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A929"/>
    <a:srgbClr val="FF6D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5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95600" y="228600"/>
          <a:ext cx="3733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3352800"/>
          <a:ext cx="3733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4.3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8.6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17.3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00600" y="3352800"/>
          <a:ext cx="3733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</a:tblGrid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-4.3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-3.5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-2.5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-8.6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-7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-10.5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-7.5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29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-17.3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-14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-10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-0.5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457200" y="6172200"/>
            <a:ext cx="3733800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62484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Westerly component of wind (u in m/s)</a:t>
            </a:r>
            <a:endParaRPr lang="en-GB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7201694" y="4761706"/>
            <a:ext cx="3124200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0" y="62484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Southerly component of wind (v in m/s)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2489537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u</a:t>
            </a:r>
            <a:endParaRPr lang="en-GB" sz="60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7200" y="2489537"/>
            <a:ext cx="76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/>
              <a:t>v</a:t>
            </a:r>
            <a:endParaRPr lang="en-GB" sz="6000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" y="-25063"/>
            <a:ext cx="2743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6000" dirty="0" smtClean="0"/>
              <a:t>Initial T </a:t>
            </a:r>
            <a:r>
              <a:rPr lang="en-GB" sz="4000" dirty="0" smtClean="0"/>
              <a:t>(</a:t>
            </a:r>
            <a:r>
              <a:rPr lang="en-GB" sz="4000" baseline="30000" dirty="0" err="1" smtClean="0"/>
              <a:t>o</a:t>
            </a:r>
            <a:r>
              <a:rPr lang="en-GB" sz="4000" dirty="0" err="1" smtClean="0"/>
              <a:t>C</a:t>
            </a:r>
            <a:r>
              <a:rPr lang="en-GB" sz="4000" dirty="0" smtClean="0"/>
              <a:t>)</a:t>
            </a:r>
            <a:endParaRPr lang="en-GB" sz="40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6477794" y="1524000"/>
            <a:ext cx="1219200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133600"/>
            <a:ext cx="1524000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62800" y="8382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north</a:t>
            </a:r>
            <a:endParaRPr lang="en-GB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7772400" y="1524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east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91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Philip Allan</dc:creator>
  <cp:lastModifiedBy>Richard Allan</cp:lastModifiedBy>
  <cp:revision>5</cp:revision>
  <dcterms:created xsi:type="dcterms:W3CDTF">2006-08-16T00:00:00Z</dcterms:created>
  <dcterms:modified xsi:type="dcterms:W3CDTF">2011-03-22T18:11:13Z</dcterms:modified>
</cp:coreProperties>
</file>