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906000" type="A4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5974" autoAdjust="0"/>
  </p:normalViewPr>
  <p:slideViewPr>
    <p:cSldViewPr>
      <p:cViewPr>
        <p:scale>
          <a:sx n="100" d="100"/>
          <a:sy n="100" d="100"/>
        </p:scale>
        <p:origin x="-828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1263" cy="49276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3" y="1"/>
            <a:ext cx="2911263" cy="49276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0AD2A9-82ED-4833-97C4-0543814131C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39775"/>
            <a:ext cx="25558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0730"/>
            <a:ext cx="2911263" cy="49276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3" y="9360730"/>
            <a:ext cx="2911263" cy="49276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1AF91230-B8F5-41A6-830E-A1AFE89107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414C-6072-47D9-8056-534659DB6A4D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AC64-A6C1-4289-883C-BC9E97654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ncas.ac.uk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28153" y="2648744"/>
            <a:ext cx="3792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If the background to the research topic is not widely understood by the public, please first include some text on the background to give the results some context.</a:t>
            </a:r>
          </a:p>
          <a:p>
            <a:endParaRPr lang="en-GB" sz="1200" dirty="0" smtClean="0"/>
          </a:p>
          <a:p>
            <a:r>
              <a:rPr lang="en-GB" sz="1200" dirty="0" smtClean="0"/>
              <a:t>Write a short summary of the research findings. </a:t>
            </a:r>
            <a:endParaRPr lang="en-GB" sz="1200" dirty="0"/>
          </a:p>
        </p:txBody>
      </p:sp>
      <p:sp>
        <p:nvSpPr>
          <p:cNvPr id="29" name="Rectangle 28"/>
          <p:cNvSpPr/>
          <p:nvPr/>
        </p:nvSpPr>
        <p:spPr>
          <a:xfrm>
            <a:off x="3861048" y="8481392"/>
            <a:ext cx="2880320" cy="1296144"/>
          </a:xfrm>
          <a:prstGeom prst="rect">
            <a:avLst/>
          </a:prstGeom>
          <a:solidFill>
            <a:srgbClr val="186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6633" y="4681627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Write about why the results of this particular study are important.</a:t>
            </a:r>
          </a:p>
          <a:p>
            <a:endParaRPr lang="en-GB" sz="1200" dirty="0" smtClean="0"/>
          </a:p>
          <a:p>
            <a:r>
              <a:rPr lang="en-GB" sz="1200" dirty="0" smtClean="0"/>
              <a:t>Ideas: What do they add to our understanding?  What are the implications?  How can the results be used? Who will benefit from these findings?  (Examples of beneficiaries - policy makers, government departments, insurance industry, research community, water industry, energy suppliers, weather forecasting, model development, general public, teachers, farmers, …)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8152" y="1240522"/>
            <a:ext cx="5053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Title</a:t>
            </a:r>
            <a:endParaRPr lang="en-US" sz="2000" b="1" dirty="0">
              <a:latin typeface="Gill Sans MT" pitchFamily="34" charset="0"/>
            </a:endParaRPr>
          </a:p>
        </p:txBody>
      </p:sp>
      <p:pic>
        <p:nvPicPr>
          <p:cNvPr id="11266" name="Picture 2" descr="NCAS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152"/>
            <a:ext cx="2497298" cy="974732"/>
          </a:xfrm>
          <a:prstGeom prst="rect">
            <a:avLst/>
          </a:prstGeom>
          <a:noFill/>
        </p:spPr>
      </p:pic>
      <p:pic>
        <p:nvPicPr>
          <p:cNvPr id="26" name="Picture 25" descr="ncasdir_right.jpg"/>
          <p:cNvPicPr>
            <a:picLocks noChangeAspect="1"/>
          </p:cNvPicPr>
          <p:nvPr/>
        </p:nvPicPr>
        <p:blipFill>
          <a:blip r:embed="rId4" cstate="print"/>
          <a:srcRect t="3901" r="9932"/>
          <a:stretch>
            <a:fillRect/>
          </a:stretch>
        </p:blipFill>
        <p:spPr>
          <a:xfrm>
            <a:off x="3226040" y="1"/>
            <a:ext cx="3631961" cy="974405"/>
          </a:xfrm>
          <a:prstGeom prst="rect">
            <a:avLst/>
          </a:prstGeom>
        </p:spPr>
      </p:pic>
      <p:pic>
        <p:nvPicPr>
          <p:cNvPr id="11292" name="Picture 28" descr="http://www.ncas.ac.uk/images/stories/weather_icon_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897" y="-152"/>
            <a:ext cx="735401" cy="974732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-3000" y="920552"/>
            <a:ext cx="223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86F4D"/>
                </a:solidFill>
                <a:latin typeface="Gill Sans MT" pitchFamily="34" charset="0"/>
              </a:rPr>
              <a:t>NCAS Science Highlight</a:t>
            </a:r>
            <a:endParaRPr lang="en-US" sz="1400" b="1" dirty="0">
              <a:solidFill>
                <a:srgbClr val="186F4D"/>
              </a:solidFill>
              <a:latin typeface="Gill Sans MT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6632" y="6969224"/>
            <a:ext cx="2639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186F4D"/>
                </a:solidFill>
                <a:latin typeface="Gill Sans MT" pitchFamily="34" charset="0"/>
              </a:rPr>
              <a:t>How did we discover this?</a:t>
            </a:r>
            <a:endParaRPr lang="en-US" sz="1600" b="1" dirty="0">
              <a:solidFill>
                <a:srgbClr val="186F4D"/>
              </a:solidFill>
              <a:latin typeface="Gill Sans MT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8153" y="2360712"/>
            <a:ext cx="2796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186F4D"/>
                </a:solidFill>
                <a:latin typeface="Gill Sans MT" pitchFamily="34" charset="0"/>
              </a:rPr>
              <a:t>What are the new findings?</a:t>
            </a:r>
            <a:endParaRPr lang="en-GB" sz="1600" dirty="0">
              <a:solidFill>
                <a:srgbClr val="186F4D"/>
              </a:solidFill>
              <a:latin typeface="Gill Sans MT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8153" y="4304928"/>
            <a:ext cx="3498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186F4D"/>
                </a:solidFill>
                <a:latin typeface="Gill Sans MT" pitchFamily="34" charset="0"/>
              </a:rPr>
              <a:t>Why are these findings important?</a:t>
            </a:r>
            <a:endParaRPr lang="en-GB" sz="1600" dirty="0">
              <a:solidFill>
                <a:srgbClr val="186F4D"/>
              </a:solidFill>
              <a:latin typeface="Gill Sans MT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8152" y="9315871"/>
            <a:ext cx="3604929" cy="461665"/>
          </a:xfrm>
          <a:prstGeom prst="rect">
            <a:avLst/>
          </a:prstGeom>
          <a:noFill/>
          <a:ln>
            <a:solidFill>
              <a:srgbClr val="186F4D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research was funded by [include funding source here]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28152" y="1620887"/>
            <a:ext cx="4957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Authors (names can be hyperlinks to authors’ personal websites)</a:t>
            </a:r>
            <a:endParaRPr lang="en-US" sz="1400" baseline="30000" dirty="0">
              <a:latin typeface="Gill Sans MT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8152" y="1928664"/>
            <a:ext cx="5101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Author affiliations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16632" y="7296531"/>
            <a:ext cx="3804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Write about the methods used in the research.</a:t>
            </a:r>
            <a:endParaRPr lang="en-GB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55234" y="6609184"/>
            <a:ext cx="27301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Gill Sans MT" pitchFamily="34" charset="0"/>
              </a:rPr>
              <a:t>Find out more: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Gill Sans MT" pitchFamily="34" charset="0"/>
              </a:rPr>
              <a:t> </a:t>
            </a:r>
            <a:r>
              <a:rPr lang="en-GB" sz="1200" u="sng" dirty="0" smtClean="0">
                <a:solidFill>
                  <a:srgbClr val="186F4D"/>
                </a:solidFill>
                <a:latin typeface="Gill Sans MT" pitchFamily="34" charset="0"/>
              </a:rPr>
              <a:t>Read more</a:t>
            </a:r>
            <a:endParaRPr lang="en-GB" sz="1200" dirty="0" smtClean="0"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Gill Sans MT" pitchFamily="34" charset="0"/>
              </a:rPr>
              <a:t> See </a:t>
            </a:r>
            <a:r>
              <a:rPr lang="en-GB" sz="1200" u="sng" dirty="0" smtClean="0">
                <a:solidFill>
                  <a:srgbClr val="186F4D"/>
                </a:solidFill>
                <a:latin typeface="Gill Sans MT" pitchFamily="34" charset="0"/>
              </a:rPr>
              <a:t>[Author]’s webpage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Gill Sans MT" pitchFamily="34" charset="0"/>
              </a:rPr>
              <a:t> Email</a:t>
            </a:r>
            <a:r>
              <a:rPr lang="en-GB" sz="1200" dirty="0" smtClean="0">
                <a:solidFill>
                  <a:srgbClr val="186F4D"/>
                </a:solidFill>
                <a:latin typeface="Gill Sans MT" pitchFamily="34" charset="0"/>
              </a:rPr>
              <a:t> </a:t>
            </a:r>
            <a:r>
              <a:rPr lang="en-GB" sz="1200" u="sng" dirty="0" smtClean="0">
                <a:solidFill>
                  <a:srgbClr val="186F4D"/>
                </a:solidFill>
                <a:latin typeface="Gill Sans MT" pitchFamily="34" charset="0"/>
              </a:rPr>
              <a:t>author@reading.ac.uk</a:t>
            </a:r>
            <a:endParaRPr lang="en-US" sz="1200" u="sng" dirty="0" smtClean="0">
              <a:solidFill>
                <a:srgbClr val="186F4D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Gill Sans MT" pitchFamily="34" charset="0"/>
              </a:rPr>
              <a:t> Take a look at the </a:t>
            </a:r>
            <a:r>
              <a:rPr lang="en-GB" sz="1200" u="sng" dirty="0" smtClean="0">
                <a:solidFill>
                  <a:srgbClr val="186F4D"/>
                </a:solidFill>
                <a:latin typeface="Gill Sans MT" pitchFamily="34" charset="0"/>
              </a:rPr>
              <a:t>journal article</a:t>
            </a:r>
          </a:p>
          <a:p>
            <a:r>
              <a:rPr lang="en-GB" sz="1000" dirty="0" smtClean="0">
                <a:latin typeface="Gill Sans MT" pitchFamily="34" charset="0"/>
              </a:rPr>
              <a:t>[Paper reference goes here] </a:t>
            </a:r>
            <a:endParaRPr lang="en-US" sz="1000" dirty="0" smtClean="0">
              <a:latin typeface="Gill Sans MT" pitchFamily="34" charset="0"/>
            </a:endParaRPr>
          </a:p>
        </p:txBody>
      </p:sp>
      <p:pic>
        <p:nvPicPr>
          <p:cNvPr id="34" name="Picture 33" descr="new_rdg_log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61048" y="1054257"/>
            <a:ext cx="1080184" cy="34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4149080" y="5818837"/>
            <a:ext cx="27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Above:</a:t>
            </a:r>
            <a:r>
              <a:rPr lang="en-US" sz="1200" dirty="0" smtClean="0"/>
              <a:t>  The figure caption should explicitly include the main message of the figure.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850421" y="8481392"/>
            <a:ext cx="1766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Tell us what you think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20720" y="8697416"/>
            <a:ext cx="25349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 How clearly was this article written?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 How interesting or useful was it?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 Do you have any other comments?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Please let us know:</a:t>
            </a:r>
          </a:p>
          <a:p>
            <a:r>
              <a:rPr lang="en-GB" sz="1200" b="1" u="sng" dirty="0" smtClean="0">
                <a:solidFill>
                  <a:schemeClr val="bg1"/>
                </a:solidFill>
              </a:rPr>
              <a:t>climate-feedback@ncas.ac.uk</a:t>
            </a:r>
            <a:endParaRPr lang="en-US" sz="1200" b="1" u="sng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21088" y="7947719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u="sng" dirty="0" smtClean="0">
                <a:solidFill>
                  <a:srgbClr val="186F4D"/>
                </a:solidFill>
                <a:latin typeface="Gill Sans MT" pitchFamily="34" charset="0"/>
              </a:rPr>
              <a:t>Return to NCAS Climate public engagement website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293096" y="2144688"/>
            <a:ext cx="1152128" cy="1296144"/>
          </a:xfrm>
          <a:prstGeom prst="rect">
            <a:avLst/>
          </a:prstGeom>
          <a:noFill/>
          <a:ln>
            <a:solidFill>
              <a:srgbClr val="186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Author* photo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GB" sz="1050" dirty="0" smtClean="0">
              <a:solidFill>
                <a:schemeClr val="tx1"/>
              </a:solidFill>
            </a:endParaRPr>
          </a:p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(*Author of highlight, not necessarily the paper’s lead author 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293096" y="3778806"/>
            <a:ext cx="2232248" cy="2016224"/>
          </a:xfrm>
          <a:prstGeom prst="rect">
            <a:avLst/>
          </a:prstGeom>
          <a:noFill/>
          <a:ln>
            <a:solidFill>
              <a:srgbClr val="186F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Figure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Consider using a relevant schematic, which may be simpler and more helpful than a figure from the paper.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The figure should be clearly labelled, and extra annotations may be helpful.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16738" y="2144688"/>
            <a:ext cx="1052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Name </a:t>
            </a:r>
            <a:r>
              <a:rPr lang="en-GB" sz="1000" dirty="0" smtClean="0"/>
              <a:t>&amp; short bio (position held and area of expertise) </a:t>
            </a:r>
            <a:endParaRPr lang="en-US" sz="900" dirty="0"/>
          </a:p>
        </p:txBody>
      </p:sp>
      <p:sp>
        <p:nvSpPr>
          <p:cNvPr id="41" name="Rectangle 40"/>
          <p:cNvSpPr/>
          <p:nvPr/>
        </p:nvSpPr>
        <p:spPr>
          <a:xfrm>
            <a:off x="4176464" y="1026467"/>
            <a:ext cx="2636912" cy="398141"/>
          </a:xfrm>
          <a:prstGeom prst="rect">
            <a:avLst/>
          </a:prstGeom>
          <a:noFill/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789040" y="1424608"/>
            <a:ext cx="3026357" cy="2539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Institution logo </a:t>
            </a:r>
            <a:r>
              <a:rPr lang="en-GB" sz="1050" dirty="0" smtClean="0"/>
              <a:t>above</a:t>
            </a:r>
            <a:r>
              <a:rPr lang="en-GB" sz="1050" dirty="0" smtClean="0"/>
              <a:t> (other </a:t>
            </a:r>
            <a:r>
              <a:rPr lang="en-GB" sz="1050" dirty="0" smtClean="0"/>
              <a:t>logos if required)</a:t>
            </a:r>
            <a:endParaRPr lang="en-US" sz="1050" dirty="0"/>
          </a:p>
        </p:txBody>
      </p:sp>
      <p:pic>
        <p:nvPicPr>
          <p:cNvPr id="1028" name="Picture 4" descr="NERC long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058456"/>
            <a:ext cx="1728071" cy="35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10450</TotalTime>
  <Words>332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NCAS-Climate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NCAS-Climate</dc:creator>
  <cp:lastModifiedBy>Richard Allan</cp:lastModifiedBy>
  <cp:revision>521</cp:revision>
  <dcterms:created xsi:type="dcterms:W3CDTF">2011-11-25T14:55:14Z</dcterms:created>
  <dcterms:modified xsi:type="dcterms:W3CDTF">2013-11-13T12:02:31Z</dcterms:modified>
</cp:coreProperties>
</file>