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1" r:id="rId2"/>
    <p:sldId id="262" r:id="rId3"/>
    <p:sldId id="263" r:id="rId4"/>
    <p:sldId id="298" r:id="rId5"/>
    <p:sldId id="299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2" r:id="rId14"/>
    <p:sldId id="283" r:id="rId15"/>
    <p:sldId id="284" r:id="rId16"/>
    <p:sldId id="285" r:id="rId17"/>
    <p:sldId id="286" r:id="rId18"/>
    <p:sldId id="288" r:id="rId19"/>
    <p:sldId id="267" r:id="rId20"/>
    <p:sldId id="266" r:id="rId21"/>
    <p:sldId id="290" r:id="rId22"/>
    <p:sldId id="291" r:id="rId23"/>
    <p:sldId id="292" r:id="rId24"/>
    <p:sldId id="294" r:id="rId25"/>
    <p:sldId id="293" r:id="rId26"/>
    <p:sldId id="296" r:id="rId27"/>
    <p:sldId id="309" r:id="rId28"/>
    <p:sldId id="310" r:id="rId29"/>
    <p:sldId id="297" r:id="rId30"/>
    <p:sldId id="258" r:id="rId31"/>
    <p:sldId id="287" r:id="rId32"/>
    <p:sldId id="300" r:id="rId33"/>
    <p:sldId id="302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FF"/>
    <a:srgbClr val="B2B2B2"/>
    <a:srgbClr val="CCCC00"/>
    <a:srgbClr val="CC66FF"/>
    <a:srgbClr val="FFFF66"/>
    <a:srgbClr val="3399FF"/>
    <a:srgbClr val="FFCC99"/>
    <a:srgbClr val="CCE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 showGuides="1">
      <p:cViewPr varScale="1">
        <p:scale>
          <a:sx n="67" d="100"/>
          <a:sy n="67" d="100"/>
        </p:scale>
        <p:origin x="522" y="10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04FA-FBE8-4AAB-9ED9-22A0FE0EE83C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F6EA7-F9B8-4B54-824A-1EE4D08015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6EA7-F9B8-4B54-824A-1EE4D080150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8B19-A6BF-4E3B-97FD-F6BED47C854B}" type="datetimeFigureOut">
              <a:rPr lang="en-GB" smtClean="0"/>
              <a:pPr/>
              <a:t>19/12/2017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4735-2B37-463F-B447-2CC3F34385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audio" Target="file:///C:\Users\Acer\Documents\mrmet-final\toy_plastic_inflatable_ball_hit_window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metoprime.reading.ac.uk\swr04jks\panto\tada.wav" TargetMode="External"/><Relationship Id="rId1" Type="http://schemas.microsoft.com/office/2007/relationships/media" Target="file:///\\metoprime.reading.ac.uk\swr04jks\panto\tada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\\metoprime.reading.ac.uk\swr04jks\panto\Introduction.mp3" TargetMode="External"/><Relationship Id="rId1" Type="http://schemas.microsoft.com/office/2007/relationships/media" Target="file:///\\metoprime.reading.ac.uk\swr04jks\panto\Introduction.mp3" TargetMode="External"/><Relationship Id="rId5" Type="http://schemas.openxmlformats.org/officeDocument/2006/relationships/image" Target="../media/image4.png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7.xml"/><Relationship Id="rId5" Type="http://schemas.openxmlformats.org/officeDocument/2006/relationships/audio" Target="file:///C:\Users\Acer\Downloads\arena_buzzer.mp3" TargetMode="External"/><Relationship Id="rId4" Type="http://schemas.openxmlformats.org/officeDocument/2006/relationships/audio" Target="../media/media4.WAV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metoprime.reading.ac.uk\swr04jks\panto\Bump.mp3" TargetMode="External"/><Relationship Id="rId1" Type="http://schemas.microsoft.com/office/2007/relationships/media" Target="file:///\\metoprime.reading.ac.uk\swr04jks\panto\Bump.mp3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wnloads\arena_buzzer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typewriter_typeing.mp3" TargetMode="External"/><Relationship Id="rId1" Type="http://schemas.openxmlformats.org/officeDocument/2006/relationships/audio" Target="file:///C:\Users\Acer\Downloads\arena_buzzer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file:///\\metoprime.reading.ac.uk\swr04jks\panto\Bump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2.WAV"/><Relationship Id="rId5" Type="http://schemas.microsoft.com/office/2007/relationships/media" Target="../media/media2.WAV"/><Relationship Id="rId10" Type="http://schemas.openxmlformats.org/officeDocument/2006/relationships/image" Target="../media/image18.png"/><Relationship Id="rId4" Type="http://schemas.openxmlformats.org/officeDocument/2006/relationships/audio" Target="file:///\\metoprime.reading.ac.uk\swr04jks\panto\Bump.mp3" TargetMode="Externa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file:///\\metoprime.reading.ac.uk\swr04jks\panto\Bump.mp3" TargetMode="External"/><Relationship Id="rId7" Type="http://schemas.openxmlformats.org/officeDocument/2006/relationships/image" Target="../media/image19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Layout" Target="../slideLayouts/slideLayout7.xml"/><Relationship Id="rId5" Type="http://schemas.openxmlformats.org/officeDocument/2006/relationships/audio" Target="file:///C:\Users\Acer\Downloads\arena_buzzer.mp3" TargetMode="External"/><Relationship Id="rId10" Type="http://schemas.openxmlformats.org/officeDocument/2006/relationships/image" Target="../media/image16.png"/><Relationship Id="rId4" Type="http://schemas.openxmlformats.org/officeDocument/2006/relationships/audio" Target="file:///\\metoprime.reading.ac.uk\swr04jks\panto\Bump.mp3" TargetMode="Externa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typewriter_typeing.mp3" TargetMode="External"/><Relationship Id="rId1" Type="http://schemas.openxmlformats.org/officeDocument/2006/relationships/audio" Target="file:///C:\Users\Acer\Downloads\arena_buzzer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\\metoprime.reading.ac.uk\swr04jks\panto\Bump.mp3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\\metoprime.reading.ac.uk\swr04jks\panto\Bump.mp3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microsoft.com/office/2007/relationships/media" Target="file:///\\metoprime.reading.ac.uk\swr04jks\panto\Bump.mp3" TargetMode="External"/><Relationship Id="rId7" Type="http://schemas.openxmlformats.org/officeDocument/2006/relationships/audio" Target="file:///C:\Users\Acer\Downloads\arena_buzzer.mp3" TargetMode="External"/><Relationship Id="rId12" Type="http://schemas.openxmlformats.org/officeDocument/2006/relationships/image" Target="../media/image1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5.WAV"/><Relationship Id="rId11" Type="http://schemas.openxmlformats.org/officeDocument/2006/relationships/image" Target="../media/image20.png"/><Relationship Id="rId5" Type="http://schemas.microsoft.com/office/2007/relationships/media" Target="../media/media5.WAV"/><Relationship Id="rId10" Type="http://schemas.openxmlformats.org/officeDocument/2006/relationships/image" Target="../media/image3.png"/><Relationship Id="rId4" Type="http://schemas.openxmlformats.org/officeDocument/2006/relationships/audio" Target="file:///\\metoprime.reading.ac.uk\swr04jks\panto\Bump.mp3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Acer\Documents\mrmet-final\toy_plastic_inflatable_ball_hit_window.mp3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\\metoprime.reading.ac.uk\swr04jks\panto\Bump.mp3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Layout" Target="../slideLayouts/slideLayout7.xml"/><Relationship Id="rId5" Type="http://schemas.openxmlformats.org/officeDocument/2006/relationships/audio" Target="file:///C:\Users\Acer\Downloads\arena_buzzer.mp3" TargetMode="External"/><Relationship Id="rId4" Type="http://schemas.openxmlformats.org/officeDocument/2006/relationships/audio" Target="file:///\\metoprime.reading.ac.uk\swr04jks\panto\Bump.mp3" TargetMode="External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metoprime.reading.ac.uk\swr04jks\panto\Benny_Hill.mp3" TargetMode="External"/><Relationship Id="rId1" Type="http://schemas.microsoft.com/office/2007/relationships/media" Target="file:///\\metoprime.reading.ac.uk\swr04jks\panto\Benny_Hill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metoprime.reading.ac.uk\swr04jks\panto\tada.wav" TargetMode="External"/><Relationship Id="rId1" Type="http://schemas.microsoft.com/office/2007/relationships/media" Target="file:///\\metoprime.reading.ac.uk\swr04jks\panto\tada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 rot="20217611">
            <a:off x="4121273" y="2313390"/>
            <a:ext cx="901452" cy="1701802"/>
            <a:chOff x="1738344" y="-256637"/>
            <a:chExt cx="901452" cy="1701802"/>
          </a:xfrm>
        </p:grpSpPr>
        <p:sp>
          <p:nvSpPr>
            <p:cNvPr id="55" name="Freeform 5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314" name="Picture 2" descr="coke bottl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3" name="Group 57"/>
          <p:cNvGrpSpPr/>
          <p:nvPr/>
        </p:nvGrpSpPr>
        <p:grpSpPr>
          <a:xfrm rot="383250">
            <a:off x="4278060" y="2642368"/>
            <a:ext cx="1463445" cy="1269964"/>
            <a:chOff x="1556931" y="175201"/>
            <a:chExt cx="1463445" cy="1269964"/>
          </a:xfrm>
        </p:grpSpPr>
        <p:sp>
          <p:nvSpPr>
            <p:cNvPr id="59" name="Freeform 5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2" descr="coke bottl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54" name="Freeform 53"/>
          <p:cNvSpPr/>
          <p:nvPr/>
        </p:nvSpPr>
        <p:spPr>
          <a:xfrm rot="8599623">
            <a:off x="4474647" y="2664403"/>
            <a:ext cx="656203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3159765" flipV="1">
            <a:off x="6651148" y="2699749"/>
            <a:ext cx="656203" cy="102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 rot="844739">
            <a:off x="4588744" y="3260737"/>
            <a:ext cx="516811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1052350" flipH="1">
            <a:off x="6592777" y="3246433"/>
            <a:ext cx="502056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860032" y="2492896"/>
            <a:ext cx="2030200" cy="3508644"/>
            <a:chOff x="467544" y="1700808"/>
            <a:chExt cx="3312368" cy="5655140"/>
          </a:xfrm>
        </p:grpSpPr>
        <p:sp>
          <p:nvSpPr>
            <p:cNvPr id="9" name="Freeform 8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10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58"/>
            <p:cNvGrpSpPr/>
            <p:nvPr/>
          </p:nvGrpSpPr>
          <p:grpSpPr>
            <a:xfrm>
              <a:off x="1286139" y="2996952"/>
              <a:ext cx="890630" cy="360474"/>
              <a:chOff x="7037685" y="3084031"/>
              <a:chExt cx="544274" cy="1899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037685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091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flipV="1">
              <a:off x="937482" y="3905959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4716016" y="2492896"/>
            <a:ext cx="2160240" cy="3508644"/>
            <a:chOff x="4427984" y="2636912"/>
            <a:chExt cx="2160240" cy="3508644"/>
          </a:xfrm>
        </p:grpSpPr>
        <p:grpSp>
          <p:nvGrpSpPr>
            <p:cNvPr id="21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23" name="Chord 2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2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4860032" y="2492896"/>
            <a:ext cx="2030200" cy="3508644"/>
            <a:chOff x="467544" y="1700807"/>
            <a:chExt cx="3312367" cy="5655138"/>
          </a:xfrm>
        </p:grpSpPr>
        <p:sp>
          <p:nvSpPr>
            <p:cNvPr id="44" name="Freeform 43"/>
            <p:cNvSpPr/>
            <p:nvPr/>
          </p:nvSpPr>
          <p:spPr>
            <a:xfrm flipH="1">
              <a:off x="2229811" y="5066563"/>
              <a:ext cx="1045845" cy="1227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7482" y="5066563"/>
              <a:ext cx="907424" cy="1227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hord 45"/>
            <p:cNvSpPr/>
            <p:nvPr/>
          </p:nvSpPr>
          <p:spPr>
            <a:xfrm>
              <a:off x="467544" y="2348878"/>
              <a:ext cx="3312367" cy="500706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331639" y="1700807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52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158"/>
            <p:cNvGrpSpPr/>
            <p:nvPr/>
          </p:nvGrpSpPr>
          <p:grpSpPr>
            <a:xfrm>
              <a:off x="1661104" y="2996950"/>
              <a:ext cx="890626" cy="360475"/>
              <a:chOff x="7266824" y="3084031"/>
              <a:chExt cx="544271" cy="189913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Arc 48"/>
            <p:cNvSpPr/>
            <p:nvPr/>
          </p:nvSpPr>
          <p:spPr>
            <a:xfrm flipV="1">
              <a:off x="1541859" y="4022020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150"/>
          <p:cNvGrpSpPr/>
          <p:nvPr/>
        </p:nvGrpSpPr>
        <p:grpSpPr>
          <a:xfrm>
            <a:off x="4211960" y="2492896"/>
            <a:ext cx="3293377" cy="3508644"/>
            <a:chOff x="1475656" y="0"/>
            <a:chExt cx="3293377" cy="3508644"/>
          </a:xfrm>
        </p:grpSpPr>
        <p:grpSp>
          <p:nvGrpSpPr>
            <p:cNvPr id="36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127" name="Freeform 126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Chord 131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8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39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0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9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148" name="Arc 147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1" name="Group 27"/>
          <p:cNvGrpSpPr/>
          <p:nvPr/>
        </p:nvGrpSpPr>
        <p:grpSpPr>
          <a:xfrm>
            <a:off x="5436096" y="3140968"/>
            <a:ext cx="792088" cy="144016"/>
            <a:chOff x="3491880" y="1484784"/>
            <a:chExt cx="792088" cy="144016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91880" y="148478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972600" y="2420888"/>
            <a:ext cx="304800" cy="304800"/>
          </a:xfrm>
          <a:prstGeom prst="rect">
            <a:avLst/>
          </a:prstGeom>
        </p:spPr>
      </p:pic>
      <p:pic>
        <p:nvPicPr>
          <p:cNvPr id="80" name="boing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  <p:grpSp>
        <p:nvGrpSpPr>
          <p:cNvPr id="82" name="Group 30"/>
          <p:cNvGrpSpPr/>
          <p:nvPr/>
        </p:nvGrpSpPr>
        <p:grpSpPr>
          <a:xfrm flipH="1">
            <a:off x="4860032" y="2492896"/>
            <a:ext cx="2160240" cy="3508644"/>
            <a:chOff x="4427984" y="2636912"/>
            <a:chExt cx="2160240" cy="3508644"/>
          </a:xfrm>
        </p:grpSpPr>
        <p:grpSp>
          <p:nvGrpSpPr>
            <p:cNvPr id="83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85" name="Chord 84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8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Arc 87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4" name="Freeform 8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4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33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2.96296E-6 L -0.00833 -0.10231 L -0.00781 -2.96296E-6 L -0.00729 -0.10231 L -0.00677 -2.96296E-6 L -0.00624 -0.10231 L -0.00555 -2.96296E-6 L -0.00503 -0.10231 L -0.00451 -2.96296E-6 L -0.00399 -0.10231 L -0.00347 -2.96296E-6 L -0.00277 -0.10231 L -0.00225 -2.96296E-6 L -0.00173 -0.10231 L -0.00121 -2.96296E-6 L -0.00069 -0.10231 L 5E-6 -2.96296E-6 " pathEditMode="relative" rAng="0" ptsTypes="AAAAAAAAAAAAAAAAA">
                                      <p:cBhvr>
                                        <p:cTn id="7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2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>
                <p:cTn id="1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7" grpId="0" animBg="1"/>
      <p:bldP spid="7" grpId="1" animBg="1"/>
      <p:bldP spid="7" grpId="2" animBg="1"/>
      <p:bldP spid="7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Image result for lorenz at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585">
            <a:off x="2292889" y="-142947"/>
            <a:ext cx="2227050" cy="2160240"/>
          </a:xfrm>
          <a:prstGeom prst="rect">
            <a:avLst/>
          </a:prstGeom>
          <a:noFill/>
        </p:spPr>
      </p:pic>
      <p:cxnSp>
        <p:nvCxnSpPr>
          <p:cNvPr id="125" name="Straight Connector 124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6084168" y="1340768"/>
            <a:ext cx="3312368" cy="3960440"/>
            <a:chOff x="6084168" y="404664"/>
            <a:chExt cx="3312368" cy="4896544"/>
          </a:xfrm>
        </p:grpSpPr>
        <p:sp>
          <p:nvSpPr>
            <p:cNvPr id="127" name="Rectangle 126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>
              <a:stCxn id="128" idx="0"/>
              <a:endCxn id="128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876256" y="188640"/>
            <a:ext cx="504056" cy="1152128"/>
            <a:chOff x="6876256" y="188640"/>
            <a:chExt cx="504056" cy="1152128"/>
          </a:xfrm>
        </p:grpSpPr>
        <p:grpSp>
          <p:nvGrpSpPr>
            <p:cNvPr id="133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135" name="Flowchart: Delay 134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lowchart: Delay 135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Flowchart: Delay 136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4" name="Trapezoid 133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2" name="Table 141"/>
          <p:cNvGraphicFramePr>
            <a:graphicFrameLocks noGrp="1"/>
          </p:cNvGraphicFramePr>
          <p:nvPr/>
        </p:nvGraphicFramePr>
        <p:xfrm>
          <a:off x="-540568" y="908720"/>
          <a:ext cx="2304260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0"/>
                <a:gridCol w="329180"/>
                <a:gridCol w="329180"/>
                <a:gridCol w="329180"/>
                <a:gridCol w="329180"/>
                <a:gridCol w="329180"/>
                <a:gridCol w="329180"/>
              </a:tblGrid>
              <a:tr h="276030">
                <a:tc gridSpan="7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    DECEMBER 2016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8" name="Rectangle 217"/>
          <p:cNvSpPr/>
          <p:nvPr/>
        </p:nvSpPr>
        <p:spPr>
          <a:xfrm>
            <a:off x="-540568" y="908720"/>
            <a:ext cx="2304256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" name="Group 142"/>
          <p:cNvGrpSpPr/>
          <p:nvPr/>
        </p:nvGrpSpPr>
        <p:grpSpPr>
          <a:xfrm>
            <a:off x="-540568" y="1412776"/>
            <a:ext cx="2304256" cy="1152128"/>
            <a:chOff x="251520" y="2053167"/>
            <a:chExt cx="5688632" cy="2671977"/>
          </a:xfrm>
        </p:grpSpPr>
        <p:grpSp>
          <p:nvGrpSpPr>
            <p:cNvPr id="144" name="Group 82"/>
            <p:cNvGrpSpPr/>
            <p:nvPr/>
          </p:nvGrpSpPr>
          <p:grpSpPr>
            <a:xfrm>
              <a:off x="4355976" y="2204864"/>
              <a:ext cx="720080" cy="432048"/>
              <a:chOff x="4355976" y="2204864"/>
              <a:chExt cx="720080" cy="432048"/>
            </a:xfrm>
          </p:grpSpPr>
          <p:cxnSp>
            <p:nvCxnSpPr>
              <p:cNvPr id="212" name="Straight Connector 4"/>
              <p:cNvCxnSpPr/>
              <p:nvPr/>
            </p:nvCxnSpPr>
            <p:spPr>
              <a:xfrm flipV="1">
                <a:off x="4499992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5"/>
              <p:cNvCxnSpPr/>
              <p:nvPr/>
            </p:nvCxnSpPr>
            <p:spPr>
              <a:xfrm>
                <a:off x="4355976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83"/>
            <p:cNvGrpSpPr/>
            <p:nvPr/>
          </p:nvGrpSpPr>
          <p:grpSpPr>
            <a:xfrm>
              <a:off x="4355976" y="2924944"/>
              <a:ext cx="720080" cy="432048"/>
              <a:chOff x="4355976" y="2924944"/>
              <a:chExt cx="720080" cy="432048"/>
            </a:xfrm>
          </p:grpSpPr>
          <p:cxnSp>
            <p:nvCxnSpPr>
              <p:cNvPr id="210" name="Straight Connector 10"/>
              <p:cNvCxnSpPr/>
              <p:nvPr/>
            </p:nvCxnSpPr>
            <p:spPr>
              <a:xfrm flipV="1">
                <a:off x="4499992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11"/>
              <p:cNvCxnSpPr/>
              <p:nvPr/>
            </p:nvCxnSpPr>
            <p:spPr>
              <a:xfrm>
                <a:off x="4355976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84"/>
            <p:cNvGrpSpPr/>
            <p:nvPr/>
          </p:nvGrpSpPr>
          <p:grpSpPr>
            <a:xfrm>
              <a:off x="4355976" y="3645024"/>
              <a:ext cx="720080" cy="432048"/>
              <a:chOff x="4355976" y="3645024"/>
              <a:chExt cx="720080" cy="432048"/>
            </a:xfrm>
          </p:grpSpPr>
          <p:cxnSp>
            <p:nvCxnSpPr>
              <p:cNvPr id="208" name="Straight Connector 13"/>
              <p:cNvCxnSpPr/>
              <p:nvPr/>
            </p:nvCxnSpPr>
            <p:spPr>
              <a:xfrm flipV="1">
                <a:off x="4499992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14"/>
              <p:cNvCxnSpPr/>
              <p:nvPr/>
            </p:nvCxnSpPr>
            <p:spPr>
              <a:xfrm>
                <a:off x="4355976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85"/>
            <p:cNvGrpSpPr/>
            <p:nvPr/>
          </p:nvGrpSpPr>
          <p:grpSpPr>
            <a:xfrm>
              <a:off x="4355976" y="4293096"/>
              <a:ext cx="720080" cy="432048"/>
              <a:chOff x="4355976" y="4293096"/>
              <a:chExt cx="720080" cy="432048"/>
            </a:xfrm>
          </p:grpSpPr>
          <p:cxnSp>
            <p:nvCxnSpPr>
              <p:cNvPr id="206" name="Straight Connector 16"/>
              <p:cNvCxnSpPr/>
              <p:nvPr/>
            </p:nvCxnSpPr>
            <p:spPr>
              <a:xfrm flipV="1">
                <a:off x="4499992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17"/>
              <p:cNvCxnSpPr/>
              <p:nvPr/>
            </p:nvCxnSpPr>
            <p:spPr>
              <a:xfrm>
                <a:off x="4355976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86"/>
            <p:cNvGrpSpPr/>
            <p:nvPr/>
          </p:nvGrpSpPr>
          <p:grpSpPr>
            <a:xfrm>
              <a:off x="5220072" y="2924944"/>
              <a:ext cx="720080" cy="432048"/>
              <a:chOff x="5220072" y="2924944"/>
              <a:chExt cx="720080" cy="432048"/>
            </a:xfrm>
          </p:grpSpPr>
          <p:cxnSp>
            <p:nvCxnSpPr>
              <p:cNvPr id="204" name="Straight Connector 19"/>
              <p:cNvCxnSpPr/>
              <p:nvPr/>
            </p:nvCxnSpPr>
            <p:spPr>
              <a:xfrm flipV="1">
                <a:off x="536408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"/>
              <p:cNvCxnSpPr/>
              <p:nvPr/>
            </p:nvCxnSpPr>
            <p:spPr>
              <a:xfrm>
                <a:off x="522007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87"/>
            <p:cNvGrpSpPr/>
            <p:nvPr/>
          </p:nvGrpSpPr>
          <p:grpSpPr>
            <a:xfrm>
              <a:off x="5220072" y="3645024"/>
              <a:ext cx="720080" cy="432048"/>
              <a:chOff x="5220072" y="3645024"/>
              <a:chExt cx="720080" cy="432048"/>
            </a:xfrm>
          </p:grpSpPr>
          <p:cxnSp>
            <p:nvCxnSpPr>
              <p:cNvPr id="202" name="Straight Connector 22"/>
              <p:cNvCxnSpPr/>
              <p:nvPr/>
            </p:nvCxnSpPr>
            <p:spPr>
              <a:xfrm flipV="1">
                <a:off x="536408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3"/>
              <p:cNvCxnSpPr/>
              <p:nvPr/>
            </p:nvCxnSpPr>
            <p:spPr>
              <a:xfrm>
                <a:off x="522007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88"/>
            <p:cNvGrpSpPr/>
            <p:nvPr/>
          </p:nvGrpSpPr>
          <p:grpSpPr>
            <a:xfrm>
              <a:off x="5220072" y="4293096"/>
              <a:ext cx="720080" cy="432048"/>
              <a:chOff x="5220072" y="4293096"/>
              <a:chExt cx="720080" cy="432048"/>
            </a:xfrm>
          </p:grpSpPr>
          <p:cxnSp>
            <p:nvCxnSpPr>
              <p:cNvPr id="200" name="Straight Connector 25"/>
              <p:cNvCxnSpPr/>
              <p:nvPr/>
            </p:nvCxnSpPr>
            <p:spPr>
              <a:xfrm flipV="1">
                <a:off x="536408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522007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89"/>
            <p:cNvGrpSpPr/>
            <p:nvPr/>
          </p:nvGrpSpPr>
          <p:grpSpPr>
            <a:xfrm>
              <a:off x="3491880" y="2924944"/>
              <a:ext cx="720080" cy="432048"/>
              <a:chOff x="3491880" y="2924944"/>
              <a:chExt cx="720080" cy="43204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flipV="1">
                <a:off x="363589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349188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90"/>
            <p:cNvGrpSpPr/>
            <p:nvPr/>
          </p:nvGrpSpPr>
          <p:grpSpPr>
            <a:xfrm>
              <a:off x="3491880" y="3645024"/>
              <a:ext cx="720080" cy="432048"/>
              <a:chOff x="3491880" y="3645024"/>
              <a:chExt cx="720080" cy="432048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flipV="1">
                <a:off x="363589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349188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91"/>
            <p:cNvGrpSpPr/>
            <p:nvPr/>
          </p:nvGrpSpPr>
          <p:grpSpPr>
            <a:xfrm>
              <a:off x="3491880" y="4293096"/>
              <a:ext cx="720080" cy="432048"/>
              <a:chOff x="3491880" y="4293096"/>
              <a:chExt cx="720080" cy="432048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flipV="1">
                <a:off x="363589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349188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92"/>
            <p:cNvGrpSpPr/>
            <p:nvPr/>
          </p:nvGrpSpPr>
          <p:grpSpPr>
            <a:xfrm>
              <a:off x="2699792" y="2924944"/>
              <a:ext cx="720080" cy="432048"/>
              <a:chOff x="2699792" y="2924944"/>
              <a:chExt cx="720080" cy="43204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flipV="1">
                <a:off x="284380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269979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93"/>
            <p:cNvGrpSpPr/>
            <p:nvPr/>
          </p:nvGrpSpPr>
          <p:grpSpPr>
            <a:xfrm>
              <a:off x="2699792" y="3645024"/>
              <a:ext cx="720080" cy="432048"/>
              <a:chOff x="2699792" y="3645024"/>
              <a:chExt cx="720080" cy="432048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flipV="1">
                <a:off x="284380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69979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94"/>
            <p:cNvGrpSpPr/>
            <p:nvPr/>
          </p:nvGrpSpPr>
          <p:grpSpPr>
            <a:xfrm>
              <a:off x="2699792" y="4293096"/>
              <a:ext cx="720080" cy="432048"/>
              <a:chOff x="2699792" y="4293096"/>
              <a:chExt cx="720080" cy="432048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V="1">
                <a:off x="284380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69979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95"/>
            <p:cNvGrpSpPr/>
            <p:nvPr/>
          </p:nvGrpSpPr>
          <p:grpSpPr>
            <a:xfrm>
              <a:off x="1907704" y="2924944"/>
              <a:ext cx="720080" cy="432048"/>
              <a:chOff x="1907704" y="2924944"/>
              <a:chExt cx="720080" cy="432048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2051720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907704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96"/>
            <p:cNvGrpSpPr/>
            <p:nvPr/>
          </p:nvGrpSpPr>
          <p:grpSpPr>
            <a:xfrm>
              <a:off x="1907704" y="3645024"/>
              <a:ext cx="720080" cy="432048"/>
              <a:chOff x="1907704" y="3645024"/>
              <a:chExt cx="720080" cy="432048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 flipV="1">
                <a:off x="2051720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907704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97"/>
            <p:cNvGrpSpPr/>
            <p:nvPr/>
          </p:nvGrpSpPr>
          <p:grpSpPr>
            <a:xfrm>
              <a:off x="1907704" y="4293096"/>
              <a:ext cx="720080" cy="432048"/>
              <a:chOff x="1907704" y="4293096"/>
              <a:chExt cx="720080" cy="432048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flipV="1">
                <a:off x="2051720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907704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98"/>
            <p:cNvGrpSpPr/>
            <p:nvPr/>
          </p:nvGrpSpPr>
          <p:grpSpPr>
            <a:xfrm>
              <a:off x="1043608" y="2924944"/>
              <a:ext cx="720080" cy="432048"/>
              <a:chOff x="1043608" y="2924944"/>
              <a:chExt cx="720080" cy="432048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V="1">
                <a:off x="1187624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043608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99"/>
            <p:cNvGrpSpPr/>
            <p:nvPr/>
          </p:nvGrpSpPr>
          <p:grpSpPr>
            <a:xfrm>
              <a:off x="1043608" y="3645024"/>
              <a:ext cx="720080" cy="432048"/>
              <a:chOff x="1043608" y="3645024"/>
              <a:chExt cx="720080" cy="432048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 flipV="1">
                <a:off x="1187624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043608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00"/>
            <p:cNvGrpSpPr/>
            <p:nvPr/>
          </p:nvGrpSpPr>
          <p:grpSpPr>
            <a:xfrm>
              <a:off x="1043608" y="4293096"/>
              <a:ext cx="720080" cy="432048"/>
              <a:chOff x="1043608" y="4293096"/>
              <a:chExt cx="720080" cy="432048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flipV="1">
                <a:off x="1187624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043608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01"/>
            <p:cNvGrpSpPr/>
            <p:nvPr/>
          </p:nvGrpSpPr>
          <p:grpSpPr>
            <a:xfrm>
              <a:off x="251520" y="2924944"/>
              <a:ext cx="720080" cy="432048"/>
              <a:chOff x="251520" y="2924944"/>
              <a:chExt cx="720080" cy="432048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flipV="1">
                <a:off x="39553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5152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02"/>
            <p:cNvGrpSpPr/>
            <p:nvPr/>
          </p:nvGrpSpPr>
          <p:grpSpPr>
            <a:xfrm>
              <a:off x="251520" y="3645024"/>
              <a:ext cx="720080" cy="432048"/>
              <a:chOff x="251520" y="3645024"/>
              <a:chExt cx="720080" cy="432048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flipV="1">
                <a:off x="39553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5152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03"/>
            <p:cNvGrpSpPr/>
            <p:nvPr/>
          </p:nvGrpSpPr>
          <p:grpSpPr>
            <a:xfrm>
              <a:off x="251520" y="4293096"/>
              <a:ext cx="720080" cy="432048"/>
              <a:chOff x="251520" y="4293096"/>
              <a:chExt cx="720080" cy="432048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 flipV="1">
                <a:off x="39553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5152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04"/>
            <p:cNvGrpSpPr/>
            <p:nvPr/>
          </p:nvGrpSpPr>
          <p:grpSpPr>
            <a:xfrm>
              <a:off x="5148064" y="2204864"/>
              <a:ext cx="720080" cy="432048"/>
              <a:chOff x="5148064" y="2204864"/>
              <a:chExt cx="720080" cy="432048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flipV="1">
                <a:off x="5292080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148064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Freeform 166"/>
            <p:cNvSpPr/>
            <p:nvPr/>
          </p:nvSpPr>
          <p:spPr>
            <a:xfrm>
              <a:off x="3407833" y="2053167"/>
              <a:ext cx="908050" cy="702733"/>
            </a:xfrm>
            <a:custGeom>
              <a:avLst/>
              <a:gdLst>
                <a:gd name="connsiteX0" fmla="*/ 656167 w 908050"/>
                <a:gd name="connsiteY0" fmla="*/ 613833 h 702733"/>
                <a:gd name="connsiteX1" fmla="*/ 884767 w 908050"/>
                <a:gd name="connsiteY1" fmla="*/ 359833 h 702733"/>
                <a:gd name="connsiteX2" fmla="*/ 516467 w 908050"/>
                <a:gd name="connsiteY2" fmla="*/ 67733 h 702733"/>
                <a:gd name="connsiteX3" fmla="*/ 122767 w 908050"/>
                <a:gd name="connsiteY3" fmla="*/ 385233 h 702733"/>
                <a:gd name="connsiteX4" fmla="*/ 478367 w 908050"/>
                <a:gd name="connsiteY4" fmla="*/ 664633 h 702733"/>
                <a:gd name="connsiteX5" fmla="*/ 846667 w 908050"/>
                <a:gd name="connsiteY5" fmla="*/ 347133 h 702733"/>
                <a:gd name="connsiteX6" fmla="*/ 452967 w 908050"/>
                <a:gd name="connsiteY6" fmla="*/ 16933 h 702733"/>
                <a:gd name="connsiteX7" fmla="*/ 135467 w 908050"/>
                <a:gd name="connsiteY7" fmla="*/ 448733 h 702733"/>
                <a:gd name="connsiteX8" fmla="*/ 376767 w 908050"/>
                <a:gd name="connsiteY8" fmla="*/ 702733 h 702733"/>
                <a:gd name="connsiteX9" fmla="*/ 745067 w 908050"/>
                <a:gd name="connsiteY9" fmla="*/ 448733 h 702733"/>
                <a:gd name="connsiteX10" fmla="*/ 719667 w 908050"/>
                <a:gd name="connsiteY10" fmla="*/ 42333 h 702733"/>
                <a:gd name="connsiteX11" fmla="*/ 148167 w 908050"/>
                <a:gd name="connsiteY11" fmla="*/ 194733 h 702733"/>
                <a:gd name="connsiteX12" fmla="*/ 84667 w 908050"/>
                <a:gd name="connsiteY12" fmla="*/ 613833 h 702733"/>
                <a:gd name="connsiteX13" fmla="*/ 656167 w 908050"/>
                <a:gd name="connsiteY13" fmla="*/ 6138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050" h="702733">
                  <a:moveTo>
                    <a:pt x="656167" y="613833"/>
                  </a:moveTo>
                  <a:cubicBezTo>
                    <a:pt x="789517" y="571500"/>
                    <a:pt x="908050" y="450850"/>
                    <a:pt x="884767" y="359833"/>
                  </a:cubicBezTo>
                  <a:cubicBezTo>
                    <a:pt x="861484" y="268816"/>
                    <a:pt x="643467" y="63500"/>
                    <a:pt x="516467" y="67733"/>
                  </a:cubicBezTo>
                  <a:cubicBezTo>
                    <a:pt x="389467" y="71966"/>
                    <a:pt x="129117" y="285750"/>
                    <a:pt x="122767" y="385233"/>
                  </a:cubicBezTo>
                  <a:cubicBezTo>
                    <a:pt x="116417" y="484716"/>
                    <a:pt x="357717" y="670983"/>
                    <a:pt x="478367" y="664633"/>
                  </a:cubicBezTo>
                  <a:cubicBezTo>
                    <a:pt x="599017" y="658283"/>
                    <a:pt x="850900" y="455083"/>
                    <a:pt x="846667" y="347133"/>
                  </a:cubicBezTo>
                  <a:cubicBezTo>
                    <a:pt x="842434" y="239183"/>
                    <a:pt x="571500" y="0"/>
                    <a:pt x="452967" y="16933"/>
                  </a:cubicBezTo>
                  <a:cubicBezTo>
                    <a:pt x="334434" y="33866"/>
                    <a:pt x="148167" y="334433"/>
                    <a:pt x="135467" y="448733"/>
                  </a:cubicBezTo>
                  <a:cubicBezTo>
                    <a:pt x="122767" y="563033"/>
                    <a:pt x="275167" y="702733"/>
                    <a:pt x="376767" y="702733"/>
                  </a:cubicBezTo>
                  <a:cubicBezTo>
                    <a:pt x="478367" y="702733"/>
                    <a:pt x="687917" y="558800"/>
                    <a:pt x="745067" y="448733"/>
                  </a:cubicBezTo>
                  <a:cubicBezTo>
                    <a:pt x="802217" y="338666"/>
                    <a:pt x="819150" y="84666"/>
                    <a:pt x="719667" y="42333"/>
                  </a:cubicBezTo>
                  <a:cubicBezTo>
                    <a:pt x="620184" y="0"/>
                    <a:pt x="254000" y="99483"/>
                    <a:pt x="148167" y="194733"/>
                  </a:cubicBezTo>
                  <a:cubicBezTo>
                    <a:pt x="42334" y="289983"/>
                    <a:pt x="0" y="539750"/>
                    <a:pt x="84667" y="613833"/>
                  </a:cubicBezTo>
                  <a:cubicBezTo>
                    <a:pt x="169334" y="687916"/>
                    <a:pt x="522817" y="656166"/>
                    <a:pt x="656167" y="6138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1918977" y="1052736"/>
            <a:ext cx="1572903" cy="4877113"/>
            <a:chOff x="6012160" y="1072167"/>
            <a:chExt cx="1572903" cy="4877113"/>
          </a:xfrm>
        </p:grpSpPr>
        <p:sp>
          <p:nvSpPr>
            <p:cNvPr id="215" name="Freeform 214"/>
            <p:cNvSpPr/>
            <p:nvPr/>
          </p:nvSpPr>
          <p:spPr>
            <a:xfrm>
              <a:off x="6012160" y="1072167"/>
              <a:ext cx="645920" cy="48771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Freeform 215"/>
            <p:cNvSpPr/>
            <p:nvPr/>
          </p:nvSpPr>
          <p:spPr>
            <a:xfrm flipH="1">
              <a:off x="6908538" y="1196524"/>
              <a:ext cx="676525" cy="47397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7" name="Freeform 216"/>
          <p:cNvSpPr/>
          <p:nvPr/>
        </p:nvSpPr>
        <p:spPr>
          <a:xfrm rot="14039231" flipH="1" flipV="1">
            <a:off x="1501040" y="614234"/>
            <a:ext cx="610286" cy="879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7523215" flipV="1">
            <a:off x="-820919" y="4562598"/>
            <a:ext cx="585463" cy="879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3138123">
            <a:off x="-1084393" y="3626903"/>
            <a:ext cx="585463" cy="9149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-936104" y="2852936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-684584" y="2852936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2826931" y="1072167"/>
            <a:ext cx="1572903" cy="4877113"/>
            <a:chOff x="2826931" y="1072167"/>
            <a:chExt cx="1572903" cy="4877113"/>
          </a:xfrm>
        </p:grpSpPr>
        <p:sp>
          <p:nvSpPr>
            <p:cNvPr id="7" name="Freeform 6"/>
            <p:cNvSpPr/>
            <p:nvPr/>
          </p:nvSpPr>
          <p:spPr>
            <a:xfrm>
              <a:off x="2826931" y="1072167"/>
              <a:ext cx="645920" cy="48771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3723309" y="1196524"/>
              <a:ext cx="676525" cy="47397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68973" y="-303285"/>
            <a:ext cx="2529242" cy="1686344"/>
            <a:chOff x="3205077" y="-303285"/>
            <a:chExt cx="2529242" cy="1686344"/>
          </a:xfrm>
        </p:grpSpPr>
        <p:sp>
          <p:nvSpPr>
            <p:cNvPr id="23" name="Freeform 22"/>
            <p:cNvSpPr/>
            <p:nvPr/>
          </p:nvSpPr>
          <p:spPr>
            <a:xfrm rot="2459764" flipV="1">
              <a:off x="5148856" y="-303285"/>
              <a:ext cx="585463" cy="87988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 rot="8092812">
              <a:off x="3369838" y="-314673"/>
              <a:ext cx="585463" cy="9149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763035" y="-171400"/>
              <a:ext cx="1578550" cy="155445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39"/>
            <p:cNvGrpSpPr/>
            <p:nvPr/>
          </p:nvGrpSpPr>
          <p:grpSpPr>
            <a:xfrm>
              <a:off x="4111233" y="131088"/>
              <a:ext cx="854095" cy="1137673"/>
              <a:chOff x="7580333" y="1330428"/>
              <a:chExt cx="896100" cy="131752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56398" y="1330428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c 11"/>
              <p:cNvSpPr/>
              <p:nvPr/>
            </p:nvSpPr>
            <p:spPr>
              <a:xfrm rot="10800000" flipV="1">
                <a:off x="7580333" y="1856499"/>
                <a:ext cx="896100" cy="791454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819427" y="1340972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4165352" y="-12700"/>
              <a:ext cx="711696" cy="72008"/>
              <a:chOff x="1547664" y="836712"/>
              <a:chExt cx="711696" cy="7200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547664" y="836712"/>
                <a:ext cx="288032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979712" y="836712"/>
                <a:ext cx="279648" cy="636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6012160" y="1072167"/>
            <a:ext cx="1572903" cy="4877113"/>
            <a:chOff x="6012160" y="1072167"/>
            <a:chExt cx="1572903" cy="4877113"/>
          </a:xfrm>
        </p:grpSpPr>
        <p:sp>
          <p:nvSpPr>
            <p:cNvPr id="31" name="Freeform 30"/>
            <p:cNvSpPr/>
            <p:nvPr/>
          </p:nvSpPr>
          <p:spPr>
            <a:xfrm>
              <a:off x="6012160" y="1072167"/>
              <a:ext cx="645920" cy="48771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6908538" y="1196524"/>
              <a:ext cx="676525" cy="47397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31108" y="-171400"/>
            <a:ext cx="1934215" cy="1671975"/>
            <a:chOff x="6948264" y="-171400"/>
            <a:chExt cx="1934215" cy="1671975"/>
          </a:xfrm>
        </p:grpSpPr>
        <p:sp>
          <p:nvSpPr>
            <p:cNvPr id="33" name="Oval 32"/>
            <p:cNvSpPr/>
            <p:nvPr/>
          </p:nvSpPr>
          <p:spPr>
            <a:xfrm>
              <a:off x="6948264" y="-171400"/>
              <a:ext cx="1578550" cy="155445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9"/>
            <p:cNvGrpSpPr/>
            <p:nvPr/>
          </p:nvGrpSpPr>
          <p:grpSpPr>
            <a:xfrm>
              <a:off x="8028384" y="377280"/>
              <a:ext cx="854095" cy="1115462"/>
              <a:chOff x="8348251" y="1615540"/>
              <a:chExt cx="896100" cy="1291803"/>
            </a:xfrm>
          </p:grpSpPr>
          <p:sp>
            <p:nvSpPr>
              <p:cNvPr id="36" name="Arc 35"/>
              <p:cNvSpPr/>
              <p:nvPr/>
            </p:nvSpPr>
            <p:spPr>
              <a:xfrm rot="10800000" flipV="1">
                <a:off x="8348251" y="2115889"/>
                <a:ext cx="896100" cy="791454"/>
              </a:xfrm>
              <a:prstGeom prst="arc">
                <a:avLst>
                  <a:gd name="adj1" fmla="val 15909281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574901" y="1615540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8100392" y="233264"/>
              <a:ext cx="288032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 rot="10800000" flipV="1">
              <a:off x="7092280" y="620688"/>
              <a:ext cx="585463" cy="87988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5724128" y="-171400"/>
            <a:ext cx="2016224" cy="1671975"/>
            <a:chOff x="6948264" y="-171400"/>
            <a:chExt cx="1934215" cy="1671975"/>
          </a:xfrm>
        </p:grpSpPr>
        <p:sp>
          <p:nvSpPr>
            <p:cNvPr id="47" name="Oval 46"/>
            <p:cNvSpPr/>
            <p:nvPr/>
          </p:nvSpPr>
          <p:spPr>
            <a:xfrm>
              <a:off x="6948264" y="-171400"/>
              <a:ext cx="1578550" cy="155445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39"/>
            <p:cNvGrpSpPr/>
            <p:nvPr/>
          </p:nvGrpSpPr>
          <p:grpSpPr>
            <a:xfrm>
              <a:off x="8028384" y="377280"/>
              <a:ext cx="854095" cy="1115462"/>
              <a:chOff x="8348251" y="1615540"/>
              <a:chExt cx="896100" cy="1291803"/>
            </a:xfrm>
          </p:grpSpPr>
          <p:sp>
            <p:nvSpPr>
              <p:cNvPr id="51" name="Arc 50"/>
              <p:cNvSpPr/>
              <p:nvPr/>
            </p:nvSpPr>
            <p:spPr>
              <a:xfrm rot="10800000" flipV="1">
                <a:off x="8348251" y="2115889"/>
                <a:ext cx="896100" cy="791454"/>
              </a:xfrm>
              <a:prstGeom prst="arc">
                <a:avLst>
                  <a:gd name="adj1" fmla="val 15909281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574901" y="1615540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flipV="1">
              <a:off x="8100392" y="233264"/>
              <a:ext cx="288032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 rot="10800000" flipV="1">
              <a:off x="7092280" y="620688"/>
              <a:ext cx="585463" cy="87988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533504" y="-387424"/>
            <a:ext cx="2529242" cy="1758351"/>
            <a:chOff x="3853149" y="2721052"/>
            <a:chExt cx="2529242" cy="1758351"/>
          </a:xfrm>
        </p:grpSpPr>
        <p:sp>
          <p:nvSpPr>
            <p:cNvPr id="68" name="Freeform 67"/>
            <p:cNvSpPr/>
            <p:nvPr/>
          </p:nvSpPr>
          <p:spPr>
            <a:xfrm rot="2459764" flipV="1">
              <a:off x="5796928" y="2721052"/>
              <a:ext cx="585463" cy="87988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rot="8092812">
              <a:off x="4017910" y="2709664"/>
              <a:ext cx="585463" cy="9149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2924944"/>
              <a:ext cx="1578550" cy="155445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325244" y="3284984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5004068" y="3294089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830316" y="3153668"/>
              <a:ext cx="711696" cy="80392"/>
              <a:chOff x="1547664" y="900336"/>
              <a:chExt cx="711696" cy="8039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547664" y="908720"/>
                <a:ext cx="288032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1979712" y="900336"/>
                <a:ext cx="279648" cy="803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Moon 66"/>
            <p:cNvSpPr/>
            <p:nvPr/>
          </p:nvSpPr>
          <p:spPr>
            <a:xfrm rot="5400000" flipH="1">
              <a:off x="4906640" y="3382392"/>
              <a:ext cx="554856" cy="1080120"/>
            </a:xfrm>
            <a:prstGeom prst="moon">
              <a:avLst>
                <a:gd name="adj" fmla="val 6475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5243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7.40741E-7 L -0.46458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91880" y="1412776"/>
          <a:ext cx="4248468" cy="337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24"/>
                <a:gridCol w="606924"/>
                <a:gridCol w="606924"/>
                <a:gridCol w="606924"/>
                <a:gridCol w="606924"/>
                <a:gridCol w="606924"/>
                <a:gridCol w="606924"/>
              </a:tblGrid>
              <a:tr h="300025">
                <a:tc gridSpan="7"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    DECEMBER 2016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9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1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1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1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61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en-GB" sz="32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" name="Oval 81"/>
          <p:cNvSpPr/>
          <p:nvPr/>
        </p:nvSpPr>
        <p:spPr>
          <a:xfrm>
            <a:off x="1619672" y="548680"/>
            <a:ext cx="216024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3491880" y="1412776"/>
            <a:ext cx="4248472" cy="33843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76"/>
          <p:cNvGrpSpPr/>
          <p:nvPr/>
        </p:nvGrpSpPr>
        <p:grpSpPr>
          <a:xfrm>
            <a:off x="3491880" y="2420888"/>
            <a:ext cx="4248472" cy="2304256"/>
            <a:chOff x="251520" y="2053167"/>
            <a:chExt cx="5688632" cy="2671977"/>
          </a:xfrm>
        </p:grpSpPr>
        <p:grpSp>
          <p:nvGrpSpPr>
            <p:cNvPr id="83" name="Group 82"/>
            <p:cNvGrpSpPr/>
            <p:nvPr/>
          </p:nvGrpSpPr>
          <p:grpSpPr>
            <a:xfrm>
              <a:off x="4355976" y="2204864"/>
              <a:ext cx="720080" cy="432048"/>
              <a:chOff x="4355976" y="2204864"/>
              <a:chExt cx="720080" cy="432048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499992" y="220486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4355976" y="220486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4355976" y="2924944"/>
              <a:ext cx="720080" cy="432048"/>
              <a:chOff x="4355976" y="2924944"/>
              <a:chExt cx="720080" cy="43204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4499992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355976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4355976" y="3645024"/>
              <a:ext cx="720080" cy="432048"/>
              <a:chOff x="4355976" y="3645024"/>
              <a:chExt cx="720080" cy="43204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4499992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355976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355976" y="4293096"/>
              <a:ext cx="720080" cy="432048"/>
              <a:chOff x="4355976" y="4293096"/>
              <a:chExt cx="720080" cy="43204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4499992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355976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5220072" y="2924944"/>
              <a:ext cx="720080" cy="432048"/>
              <a:chOff x="5220072" y="2924944"/>
              <a:chExt cx="720080" cy="43204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5364088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220072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5220072" y="3645024"/>
              <a:ext cx="720080" cy="432048"/>
              <a:chOff x="5220072" y="3645024"/>
              <a:chExt cx="720080" cy="43204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5364088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20072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5220072" y="4293096"/>
              <a:ext cx="720080" cy="432048"/>
              <a:chOff x="5220072" y="4293096"/>
              <a:chExt cx="720080" cy="43204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5364088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220072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3491880" y="2924944"/>
              <a:ext cx="720080" cy="432048"/>
              <a:chOff x="3491880" y="2924944"/>
              <a:chExt cx="720080" cy="43204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3635896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491880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3491880" y="3645024"/>
              <a:ext cx="720080" cy="432048"/>
              <a:chOff x="3491880" y="3645024"/>
              <a:chExt cx="720080" cy="43204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3635896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491880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3491880" y="4293096"/>
              <a:ext cx="720080" cy="432048"/>
              <a:chOff x="3491880" y="4293096"/>
              <a:chExt cx="720080" cy="43204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3635896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491880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2699792" y="2924944"/>
              <a:ext cx="720080" cy="432048"/>
              <a:chOff x="2699792" y="2924944"/>
              <a:chExt cx="720080" cy="43204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2843808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699792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2699792" y="3645024"/>
              <a:ext cx="720080" cy="432048"/>
              <a:chOff x="2699792" y="3645024"/>
              <a:chExt cx="720080" cy="43204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2843808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699792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2699792" y="4293096"/>
              <a:ext cx="720080" cy="432048"/>
              <a:chOff x="2699792" y="4293096"/>
              <a:chExt cx="720080" cy="43204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843808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699792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1907704" y="2924944"/>
              <a:ext cx="720080" cy="432048"/>
              <a:chOff x="1907704" y="2924944"/>
              <a:chExt cx="720080" cy="43204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2051720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07704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1907704" y="3645024"/>
              <a:ext cx="720080" cy="432048"/>
              <a:chOff x="1907704" y="3645024"/>
              <a:chExt cx="720080" cy="43204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2051720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907704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1907704" y="4293096"/>
              <a:ext cx="720080" cy="432048"/>
              <a:chOff x="1907704" y="4293096"/>
              <a:chExt cx="720080" cy="43204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051720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907704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1043608" y="2924944"/>
              <a:ext cx="720080" cy="432048"/>
              <a:chOff x="1043608" y="2924944"/>
              <a:chExt cx="720080" cy="43204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187624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043608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043608" y="3645024"/>
              <a:ext cx="720080" cy="432048"/>
              <a:chOff x="1043608" y="3645024"/>
              <a:chExt cx="720080" cy="43204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1187624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43608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1043608" y="4293096"/>
              <a:ext cx="720080" cy="432048"/>
              <a:chOff x="1043608" y="4293096"/>
              <a:chExt cx="720080" cy="4320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1187624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43608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251520" y="2924944"/>
              <a:ext cx="720080" cy="432048"/>
              <a:chOff x="251520" y="2924944"/>
              <a:chExt cx="720080" cy="4320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395536" y="292494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51520" y="292494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51520" y="3645024"/>
              <a:ext cx="720080" cy="432048"/>
              <a:chOff x="251520" y="3645024"/>
              <a:chExt cx="720080" cy="43204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395536" y="364502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51520" y="364502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251520" y="4293096"/>
              <a:ext cx="720080" cy="432048"/>
              <a:chOff x="251520" y="4293096"/>
              <a:chExt cx="720080" cy="4320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395536" y="4293096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1520" y="4293096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5148064" y="2204864"/>
              <a:ext cx="720080" cy="432048"/>
              <a:chOff x="5148064" y="2204864"/>
              <a:chExt cx="720080" cy="4320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5292080" y="2204864"/>
                <a:ext cx="504056" cy="432048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148064" y="2204864"/>
                <a:ext cx="720080" cy="360040"/>
              </a:xfrm>
              <a:prstGeom prst="line">
                <a:avLst/>
              </a:prstGeom>
              <a:ln w="762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reeform 75"/>
            <p:cNvSpPr/>
            <p:nvPr/>
          </p:nvSpPr>
          <p:spPr>
            <a:xfrm>
              <a:off x="3407833" y="2053167"/>
              <a:ext cx="908050" cy="702733"/>
            </a:xfrm>
            <a:custGeom>
              <a:avLst/>
              <a:gdLst>
                <a:gd name="connsiteX0" fmla="*/ 656167 w 908050"/>
                <a:gd name="connsiteY0" fmla="*/ 613833 h 702733"/>
                <a:gd name="connsiteX1" fmla="*/ 884767 w 908050"/>
                <a:gd name="connsiteY1" fmla="*/ 359833 h 702733"/>
                <a:gd name="connsiteX2" fmla="*/ 516467 w 908050"/>
                <a:gd name="connsiteY2" fmla="*/ 67733 h 702733"/>
                <a:gd name="connsiteX3" fmla="*/ 122767 w 908050"/>
                <a:gd name="connsiteY3" fmla="*/ 385233 h 702733"/>
                <a:gd name="connsiteX4" fmla="*/ 478367 w 908050"/>
                <a:gd name="connsiteY4" fmla="*/ 664633 h 702733"/>
                <a:gd name="connsiteX5" fmla="*/ 846667 w 908050"/>
                <a:gd name="connsiteY5" fmla="*/ 347133 h 702733"/>
                <a:gd name="connsiteX6" fmla="*/ 452967 w 908050"/>
                <a:gd name="connsiteY6" fmla="*/ 16933 h 702733"/>
                <a:gd name="connsiteX7" fmla="*/ 135467 w 908050"/>
                <a:gd name="connsiteY7" fmla="*/ 448733 h 702733"/>
                <a:gd name="connsiteX8" fmla="*/ 376767 w 908050"/>
                <a:gd name="connsiteY8" fmla="*/ 702733 h 702733"/>
                <a:gd name="connsiteX9" fmla="*/ 745067 w 908050"/>
                <a:gd name="connsiteY9" fmla="*/ 448733 h 702733"/>
                <a:gd name="connsiteX10" fmla="*/ 719667 w 908050"/>
                <a:gd name="connsiteY10" fmla="*/ 42333 h 702733"/>
                <a:gd name="connsiteX11" fmla="*/ 148167 w 908050"/>
                <a:gd name="connsiteY11" fmla="*/ 194733 h 702733"/>
                <a:gd name="connsiteX12" fmla="*/ 84667 w 908050"/>
                <a:gd name="connsiteY12" fmla="*/ 613833 h 702733"/>
                <a:gd name="connsiteX13" fmla="*/ 656167 w 908050"/>
                <a:gd name="connsiteY13" fmla="*/ 6138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050" h="702733">
                  <a:moveTo>
                    <a:pt x="656167" y="613833"/>
                  </a:moveTo>
                  <a:cubicBezTo>
                    <a:pt x="789517" y="571500"/>
                    <a:pt x="908050" y="450850"/>
                    <a:pt x="884767" y="359833"/>
                  </a:cubicBezTo>
                  <a:cubicBezTo>
                    <a:pt x="861484" y="268816"/>
                    <a:pt x="643467" y="63500"/>
                    <a:pt x="516467" y="67733"/>
                  </a:cubicBezTo>
                  <a:cubicBezTo>
                    <a:pt x="389467" y="71966"/>
                    <a:pt x="129117" y="285750"/>
                    <a:pt x="122767" y="385233"/>
                  </a:cubicBezTo>
                  <a:cubicBezTo>
                    <a:pt x="116417" y="484716"/>
                    <a:pt x="357717" y="670983"/>
                    <a:pt x="478367" y="664633"/>
                  </a:cubicBezTo>
                  <a:cubicBezTo>
                    <a:pt x="599017" y="658283"/>
                    <a:pt x="850900" y="455083"/>
                    <a:pt x="846667" y="347133"/>
                  </a:cubicBezTo>
                  <a:cubicBezTo>
                    <a:pt x="842434" y="239183"/>
                    <a:pt x="571500" y="0"/>
                    <a:pt x="452967" y="16933"/>
                  </a:cubicBezTo>
                  <a:cubicBezTo>
                    <a:pt x="334434" y="33866"/>
                    <a:pt x="148167" y="334433"/>
                    <a:pt x="135467" y="448733"/>
                  </a:cubicBezTo>
                  <a:cubicBezTo>
                    <a:pt x="122767" y="563033"/>
                    <a:pt x="275167" y="702733"/>
                    <a:pt x="376767" y="702733"/>
                  </a:cubicBezTo>
                  <a:cubicBezTo>
                    <a:pt x="478367" y="702733"/>
                    <a:pt x="687917" y="558800"/>
                    <a:pt x="745067" y="448733"/>
                  </a:cubicBezTo>
                  <a:cubicBezTo>
                    <a:pt x="802217" y="338666"/>
                    <a:pt x="819150" y="84666"/>
                    <a:pt x="719667" y="42333"/>
                  </a:cubicBezTo>
                  <a:cubicBezTo>
                    <a:pt x="620184" y="0"/>
                    <a:pt x="254000" y="99483"/>
                    <a:pt x="148167" y="194733"/>
                  </a:cubicBezTo>
                  <a:cubicBezTo>
                    <a:pt x="42334" y="289983"/>
                    <a:pt x="0" y="539750"/>
                    <a:pt x="84667" y="613833"/>
                  </a:cubicBezTo>
                  <a:cubicBezTo>
                    <a:pt x="169334" y="687916"/>
                    <a:pt x="522817" y="656166"/>
                    <a:pt x="656167" y="613833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" name="Oval 80"/>
          <p:cNvSpPr/>
          <p:nvPr/>
        </p:nvSpPr>
        <p:spPr>
          <a:xfrm>
            <a:off x="5652120" y="1340768"/>
            <a:ext cx="216024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rot="14039231" flipH="1" flipV="1">
            <a:off x="7969374" y="-249001"/>
            <a:ext cx="1967459" cy="42390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77479"/>
              <a:gd name="connsiteY0" fmla="*/ 528479 h 1338140"/>
              <a:gd name="connsiteX1" fmla="*/ 239713 w 777479"/>
              <a:gd name="connsiteY1" fmla="*/ 744812 h 1338140"/>
              <a:gd name="connsiteX2" fmla="*/ 82550 w 777479"/>
              <a:gd name="connsiteY2" fmla="*/ 840062 h 1338140"/>
              <a:gd name="connsiteX3" fmla="*/ 3969 w 777479"/>
              <a:gd name="connsiteY3" fmla="*/ 978174 h 1338140"/>
              <a:gd name="connsiteX4" fmla="*/ 106363 w 777479"/>
              <a:gd name="connsiteY4" fmla="*/ 992462 h 1338140"/>
              <a:gd name="connsiteX5" fmla="*/ 254000 w 777479"/>
              <a:gd name="connsiteY5" fmla="*/ 890068 h 1338140"/>
              <a:gd name="connsiteX6" fmla="*/ 261144 w 777479"/>
              <a:gd name="connsiteY6" fmla="*/ 901974 h 1338140"/>
              <a:gd name="connsiteX7" fmla="*/ 223044 w 777479"/>
              <a:gd name="connsiteY7" fmla="*/ 1037705 h 1338140"/>
              <a:gd name="connsiteX8" fmla="*/ 198834 w 777479"/>
              <a:gd name="connsiteY8" fmla="*/ 1163912 h 1338140"/>
              <a:gd name="connsiteX9" fmla="*/ 248147 w 777479"/>
              <a:gd name="connsiteY9" fmla="*/ 1254027 h 1338140"/>
              <a:gd name="connsiteX10" fmla="*/ 335682 w 777479"/>
              <a:gd name="connsiteY10" fmla="*/ 1112293 h 1338140"/>
              <a:gd name="connsiteX11" fmla="*/ 368300 w 777479"/>
              <a:gd name="connsiteY11" fmla="*/ 992461 h 1338140"/>
              <a:gd name="connsiteX12" fmla="*/ 375444 w 777479"/>
              <a:gd name="connsiteY12" fmla="*/ 1059137 h 1338140"/>
              <a:gd name="connsiteX13" fmla="*/ 401638 w 777479"/>
              <a:gd name="connsiteY13" fmla="*/ 1271068 h 1338140"/>
              <a:gd name="connsiteX14" fmla="*/ 451644 w 777479"/>
              <a:gd name="connsiteY14" fmla="*/ 1337743 h 1338140"/>
              <a:gd name="connsiteX15" fmla="*/ 504032 w 777479"/>
              <a:gd name="connsiteY15" fmla="*/ 1273449 h 1338140"/>
              <a:gd name="connsiteX16" fmla="*/ 504032 w 777479"/>
              <a:gd name="connsiteY16" fmla="*/ 1032942 h 1338140"/>
              <a:gd name="connsiteX17" fmla="*/ 527844 w 777479"/>
              <a:gd name="connsiteY17" fmla="*/ 1147243 h 1338140"/>
              <a:gd name="connsiteX18" fmla="*/ 573088 w 777479"/>
              <a:gd name="connsiteY18" fmla="*/ 1244874 h 1338140"/>
              <a:gd name="connsiteX19" fmla="*/ 625475 w 777479"/>
              <a:gd name="connsiteY19" fmla="*/ 1266305 h 1338140"/>
              <a:gd name="connsiteX20" fmla="*/ 662013 w 777479"/>
              <a:gd name="connsiteY20" fmla="*/ 1209354 h 1338140"/>
              <a:gd name="connsiteX21" fmla="*/ 644525 w 777479"/>
              <a:gd name="connsiteY21" fmla="*/ 1087712 h 1338140"/>
              <a:gd name="connsiteX22" fmla="*/ 632619 w 777479"/>
              <a:gd name="connsiteY22" fmla="*/ 1011512 h 1338140"/>
              <a:gd name="connsiteX23" fmla="*/ 718344 w 777479"/>
              <a:gd name="connsiteY23" fmla="*/ 1161530 h 1338140"/>
              <a:gd name="connsiteX24" fmla="*/ 770732 w 777479"/>
              <a:gd name="connsiteY24" fmla="*/ 1140099 h 1338140"/>
              <a:gd name="connsiteX25" fmla="*/ 758825 w 777479"/>
              <a:gd name="connsiteY25" fmla="*/ 999605 h 1338140"/>
              <a:gd name="connsiteX26" fmla="*/ 668338 w 777479"/>
              <a:gd name="connsiteY26" fmla="*/ 828155 h 1338140"/>
              <a:gd name="connsiteX27" fmla="*/ 521726 w 777479"/>
              <a:gd name="connsiteY27" fmla="*/ 0 h 1338140"/>
              <a:gd name="connsiteX0" fmla="*/ 226352 w 777479"/>
              <a:gd name="connsiteY0" fmla="*/ 365426 h 1338140"/>
              <a:gd name="connsiteX1" fmla="*/ 239713 w 777479"/>
              <a:gd name="connsiteY1" fmla="*/ 744812 h 1338140"/>
              <a:gd name="connsiteX2" fmla="*/ 82550 w 777479"/>
              <a:gd name="connsiteY2" fmla="*/ 840062 h 1338140"/>
              <a:gd name="connsiteX3" fmla="*/ 3969 w 777479"/>
              <a:gd name="connsiteY3" fmla="*/ 978174 h 1338140"/>
              <a:gd name="connsiteX4" fmla="*/ 106363 w 777479"/>
              <a:gd name="connsiteY4" fmla="*/ 992462 h 1338140"/>
              <a:gd name="connsiteX5" fmla="*/ 254000 w 777479"/>
              <a:gd name="connsiteY5" fmla="*/ 890068 h 1338140"/>
              <a:gd name="connsiteX6" fmla="*/ 261144 w 777479"/>
              <a:gd name="connsiteY6" fmla="*/ 901974 h 1338140"/>
              <a:gd name="connsiteX7" fmla="*/ 223044 w 777479"/>
              <a:gd name="connsiteY7" fmla="*/ 1037705 h 1338140"/>
              <a:gd name="connsiteX8" fmla="*/ 198834 w 777479"/>
              <a:gd name="connsiteY8" fmla="*/ 1163912 h 1338140"/>
              <a:gd name="connsiteX9" fmla="*/ 248147 w 777479"/>
              <a:gd name="connsiteY9" fmla="*/ 1254027 h 1338140"/>
              <a:gd name="connsiteX10" fmla="*/ 335682 w 777479"/>
              <a:gd name="connsiteY10" fmla="*/ 1112293 h 1338140"/>
              <a:gd name="connsiteX11" fmla="*/ 368300 w 777479"/>
              <a:gd name="connsiteY11" fmla="*/ 992461 h 1338140"/>
              <a:gd name="connsiteX12" fmla="*/ 375444 w 777479"/>
              <a:gd name="connsiteY12" fmla="*/ 1059137 h 1338140"/>
              <a:gd name="connsiteX13" fmla="*/ 401638 w 777479"/>
              <a:gd name="connsiteY13" fmla="*/ 1271068 h 1338140"/>
              <a:gd name="connsiteX14" fmla="*/ 451644 w 777479"/>
              <a:gd name="connsiteY14" fmla="*/ 1337743 h 1338140"/>
              <a:gd name="connsiteX15" fmla="*/ 504032 w 777479"/>
              <a:gd name="connsiteY15" fmla="*/ 1273449 h 1338140"/>
              <a:gd name="connsiteX16" fmla="*/ 504032 w 777479"/>
              <a:gd name="connsiteY16" fmla="*/ 1032942 h 1338140"/>
              <a:gd name="connsiteX17" fmla="*/ 527844 w 777479"/>
              <a:gd name="connsiteY17" fmla="*/ 1147243 h 1338140"/>
              <a:gd name="connsiteX18" fmla="*/ 573088 w 777479"/>
              <a:gd name="connsiteY18" fmla="*/ 1244874 h 1338140"/>
              <a:gd name="connsiteX19" fmla="*/ 625475 w 777479"/>
              <a:gd name="connsiteY19" fmla="*/ 1266305 h 1338140"/>
              <a:gd name="connsiteX20" fmla="*/ 662013 w 777479"/>
              <a:gd name="connsiteY20" fmla="*/ 1209354 h 1338140"/>
              <a:gd name="connsiteX21" fmla="*/ 644525 w 777479"/>
              <a:gd name="connsiteY21" fmla="*/ 1087712 h 1338140"/>
              <a:gd name="connsiteX22" fmla="*/ 632619 w 777479"/>
              <a:gd name="connsiteY22" fmla="*/ 1011512 h 1338140"/>
              <a:gd name="connsiteX23" fmla="*/ 718344 w 777479"/>
              <a:gd name="connsiteY23" fmla="*/ 1161530 h 1338140"/>
              <a:gd name="connsiteX24" fmla="*/ 770732 w 777479"/>
              <a:gd name="connsiteY24" fmla="*/ 1140099 h 1338140"/>
              <a:gd name="connsiteX25" fmla="*/ 758825 w 777479"/>
              <a:gd name="connsiteY25" fmla="*/ 999605 h 1338140"/>
              <a:gd name="connsiteX26" fmla="*/ 668338 w 777479"/>
              <a:gd name="connsiteY26" fmla="*/ 828155 h 1338140"/>
              <a:gd name="connsiteX27" fmla="*/ 521726 w 777479"/>
              <a:gd name="connsiteY27" fmla="*/ 0 h 1338140"/>
              <a:gd name="connsiteX0" fmla="*/ 167141 w 777479"/>
              <a:gd name="connsiteY0" fmla="*/ 118800 h 1338140"/>
              <a:gd name="connsiteX1" fmla="*/ 239713 w 777479"/>
              <a:gd name="connsiteY1" fmla="*/ 744812 h 1338140"/>
              <a:gd name="connsiteX2" fmla="*/ 82550 w 777479"/>
              <a:gd name="connsiteY2" fmla="*/ 840062 h 1338140"/>
              <a:gd name="connsiteX3" fmla="*/ 3969 w 777479"/>
              <a:gd name="connsiteY3" fmla="*/ 978174 h 1338140"/>
              <a:gd name="connsiteX4" fmla="*/ 106363 w 777479"/>
              <a:gd name="connsiteY4" fmla="*/ 992462 h 1338140"/>
              <a:gd name="connsiteX5" fmla="*/ 254000 w 777479"/>
              <a:gd name="connsiteY5" fmla="*/ 890068 h 1338140"/>
              <a:gd name="connsiteX6" fmla="*/ 261144 w 777479"/>
              <a:gd name="connsiteY6" fmla="*/ 901974 h 1338140"/>
              <a:gd name="connsiteX7" fmla="*/ 223044 w 777479"/>
              <a:gd name="connsiteY7" fmla="*/ 1037705 h 1338140"/>
              <a:gd name="connsiteX8" fmla="*/ 198834 w 777479"/>
              <a:gd name="connsiteY8" fmla="*/ 1163912 h 1338140"/>
              <a:gd name="connsiteX9" fmla="*/ 248147 w 777479"/>
              <a:gd name="connsiteY9" fmla="*/ 1254027 h 1338140"/>
              <a:gd name="connsiteX10" fmla="*/ 335682 w 777479"/>
              <a:gd name="connsiteY10" fmla="*/ 1112293 h 1338140"/>
              <a:gd name="connsiteX11" fmla="*/ 368300 w 777479"/>
              <a:gd name="connsiteY11" fmla="*/ 992461 h 1338140"/>
              <a:gd name="connsiteX12" fmla="*/ 375444 w 777479"/>
              <a:gd name="connsiteY12" fmla="*/ 1059137 h 1338140"/>
              <a:gd name="connsiteX13" fmla="*/ 401638 w 777479"/>
              <a:gd name="connsiteY13" fmla="*/ 1271068 h 1338140"/>
              <a:gd name="connsiteX14" fmla="*/ 451644 w 777479"/>
              <a:gd name="connsiteY14" fmla="*/ 1337743 h 1338140"/>
              <a:gd name="connsiteX15" fmla="*/ 504032 w 777479"/>
              <a:gd name="connsiteY15" fmla="*/ 1273449 h 1338140"/>
              <a:gd name="connsiteX16" fmla="*/ 504032 w 777479"/>
              <a:gd name="connsiteY16" fmla="*/ 1032942 h 1338140"/>
              <a:gd name="connsiteX17" fmla="*/ 527844 w 777479"/>
              <a:gd name="connsiteY17" fmla="*/ 1147243 h 1338140"/>
              <a:gd name="connsiteX18" fmla="*/ 573088 w 777479"/>
              <a:gd name="connsiteY18" fmla="*/ 1244874 h 1338140"/>
              <a:gd name="connsiteX19" fmla="*/ 625475 w 777479"/>
              <a:gd name="connsiteY19" fmla="*/ 1266305 h 1338140"/>
              <a:gd name="connsiteX20" fmla="*/ 662013 w 777479"/>
              <a:gd name="connsiteY20" fmla="*/ 1209354 h 1338140"/>
              <a:gd name="connsiteX21" fmla="*/ 644525 w 777479"/>
              <a:gd name="connsiteY21" fmla="*/ 1087712 h 1338140"/>
              <a:gd name="connsiteX22" fmla="*/ 632619 w 777479"/>
              <a:gd name="connsiteY22" fmla="*/ 1011512 h 1338140"/>
              <a:gd name="connsiteX23" fmla="*/ 718344 w 777479"/>
              <a:gd name="connsiteY23" fmla="*/ 1161530 h 1338140"/>
              <a:gd name="connsiteX24" fmla="*/ 770732 w 777479"/>
              <a:gd name="connsiteY24" fmla="*/ 1140099 h 1338140"/>
              <a:gd name="connsiteX25" fmla="*/ 758825 w 777479"/>
              <a:gd name="connsiteY25" fmla="*/ 999605 h 1338140"/>
              <a:gd name="connsiteX26" fmla="*/ 668338 w 777479"/>
              <a:gd name="connsiteY26" fmla="*/ 828155 h 1338140"/>
              <a:gd name="connsiteX27" fmla="*/ 521726 w 777479"/>
              <a:gd name="connsiteY27" fmla="*/ 0 h 133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338140">
                <a:moveTo>
                  <a:pt x="167141" y="118800"/>
                </a:moveTo>
                <a:cubicBezTo>
                  <a:pt x="181230" y="164441"/>
                  <a:pt x="253812" y="624602"/>
                  <a:pt x="239713" y="744812"/>
                </a:cubicBezTo>
                <a:cubicBezTo>
                  <a:pt x="225615" y="865022"/>
                  <a:pt x="121841" y="801168"/>
                  <a:pt x="82550" y="840062"/>
                </a:cubicBezTo>
                <a:cubicBezTo>
                  <a:pt x="43259" y="878956"/>
                  <a:pt x="0" y="952774"/>
                  <a:pt x="3969" y="978174"/>
                </a:cubicBezTo>
                <a:cubicBezTo>
                  <a:pt x="7938" y="1003574"/>
                  <a:pt x="64691" y="1007146"/>
                  <a:pt x="106363" y="992462"/>
                </a:cubicBezTo>
                <a:cubicBezTo>
                  <a:pt x="148035" y="977778"/>
                  <a:pt x="228203" y="905149"/>
                  <a:pt x="254000" y="890068"/>
                </a:cubicBezTo>
                <a:cubicBezTo>
                  <a:pt x="279797" y="874987"/>
                  <a:pt x="266303" y="877368"/>
                  <a:pt x="261144" y="901974"/>
                </a:cubicBezTo>
                <a:cubicBezTo>
                  <a:pt x="255985" y="926580"/>
                  <a:pt x="233429" y="994049"/>
                  <a:pt x="223044" y="1037705"/>
                </a:cubicBezTo>
                <a:cubicBezTo>
                  <a:pt x="212659" y="1081361"/>
                  <a:pt x="194650" y="1127858"/>
                  <a:pt x="198834" y="1163912"/>
                </a:cubicBezTo>
                <a:cubicBezTo>
                  <a:pt x="203018" y="1199966"/>
                  <a:pt x="225339" y="1262630"/>
                  <a:pt x="248147" y="1254027"/>
                </a:cubicBezTo>
                <a:cubicBezTo>
                  <a:pt x="270955" y="1245424"/>
                  <a:pt x="315657" y="1155887"/>
                  <a:pt x="335682" y="1112293"/>
                </a:cubicBezTo>
                <a:cubicBezTo>
                  <a:pt x="355707" y="1068699"/>
                  <a:pt x="361673" y="1001320"/>
                  <a:pt x="368300" y="992461"/>
                </a:cubicBezTo>
                <a:cubicBezTo>
                  <a:pt x="374927" y="983602"/>
                  <a:pt x="369888" y="1012703"/>
                  <a:pt x="375444" y="1059137"/>
                </a:cubicBezTo>
                <a:cubicBezTo>
                  <a:pt x="381000" y="1105572"/>
                  <a:pt x="388938" y="1224634"/>
                  <a:pt x="401638" y="1271068"/>
                </a:cubicBezTo>
                <a:cubicBezTo>
                  <a:pt x="414338" y="1317502"/>
                  <a:pt x="434578" y="1337346"/>
                  <a:pt x="451644" y="1337743"/>
                </a:cubicBezTo>
                <a:cubicBezTo>
                  <a:pt x="468710" y="1338140"/>
                  <a:pt x="495301" y="1324249"/>
                  <a:pt x="504032" y="1273449"/>
                </a:cubicBezTo>
                <a:cubicBezTo>
                  <a:pt x="512763" y="1222649"/>
                  <a:pt x="500063" y="1053976"/>
                  <a:pt x="504032" y="1032942"/>
                </a:cubicBezTo>
                <a:cubicBezTo>
                  <a:pt x="508001" y="1011908"/>
                  <a:pt x="516335" y="1111921"/>
                  <a:pt x="527844" y="1147243"/>
                </a:cubicBezTo>
                <a:cubicBezTo>
                  <a:pt x="539353" y="1182565"/>
                  <a:pt x="556816" y="1225030"/>
                  <a:pt x="573088" y="1244874"/>
                </a:cubicBezTo>
                <a:cubicBezTo>
                  <a:pt x="589360" y="1264718"/>
                  <a:pt x="610654" y="1272225"/>
                  <a:pt x="625475" y="1266305"/>
                </a:cubicBezTo>
                <a:cubicBezTo>
                  <a:pt x="640296" y="1260385"/>
                  <a:pt x="658838" y="1239120"/>
                  <a:pt x="662013" y="1209354"/>
                </a:cubicBezTo>
                <a:cubicBezTo>
                  <a:pt x="665188" y="1179588"/>
                  <a:pt x="649424" y="1120686"/>
                  <a:pt x="644525" y="1087712"/>
                </a:cubicBezTo>
                <a:cubicBezTo>
                  <a:pt x="639626" y="1054738"/>
                  <a:pt x="620316" y="999209"/>
                  <a:pt x="632619" y="1011512"/>
                </a:cubicBezTo>
                <a:cubicBezTo>
                  <a:pt x="644922" y="1023815"/>
                  <a:pt x="695325" y="1140099"/>
                  <a:pt x="718344" y="1161530"/>
                </a:cubicBezTo>
                <a:cubicBezTo>
                  <a:pt x="741363" y="1182961"/>
                  <a:pt x="763985" y="1167087"/>
                  <a:pt x="770732" y="1140099"/>
                </a:cubicBezTo>
                <a:cubicBezTo>
                  <a:pt x="777479" y="1113112"/>
                  <a:pt x="775891" y="1051596"/>
                  <a:pt x="758825" y="999605"/>
                </a:cubicBezTo>
                <a:cubicBezTo>
                  <a:pt x="741759" y="947614"/>
                  <a:pt x="707855" y="994756"/>
                  <a:pt x="668338" y="828155"/>
                </a:cubicBezTo>
                <a:cubicBezTo>
                  <a:pt x="628822" y="661554"/>
                  <a:pt x="524107" y="78978"/>
                  <a:pt x="521726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391273" y="285269"/>
            <a:ext cx="3159961" cy="4464496"/>
            <a:chOff x="391273" y="285269"/>
            <a:chExt cx="3159961" cy="4464496"/>
          </a:xfrm>
        </p:grpSpPr>
        <p:pic>
          <p:nvPicPr>
            <p:cNvPr id="80" name="Picture 2" descr="http://www.met.reading.ac.uk/~dan/panto/2016/bigpos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20373">
              <a:off x="391273" y="285269"/>
              <a:ext cx="3159961" cy="44644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107" name="Oval 106"/>
            <p:cNvSpPr/>
            <p:nvPr/>
          </p:nvSpPr>
          <p:spPr>
            <a:xfrm>
              <a:off x="1907704" y="3326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/>
        </p:nvSpPr>
        <p:spPr>
          <a:xfrm rot="2736873">
            <a:off x="3832637" y="2412393"/>
            <a:ext cx="497195" cy="759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17037656" flipH="1">
            <a:off x="4888584" y="2241409"/>
            <a:ext cx="527273" cy="7678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53" name="Rounded Rectangle 52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9" name="Picture 6" descr="Image result for lorenz attract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956">
            <a:off x="76188" y="475196"/>
            <a:ext cx="19050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3995936" y="1484784"/>
            <a:ext cx="936103" cy="2772308"/>
            <a:chOff x="4716016" y="512676"/>
            <a:chExt cx="1080120" cy="2916324"/>
          </a:xfrm>
        </p:grpSpPr>
        <p:sp>
          <p:nvSpPr>
            <p:cNvPr id="32" name="Rounded Rectangle 31"/>
            <p:cNvSpPr/>
            <p:nvPr/>
          </p:nvSpPr>
          <p:spPr>
            <a:xfrm>
              <a:off x="4932040" y="512676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/>
            <p:cNvSpPr/>
            <p:nvPr/>
          </p:nvSpPr>
          <p:spPr>
            <a:xfrm flipV="1">
              <a:off x="4716016" y="1322766"/>
              <a:ext cx="576064" cy="720080"/>
            </a:xfrm>
            <a:prstGeom prst="arc">
              <a:avLst>
                <a:gd name="adj1" fmla="val 15645711"/>
                <a:gd name="adj2" fmla="val 206181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5166066" y="1052736"/>
              <a:ext cx="126014" cy="198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hord 34"/>
            <p:cNvSpPr/>
            <p:nvPr/>
          </p:nvSpPr>
          <p:spPr>
            <a:xfrm>
              <a:off x="4788024" y="1353246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157265">
              <a:off x="5095076" y="2072975"/>
              <a:ext cx="549626" cy="8444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Freeform 48"/>
          <p:cNvSpPr/>
          <p:nvPr/>
        </p:nvSpPr>
        <p:spPr>
          <a:xfrm flipH="1">
            <a:off x="4892181" y="2060848"/>
            <a:ext cx="302491" cy="11203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3923928" y="2060848"/>
            <a:ext cx="319260" cy="11203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7524470">
            <a:off x="3696901" y="1887683"/>
            <a:ext cx="497195" cy="759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14115830" flipH="1">
            <a:off x="4918116" y="1896305"/>
            <a:ext cx="527273" cy="7678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00192" y="-171400"/>
            <a:ext cx="302433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368152" y="3029545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2808312" y="3029545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1584176" y="2093441"/>
            <a:ext cx="1582691" cy="3650698"/>
            <a:chOff x="5351209" y="980728"/>
            <a:chExt cx="1529330" cy="3794713"/>
          </a:xfrm>
        </p:grpSpPr>
        <p:sp>
          <p:nvSpPr>
            <p:cNvPr id="8" name="Freeform 7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/>
          <p:cNvSpPr/>
          <p:nvPr/>
        </p:nvSpPr>
        <p:spPr>
          <a:xfrm>
            <a:off x="2232248" y="3389585"/>
            <a:ext cx="203081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0800000" flipV="1">
            <a:off x="1979712" y="3429000"/>
            <a:ext cx="681359" cy="720082"/>
          </a:xfrm>
          <a:prstGeom prst="arc">
            <a:avLst>
              <a:gd name="adj1" fmla="val 11169970"/>
              <a:gd name="adj2" fmla="val 213773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 flipH="1">
            <a:off x="3995936" y="1484784"/>
            <a:ext cx="1080120" cy="3399244"/>
            <a:chOff x="6156176" y="1970838"/>
            <a:chExt cx="1229019" cy="3615268"/>
          </a:xfrm>
        </p:grpSpPr>
        <p:sp>
          <p:nvSpPr>
            <p:cNvPr id="27" name="Freeform 26"/>
            <p:cNvSpPr/>
            <p:nvPr/>
          </p:nvSpPr>
          <p:spPr>
            <a:xfrm flipH="1">
              <a:off x="6804248" y="4725144"/>
              <a:ext cx="580947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56176" y="4725144"/>
              <a:ext cx="504056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300192" y="1970838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6485736" y="2811408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Arc 36"/>
          <p:cNvSpPr/>
          <p:nvPr/>
        </p:nvSpPr>
        <p:spPr>
          <a:xfrm flipV="1">
            <a:off x="4309368" y="2276872"/>
            <a:ext cx="499255" cy="684520"/>
          </a:xfrm>
          <a:prstGeom prst="arc">
            <a:avLst>
              <a:gd name="adj1" fmla="val 11889041"/>
              <a:gd name="adj2" fmla="val 206181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4355976" y="1988840"/>
            <a:ext cx="427247" cy="188243"/>
            <a:chOff x="5148064" y="1988840"/>
            <a:chExt cx="427247" cy="188243"/>
          </a:xfrm>
        </p:grpSpPr>
        <p:sp>
          <p:nvSpPr>
            <p:cNvPr id="38" name="Oval 37"/>
            <p:cNvSpPr/>
            <p:nvPr/>
          </p:nvSpPr>
          <p:spPr>
            <a:xfrm>
              <a:off x="5466099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148064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1960" y="1916832"/>
            <a:ext cx="648072" cy="72008"/>
            <a:chOff x="1458702" y="908720"/>
            <a:chExt cx="800658" cy="7200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283968" y="2060848"/>
            <a:ext cx="576064" cy="0"/>
            <a:chOff x="1458702" y="908720"/>
            <a:chExt cx="711696" cy="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458702" y="908720"/>
              <a:ext cx="2668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903512" y="908720"/>
              <a:ext cx="2668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50" name="Rectangle 49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  <p:bldP spid="61" grpId="1" animBg="1"/>
      <p:bldP spid="49" grpId="0" animBg="1"/>
      <p:bldP spid="49" grpId="1" animBg="1"/>
      <p:bldP spid="56" grpId="0" animBg="1"/>
      <p:bldP spid="56" grpId="1" animBg="1"/>
      <p:bldP spid="44" grpId="0" animBg="1"/>
      <p:bldP spid="44" grpId="1" animBg="1"/>
      <p:bldP spid="45" grpId="0" animBg="1"/>
      <p:bldP spid="45" grpId="1" animBg="1"/>
      <p:bldP spid="15" grpId="0" animBg="1"/>
      <p:bldP spid="20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Image result for lorenz at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585">
            <a:off x="4272601" y="-142947"/>
            <a:ext cx="2227050" cy="2160240"/>
          </a:xfrm>
          <a:prstGeom prst="rect">
            <a:avLst/>
          </a:prstGeom>
          <a:noFill/>
        </p:spPr>
      </p:pic>
      <p:cxnSp>
        <p:nvCxnSpPr>
          <p:cNvPr id="97" name="Straight Connector 96"/>
          <p:cNvCxnSpPr/>
          <p:nvPr/>
        </p:nvCxnSpPr>
        <p:spPr>
          <a:xfrm>
            <a:off x="0" y="4797152"/>
            <a:ext cx="11123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8063880" y="1340768"/>
            <a:ext cx="3312368" cy="3960440"/>
            <a:chOff x="6084168" y="404664"/>
            <a:chExt cx="3312368" cy="4896544"/>
          </a:xfrm>
        </p:grpSpPr>
        <p:sp>
          <p:nvSpPr>
            <p:cNvPr id="99" name="Rectangle 98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/>
            <p:cNvCxnSpPr>
              <a:stCxn id="100" idx="0"/>
              <a:endCxn id="100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 rot="3648320" flipV="1">
            <a:off x="6344712" y="-213211"/>
            <a:ext cx="585463" cy="879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7540409">
            <a:off x="4344000" y="-268314"/>
            <a:ext cx="585463" cy="9149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526423" y="229463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6278242" y="201671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869586" y="1072167"/>
            <a:ext cx="645920" cy="48771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5765964" y="1196524"/>
            <a:ext cx="676525" cy="47397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69586" y="-171400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66846" y="131088"/>
            <a:ext cx="61007" cy="2194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0800000" flipV="1">
            <a:off x="5217784" y="657353"/>
            <a:ext cx="854095" cy="683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445670" y="140193"/>
            <a:ext cx="61007" cy="2194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571047" y="620687"/>
            <a:ext cx="179512" cy="2554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430079" y="908720"/>
          <a:ext cx="2304260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0"/>
                <a:gridCol w="329180"/>
                <a:gridCol w="329180"/>
                <a:gridCol w="329180"/>
                <a:gridCol w="329180"/>
                <a:gridCol w="329180"/>
                <a:gridCol w="329180"/>
              </a:tblGrid>
              <a:tr h="276030">
                <a:tc gridSpan="7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    DECEMBER 2016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430079" y="908720"/>
            <a:ext cx="2304256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1430079" y="1412776"/>
            <a:ext cx="2304256" cy="1152128"/>
            <a:chOff x="251520" y="2053167"/>
            <a:chExt cx="5688632" cy="2671977"/>
          </a:xfrm>
        </p:grpSpPr>
        <p:grpSp>
          <p:nvGrpSpPr>
            <p:cNvPr id="23" name="Group 82"/>
            <p:cNvGrpSpPr/>
            <p:nvPr/>
          </p:nvGrpSpPr>
          <p:grpSpPr>
            <a:xfrm>
              <a:off x="4355976" y="2204864"/>
              <a:ext cx="720080" cy="432048"/>
              <a:chOff x="4355976" y="2204864"/>
              <a:chExt cx="720080" cy="432048"/>
            </a:xfrm>
          </p:grpSpPr>
          <p:cxnSp>
            <p:nvCxnSpPr>
              <p:cNvPr id="91" name="Straight Connector 4"/>
              <p:cNvCxnSpPr/>
              <p:nvPr/>
            </p:nvCxnSpPr>
            <p:spPr>
              <a:xfrm flipV="1">
                <a:off x="4499992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5"/>
              <p:cNvCxnSpPr/>
              <p:nvPr/>
            </p:nvCxnSpPr>
            <p:spPr>
              <a:xfrm>
                <a:off x="4355976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83"/>
            <p:cNvGrpSpPr/>
            <p:nvPr/>
          </p:nvGrpSpPr>
          <p:grpSpPr>
            <a:xfrm>
              <a:off x="4355976" y="2924944"/>
              <a:ext cx="720080" cy="432048"/>
              <a:chOff x="4355976" y="2924944"/>
              <a:chExt cx="720080" cy="432048"/>
            </a:xfrm>
          </p:grpSpPr>
          <p:cxnSp>
            <p:nvCxnSpPr>
              <p:cNvPr id="89" name="Straight Connector 10"/>
              <p:cNvCxnSpPr/>
              <p:nvPr/>
            </p:nvCxnSpPr>
            <p:spPr>
              <a:xfrm flipV="1">
                <a:off x="4499992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1"/>
              <p:cNvCxnSpPr/>
              <p:nvPr/>
            </p:nvCxnSpPr>
            <p:spPr>
              <a:xfrm>
                <a:off x="4355976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84"/>
            <p:cNvGrpSpPr/>
            <p:nvPr/>
          </p:nvGrpSpPr>
          <p:grpSpPr>
            <a:xfrm>
              <a:off x="4355976" y="3645024"/>
              <a:ext cx="720080" cy="432048"/>
              <a:chOff x="4355976" y="3645024"/>
              <a:chExt cx="720080" cy="432048"/>
            </a:xfrm>
          </p:grpSpPr>
          <p:cxnSp>
            <p:nvCxnSpPr>
              <p:cNvPr id="87" name="Straight Connector 13"/>
              <p:cNvCxnSpPr/>
              <p:nvPr/>
            </p:nvCxnSpPr>
            <p:spPr>
              <a:xfrm flipV="1">
                <a:off x="4499992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14"/>
              <p:cNvCxnSpPr/>
              <p:nvPr/>
            </p:nvCxnSpPr>
            <p:spPr>
              <a:xfrm>
                <a:off x="4355976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85"/>
            <p:cNvGrpSpPr/>
            <p:nvPr/>
          </p:nvGrpSpPr>
          <p:grpSpPr>
            <a:xfrm>
              <a:off x="4355976" y="4293096"/>
              <a:ext cx="720080" cy="432048"/>
              <a:chOff x="4355976" y="4293096"/>
              <a:chExt cx="720080" cy="432048"/>
            </a:xfrm>
          </p:grpSpPr>
          <p:cxnSp>
            <p:nvCxnSpPr>
              <p:cNvPr id="85" name="Straight Connector 16"/>
              <p:cNvCxnSpPr/>
              <p:nvPr/>
            </p:nvCxnSpPr>
            <p:spPr>
              <a:xfrm flipV="1">
                <a:off x="4499992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17"/>
              <p:cNvCxnSpPr/>
              <p:nvPr/>
            </p:nvCxnSpPr>
            <p:spPr>
              <a:xfrm>
                <a:off x="4355976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86"/>
            <p:cNvGrpSpPr/>
            <p:nvPr/>
          </p:nvGrpSpPr>
          <p:grpSpPr>
            <a:xfrm>
              <a:off x="5220072" y="2924944"/>
              <a:ext cx="720080" cy="432048"/>
              <a:chOff x="5220072" y="2924944"/>
              <a:chExt cx="720080" cy="432048"/>
            </a:xfrm>
          </p:grpSpPr>
          <p:cxnSp>
            <p:nvCxnSpPr>
              <p:cNvPr id="83" name="Straight Connector 19"/>
              <p:cNvCxnSpPr/>
              <p:nvPr/>
            </p:nvCxnSpPr>
            <p:spPr>
              <a:xfrm flipV="1">
                <a:off x="536408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20"/>
              <p:cNvCxnSpPr/>
              <p:nvPr/>
            </p:nvCxnSpPr>
            <p:spPr>
              <a:xfrm>
                <a:off x="522007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87"/>
            <p:cNvGrpSpPr/>
            <p:nvPr/>
          </p:nvGrpSpPr>
          <p:grpSpPr>
            <a:xfrm>
              <a:off x="5220072" y="3645024"/>
              <a:ext cx="720080" cy="432048"/>
              <a:chOff x="5220072" y="3645024"/>
              <a:chExt cx="720080" cy="432048"/>
            </a:xfrm>
          </p:grpSpPr>
          <p:cxnSp>
            <p:nvCxnSpPr>
              <p:cNvPr id="81" name="Straight Connector 22"/>
              <p:cNvCxnSpPr/>
              <p:nvPr/>
            </p:nvCxnSpPr>
            <p:spPr>
              <a:xfrm flipV="1">
                <a:off x="536408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23"/>
              <p:cNvCxnSpPr/>
              <p:nvPr/>
            </p:nvCxnSpPr>
            <p:spPr>
              <a:xfrm>
                <a:off x="522007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8"/>
            <p:cNvGrpSpPr/>
            <p:nvPr/>
          </p:nvGrpSpPr>
          <p:grpSpPr>
            <a:xfrm>
              <a:off x="5220072" y="4293096"/>
              <a:ext cx="720080" cy="432048"/>
              <a:chOff x="5220072" y="4293096"/>
              <a:chExt cx="720080" cy="432048"/>
            </a:xfrm>
          </p:grpSpPr>
          <p:cxnSp>
            <p:nvCxnSpPr>
              <p:cNvPr id="79" name="Straight Connector 25"/>
              <p:cNvCxnSpPr/>
              <p:nvPr/>
            </p:nvCxnSpPr>
            <p:spPr>
              <a:xfrm flipV="1">
                <a:off x="536408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22007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89"/>
            <p:cNvGrpSpPr/>
            <p:nvPr/>
          </p:nvGrpSpPr>
          <p:grpSpPr>
            <a:xfrm>
              <a:off x="3491880" y="2924944"/>
              <a:ext cx="720080" cy="432048"/>
              <a:chOff x="3491880" y="2924944"/>
              <a:chExt cx="720080" cy="4320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363589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49188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90"/>
            <p:cNvGrpSpPr/>
            <p:nvPr/>
          </p:nvGrpSpPr>
          <p:grpSpPr>
            <a:xfrm>
              <a:off x="3491880" y="3645024"/>
              <a:ext cx="720080" cy="432048"/>
              <a:chOff x="3491880" y="3645024"/>
              <a:chExt cx="720080" cy="43204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363589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49188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91"/>
            <p:cNvGrpSpPr/>
            <p:nvPr/>
          </p:nvGrpSpPr>
          <p:grpSpPr>
            <a:xfrm>
              <a:off x="3491880" y="4293096"/>
              <a:ext cx="720080" cy="432048"/>
              <a:chOff x="3491880" y="4293096"/>
              <a:chExt cx="720080" cy="43204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363589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49188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92"/>
            <p:cNvGrpSpPr/>
            <p:nvPr/>
          </p:nvGrpSpPr>
          <p:grpSpPr>
            <a:xfrm>
              <a:off x="2699792" y="2924944"/>
              <a:ext cx="720080" cy="432048"/>
              <a:chOff x="2699792" y="2924944"/>
              <a:chExt cx="720080" cy="4320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84380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69979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93"/>
            <p:cNvGrpSpPr/>
            <p:nvPr/>
          </p:nvGrpSpPr>
          <p:grpSpPr>
            <a:xfrm>
              <a:off x="2699792" y="3645024"/>
              <a:ext cx="720080" cy="432048"/>
              <a:chOff x="2699792" y="3645024"/>
              <a:chExt cx="720080" cy="432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84380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69979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94"/>
            <p:cNvGrpSpPr/>
            <p:nvPr/>
          </p:nvGrpSpPr>
          <p:grpSpPr>
            <a:xfrm>
              <a:off x="2699792" y="4293096"/>
              <a:ext cx="720080" cy="432048"/>
              <a:chOff x="2699792" y="4293096"/>
              <a:chExt cx="720080" cy="4320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84380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69979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95"/>
            <p:cNvGrpSpPr/>
            <p:nvPr/>
          </p:nvGrpSpPr>
          <p:grpSpPr>
            <a:xfrm>
              <a:off x="1907704" y="2924944"/>
              <a:ext cx="720080" cy="432048"/>
              <a:chOff x="1907704" y="2924944"/>
              <a:chExt cx="720080" cy="4320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2051720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907704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96"/>
            <p:cNvGrpSpPr/>
            <p:nvPr/>
          </p:nvGrpSpPr>
          <p:grpSpPr>
            <a:xfrm>
              <a:off x="1907704" y="3645024"/>
              <a:ext cx="720080" cy="432048"/>
              <a:chOff x="1907704" y="3645024"/>
              <a:chExt cx="720080" cy="43204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2051720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07704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97"/>
            <p:cNvGrpSpPr/>
            <p:nvPr/>
          </p:nvGrpSpPr>
          <p:grpSpPr>
            <a:xfrm>
              <a:off x="1907704" y="4293096"/>
              <a:ext cx="720080" cy="432048"/>
              <a:chOff x="1907704" y="4293096"/>
              <a:chExt cx="720080" cy="4320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051720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907704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98"/>
            <p:cNvGrpSpPr/>
            <p:nvPr/>
          </p:nvGrpSpPr>
          <p:grpSpPr>
            <a:xfrm>
              <a:off x="1043608" y="2924944"/>
              <a:ext cx="720080" cy="432048"/>
              <a:chOff x="1043608" y="2924944"/>
              <a:chExt cx="720080" cy="43204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1187624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43608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99"/>
            <p:cNvGrpSpPr/>
            <p:nvPr/>
          </p:nvGrpSpPr>
          <p:grpSpPr>
            <a:xfrm>
              <a:off x="1043608" y="3645024"/>
              <a:ext cx="720080" cy="432048"/>
              <a:chOff x="1043608" y="3645024"/>
              <a:chExt cx="720080" cy="43204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1187624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043608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100"/>
            <p:cNvGrpSpPr/>
            <p:nvPr/>
          </p:nvGrpSpPr>
          <p:grpSpPr>
            <a:xfrm>
              <a:off x="1043608" y="4293096"/>
              <a:ext cx="720080" cy="432048"/>
              <a:chOff x="1043608" y="4293096"/>
              <a:chExt cx="720080" cy="43204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187624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43608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101"/>
            <p:cNvGrpSpPr/>
            <p:nvPr/>
          </p:nvGrpSpPr>
          <p:grpSpPr>
            <a:xfrm>
              <a:off x="251520" y="2924944"/>
              <a:ext cx="720080" cy="432048"/>
              <a:chOff x="251520" y="2924944"/>
              <a:chExt cx="720080" cy="43204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39553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52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102"/>
            <p:cNvGrpSpPr/>
            <p:nvPr/>
          </p:nvGrpSpPr>
          <p:grpSpPr>
            <a:xfrm>
              <a:off x="251520" y="3645024"/>
              <a:ext cx="720080" cy="432048"/>
              <a:chOff x="251520" y="3645024"/>
              <a:chExt cx="720080" cy="4320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39553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152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03"/>
            <p:cNvGrpSpPr/>
            <p:nvPr/>
          </p:nvGrpSpPr>
          <p:grpSpPr>
            <a:xfrm>
              <a:off x="251520" y="4293096"/>
              <a:ext cx="720080" cy="432048"/>
              <a:chOff x="251520" y="4293096"/>
              <a:chExt cx="720080" cy="43204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39553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152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04"/>
            <p:cNvGrpSpPr/>
            <p:nvPr/>
          </p:nvGrpSpPr>
          <p:grpSpPr>
            <a:xfrm>
              <a:off x="5148064" y="2204864"/>
              <a:ext cx="720080" cy="432048"/>
              <a:chOff x="5148064" y="2204864"/>
              <a:chExt cx="720080" cy="43204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5292080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148064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Freeform 45"/>
            <p:cNvSpPr/>
            <p:nvPr/>
          </p:nvSpPr>
          <p:spPr>
            <a:xfrm>
              <a:off x="3407833" y="2053167"/>
              <a:ext cx="908050" cy="702733"/>
            </a:xfrm>
            <a:custGeom>
              <a:avLst/>
              <a:gdLst>
                <a:gd name="connsiteX0" fmla="*/ 656167 w 908050"/>
                <a:gd name="connsiteY0" fmla="*/ 613833 h 702733"/>
                <a:gd name="connsiteX1" fmla="*/ 884767 w 908050"/>
                <a:gd name="connsiteY1" fmla="*/ 359833 h 702733"/>
                <a:gd name="connsiteX2" fmla="*/ 516467 w 908050"/>
                <a:gd name="connsiteY2" fmla="*/ 67733 h 702733"/>
                <a:gd name="connsiteX3" fmla="*/ 122767 w 908050"/>
                <a:gd name="connsiteY3" fmla="*/ 385233 h 702733"/>
                <a:gd name="connsiteX4" fmla="*/ 478367 w 908050"/>
                <a:gd name="connsiteY4" fmla="*/ 664633 h 702733"/>
                <a:gd name="connsiteX5" fmla="*/ 846667 w 908050"/>
                <a:gd name="connsiteY5" fmla="*/ 347133 h 702733"/>
                <a:gd name="connsiteX6" fmla="*/ 452967 w 908050"/>
                <a:gd name="connsiteY6" fmla="*/ 16933 h 702733"/>
                <a:gd name="connsiteX7" fmla="*/ 135467 w 908050"/>
                <a:gd name="connsiteY7" fmla="*/ 448733 h 702733"/>
                <a:gd name="connsiteX8" fmla="*/ 376767 w 908050"/>
                <a:gd name="connsiteY8" fmla="*/ 702733 h 702733"/>
                <a:gd name="connsiteX9" fmla="*/ 745067 w 908050"/>
                <a:gd name="connsiteY9" fmla="*/ 448733 h 702733"/>
                <a:gd name="connsiteX10" fmla="*/ 719667 w 908050"/>
                <a:gd name="connsiteY10" fmla="*/ 42333 h 702733"/>
                <a:gd name="connsiteX11" fmla="*/ 148167 w 908050"/>
                <a:gd name="connsiteY11" fmla="*/ 194733 h 702733"/>
                <a:gd name="connsiteX12" fmla="*/ 84667 w 908050"/>
                <a:gd name="connsiteY12" fmla="*/ 613833 h 702733"/>
                <a:gd name="connsiteX13" fmla="*/ 656167 w 908050"/>
                <a:gd name="connsiteY13" fmla="*/ 6138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050" h="702733">
                  <a:moveTo>
                    <a:pt x="656167" y="613833"/>
                  </a:moveTo>
                  <a:cubicBezTo>
                    <a:pt x="789517" y="571500"/>
                    <a:pt x="908050" y="450850"/>
                    <a:pt x="884767" y="359833"/>
                  </a:cubicBezTo>
                  <a:cubicBezTo>
                    <a:pt x="861484" y="268816"/>
                    <a:pt x="643467" y="63500"/>
                    <a:pt x="516467" y="67733"/>
                  </a:cubicBezTo>
                  <a:cubicBezTo>
                    <a:pt x="389467" y="71966"/>
                    <a:pt x="129117" y="285750"/>
                    <a:pt x="122767" y="385233"/>
                  </a:cubicBezTo>
                  <a:cubicBezTo>
                    <a:pt x="116417" y="484716"/>
                    <a:pt x="357717" y="670983"/>
                    <a:pt x="478367" y="664633"/>
                  </a:cubicBezTo>
                  <a:cubicBezTo>
                    <a:pt x="599017" y="658283"/>
                    <a:pt x="850900" y="455083"/>
                    <a:pt x="846667" y="347133"/>
                  </a:cubicBezTo>
                  <a:cubicBezTo>
                    <a:pt x="842434" y="239183"/>
                    <a:pt x="571500" y="0"/>
                    <a:pt x="452967" y="16933"/>
                  </a:cubicBezTo>
                  <a:cubicBezTo>
                    <a:pt x="334434" y="33866"/>
                    <a:pt x="148167" y="334433"/>
                    <a:pt x="135467" y="448733"/>
                  </a:cubicBezTo>
                  <a:cubicBezTo>
                    <a:pt x="122767" y="563033"/>
                    <a:pt x="275167" y="702733"/>
                    <a:pt x="376767" y="702733"/>
                  </a:cubicBezTo>
                  <a:cubicBezTo>
                    <a:pt x="478367" y="702733"/>
                    <a:pt x="687917" y="558800"/>
                    <a:pt x="745067" y="448733"/>
                  </a:cubicBezTo>
                  <a:cubicBezTo>
                    <a:pt x="802217" y="338666"/>
                    <a:pt x="819150" y="84666"/>
                    <a:pt x="719667" y="42333"/>
                  </a:cubicBezTo>
                  <a:cubicBezTo>
                    <a:pt x="620184" y="0"/>
                    <a:pt x="254000" y="99483"/>
                    <a:pt x="148167" y="194733"/>
                  </a:cubicBezTo>
                  <a:cubicBezTo>
                    <a:pt x="42334" y="289983"/>
                    <a:pt x="0" y="539750"/>
                    <a:pt x="84667" y="613833"/>
                  </a:cubicBezTo>
                  <a:cubicBezTo>
                    <a:pt x="169334" y="687916"/>
                    <a:pt x="522817" y="656166"/>
                    <a:pt x="656167" y="6138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-108520" y="408461"/>
            <a:ext cx="1512168" cy="2136440"/>
            <a:chOff x="391273" y="285269"/>
            <a:chExt cx="3159961" cy="4464496"/>
          </a:xfrm>
        </p:grpSpPr>
        <p:pic>
          <p:nvPicPr>
            <p:cNvPr id="94" name="Picture 2" descr="http://www.met.reading.ac.uk/~dan/panto/2016/bigpos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20373">
              <a:off x="391273" y="285269"/>
              <a:ext cx="3159961" cy="44644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95" name="Oval 94"/>
            <p:cNvSpPr/>
            <p:nvPr/>
          </p:nvSpPr>
          <p:spPr>
            <a:xfrm>
              <a:off x="1907704" y="3326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9071992" y="188640"/>
            <a:ext cx="504056" cy="1152128"/>
            <a:chOff x="6876256" y="188640"/>
            <a:chExt cx="504056" cy="1152128"/>
          </a:xfrm>
        </p:grpSpPr>
        <p:grpSp>
          <p:nvGrpSpPr>
            <p:cNvPr id="105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107" name="Flowchart: Delay 10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lowchart: Delay 107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lowchart: Delay 108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Trapezoid 10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 animBg="1"/>
      <p:bldP spid="6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59" name="Rounded Rectangle 58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Picture 6" descr="Image result for lorenz attracto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956">
            <a:off x="76188" y="475196"/>
            <a:ext cx="19050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300192" y="-171400"/>
            <a:ext cx="302433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4077558">
            <a:off x="5128807" y="2918078"/>
            <a:ext cx="497195" cy="759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17422030" flipH="1">
            <a:off x="6272224" y="2880303"/>
            <a:ext cx="527273" cy="7678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6377747">
            <a:off x="1128981" y="2728661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14546608" flipH="1">
            <a:off x="2923155" y="2646115"/>
            <a:ext cx="671290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368152" y="3029545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2808312" y="3029545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84176" y="2093441"/>
            <a:ext cx="1582691" cy="3650698"/>
            <a:chOff x="5351209" y="980728"/>
            <a:chExt cx="1529330" cy="3794713"/>
          </a:xfrm>
        </p:grpSpPr>
        <p:sp>
          <p:nvSpPr>
            <p:cNvPr id="8" name="Freeform 7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/>
          <p:cNvSpPr/>
          <p:nvPr/>
        </p:nvSpPr>
        <p:spPr>
          <a:xfrm>
            <a:off x="2232248" y="3389585"/>
            <a:ext cx="203081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0800000" flipV="1">
            <a:off x="1979712" y="3429000"/>
            <a:ext cx="681359" cy="720082"/>
          </a:xfrm>
          <a:prstGeom prst="arc">
            <a:avLst>
              <a:gd name="adj1" fmla="val 11169970"/>
              <a:gd name="adj2" fmla="val 213773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50"/>
          <p:cNvGrpSpPr/>
          <p:nvPr/>
        </p:nvGrpSpPr>
        <p:grpSpPr>
          <a:xfrm>
            <a:off x="-648072" y="2564904"/>
            <a:ext cx="648072" cy="72008"/>
            <a:chOff x="1458702" y="908720"/>
            <a:chExt cx="800658" cy="720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 flipH="1">
            <a:off x="6260333" y="2618910"/>
            <a:ext cx="302491" cy="11203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5292080" y="2618910"/>
            <a:ext cx="319260" cy="112034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7524470">
            <a:off x="5065053" y="2445745"/>
            <a:ext cx="497195" cy="759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14115830" flipH="1">
            <a:off x="6286268" y="2454367"/>
            <a:ext cx="527273" cy="7678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5"/>
          <p:cNvGrpSpPr/>
          <p:nvPr/>
        </p:nvGrpSpPr>
        <p:grpSpPr>
          <a:xfrm flipH="1">
            <a:off x="5436092" y="2045980"/>
            <a:ext cx="1008113" cy="3399244"/>
            <a:chOff x="6156176" y="1970838"/>
            <a:chExt cx="1147085" cy="3615268"/>
          </a:xfrm>
        </p:grpSpPr>
        <p:sp>
          <p:nvSpPr>
            <p:cNvPr id="27" name="Freeform 26"/>
            <p:cNvSpPr/>
            <p:nvPr/>
          </p:nvSpPr>
          <p:spPr>
            <a:xfrm flipH="1">
              <a:off x="6804248" y="4725144"/>
              <a:ext cx="499013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56176" y="4725144"/>
              <a:ext cx="504056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300192" y="1970838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6485736" y="2811408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Arc 36"/>
          <p:cNvSpPr/>
          <p:nvPr/>
        </p:nvSpPr>
        <p:spPr>
          <a:xfrm flipV="1">
            <a:off x="5677520" y="2834934"/>
            <a:ext cx="499255" cy="684520"/>
          </a:xfrm>
          <a:prstGeom prst="arc">
            <a:avLst>
              <a:gd name="adj1" fmla="val 11889041"/>
              <a:gd name="adj2" fmla="val 2061818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39"/>
          <p:cNvGrpSpPr/>
          <p:nvPr/>
        </p:nvGrpSpPr>
        <p:grpSpPr>
          <a:xfrm>
            <a:off x="5724128" y="2546902"/>
            <a:ext cx="427247" cy="188243"/>
            <a:chOff x="5148064" y="1988840"/>
            <a:chExt cx="427247" cy="188243"/>
          </a:xfrm>
        </p:grpSpPr>
        <p:sp>
          <p:nvSpPr>
            <p:cNvPr id="38" name="Oval 37"/>
            <p:cNvSpPr/>
            <p:nvPr/>
          </p:nvSpPr>
          <p:spPr>
            <a:xfrm>
              <a:off x="5466099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148064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5580112" y="2474894"/>
            <a:ext cx="648072" cy="72008"/>
            <a:chOff x="1458702" y="908720"/>
            <a:chExt cx="800658" cy="7200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amba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0141">
            <a:off x="3241701" y="2169249"/>
            <a:ext cx="947741" cy="14318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0" name="Moon 49"/>
          <p:cNvSpPr/>
          <p:nvPr/>
        </p:nvSpPr>
        <p:spPr>
          <a:xfrm rot="5400000" flipH="1">
            <a:off x="5674809" y="3128882"/>
            <a:ext cx="554856" cy="600235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tad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684584" y="2924944"/>
            <a:ext cx="304800" cy="304800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55" name="Rectangle 54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3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47" grpId="0" animBg="1"/>
      <p:bldP spid="48" grpId="0" animBg="1"/>
      <p:bldP spid="5" grpId="0" animBg="1"/>
      <p:bldP spid="17" grpId="0" animBg="1"/>
      <p:bldP spid="17" grpId="1" animBg="1"/>
      <p:bldP spid="17" grpId="2" animBg="1"/>
      <p:bldP spid="16" grpId="0" animBg="1"/>
      <p:bldP spid="19" grpId="0" animBg="1"/>
      <p:bldP spid="19" grpId="1" animBg="1"/>
      <p:bldP spid="19" grpId="2" animBg="1"/>
      <p:bldP spid="15" grpId="0" animBg="1"/>
      <p:bldP spid="20" grpId="0" animBg="1"/>
      <p:bldP spid="49" grpId="0" animBg="1"/>
      <p:bldP spid="56" grpId="0" animBg="1"/>
      <p:bldP spid="44" grpId="0" animBg="1"/>
      <p:bldP spid="44" grpId="1" animBg="1"/>
      <p:bldP spid="45" grpId="0" animBg="1"/>
      <p:bldP spid="45" grpId="1" animBg="1"/>
      <p:bldP spid="37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Image result for lorenz at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585">
            <a:off x="4272601" y="-142947"/>
            <a:ext cx="2227050" cy="216024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/>
          <p:nvPr/>
        </p:nvCxnSpPr>
        <p:spPr>
          <a:xfrm>
            <a:off x="0" y="4797152"/>
            <a:ext cx="11123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8063880" y="1340768"/>
            <a:ext cx="3312368" cy="3960440"/>
            <a:chOff x="6084168" y="404664"/>
            <a:chExt cx="3312368" cy="4896544"/>
          </a:xfrm>
        </p:grpSpPr>
        <p:sp>
          <p:nvSpPr>
            <p:cNvPr id="102" name="Rectangle 10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" name="Straight Connector 103"/>
            <p:cNvCxnSpPr>
              <a:stCxn id="103" idx="0"/>
              <a:endCxn id="10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071992" y="188640"/>
            <a:ext cx="504056" cy="1152128"/>
            <a:chOff x="6876256" y="188640"/>
            <a:chExt cx="504056" cy="1152128"/>
          </a:xfrm>
        </p:grpSpPr>
        <p:grpSp>
          <p:nvGrpSpPr>
            <p:cNvPr id="108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110" name="Flowchart: Delay 109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lowchart: Delay 110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lowchart: Delay 111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Trapezoid 108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reeform 4"/>
          <p:cNvSpPr/>
          <p:nvPr/>
        </p:nvSpPr>
        <p:spPr>
          <a:xfrm>
            <a:off x="4526423" y="229463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6278242" y="201671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869586" y="1072167"/>
            <a:ext cx="645920" cy="48771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5765964" y="1196524"/>
            <a:ext cx="676525" cy="47397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69586" y="-171400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66846" y="131088"/>
            <a:ext cx="61007" cy="2194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0800000" flipV="1">
            <a:off x="5217784" y="657353"/>
            <a:ext cx="854095" cy="683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445670" y="140193"/>
            <a:ext cx="61007" cy="2194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571047" y="620687"/>
            <a:ext cx="179512" cy="2554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430079" y="908720"/>
          <a:ext cx="2304260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0"/>
                <a:gridCol w="329180"/>
                <a:gridCol w="329180"/>
                <a:gridCol w="329180"/>
                <a:gridCol w="329180"/>
                <a:gridCol w="329180"/>
                <a:gridCol w="329180"/>
              </a:tblGrid>
              <a:tr h="276030">
                <a:tc gridSpan="7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    DECEMBER 2016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430079" y="908720"/>
            <a:ext cx="2304256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21"/>
          <p:cNvGrpSpPr/>
          <p:nvPr/>
        </p:nvGrpSpPr>
        <p:grpSpPr>
          <a:xfrm>
            <a:off x="1430079" y="1412776"/>
            <a:ext cx="2304256" cy="1152128"/>
            <a:chOff x="251520" y="2053167"/>
            <a:chExt cx="5688632" cy="2671977"/>
          </a:xfrm>
        </p:grpSpPr>
        <p:grpSp>
          <p:nvGrpSpPr>
            <p:cNvPr id="3" name="Group 82"/>
            <p:cNvGrpSpPr/>
            <p:nvPr/>
          </p:nvGrpSpPr>
          <p:grpSpPr>
            <a:xfrm>
              <a:off x="4355976" y="2204864"/>
              <a:ext cx="720080" cy="432048"/>
              <a:chOff x="4355976" y="2204864"/>
              <a:chExt cx="720080" cy="432048"/>
            </a:xfrm>
          </p:grpSpPr>
          <p:cxnSp>
            <p:nvCxnSpPr>
              <p:cNvPr id="91" name="Straight Connector 4"/>
              <p:cNvCxnSpPr/>
              <p:nvPr/>
            </p:nvCxnSpPr>
            <p:spPr>
              <a:xfrm flipV="1">
                <a:off x="4499992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5"/>
              <p:cNvCxnSpPr/>
              <p:nvPr/>
            </p:nvCxnSpPr>
            <p:spPr>
              <a:xfrm>
                <a:off x="4355976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83"/>
            <p:cNvGrpSpPr/>
            <p:nvPr/>
          </p:nvGrpSpPr>
          <p:grpSpPr>
            <a:xfrm>
              <a:off x="4355976" y="2924944"/>
              <a:ext cx="720080" cy="432048"/>
              <a:chOff x="4355976" y="2924944"/>
              <a:chExt cx="720080" cy="432048"/>
            </a:xfrm>
          </p:grpSpPr>
          <p:cxnSp>
            <p:nvCxnSpPr>
              <p:cNvPr id="89" name="Straight Connector 10"/>
              <p:cNvCxnSpPr/>
              <p:nvPr/>
            </p:nvCxnSpPr>
            <p:spPr>
              <a:xfrm flipV="1">
                <a:off x="4499992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1"/>
              <p:cNvCxnSpPr/>
              <p:nvPr/>
            </p:nvCxnSpPr>
            <p:spPr>
              <a:xfrm>
                <a:off x="4355976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84"/>
            <p:cNvGrpSpPr/>
            <p:nvPr/>
          </p:nvGrpSpPr>
          <p:grpSpPr>
            <a:xfrm>
              <a:off x="4355976" y="3645024"/>
              <a:ext cx="720080" cy="432048"/>
              <a:chOff x="4355976" y="3645024"/>
              <a:chExt cx="720080" cy="432048"/>
            </a:xfrm>
          </p:grpSpPr>
          <p:cxnSp>
            <p:nvCxnSpPr>
              <p:cNvPr id="87" name="Straight Connector 13"/>
              <p:cNvCxnSpPr/>
              <p:nvPr/>
            </p:nvCxnSpPr>
            <p:spPr>
              <a:xfrm flipV="1">
                <a:off x="4499992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14"/>
              <p:cNvCxnSpPr/>
              <p:nvPr/>
            </p:nvCxnSpPr>
            <p:spPr>
              <a:xfrm>
                <a:off x="4355976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85"/>
            <p:cNvGrpSpPr/>
            <p:nvPr/>
          </p:nvGrpSpPr>
          <p:grpSpPr>
            <a:xfrm>
              <a:off x="4355976" y="4293096"/>
              <a:ext cx="720080" cy="432048"/>
              <a:chOff x="4355976" y="4293096"/>
              <a:chExt cx="720080" cy="432048"/>
            </a:xfrm>
          </p:grpSpPr>
          <p:cxnSp>
            <p:nvCxnSpPr>
              <p:cNvPr id="85" name="Straight Connector 16"/>
              <p:cNvCxnSpPr/>
              <p:nvPr/>
            </p:nvCxnSpPr>
            <p:spPr>
              <a:xfrm flipV="1">
                <a:off x="4499992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17"/>
              <p:cNvCxnSpPr/>
              <p:nvPr/>
            </p:nvCxnSpPr>
            <p:spPr>
              <a:xfrm>
                <a:off x="4355976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86"/>
            <p:cNvGrpSpPr/>
            <p:nvPr/>
          </p:nvGrpSpPr>
          <p:grpSpPr>
            <a:xfrm>
              <a:off x="5220072" y="2924944"/>
              <a:ext cx="720080" cy="432048"/>
              <a:chOff x="5220072" y="2924944"/>
              <a:chExt cx="720080" cy="432048"/>
            </a:xfrm>
          </p:grpSpPr>
          <p:cxnSp>
            <p:nvCxnSpPr>
              <p:cNvPr id="83" name="Straight Connector 19"/>
              <p:cNvCxnSpPr/>
              <p:nvPr/>
            </p:nvCxnSpPr>
            <p:spPr>
              <a:xfrm flipV="1">
                <a:off x="536408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20"/>
              <p:cNvCxnSpPr/>
              <p:nvPr/>
            </p:nvCxnSpPr>
            <p:spPr>
              <a:xfrm>
                <a:off x="522007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87"/>
            <p:cNvGrpSpPr/>
            <p:nvPr/>
          </p:nvGrpSpPr>
          <p:grpSpPr>
            <a:xfrm>
              <a:off x="5220072" y="3645024"/>
              <a:ext cx="720080" cy="432048"/>
              <a:chOff x="5220072" y="3645024"/>
              <a:chExt cx="720080" cy="432048"/>
            </a:xfrm>
          </p:grpSpPr>
          <p:cxnSp>
            <p:nvCxnSpPr>
              <p:cNvPr id="81" name="Straight Connector 22"/>
              <p:cNvCxnSpPr/>
              <p:nvPr/>
            </p:nvCxnSpPr>
            <p:spPr>
              <a:xfrm flipV="1">
                <a:off x="536408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23"/>
              <p:cNvCxnSpPr/>
              <p:nvPr/>
            </p:nvCxnSpPr>
            <p:spPr>
              <a:xfrm>
                <a:off x="522007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88"/>
            <p:cNvGrpSpPr/>
            <p:nvPr/>
          </p:nvGrpSpPr>
          <p:grpSpPr>
            <a:xfrm>
              <a:off x="5220072" y="4293096"/>
              <a:ext cx="720080" cy="432048"/>
              <a:chOff x="5220072" y="4293096"/>
              <a:chExt cx="720080" cy="432048"/>
            </a:xfrm>
          </p:grpSpPr>
          <p:cxnSp>
            <p:nvCxnSpPr>
              <p:cNvPr id="79" name="Straight Connector 25"/>
              <p:cNvCxnSpPr/>
              <p:nvPr/>
            </p:nvCxnSpPr>
            <p:spPr>
              <a:xfrm flipV="1">
                <a:off x="536408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22007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89"/>
            <p:cNvGrpSpPr/>
            <p:nvPr/>
          </p:nvGrpSpPr>
          <p:grpSpPr>
            <a:xfrm>
              <a:off x="3491880" y="2924944"/>
              <a:ext cx="720080" cy="432048"/>
              <a:chOff x="3491880" y="2924944"/>
              <a:chExt cx="720080" cy="4320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363589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49188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90"/>
            <p:cNvGrpSpPr/>
            <p:nvPr/>
          </p:nvGrpSpPr>
          <p:grpSpPr>
            <a:xfrm>
              <a:off x="3491880" y="3645024"/>
              <a:ext cx="720080" cy="432048"/>
              <a:chOff x="3491880" y="3645024"/>
              <a:chExt cx="720080" cy="43204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363589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49188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91"/>
            <p:cNvGrpSpPr/>
            <p:nvPr/>
          </p:nvGrpSpPr>
          <p:grpSpPr>
            <a:xfrm>
              <a:off x="3491880" y="4293096"/>
              <a:ext cx="720080" cy="432048"/>
              <a:chOff x="3491880" y="4293096"/>
              <a:chExt cx="720080" cy="43204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363589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49188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92"/>
            <p:cNvGrpSpPr/>
            <p:nvPr/>
          </p:nvGrpSpPr>
          <p:grpSpPr>
            <a:xfrm>
              <a:off x="2699792" y="2924944"/>
              <a:ext cx="720080" cy="432048"/>
              <a:chOff x="2699792" y="2924944"/>
              <a:chExt cx="720080" cy="4320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84380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69979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93"/>
            <p:cNvGrpSpPr/>
            <p:nvPr/>
          </p:nvGrpSpPr>
          <p:grpSpPr>
            <a:xfrm>
              <a:off x="2699792" y="3645024"/>
              <a:ext cx="720080" cy="432048"/>
              <a:chOff x="2699792" y="3645024"/>
              <a:chExt cx="720080" cy="432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84380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69979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94"/>
            <p:cNvGrpSpPr/>
            <p:nvPr/>
          </p:nvGrpSpPr>
          <p:grpSpPr>
            <a:xfrm>
              <a:off x="2699792" y="4293096"/>
              <a:ext cx="720080" cy="432048"/>
              <a:chOff x="2699792" y="4293096"/>
              <a:chExt cx="720080" cy="4320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84380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69979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95"/>
            <p:cNvGrpSpPr/>
            <p:nvPr/>
          </p:nvGrpSpPr>
          <p:grpSpPr>
            <a:xfrm>
              <a:off x="1907704" y="2924944"/>
              <a:ext cx="720080" cy="432048"/>
              <a:chOff x="1907704" y="2924944"/>
              <a:chExt cx="720080" cy="4320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2051720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907704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96"/>
            <p:cNvGrpSpPr/>
            <p:nvPr/>
          </p:nvGrpSpPr>
          <p:grpSpPr>
            <a:xfrm>
              <a:off x="1907704" y="3645024"/>
              <a:ext cx="720080" cy="432048"/>
              <a:chOff x="1907704" y="3645024"/>
              <a:chExt cx="720080" cy="43204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2051720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07704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97"/>
            <p:cNvGrpSpPr/>
            <p:nvPr/>
          </p:nvGrpSpPr>
          <p:grpSpPr>
            <a:xfrm>
              <a:off x="1907704" y="4293096"/>
              <a:ext cx="720080" cy="432048"/>
              <a:chOff x="1907704" y="4293096"/>
              <a:chExt cx="720080" cy="4320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2051720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907704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98"/>
            <p:cNvGrpSpPr/>
            <p:nvPr/>
          </p:nvGrpSpPr>
          <p:grpSpPr>
            <a:xfrm>
              <a:off x="1043608" y="2924944"/>
              <a:ext cx="720080" cy="432048"/>
              <a:chOff x="1043608" y="2924944"/>
              <a:chExt cx="720080" cy="43204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1187624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43608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99"/>
            <p:cNvGrpSpPr/>
            <p:nvPr/>
          </p:nvGrpSpPr>
          <p:grpSpPr>
            <a:xfrm>
              <a:off x="1043608" y="3645024"/>
              <a:ext cx="720080" cy="432048"/>
              <a:chOff x="1043608" y="3645024"/>
              <a:chExt cx="720080" cy="43204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1187624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043608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00"/>
            <p:cNvGrpSpPr/>
            <p:nvPr/>
          </p:nvGrpSpPr>
          <p:grpSpPr>
            <a:xfrm>
              <a:off x="1043608" y="4293096"/>
              <a:ext cx="720080" cy="432048"/>
              <a:chOff x="1043608" y="4293096"/>
              <a:chExt cx="720080" cy="43204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187624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43608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01"/>
            <p:cNvGrpSpPr/>
            <p:nvPr/>
          </p:nvGrpSpPr>
          <p:grpSpPr>
            <a:xfrm>
              <a:off x="251520" y="2924944"/>
              <a:ext cx="720080" cy="432048"/>
              <a:chOff x="251520" y="2924944"/>
              <a:chExt cx="720080" cy="43204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39553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52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2"/>
            <p:cNvGrpSpPr/>
            <p:nvPr/>
          </p:nvGrpSpPr>
          <p:grpSpPr>
            <a:xfrm>
              <a:off x="251520" y="3645024"/>
              <a:ext cx="720080" cy="432048"/>
              <a:chOff x="251520" y="3645024"/>
              <a:chExt cx="720080" cy="4320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39553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152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103"/>
            <p:cNvGrpSpPr/>
            <p:nvPr/>
          </p:nvGrpSpPr>
          <p:grpSpPr>
            <a:xfrm>
              <a:off x="251520" y="4293096"/>
              <a:ext cx="720080" cy="432048"/>
              <a:chOff x="251520" y="4293096"/>
              <a:chExt cx="720080" cy="43204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39553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152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04"/>
            <p:cNvGrpSpPr/>
            <p:nvPr/>
          </p:nvGrpSpPr>
          <p:grpSpPr>
            <a:xfrm>
              <a:off x="5148064" y="2204864"/>
              <a:ext cx="720080" cy="432048"/>
              <a:chOff x="5148064" y="2204864"/>
              <a:chExt cx="720080" cy="43204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5292080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148064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Freeform 45"/>
            <p:cNvSpPr/>
            <p:nvPr/>
          </p:nvSpPr>
          <p:spPr>
            <a:xfrm>
              <a:off x="3407833" y="2053167"/>
              <a:ext cx="908050" cy="702733"/>
            </a:xfrm>
            <a:custGeom>
              <a:avLst/>
              <a:gdLst>
                <a:gd name="connsiteX0" fmla="*/ 656167 w 908050"/>
                <a:gd name="connsiteY0" fmla="*/ 613833 h 702733"/>
                <a:gd name="connsiteX1" fmla="*/ 884767 w 908050"/>
                <a:gd name="connsiteY1" fmla="*/ 359833 h 702733"/>
                <a:gd name="connsiteX2" fmla="*/ 516467 w 908050"/>
                <a:gd name="connsiteY2" fmla="*/ 67733 h 702733"/>
                <a:gd name="connsiteX3" fmla="*/ 122767 w 908050"/>
                <a:gd name="connsiteY3" fmla="*/ 385233 h 702733"/>
                <a:gd name="connsiteX4" fmla="*/ 478367 w 908050"/>
                <a:gd name="connsiteY4" fmla="*/ 664633 h 702733"/>
                <a:gd name="connsiteX5" fmla="*/ 846667 w 908050"/>
                <a:gd name="connsiteY5" fmla="*/ 347133 h 702733"/>
                <a:gd name="connsiteX6" fmla="*/ 452967 w 908050"/>
                <a:gd name="connsiteY6" fmla="*/ 16933 h 702733"/>
                <a:gd name="connsiteX7" fmla="*/ 135467 w 908050"/>
                <a:gd name="connsiteY7" fmla="*/ 448733 h 702733"/>
                <a:gd name="connsiteX8" fmla="*/ 376767 w 908050"/>
                <a:gd name="connsiteY8" fmla="*/ 702733 h 702733"/>
                <a:gd name="connsiteX9" fmla="*/ 745067 w 908050"/>
                <a:gd name="connsiteY9" fmla="*/ 448733 h 702733"/>
                <a:gd name="connsiteX10" fmla="*/ 719667 w 908050"/>
                <a:gd name="connsiteY10" fmla="*/ 42333 h 702733"/>
                <a:gd name="connsiteX11" fmla="*/ 148167 w 908050"/>
                <a:gd name="connsiteY11" fmla="*/ 194733 h 702733"/>
                <a:gd name="connsiteX12" fmla="*/ 84667 w 908050"/>
                <a:gd name="connsiteY12" fmla="*/ 613833 h 702733"/>
                <a:gd name="connsiteX13" fmla="*/ 656167 w 908050"/>
                <a:gd name="connsiteY13" fmla="*/ 6138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050" h="702733">
                  <a:moveTo>
                    <a:pt x="656167" y="613833"/>
                  </a:moveTo>
                  <a:cubicBezTo>
                    <a:pt x="789517" y="571500"/>
                    <a:pt x="908050" y="450850"/>
                    <a:pt x="884767" y="359833"/>
                  </a:cubicBezTo>
                  <a:cubicBezTo>
                    <a:pt x="861484" y="268816"/>
                    <a:pt x="643467" y="63500"/>
                    <a:pt x="516467" y="67733"/>
                  </a:cubicBezTo>
                  <a:cubicBezTo>
                    <a:pt x="389467" y="71966"/>
                    <a:pt x="129117" y="285750"/>
                    <a:pt x="122767" y="385233"/>
                  </a:cubicBezTo>
                  <a:cubicBezTo>
                    <a:pt x="116417" y="484716"/>
                    <a:pt x="357717" y="670983"/>
                    <a:pt x="478367" y="664633"/>
                  </a:cubicBezTo>
                  <a:cubicBezTo>
                    <a:pt x="599017" y="658283"/>
                    <a:pt x="850900" y="455083"/>
                    <a:pt x="846667" y="347133"/>
                  </a:cubicBezTo>
                  <a:cubicBezTo>
                    <a:pt x="842434" y="239183"/>
                    <a:pt x="571500" y="0"/>
                    <a:pt x="452967" y="16933"/>
                  </a:cubicBezTo>
                  <a:cubicBezTo>
                    <a:pt x="334434" y="33866"/>
                    <a:pt x="148167" y="334433"/>
                    <a:pt x="135467" y="448733"/>
                  </a:cubicBezTo>
                  <a:cubicBezTo>
                    <a:pt x="122767" y="563033"/>
                    <a:pt x="275167" y="702733"/>
                    <a:pt x="376767" y="702733"/>
                  </a:cubicBezTo>
                  <a:cubicBezTo>
                    <a:pt x="478367" y="702733"/>
                    <a:pt x="687917" y="558800"/>
                    <a:pt x="745067" y="448733"/>
                  </a:cubicBezTo>
                  <a:cubicBezTo>
                    <a:pt x="802217" y="338666"/>
                    <a:pt x="819150" y="84666"/>
                    <a:pt x="719667" y="42333"/>
                  </a:cubicBezTo>
                  <a:cubicBezTo>
                    <a:pt x="620184" y="0"/>
                    <a:pt x="254000" y="99483"/>
                    <a:pt x="148167" y="194733"/>
                  </a:cubicBezTo>
                  <a:cubicBezTo>
                    <a:pt x="42334" y="289983"/>
                    <a:pt x="0" y="539750"/>
                    <a:pt x="84667" y="613833"/>
                  </a:cubicBezTo>
                  <a:cubicBezTo>
                    <a:pt x="169334" y="687916"/>
                    <a:pt x="522817" y="656166"/>
                    <a:pt x="656167" y="6138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92"/>
          <p:cNvGrpSpPr>
            <a:grpSpLocks noChangeAspect="1"/>
          </p:cNvGrpSpPr>
          <p:nvPr/>
        </p:nvGrpSpPr>
        <p:grpSpPr>
          <a:xfrm>
            <a:off x="-108520" y="408461"/>
            <a:ext cx="1512168" cy="2136440"/>
            <a:chOff x="391273" y="285269"/>
            <a:chExt cx="3159961" cy="4464496"/>
          </a:xfrm>
        </p:grpSpPr>
        <p:pic>
          <p:nvPicPr>
            <p:cNvPr id="94" name="Picture 2" descr="http://www.met.reading.ac.uk/~dan/panto/2016/bigpos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20373">
              <a:off x="391273" y="285269"/>
              <a:ext cx="3159961" cy="44644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95" name="Oval 94"/>
            <p:cNvSpPr/>
            <p:nvPr/>
          </p:nvSpPr>
          <p:spPr>
            <a:xfrm>
              <a:off x="1907704" y="332656"/>
              <a:ext cx="216024" cy="21602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40"/>
          <p:cNvGrpSpPr/>
          <p:nvPr/>
        </p:nvGrpSpPr>
        <p:grpSpPr>
          <a:xfrm>
            <a:off x="5292080" y="0"/>
            <a:ext cx="648072" cy="72008"/>
            <a:chOff x="1458702" y="908720"/>
            <a:chExt cx="800658" cy="72008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Moon 100"/>
          <p:cNvSpPr/>
          <p:nvPr/>
        </p:nvSpPr>
        <p:spPr>
          <a:xfrm rot="5400000" flipH="1">
            <a:off x="5385296" y="214040"/>
            <a:ext cx="554856" cy="1080120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3563888" y="1556792"/>
            <a:ext cx="2066957" cy="2824127"/>
            <a:chOff x="7164288" y="604873"/>
            <a:chExt cx="2066957" cy="2824127"/>
          </a:xfrm>
        </p:grpSpPr>
        <p:sp>
          <p:nvSpPr>
            <p:cNvPr id="73" name="Oval 72"/>
            <p:cNvSpPr/>
            <p:nvPr/>
          </p:nvSpPr>
          <p:spPr>
            <a:xfrm>
              <a:off x="7164288" y="1108929"/>
              <a:ext cx="1843792" cy="2320071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Arc 73"/>
            <p:cNvSpPr/>
            <p:nvPr/>
          </p:nvSpPr>
          <p:spPr>
            <a:xfrm>
              <a:off x="8604448" y="2405073"/>
              <a:ext cx="626797" cy="486438"/>
            </a:xfrm>
            <a:prstGeom prst="arc">
              <a:avLst>
                <a:gd name="adj1" fmla="val 12767844"/>
                <a:gd name="adj2" fmla="val 1753823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8546464" y="1486130"/>
              <a:ext cx="129992" cy="1988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452320" y="604873"/>
              <a:ext cx="1322078" cy="612068"/>
              <a:chOff x="1214203" y="1352769"/>
              <a:chExt cx="1394086" cy="664886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21024095">
              <a:off x="7402826" y="2087053"/>
              <a:ext cx="1296144" cy="1242585"/>
              <a:chOff x="3039662" y="2947650"/>
              <a:chExt cx="1296144" cy="1242585"/>
            </a:xfrm>
          </p:grpSpPr>
          <p:grpSp>
            <p:nvGrpSpPr>
              <p:cNvPr id="80" name="Group 66"/>
              <p:cNvGrpSpPr/>
              <p:nvPr/>
            </p:nvGrpSpPr>
            <p:grpSpPr>
              <a:xfrm rot="1110014">
                <a:off x="3039662" y="3398147"/>
                <a:ext cx="1296144" cy="792088"/>
                <a:chOff x="2987824" y="1844824"/>
                <a:chExt cx="1296144" cy="792088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2987824" y="1844824"/>
                  <a:ext cx="1296144" cy="792088"/>
                </a:xfrm>
                <a:prstGeom prst="roundRect">
                  <a:avLst>
                    <a:gd name="adj" fmla="val 11857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3" name="Picture 6" descr="Image result for apple icon 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91880" y="2060848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1" name="Freeform 80"/>
              <p:cNvSpPr/>
              <p:nvPr/>
            </p:nvSpPr>
            <p:spPr>
              <a:xfrm rot="925708" flipH="1">
                <a:off x="3352085" y="2947650"/>
                <a:ext cx="637472" cy="96269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1" name="Freeform 50"/>
          <p:cNvSpPr/>
          <p:nvPr/>
        </p:nvSpPr>
        <p:spPr>
          <a:xfrm flipH="1">
            <a:off x="5292080" y="2708920"/>
            <a:ext cx="401781" cy="83477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6" name="Group 85"/>
          <p:cNvGrpSpPr/>
          <p:nvPr/>
        </p:nvGrpSpPr>
        <p:grpSpPr>
          <a:xfrm>
            <a:off x="3068078" y="1556792"/>
            <a:ext cx="2368018" cy="3385217"/>
            <a:chOff x="3039662" y="1556792"/>
            <a:chExt cx="2368018" cy="3385217"/>
          </a:xfrm>
        </p:grpSpPr>
        <p:sp>
          <p:nvSpPr>
            <p:cNvPr id="54" name="Freeform 53"/>
            <p:cNvSpPr/>
            <p:nvPr/>
          </p:nvSpPr>
          <p:spPr>
            <a:xfrm flipH="1">
              <a:off x="4572000" y="4293096"/>
              <a:ext cx="565165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51920" y="4293096"/>
              <a:ext cx="534133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563888" y="2060848"/>
              <a:ext cx="1843792" cy="2320071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851920" y="1556792"/>
              <a:ext cx="1322078" cy="612068"/>
              <a:chOff x="1214203" y="1352769"/>
              <a:chExt cx="1394086" cy="664886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039662" y="2947650"/>
              <a:ext cx="1296144" cy="1242585"/>
              <a:chOff x="3039662" y="2947650"/>
              <a:chExt cx="1296144" cy="1242585"/>
            </a:xfrm>
          </p:grpSpPr>
          <p:grpSp>
            <p:nvGrpSpPr>
              <p:cNvPr id="67" name="Group 66"/>
              <p:cNvGrpSpPr/>
              <p:nvPr/>
            </p:nvGrpSpPr>
            <p:grpSpPr>
              <a:xfrm rot="1110014">
                <a:off x="3039662" y="3398147"/>
                <a:ext cx="1296144" cy="792088"/>
                <a:chOff x="2987824" y="1844824"/>
                <a:chExt cx="1296144" cy="792088"/>
              </a:xfrm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2987824" y="1844824"/>
                  <a:ext cx="1296144" cy="792088"/>
                </a:xfrm>
                <a:prstGeom prst="roundRect">
                  <a:avLst>
                    <a:gd name="adj" fmla="val 11857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6" name="Picture 6" descr="Image result for apple icon 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91880" y="2060848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4" name="Freeform 63"/>
              <p:cNvSpPr/>
              <p:nvPr/>
            </p:nvSpPr>
            <p:spPr>
              <a:xfrm rot="925708" flipH="1">
                <a:off x="3352085" y="2947650"/>
                <a:ext cx="637472" cy="96269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8" name="Arc 57"/>
          <p:cNvSpPr/>
          <p:nvPr/>
        </p:nvSpPr>
        <p:spPr>
          <a:xfrm>
            <a:off x="4174090" y="3356992"/>
            <a:ext cx="626797" cy="486438"/>
          </a:xfrm>
          <a:prstGeom prst="arc">
            <a:avLst>
              <a:gd name="adj1" fmla="val 12767844"/>
              <a:gd name="adj2" fmla="val 197119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578944" y="2438049"/>
            <a:ext cx="129992" cy="198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211960" y="2438049"/>
            <a:ext cx="129992" cy="198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50"/>
          <p:cNvGrpSpPr/>
          <p:nvPr/>
        </p:nvGrpSpPr>
        <p:grpSpPr>
          <a:xfrm>
            <a:off x="4139952" y="2348880"/>
            <a:ext cx="648072" cy="72008"/>
            <a:chOff x="1458702" y="908720"/>
            <a:chExt cx="800658" cy="7200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Moon 70"/>
          <p:cNvSpPr/>
          <p:nvPr/>
        </p:nvSpPr>
        <p:spPr>
          <a:xfrm rot="5400000" flipH="1">
            <a:off x="4175956" y="2744924"/>
            <a:ext cx="720080" cy="1080120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-252536" y="-459432"/>
            <a:ext cx="302433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89" name="Rectangle 88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92" name="Rounded Rectangle 91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4" name="Picture 6" descr="Image result for lorenz attracto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956">
            <a:off x="76188" y="475196"/>
            <a:ext cx="19050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95" name="Straight Connector 94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 rot="13576587" flipH="1">
            <a:off x="5255521" y="1885328"/>
            <a:ext cx="624248" cy="9626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4077558">
            <a:off x="5953614" y="3134102"/>
            <a:ext cx="497195" cy="759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17422030" flipH="1">
            <a:off x="7097031" y="3096327"/>
            <a:ext cx="527273" cy="7678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6377747">
            <a:off x="948453" y="2892384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187624" y="3193268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2627784" y="3193268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1403648" y="2257164"/>
            <a:ext cx="1582691" cy="3650698"/>
            <a:chOff x="5351209" y="980728"/>
            <a:chExt cx="1529330" cy="3794713"/>
          </a:xfrm>
        </p:grpSpPr>
        <p:sp>
          <p:nvSpPr>
            <p:cNvPr id="8" name="Freeform 7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/>
          <p:cNvSpPr/>
          <p:nvPr/>
        </p:nvSpPr>
        <p:spPr>
          <a:xfrm>
            <a:off x="2051720" y="3553308"/>
            <a:ext cx="203081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50"/>
          <p:cNvGrpSpPr/>
          <p:nvPr/>
        </p:nvGrpSpPr>
        <p:grpSpPr>
          <a:xfrm>
            <a:off x="1835696" y="2708920"/>
            <a:ext cx="648072" cy="72008"/>
            <a:chOff x="1458702" y="908720"/>
            <a:chExt cx="800658" cy="720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5"/>
          <p:cNvGrpSpPr/>
          <p:nvPr/>
        </p:nvGrpSpPr>
        <p:grpSpPr>
          <a:xfrm flipH="1">
            <a:off x="6260899" y="2262004"/>
            <a:ext cx="1008113" cy="3399244"/>
            <a:chOff x="6156176" y="1970838"/>
            <a:chExt cx="1147085" cy="3615268"/>
          </a:xfrm>
        </p:grpSpPr>
        <p:sp>
          <p:nvSpPr>
            <p:cNvPr id="27" name="Freeform 26"/>
            <p:cNvSpPr/>
            <p:nvPr/>
          </p:nvSpPr>
          <p:spPr>
            <a:xfrm flipH="1">
              <a:off x="6804248" y="4725144"/>
              <a:ext cx="499013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56176" y="4725144"/>
              <a:ext cx="504056" cy="86096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300192" y="1970838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>
              <a:off x="6485736" y="2811408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6548935" y="2762926"/>
            <a:ext cx="427247" cy="188243"/>
            <a:chOff x="5148064" y="1988840"/>
            <a:chExt cx="427247" cy="188243"/>
          </a:xfrm>
        </p:grpSpPr>
        <p:sp>
          <p:nvSpPr>
            <p:cNvPr id="38" name="Oval 37"/>
            <p:cNvSpPr/>
            <p:nvPr/>
          </p:nvSpPr>
          <p:spPr>
            <a:xfrm>
              <a:off x="5466099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148064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6404919" y="2690918"/>
            <a:ext cx="648072" cy="72008"/>
            <a:chOff x="1458702" y="908720"/>
            <a:chExt cx="800658" cy="7200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Moon 49"/>
          <p:cNvSpPr/>
          <p:nvPr/>
        </p:nvSpPr>
        <p:spPr>
          <a:xfrm rot="5400000" flipH="1">
            <a:off x="6502034" y="3347003"/>
            <a:ext cx="554856" cy="600235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oon 39"/>
          <p:cNvSpPr/>
          <p:nvPr/>
        </p:nvSpPr>
        <p:spPr>
          <a:xfrm rot="5400000" flipH="1">
            <a:off x="1799692" y="3176972"/>
            <a:ext cx="720080" cy="1080120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8" grpId="0" animBg="1"/>
      <p:bldP spid="59" grpId="0" animBg="1"/>
      <p:bldP spid="60" grpId="0" animBg="1"/>
      <p:bldP spid="71" grpId="0" animBg="1"/>
      <p:bldP spid="85" grpId="0" animBg="1"/>
      <p:bldP spid="5" grpId="0" animBg="1"/>
      <p:bldP spid="16" grpId="0" animBg="1"/>
      <p:bldP spid="15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86" name="Rectangle 85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103" name="Rounded Rectangle 102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5" name="Picture 6" descr="Image result for lorenz attracto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2956">
            <a:off x="76188" y="475196"/>
            <a:ext cx="19050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81" name="Straight Connector 80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5"/>
          <p:cNvGrpSpPr/>
          <p:nvPr/>
        </p:nvGrpSpPr>
        <p:grpSpPr>
          <a:xfrm>
            <a:off x="3068078" y="1556792"/>
            <a:ext cx="2368018" cy="3385217"/>
            <a:chOff x="3039662" y="1556792"/>
            <a:chExt cx="2368018" cy="3385217"/>
          </a:xfrm>
        </p:grpSpPr>
        <p:sp>
          <p:nvSpPr>
            <p:cNvPr id="54" name="Freeform 53"/>
            <p:cNvSpPr/>
            <p:nvPr/>
          </p:nvSpPr>
          <p:spPr>
            <a:xfrm flipH="1">
              <a:off x="4572000" y="4293096"/>
              <a:ext cx="565165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51920" y="4293096"/>
              <a:ext cx="534133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563888" y="2060848"/>
              <a:ext cx="1843792" cy="2320071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60"/>
            <p:cNvGrpSpPr/>
            <p:nvPr/>
          </p:nvGrpSpPr>
          <p:grpSpPr>
            <a:xfrm>
              <a:off x="3851920" y="1556792"/>
              <a:ext cx="1322078" cy="612068"/>
              <a:chOff x="1214203" y="1352769"/>
              <a:chExt cx="1394086" cy="664886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71"/>
            <p:cNvGrpSpPr/>
            <p:nvPr/>
          </p:nvGrpSpPr>
          <p:grpSpPr>
            <a:xfrm>
              <a:off x="3039662" y="2947650"/>
              <a:ext cx="1296144" cy="1242585"/>
              <a:chOff x="3039662" y="2947650"/>
              <a:chExt cx="1296144" cy="1242585"/>
            </a:xfrm>
          </p:grpSpPr>
          <p:grpSp>
            <p:nvGrpSpPr>
              <p:cNvPr id="20" name="Group 66"/>
              <p:cNvGrpSpPr/>
              <p:nvPr/>
            </p:nvGrpSpPr>
            <p:grpSpPr>
              <a:xfrm rot="1110014">
                <a:off x="3039662" y="3398147"/>
                <a:ext cx="1296144" cy="792088"/>
                <a:chOff x="2987824" y="1844824"/>
                <a:chExt cx="1296144" cy="792088"/>
              </a:xfrm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2987824" y="1844824"/>
                  <a:ext cx="1296144" cy="792088"/>
                </a:xfrm>
                <a:prstGeom prst="roundRect">
                  <a:avLst>
                    <a:gd name="adj" fmla="val 11857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6" name="Picture 6" descr="Image result for apple icon 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491880" y="2060848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4" name="Freeform 63"/>
              <p:cNvSpPr/>
              <p:nvPr/>
            </p:nvSpPr>
            <p:spPr>
              <a:xfrm rot="925708" flipH="1">
                <a:off x="3352085" y="2947650"/>
                <a:ext cx="637472" cy="96269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5" name="Freeform 84"/>
          <p:cNvSpPr/>
          <p:nvPr/>
        </p:nvSpPr>
        <p:spPr>
          <a:xfrm rot="13576587" flipH="1">
            <a:off x="5255521" y="1885328"/>
            <a:ext cx="624248" cy="9626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rot="2998450">
            <a:off x="6032901" y="3339799"/>
            <a:ext cx="497195" cy="7596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3528487">
            <a:off x="1046970" y="3467778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6377747">
            <a:off x="948453" y="2892384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2627784" y="3193268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3"/>
          <p:cNvGrpSpPr/>
          <p:nvPr/>
        </p:nvGrpSpPr>
        <p:grpSpPr>
          <a:xfrm>
            <a:off x="1403648" y="2257164"/>
            <a:ext cx="1582691" cy="3650698"/>
            <a:chOff x="5351209" y="980728"/>
            <a:chExt cx="1529330" cy="3794713"/>
          </a:xfrm>
        </p:grpSpPr>
        <p:sp>
          <p:nvSpPr>
            <p:cNvPr id="8" name="Freeform 7"/>
            <p:cNvSpPr/>
            <p:nvPr/>
          </p:nvSpPr>
          <p:spPr>
            <a:xfrm flipH="1">
              <a:off x="6243500" y="3967034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51209" y="396703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50"/>
          <p:cNvGrpSpPr/>
          <p:nvPr/>
        </p:nvGrpSpPr>
        <p:grpSpPr>
          <a:xfrm>
            <a:off x="1835696" y="2708920"/>
            <a:ext cx="648072" cy="72008"/>
            <a:chOff x="1458702" y="908720"/>
            <a:chExt cx="800658" cy="720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5822377" y="2262004"/>
            <a:ext cx="1922232" cy="3399244"/>
            <a:chOff x="5822377" y="2262004"/>
            <a:chExt cx="1922232" cy="3399244"/>
          </a:xfrm>
        </p:grpSpPr>
        <p:sp>
          <p:nvSpPr>
            <p:cNvPr id="47" name="Freeform 46"/>
            <p:cNvSpPr/>
            <p:nvPr/>
          </p:nvSpPr>
          <p:spPr>
            <a:xfrm rot="3481467">
              <a:off x="5953614" y="3134102"/>
              <a:ext cx="497195" cy="7596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 rot="17422030" flipH="1">
              <a:off x="7097031" y="3096327"/>
              <a:ext cx="527273" cy="76788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5"/>
            <p:cNvGrpSpPr/>
            <p:nvPr/>
          </p:nvGrpSpPr>
          <p:grpSpPr>
            <a:xfrm flipH="1">
              <a:off x="6260899" y="2262004"/>
              <a:ext cx="1008113" cy="3399244"/>
              <a:chOff x="6156176" y="1970838"/>
              <a:chExt cx="1147085" cy="3615268"/>
            </a:xfrm>
          </p:grpSpPr>
          <p:sp>
            <p:nvSpPr>
              <p:cNvPr id="27" name="Freeform 26"/>
              <p:cNvSpPr/>
              <p:nvPr/>
            </p:nvSpPr>
            <p:spPr>
              <a:xfrm flipH="1">
                <a:off x="6804248" y="4725144"/>
                <a:ext cx="499013" cy="8609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156176" y="4725144"/>
                <a:ext cx="504056" cy="8609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00192" y="1970838"/>
                <a:ext cx="864096" cy="2916324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Chord 29"/>
              <p:cNvSpPr/>
              <p:nvPr/>
            </p:nvSpPr>
            <p:spPr>
              <a:xfrm>
                <a:off x="6485736" y="2811408"/>
                <a:ext cx="504056" cy="33689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39"/>
            <p:cNvGrpSpPr/>
            <p:nvPr/>
          </p:nvGrpSpPr>
          <p:grpSpPr>
            <a:xfrm>
              <a:off x="6548935" y="2762926"/>
              <a:ext cx="427247" cy="188243"/>
              <a:chOff x="5148064" y="1988840"/>
              <a:chExt cx="427247" cy="18824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40"/>
            <p:cNvGrpSpPr/>
            <p:nvPr/>
          </p:nvGrpSpPr>
          <p:grpSpPr>
            <a:xfrm>
              <a:off x="6404919" y="2690918"/>
              <a:ext cx="648072" cy="72008"/>
              <a:chOff x="1458702" y="908720"/>
              <a:chExt cx="800658" cy="7200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458702" y="908720"/>
                <a:ext cx="35584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1903512" y="908720"/>
                <a:ext cx="35584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Moon 49"/>
            <p:cNvSpPr/>
            <p:nvPr/>
          </p:nvSpPr>
          <p:spPr>
            <a:xfrm rot="5400000" flipH="1">
              <a:off x="6502034" y="3347003"/>
              <a:ext cx="554856" cy="600235"/>
            </a:xfrm>
            <a:prstGeom prst="moon">
              <a:avLst>
                <a:gd name="adj" fmla="val 6475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Moon 39"/>
          <p:cNvSpPr/>
          <p:nvPr/>
        </p:nvSpPr>
        <p:spPr>
          <a:xfrm rot="5400000" flipH="1">
            <a:off x="1799692" y="3176972"/>
            <a:ext cx="720080" cy="1080120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4174090" y="3356992"/>
            <a:ext cx="626797" cy="486438"/>
          </a:xfrm>
          <a:prstGeom prst="arc">
            <a:avLst>
              <a:gd name="adj1" fmla="val 12767844"/>
              <a:gd name="adj2" fmla="val 197119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578944" y="2438049"/>
            <a:ext cx="129992" cy="198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211960" y="2438049"/>
            <a:ext cx="129992" cy="198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50"/>
          <p:cNvGrpSpPr/>
          <p:nvPr/>
        </p:nvGrpSpPr>
        <p:grpSpPr>
          <a:xfrm>
            <a:off x="4139952" y="2348880"/>
            <a:ext cx="648072" cy="72008"/>
            <a:chOff x="1458702" y="908720"/>
            <a:chExt cx="800658" cy="72008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Moon 70"/>
          <p:cNvSpPr/>
          <p:nvPr/>
        </p:nvSpPr>
        <p:spPr>
          <a:xfrm rot="5400000" flipH="1">
            <a:off x="4175956" y="2744924"/>
            <a:ext cx="720080" cy="1080120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1403648" y="2251472"/>
            <a:ext cx="1582691" cy="3650698"/>
            <a:chOff x="-791346" y="1268760"/>
            <a:chExt cx="1582691" cy="3650698"/>
          </a:xfrm>
        </p:grpSpPr>
        <p:grpSp>
          <p:nvGrpSpPr>
            <p:cNvPr id="68" name="Group 3"/>
            <p:cNvGrpSpPr/>
            <p:nvPr/>
          </p:nvGrpSpPr>
          <p:grpSpPr>
            <a:xfrm>
              <a:off x="-791346" y="1268760"/>
              <a:ext cx="1582691" cy="3650698"/>
              <a:chOff x="5351209" y="980728"/>
              <a:chExt cx="1529330" cy="3794713"/>
            </a:xfrm>
          </p:grpSpPr>
          <p:sp>
            <p:nvSpPr>
              <p:cNvPr id="72" name="Freeform 71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Chord 7"/>
              <p:cNvSpPr/>
              <p:nvPr/>
            </p:nvSpPr>
            <p:spPr>
              <a:xfrm>
                <a:off x="6358914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289334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Arc 87"/>
            <p:cNvSpPr/>
            <p:nvPr/>
          </p:nvSpPr>
          <p:spPr>
            <a:xfrm flipV="1">
              <a:off x="179512" y="2204864"/>
              <a:ext cx="571263" cy="684520"/>
            </a:xfrm>
            <a:prstGeom prst="arc">
              <a:avLst>
                <a:gd name="adj1" fmla="val 11462497"/>
                <a:gd name="adj2" fmla="val 17517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 rot="8140528">
              <a:off x="-768650" y="1575038"/>
              <a:ext cx="695496" cy="107323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5" name="slidewhistleu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96536" y="3429000"/>
            <a:ext cx="304800" cy="304800"/>
          </a:xfrm>
          <a:prstGeom prst="rect">
            <a:avLst/>
          </a:prstGeom>
        </p:spPr>
      </p:pic>
      <p:pic>
        <p:nvPicPr>
          <p:cNvPr id="77" name="slidewhistleu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548936" y="3581400"/>
            <a:ext cx="304800" cy="304800"/>
          </a:xfrm>
          <a:prstGeom prst="rect">
            <a:avLst/>
          </a:prstGeom>
        </p:spPr>
      </p:pic>
      <p:pic>
        <p:nvPicPr>
          <p:cNvPr id="78" name="slidewhistleu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01336" y="3733800"/>
            <a:ext cx="304800" cy="304800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6185204" y="2276872"/>
            <a:ext cx="1085189" cy="3399244"/>
            <a:chOff x="7812360" y="2420888"/>
            <a:chExt cx="1085189" cy="3399244"/>
          </a:xfrm>
        </p:grpSpPr>
        <p:grpSp>
          <p:nvGrpSpPr>
            <p:cNvPr id="92" name="Group 25"/>
            <p:cNvGrpSpPr/>
            <p:nvPr/>
          </p:nvGrpSpPr>
          <p:grpSpPr>
            <a:xfrm flipH="1">
              <a:off x="7884368" y="2420888"/>
              <a:ext cx="1008113" cy="3399244"/>
              <a:chOff x="6156176" y="1970838"/>
              <a:chExt cx="1147085" cy="3615268"/>
            </a:xfrm>
          </p:grpSpPr>
          <p:sp>
            <p:nvSpPr>
              <p:cNvPr id="93" name="Freeform 92"/>
              <p:cNvSpPr/>
              <p:nvPr/>
            </p:nvSpPr>
            <p:spPr>
              <a:xfrm flipH="1">
                <a:off x="6804248" y="4725144"/>
                <a:ext cx="499013" cy="8609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6156176" y="4725144"/>
                <a:ext cx="504056" cy="8609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300192" y="1970838"/>
                <a:ext cx="864096" cy="2916324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Chord 95"/>
              <p:cNvSpPr/>
              <p:nvPr/>
            </p:nvSpPr>
            <p:spPr>
              <a:xfrm>
                <a:off x="6799206" y="2811408"/>
                <a:ext cx="504055" cy="33689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8207204" y="2924944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Arc 97"/>
            <p:cNvSpPr/>
            <p:nvPr/>
          </p:nvSpPr>
          <p:spPr>
            <a:xfrm flipV="1">
              <a:off x="7812360" y="3284984"/>
              <a:ext cx="571263" cy="684520"/>
            </a:xfrm>
            <a:prstGeom prst="arc">
              <a:avLst>
                <a:gd name="adj1" fmla="val 15171245"/>
                <a:gd name="adj2" fmla="val 212592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 rot="20766320">
              <a:off x="8400354" y="3477583"/>
              <a:ext cx="497195" cy="7596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820" name="Picture 4" descr="File:130Gyarado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892480" y="3645024"/>
            <a:ext cx="2988841" cy="2621965"/>
          </a:xfrm>
          <a:prstGeom prst="rect">
            <a:avLst/>
          </a:prstGeom>
          <a:noFill/>
        </p:spPr>
      </p:pic>
      <p:sp>
        <p:nvSpPr>
          <p:cNvPr id="106" name="Rounded Rectangle 105"/>
          <p:cNvSpPr/>
          <p:nvPr/>
        </p:nvSpPr>
        <p:spPr>
          <a:xfrm rot="2605582">
            <a:off x="5820775" y="3587470"/>
            <a:ext cx="581872" cy="303394"/>
          </a:xfrm>
          <a:prstGeom prst="roundRect">
            <a:avLst>
              <a:gd name="adj" fmla="val 1185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8" name="Group 117"/>
          <p:cNvGrpSpPr/>
          <p:nvPr/>
        </p:nvGrpSpPr>
        <p:grpSpPr>
          <a:xfrm flipH="1">
            <a:off x="6228184" y="2276872"/>
            <a:ext cx="1512168" cy="2742064"/>
            <a:chOff x="7442338" y="29756"/>
            <a:chExt cx="1462129" cy="2742064"/>
          </a:xfrm>
        </p:grpSpPr>
        <p:sp>
          <p:nvSpPr>
            <p:cNvPr id="107" name="Freeform 106"/>
            <p:cNvSpPr/>
            <p:nvPr/>
          </p:nvSpPr>
          <p:spPr>
            <a:xfrm rot="2998450">
              <a:off x="7654464" y="1105383"/>
              <a:ext cx="497195" cy="7596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9" name="Group 25"/>
            <p:cNvGrpSpPr/>
            <p:nvPr/>
          </p:nvGrpSpPr>
          <p:grpSpPr>
            <a:xfrm flipH="1">
              <a:off x="7891285" y="29756"/>
              <a:ext cx="881545" cy="2742064"/>
              <a:chOff x="6300192" y="1970838"/>
              <a:chExt cx="1003069" cy="291632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6300192" y="1970838"/>
                <a:ext cx="864096" cy="2916324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Chord 115"/>
              <p:cNvSpPr/>
              <p:nvPr/>
            </p:nvSpPr>
            <p:spPr>
              <a:xfrm>
                <a:off x="6799206" y="2811408"/>
                <a:ext cx="504055" cy="33689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8214122" y="533812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Arc 110"/>
            <p:cNvSpPr/>
            <p:nvPr/>
          </p:nvSpPr>
          <p:spPr>
            <a:xfrm flipV="1">
              <a:off x="7819278" y="893852"/>
              <a:ext cx="571263" cy="684520"/>
            </a:xfrm>
            <a:prstGeom prst="arc">
              <a:avLst>
                <a:gd name="adj1" fmla="val 15171245"/>
                <a:gd name="adj2" fmla="val 2125927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 rot="20766320">
              <a:off x="8407272" y="1086451"/>
              <a:ext cx="497195" cy="75966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ounded Rectangle 116"/>
            <p:cNvSpPr/>
            <p:nvPr/>
          </p:nvSpPr>
          <p:spPr>
            <a:xfrm rot="2605582">
              <a:off x="7442338" y="1353054"/>
              <a:ext cx="581872" cy="303394"/>
            </a:xfrm>
            <a:prstGeom prst="roundRect">
              <a:avLst>
                <a:gd name="adj" fmla="val 1185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102" grpId="0" animBg="1"/>
      <p:bldP spid="102" grpId="1" animBg="1"/>
      <p:bldP spid="67" grpId="0" animBg="1"/>
      <p:bldP spid="67" grpId="1" animBg="1"/>
      <p:bldP spid="5" grpId="0" animBg="1"/>
      <p:bldP spid="19" grpId="0" animBg="1"/>
      <p:bldP spid="40" grpId="0" animBg="1"/>
      <p:bldP spid="106" grpId="0" animBg="1"/>
      <p:bldP spid="10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331640" y="548680"/>
            <a:ext cx="2956230" cy="4680520"/>
            <a:chOff x="1331640" y="548680"/>
            <a:chExt cx="2956230" cy="4680520"/>
          </a:xfrm>
        </p:grpSpPr>
        <p:sp>
          <p:nvSpPr>
            <p:cNvPr id="59" name="Freeform 58"/>
            <p:cNvSpPr/>
            <p:nvPr/>
          </p:nvSpPr>
          <p:spPr>
            <a:xfrm>
              <a:off x="1331640" y="548680"/>
              <a:ext cx="2956230" cy="4680520"/>
            </a:xfrm>
            <a:custGeom>
              <a:avLst/>
              <a:gdLst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93700 w 3556000"/>
                <a:gd name="connsiteY7" fmla="*/ 5130800 h 5130800"/>
                <a:gd name="connsiteX8" fmla="*/ 0 w 3556000"/>
                <a:gd name="connsiteY8" fmla="*/ 5105400 h 5130800"/>
                <a:gd name="connsiteX0" fmla="*/ 0 w 3556000"/>
                <a:gd name="connsiteY0" fmla="*/ 5105400 h 5130800"/>
                <a:gd name="connsiteX1" fmla="*/ 25400 w 3556000"/>
                <a:gd name="connsiteY1" fmla="*/ 0 h 5130800"/>
                <a:gd name="connsiteX2" fmla="*/ 3556000 w 3556000"/>
                <a:gd name="connsiteY2" fmla="*/ 0 h 5130800"/>
                <a:gd name="connsiteX3" fmla="*/ 3556000 w 3556000"/>
                <a:gd name="connsiteY3" fmla="*/ 5130800 h 5130800"/>
                <a:gd name="connsiteX4" fmla="*/ 3200400 w 3556000"/>
                <a:gd name="connsiteY4" fmla="*/ 5130800 h 5130800"/>
                <a:gd name="connsiteX5" fmla="*/ 3200400 w 3556000"/>
                <a:gd name="connsiteY5" fmla="*/ 342900 h 5130800"/>
                <a:gd name="connsiteX6" fmla="*/ 393700 w 3556000"/>
                <a:gd name="connsiteY6" fmla="*/ 342900 h 5130800"/>
                <a:gd name="connsiteX7" fmla="*/ 375940 w 3556000"/>
                <a:gd name="connsiteY7" fmla="*/ 5106516 h 5130800"/>
                <a:gd name="connsiteX8" fmla="*/ 0 w 3556000"/>
                <a:gd name="connsiteY8" fmla="*/ 5105400 h 5130800"/>
                <a:gd name="connsiteX0" fmla="*/ 0 w 3540100"/>
                <a:gd name="connsiteY0" fmla="*/ 5106516 h 5130800"/>
                <a:gd name="connsiteX1" fmla="*/ 9500 w 3540100"/>
                <a:gd name="connsiteY1" fmla="*/ 0 h 5130800"/>
                <a:gd name="connsiteX2" fmla="*/ 3540100 w 3540100"/>
                <a:gd name="connsiteY2" fmla="*/ 0 h 5130800"/>
                <a:gd name="connsiteX3" fmla="*/ 3540100 w 3540100"/>
                <a:gd name="connsiteY3" fmla="*/ 5130800 h 5130800"/>
                <a:gd name="connsiteX4" fmla="*/ 3184500 w 3540100"/>
                <a:gd name="connsiteY4" fmla="*/ 5130800 h 5130800"/>
                <a:gd name="connsiteX5" fmla="*/ 3184500 w 3540100"/>
                <a:gd name="connsiteY5" fmla="*/ 342900 h 5130800"/>
                <a:gd name="connsiteX6" fmla="*/ 377800 w 3540100"/>
                <a:gd name="connsiteY6" fmla="*/ 342900 h 5130800"/>
                <a:gd name="connsiteX7" fmla="*/ 360040 w 3540100"/>
                <a:gd name="connsiteY7" fmla="*/ 5106516 h 5130800"/>
                <a:gd name="connsiteX8" fmla="*/ 0 w 3540100"/>
                <a:gd name="connsiteY8" fmla="*/ 5106516 h 5130800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80967 w 3543267"/>
                <a:gd name="connsiteY6" fmla="*/ 348952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87667 w 3543267"/>
                <a:gd name="connsiteY5" fmla="*/ 348952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43267 w 3543267"/>
                <a:gd name="connsiteY2" fmla="*/ 6052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43267"/>
                <a:gd name="connsiteY0" fmla="*/ 5112568 h 5136852"/>
                <a:gd name="connsiteX1" fmla="*/ 3167 w 3543267"/>
                <a:gd name="connsiteY1" fmla="*/ 0 h 5136852"/>
                <a:gd name="connsiteX2" fmla="*/ 3531560 w 3543267"/>
                <a:gd name="connsiteY2" fmla="*/ 0 h 5136852"/>
                <a:gd name="connsiteX3" fmla="*/ 3543267 w 3543267"/>
                <a:gd name="connsiteY3" fmla="*/ 5136852 h 5136852"/>
                <a:gd name="connsiteX4" fmla="*/ 3187667 w 3543267"/>
                <a:gd name="connsiteY4" fmla="*/ 5136852 h 5136852"/>
                <a:gd name="connsiteX5" fmla="*/ 3171520 w 3543267"/>
                <a:gd name="connsiteY5" fmla="*/ 360040 h 5136852"/>
                <a:gd name="connsiteX6" fmla="*/ 363208 w 3543267"/>
                <a:gd name="connsiteY6" fmla="*/ 360040 h 5136852"/>
                <a:gd name="connsiteX7" fmla="*/ 363207 w 3543267"/>
                <a:gd name="connsiteY7" fmla="*/ 5112568 h 5136852"/>
                <a:gd name="connsiteX8" fmla="*/ 3167 w 3543267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040560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36852"/>
                <a:gd name="connsiteX1" fmla="*/ 3167 w 3535462"/>
                <a:gd name="connsiteY1" fmla="*/ 0 h 5136852"/>
                <a:gd name="connsiteX2" fmla="*/ 3531560 w 3535462"/>
                <a:gd name="connsiteY2" fmla="*/ 0 h 5136852"/>
                <a:gd name="connsiteX3" fmla="*/ 3531560 w 3535462"/>
                <a:gd name="connsiteY3" fmla="*/ 5112568 h 5136852"/>
                <a:gd name="connsiteX4" fmla="*/ 3187667 w 3535462"/>
                <a:gd name="connsiteY4" fmla="*/ 5136852 h 5136852"/>
                <a:gd name="connsiteX5" fmla="*/ 3171520 w 3535462"/>
                <a:gd name="connsiteY5" fmla="*/ 360040 h 5136852"/>
                <a:gd name="connsiteX6" fmla="*/ 363208 w 3535462"/>
                <a:gd name="connsiteY6" fmla="*/ 360040 h 5136852"/>
                <a:gd name="connsiteX7" fmla="*/ 363207 w 3535462"/>
                <a:gd name="connsiteY7" fmla="*/ 5112568 h 5136852"/>
                <a:gd name="connsiteX8" fmla="*/ 3167 w 3535462"/>
                <a:gd name="connsiteY8" fmla="*/ 5112568 h 5136852"/>
                <a:gd name="connsiteX0" fmla="*/ 3167 w 3535462"/>
                <a:gd name="connsiteY0" fmla="*/ 5112568 h 5112568"/>
                <a:gd name="connsiteX1" fmla="*/ 3167 w 3535462"/>
                <a:gd name="connsiteY1" fmla="*/ 0 h 5112568"/>
                <a:gd name="connsiteX2" fmla="*/ 3531560 w 3535462"/>
                <a:gd name="connsiteY2" fmla="*/ 0 h 5112568"/>
                <a:gd name="connsiteX3" fmla="*/ 3531560 w 3535462"/>
                <a:gd name="connsiteY3" fmla="*/ 5112568 h 5112568"/>
                <a:gd name="connsiteX4" fmla="*/ 3171520 w 3535462"/>
                <a:gd name="connsiteY4" fmla="*/ 5112568 h 5112568"/>
                <a:gd name="connsiteX5" fmla="*/ 3171520 w 3535462"/>
                <a:gd name="connsiteY5" fmla="*/ 360040 h 5112568"/>
                <a:gd name="connsiteX6" fmla="*/ 363208 w 3535462"/>
                <a:gd name="connsiteY6" fmla="*/ 360040 h 5112568"/>
                <a:gd name="connsiteX7" fmla="*/ 363207 w 3535462"/>
                <a:gd name="connsiteY7" fmla="*/ 5112568 h 5112568"/>
                <a:gd name="connsiteX8" fmla="*/ 3167 w 3535462"/>
                <a:gd name="connsiteY8" fmla="*/ 5112568 h 511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462" h="5112568">
                  <a:moveTo>
                    <a:pt x="3167" y="5112568"/>
                  </a:moveTo>
                  <a:cubicBezTo>
                    <a:pt x="6334" y="3410396"/>
                    <a:pt x="0" y="1702172"/>
                    <a:pt x="3167" y="0"/>
                  </a:cubicBezTo>
                  <a:lnTo>
                    <a:pt x="3531560" y="0"/>
                  </a:lnTo>
                  <a:cubicBezTo>
                    <a:pt x="3535462" y="1712284"/>
                    <a:pt x="3527658" y="3400284"/>
                    <a:pt x="3531560" y="5112568"/>
                  </a:cubicBezTo>
                  <a:lnTo>
                    <a:pt x="3171520" y="5112568"/>
                  </a:lnTo>
                  <a:cubicBezTo>
                    <a:pt x="3166138" y="3520297"/>
                    <a:pt x="3176902" y="1952311"/>
                    <a:pt x="3171520" y="360040"/>
                  </a:cubicBezTo>
                  <a:lnTo>
                    <a:pt x="363208" y="360040"/>
                  </a:lnTo>
                  <a:cubicBezTo>
                    <a:pt x="363208" y="1944216"/>
                    <a:pt x="363207" y="3528392"/>
                    <a:pt x="363207" y="5112568"/>
                  </a:cubicBezTo>
                  <a:lnTo>
                    <a:pt x="3167" y="5112568"/>
                  </a:lnTo>
                  <a:close/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19672" y="836712"/>
              <a:ext cx="2376264" cy="4392488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907704" y="1124744"/>
              <a:ext cx="576064" cy="15841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131840" y="1124744"/>
              <a:ext cx="576064" cy="15841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1763688" y="3356992"/>
              <a:ext cx="288032" cy="28803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763688" y="3429000"/>
              <a:ext cx="576064" cy="144016"/>
            </a:xfrm>
            <a:prstGeom prst="roundRect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717080" y="2984252"/>
              <a:ext cx="2160240" cy="216024"/>
            </a:xfrm>
            <a:prstGeom prst="round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 smtClean="0">
                  <a:latin typeface="Arial" pitchFamily="34" charset="0"/>
                  <a:cs typeface="Arial" pitchFamily="34" charset="0"/>
                </a:rPr>
                <a:t>David Grimes Synoptic Laboratory</a:t>
              </a:r>
              <a:endParaRPr lang="en-GB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555776" y="1268760"/>
              <a:ext cx="504056" cy="216024"/>
            </a:xfrm>
            <a:prstGeom prst="roundRect">
              <a:avLst/>
            </a:prstGeom>
            <a:solidFill>
              <a:srgbClr val="00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 smtClean="0">
                  <a:latin typeface="Arial" pitchFamily="34" charset="0"/>
                  <a:cs typeface="Arial" pitchFamily="34" charset="0"/>
                </a:rPr>
                <a:t>1L61</a:t>
              </a:r>
              <a:endParaRPr lang="en-GB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07904" y="2708920"/>
            <a:ext cx="1780384" cy="2897901"/>
            <a:chOff x="3707904" y="2708920"/>
            <a:chExt cx="1780384" cy="2897901"/>
          </a:xfrm>
        </p:grpSpPr>
        <p:sp>
          <p:nvSpPr>
            <p:cNvPr id="71" name="Freeform 70"/>
            <p:cNvSpPr/>
            <p:nvPr/>
          </p:nvSpPr>
          <p:spPr>
            <a:xfrm flipH="1">
              <a:off x="4535036" y="4963623"/>
              <a:ext cx="575890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803214" y="4963623"/>
              <a:ext cx="544270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 rot="16671217">
              <a:off x="3358411" y="3205005"/>
              <a:ext cx="2317878" cy="1618891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17755 w 2313967"/>
                <a:gd name="connsiteY11" fmla="*/ 188259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8493 h 1671125"/>
                <a:gd name="connsiteX1" fmla="*/ 763809 w 2313967"/>
                <a:gd name="connsiteY1" fmla="*/ 187833 h 1671125"/>
                <a:gd name="connsiteX2" fmla="*/ 209918 w 2313967"/>
                <a:gd name="connsiteY2" fmla="*/ 351941 h 1671125"/>
                <a:gd name="connsiteX3" fmla="*/ 1831 w 2313967"/>
                <a:gd name="connsiteY3" fmla="*/ 921031 h 1671125"/>
                <a:gd name="connsiteX4" fmla="*/ 220906 w 2313967"/>
                <a:gd name="connsiteY4" fmla="*/ 1444906 h 1671125"/>
                <a:gd name="connsiteX5" fmla="*/ 782881 w 2313967"/>
                <a:gd name="connsiteY5" fmla="*/ 1611594 h 1671125"/>
                <a:gd name="connsiteX6" fmla="*/ 1768718 w 2313967"/>
                <a:gd name="connsiteY6" fmla="*/ 1606831 h 1671125"/>
                <a:gd name="connsiteX7" fmla="*/ 2249731 w 2313967"/>
                <a:gd name="connsiteY7" fmla="*/ 1225831 h 1671125"/>
                <a:gd name="connsiteX8" fmla="*/ 2154134 w 2313967"/>
                <a:gd name="connsiteY8" fmla="*/ 423950 h 1671125"/>
                <a:gd name="connsiteX9" fmla="*/ 1866102 w 2313967"/>
                <a:gd name="connsiteY9" fmla="*/ 63909 h 1671125"/>
                <a:gd name="connsiteX10" fmla="*/ 1563322 w 2313967"/>
                <a:gd name="connsiteY10" fmla="*/ 40497 h 1671125"/>
                <a:gd name="connsiteX11" fmla="*/ 1417755 w 2313967"/>
                <a:gd name="connsiteY11" fmla="*/ 192161 h 1671125"/>
                <a:gd name="connsiteX12" fmla="*/ 1388464 w 2313967"/>
                <a:gd name="connsiteY12" fmla="*/ 406657 h 1671125"/>
                <a:gd name="connsiteX13" fmla="*/ 1167347 w 2313967"/>
                <a:gd name="connsiteY13" fmla="*/ 378493 h 1671125"/>
                <a:gd name="connsiteX0" fmla="*/ 1167347 w 2313967"/>
                <a:gd name="connsiteY0" fmla="*/ 391074 h 1683706"/>
                <a:gd name="connsiteX1" fmla="*/ 763809 w 2313967"/>
                <a:gd name="connsiteY1" fmla="*/ 200414 h 1683706"/>
                <a:gd name="connsiteX2" fmla="*/ 209918 w 2313967"/>
                <a:gd name="connsiteY2" fmla="*/ 364522 h 1683706"/>
                <a:gd name="connsiteX3" fmla="*/ 1831 w 2313967"/>
                <a:gd name="connsiteY3" fmla="*/ 933612 h 1683706"/>
                <a:gd name="connsiteX4" fmla="*/ 220906 w 2313967"/>
                <a:gd name="connsiteY4" fmla="*/ 1457487 h 1683706"/>
                <a:gd name="connsiteX5" fmla="*/ 782881 w 2313967"/>
                <a:gd name="connsiteY5" fmla="*/ 1624175 h 1683706"/>
                <a:gd name="connsiteX6" fmla="*/ 1768718 w 2313967"/>
                <a:gd name="connsiteY6" fmla="*/ 1619412 h 1683706"/>
                <a:gd name="connsiteX7" fmla="*/ 2249731 w 2313967"/>
                <a:gd name="connsiteY7" fmla="*/ 1238412 h 1683706"/>
                <a:gd name="connsiteX8" fmla="*/ 2154134 w 2313967"/>
                <a:gd name="connsiteY8" fmla="*/ 436531 h 1683706"/>
                <a:gd name="connsiteX9" fmla="*/ 1891312 w 2313967"/>
                <a:gd name="connsiteY9" fmla="*/ 63909 h 1683706"/>
                <a:gd name="connsiteX10" fmla="*/ 1563322 w 2313967"/>
                <a:gd name="connsiteY10" fmla="*/ 53078 h 1683706"/>
                <a:gd name="connsiteX11" fmla="*/ 1417755 w 2313967"/>
                <a:gd name="connsiteY11" fmla="*/ 204742 h 1683706"/>
                <a:gd name="connsiteX12" fmla="*/ 1388464 w 2313967"/>
                <a:gd name="connsiteY12" fmla="*/ 419238 h 1683706"/>
                <a:gd name="connsiteX13" fmla="*/ 1167347 w 2313967"/>
                <a:gd name="connsiteY13" fmla="*/ 391074 h 16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83706">
                  <a:moveTo>
                    <a:pt x="1167347" y="391074"/>
                  </a:moveTo>
                  <a:cubicBezTo>
                    <a:pt x="1054316" y="381198"/>
                    <a:pt x="923380" y="204839"/>
                    <a:pt x="763809" y="200414"/>
                  </a:cubicBezTo>
                  <a:cubicBezTo>
                    <a:pt x="604238" y="195989"/>
                    <a:pt x="336914" y="242322"/>
                    <a:pt x="209918" y="364522"/>
                  </a:cubicBezTo>
                  <a:cubicBezTo>
                    <a:pt x="82922" y="486722"/>
                    <a:pt x="0" y="751451"/>
                    <a:pt x="1831" y="933612"/>
                  </a:cubicBezTo>
                  <a:cubicBezTo>
                    <a:pt x="3662" y="1115773"/>
                    <a:pt x="90731" y="1342393"/>
                    <a:pt x="220906" y="1457487"/>
                  </a:cubicBezTo>
                  <a:cubicBezTo>
                    <a:pt x="351081" y="1572581"/>
                    <a:pt x="524912" y="1597187"/>
                    <a:pt x="782881" y="1624175"/>
                  </a:cubicBezTo>
                  <a:cubicBezTo>
                    <a:pt x="1040850" y="1651163"/>
                    <a:pt x="1524243" y="1683706"/>
                    <a:pt x="1768718" y="1619412"/>
                  </a:cubicBezTo>
                  <a:cubicBezTo>
                    <a:pt x="2013193" y="1555118"/>
                    <a:pt x="2185495" y="1435559"/>
                    <a:pt x="2249731" y="1238412"/>
                  </a:cubicBezTo>
                  <a:cubicBezTo>
                    <a:pt x="2313967" y="1041265"/>
                    <a:pt x="2213870" y="632281"/>
                    <a:pt x="2154134" y="436531"/>
                  </a:cubicBezTo>
                  <a:cubicBezTo>
                    <a:pt x="2094398" y="240781"/>
                    <a:pt x="1989781" y="127818"/>
                    <a:pt x="1891312" y="63909"/>
                  </a:cubicBezTo>
                  <a:cubicBezTo>
                    <a:pt x="1792843" y="0"/>
                    <a:pt x="1642248" y="29606"/>
                    <a:pt x="1563322" y="53078"/>
                  </a:cubicBezTo>
                  <a:cubicBezTo>
                    <a:pt x="1484396" y="76550"/>
                    <a:pt x="1446898" y="143715"/>
                    <a:pt x="1417755" y="204742"/>
                  </a:cubicBezTo>
                  <a:cubicBezTo>
                    <a:pt x="1388612" y="265769"/>
                    <a:pt x="1430199" y="388183"/>
                    <a:pt x="1388464" y="419238"/>
                  </a:cubicBezTo>
                  <a:cubicBezTo>
                    <a:pt x="1346729" y="450293"/>
                    <a:pt x="1258628" y="443461"/>
                    <a:pt x="1167347" y="391074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20"/>
            <p:cNvGrpSpPr/>
            <p:nvPr/>
          </p:nvGrpSpPr>
          <p:grpSpPr>
            <a:xfrm rot="1206265">
              <a:off x="4625001" y="2708920"/>
              <a:ext cx="863287" cy="284984"/>
              <a:chOff x="3995936" y="2276872"/>
              <a:chExt cx="576064" cy="28803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Oval 73"/>
            <p:cNvSpPr/>
            <p:nvPr/>
          </p:nvSpPr>
          <p:spPr>
            <a:xfrm>
              <a:off x="4384867" y="3342614"/>
              <a:ext cx="86073" cy="2084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4077711" y="3342614"/>
              <a:ext cx="86073" cy="2084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Freeform 68"/>
          <p:cNvSpPr/>
          <p:nvPr/>
        </p:nvSpPr>
        <p:spPr>
          <a:xfrm>
            <a:off x="4839962" y="3558750"/>
            <a:ext cx="609853" cy="78415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Group 88"/>
          <p:cNvGrpSpPr/>
          <p:nvPr/>
        </p:nvGrpSpPr>
        <p:grpSpPr>
          <a:xfrm>
            <a:off x="6228184" y="2780928"/>
            <a:ext cx="1703502" cy="2925790"/>
            <a:chOff x="6228184" y="2780928"/>
            <a:chExt cx="1703502" cy="2925790"/>
          </a:xfrm>
        </p:grpSpPr>
        <p:sp>
          <p:nvSpPr>
            <p:cNvPr id="80" name="Freeform 79"/>
            <p:cNvSpPr/>
            <p:nvPr/>
          </p:nvSpPr>
          <p:spPr>
            <a:xfrm rot="16671217">
              <a:off x="5857061" y="3327491"/>
              <a:ext cx="2317878" cy="1575631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247206" y="3781422"/>
              <a:ext cx="419597" cy="78415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413601" y="3241037"/>
              <a:ext cx="1086517" cy="1242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7013025" y="5063520"/>
              <a:ext cx="566043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93717" y="5063520"/>
              <a:ext cx="534963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87839" y="3457221"/>
              <a:ext cx="84601" cy="2084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6887551" y="3457221"/>
              <a:ext cx="84601" cy="2084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605159" y="2958228"/>
              <a:ext cx="1282383" cy="1147396"/>
            </a:xfrm>
            <a:custGeom>
              <a:avLst/>
              <a:gdLst>
                <a:gd name="connsiteX0" fmla="*/ 774700 w 1540510"/>
                <a:gd name="connsiteY0" fmla="*/ 43180 h 1529080"/>
                <a:gd name="connsiteX1" fmla="*/ 287020 w 1540510"/>
                <a:gd name="connsiteY1" fmla="*/ 104140 h 1529080"/>
                <a:gd name="connsiteX2" fmla="*/ 81280 w 1540510"/>
                <a:gd name="connsiteY2" fmla="*/ 172720 h 1529080"/>
                <a:gd name="connsiteX3" fmla="*/ 43180 w 1540510"/>
                <a:gd name="connsiteY3" fmla="*/ 256540 h 1529080"/>
                <a:gd name="connsiteX4" fmla="*/ 340360 w 1540510"/>
                <a:gd name="connsiteY4" fmla="*/ 180340 h 1529080"/>
                <a:gd name="connsiteX5" fmla="*/ 317500 w 1540510"/>
                <a:gd name="connsiteY5" fmla="*/ 340360 h 1529080"/>
                <a:gd name="connsiteX6" fmla="*/ 690880 w 1540510"/>
                <a:gd name="connsiteY6" fmla="*/ 195580 h 1529080"/>
                <a:gd name="connsiteX7" fmla="*/ 1010920 w 1540510"/>
                <a:gd name="connsiteY7" fmla="*/ 1026160 h 1529080"/>
                <a:gd name="connsiteX8" fmla="*/ 1216660 w 1540510"/>
                <a:gd name="connsiteY8" fmla="*/ 713740 h 1529080"/>
                <a:gd name="connsiteX9" fmla="*/ 1414780 w 1540510"/>
                <a:gd name="connsiteY9" fmla="*/ 1498600 h 1529080"/>
                <a:gd name="connsiteX10" fmla="*/ 1483360 w 1540510"/>
                <a:gd name="connsiteY10" fmla="*/ 896620 h 1529080"/>
                <a:gd name="connsiteX11" fmla="*/ 1430020 w 1540510"/>
                <a:gd name="connsiteY11" fmla="*/ 363220 h 1529080"/>
                <a:gd name="connsiteX12" fmla="*/ 774700 w 1540510"/>
                <a:gd name="connsiteY12" fmla="*/ 43180 h 15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0510" h="1529080">
                  <a:moveTo>
                    <a:pt x="774700" y="43180"/>
                  </a:moveTo>
                  <a:cubicBezTo>
                    <a:pt x="584200" y="0"/>
                    <a:pt x="402590" y="82550"/>
                    <a:pt x="287020" y="104140"/>
                  </a:cubicBezTo>
                  <a:cubicBezTo>
                    <a:pt x="171450" y="125730"/>
                    <a:pt x="121920" y="147320"/>
                    <a:pt x="81280" y="172720"/>
                  </a:cubicBezTo>
                  <a:cubicBezTo>
                    <a:pt x="40640" y="198120"/>
                    <a:pt x="0" y="255270"/>
                    <a:pt x="43180" y="256540"/>
                  </a:cubicBezTo>
                  <a:cubicBezTo>
                    <a:pt x="86360" y="257810"/>
                    <a:pt x="294640" y="166370"/>
                    <a:pt x="340360" y="180340"/>
                  </a:cubicBezTo>
                  <a:cubicBezTo>
                    <a:pt x="386080" y="194310"/>
                    <a:pt x="259080" y="337820"/>
                    <a:pt x="317500" y="340360"/>
                  </a:cubicBezTo>
                  <a:cubicBezTo>
                    <a:pt x="375920" y="342900"/>
                    <a:pt x="575310" y="81280"/>
                    <a:pt x="690880" y="195580"/>
                  </a:cubicBezTo>
                  <a:cubicBezTo>
                    <a:pt x="806450" y="309880"/>
                    <a:pt x="923290" y="939800"/>
                    <a:pt x="1010920" y="1026160"/>
                  </a:cubicBezTo>
                  <a:cubicBezTo>
                    <a:pt x="1098550" y="1112520"/>
                    <a:pt x="1149350" y="635000"/>
                    <a:pt x="1216660" y="713740"/>
                  </a:cubicBezTo>
                  <a:cubicBezTo>
                    <a:pt x="1283970" y="792480"/>
                    <a:pt x="1370330" y="1468120"/>
                    <a:pt x="1414780" y="1498600"/>
                  </a:cubicBezTo>
                  <a:cubicBezTo>
                    <a:pt x="1459230" y="1529080"/>
                    <a:pt x="1480820" y="1085850"/>
                    <a:pt x="1483360" y="896620"/>
                  </a:cubicBezTo>
                  <a:cubicBezTo>
                    <a:pt x="1485900" y="707390"/>
                    <a:pt x="1540510" y="505460"/>
                    <a:pt x="1430020" y="363220"/>
                  </a:cubicBezTo>
                  <a:cubicBezTo>
                    <a:pt x="1319530" y="220980"/>
                    <a:pt x="965200" y="86360"/>
                    <a:pt x="774700" y="4318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20"/>
            <p:cNvGrpSpPr/>
            <p:nvPr/>
          </p:nvGrpSpPr>
          <p:grpSpPr>
            <a:xfrm rot="1206265">
              <a:off x="7083160" y="2780928"/>
              <a:ext cx="848526" cy="284984"/>
              <a:chOff x="3995936" y="2276872"/>
              <a:chExt cx="576064" cy="288032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/>
          <p:cNvGrpSpPr/>
          <p:nvPr/>
        </p:nvGrpSpPr>
        <p:grpSpPr>
          <a:xfrm>
            <a:off x="7596336" y="2919450"/>
            <a:ext cx="1720808" cy="2903395"/>
            <a:chOff x="7596336" y="2919450"/>
            <a:chExt cx="1720808" cy="2903395"/>
          </a:xfrm>
        </p:grpSpPr>
        <p:sp>
          <p:nvSpPr>
            <p:cNvPr id="98" name="Freeform 97"/>
            <p:cNvSpPr/>
            <p:nvPr/>
          </p:nvSpPr>
          <p:spPr>
            <a:xfrm>
              <a:off x="7661868" y="5179647"/>
              <a:ext cx="534963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 flipH="1">
              <a:off x="8381177" y="5179647"/>
              <a:ext cx="566043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 rot="16671217">
              <a:off x="7225213" y="3443618"/>
              <a:ext cx="2317878" cy="1575631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680889" y="3774774"/>
              <a:ext cx="599425" cy="78415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8250112" y="3612672"/>
              <a:ext cx="84601" cy="2084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7948208" y="3612672"/>
              <a:ext cx="84601" cy="2084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 rot="1206265">
              <a:off x="8730702" y="2919450"/>
              <a:ext cx="392294" cy="284984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206265">
              <a:off x="8468618" y="3201246"/>
              <a:ext cx="8485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4788025" y="3284984"/>
            <a:ext cx="1865809" cy="2897901"/>
            <a:chOff x="4788025" y="3284984"/>
            <a:chExt cx="1865809" cy="2897901"/>
          </a:xfrm>
        </p:grpSpPr>
        <p:sp>
          <p:nvSpPr>
            <p:cNvPr id="3" name="Freeform 2"/>
            <p:cNvSpPr/>
            <p:nvPr/>
          </p:nvSpPr>
          <p:spPr>
            <a:xfrm rot="16671217">
              <a:off x="4482797" y="3737762"/>
              <a:ext cx="2317878" cy="1707422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213413 w 2313967"/>
                <a:gd name="connsiteY0" fmla="*/ 303092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  <a:gd name="connsiteX0" fmla="*/ 1213413 w 2313967"/>
                <a:gd name="connsiteY0" fmla="*/ 303092 h 1667223"/>
                <a:gd name="connsiteX1" fmla="*/ 870682 w 2313967"/>
                <a:gd name="connsiteY1" fmla="*/ 16659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  <a:gd name="connsiteX0" fmla="*/ 1213413 w 2313967"/>
                <a:gd name="connsiteY0" fmla="*/ 303092 h 1667223"/>
                <a:gd name="connsiteX1" fmla="*/ 870682 w 2313967"/>
                <a:gd name="connsiteY1" fmla="*/ 16659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3413" y="303092"/>
                  </a:moveTo>
                  <a:cubicBezTo>
                    <a:pt x="1065107" y="174227"/>
                    <a:pt x="1037931" y="159106"/>
                    <a:pt x="870682" y="166597"/>
                  </a:cubicBezTo>
                  <a:cubicBezTo>
                    <a:pt x="703433" y="174088"/>
                    <a:pt x="354726" y="222950"/>
                    <a:pt x="209918" y="348039"/>
                  </a:cubicBezTo>
                  <a:cubicBezTo>
                    <a:pt x="65110" y="473128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25771" y="390352"/>
                    <a:pt x="1388464" y="402755"/>
                  </a:cubicBezTo>
                  <a:cubicBezTo>
                    <a:pt x="1351157" y="415158"/>
                    <a:pt x="1304694" y="355479"/>
                    <a:pt x="1213413" y="303092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20"/>
            <p:cNvGrpSpPr/>
            <p:nvPr/>
          </p:nvGrpSpPr>
          <p:grpSpPr>
            <a:xfrm rot="1206265">
              <a:off x="5734334" y="3284984"/>
              <a:ext cx="919500" cy="284984"/>
              <a:chOff x="3995936" y="2276872"/>
              <a:chExt cx="576064" cy="28803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Freeform 4"/>
            <p:cNvSpPr/>
            <p:nvPr/>
          </p:nvSpPr>
          <p:spPr>
            <a:xfrm>
              <a:off x="5957235" y="4257589"/>
              <a:ext cx="584606" cy="78415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88950" y="3717204"/>
              <a:ext cx="1177397" cy="1242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5638512" y="5539687"/>
              <a:ext cx="613389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4859037" y="5539687"/>
              <a:ext cx="579709" cy="64319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13"/>
            <p:cNvGrpSpPr/>
            <p:nvPr/>
          </p:nvGrpSpPr>
          <p:grpSpPr>
            <a:xfrm>
              <a:off x="4852980" y="3771287"/>
              <a:ext cx="1299124" cy="378235"/>
              <a:chOff x="899592" y="1844824"/>
              <a:chExt cx="1440160" cy="504056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899592" y="1988840"/>
                <a:ext cx="504056" cy="360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1475656" y="1988840"/>
                <a:ext cx="504056" cy="360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0" name="Straight Connector 109"/>
              <p:cNvCxnSpPr>
                <a:stCxn id="107" idx="3"/>
                <a:endCxn id="108" idx="1"/>
              </p:cNvCxnSpPr>
              <p:nvPr/>
            </p:nvCxnSpPr>
            <p:spPr>
              <a:xfrm>
                <a:off x="1403648" y="2168860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8" idx="3"/>
              </p:cNvCxnSpPr>
              <p:nvPr/>
            </p:nvCxnSpPr>
            <p:spPr>
              <a:xfrm flipV="1">
                <a:off x="1979712" y="1844824"/>
                <a:ext cx="360040" cy="324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5112805" y="3933388"/>
              <a:ext cx="91677" cy="2084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567499" y="3933388"/>
              <a:ext cx="91677" cy="2084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Arc 74"/>
          <p:cNvSpPr/>
          <p:nvPr/>
        </p:nvSpPr>
        <p:spPr>
          <a:xfrm flipV="1">
            <a:off x="3957971" y="3666816"/>
            <a:ext cx="859770" cy="87924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 flipV="1">
            <a:off x="6527896" y="3835456"/>
            <a:ext cx="779251" cy="540336"/>
          </a:xfrm>
          <a:prstGeom prst="arc">
            <a:avLst>
              <a:gd name="adj1" fmla="val 12621048"/>
              <a:gd name="adj2" fmla="val 193075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7716220" y="3450522"/>
            <a:ext cx="1086517" cy="124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Arc 100"/>
          <p:cNvSpPr/>
          <p:nvPr/>
        </p:nvSpPr>
        <p:spPr>
          <a:xfrm flipV="1">
            <a:off x="7830515" y="3936874"/>
            <a:ext cx="845069" cy="879246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7916539" y="3132673"/>
            <a:ext cx="1227461" cy="296327"/>
          </a:xfrm>
          <a:custGeom>
            <a:avLst/>
            <a:gdLst>
              <a:gd name="connsiteX0" fmla="*/ 894080 w 1559560"/>
              <a:gd name="connsiteY0" fmla="*/ 16510 h 607060"/>
              <a:gd name="connsiteX1" fmla="*/ 322580 w 1559560"/>
              <a:gd name="connsiteY1" fmla="*/ 46990 h 607060"/>
              <a:gd name="connsiteX2" fmla="*/ 93980 w 1559560"/>
              <a:gd name="connsiteY2" fmla="*/ 161290 h 607060"/>
              <a:gd name="connsiteX3" fmla="*/ 886460 w 1559560"/>
              <a:gd name="connsiteY3" fmla="*/ 275590 h 607060"/>
              <a:gd name="connsiteX4" fmla="*/ 1275080 w 1559560"/>
              <a:gd name="connsiteY4" fmla="*/ 565150 h 607060"/>
              <a:gd name="connsiteX5" fmla="*/ 1541780 w 1559560"/>
              <a:gd name="connsiteY5" fmla="*/ 527050 h 607060"/>
              <a:gd name="connsiteX6" fmla="*/ 1381760 w 1559560"/>
              <a:gd name="connsiteY6" fmla="*/ 146050 h 607060"/>
              <a:gd name="connsiteX7" fmla="*/ 894080 w 1559560"/>
              <a:gd name="connsiteY7" fmla="*/ 16510 h 6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9560" h="607060">
                <a:moveTo>
                  <a:pt x="894080" y="16510"/>
                </a:moveTo>
                <a:cubicBezTo>
                  <a:pt x="717550" y="0"/>
                  <a:pt x="455930" y="22860"/>
                  <a:pt x="322580" y="46990"/>
                </a:cubicBezTo>
                <a:cubicBezTo>
                  <a:pt x="189230" y="71120"/>
                  <a:pt x="0" y="123190"/>
                  <a:pt x="93980" y="161290"/>
                </a:cubicBezTo>
                <a:cubicBezTo>
                  <a:pt x="187960" y="199390"/>
                  <a:pt x="689610" y="208280"/>
                  <a:pt x="886460" y="275590"/>
                </a:cubicBezTo>
                <a:cubicBezTo>
                  <a:pt x="1083310" y="342900"/>
                  <a:pt x="1165860" y="523240"/>
                  <a:pt x="1275080" y="565150"/>
                </a:cubicBezTo>
                <a:cubicBezTo>
                  <a:pt x="1384300" y="607060"/>
                  <a:pt x="1524000" y="596900"/>
                  <a:pt x="1541780" y="527050"/>
                </a:cubicBezTo>
                <a:cubicBezTo>
                  <a:pt x="1559560" y="457200"/>
                  <a:pt x="1489710" y="233680"/>
                  <a:pt x="1381760" y="146050"/>
                </a:cubicBezTo>
                <a:cubicBezTo>
                  <a:pt x="1273810" y="58420"/>
                  <a:pt x="1070610" y="33020"/>
                  <a:pt x="894080" y="1651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flipV="1">
            <a:off x="4982892" y="4134813"/>
            <a:ext cx="844430" cy="771179"/>
          </a:xfrm>
          <a:prstGeom prst="arc">
            <a:avLst>
              <a:gd name="adj1" fmla="val 11377136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 rot="271705">
            <a:off x="5724128" y="476672"/>
            <a:ext cx="1512168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QUO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VADIS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2017</a:t>
            </a:r>
          </a:p>
          <a:p>
            <a:pPr algn="ctr"/>
            <a:endParaRPr lang="en-GB" sz="7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Wednesday 1 February</a:t>
            </a:r>
          </a:p>
          <a:p>
            <a:pPr algn="ctr"/>
            <a:endParaRPr lang="en-GB" sz="7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Comic Sans MS" pitchFamily="66" charset="0"/>
              </a:rPr>
              <a:t>Starting 09:00</a:t>
            </a:r>
            <a:endParaRPr lang="en-GB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 rot="21380380">
            <a:off x="5650789" y="1825008"/>
            <a:ext cx="1647147" cy="377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TODAY!!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4139952" y="4221088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Arc 104"/>
          <p:cNvSpPr/>
          <p:nvPr/>
        </p:nvSpPr>
        <p:spPr>
          <a:xfrm>
            <a:off x="4860032" y="4725144"/>
            <a:ext cx="844430" cy="615398"/>
          </a:xfrm>
          <a:prstGeom prst="arc">
            <a:avLst>
              <a:gd name="adj1" fmla="val 13487712"/>
              <a:gd name="adj2" fmla="val 190232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Moon 105"/>
          <p:cNvSpPr/>
          <p:nvPr/>
        </p:nvSpPr>
        <p:spPr>
          <a:xfrm rot="16200000" flipH="1">
            <a:off x="7848364" y="4113076"/>
            <a:ext cx="648072" cy="864096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9" name="Group 50"/>
          <p:cNvGrpSpPr/>
          <p:nvPr/>
        </p:nvGrpSpPr>
        <p:grpSpPr>
          <a:xfrm flipV="1">
            <a:off x="6444208" y="3356992"/>
            <a:ext cx="648072" cy="72008"/>
            <a:chOff x="1458702" y="908720"/>
            <a:chExt cx="800658" cy="72008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145870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903512" y="908720"/>
              <a:ext cx="355848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1" grpId="0" animBg="1"/>
      <p:bldP spid="14" grpId="0" animBg="1"/>
      <p:bldP spid="96" grpId="0" animBg="1"/>
      <p:bldP spid="105" grpId="0" animBg="1"/>
      <p:bldP spid="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 rot="16200000">
            <a:off x="4463988" y="-1431540"/>
            <a:ext cx="4104456" cy="4176463"/>
            <a:chOff x="5868144" y="-603448"/>
            <a:chExt cx="3600400" cy="3024336"/>
          </a:xfrm>
        </p:grpSpPr>
        <p:sp>
          <p:nvSpPr>
            <p:cNvPr id="78" name="Rectangle 77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Freeform 108"/>
          <p:cNvSpPr/>
          <p:nvPr/>
        </p:nvSpPr>
        <p:spPr>
          <a:xfrm rot="8275423">
            <a:off x="4142122" y="2992980"/>
            <a:ext cx="574136" cy="87203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732240" y="3212976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 flipH="1">
            <a:off x="7719375" y="3212976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680424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flipH="1">
            <a:off x="5940152" y="3429000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1" name="Group 25"/>
          <p:cNvGrpSpPr/>
          <p:nvPr/>
        </p:nvGrpSpPr>
        <p:grpSpPr>
          <a:xfrm flipH="1">
            <a:off x="7031105" y="2320981"/>
            <a:ext cx="759409" cy="2742064"/>
            <a:chOff x="6300192" y="1970838"/>
            <a:chExt cx="864096" cy="2916324"/>
          </a:xfrm>
        </p:grpSpPr>
        <p:sp>
          <p:nvSpPr>
            <p:cNvPr id="114" name="Rounded Rectangle 113"/>
            <p:cNvSpPr/>
            <p:nvPr/>
          </p:nvSpPr>
          <p:spPr>
            <a:xfrm>
              <a:off x="6300192" y="1970838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hord 114"/>
            <p:cNvSpPr/>
            <p:nvPr/>
          </p:nvSpPr>
          <p:spPr>
            <a:xfrm>
              <a:off x="6485736" y="2811408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39"/>
          <p:cNvGrpSpPr/>
          <p:nvPr/>
        </p:nvGrpSpPr>
        <p:grpSpPr>
          <a:xfrm>
            <a:off x="7197007" y="2821903"/>
            <a:ext cx="427247" cy="188243"/>
            <a:chOff x="5148064" y="1988840"/>
            <a:chExt cx="427247" cy="188243"/>
          </a:xfrm>
        </p:grpSpPr>
        <p:sp>
          <p:nvSpPr>
            <p:cNvPr id="117" name="Oval 116"/>
            <p:cNvSpPr/>
            <p:nvPr/>
          </p:nvSpPr>
          <p:spPr>
            <a:xfrm>
              <a:off x="5466099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5148064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Moon 118"/>
          <p:cNvSpPr/>
          <p:nvPr/>
        </p:nvSpPr>
        <p:spPr>
          <a:xfrm rot="5400000" flipH="1">
            <a:off x="9419225" y="3406310"/>
            <a:ext cx="554856" cy="600235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464400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156829" y="3397815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4499992" y="2996952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83568" y="3645024"/>
            <a:ext cx="1152128" cy="100811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699792" y="3645024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11760" y="3645024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3707904" y="3645024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703525" y="2636912"/>
            <a:ext cx="1088357" cy="278931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27"/>
          <p:cNvGrpSpPr/>
          <p:nvPr/>
        </p:nvGrpSpPr>
        <p:grpSpPr>
          <a:xfrm>
            <a:off x="2958796" y="3143619"/>
            <a:ext cx="576064" cy="1106497"/>
            <a:chOff x="2958796" y="3143619"/>
            <a:chExt cx="576064" cy="1106497"/>
          </a:xfrm>
        </p:grpSpPr>
        <p:sp>
          <p:nvSpPr>
            <p:cNvPr id="15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form 32"/>
          <p:cNvSpPr/>
          <p:nvPr/>
        </p:nvSpPr>
        <p:spPr>
          <a:xfrm>
            <a:off x="251520" y="3681028"/>
            <a:ext cx="334745" cy="8086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flipH="1">
            <a:off x="1835696" y="3681028"/>
            <a:ext cx="328249" cy="8086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39027" y="2981870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899592" y="4149080"/>
            <a:ext cx="512085" cy="471187"/>
          </a:xfrm>
          <a:prstGeom prst="arc">
            <a:avLst>
              <a:gd name="adj1" fmla="val 12767844"/>
              <a:gd name="adj2" fmla="val 1971199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75131" y="3320988"/>
            <a:ext cx="106202" cy="1926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43083" y="3320988"/>
            <a:ext cx="106202" cy="1926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38"/>
          <p:cNvGrpSpPr/>
          <p:nvPr/>
        </p:nvGrpSpPr>
        <p:grpSpPr>
          <a:xfrm>
            <a:off x="655051" y="2456892"/>
            <a:ext cx="1080120" cy="592878"/>
            <a:chOff x="1214203" y="1352769"/>
            <a:chExt cx="1394086" cy="664886"/>
          </a:xfrm>
        </p:grpSpPr>
        <p:sp>
          <p:nvSpPr>
            <p:cNvPr id="40" name="Freeform 39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3528" y="4365104"/>
            <a:ext cx="1331640" cy="1440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54"/>
          <p:cNvGrpSpPr/>
          <p:nvPr/>
        </p:nvGrpSpPr>
        <p:grpSpPr>
          <a:xfrm>
            <a:off x="1907704" y="3976035"/>
            <a:ext cx="504056" cy="533085"/>
            <a:chOff x="5220072" y="1155282"/>
            <a:chExt cx="648072" cy="761550"/>
          </a:xfrm>
        </p:grpSpPr>
        <p:sp>
          <p:nvSpPr>
            <p:cNvPr id="56" name="Rectangle 55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57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50"/>
          <p:cNvGrpSpPr/>
          <p:nvPr/>
        </p:nvGrpSpPr>
        <p:grpSpPr>
          <a:xfrm>
            <a:off x="3635896" y="3976035"/>
            <a:ext cx="504056" cy="533085"/>
            <a:chOff x="5220072" y="1155282"/>
            <a:chExt cx="648072" cy="761550"/>
          </a:xfrm>
        </p:grpSpPr>
        <p:sp>
          <p:nvSpPr>
            <p:cNvPr id="52" name="Rectangle 51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5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5"/>
          <p:cNvGrpSpPr/>
          <p:nvPr/>
        </p:nvGrpSpPr>
        <p:grpSpPr>
          <a:xfrm>
            <a:off x="7596336" y="3976035"/>
            <a:ext cx="504056" cy="533085"/>
            <a:chOff x="5220072" y="1155282"/>
            <a:chExt cx="648072" cy="761550"/>
          </a:xfrm>
        </p:grpSpPr>
        <p:sp>
          <p:nvSpPr>
            <p:cNvPr id="45" name="Rectangle 44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hord 4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7"/>
          <p:cNvGrpSpPr/>
          <p:nvPr/>
        </p:nvGrpSpPr>
        <p:grpSpPr>
          <a:xfrm>
            <a:off x="-324544" y="4509120"/>
            <a:ext cx="9145016" cy="2160240"/>
            <a:chOff x="-396552" y="4005064"/>
            <a:chExt cx="9145016" cy="2160240"/>
          </a:xfrm>
        </p:grpSpPr>
        <p:sp>
          <p:nvSpPr>
            <p:cNvPr id="2" name="Rectangle 1"/>
            <p:cNvSpPr/>
            <p:nvPr/>
          </p:nvSpPr>
          <p:spPr>
            <a:xfrm>
              <a:off x="-180528" y="4365104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396552" y="4005064"/>
              <a:ext cx="9145016" cy="43204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87"/>
          <p:cNvGrpSpPr/>
          <p:nvPr/>
        </p:nvGrpSpPr>
        <p:grpSpPr>
          <a:xfrm>
            <a:off x="0" y="4869160"/>
            <a:ext cx="8676456" cy="1683568"/>
            <a:chOff x="-540568" y="-819472"/>
            <a:chExt cx="9598908" cy="2016224"/>
          </a:xfrm>
        </p:grpSpPr>
        <p:sp>
          <p:nvSpPr>
            <p:cNvPr id="89" name="Multiply 88"/>
            <p:cNvSpPr/>
            <p:nvPr/>
          </p:nvSpPr>
          <p:spPr>
            <a:xfrm>
              <a:off x="-540568" y="-819472"/>
              <a:ext cx="3096344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1660158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3811076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961995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860032" y="3262775"/>
            <a:ext cx="854095" cy="1209680"/>
            <a:chOff x="4860032" y="3262775"/>
            <a:chExt cx="854095" cy="1209680"/>
          </a:xfrm>
        </p:grpSpPr>
        <p:sp>
          <p:nvSpPr>
            <p:cNvPr id="106" name="Oval 105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Arc 106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46"/>
          <p:cNvGrpSpPr/>
          <p:nvPr/>
        </p:nvGrpSpPr>
        <p:grpSpPr>
          <a:xfrm>
            <a:off x="5508104" y="3976035"/>
            <a:ext cx="504056" cy="533085"/>
            <a:chOff x="5220072" y="1155282"/>
            <a:chExt cx="648072" cy="761550"/>
          </a:xfrm>
        </p:grpSpPr>
        <p:sp>
          <p:nvSpPr>
            <p:cNvPr id="48" name="Rectangle 47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hord 49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Arc 119"/>
          <p:cNvSpPr/>
          <p:nvPr/>
        </p:nvSpPr>
        <p:spPr>
          <a:xfrm>
            <a:off x="7164288" y="3573016"/>
            <a:ext cx="504056" cy="504056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4" name="Group 123"/>
          <p:cNvGrpSpPr/>
          <p:nvPr/>
        </p:nvGrpSpPr>
        <p:grpSpPr>
          <a:xfrm>
            <a:off x="4499992" y="3284984"/>
            <a:ext cx="854095" cy="1209680"/>
            <a:chOff x="4860032" y="3262775"/>
            <a:chExt cx="854095" cy="1209680"/>
          </a:xfrm>
        </p:grpSpPr>
        <p:sp>
          <p:nvSpPr>
            <p:cNvPr id="125" name="Oval 124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Arc 125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75856" y="3140968"/>
            <a:ext cx="576064" cy="1106497"/>
            <a:chOff x="2958796" y="3143619"/>
            <a:chExt cx="576064" cy="1106497"/>
          </a:xfrm>
        </p:grpSpPr>
        <p:sp>
          <p:nvSpPr>
            <p:cNvPr id="130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Arc 132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1045684"/>
                <a:gd name="adj2" fmla="val 1938798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635896" y="3206113"/>
            <a:ext cx="490952" cy="726943"/>
            <a:chOff x="2086429" y="2054225"/>
            <a:chExt cx="490952" cy="726943"/>
          </a:xfrm>
          <a:solidFill>
            <a:srgbClr val="3399FF"/>
          </a:solidFill>
        </p:grpSpPr>
        <p:sp>
          <p:nvSpPr>
            <p:cNvPr id="135" name="Freeform 134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43608" y="0"/>
            <a:ext cx="2736304" cy="2132856"/>
            <a:chOff x="1043608" y="0"/>
            <a:chExt cx="2736304" cy="2132856"/>
          </a:xfrm>
        </p:grpSpPr>
        <p:sp>
          <p:nvSpPr>
            <p:cNvPr id="82" name="Rectangle 81"/>
            <p:cNvSpPr/>
            <p:nvPr/>
          </p:nvSpPr>
          <p:spPr>
            <a:xfrm>
              <a:off x="1043608" y="0"/>
              <a:ext cx="2736304" cy="21328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03648" y="280639"/>
              <a:ext cx="2016224" cy="1571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572870" y="447675"/>
              <a:ext cx="1585375" cy="1081845"/>
            </a:xfrm>
            <a:custGeom>
              <a:avLst/>
              <a:gdLst>
                <a:gd name="connsiteX0" fmla="*/ 451193 w 1585375"/>
                <a:gd name="connsiteY0" fmla="*/ 476250 h 1081845"/>
                <a:gd name="connsiteX1" fmla="*/ 475005 w 1585375"/>
                <a:gd name="connsiteY1" fmla="*/ 438150 h 1081845"/>
                <a:gd name="connsiteX2" fmla="*/ 489293 w 1585375"/>
                <a:gd name="connsiteY2" fmla="*/ 419100 h 1081845"/>
                <a:gd name="connsiteX3" fmla="*/ 479768 w 1585375"/>
                <a:gd name="connsiteY3" fmla="*/ 442913 h 1081845"/>
                <a:gd name="connsiteX4" fmla="*/ 475005 w 1585375"/>
                <a:gd name="connsiteY4" fmla="*/ 461963 h 1081845"/>
                <a:gd name="connsiteX5" fmla="*/ 446430 w 1585375"/>
                <a:gd name="connsiteY5" fmla="*/ 504825 h 1081845"/>
                <a:gd name="connsiteX6" fmla="*/ 436905 w 1585375"/>
                <a:gd name="connsiteY6" fmla="*/ 519113 h 1081845"/>
                <a:gd name="connsiteX7" fmla="*/ 422618 w 1585375"/>
                <a:gd name="connsiteY7" fmla="*/ 538163 h 1081845"/>
                <a:gd name="connsiteX8" fmla="*/ 470243 w 1585375"/>
                <a:gd name="connsiteY8" fmla="*/ 490538 h 1081845"/>
                <a:gd name="connsiteX9" fmla="*/ 503580 w 1585375"/>
                <a:gd name="connsiteY9" fmla="*/ 457200 h 1081845"/>
                <a:gd name="connsiteX10" fmla="*/ 541680 w 1585375"/>
                <a:gd name="connsiteY10" fmla="*/ 423863 h 1081845"/>
                <a:gd name="connsiteX11" fmla="*/ 589305 w 1585375"/>
                <a:gd name="connsiteY11" fmla="*/ 366713 h 1081845"/>
                <a:gd name="connsiteX12" fmla="*/ 603593 w 1585375"/>
                <a:gd name="connsiteY12" fmla="*/ 352425 h 1081845"/>
                <a:gd name="connsiteX13" fmla="*/ 603593 w 1585375"/>
                <a:gd name="connsiteY13" fmla="*/ 419100 h 1081845"/>
                <a:gd name="connsiteX14" fmla="*/ 598830 w 1585375"/>
                <a:gd name="connsiteY14" fmla="*/ 476250 h 1081845"/>
                <a:gd name="connsiteX15" fmla="*/ 594068 w 1585375"/>
                <a:gd name="connsiteY15" fmla="*/ 504825 h 1081845"/>
                <a:gd name="connsiteX16" fmla="*/ 579780 w 1585375"/>
                <a:gd name="connsiteY16" fmla="*/ 566738 h 1081845"/>
                <a:gd name="connsiteX17" fmla="*/ 575018 w 1585375"/>
                <a:gd name="connsiteY17" fmla="*/ 595313 h 1081845"/>
                <a:gd name="connsiteX18" fmla="*/ 565493 w 1585375"/>
                <a:gd name="connsiteY18" fmla="*/ 609600 h 1081845"/>
                <a:gd name="connsiteX19" fmla="*/ 560730 w 1585375"/>
                <a:gd name="connsiteY19" fmla="*/ 628650 h 1081845"/>
                <a:gd name="connsiteX20" fmla="*/ 536918 w 1585375"/>
                <a:gd name="connsiteY20" fmla="*/ 604838 h 1081845"/>
                <a:gd name="connsiteX21" fmla="*/ 494055 w 1585375"/>
                <a:gd name="connsiteY21" fmla="*/ 528638 h 1081845"/>
                <a:gd name="connsiteX22" fmla="*/ 427380 w 1585375"/>
                <a:gd name="connsiteY22" fmla="*/ 385763 h 1081845"/>
                <a:gd name="connsiteX23" fmla="*/ 413093 w 1585375"/>
                <a:gd name="connsiteY23" fmla="*/ 347663 h 1081845"/>
                <a:gd name="connsiteX24" fmla="*/ 398805 w 1585375"/>
                <a:gd name="connsiteY24" fmla="*/ 314325 h 1081845"/>
                <a:gd name="connsiteX25" fmla="*/ 389280 w 1585375"/>
                <a:gd name="connsiteY25" fmla="*/ 361950 h 1081845"/>
                <a:gd name="connsiteX26" fmla="*/ 408330 w 1585375"/>
                <a:gd name="connsiteY26" fmla="*/ 500063 h 1081845"/>
                <a:gd name="connsiteX27" fmla="*/ 427380 w 1585375"/>
                <a:gd name="connsiteY27" fmla="*/ 542925 h 1081845"/>
                <a:gd name="connsiteX28" fmla="*/ 441668 w 1585375"/>
                <a:gd name="connsiteY28" fmla="*/ 581025 h 1081845"/>
                <a:gd name="connsiteX29" fmla="*/ 455955 w 1585375"/>
                <a:gd name="connsiteY29" fmla="*/ 600075 h 1081845"/>
                <a:gd name="connsiteX30" fmla="*/ 465480 w 1585375"/>
                <a:gd name="connsiteY30" fmla="*/ 614363 h 1081845"/>
                <a:gd name="connsiteX31" fmla="*/ 465480 w 1585375"/>
                <a:gd name="connsiteY31" fmla="*/ 571500 h 1081845"/>
                <a:gd name="connsiteX32" fmla="*/ 460718 w 1585375"/>
                <a:gd name="connsiteY32" fmla="*/ 552450 h 1081845"/>
                <a:gd name="connsiteX33" fmla="*/ 427380 w 1585375"/>
                <a:gd name="connsiteY33" fmla="*/ 523875 h 1081845"/>
                <a:gd name="connsiteX34" fmla="*/ 394043 w 1585375"/>
                <a:gd name="connsiteY34" fmla="*/ 500063 h 1081845"/>
                <a:gd name="connsiteX35" fmla="*/ 374993 w 1585375"/>
                <a:gd name="connsiteY35" fmla="*/ 485775 h 1081845"/>
                <a:gd name="connsiteX36" fmla="*/ 384518 w 1585375"/>
                <a:gd name="connsiteY36" fmla="*/ 504825 h 1081845"/>
                <a:gd name="connsiteX37" fmla="*/ 403568 w 1585375"/>
                <a:gd name="connsiteY37" fmla="*/ 519113 h 1081845"/>
                <a:gd name="connsiteX38" fmla="*/ 432143 w 1585375"/>
                <a:gd name="connsiteY38" fmla="*/ 542925 h 1081845"/>
                <a:gd name="connsiteX39" fmla="*/ 465480 w 1585375"/>
                <a:gd name="connsiteY39" fmla="*/ 561975 h 1081845"/>
                <a:gd name="connsiteX40" fmla="*/ 541680 w 1585375"/>
                <a:gd name="connsiteY40" fmla="*/ 600075 h 1081845"/>
                <a:gd name="connsiteX41" fmla="*/ 608355 w 1585375"/>
                <a:gd name="connsiteY41" fmla="*/ 623888 h 1081845"/>
                <a:gd name="connsiteX42" fmla="*/ 613118 w 1585375"/>
                <a:gd name="connsiteY42" fmla="*/ 609600 h 1081845"/>
                <a:gd name="connsiteX43" fmla="*/ 579780 w 1585375"/>
                <a:gd name="connsiteY43" fmla="*/ 552450 h 1081845"/>
                <a:gd name="connsiteX44" fmla="*/ 555968 w 1585375"/>
                <a:gd name="connsiteY44" fmla="*/ 533400 h 1081845"/>
                <a:gd name="connsiteX45" fmla="*/ 536918 w 1585375"/>
                <a:gd name="connsiteY45" fmla="*/ 528638 h 1081845"/>
                <a:gd name="connsiteX46" fmla="*/ 517868 w 1585375"/>
                <a:gd name="connsiteY46" fmla="*/ 519113 h 1081845"/>
                <a:gd name="connsiteX47" fmla="*/ 455955 w 1585375"/>
                <a:gd name="connsiteY47" fmla="*/ 533400 h 1081845"/>
                <a:gd name="connsiteX48" fmla="*/ 432143 w 1585375"/>
                <a:gd name="connsiteY48" fmla="*/ 547688 h 1081845"/>
                <a:gd name="connsiteX49" fmla="*/ 408330 w 1585375"/>
                <a:gd name="connsiteY49" fmla="*/ 557213 h 1081845"/>
                <a:gd name="connsiteX50" fmla="*/ 394043 w 1585375"/>
                <a:gd name="connsiteY50" fmla="*/ 571500 h 1081845"/>
                <a:gd name="connsiteX51" fmla="*/ 394043 w 1585375"/>
                <a:gd name="connsiteY51" fmla="*/ 600075 h 1081845"/>
                <a:gd name="connsiteX52" fmla="*/ 422618 w 1585375"/>
                <a:gd name="connsiteY52" fmla="*/ 609600 h 1081845"/>
                <a:gd name="connsiteX53" fmla="*/ 594068 w 1585375"/>
                <a:gd name="connsiteY53" fmla="*/ 561975 h 1081845"/>
                <a:gd name="connsiteX54" fmla="*/ 622643 w 1585375"/>
                <a:gd name="connsiteY54" fmla="*/ 542925 h 1081845"/>
                <a:gd name="connsiteX55" fmla="*/ 646455 w 1585375"/>
                <a:gd name="connsiteY55" fmla="*/ 523875 h 1081845"/>
                <a:gd name="connsiteX56" fmla="*/ 598830 w 1585375"/>
                <a:gd name="connsiteY56" fmla="*/ 547688 h 1081845"/>
                <a:gd name="connsiteX57" fmla="*/ 575018 w 1585375"/>
                <a:gd name="connsiteY57" fmla="*/ 561975 h 1081845"/>
                <a:gd name="connsiteX58" fmla="*/ 541680 w 1585375"/>
                <a:gd name="connsiteY58" fmla="*/ 571500 h 1081845"/>
                <a:gd name="connsiteX59" fmla="*/ 508343 w 1585375"/>
                <a:gd name="connsiteY59" fmla="*/ 590550 h 1081845"/>
                <a:gd name="connsiteX60" fmla="*/ 494055 w 1585375"/>
                <a:gd name="connsiteY60" fmla="*/ 595313 h 1081845"/>
                <a:gd name="connsiteX61" fmla="*/ 513105 w 1585375"/>
                <a:gd name="connsiteY61" fmla="*/ 604838 h 1081845"/>
                <a:gd name="connsiteX62" fmla="*/ 584543 w 1585375"/>
                <a:gd name="connsiteY62" fmla="*/ 576263 h 1081845"/>
                <a:gd name="connsiteX63" fmla="*/ 736943 w 1585375"/>
                <a:gd name="connsiteY63" fmla="*/ 476250 h 1081845"/>
                <a:gd name="connsiteX64" fmla="*/ 784568 w 1585375"/>
                <a:gd name="connsiteY64" fmla="*/ 447675 h 1081845"/>
                <a:gd name="connsiteX65" fmla="*/ 832193 w 1585375"/>
                <a:gd name="connsiteY65" fmla="*/ 414338 h 1081845"/>
                <a:gd name="connsiteX66" fmla="*/ 889343 w 1585375"/>
                <a:gd name="connsiteY66" fmla="*/ 385763 h 1081845"/>
                <a:gd name="connsiteX67" fmla="*/ 903630 w 1585375"/>
                <a:gd name="connsiteY67" fmla="*/ 390525 h 1081845"/>
                <a:gd name="connsiteX68" fmla="*/ 913155 w 1585375"/>
                <a:gd name="connsiteY68" fmla="*/ 419100 h 1081845"/>
                <a:gd name="connsiteX69" fmla="*/ 894105 w 1585375"/>
                <a:gd name="connsiteY69" fmla="*/ 557213 h 1081845"/>
                <a:gd name="connsiteX70" fmla="*/ 879818 w 1585375"/>
                <a:gd name="connsiteY70" fmla="*/ 581025 h 1081845"/>
                <a:gd name="connsiteX71" fmla="*/ 817905 w 1585375"/>
                <a:gd name="connsiteY71" fmla="*/ 619125 h 1081845"/>
                <a:gd name="connsiteX72" fmla="*/ 765518 w 1585375"/>
                <a:gd name="connsiteY72" fmla="*/ 642938 h 1081845"/>
                <a:gd name="connsiteX73" fmla="*/ 808380 w 1585375"/>
                <a:gd name="connsiteY73" fmla="*/ 533400 h 1081845"/>
                <a:gd name="connsiteX74" fmla="*/ 870293 w 1585375"/>
                <a:gd name="connsiteY74" fmla="*/ 423863 h 1081845"/>
                <a:gd name="connsiteX75" fmla="*/ 922680 w 1585375"/>
                <a:gd name="connsiteY75" fmla="*/ 347663 h 1081845"/>
                <a:gd name="connsiteX76" fmla="*/ 936968 w 1585375"/>
                <a:gd name="connsiteY76" fmla="*/ 328613 h 1081845"/>
                <a:gd name="connsiteX77" fmla="*/ 884580 w 1585375"/>
                <a:gd name="connsiteY77" fmla="*/ 366713 h 1081845"/>
                <a:gd name="connsiteX78" fmla="*/ 813143 w 1585375"/>
                <a:gd name="connsiteY78" fmla="*/ 404813 h 1081845"/>
                <a:gd name="connsiteX79" fmla="*/ 484530 w 1585375"/>
                <a:gd name="connsiteY79" fmla="*/ 528638 h 1081845"/>
                <a:gd name="connsiteX80" fmla="*/ 322605 w 1585375"/>
                <a:gd name="connsiteY80" fmla="*/ 566738 h 1081845"/>
                <a:gd name="connsiteX81" fmla="*/ 113055 w 1585375"/>
                <a:gd name="connsiteY81" fmla="*/ 600075 h 1081845"/>
                <a:gd name="connsiteX82" fmla="*/ 136868 w 1585375"/>
                <a:gd name="connsiteY82" fmla="*/ 585788 h 1081845"/>
                <a:gd name="connsiteX83" fmla="*/ 217830 w 1585375"/>
                <a:gd name="connsiteY83" fmla="*/ 547688 h 1081845"/>
                <a:gd name="connsiteX84" fmla="*/ 532155 w 1585375"/>
                <a:gd name="connsiteY84" fmla="*/ 461963 h 1081845"/>
                <a:gd name="connsiteX85" fmla="*/ 703605 w 1585375"/>
                <a:gd name="connsiteY85" fmla="*/ 433388 h 1081845"/>
                <a:gd name="connsiteX86" fmla="*/ 755993 w 1585375"/>
                <a:gd name="connsiteY86" fmla="*/ 428625 h 1081845"/>
                <a:gd name="connsiteX87" fmla="*/ 846480 w 1585375"/>
                <a:gd name="connsiteY87" fmla="*/ 423863 h 1081845"/>
                <a:gd name="connsiteX88" fmla="*/ 851243 w 1585375"/>
                <a:gd name="connsiteY88" fmla="*/ 447675 h 1081845"/>
                <a:gd name="connsiteX89" fmla="*/ 841718 w 1585375"/>
                <a:gd name="connsiteY89" fmla="*/ 500063 h 1081845"/>
                <a:gd name="connsiteX90" fmla="*/ 808380 w 1585375"/>
                <a:gd name="connsiteY90" fmla="*/ 566738 h 1081845"/>
                <a:gd name="connsiteX91" fmla="*/ 770280 w 1585375"/>
                <a:gd name="connsiteY91" fmla="*/ 638175 h 1081845"/>
                <a:gd name="connsiteX92" fmla="*/ 765518 w 1585375"/>
                <a:gd name="connsiteY92" fmla="*/ 657225 h 1081845"/>
                <a:gd name="connsiteX93" fmla="*/ 755993 w 1585375"/>
                <a:gd name="connsiteY93" fmla="*/ 671513 h 1081845"/>
                <a:gd name="connsiteX94" fmla="*/ 760755 w 1585375"/>
                <a:gd name="connsiteY94" fmla="*/ 638175 h 1081845"/>
                <a:gd name="connsiteX95" fmla="*/ 779805 w 1585375"/>
                <a:gd name="connsiteY95" fmla="*/ 533400 h 1081845"/>
                <a:gd name="connsiteX96" fmla="*/ 794093 w 1585375"/>
                <a:gd name="connsiteY96" fmla="*/ 409575 h 1081845"/>
                <a:gd name="connsiteX97" fmla="*/ 798855 w 1585375"/>
                <a:gd name="connsiteY97" fmla="*/ 361950 h 1081845"/>
                <a:gd name="connsiteX98" fmla="*/ 794093 w 1585375"/>
                <a:gd name="connsiteY98" fmla="*/ 400050 h 1081845"/>
                <a:gd name="connsiteX99" fmla="*/ 789330 w 1585375"/>
                <a:gd name="connsiteY99" fmla="*/ 461963 h 1081845"/>
                <a:gd name="connsiteX100" fmla="*/ 779805 w 1585375"/>
                <a:gd name="connsiteY100" fmla="*/ 604838 h 1081845"/>
                <a:gd name="connsiteX101" fmla="*/ 784568 w 1585375"/>
                <a:gd name="connsiteY101" fmla="*/ 757238 h 1081845"/>
                <a:gd name="connsiteX102" fmla="*/ 789330 w 1585375"/>
                <a:gd name="connsiteY102" fmla="*/ 771525 h 1081845"/>
                <a:gd name="connsiteX103" fmla="*/ 755993 w 1585375"/>
                <a:gd name="connsiteY103" fmla="*/ 700088 h 1081845"/>
                <a:gd name="connsiteX104" fmla="*/ 736943 w 1585375"/>
                <a:gd name="connsiteY104" fmla="*/ 666750 h 1081845"/>
                <a:gd name="connsiteX105" fmla="*/ 713130 w 1585375"/>
                <a:gd name="connsiteY105" fmla="*/ 590550 h 1081845"/>
                <a:gd name="connsiteX106" fmla="*/ 703605 w 1585375"/>
                <a:gd name="connsiteY106" fmla="*/ 547688 h 1081845"/>
                <a:gd name="connsiteX107" fmla="*/ 694080 w 1585375"/>
                <a:gd name="connsiteY107" fmla="*/ 481013 h 1081845"/>
                <a:gd name="connsiteX108" fmla="*/ 689318 w 1585375"/>
                <a:gd name="connsiteY108" fmla="*/ 723900 h 1081845"/>
                <a:gd name="connsiteX109" fmla="*/ 679793 w 1585375"/>
                <a:gd name="connsiteY109" fmla="*/ 781050 h 1081845"/>
                <a:gd name="connsiteX110" fmla="*/ 641693 w 1585375"/>
                <a:gd name="connsiteY110" fmla="*/ 728663 h 1081845"/>
                <a:gd name="connsiteX111" fmla="*/ 632168 w 1585375"/>
                <a:gd name="connsiteY111" fmla="*/ 709613 h 1081845"/>
                <a:gd name="connsiteX112" fmla="*/ 617880 w 1585375"/>
                <a:gd name="connsiteY112" fmla="*/ 685800 h 1081845"/>
                <a:gd name="connsiteX113" fmla="*/ 589305 w 1585375"/>
                <a:gd name="connsiteY113" fmla="*/ 690563 h 1081845"/>
                <a:gd name="connsiteX114" fmla="*/ 322605 w 1585375"/>
                <a:gd name="connsiteY114" fmla="*/ 685800 h 1081845"/>
                <a:gd name="connsiteX115" fmla="*/ 332130 w 1585375"/>
                <a:gd name="connsiteY115" fmla="*/ 657225 h 1081845"/>
                <a:gd name="connsiteX116" fmla="*/ 379755 w 1585375"/>
                <a:gd name="connsiteY116" fmla="*/ 595313 h 1081845"/>
                <a:gd name="connsiteX117" fmla="*/ 422618 w 1585375"/>
                <a:gd name="connsiteY117" fmla="*/ 566738 h 1081845"/>
                <a:gd name="connsiteX118" fmla="*/ 575018 w 1585375"/>
                <a:gd name="connsiteY118" fmla="*/ 495300 h 1081845"/>
                <a:gd name="connsiteX119" fmla="*/ 613118 w 1585375"/>
                <a:gd name="connsiteY119" fmla="*/ 485775 h 1081845"/>
                <a:gd name="connsiteX120" fmla="*/ 646455 w 1585375"/>
                <a:gd name="connsiteY120" fmla="*/ 495300 h 1081845"/>
                <a:gd name="connsiteX121" fmla="*/ 651218 w 1585375"/>
                <a:gd name="connsiteY121" fmla="*/ 509588 h 1081845"/>
                <a:gd name="connsiteX122" fmla="*/ 655980 w 1585375"/>
                <a:gd name="connsiteY122" fmla="*/ 538163 h 1081845"/>
                <a:gd name="connsiteX123" fmla="*/ 651218 w 1585375"/>
                <a:gd name="connsiteY123" fmla="*/ 619125 h 1081845"/>
                <a:gd name="connsiteX124" fmla="*/ 603593 w 1585375"/>
                <a:gd name="connsiteY124" fmla="*/ 700088 h 1081845"/>
                <a:gd name="connsiteX125" fmla="*/ 546443 w 1585375"/>
                <a:gd name="connsiteY125" fmla="*/ 733425 h 1081845"/>
                <a:gd name="connsiteX126" fmla="*/ 489293 w 1585375"/>
                <a:gd name="connsiteY126" fmla="*/ 747713 h 1081845"/>
                <a:gd name="connsiteX127" fmla="*/ 451193 w 1585375"/>
                <a:gd name="connsiteY127" fmla="*/ 742950 h 1081845"/>
                <a:gd name="connsiteX128" fmla="*/ 498818 w 1585375"/>
                <a:gd name="connsiteY128" fmla="*/ 652463 h 1081845"/>
                <a:gd name="connsiteX129" fmla="*/ 603593 w 1585375"/>
                <a:gd name="connsiteY129" fmla="*/ 561975 h 1081845"/>
                <a:gd name="connsiteX130" fmla="*/ 741705 w 1585375"/>
                <a:gd name="connsiteY130" fmla="*/ 485775 h 1081845"/>
                <a:gd name="connsiteX131" fmla="*/ 789330 w 1585375"/>
                <a:gd name="connsiteY131" fmla="*/ 457200 h 1081845"/>
                <a:gd name="connsiteX132" fmla="*/ 817905 w 1585375"/>
                <a:gd name="connsiteY132" fmla="*/ 442913 h 1081845"/>
                <a:gd name="connsiteX133" fmla="*/ 832193 w 1585375"/>
                <a:gd name="connsiteY133" fmla="*/ 457200 h 1081845"/>
                <a:gd name="connsiteX134" fmla="*/ 822668 w 1585375"/>
                <a:gd name="connsiteY134" fmla="*/ 485775 h 1081845"/>
                <a:gd name="connsiteX135" fmla="*/ 789330 w 1585375"/>
                <a:gd name="connsiteY135" fmla="*/ 561975 h 1081845"/>
                <a:gd name="connsiteX136" fmla="*/ 770280 w 1585375"/>
                <a:gd name="connsiteY136" fmla="*/ 600075 h 1081845"/>
                <a:gd name="connsiteX137" fmla="*/ 755993 w 1585375"/>
                <a:gd name="connsiteY137" fmla="*/ 633413 h 1081845"/>
                <a:gd name="connsiteX138" fmla="*/ 717893 w 1585375"/>
                <a:gd name="connsiteY138" fmla="*/ 681038 h 1081845"/>
                <a:gd name="connsiteX139" fmla="*/ 675030 w 1585375"/>
                <a:gd name="connsiteY139" fmla="*/ 695325 h 1081845"/>
                <a:gd name="connsiteX140" fmla="*/ 651218 w 1585375"/>
                <a:gd name="connsiteY140" fmla="*/ 685800 h 1081845"/>
                <a:gd name="connsiteX141" fmla="*/ 632168 w 1585375"/>
                <a:gd name="connsiteY141" fmla="*/ 647700 h 1081845"/>
                <a:gd name="connsiteX142" fmla="*/ 632168 w 1585375"/>
                <a:gd name="connsiteY142" fmla="*/ 485775 h 1081845"/>
                <a:gd name="connsiteX143" fmla="*/ 636930 w 1585375"/>
                <a:gd name="connsiteY143" fmla="*/ 461963 h 1081845"/>
                <a:gd name="connsiteX144" fmla="*/ 617880 w 1585375"/>
                <a:gd name="connsiteY144" fmla="*/ 481013 h 1081845"/>
                <a:gd name="connsiteX145" fmla="*/ 598830 w 1585375"/>
                <a:gd name="connsiteY145" fmla="*/ 514350 h 1081845"/>
                <a:gd name="connsiteX146" fmla="*/ 584543 w 1585375"/>
                <a:gd name="connsiteY146" fmla="*/ 542925 h 1081845"/>
                <a:gd name="connsiteX147" fmla="*/ 565493 w 1585375"/>
                <a:gd name="connsiteY147" fmla="*/ 571500 h 1081845"/>
                <a:gd name="connsiteX148" fmla="*/ 551205 w 1585375"/>
                <a:gd name="connsiteY148" fmla="*/ 595313 h 1081845"/>
                <a:gd name="connsiteX149" fmla="*/ 536918 w 1585375"/>
                <a:gd name="connsiteY149" fmla="*/ 614363 h 1081845"/>
                <a:gd name="connsiteX150" fmla="*/ 517868 w 1585375"/>
                <a:gd name="connsiteY150" fmla="*/ 647700 h 1081845"/>
                <a:gd name="connsiteX151" fmla="*/ 536918 w 1585375"/>
                <a:gd name="connsiteY151" fmla="*/ 581025 h 1081845"/>
                <a:gd name="connsiteX152" fmla="*/ 598830 w 1585375"/>
                <a:gd name="connsiteY152" fmla="*/ 419100 h 1081845"/>
                <a:gd name="connsiteX153" fmla="*/ 622643 w 1585375"/>
                <a:gd name="connsiteY153" fmla="*/ 381000 h 1081845"/>
                <a:gd name="connsiteX154" fmla="*/ 632168 w 1585375"/>
                <a:gd name="connsiteY154" fmla="*/ 357188 h 1081845"/>
                <a:gd name="connsiteX155" fmla="*/ 565493 w 1585375"/>
                <a:gd name="connsiteY155" fmla="*/ 504825 h 1081845"/>
                <a:gd name="connsiteX156" fmla="*/ 536918 w 1585375"/>
                <a:gd name="connsiteY156" fmla="*/ 571500 h 1081845"/>
                <a:gd name="connsiteX157" fmla="*/ 513105 w 1585375"/>
                <a:gd name="connsiteY157" fmla="*/ 628650 h 1081845"/>
                <a:gd name="connsiteX158" fmla="*/ 489293 w 1585375"/>
                <a:gd name="connsiteY158" fmla="*/ 666750 h 1081845"/>
                <a:gd name="connsiteX159" fmla="*/ 475005 w 1585375"/>
                <a:gd name="connsiteY159" fmla="*/ 714375 h 1081845"/>
                <a:gd name="connsiteX160" fmla="*/ 479768 w 1585375"/>
                <a:gd name="connsiteY160" fmla="*/ 671513 h 1081845"/>
                <a:gd name="connsiteX161" fmla="*/ 498818 w 1585375"/>
                <a:gd name="connsiteY161" fmla="*/ 557213 h 1081845"/>
                <a:gd name="connsiteX162" fmla="*/ 517868 w 1585375"/>
                <a:gd name="connsiteY162" fmla="*/ 352425 h 1081845"/>
                <a:gd name="connsiteX163" fmla="*/ 513105 w 1585375"/>
                <a:gd name="connsiteY163" fmla="*/ 285750 h 1081845"/>
                <a:gd name="connsiteX164" fmla="*/ 498818 w 1585375"/>
                <a:gd name="connsiteY164" fmla="*/ 304800 h 1081845"/>
                <a:gd name="connsiteX165" fmla="*/ 489293 w 1585375"/>
                <a:gd name="connsiteY165" fmla="*/ 338138 h 1081845"/>
                <a:gd name="connsiteX166" fmla="*/ 470243 w 1585375"/>
                <a:gd name="connsiteY166" fmla="*/ 423863 h 1081845"/>
                <a:gd name="connsiteX167" fmla="*/ 446430 w 1585375"/>
                <a:gd name="connsiteY167" fmla="*/ 504825 h 1081845"/>
                <a:gd name="connsiteX168" fmla="*/ 427380 w 1585375"/>
                <a:gd name="connsiteY168" fmla="*/ 571500 h 1081845"/>
                <a:gd name="connsiteX169" fmla="*/ 413093 w 1585375"/>
                <a:gd name="connsiteY169" fmla="*/ 457200 h 1081845"/>
                <a:gd name="connsiteX170" fmla="*/ 403568 w 1585375"/>
                <a:gd name="connsiteY170" fmla="*/ 371475 h 1081845"/>
                <a:gd name="connsiteX171" fmla="*/ 408330 w 1585375"/>
                <a:gd name="connsiteY171" fmla="*/ 276225 h 1081845"/>
                <a:gd name="connsiteX172" fmla="*/ 417855 w 1585375"/>
                <a:gd name="connsiteY172" fmla="*/ 304800 h 1081845"/>
                <a:gd name="connsiteX173" fmla="*/ 422618 w 1585375"/>
                <a:gd name="connsiteY173" fmla="*/ 442913 h 1081845"/>
                <a:gd name="connsiteX174" fmla="*/ 427380 w 1585375"/>
                <a:gd name="connsiteY174" fmla="*/ 485775 h 1081845"/>
                <a:gd name="connsiteX175" fmla="*/ 441668 w 1585375"/>
                <a:gd name="connsiteY175" fmla="*/ 581025 h 1081845"/>
                <a:gd name="connsiteX176" fmla="*/ 446430 w 1585375"/>
                <a:gd name="connsiteY176" fmla="*/ 419100 h 1081845"/>
                <a:gd name="connsiteX177" fmla="*/ 451193 w 1585375"/>
                <a:gd name="connsiteY177" fmla="*/ 371475 h 1081845"/>
                <a:gd name="connsiteX178" fmla="*/ 460718 w 1585375"/>
                <a:gd name="connsiteY178" fmla="*/ 323850 h 1081845"/>
                <a:gd name="connsiteX179" fmla="*/ 455955 w 1585375"/>
                <a:gd name="connsiteY179" fmla="*/ 447675 h 1081845"/>
                <a:gd name="connsiteX180" fmla="*/ 451193 w 1585375"/>
                <a:gd name="connsiteY180" fmla="*/ 481013 h 1081845"/>
                <a:gd name="connsiteX181" fmla="*/ 460718 w 1585375"/>
                <a:gd name="connsiteY181" fmla="*/ 452438 h 1081845"/>
                <a:gd name="connsiteX182" fmla="*/ 465480 w 1585375"/>
                <a:gd name="connsiteY182" fmla="*/ 409575 h 1081845"/>
                <a:gd name="connsiteX183" fmla="*/ 470243 w 1585375"/>
                <a:gd name="connsiteY183" fmla="*/ 371475 h 1081845"/>
                <a:gd name="connsiteX184" fmla="*/ 475005 w 1585375"/>
                <a:gd name="connsiteY184" fmla="*/ 323850 h 1081845"/>
                <a:gd name="connsiteX185" fmla="*/ 479768 w 1585375"/>
                <a:gd name="connsiteY185" fmla="*/ 561975 h 1081845"/>
                <a:gd name="connsiteX186" fmla="*/ 484530 w 1585375"/>
                <a:gd name="connsiteY186" fmla="*/ 595313 h 1081845"/>
                <a:gd name="connsiteX187" fmla="*/ 503580 w 1585375"/>
                <a:gd name="connsiteY187" fmla="*/ 628650 h 1081845"/>
                <a:gd name="connsiteX188" fmla="*/ 541680 w 1585375"/>
                <a:gd name="connsiteY188" fmla="*/ 619125 h 1081845"/>
                <a:gd name="connsiteX189" fmla="*/ 565493 w 1585375"/>
                <a:gd name="connsiteY189" fmla="*/ 590550 h 1081845"/>
                <a:gd name="connsiteX190" fmla="*/ 570255 w 1585375"/>
                <a:gd name="connsiteY190" fmla="*/ 571500 h 1081845"/>
                <a:gd name="connsiteX191" fmla="*/ 584543 w 1585375"/>
                <a:gd name="connsiteY191" fmla="*/ 552450 h 1081845"/>
                <a:gd name="connsiteX192" fmla="*/ 546443 w 1585375"/>
                <a:gd name="connsiteY192" fmla="*/ 528638 h 1081845"/>
                <a:gd name="connsiteX193" fmla="*/ 475005 w 1585375"/>
                <a:gd name="connsiteY193" fmla="*/ 490538 h 1081845"/>
                <a:gd name="connsiteX194" fmla="*/ 422618 w 1585375"/>
                <a:gd name="connsiteY194" fmla="*/ 461963 h 1081845"/>
                <a:gd name="connsiteX195" fmla="*/ 427380 w 1585375"/>
                <a:gd name="connsiteY195" fmla="*/ 447675 h 1081845"/>
                <a:gd name="connsiteX196" fmla="*/ 494055 w 1585375"/>
                <a:gd name="connsiteY196" fmla="*/ 423863 h 1081845"/>
                <a:gd name="connsiteX197" fmla="*/ 536918 w 1585375"/>
                <a:gd name="connsiteY197" fmla="*/ 409575 h 1081845"/>
                <a:gd name="connsiteX198" fmla="*/ 665505 w 1585375"/>
                <a:gd name="connsiteY198" fmla="*/ 357188 h 1081845"/>
                <a:gd name="connsiteX199" fmla="*/ 865530 w 1585375"/>
                <a:gd name="connsiteY199" fmla="*/ 304800 h 1081845"/>
                <a:gd name="connsiteX200" fmla="*/ 932205 w 1585375"/>
                <a:gd name="connsiteY200" fmla="*/ 285750 h 1081845"/>
                <a:gd name="connsiteX201" fmla="*/ 1103655 w 1585375"/>
                <a:gd name="connsiteY201" fmla="*/ 261938 h 1081845"/>
                <a:gd name="connsiteX202" fmla="*/ 1117943 w 1585375"/>
                <a:gd name="connsiteY202" fmla="*/ 276225 h 1081845"/>
                <a:gd name="connsiteX203" fmla="*/ 1098893 w 1585375"/>
                <a:gd name="connsiteY203" fmla="*/ 314325 h 1081845"/>
                <a:gd name="connsiteX204" fmla="*/ 1089368 w 1585375"/>
                <a:gd name="connsiteY204" fmla="*/ 333375 h 1081845"/>
                <a:gd name="connsiteX205" fmla="*/ 1079843 w 1585375"/>
                <a:gd name="connsiteY205" fmla="*/ 357188 h 1081845"/>
                <a:gd name="connsiteX206" fmla="*/ 1065555 w 1585375"/>
                <a:gd name="connsiteY206" fmla="*/ 376238 h 1081845"/>
                <a:gd name="connsiteX207" fmla="*/ 1017930 w 1585375"/>
                <a:gd name="connsiteY207" fmla="*/ 442913 h 1081845"/>
                <a:gd name="connsiteX208" fmla="*/ 851243 w 1585375"/>
                <a:gd name="connsiteY208" fmla="*/ 547688 h 1081845"/>
                <a:gd name="connsiteX209" fmla="*/ 717893 w 1585375"/>
                <a:gd name="connsiteY209" fmla="*/ 600075 h 1081845"/>
                <a:gd name="connsiteX210" fmla="*/ 665505 w 1585375"/>
                <a:gd name="connsiteY210" fmla="*/ 623888 h 1081845"/>
                <a:gd name="connsiteX211" fmla="*/ 622643 w 1585375"/>
                <a:gd name="connsiteY211" fmla="*/ 633413 h 1081845"/>
                <a:gd name="connsiteX212" fmla="*/ 670268 w 1585375"/>
                <a:gd name="connsiteY212" fmla="*/ 619125 h 1081845"/>
                <a:gd name="connsiteX213" fmla="*/ 951255 w 1585375"/>
                <a:gd name="connsiteY213" fmla="*/ 457200 h 1081845"/>
                <a:gd name="connsiteX214" fmla="*/ 1303680 w 1585375"/>
                <a:gd name="connsiteY214" fmla="*/ 295275 h 1081845"/>
                <a:gd name="connsiteX215" fmla="*/ 1365593 w 1585375"/>
                <a:gd name="connsiteY215" fmla="*/ 276225 h 1081845"/>
                <a:gd name="connsiteX216" fmla="*/ 1365593 w 1585375"/>
                <a:gd name="connsiteY216" fmla="*/ 595313 h 1081845"/>
                <a:gd name="connsiteX217" fmla="*/ 1375118 w 1585375"/>
                <a:gd name="connsiteY217" fmla="*/ 561975 h 1081845"/>
                <a:gd name="connsiteX218" fmla="*/ 1408455 w 1585375"/>
                <a:gd name="connsiteY218" fmla="*/ 476250 h 1081845"/>
                <a:gd name="connsiteX219" fmla="*/ 1417980 w 1585375"/>
                <a:gd name="connsiteY219" fmla="*/ 414338 h 1081845"/>
                <a:gd name="connsiteX220" fmla="*/ 1437030 w 1585375"/>
                <a:gd name="connsiteY220" fmla="*/ 304800 h 1081845"/>
                <a:gd name="connsiteX221" fmla="*/ 1446555 w 1585375"/>
                <a:gd name="connsiteY221" fmla="*/ 223838 h 1081845"/>
                <a:gd name="connsiteX222" fmla="*/ 1441793 w 1585375"/>
                <a:gd name="connsiteY222" fmla="*/ 95250 h 1081845"/>
                <a:gd name="connsiteX223" fmla="*/ 1370355 w 1585375"/>
                <a:gd name="connsiteY223" fmla="*/ 147638 h 1081845"/>
                <a:gd name="connsiteX224" fmla="*/ 1308443 w 1585375"/>
                <a:gd name="connsiteY224" fmla="*/ 252413 h 1081845"/>
                <a:gd name="connsiteX225" fmla="*/ 1270343 w 1585375"/>
                <a:gd name="connsiteY225" fmla="*/ 314325 h 1081845"/>
                <a:gd name="connsiteX226" fmla="*/ 1237005 w 1585375"/>
                <a:gd name="connsiteY226" fmla="*/ 376238 h 1081845"/>
                <a:gd name="connsiteX227" fmla="*/ 1179855 w 1585375"/>
                <a:gd name="connsiteY227" fmla="*/ 509588 h 1081845"/>
                <a:gd name="connsiteX228" fmla="*/ 1165568 w 1585375"/>
                <a:gd name="connsiteY228" fmla="*/ 566738 h 1081845"/>
                <a:gd name="connsiteX229" fmla="*/ 1160805 w 1585375"/>
                <a:gd name="connsiteY229" fmla="*/ 609600 h 1081845"/>
                <a:gd name="connsiteX230" fmla="*/ 1175093 w 1585375"/>
                <a:gd name="connsiteY230" fmla="*/ 600075 h 1081845"/>
                <a:gd name="connsiteX231" fmla="*/ 1184618 w 1585375"/>
                <a:gd name="connsiteY231" fmla="*/ 552450 h 1081845"/>
                <a:gd name="connsiteX232" fmla="*/ 1203668 w 1585375"/>
                <a:gd name="connsiteY232" fmla="*/ 495300 h 1081845"/>
                <a:gd name="connsiteX233" fmla="*/ 1256055 w 1585375"/>
                <a:gd name="connsiteY233" fmla="*/ 381000 h 1081845"/>
                <a:gd name="connsiteX234" fmla="*/ 1279868 w 1585375"/>
                <a:gd name="connsiteY234" fmla="*/ 280988 h 1081845"/>
                <a:gd name="connsiteX235" fmla="*/ 1241768 w 1585375"/>
                <a:gd name="connsiteY235" fmla="*/ 166688 h 1081845"/>
                <a:gd name="connsiteX236" fmla="*/ 1213193 w 1585375"/>
                <a:gd name="connsiteY236" fmla="*/ 152400 h 1081845"/>
                <a:gd name="connsiteX237" fmla="*/ 1127468 w 1585375"/>
                <a:gd name="connsiteY237" fmla="*/ 171450 h 1081845"/>
                <a:gd name="connsiteX238" fmla="*/ 1060793 w 1585375"/>
                <a:gd name="connsiteY238" fmla="*/ 247650 h 1081845"/>
                <a:gd name="connsiteX239" fmla="*/ 1036980 w 1585375"/>
                <a:gd name="connsiteY239" fmla="*/ 309563 h 1081845"/>
                <a:gd name="connsiteX240" fmla="*/ 1008405 w 1585375"/>
                <a:gd name="connsiteY240" fmla="*/ 376238 h 1081845"/>
                <a:gd name="connsiteX241" fmla="*/ 970305 w 1585375"/>
                <a:gd name="connsiteY241" fmla="*/ 504825 h 1081845"/>
                <a:gd name="connsiteX242" fmla="*/ 984593 w 1585375"/>
                <a:gd name="connsiteY242" fmla="*/ 681038 h 1081845"/>
                <a:gd name="connsiteX243" fmla="*/ 998880 w 1585375"/>
                <a:gd name="connsiteY243" fmla="*/ 695325 h 1081845"/>
                <a:gd name="connsiteX244" fmla="*/ 1027455 w 1585375"/>
                <a:gd name="connsiteY244" fmla="*/ 719138 h 1081845"/>
                <a:gd name="connsiteX245" fmla="*/ 1008405 w 1585375"/>
                <a:gd name="connsiteY245" fmla="*/ 757238 h 1081845"/>
                <a:gd name="connsiteX246" fmla="*/ 922680 w 1585375"/>
                <a:gd name="connsiteY246" fmla="*/ 771525 h 1081845"/>
                <a:gd name="connsiteX247" fmla="*/ 489293 w 1585375"/>
                <a:gd name="connsiteY247" fmla="*/ 723900 h 1081845"/>
                <a:gd name="connsiteX248" fmla="*/ 403568 w 1585375"/>
                <a:gd name="connsiteY248" fmla="*/ 681038 h 1081845"/>
                <a:gd name="connsiteX249" fmla="*/ 413093 w 1585375"/>
                <a:gd name="connsiteY249" fmla="*/ 638175 h 1081845"/>
                <a:gd name="connsiteX250" fmla="*/ 441668 w 1585375"/>
                <a:gd name="connsiteY250" fmla="*/ 604838 h 1081845"/>
                <a:gd name="connsiteX251" fmla="*/ 508343 w 1585375"/>
                <a:gd name="connsiteY251" fmla="*/ 542925 h 1081845"/>
                <a:gd name="connsiteX252" fmla="*/ 598830 w 1585375"/>
                <a:gd name="connsiteY252" fmla="*/ 485775 h 1081845"/>
                <a:gd name="connsiteX253" fmla="*/ 703605 w 1585375"/>
                <a:gd name="connsiteY253" fmla="*/ 428625 h 1081845"/>
                <a:gd name="connsiteX254" fmla="*/ 765518 w 1585375"/>
                <a:gd name="connsiteY254" fmla="*/ 404813 h 1081845"/>
                <a:gd name="connsiteX255" fmla="*/ 813143 w 1585375"/>
                <a:gd name="connsiteY255" fmla="*/ 381000 h 1081845"/>
                <a:gd name="connsiteX256" fmla="*/ 860768 w 1585375"/>
                <a:gd name="connsiteY256" fmla="*/ 371475 h 1081845"/>
                <a:gd name="connsiteX257" fmla="*/ 879818 w 1585375"/>
                <a:gd name="connsiteY257" fmla="*/ 366713 h 1081845"/>
                <a:gd name="connsiteX258" fmla="*/ 870293 w 1585375"/>
                <a:gd name="connsiteY258" fmla="*/ 414338 h 1081845"/>
                <a:gd name="connsiteX259" fmla="*/ 851243 w 1585375"/>
                <a:gd name="connsiteY259" fmla="*/ 442913 h 1081845"/>
                <a:gd name="connsiteX260" fmla="*/ 832193 w 1585375"/>
                <a:gd name="connsiteY260" fmla="*/ 481013 h 1081845"/>
                <a:gd name="connsiteX261" fmla="*/ 765518 w 1585375"/>
                <a:gd name="connsiteY261" fmla="*/ 566738 h 1081845"/>
                <a:gd name="connsiteX262" fmla="*/ 717893 w 1585375"/>
                <a:gd name="connsiteY262" fmla="*/ 604838 h 1081845"/>
                <a:gd name="connsiteX263" fmla="*/ 675030 w 1585375"/>
                <a:gd name="connsiteY263" fmla="*/ 623888 h 1081845"/>
                <a:gd name="connsiteX264" fmla="*/ 703605 w 1585375"/>
                <a:gd name="connsiteY264" fmla="*/ 590550 h 1081845"/>
                <a:gd name="connsiteX265" fmla="*/ 722655 w 1585375"/>
                <a:gd name="connsiteY265" fmla="*/ 561975 h 1081845"/>
                <a:gd name="connsiteX266" fmla="*/ 794093 w 1585375"/>
                <a:gd name="connsiteY266" fmla="*/ 504825 h 1081845"/>
                <a:gd name="connsiteX267" fmla="*/ 851243 w 1585375"/>
                <a:gd name="connsiteY267" fmla="*/ 481013 h 1081845"/>
                <a:gd name="connsiteX268" fmla="*/ 860768 w 1585375"/>
                <a:gd name="connsiteY268" fmla="*/ 504825 h 1081845"/>
                <a:gd name="connsiteX269" fmla="*/ 856005 w 1585375"/>
                <a:gd name="connsiteY269" fmla="*/ 533400 h 1081845"/>
                <a:gd name="connsiteX270" fmla="*/ 813143 w 1585375"/>
                <a:gd name="connsiteY270" fmla="*/ 609600 h 1081845"/>
                <a:gd name="connsiteX271" fmla="*/ 794093 w 1585375"/>
                <a:gd name="connsiteY271" fmla="*/ 647700 h 1081845"/>
                <a:gd name="connsiteX272" fmla="*/ 779805 w 1585375"/>
                <a:gd name="connsiteY272" fmla="*/ 681038 h 1081845"/>
                <a:gd name="connsiteX273" fmla="*/ 751230 w 1585375"/>
                <a:gd name="connsiteY273" fmla="*/ 719138 h 1081845"/>
                <a:gd name="connsiteX274" fmla="*/ 784568 w 1585375"/>
                <a:gd name="connsiteY274" fmla="*/ 666750 h 1081845"/>
                <a:gd name="connsiteX275" fmla="*/ 889343 w 1585375"/>
                <a:gd name="connsiteY275" fmla="*/ 581025 h 1081845"/>
                <a:gd name="connsiteX276" fmla="*/ 946493 w 1585375"/>
                <a:gd name="connsiteY276" fmla="*/ 533400 h 1081845"/>
                <a:gd name="connsiteX277" fmla="*/ 998880 w 1585375"/>
                <a:gd name="connsiteY277" fmla="*/ 495300 h 1081845"/>
                <a:gd name="connsiteX278" fmla="*/ 1032218 w 1585375"/>
                <a:gd name="connsiteY278" fmla="*/ 461963 h 1081845"/>
                <a:gd name="connsiteX279" fmla="*/ 989355 w 1585375"/>
                <a:gd name="connsiteY279" fmla="*/ 485775 h 1081845"/>
                <a:gd name="connsiteX280" fmla="*/ 922680 w 1585375"/>
                <a:gd name="connsiteY280" fmla="*/ 566738 h 1081845"/>
                <a:gd name="connsiteX281" fmla="*/ 817905 w 1585375"/>
                <a:gd name="connsiteY281" fmla="*/ 661988 h 1081845"/>
                <a:gd name="connsiteX282" fmla="*/ 684555 w 1585375"/>
                <a:gd name="connsiteY282" fmla="*/ 723900 h 1081845"/>
                <a:gd name="connsiteX283" fmla="*/ 660743 w 1585375"/>
                <a:gd name="connsiteY283" fmla="*/ 728663 h 1081845"/>
                <a:gd name="connsiteX284" fmla="*/ 651218 w 1585375"/>
                <a:gd name="connsiteY284" fmla="*/ 623888 h 1081845"/>
                <a:gd name="connsiteX285" fmla="*/ 722655 w 1585375"/>
                <a:gd name="connsiteY285" fmla="*/ 447675 h 1081845"/>
                <a:gd name="connsiteX286" fmla="*/ 741705 w 1585375"/>
                <a:gd name="connsiteY286" fmla="*/ 409575 h 1081845"/>
                <a:gd name="connsiteX287" fmla="*/ 755993 w 1585375"/>
                <a:gd name="connsiteY287" fmla="*/ 385763 h 1081845"/>
                <a:gd name="connsiteX288" fmla="*/ 713130 w 1585375"/>
                <a:gd name="connsiteY288" fmla="*/ 461963 h 1081845"/>
                <a:gd name="connsiteX289" fmla="*/ 684555 w 1585375"/>
                <a:gd name="connsiteY289" fmla="*/ 528638 h 1081845"/>
                <a:gd name="connsiteX290" fmla="*/ 641693 w 1585375"/>
                <a:gd name="connsiteY290" fmla="*/ 595313 h 1081845"/>
                <a:gd name="connsiteX291" fmla="*/ 613118 w 1585375"/>
                <a:gd name="connsiteY291" fmla="*/ 652463 h 1081845"/>
                <a:gd name="connsiteX292" fmla="*/ 565493 w 1585375"/>
                <a:gd name="connsiteY292" fmla="*/ 719138 h 1081845"/>
                <a:gd name="connsiteX293" fmla="*/ 584543 w 1585375"/>
                <a:gd name="connsiteY293" fmla="*/ 666750 h 1081845"/>
                <a:gd name="connsiteX294" fmla="*/ 608355 w 1585375"/>
                <a:gd name="connsiteY294" fmla="*/ 623888 h 1081845"/>
                <a:gd name="connsiteX295" fmla="*/ 684555 w 1585375"/>
                <a:gd name="connsiteY295" fmla="*/ 528638 h 1081845"/>
                <a:gd name="connsiteX296" fmla="*/ 770280 w 1585375"/>
                <a:gd name="connsiteY296" fmla="*/ 442913 h 1081845"/>
                <a:gd name="connsiteX297" fmla="*/ 798855 w 1585375"/>
                <a:gd name="connsiteY297" fmla="*/ 414338 h 1081845"/>
                <a:gd name="connsiteX298" fmla="*/ 675030 w 1585375"/>
                <a:gd name="connsiteY298" fmla="*/ 547688 h 1081845"/>
                <a:gd name="connsiteX299" fmla="*/ 594068 w 1585375"/>
                <a:gd name="connsiteY299" fmla="*/ 642938 h 1081845"/>
                <a:gd name="connsiteX300" fmla="*/ 422618 w 1585375"/>
                <a:gd name="connsiteY300" fmla="*/ 795338 h 1081845"/>
                <a:gd name="connsiteX301" fmla="*/ 294030 w 1585375"/>
                <a:gd name="connsiteY301" fmla="*/ 866775 h 1081845"/>
                <a:gd name="connsiteX302" fmla="*/ 265455 w 1585375"/>
                <a:gd name="connsiteY302" fmla="*/ 876300 h 1081845"/>
                <a:gd name="connsiteX303" fmla="*/ 289268 w 1585375"/>
                <a:gd name="connsiteY303" fmla="*/ 847725 h 1081845"/>
                <a:gd name="connsiteX304" fmla="*/ 298793 w 1585375"/>
                <a:gd name="connsiteY304" fmla="*/ 833438 h 1081845"/>
                <a:gd name="connsiteX305" fmla="*/ 317843 w 1585375"/>
                <a:gd name="connsiteY305" fmla="*/ 823913 h 1081845"/>
                <a:gd name="connsiteX306" fmla="*/ 441668 w 1585375"/>
                <a:gd name="connsiteY306" fmla="*/ 781050 h 1081845"/>
                <a:gd name="connsiteX307" fmla="*/ 641693 w 1585375"/>
                <a:gd name="connsiteY307" fmla="*/ 723900 h 1081845"/>
                <a:gd name="connsiteX308" fmla="*/ 1032218 w 1585375"/>
                <a:gd name="connsiteY308" fmla="*/ 590550 h 1081845"/>
                <a:gd name="connsiteX309" fmla="*/ 1079843 w 1585375"/>
                <a:gd name="connsiteY309" fmla="*/ 581025 h 1081845"/>
                <a:gd name="connsiteX310" fmla="*/ 1036980 w 1585375"/>
                <a:gd name="connsiteY310" fmla="*/ 642938 h 1081845"/>
                <a:gd name="connsiteX311" fmla="*/ 798855 w 1585375"/>
                <a:gd name="connsiteY311" fmla="*/ 862013 h 1081845"/>
                <a:gd name="connsiteX312" fmla="*/ 727418 w 1585375"/>
                <a:gd name="connsiteY312" fmla="*/ 919163 h 1081845"/>
                <a:gd name="connsiteX313" fmla="*/ 617880 w 1585375"/>
                <a:gd name="connsiteY313" fmla="*/ 990600 h 1081845"/>
                <a:gd name="connsiteX314" fmla="*/ 579780 w 1585375"/>
                <a:gd name="connsiteY314" fmla="*/ 1014413 h 1081845"/>
                <a:gd name="connsiteX315" fmla="*/ 594068 w 1585375"/>
                <a:gd name="connsiteY315" fmla="*/ 1019175 h 1081845"/>
                <a:gd name="connsiteX316" fmla="*/ 670268 w 1585375"/>
                <a:gd name="connsiteY316" fmla="*/ 976313 h 1081845"/>
                <a:gd name="connsiteX317" fmla="*/ 808380 w 1585375"/>
                <a:gd name="connsiteY317" fmla="*/ 923925 h 1081845"/>
                <a:gd name="connsiteX318" fmla="*/ 894105 w 1585375"/>
                <a:gd name="connsiteY318" fmla="*/ 885825 h 1081845"/>
                <a:gd name="connsiteX319" fmla="*/ 1136993 w 1585375"/>
                <a:gd name="connsiteY319" fmla="*/ 800100 h 1081845"/>
                <a:gd name="connsiteX320" fmla="*/ 1284630 w 1585375"/>
                <a:gd name="connsiteY320" fmla="*/ 738188 h 1081845"/>
                <a:gd name="connsiteX321" fmla="*/ 1179855 w 1585375"/>
                <a:gd name="connsiteY321" fmla="*/ 876300 h 1081845"/>
                <a:gd name="connsiteX322" fmla="*/ 1117943 w 1585375"/>
                <a:gd name="connsiteY322" fmla="*/ 938213 h 1081845"/>
                <a:gd name="connsiteX323" fmla="*/ 1065555 w 1585375"/>
                <a:gd name="connsiteY323" fmla="*/ 1000125 h 1081845"/>
                <a:gd name="connsiteX324" fmla="*/ 984593 w 1585375"/>
                <a:gd name="connsiteY324" fmla="*/ 1066800 h 1081845"/>
                <a:gd name="connsiteX325" fmla="*/ 975068 w 1585375"/>
                <a:gd name="connsiteY325" fmla="*/ 1081088 h 1081845"/>
                <a:gd name="connsiteX326" fmla="*/ 1265580 w 1585375"/>
                <a:gd name="connsiteY326" fmla="*/ 942975 h 1081845"/>
                <a:gd name="connsiteX327" fmla="*/ 1389405 w 1585375"/>
                <a:gd name="connsiteY327" fmla="*/ 881063 h 1081845"/>
                <a:gd name="connsiteX328" fmla="*/ 1570380 w 1585375"/>
                <a:gd name="connsiteY328" fmla="*/ 752475 h 1081845"/>
                <a:gd name="connsiteX329" fmla="*/ 1584668 w 1585375"/>
                <a:gd name="connsiteY329" fmla="*/ 723900 h 1081845"/>
                <a:gd name="connsiteX330" fmla="*/ 1575143 w 1585375"/>
                <a:gd name="connsiteY330" fmla="*/ 704850 h 1081845"/>
                <a:gd name="connsiteX331" fmla="*/ 1503705 w 1585375"/>
                <a:gd name="connsiteY331" fmla="*/ 681038 h 1081845"/>
                <a:gd name="connsiteX332" fmla="*/ 1465605 w 1585375"/>
                <a:gd name="connsiteY332" fmla="*/ 676275 h 1081845"/>
                <a:gd name="connsiteX333" fmla="*/ 1175093 w 1585375"/>
                <a:gd name="connsiteY333" fmla="*/ 661988 h 1081845"/>
                <a:gd name="connsiteX334" fmla="*/ 1156043 w 1585375"/>
                <a:gd name="connsiteY334" fmla="*/ 652463 h 1081845"/>
                <a:gd name="connsiteX335" fmla="*/ 1151280 w 1585375"/>
                <a:gd name="connsiteY335" fmla="*/ 633413 h 1081845"/>
                <a:gd name="connsiteX336" fmla="*/ 1146518 w 1585375"/>
                <a:gd name="connsiteY336" fmla="*/ 561975 h 1081845"/>
                <a:gd name="connsiteX337" fmla="*/ 1136993 w 1585375"/>
                <a:gd name="connsiteY337" fmla="*/ 528638 h 1081845"/>
                <a:gd name="connsiteX338" fmla="*/ 1132230 w 1585375"/>
                <a:gd name="connsiteY338" fmla="*/ 495300 h 1081845"/>
                <a:gd name="connsiteX339" fmla="*/ 1127468 w 1585375"/>
                <a:gd name="connsiteY339" fmla="*/ 471488 h 1081845"/>
                <a:gd name="connsiteX340" fmla="*/ 1156043 w 1585375"/>
                <a:gd name="connsiteY340" fmla="*/ 481013 h 1081845"/>
                <a:gd name="connsiteX341" fmla="*/ 1170330 w 1585375"/>
                <a:gd name="connsiteY341" fmla="*/ 514350 h 1081845"/>
                <a:gd name="connsiteX342" fmla="*/ 1198905 w 1585375"/>
                <a:gd name="connsiteY342" fmla="*/ 609600 h 1081845"/>
                <a:gd name="connsiteX343" fmla="*/ 1184618 w 1585375"/>
                <a:gd name="connsiteY343" fmla="*/ 838200 h 1081845"/>
                <a:gd name="connsiteX344" fmla="*/ 1156043 w 1585375"/>
                <a:gd name="connsiteY344" fmla="*/ 890588 h 1081845"/>
                <a:gd name="connsiteX345" fmla="*/ 1141755 w 1585375"/>
                <a:gd name="connsiteY345" fmla="*/ 895350 h 1081845"/>
                <a:gd name="connsiteX346" fmla="*/ 1098893 w 1585375"/>
                <a:gd name="connsiteY346" fmla="*/ 876300 h 1081845"/>
                <a:gd name="connsiteX347" fmla="*/ 1075080 w 1585375"/>
                <a:gd name="connsiteY347" fmla="*/ 852488 h 1081845"/>
                <a:gd name="connsiteX348" fmla="*/ 1051268 w 1585375"/>
                <a:gd name="connsiteY348" fmla="*/ 819150 h 1081845"/>
                <a:gd name="connsiteX349" fmla="*/ 984593 w 1585375"/>
                <a:gd name="connsiteY349" fmla="*/ 714375 h 1081845"/>
                <a:gd name="connsiteX350" fmla="*/ 941730 w 1585375"/>
                <a:gd name="connsiteY350" fmla="*/ 652463 h 1081845"/>
                <a:gd name="connsiteX351" fmla="*/ 903630 w 1585375"/>
                <a:gd name="connsiteY351" fmla="*/ 585788 h 1081845"/>
                <a:gd name="connsiteX352" fmla="*/ 808380 w 1585375"/>
                <a:gd name="connsiteY352" fmla="*/ 447675 h 1081845"/>
                <a:gd name="connsiteX353" fmla="*/ 775043 w 1585375"/>
                <a:gd name="connsiteY353" fmla="*/ 381000 h 1081845"/>
                <a:gd name="connsiteX354" fmla="*/ 770280 w 1585375"/>
                <a:gd name="connsiteY354" fmla="*/ 352425 h 1081845"/>
                <a:gd name="connsiteX355" fmla="*/ 789330 w 1585375"/>
                <a:gd name="connsiteY355" fmla="*/ 342900 h 1081845"/>
                <a:gd name="connsiteX356" fmla="*/ 865530 w 1585375"/>
                <a:gd name="connsiteY356" fmla="*/ 347663 h 1081845"/>
                <a:gd name="connsiteX357" fmla="*/ 889343 w 1585375"/>
                <a:gd name="connsiteY357" fmla="*/ 361950 h 1081845"/>
                <a:gd name="connsiteX358" fmla="*/ 917918 w 1585375"/>
                <a:gd name="connsiteY358" fmla="*/ 404813 h 1081845"/>
                <a:gd name="connsiteX359" fmla="*/ 922680 w 1585375"/>
                <a:gd name="connsiteY359" fmla="*/ 442913 h 1081845"/>
                <a:gd name="connsiteX360" fmla="*/ 903630 w 1585375"/>
                <a:gd name="connsiteY360" fmla="*/ 590550 h 1081845"/>
                <a:gd name="connsiteX361" fmla="*/ 875055 w 1585375"/>
                <a:gd name="connsiteY361" fmla="*/ 638175 h 1081845"/>
                <a:gd name="connsiteX362" fmla="*/ 856005 w 1585375"/>
                <a:gd name="connsiteY362" fmla="*/ 666750 h 1081845"/>
                <a:gd name="connsiteX363" fmla="*/ 817905 w 1585375"/>
                <a:gd name="connsiteY363" fmla="*/ 685800 h 1081845"/>
                <a:gd name="connsiteX364" fmla="*/ 770280 w 1585375"/>
                <a:gd name="connsiteY364" fmla="*/ 676275 h 1081845"/>
                <a:gd name="connsiteX365" fmla="*/ 713130 w 1585375"/>
                <a:gd name="connsiteY365" fmla="*/ 623888 h 1081845"/>
                <a:gd name="connsiteX366" fmla="*/ 670268 w 1585375"/>
                <a:gd name="connsiteY366" fmla="*/ 547688 h 1081845"/>
                <a:gd name="connsiteX367" fmla="*/ 641693 w 1585375"/>
                <a:gd name="connsiteY367" fmla="*/ 495300 h 1081845"/>
                <a:gd name="connsiteX368" fmla="*/ 570255 w 1585375"/>
                <a:gd name="connsiteY368" fmla="*/ 395288 h 1081845"/>
                <a:gd name="connsiteX369" fmla="*/ 508343 w 1585375"/>
                <a:gd name="connsiteY369" fmla="*/ 314325 h 1081845"/>
                <a:gd name="connsiteX370" fmla="*/ 498818 w 1585375"/>
                <a:gd name="connsiteY370" fmla="*/ 295275 h 1081845"/>
                <a:gd name="connsiteX371" fmla="*/ 494055 w 1585375"/>
                <a:gd name="connsiteY371" fmla="*/ 280988 h 1081845"/>
                <a:gd name="connsiteX372" fmla="*/ 536918 w 1585375"/>
                <a:gd name="connsiteY372" fmla="*/ 285750 h 1081845"/>
                <a:gd name="connsiteX373" fmla="*/ 603593 w 1585375"/>
                <a:gd name="connsiteY373" fmla="*/ 328613 h 1081845"/>
                <a:gd name="connsiteX374" fmla="*/ 613118 w 1585375"/>
                <a:gd name="connsiteY374" fmla="*/ 342900 h 1081845"/>
                <a:gd name="connsiteX375" fmla="*/ 598830 w 1585375"/>
                <a:gd name="connsiteY375" fmla="*/ 371475 h 1081845"/>
                <a:gd name="connsiteX376" fmla="*/ 575018 w 1585375"/>
                <a:gd name="connsiteY376" fmla="*/ 395288 h 1081845"/>
                <a:gd name="connsiteX377" fmla="*/ 489293 w 1585375"/>
                <a:gd name="connsiteY377" fmla="*/ 442913 h 1081845"/>
                <a:gd name="connsiteX378" fmla="*/ 351180 w 1585375"/>
                <a:gd name="connsiteY378" fmla="*/ 523875 h 1081845"/>
                <a:gd name="connsiteX379" fmla="*/ 313080 w 1585375"/>
                <a:gd name="connsiteY379" fmla="*/ 547688 h 1081845"/>
                <a:gd name="connsiteX380" fmla="*/ 279743 w 1585375"/>
                <a:gd name="connsiteY380" fmla="*/ 566738 h 1081845"/>
                <a:gd name="connsiteX381" fmla="*/ 232118 w 1585375"/>
                <a:gd name="connsiteY381" fmla="*/ 604838 h 1081845"/>
                <a:gd name="connsiteX382" fmla="*/ 222593 w 1585375"/>
                <a:gd name="connsiteY382" fmla="*/ 623888 h 1081845"/>
                <a:gd name="connsiteX383" fmla="*/ 270218 w 1585375"/>
                <a:gd name="connsiteY383" fmla="*/ 557213 h 1081845"/>
                <a:gd name="connsiteX384" fmla="*/ 374993 w 1585375"/>
                <a:gd name="connsiteY384" fmla="*/ 409575 h 1081845"/>
                <a:gd name="connsiteX385" fmla="*/ 422618 w 1585375"/>
                <a:gd name="connsiteY385" fmla="*/ 342900 h 1081845"/>
                <a:gd name="connsiteX386" fmla="*/ 417855 w 1585375"/>
                <a:gd name="connsiteY386" fmla="*/ 328613 h 1081845"/>
                <a:gd name="connsiteX387" fmla="*/ 374993 w 1585375"/>
                <a:gd name="connsiteY387" fmla="*/ 376238 h 1081845"/>
                <a:gd name="connsiteX388" fmla="*/ 351180 w 1585375"/>
                <a:gd name="connsiteY388" fmla="*/ 400050 h 1081845"/>
                <a:gd name="connsiteX389" fmla="*/ 327368 w 1585375"/>
                <a:gd name="connsiteY389" fmla="*/ 433388 h 1081845"/>
                <a:gd name="connsiteX390" fmla="*/ 289268 w 1585375"/>
                <a:gd name="connsiteY390" fmla="*/ 476250 h 1081845"/>
                <a:gd name="connsiteX391" fmla="*/ 246405 w 1585375"/>
                <a:gd name="connsiteY391" fmla="*/ 552450 h 1081845"/>
                <a:gd name="connsiteX392" fmla="*/ 251168 w 1585375"/>
                <a:gd name="connsiteY392" fmla="*/ 604838 h 1081845"/>
                <a:gd name="connsiteX393" fmla="*/ 298793 w 1585375"/>
                <a:gd name="connsiteY393" fmla="*/ 619125 h 1081845"/>
                <a:gd name="connsiteX394" fmla="*/ 417855 w 1585375"/>
                <a:gd name="connsiteY394" fmla="*/ 623888 h 1081845"/>
                <a:gd name="connsiteX395" fmla="*/ 636930 w 1585375"/>
                <a:gd name="connsiteY395" fmla="*/ 628650 h 1081845"/>
                <a:gd name="connsiteX396" fmla="*/ 670268 w 1585375"/>
                <a:gd name="connsiteY396" fmla="*/ 633413 h 1081845"/>
                <a:gd name="connsiteX397" fmla="*/ 698843 w 1585375"/>
                <a:gd name="connsiteY397" fmla="*/ 642938 h 1081845"/>
                <a:gd name="connsiteX398" fmla="*/ 679793 w 1585375"/>
                <a:gd name="connsiteY398" fmla="*/ 604838 h 1081845"/>
                <a:gd name="connsiteX399" fmla="*/ 651218 w 1585375"/>
                <a:gd name="connsiteY399" fmla="*/ 571500 h 1081845"/>
                <a:gd name="connsiteX400" fmla="*/ 532155 w 1585375"/>
                <a:gd name="connsiteY400" fmla="*/ 457200 h 1081845"/>
                <a:gd name="connsiteX401" fmla="*/ 484530 w 1585375"/>
                <a:gd name="connsiteY401" fmla="*/ 433388 h 1081845"/>
                <a:gd name="connsiteX402" fmla="*/ 379755 w 1585375"/>
                <a:gd name="connsiteY402" fmla="*/ 371475 h 1081845"/>
                <a:gd name="connsiteX403" fmla="*/ 346418 w 1585375"/>
                <a:gd name="connsiteY403" fmla="*/ 352425 h 1081845"/>
                <a:gd name="connsiteX404" fmla="*/ 408330 w 1585375"/>
                <a:gd name="connsiteY404" fmla="*/ 357188 h 1081845"/>
                <a:gd name="connsiteX405" fmla="*/ 432143 w 1585375"/>
                <a:gd name="connsiteY405" fmla="*/ 376238 h 1081845"/>
                <a:gd name="connsiteX406" fmla="*/ 451193 w 1585375"/>
                <a:gd name="connsiteY406" fmla="*/ 404813 h 1081845"/>
                <a:gd name="connsiteX407" fmla="*/ 484530 w 1585375"/>
                <a:gd name="connsiteY407" fmla="*/ 476250 h 1081845"/>
                <a:gd name="connsiteX408" fmla="*/ 498818 w 1585375"/>
                <a:gd name="connsiteY408" fmla="*/ 566738 h 1081845"/>
                <a:gd name="connsiteX409" fmla="*/ 489293 w 1585375"/>
                <a:gd name="connsiteY409" fmla="*/ 633413 h 1081845"/>
                <a:gd name="connsiteX410" fmla="*/ 475005 w 1585375"/>
                <a:gd name="connsiteY410" fmla="*/ 604838 h 1081845"/>
                <a:gd name="connsiteX411" fmla="*/ 517868 w 1585375"/>
                <a:gd name="connsiteY411" fmla="*/ 471488 h 1081845"/>
                <a:gd name="connsiteX412" fmla="*/ 560730 w 1585375"/>
                <a:gd name="connsiteY412" fmla="*/ 400050 h 1081845"/>
                <a:gd name="connsiteX413" fmla="*/ 575018 w 1585375"/>
                <a:gd name="connsiteY413" fmla="*/ 390525 h 1081845"/>
                <a:gd name="connsiteX414" fmla="*/ 546443 w 1585375"/>
                <a:gd name="connsiteY414" fmla="*/ 495300 h 1081845"/>
                <a:gd name="connsiteX415" fmla="*/ 517868 w 1585375"/>
                <a:gd name="connsiteY415" fmla="*/ 557213 h 1081845"/>
                <a:gd name="connsiteX416" fmla="*/ 451193 w 1585375"/>
                <a:gd name="connsiteY416" fmla="*/ 661988 h 1081845"/>
                <a:gd name="connsiteX417" fmla="*/ 432143 w 1585375"/>
                <a:gd name="connsiteY417" fmla="*/ 700088 h 1081845"/>
                <a:gd name="connsiteX418" fmla="*/ 446430 w 1585375"/>
                <a:gd name="connsiteY418" fmla="*/ 676275 h 1081845"/>
                <a:gd name="connsiteX419" fmla="*/ 470243 w 1585375"/>
                <a:gd name="connsiteY419" fmla="*/ 628650 h 1081845"/>
                <a:gd name="connsiteX420" fmla="*/ 532155 w 1585375"/>
                <a:gd name="connsiteY420" fmla="*/ 528638 h 1081845"/>
                <a:gd name="connsiteX421" fmla="*/ 565493 w 1585375"/>
                <a:gd name="connsiteY421" fmla="*/ 466725 h 1081845"/>
                <a:gd name="connsiteX422" fmla="*/ 575018 w 1585375"/>
                <a:gd name="connsiteY422" fmla="*/ 428625 h 1081845"/>
                <a:gd name="connsiteX423" fmla="*/ 579780 w 1585375"/>
                <a:gd name="connsiteY423" fmla="*/ 414338 h 1081845"/>
                <a:gd name="connsiteX424" fmla="*/ 551205 w 1585375"/>
                <a:gd name="connsiteY424" fmla="*/ 433388 h 1081845"/>
                <a:gd name="connsiteX425" fmla="*/ 475005 w 1585375"/>
                <a:gd name="connsiteY425" fmla="*/ 542925 h 1081845"/>
                <a:gd name="connsiteX426" fmla="*/ 403568 w 1585375"/>
                <a:gd name="connsiteY426" fmla="*/ 628650 h 1081845"/>
                <a:gd name="connsiteX427" fmla="*/ 479768 w 1585375"/>
                <a:gd name="connsiteY427" fmla="*/ 533400 h 1081845"/>
                <a:gd name="connsiteX428" fmla="*/ 565493 w 1585375"/>
                <a:gd name="connsiteY428" fmla="*/ 457200 h 1081845"/>
                <a:gd name="connsiteX429" fmla="*/ 632168 w 1585375"/>
                <a:gd name="connsiteY429" fmla="*/ 381000 h 1081845"/>
                <a:gd name="connsiteX430" fmla="*/ 679793 w 1585375"/>
                <a:gd name="connsiteY430" fmla="*/ 342900 h 1081845"/>
                <a:gd name="connsiteX431" fmla="*/ 703605 w 1585375"/>
                <a:gd name="connsiteY431" fmla="*/ 319088 h 1081845"/>
                <a:gd name="connsiteX432" fmla="*/ 675030 w 1585375"/>
                <a:gd name="connsiteY432" fmla="*/ 328613 h 1081845"/>
                <a:gd name="connsiteX433" fmla="*/ 646455 w 1585375"/>
                <a:gd name="connsiteY433" fmla="*/ 357188 h 1081845"/>
                <a:gd name="connsiteX434" fmla="*/ 541680 w 1585375"/>
                <a:gd name="connsiteY434" fmla="*/ 519113 h 1081845"/>
                <a:gd name="connsiteX435" fmla="*/ 489293 w 1585375"/>
                <a:gd name="connsiteY435" fmla="*/ 614363 h 1081845"/>
                <a:gd name="connsiteX436" fmla="*/ 475005 w 1585375"/>
                <a:gd name="connsiteY436" fmla="*/ 638175 h 1081845"/>
                <a:gd name="connsiteX437" fmla="*/ 470243 w 1585375"/>
                <a:gd name="connsiteY437" fmla="*/ 557213 h 1081845"/>
                <a:gd name="connsiteX438" fmla="*/ 455955 w 1585375"/>
                <a:gd name="connsiteY438" fmla="*/ 319088 h 1081845"/>
                <a:gd name="connsiteX439" fmla="*/ 417855 w 1585375"/>
                <a:gd name="connsiteY439" fmla="*/ 209550 h 1081845"/>
                <a:gd name="connsiteX440" fmla="*/ 360705 w 1585375"/>
                <a:gd name="connsiteY440" fmla="*/ 90488 h 1081845"/>
                <a:gd name="connsiteX441" fmla="*/ 327368 w 1585375"/>
                <a:gd name="connsiteY441" fmla="*/ 47625 h 1081845"/>
                <a:gd name="connsiteX442" fmla="*/ 317843 w 1585375"/>
                <a:gd name="connsiteY442" fmla="*/ 28575 h 1081845"/>
                <a:gd name="connsiteX443" fmla="*/ 308318 w 1585375"/>
                <a:gd name="connsiteY443" fmla="*/ 14288 h 1081845"/>
                <a:gd name="connsiteX444" fmla="*/ 317843 w 1585375"/>
                <a:gd name="connsiteY444" fmla="*/ 0 h 1081845"/>
                <a:gd name="connsiteX445" fmla="*/ 336893 w 1585375"/>
                <a:gd name="connsiteY445" fmla="*/ 14288 h 1081845"/>
                <a:gd name="connsiteX446" fmla="*/ 355943 w 1585375"/>
                <a:gd name="connsiteY446" fmla="*/ 33338 h 1081845"/>
                <a:gd name="connsiteX447" fmla="*/ 370230 w 1585375"/>
                <a:gd name="connsiteY447" fmla="*/ 52388 h 1081845"/>
                <a:gd name="connsiteX448" fmla="*/ 394043 w 1585375"/>
                <a:gd name="connsiteY448" fmla="*/ 61913 h 1081845"/>
                <a:gd name="connsiteX449" fmla="*/ 413093 w 1585375"/>
                <a:gd name="connsiteY449" fmla="*/ 80963 h 1081845"/>
                <a:gd name="connsiteX450" fmla="*/ 436905 w 1585375"/>
                <a:gd name="connsiteY450" fmla="*/ 95250 h 1081845"/>
                <a:gd name="connsiteX451" fmla="*/ 465480 w 1585375"/>
                <a:gd name="connsiteY451" fmla="*/ 147638 h 1081845"/>
                <a:gd name="connsiteX452" fmla="*/ 470243 w 1585375"/>
                <a:gd name="connsiteY452" fmla="*/ 166688 h 1081845"/>
                <a:gd name="connsiteX453" fmla="*/ 498818 w 1585375"/>
                <a:gd name="connsiteY453" fmla="*/ 261938 h 1081845"/>
                <a:gd name="connsiteX454" fmla="*/ 503580 w 1585375"/>
                <a:gd name="connsiteY454" fmla="*/ 295275 h 1081845"/>
                <a:gd name="connsiteX455" fmla="*/ 522630 w 1585375"/>
                <a:gd name="connsiteY455" fmla="*/ 333375 h 1081845"/>
                <a:gd name="connsiteX456" fmla="*/ 494055 w 1585375"/>
                <a:gd name="connsiteY456" fmla="*/ 347663 h 1081845"/>
                <a:gd name="connsiteX457" fmla="*/ 436905 w 1585375"/>
                <a:gd name="connsiteY457" fmla="*/ 314325 h 1081845"/>
                <a:gd name="connsiteX458" fmla="*/ 417855 w 1585375"/>
                <a:gd name="connsiteY458" fmla="*/ 304800 h 1081845"/>
                <a:gd name="connsiteX459" fmla="*/ 441668 w 1585375"/>
                <a:gd name="connsiteY459" fmla="*/ 347663 h 1081845"/>
                <a:gd name="connsiteX460" fmla="*/ 455955 w 1585375"/>
                <a:gd name="connsiteY460" fmla="*/ 376238 h 1081845"/>
                <a:gd name="connsiteX461" fmla="*/ 479768 w 1585375"/>
                <a:gd name="connsiteY461" fmla="*/ 400050 h 1081845"/>
                <a:gd name="connsiteX462" fmla="*/ 536918 w 1585375"/>
                <a:gd name="connsiteY462" fmla="*/ 442913 h 1081845"/>
                <a:gd name="connsiteX463" fmla="*/ 575018 w 1585375"/>
                <a:gd name="connsiteY463" fmla="*/ 457200 h 1081845"/>
                <a:gd name="connsiteX464" fmla="*/ 594068 w 1585375"/>
                <a:gd name="connsiteY464" fmla="*/ 471488 h 1081845"/>
                <a:gd name="connsiteX465" fmla="*/ 665505 w 1585375"/>
                <a:gd name="connsiteY465" fmla="*/ 471488 h 1081845"/>
                <a:gd name="connsiteX466" fmla="*/ 655980 w 1585375"/>
                <a:gd name="connsiteY466" fmla="*/ 452438 h 1081845"/>
                <a:gd name="connsiteX467" fmla="*/ 613118 w 1585375"/>
                <a:gd name="connsiteY467" fmla="*/ 404813 h 1081845"/>
                <a:gd name="connsiteX468" fmla="*/ 541680 w 1585375"/>
                <a:gd name="connsiteY468" fmla="*/ 357188 h 1081845"/>
                <a:gd name="connsiteX469" fmla="*/ 498818 w 1585375"/>
                <a:gd name="connsiteY469" fmla="*/ 333375 h 1081845"/>
                <a:gd name="connsiteX470" fmla="*/ 422618 w 1585375"/>
                <a:gd name="connsiteY470" fmla="*/ 280988 h 1081845"/>
                <a:gd name="connsiteX471" fmla="*/ 379755 w 1585375"/>
                <a:gd name="connsiteY471" fmla="*/ 252413 h 1081845"/>
                <a:gd name="connsiteX472" fmla="*/ 298793 w 1585375"/>
                <a:gd name="connsiteY472" fmla="*/ 190500 h 1081845"/>
                <a:gd name="connsiteX473" fmla="*/ 260693 w 1585375"/>
                <a:gd name="connsiteY473" fmla="*/ 161925 h 1081845"/>
                <a:gd name="connsiteX474" fmla="*/ 241643 w 1585375"/>
                <a:gd name="connsiteY474" fmla="*/ 142875 h 1081845"/>
                <a:gd name="connsiteX475" fmla="*/ 232118 w 1585375"/>
                <a:gd name="connsiteY475" fmla="*/ 128588 h 1081845"/>
                <a:gd name="connsiteX476" fmla="*/ 241643 w 1585375"/>
                <a:gd name="connsiteY476" fmla="*/ 152400 h 1081845"/>
                <a:gd name="connsiteX477" fmla="*/ 322605 w 1585375"/>
                <a:gd name="connsiteY477" fmla="*/ 242888 h 1081845"/>
                <a:gd name="connsiteX478" fmla="*/ 398805 w 1585375"/>
                <a:gd name="connsiteY478" fmla="*/ 309563 h 1081845"/>
                <a:gd name="connsiteX479" fmla="*/ 784568 w 1585375"/>
                <a:gd name="connsiteY479" fmla="*/ 523875 h 1081845"/>
                <a:gd name="connsiteX480" fmla="*/ 894105 w 1585375"/>
                <a:gd name="connsiteY480" fmla="*/ 561975 h 1081845"/>
                <a:gd name="connsiteX481" fmla="*/ 1008405 w 1585375"/>
                <a:gd name="connsiteY481" fmla="*/ 590550 h 1081845"/>
                <a:gd name="connsiteX482" fmla="*/ 994118 w 1585375"/>
                <a:gd name="connsiteY482" fmla="*/ 571500 h 1081845"/>
                <a:gd name="connsiteX483" fmla="*/ 917918 w 1585375"/>
                <a:gd name="connsiteY483" fmla="*/ 514350 h 1081845"/>
                <a:gd name="connsiteX484" fmla="*/ 875055 w 1585375"/>
                <a:gd name="connsiteY484" fmla="*/ 481013 h 1081845"/>
                <a:gd name="connsiteX485" fmla="*/ 832193 w 1585375"/>
                <a:gd name="connsiteY485" fmla="*/ 447675 h 1081845"/>
                <a:gd name="connsiteX486" fmla="*/ 779805 w 1585375"/>
                <a:gd name="connsiteY486" fmla="*/ 419100 h 1081845"/>
                <a:gd name="connsiteX487" fmla="*/ 741705 w 1585375"/>
                <a:gd name="connsiteY487" fmla="*/ 390525 h 1081845"/>
                <a:gd name="connsiteX488" fmla="*/ 703605 w 1585375"/>
                <a:gd name="connsiteY488" fmla="*/ 357188 h 1081845"/>
                <a:gd name="connsiteX489" fmla="*/ 746468 w 1585375"/>
                <a:gd name="connsiteY489" fmla="*/ 333375 h 1081845"/>
                <a:gd name="connsiteX490" fmla="*/ 760755 w 1585375"/>
                <a:gd name="connsiteY490" fmla="*/ 328613 h 1081845"/>
                <a:gd name="connsiteX491" fmla="*/ 751230 w 1585375"/>
                <a:gd name="connsiteY491" fmla="*/ 376238 h 1081845"/>
                <a:gd name="connsiteX492" fmla="*/ 741705 w 1585375"/>
                <a:gd name="connsiteY492" fmla="*/ 395288 h 1081845"/>
                <a:gd name="connsiteX493" fmla="*/ 703605 w 1585375"/>
                <a:gd name="connsiteY493" fmla="*/ 466725 h 1081845"/>
                <a:gd name="connsiteX494" fmla="*/ 684555 w 1585375"/>
                <a:gd name="connsiteY494" fmla="*/ 500063 h 1081845"/>
                <a:gd name="connsiteX495" fmla="*/ 603593 w 1585375"/>
                <a:gd name="connsiteY495" fmla="*/ 561975 h 1081845"/>
                <a:gd name="connsiteX496" fmla="*/ 579780 w 1585375"/>
                <a:gd name="connsiteY496" fmla="*/ 571500 h 1081845"/>
                <a:gd name="connsiteX497" fmla="*/ 641693 w 1585375"/>
                <a:gd name="connsiteY497" fmla="*/ 471488 h 1081845"/>
                <a:gd name="connsiteX498" fmla="*/ 670268 w 1585375"/>
                <a:gd name="connsiteY498" fmla="*/ 433388 h 1081845"/>
                <a:gd name="connsiteX499" fmla="*/ 727418 w 1585375"/>
                <a:gd name="connsiteY499" fmla="*/ 385763 h 1081845"/>
                <a:gd name="connsiteX500" fmla="*/ 679793 w 1585375"/>
                <a:gd name="connsiteY500" fmla="*/ 414338 h 1081845"/>
                <a:gd name="connsiteX501" fmla="*/ 608355 w 1585375"/>
                <a:gd name="connsiteY501" fmla="*/ 457200 h 1081845"/>
                <a:gd name="connsiteX502" fmla="*/ 560730 w 1585375"/>
                <a:gd name="connsiteY502" fmla="*/ 476250 h 1081845"/>
                <a:gd name="connsiteX503" fmla="*/ 513105 w 1585375"/>
                <a:gd name="connsiteY503" fmla="*/ 504825 h 1081845"/>
                <a:gd name="connsiteX504" fmla="*/ 465480 w 1585375"/>
                <a:gd name="connsiteY504" fmla="*/ 519113 h 1081845"/>
                <a:gd name="connsiteX505" fmla="*/ 408330 w 1585375"/>
                <a:gd name="connsiteY505" fmla="*/ 533400 h 1081845"/>
                <a:gd name="connsiteX506" fmla="*/ 465480 w 1585375"/>
                <a:gd name="connsiteY506" fmla="*/ 490538 h 1081845"/>
                <a:gd name="connsiteX507" fmla="*/ 508343 w 1585375"/>
                <a:gd name="connsiteY507" fmla="*/ 466725 h 1081845"/>
                <a:gd name="connsiteX508" fmla="*/ 565493 w 1585375"/>
                <a:gd name="connsiteY508" fmla="*/ 419100 h 1081845"/>
                <a:gd name="connsiteX509" fmla="*/ 641693 w 1585375"/>
                <a:gd name="connsiteY509" fmla="*/ 376238 h 1081845"/>
                <a:gd name="connsiteX510" fmla="*/ 717893 w 1585375"/>
                <a:gd name="connsiteY510" fmla="*/ 328613 h 1081845"/>
                <a:gd name="connsiteX511" fmla="*/ 827430 w 1585375"/>
                <a:gd name="connsiteY511" fmla="*/ 271463 h 1081845"/>
                <a:gd name="connsiteX512" fmla="*/ 851243 w 1585375"/>
                <a:gd name="connsiteY512" fmla="*/ 257175 h 1081845"/>
                <a:gd name="connsiteX513" fmla="*/ 836955 w 1585375"/>
                <a:gd name="connsiteY513" fmla="*/ 280988 h 1081845"/>
                <a:gd name="connsiteX514" fmla="*/ 751230 w 1585375"/>
                <a:gd name="connsiteY514" fmla="*/ 371475 h 1081845"/>
                <a:gd name="connsiteX515" fmla="*/ 651218 w 1585375"/>
                <a:gd name="connsiteY515" fmla="*/ 447675 h 1081845"/>
                <a:gd name="connsiteX516" fmla="*/ 579780 w 1585375"/>
                <a:gd name="connsiteY516" fmla="*/ 485775 h 1081845"/>
                <a:gd name="connsiteX517" fmla="*/ 527393 w 1585375"/>
                <a:gd name="connsiteY517" fmla="*/ 519113 h 1081845"/>
                <a:gd name="connsiteX518" fmla="*/ 446430 w 1585375"/>
                <a:gd name="connsiteY518" fmla="*/ 542925 h 1081845"/>
                <a:gd name="connsiteX519" fmla="*/ 432143 w 1585375"/>
                <a:gd name="connsiteY519" fmla="*/ 547688 h 1081845"/>
                <a:gd name="connsiteX520" fmla="*/ 446430 w 1585375"/>
                <a:gd name="connsiteY520" fmla="*/ 533400 h 1081845"/>
                <a:gd name="connsiteX521" fmla="*/ 508343 w 1585375"/>
                <a:gd name="connsiteY521" fmla="*/ 461963 h 1081845"/>
                <a:gd name="connsiteX522" fmla="*/ 551205 w 1585375"/>
                <a:gd name="connsiteY522" fmla="*/ 409575 h 1081845"/>
                <a:gd name="connsiteX523" fmla="*/ 789330 w 1585375"/>
                <a:gd name="connsiteY523" fmla="*/ 242888 h 1081845"/>
                <a:gd name="connsiteX524" fmla="*/ 865530 w 1585375"/>
                <a:gd name="connsiteY524" fmla="*/ 195263 h 1081845"/>
                <a:gd name="connsiteX525" fmla="*/ 1008405 w 1585375"/>
                <a:gd name="connsiteY525" fmla="*/ 128588 h 1081845"/>
                <a:gd name="connsiteX526" fmla="*/ 1051268 w 1585375"/>
                <a:gd name="connsiteY526" fmla="*/ 109538 h 1081845"/>
                <a:gd name="connsiteX527" fmla="*/ 975068 w 1585375"/>
                <a:gd name="connsiteY527" fmla="*/ 166688 h 1081845"/>
                <a:gd name="connsiteX528" fmla="*/ 927443 w 1585375"/>
                <a:gd name="connsiteY528" fmla="*/ 209550 h 1081845"/>
                <a:gd name="connsiteX529" fmla="*/ 775043 w 1585375"/>
                <a:gd name="connsiteY529" fmla="*/ 333375 h 1081845"/>
                <a:gd name="connsiteX530" fmla="*/ 675030 w 1585375"/>
                <a:gd name="connsiteY530" fmla="*/ 414338 h 1081845"/>
                <a:gd name="connsiteX531" fmla="*/ 594068 w 1585375"/>
                <a:gd name="connsiteY531" fmla="*/ 476250 h 1081845"/>
                <a:gd name="connsiteX532" fmla="*/ 460718 w 1585375"/>
                <a:gd name="connsiteY532" fmla="*/ 557213 h 1081845"/>
                <a:gd name="connsiteX533" fmla="*/ 413093 w 1585375"/>
                <a:gd name="connsiteY533" fmla="*/ 581025 h 1081845"/>
                <a:gd name="connsiteX534" fmla="*/ 489293 w 1585375"/>
                <a:gd name="connsiteY534" fmla="*/ 485775 h 1081845"/>
                <a:gd name="connsiteX535" fmla="*/ 617880 w 1585375"/>
                <a:gd name="connsiteY535" fmla="*/ 347663 h 1081845"/>
                <a:gd name="connsiteX536" fmla="*/ 751230 w 1585375"/>
                <a:gd name="connsiteY536" fmla="*/ 219075 h 1081845"/>
                <a:gd name="connsiteX537" fmla="*/ 898868 w 1585375"/>
                <a:gd name="connsiteY537" fmla="*/ 114300 h 1081845"/>
                <a:gd name="connsiteX538" fmla="*/ 951255 w 1585375"/>
                <a:gd name="connsiteY538" fmla="*/ 80963 h 1081845"/>
                <a:gd name="connsiteX539" fmla="*/ 965543 w 1585375"/>
                <a:gd name="connsiteY539" fmla="*/ 71438 h 1081845"/>
                <a:gd name="connsiteX540" fmla="*/ 832193 w 1585375"/>
                <a:gd name="connsiteY540" fmla="*/ 223838 h 1081845"/>
                <a:gd name="connsiteX541" fmla="*/ 655980 w 1585375"/>
                <a:gd name="connsiteY541" fmla="*/ 409575 h 1081845"/>
                <a:gd name="connsiteX542" fmla="*/ 560730 w 1585375"/>
                <a:gd name="connsiteY542" fmla="*/ 504825 h 1081845"/>
                <a:gd name="connsiteX543" fmla="*/ 398805 w 1585375"/>
                <a:gd name="connsiteY543" fmla="*/ 633413 h 1081845"/>
                <a:gd name="connsiteX544" fmla="*/ 341655 w 1585375"/>
                <a:gd name="connsiteY544" fmla="*/ 661988 h 1081845"/>
                <a:gd name="connsiteX545" fmla="*/ 365468 w 1585375"/>
                <a:gd name="connsiteY545" fmla="*/ 623888 h 1081845"/>
                <a:gd name="connsiteX546" fmla="*/ 398805 w 1585375"/>
                <a:gd name="connsiteY546" fmla="*/ 561975 h 1081845"/>
                <a:gd name="connsiteX547" fmla="*/ 427380 w 1585375"/>
                <a:gd name="connsiteY547" fmla="*/ 523875 h 1081845"/>
                <a:gd name="connsiteX548" fmla="*/ 494055 w 1585375"/>
                <a:gd name="connsiteY548" fmla="*/ 423863 h 1081845"/>
                <a:gd name="connsiteX549" fmla="*/ 575018 w 1585375"/>
                <a:gd name="connsiteY549" fmla="*/ 352425 h 1081845"/>
                <a:gd name="connsiteX550" fmla="*/ 513105 w 1585375"/>
                <a:gd name="connsiteY550" fmla="*/ 414338 h 1081845"/>
                <a:gd name="connsiteX551" fmla="*/ 417855 w 1585375"/>
                <a:gd name="connsiteY551" fmla="*/ 519113 h 1081845"/>
                <a:gd name="connsiteX552" fmla="*/ 370230 w 1585375"/>
                <a:gd name="connsiteY552" fmla="*/ 571500 h 1081845"/>
                <a:gd name="connsiteX553" fmla="*/ 303555 w 1585375"/>
                <a:gd name="connsiteY553" fmla="*/ 647700 h 1081845"/>
                <a:gd name="connsiteX554" fmla="*/ 284505 w 1585375"/>
                <a:gd name="connsiteY554" fmla="*/ 661988 h 1081845"/>
                <a:gd name="connsiteX555" fmla="*/ 298793 w 1585375"/>
                <a:gd name="connsiteY555" fmla="*/ 623888 h 1081845"/>
                <a:gd name="connsiteX556" fmla="*/ 360705 w 1585375"/>
                <a:gd name="connsiteY556" fmla="*/ 552450 h 1081845"/>
                <a:gd name="connsiteX557" fmla="*/ 408330 w 1585375"/>
                <a:gd name="connsiteY557" fmla="*/ 514350 h 1081845"/>
                <a:gd name="connsiteX558" fmla="*/ 603593 w 1585375"/>
                <a:gd name="connsiteY558" fmla="*/ 385763 h 1081845"/>
                <a:gd name="connsiteX559" fmla="*/ 670268 w 1585375"/>
                <a:gd name="connsiteY559" fmla="*/ 342900 h 1081845"/>
                <a:gd name="connsiteX560" fmla="*/ 703605 w 1585375"/>
                <a:gd name="connsiteY560" fmla="*/ 309563 h 1081845"/>
                <a:gd name="connsiteX561" fmla="*/ 670268 w 1585375"/>
                <a:gd name="connsiteY561" fmla="*/ 323850 h 1081845"/>
                <a:gd name="connsiteX562" fmla="*/ 546443 w 1585375"/>
                <a:gd name="connsiteY562" fmla="*/ 481013 h 1081845"/>
                <a:gd name="connsiteX563" fmla="*/ 441668 w 1585375"/>
                <a:gd name="connsiteY563" fmla="*/ 642938 h 1081845"/>
                <a:gd name="connsiteX564" fmla="*/ 360705 w 1585375"/>
                <a:gd name="connsiteY564" fmla="*/ 742950 h 1081845"/>
                <a:gd name="connsiteX565" fmla="*/ 336893 w 1585375"/>
                <a:gd name="connsiteY565" fmla="*/ 766763 h 1081845"/>
                <a:gd name="connsiteX566" fmla="*/ 317843 w 1585375"/>
                <a:gd name="connsiteY566" fmla="*/ 776288 h 1081845"/>
                <a:gd name="connsiteX567" fmla="*/ 332130 w 1585375"/>
                <a:gd name="connsiteY567" fmla="*/ 742950 h 1081845"/>
                <a:gd name="connsiteX568" fmla="*/ 336893 w 1585375"/>
                <a:gd name="connsiteY568" fmla="*/ 723900 h 1081845"/>
                <a:gd name="connsiteX569" fmla="*/ 346418 w 1585375"/>
                <a:gd name="connsiteY569" fmla="*/ 681038 h 1081845"/>
                <a:gd name="connsiteX570" fmla="*/ 341655 w 1585375"/>
                <a:gd name="connsiteY570" fmla="*/ 400050 h 1081845"/>
                <a:gd name="connsiteX571" fmla="*/ 317843 w 1585375"/>
                <a:gd name="connsiteY571" fmla="*/ 371475 h 1081845"/>
                <a:gd name="connsiteX572" fmla="*/ 298793 w 1585375"/>
                <a:gd name="connsiteY572" fmla="*/ 376238 h 1081845"/>
                <a:gd name="connsiteX573" fmla="*/ 289268 w 1585375"/>
                <a:gd name="connsiteY573" fmla="*/ 390525 h 1081845"/>
                <a:gd name="connsiteX574" fmla="*/ 327368 w 1585375"/>
                <a:gd name="connsiteY574" fmla="*/ 490538 h 1081845"/>
                <a:gd name="connsiteX575" fmla="*/ 436905 w 1585375"/>
                <a:gd name="connsiteY575" fmla="*/ 619125 h 1081845"/>
                <a:gd name="connsiteX576" fmla="*/ 536918 w 1585375"/>
                <a:gd name="connsiteY576" fmla="*/ 738188 h 1081845"/>
                <a:gd name="connsiteX577" fmla="*/ 603593 w 1585375"/>
                <a:gd name="connsiteY577" fmla="*/ 809625 h 1081845"/>
                <a:gd name="connsiteX578" fmla="*/ 622643 w 1585375"/>
                <a:gd name="connsiteY578" fmla="*/ 833438 h 1081845"/>
                <a:gd name="connsiteX579" fmla="*/ 632168 w 1585375"/>
                <a:gd name="connsiteY579" fmla="*/ 847725 h 1081845"/>
                <a:gd name="connsiteX580" fmla="*/ 622643 w 1585375"/>
                <a:gd name="connsiteY580" fmla="*/ 828675 h 1081845"/>
                <a:gd name="connsiteX581" fmla="*/ 589305 w 1585375"/>
                <a:gd name="connsiteY581" fmla="*/ 795338 h 1081845"/>
                <a:gd name="connsiteX582" fmla="*/ 551205 w 1585375"/>
                <a:gd name="connsiteY582" fmla="*/ 738188 h 1081845"/>
                <a:gd name="connsiteX583" fmla="*/ 403568 w 1585375"/>
                <a:gd name="connsiteY583" fmla="*/ 585788 h 1081845"/>
                <a:gd name="connsiteX584" fmla="*/ 260693 w 1585375"/>
                <a:gd name="connsiteY584" fmla="*/ 433388 h 1081845"/>
                <a:gd name="connsiteX585" fmla="*/ 127343 w 1585375"/>
                <a:gd name="connsiteY585" fmla="*/ 314325 h 1081845"/>
                <a:gd name="connsiteX586" fmla="*/ 41618 w 1585375"/>
                <a:gd name="connsiteY586" fmla="*/ 228600 h 1081845"/>
                <a:gd name="connsiteX587" fmla="*/ 22568 w 1585375"/>
                <a:gd name="connsiteY587" fmla="*/ 190500 h 1081845"/>
                <a:gd name="connsiteX588" fmla="*/ 8280 w 1585375"/>
                <a:gd name="connsiteY588" fmla="*/ 166688 h 1081845"/>
                <a:gd name="connsiteX589" fmla="*/ 32093 w 1585375"/>
                <a:gd name="connsiteY589" fmla="*/ 185738 h 1081845"/>
                <a:gd name="connsiteX590" fmla="*/ 79718 w 1585375"/>
                <a:gd name="connsiteY590" fmla="*/ 233363 h 1081845"/>
                <a:gd name="connsiteX591" fmla="*/ 160680 w 1585375"/>
                <a:gd name="connsiteY591" fmla="*/ 342900 h 1081845"/>
                <a:gd name="connsiteX592" fmla="*/ 265455 w 1585375"/>
                <a:gd name="connsiteY592" fmla="*/ 495300 h 1081845"/>
                <a:gd name="connsiteX593" fmla="*/ 289268 w 1585375"/>
                <a:gd name="connsiteY593" fmla="*/ 538163 h 1081845"/>
                <a:gd name="connsiteX594" fmla="*/ 327368 w 1585375"/>
                <a:gd name="connsiteY594" fmla="*/ 581025 h 1081845"/>
                <a:gd name="connsiteX595" fmla="*/ 398805 w 1585375"/>
                <a:gd name="connsiteY595" fmla="*/ 666750 h 1081845"/>
                <a:gd name="connsiteX596" fmla="*/ 427380 w 1585375"/>
                <a:gd name="connsiteY596" fmla="*/ 700088 h 1081845"/>
                <a:gd name="connsiteX597" fmla="*/ 451193 w 1585375"/>
                <a:gd name="connsiteY597" fmla="*/ 723900 h 1081845"/>
                <a:gd name="connsiteX598" fmla="*/ 455955 w 1585375"/>
                <a:gd name="connsiteY598" fmla="*/ 738188 h 1081845"/>
                <a:gd name="connsiteX599" fmla="*/ 441668 w 1585375"/>
                <a:gd name="connsiteY599" fmla="*/ 733425 h 1081845"/>
                <a:gd name="connsiteX600" fmla="*/ 432143 w 1585375"/>
                <a:gd name="connsiteY600" fmla="*/ 714375 h 1081845"/>
                <a:gd name="connsiteX601" fmla="*/ 413093 w 1585375"/>
                <a:gd name="connsiteY601" fmla="*/ 695325 h 1081845"/>
                <a:gd name="connsiteX602" fmla="*/ 379755 w 1585375"/>
                <a:gd name="connsiteY602" fmla="*/ 657225 h 1081845"/>
                <a:gd name="connsiteX603" fmla="*/ 351180 w 1585375"/>
                <a:gd name="connsiteY603" fmla="*/ 638175 h 1081845"/>
                <a:gd name="connsiteX604" fmla="*/ 441668 w 1585375"/>
                <a:gd name="connsiteY604" fmla="*/ 633413 h 1081845"/>
                <a:gd name="connsiteX605" fmla="*/ 446430 w 1585375"/>
                <a:gd name="connsiteY605" fmla="*/ 647700 h 1081845"/>
                <a:gd name="connsiteX606" fmla="*/ 441668 w 1585375"/>
                <a:gd name="connsiteY606" fmla="*/ 666750 h 1081845"/>
                <a:gd name="connsiteX607" fmla="*/ 427380 w 1585375"/>
                <a:gd name="connsiteY607" fmla="*/ 690563 h 1081845"/>
                <a:gd name="connsiteX608" fmla="*/ 398805 w 1585375"/>
                <a:gd name="connsiteY608" fmla="*/ 728663 h 1081845"/>
                <a:gd name="connsiteX609" fmla="*/ 370230 w 1585375"/>
                <a:gd name="connsiteY609" fmla="*/ 719138 h 1081845"/>
                <a:gd name="connsiteX610" fmla="*/ 332130 w 1585375"/>
                <a:gd name="connsiteY610" fmla="*/ 671513 h 1081845"/>
                <a:gd name="connsiteX611" fmla="*/ 313080 w 1585375"/>
                <a:gd name="connsiteY611" fmla="*/ 652463 h 1081845"/>
                <a:gd name="connsiteX612" fmla="*/ 298793 w 1585375"/>
                <a:gd name="connsiteY612" fmla="*/ 609600 h 1081845"/>
                <a:gd name="connsiteX613" fmla="*/ 308318 w 1585375"/>
                <a:gd name="connsiteY613" fmla="*/ 576263 h 1081845"/>
                <a:gd name="connsiteX614" fmla="*/ 360705 w 1585375"/>
                <a:gd name="connsiteY614" fmla="*/ 552450 h 1081845"/>
                <a:gd name="connsiteX615" fmla="*/ 389280 w 1585375"/>
                <a:gd name="connsiteY615" fmla="*/ 538163 h 1081845"/>
                <a:gd name="connsiteX616" fmla="*/ 446430 w 1585375"/>
                <a:gd name="connsiteY616" fmla="*/ 514350 h 1081845"/>
                <a:gd name="connsiteX617" fmla="*/ 460718 w 1585375"/>
                <a:gd name="connsiteY617" fmla="*/ 509588 h 1081845"/>
                <a:gd name="connsiteX618" fmla="*/ 427380 w 1585375"/>
                <a:gd name="connsiteY618" fmla="*/ 523875 h 1081845"/>
                <a:gd name="connsiteX619" fmla="*/ 389280 w 1585375"/>
                <a:gd name="connsiteY619" fmla="*/ 547688 h 1081845"/>
                <a:gd name="connsiteX620" fmla="*/ 355943 w 1585375"/>
                <a:gd name="connsiteY620" fmla="*/ 571500 h 1081845"/>
                <a:gd name="connsiteX621" fmla="*/ 336893 w 1585375"/>
                <a:gd name="connsiteY621" fmla="*/ 576263 h 1081845"/>
                <a:gd name="connsiteX622" fmla="*/ 351180 w 1585375"/>
                <a:gd name="connsiteY622" fmla="*/ 542925 h 1081845"/>
                <a:gd name="connsiteX623" fmla="*/ 370230 w 1585375"/>
                <a:gd name="connsiteY623" fmla="*/ 519113 h 1081845"/>
                <a:gd name="connsiteX624" fmla="*/ 422618 w 1585375"/>
                <a:gd name="connsiteY624" fmla="*/ 495300 h 1081845"/>
                <a:gd name="connsiteX625" fmla="*/ 455955 w 1585375"/>
                <a:gd name="connsiteY625" fmla="*/ 461963 h 1081845"/>
                <a:gd name="connsiteX626" fmla="*/ 451193 w 1585375"/>
                <a:gd name="connsiteY626" fmla="*/ 476250 h 10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1585375" h="1081845">
                  <a:moveTo>
                    <a:pt x="451193" y="476250"/>
                  </a:moveTo>
                  <a:cubicBezTo>
                    <a:pt x="466444" y="438122"/>
                    <a:pt x="452133" y="464835"/>
                    <a:pt x="475005" y="438150"/>
                  </a:cubicBezTo>
                  <a:cubicBezTo>
                    <a:pt x="480171" y="432123"/>
                    <a:pt x="483680" y="413487"/>
                    <a:pt x="489293" y="419100"/>
                  </a:cubicBezTo>
                  <a:cubicBezTo>
                    <a:pt x="495338" y="425145"/>
                    <a:pt x="482472" y="434803"/>
                    <a:pt x="479768" y="442913"/>
                  </a:cubicBezTo>
                  <a:cubicBezTo>
                    <a:pt x="477698" y="449123"/>
                    <a:pt x="477932" y="456109"/>
                    <a:pt x="475005" y="461963"/>
                  </a:cubicBezTo>
                  <a:cubicBezTo>
                    <a:pt x="475002" y="461970"/>
                    <a:pt x="451195" y="497678"/>
                    <a:pt x="446430" y="504825"/>
                  </a:cubicBezTo>
                  <a:cubicBezTo>
                    <a:pt x="443255" y="509588"/>
                    <a:pt x="440339" y="514534"/>
                    <a:pt x="436905" y="519113"/>
                  </a:cubicBezTo>
                  <a:cubicBezTo>
                    <a:pt x="432143" y="525463"/>
                    <a:pt x="414681" y="538163"/>
                    <a:pt x="422618" y="538163"/>
                  </a:cubicBezTo>
                  <a:cubicBezTo>
                    <a:pt x="434054" y="538163"/>
                    <a:pt x="466829" y="494237"/>
                    <a:pt x="470243" y="490538"/>
                  </a:cubicBezTo>
                  <a:cubicBezTo>
                    <a:pt x="480902" y="478990"/>
                    <a:pt x="492091" y="467923"/>
                    <a:pt x="503580" y="457200"/>
                  </a:cubicBezTo>
                  <a:cubicBezTo>
                    <a:pt x="515917" y="445686"/>
                    <a:pt x="530074" y="436114"/>
                    <a:pt x="541680" y="423863"/>
                  </a:cubicBezTo>
                  <a:cubicBezTo>
                    <a:pt x="558734" y="405861"/>
                    <a:pt x="571770" y="384248"/>
                    <a:pt x="589305" y="366713"/>
                  </a:cubicBezTo>
                  <a:lnTo>
                    <a:pt x="603593" y="352425"/>
                  </a:lnTo>
                  <a:cubicBezTo>
                    <a:pt x="612372" y="387545"/>
                    <a:pt x="608646" y="363520"/>
                    <a:pt x="603593" y="419100"/>
                  </a:cubicBezTo>
                  <a:cubicBezTo>
                    <a:pt x="601862" y="438138"/>
                    <a:pt x="600941" y="457251"/>
                    <a:pt x="598830" y="476250"/>
                  </a:cubicBezTo>
                  <a:cubicBezTo>
                    <a:pt x="597764" y="485847"/>
                    <a:pt x="595344" y="495253"/>
                    <a:pt x="594068" y="504825"/>
                  </a:cubicBezTo>
                  <a:cubicBezTo>
                    <a:pt x="587009" y="557768"/>
                    <a:pt x="596481" y="533337"/>
                    <a:pt x="579780" y="566738"/>
                  </a:cubicBezTo>
                  <a:cubicBezTo>
                    <a:pt x="578193" y="576263"/>
                    <a:pt x="578072" y="586152"/>
                    <a:pt x="575018" y="595313"/>
                  </a:cubicBezTo>
                  <a:cubicBezTo>
                    <a:pt x="573208" y="600743"/>
                    <a:pt x="567748" y="604339"/>
                    <a:pt x="565493" y="609600"/>
                  </a:cubicBezTo>
                  <a:cubicBezTo>
                    <a:pt x="562915" y="615616"/>
                    <a:pt x="562318" y="622300"/>
                    <a:pt x="560730" y="628650"/>
                  </a:cubicBezTo>
                  <a:cubicBezTo>
                    <a:pt x="552793" y="620713"/>
                    <a:pt x="544026" y="613526"/>
                    <a:pt x="536918" y="604838"/>
                  </a:cubicBezTo>
                  <a:cubicBezTo>
                    <a:pt x="519002" y="582940"/>
                    <a:pt x="505965" y="553252"/>
                    <a:pt x="494055" y="528638"/>
                  </a:cubicBezTo>
                  <a:cubicBezTo>
                    <a:pt x="484398" y="508680"/>
                    <a:pt x="442504" y="422492"/>
                    <a:pt x="427380" y="385763"/>
                  </a:cubicBezTo>
                  <a:cubicBezTo>
                    <a:pt x="422216" y="373221"/>
                    <a:pt x="418130" y="360256"/>
                    <a:pt x="413093" y="347663"/>
                  </a:cubicBezTo>
                  <a:cubicBezTo>
                    <a:pt x="408603" y="336437"/>
                    <a:pt x="403568" y="325438"/>
                    <a:pt x="398805" y="314325"/>
                  </a:cubicBezTo>
                  <a:cubicBezTo>
                    <a:pt x="395630" y="330200"/>
                    <a:pt x="389879" y="345772"/>
                    <a:pt x="389280" y="361950"/>
                  </a:cubicBezTo>
                  <a:cubicBezTo>
                    <a:pt x="387476" y="410656"/>
                    <a:pt x="393094" y="454354"/>
                    <a:pt x="408330" y="500063"/>
                  </a:cubicBezTo>
                  <a:cubicBezTo>
                    <a:pt x="413274" y="514896"/>
                    <a:pt x="421427" y="528468"/>
                    <a:pt x="427380" y="542925"/>
                  </a:cubicBezTo>
                  <a:cubicBezTo>
                    <a:pt x="432544" y="555467"/>
                    <a:pt x="435602" y="568893"/>
                    <a:pt x="441668" y="581025"/>
                  </a:cubicBezTo>
                  <a:cubicBezTo>
                    <a:pt x="445218" y="588124"/>
                    <a:pt x="451342" y="593616"/>
                    <a:pt x="455955" y="600075"/>
                  </a:cubicBezTo>
                  <a:cubicBezTo>
                    <a:pt x="459282" y="604733"/>
                    <a:pt x="462305" y="609600"/>
                    <a:pt x="465480" y="614363"/>
                  </a:cubicBezTo>
                  <a:cubicBezTo>
                    <a:pt x="472934" y="592003"/>
                    <a:pt x="471767" y="602933"/>
                    <a:pt x="465480" y="571500"/>
                  </a:cubicBezTo>
                  <a:cubicBezTo>
                    <a:pt x="464196" y="565082"/>
                    <a:pt x="463965" y="558133"/>
                    <a:pt x="460718" y="552450"/>
                  </a:cubicBezTo>
                  <a:cubicBezTo>
                    <a:pt x="453808" y="540358"/>
                    <a:pt x="436508" y="533003"/>
                    <a:pt x="427380" y="523875"/>
                  </a:cubicBezTo>
                  <a:cubicBezTo>
                    <a:pt x="401071" y="497565"/>
                    <a:pt x="427469" y="508419"/>
                    <a:pt x="394043" y="500063"/>
                  </a:cubicBezTo>
                  <a:cubicBezTo>
                    <a:pt x="387693" y="495300"/>
                    <a:pt x="382093" y="482225"/>
                    <a:pt x="374993" y="485775"/>
                  </a:cubicBezTo>
                  <a:cubicBezTo>
                    <a:pt x="368643" y="488950"/>
                    <a:pt x="379898" y="499435"/>
                    <a:pt x="384518" y="504825"/>
                  </a:cubicBezTo>
                  <a:cubicBezTo>
                    <a:pt x="389684" y="510852"/>
                    <a:pt x="397370" y="514154"/>
                    <a:pt x="403568" y="519113"/>
                  </a:cubicBezTo>
                  <a:cubicBezTo>
                    <a:pt x="413250" y="526858"/>
                    <a:pt x="421949" y="535868"/>
                    <a:pt x="432143" y="542925"/>
                  </a:cubicBezTo>
                  <a:cubicBezTo>
                    <a:pt x="442666" y="550210"/>
                    <a:pt x="454133" y="556055"/>
                    <a:pt x="465480" y="561975"/>
                  </a:cubicBezTo>
                  <a:cubicBezTo>
                    <a:pt x="490657" y="575111"/>
                    <a:pt x="515090" y="590103"/>
                    <a:pt x="541680" y="600075"/>
                  </a:cubicBezTo>
                  <a:cubicBezTo>
                    <a:pt x="589181" y="617888"/>
                    <a:pt x="566912" y="610074"/>
                    <a:pt x="608355" y="623888"/>
                  </a:cubicBezTo>
                  <a:cubicBezTo>
                    <a:pt x="609943" y="619125"/>
                    <a:pt x="614439" y="614443"/>
                    <a:pt x="613118" y="609600"/>
                  </a:cubicBezTo>
                  <a:cubicBezTo>
                    <a:pt x="609742" y="597222"/>
                    <a:pt x="591841" y="564511"/>
                    <a:pt x="579780" y="552450"/>
                  </a:cubicBezTo>
                  <a:cubicBezTo>
                    <a:pt x="572592" y="545262"/>
                    <a:pt x="564854" y="538336"/>
                    <a:pt x="555968" y="533400"/>
                  </a:cubicBezTo>
                  <a:cubicBezTo>
                    <a:pt x="550246" y="530221"/>
                    <a:pt x="543268" y="530225"/>
                    <a:pt x="536918" y="528638"/>
                  </a:cubicBezTo>
                  <a:cubicBezTo>
                    <a:pt x="530568" y="525463"/>
                    <a:pt x="524955" y="518696"/>
                    <a:pt x="517868" y="519113"/>
                  </a:cubicBezTo>
                  <a:cubicBezTo>
                    <a:pt x="496725" y="520357"/>
                    <a:pt x="476048" y="526702"/>
                    <a:pt x="455955" y="533400"/>
                  </a:cubicBezTo>
                  <a:cubicBezTo>
                    <a:pt x="447173" y="536327"/>
                    <a:pt x="440422" y="543548"/>
                    <a:pt x="432143" y="547688"/>
                  </a:cubicBezTo>
                  <a:cubicBezTo>
                    <a:pt x="424496" y="551511"/>
                    <a:pt x="416268" y="554038"/>
                    <a:pt x="408330" y="557213"/>
                  </a:cubicBezTo>
                  <a:cubicBezTo>
                    <a:pt x="403568" y="561975"/>
                    <a:pt x="398355" y="566326"/>
                    <a:pt x="394043" y="571500"/>
                  </a:cubicBezTo>
                  <a:cubicBezTo>
                    <a:pt x="385344" y="581939"/>
                    <a:pt x="377342" y="589637"/>
                    <a:pt x="394043" y="600075"/>
                  </a:cubicBezTo>
                  <a:cubicBezTo>
                    <a:pt x="402557" y="605396"/>
                    <a:pt x="413093" y="606425"/>
                    <a:pt x="422618" y="609600"/>
                  </a:cubicBezTo>
                  <a:cubicBezTo>
                    <a:pt x="553014" y="593953"/>
                    <a:pt x="512730" y="616200"/>
                    <a:pt x="594068" y="561975"/>
                  </a:cubicBezTo>
                  <a:cubicBezTo>
                    <a:pt x="603593" y="555625"/>
                    <a:pt x="613385" y="549658"/>
                    <a:pt x="622643" y="542925"/>
                  </a:cubicBezTo>
                  <a:cubicBezTo>
                    <a:pt x="630864" y="536946"/>
                    <a:pt x="655547" y="519329"/>
                    <a:pt x="646455" y="523875"/>
                  </a:cubicBezTo>
                  <a:cubicBezTo>
                    <a:pt x="630580" y="531813"/>
                    <a:pt x="614050" y="538556"/>
                    <a:pt x="598830" y="547688"/>
                  </a:cubicBezTo>
                  <a:cubicBezTo>
                    <a:pt x="590893" y="552450"/>
                    <a:pt x="583562" y="558415"/>
                    <a:pt x="575018" y="561975"/>
                  </a:cubicBezTo>
                  <a:cubicBezTo>
                    <a:pt x="564350" y="566420"/>
                    <a:pt x="552793" y="568325"/>
                    <a:pt x="541680" y="571500"/>
                  </a:cubicBezTo>
                  <a:cubicBezTo>
                    <a:pt x="527331" y="581067"/>
                    <a:pt x="525263" y="583298"/>
                    <a:pt x="508343" y="590550"/>
                  </a:cubicBezTo>
                  <a:cubicBezTo>
                    <a:pt x="503729" y="592528"/>
                    <a:pt x="498818" y="593725"/>
                    <a:pt x="494055" y="595313"/>
                  </a:cubicBezTo>
                  <a:cubicBezTo>
                    <a:pt x="500405" y="598488"/>
                    <a:pt x="506005" y="604838"/>
                    <a:pt x="513105" y="604838"/>
                  </a:cubicBezTo>
                  <a:cubicBezTo>
                    <a:pt x="523826" y="604838"/>
                    <a:pt x="583407" y="576858"/>
                    <a:pt x="584543" y="576263"/>
                  </a:cubicBezTo>
                  <a:cubicBezTo>
                    <a:pt x="688996" y="521549"/>
                    <a:pt x="599328" y="558819"/>
                    <a:pt x="736943" y="476250"/>
                  </a:cubicBezTo>
                  <a:cubicBezTo>
                    <a:pt x="752818" y="466725"/>
                    <a:pt x="769046" y="457764"/>
                    <a:pt x="784568" y="447675"/>
                  </a:cubicBezTo>
                  <a:cubicBezTo>
                    <a:pt x="800815" y="437114"/>
                    <a:pt x="815510" y="424196"/>
                    <a:pt x="832193" y="414338"/>
                  </a:cubicBezTo>
                  <a:cubicBezTo>
                    <a:pt x="850530" y="403503"/>
                    <a:pt x="889343" y="385763"/>
                    <a:pt x="889343" y="385763"/>
                  </a:cubicBezTo>
                  <a:cubicBezTo>
                    <a:pt x="894105" y="387350"/>
                    <a:pt x="900712" y="386440"/>
                    <a:pt x="903630" y="390525"/>
                  </a:cubicBezTo>
                  <a:cubicBezTo>
                    <a:pt x="909466" y="398695"/>
                    <a:pt x="913728" y="409076"/>
                    <a:pt x="913155" y="419100"/>
                  </a:cubicBezTo>
                  <a:cubicBezTo>
                    <a:pt x="910504" y="465498"/>
                    <a:pt x="903476" y="511694"/>
                    <a:pt x="894105" y="557213"/>
                  </a:cubicBezTo>
                  <a:cubicBezTo>
                    <a:pt x="892238" y="566279"/>
                    <a:pt x="886010" y="574145"/>
                    <a:pt x="879818" y="581025"/>
                  </a:cubicBezTo>
                  <a:cubicBezTo>
                    <a:pt x="853802" y="609932"/>
                    <a:pt x="851088" y="602534"/>
                    <a:pt x="817905" y="619125"/>
                  </a:cubicBezTo>
                  <a:cubicBezTo>
                    <a:pt x="767732" y="644211"/>
                    <a:pt x="802688" y="633644"/>
                    <a:pt x="765518" y="642938"/>
                  </a:cubicBezTo>
                  <a:cubicBezTo>
                    <a:pt x="777424" y="607221"/>
                    <a:pt x="791129" y="563920"/>
                    <a:pt x="808380" y="533400"/>
                  </a:cubicBezTo>
                  <a:lnTo>
                    <a:pt x="870293" y="423863"/>
                  </a:lnTo>
                  <a:cubicBezTo>
                    <a:pt x="906831" y="358907"/>
                    <a:pt x="878437" y="401736"/>
                    <a:pt x="922680" y="347663"/>
                  </a:cubicBezTo>
                  <a:cubicBezTo>
                    <a:pt x="927706" y="341520"/>
                    <a:pt x="944068" y="325063"/>
                    <a:pt x="936968" y="328613"/>
                  </a:cubicBezTo>
                  <a:cubicBezTo>
                    <a:pt x="917655" y="338269"/>
                    <a:pt x="903632" y="356552"/>
                    <a:pt x="884580" y="366713"/>
                  </a:cubicBezTo>
                  <a:cubicBezTo>
                    <a:pt x="860768" y="379413"/>
                    <a:pt x="837839" y="393930"/>
                    <a:pt x="813143" y="404813"/>
                  </a:cubicBezTo>
                  <a:cubicBezTo>
                    <a:pt x="710858" y="449888"/>
                    <a:pt x="594950" y="498694"/>
                    <a:pt x="484530" y="528638"/>
                  </a:cubicBezTo>
                  <a:cubicBezTo>
                    <a:pt x="431014" y="543151"/>
                    <a:pt x="377147" y="556751"/>
                    <a:pt x="322605" y="566738"/>
                  </a:cubicBezTo>
                  <a:cubicBezTo>
                    <a:pt x="47219" y="617161"/>
                    <a:pt x="220489" y="569380"/>
                    <a:pt x="113055" y="600075"/>
                  </a:cubicBezTo>
                  <a:cubicBezTo>
                    <a:pt x="120993" y="595313"/>
                    <a:pt x="128589" y="589928"/>
                    <a:pt x="136868" y="585788"/>
                  </a:cubicBezTo>
                  <a:cubicBezTo>
                    <a:pt x="163545" y="572449"/>
                    <a:pt x="189731" y="557690"/>
                    <a:pt x="217830" y="547688"/>
                  </a:cubicBezTo>
                  <a:cubicBezTo>
                    <a:pt x="360445" y="496926"/>
                    <a:pt x="402268" y="487375"/>
                    <a:pt x="532155" y="461963"/>
                  </a:cubicBezTo>
                  <a:cubicBezTo>
                    <a:pt x="587187" y="451196"/>
                    <a:pt x="647220" y="440154"/>
                    <a:pt x="703605" y="433388"/>
                  </a:cubicBezTo>
                  <a:cubicBezTo>
                    <a:pt x="721015" y="431299"/>
                    <a:pt x="738530" y="430213"/>
                    <a:pt x="755993" y="428625"/>
                  </a:cubicBezTo>
                  <a:cubicBezTo>
                    <a:pt x="784462" y="421508"/>
                    <a:pt x="816741" y="408993"/>
                    <a:pt x="846480" y="423863"/>
                  </a:cubicBezTo>
                  <a:cubicBezTo>
                    <a:pt x="853720" y="427483"/>
                    <a:pt x="849655" y="439738"/>
                    <a:pt x="851243" y="447675"/>
                  </a:cubicBezTo>
                  <a:cubicBezTo>
                    <a:pt x="848068" y="465138"/>
                    <a:pt x="847730" y="483363"/>
                    <a:pt x="841718" y="500063"/>
                  </a:cubicBezTo>
                  <a:cubicBezTo>
                    <a:pt x="833301" y="523443"/>
                    <a:pt x="818168" y="543899"/>
                    <a:pt x="808380" y="566738"/>
                  </a:cubicBezTo>
                  <a:cubicBezTo>
                    <a:pt x="788194" y="613841"/>
                    <a:pt x="800501" y="589823"/>
                    <a:pt x="770280" y="638175"/>
                  </a:cubicBezTo>
                  <a:cubicBezTo>
                    <a:pt x="768693" y="644525"/>
                    <a:pt x="768096" y="651209"/>
                    <a:pt x="765518" y="657225"/>
                  </a:cubicBezTo>
                  <a:cubicBezTo>
                    <a:pt x="763263" y="662486"/>
                    <a:pt x="757381" y="677066"/>
                    <a:pt x="755993" y="671513"/>
                  </a:cubicBezTo>
                  <a:cubicBezTo>
                    <a:pt x="753270" y="660623"/>
                    <a:pt x="759515" y="649332"/>
                    <a:pt x="760755" y="638175"/>
                  </a:cubicBezTo>
                  <a:cubicBezTo>
                    <a:pt x="776459" y="496838"/>
                    <a:pt x="751302" y="675918"/>
                    <a:pt x="779805" y="533400"/>
                  </a:cubicBezTo>
                  <a:cubicBezTo>
                    <a:pt x="789253" y="486158"/>
                    <a:pt x="789833" y="456438"/>
                    <a:pt x="794093" y="409575"/>
                  </a:cubicBezTo>
                  <a:cubicBezTo>
                    <a:pt x="795537" y="393686"/>
                    <a:pt x="798855" y="377904"/>
                    <a:pt x="798855" y="361950"/>
                  </a:cubicBezTo>
                  <a:cubicBezTo>
                    <a:pt x="798855" y="349151"/>
                    <a:pt x="795306" y="387309"/>
                    <a:pt x="794093" y="400050"/>
                  </a:cubicBezTo>
                  <a:cubicBezTo>
                    <a:pt x="792131" y="420655"/>
                    <a:pt x="790771" y="441315"/>
                    <a:pt x="789330" y="461963"/>
                  </a:cubicBezTo>
                  <a:cubicBezTo>
                    <a:pt x="786008" y="509578"/>
                    <a:pt x="779805" y="604838"/>
                    <a:pt x="779805" y="604838"/>
                  </a:cubicBezTo>
                  <a:cubicBezTo>
                    <a:pt x="781393" y="655638"/>
                    <a:pt x="781668" y="706496"/>
                    <a:pt x="784568" y="757238"/>
                  </a:cubicBezTo>
                  <a:cubicBezTo>
                    <a:pt x="784854" y="762250"/>
                    <a:pt x="791913" y="775830"/>
                    <a:pt x="789330" y="771525"/>
                  </a:cubicBezTo>
                  <a:cubicBezTo>
                    <a:pt x="765982" y="732612"/>
                    <a:pt x="774929" y="737961"/>
                    <a:pt x="755993" y="700088"/>
                  </a:cubicBezTo>
                  <a:cubicBezTo>
                    <a:pt x="750269" y="688640"/>
                    <a:pt x="742073" y="678476"/>
                    <a:pt x="736943" y="666750"/>
                  </a:cubicBezTo>
                  <a:cubicBezTo>
                    <a:pt x="731667" y="654691"/>
                    <a:pt x="717072" y="606317"/>
                    <a:pt x="713130" y="590550"/>
                  </a:cubicBezTo>
                  <a:cubicBezTo>
                    <a:pt x="709580" y="576351"/>
                    <a:pt x="706113" y="562107"/>
                    <a:pt x="703605" y="547688"/>
                  </a:cubicBezTo>
                  <a:cubicBezTo>
                    <a:pt x="699758" y="525569"/>
                    <a:pt x="694080" y="481013"/>
                    <a:pt x="694080" y="481013"/>
                  </a:cubicBezTo>
                  <a:cubicBezTo>
                    <a:pt x="692493" y="561975"/>
                    <a:pt x="692109" y="642970"/>
                    <a:pt x="689318" y="723900"/>
                  </a:cubicBezTo>
                  <a:cubicBezTo>
                    <a:pt x="688826" y="738170"/>
                    <a:pt x="682851" y="765758"/>
                    <a:pt x="679793" y="781050"/>
                  </a:cubicBezTo>
                  <a:cubicBezTo>
                    <a:pt x="662360" y="759259"/>
                    <a:pt x="656507" y="753352"/>
                    <a:pt x="641693" y="728663"/>
                  </a:cubicBezTo>
                  <a:cubicBezTo>
                    <a:pt x="638040" y="722575"/>
                    <a:pt x="635616" y="715819"/>
                    <a:pt x="632168" y="709613"/>
                  </a:cubicBezTo>
                  <a:cubicBezTo>
                    <a:pt x="627672" y="701521"/>
                    <a:pt x="622643" y="693738"/>
                    <a:pt x="617880" y="685800"/>
                  </a:cubicBezTo>
                  <a:cubicBezTo>
                    <a:pt x="608355" y="687388"/>
                    <a:pt x="598961" y="690563"/>
                    <a:pt x="589305" y="690563"/>
                  </a:cubicBezTo>
                  <a:cubicBezTo>
                    <a:pt x="500391" y="690563"/>
                    <a:pt x="410781" y="697230"/>
                    <a:pt x="322605" y="685800"/>
                  </a:cubicBezTo>
                  <a:cubicBezTo>
                    <a:pt x="312648" y="684509"/>
                    <a:pt x="327640" y="666205"/>
                    <a:pt x="332130" y="657225"/>
                  </a:cubicBezTo>
                  <a:cubicBezTo>
                    <a:pt x="339854" y="641777"/>
                    <a:pt x="368590" y="604989"/>
                    <a:pt x="379755" y="595313"/>
                  </a:cubicBezTo>
                  <a:cubicBezTo>
                    <a:pt x="392731" y="584067"/>
                    <a:pt x="407652" y="575157"/>
                    <a:pt x="422618" y="566738"/>
                  </a:cubicBezTo>
                  <a:cubicBezTo>
                    <a:pt x="494104" y="526527"/>
                    <a:pt x="511884" y="513869"/>
                    <a:pt x="575018" y="495300"/>
                  </a:cubicBezTo>
                  <a:cubicBezTo>
                    <a:pt x="587577" y="491606"/>
                    <a:pt x="600418" y="488950"/>
                    <a:pt x="613118" y="485775"/>
                  </a:cubicBezTo>
                  <a:cubicBezTo>
                    <a:pt x="624230" y="488950"/>
                    <a:pt x="636655" y="489175"/>
                    <a:pt x="646455" y="495300"/>
                  </a:cubicBezTo>
                  <a:cubicBezTo>
                    <a:pt x="650712" y="497961"/>
                    <a:pt x="650129" y="504687"/>
                    <a:pt x="651218" y="509588"/>
                  </a:cubicBezTo>
                  <a:cubicBezTo>
                    <a:pt x="653313" y="519014"/>
                    <a:pt x="654393" y="528638"/>
                    <a:pt x="655980" y="538163"/>
                  </a:cubicBezTo>
                  <a:cubicBezTo>
                    <a:pt x="654393" y="565150"/>
                    <a:pt x="657561" y="592846"/>
                    <a:pt x="651218" y="619125"/>
                  </a:cubicBezTo>
                  <a:cubicBezTo>
                    <a:pt x="647300" y="635355"/>
                    <a:pt x="622010" y="683512"/>
                    <a:pt x="603593" y="700088"/>
                  </a:cubicBezTo>
                  <a:cubicBezTo>
                    <a:pt x="593843" y="708863"/>
                    <a:pt x="559503" y="729072"/>
                    <a:pt x="546443" y="733425"/>
                  </a:cubicBezTo>
                  <a:cubicBezTo>
                    <a:pt x="527814" y="739635"/>
                    <a:pt x="489293" y="747713"/>
                    <a:pt x="489293" y="747713"/>
                  </a:cubicBezTo>
                  <a:cubicBezTo>
                    <a:pt x="476593" y="746125"/>
                    <a:pt x="454957" y="755183"/>
                    <a:pt x="451193" y="742950"/>
                  </a:cubicBezTo>
                  <a:cubicBezTo>
                    <a:pt x="442710" y="715381"/>
                    <a:pt x="480616" y="669365"/>
                    <a:pt x="498818" y="652463"/>
                  </a:cubicBezTo>
                  <a:cubicBezTo>
                    <a:pt x="532634" y="621062"/>
                    <a:pt x="564775" y="586929"/>
                    <a:pt x="603593" y="561975"/>
                  </a:cubicBezTo>
                  <a:cubicBezTo>
                    <a:pt x="734005" y="478140"/>
                    <a:pt x="604919" y="556905"/>
                    <a:pt x="741705" y="485775"/>
                  </a:cubicBezTo>
                  <a:cubicBezTo>
                    <a:pt x="758130" y="477234"/>
                    <a:pt x="773194" y="466276"/>
                    <a:pt x="789330" y="457200"/>
                  </a:cubicBezTo>
                  <a:cubicBezTo>
                    <a:pt x="798612" y="451979"/>
                    <a:pt x="808380" y="447675"/>
                    <a:pt x="817905" y="442913"/>
                  </a:cubicBezTo>
                  <a:cubicBezTo>
                    <a:pt x="822668" y="447675"/>
                    <a:pt x="831449" y="450506"/>
                    <a:pt x="832193" y="457200"/>
                  </a:cubicBezTo>
                  <a:cubicBezTo>
                    <a:pt x="833302" y="467179"/>
                    <a:pt x="826470" y="476482"/>
                    <a:pt x="822668" y="485775"/>
                  </a:cubicBezTo>
                  <a:cubicBezTo>
                    <a:pt x="812170" y="511435"/>
                    <a:pt x="801729" y="537177"/>
                    <a:pt x="789330" y="561975"/>
                  </a:cubicBezTo>
                  <a:cubicBezTo>
                    <a:pt x="782980" y="574675"/>
                    <a:pt x="776284" y="587208"/>
                    <a:pt x="770280" y="600075"/>
                  </a:cubicBezTo>
                  <a:cubicBezTo>
                    <a:pt x="765167" y="611031"/>
                    <a:pt x="761725" y="622768"/>
                    <a:pt x="755993" y="633413"/>
                  </a:cubicBezTo>
                  <a:cubicBezTo>
                    <a:pt x="747528" y="649135"/>
                    <a:pt x="732827" y="669838"/>
                    <a:pt x="717893" y="681038"/>
                  </a:cubicBezTo>
                  <a:cubicBezTo>
                    <a:pt x="703552" y="691794"/>
                    <a:pt x="692180" y="691895"/>
                    <a:pt x="675030" y="695325"/>
                  </a:cubicBezTo>
                  <a:cubicBezTo>
                    <a:pt x="667093" y="692150"/>
                    <a:pt x="656937" y="692154"/>
                    <a:pt x="651218" y="685800"/>
                  </a:cubicBezTo>
                  <a:cubicBezTo>
                    <a:pt x="641719" y="675246"/>
                    <a:pt x="632168" y="647700"/>
                    <a:pt x="632168" y="647700"/>
                  </a:cubicBezTo>
                  <a:cubicBezTo>
                    <a:pt x="626628" y="564609"/>
                    <a:pt x="624591" y="576701"/>
                    <a:pt x="632168" y="485775"/>
                  </a:cubicBezTo>
                  <a:cubicBezTo>
                    <a:pt x="632840" y="477708"/>
                    <a:pt x="644609" y="464522"/>
                    <a:pt x="636930" y="461963"/>
                  </a:cubicBezTo>
                  <a:cubicBezTo>
                    <a:pt x="628410" y="459124"/>
                    <a:pt x="623162" y="473750"/>
                    <a:pt x="617880" y="481013"/>
                  </a:cubicBezTo>
                  <a:cubicBezTo>
                    <a:pt x="610352" y="491364"/>
                    <a:pt x="604898" y="503081"/>
                    <a:pt x="598830" y="514350"/>
                  </a:cubicBezTo>
                  <a:cubicBezTo>
                    <a:pt x="593781" y="523726"/>
                    <a:pt x="589909" y="533726"/>
                    <a:pt x="584543" y="542925"/>
                  </a:cubicBezTo>
                  <a:cubicBezTo>
                    <a:pt x="578775" y="552813"/>
                    <a:pt x="571639" y="561842"/>
                    <a:pt x="565493" y="571500"/>
                  </a:cubicBezTo>
                  <a:cubicBezTo>
                    <a:pt x="560523" y="579310"/>
                    <a:pt x="556340" y="587611"/>
                    <a:pt x="551205" y="595313"/>
                  </a:cubicBezTo>
                  <a:cubicBezTo>
                    <a:pt x="546802" y="601917"/>
                    <a:pt x="541125" y="607632"/>
                    <a:pt x="536918" y="614363"/>
                  </a:cubicBezTo>
                  <a:cubicBezTo>
                    <a:pt x="476540" y="710970"/>
                    <a:pt x="570265" y="569107"/>
                    <a:pt x="517868" y="647700"/>
                  </a:cubicBezTo>
                  <a:cubicBezTo>
                    <a:pt x="526258" y="597354"/>
                    <a:pt x="517275" y="639954"/>
                    <a:pt x="536918" y="581025"/>
                  </a:cubicBezTo>
                  <a:cubicBezTo>
                    <a:pt x="556902" y="521074"/>
                    <a:pt x="560179" y="480940"/>
                    <a:pt x="598830" y="419100"/>
                  </a:cubicBezTo>
                  <a:cubicBezTo>
                    <a:pt x="606768" y="406400"/>
                    <a:pt x="615543" y="394186"/>
                    <a:pt x="622643" y="381000"/>
                  </a:cubicBezTo>
                  <a:cubicBezTo>
                    <a:pt x="626696" y="373473"/>
                    <a:pt x="636910" y="350075"/>
                    <a:pt x="632168" y="357188"/>
                  </a:cubicBezTo>
                  <a:cubicBezTo>
                    <a:pt x="601318" y="403463"/>
                    <a:pt x="586741" y="453223"/>
                    <a:pt x="565493" y="504825"/>
                  </a:cubicBezTo>
                  <a:cubicBezTo>
                    <a:pt x="556286" y="527184"/>
                    <a:pt x="546340" y="549231"/>
                    <a:pt x="536918" y="571500"/>
                  </a:cubicBezTo>
                  <a:cubicBezTo>
                    <a:pt x="528877" y="590506"/>
                    <a:pt x="524043" y="611149"/>
                    <a:pt x="513105" y="628650"/>
                  </a:cubicBezTo>
                  <a:cubicBezTo>
                    <a:pt x="505168" y="641350"/>
                    <a:pt x="495991" y="653355"/>
                    <a:pt x="489293" y="666750"/>
                  </a:cubicBezTo>
                  <a:cubicBezTo>
                    <a:pt x="483497" y="678343"/>
                    <a:pt x="478423" y="700704"/>
                    <a:pt x="475005" y="714375"/>
                  </a:cubicBezTo>
                  <a:cubicBezTo>
                    <a:pt x="476593" y="700088"/>
                    <a:pt x="477614" y="685726"/>
                    <a:pt x="479768" y="671513"/>
                  </a:cubicBezTo>
                  <a:cubicBezTo>
                    <a:pt x="485554" y="633323"/>
                    <a:pt x="498818" y="557213"/>
                    <a:pt x="498818" y="557213"/>
                  </a:cubicBezTo>
                  <a:cubicBezTo>
                    <a:pt x="509732" y="393504"/>
                    <a:pt x="501085" y="461514"/>
                    <a:pt x="517868" y="352425"/>
                  </a:cubicBezTo>
                  <a:cubicBezTo>
                    <a:pt x="516280" y="330200"/>
                    <a:pt x="521380" y="306438"/>
                    <a:pt x="513105" y="285750"/>
                  </a:cubicBezTo>
                  <a:cubicBezTo>
                    <a:pt x="510157" y="278380"/>
                    <a:pt x="502102" y="297574"/>
                    <a:pt x="498818" y="304800"/>
                  </a:cubicBezTo>
                  <a:cubicBezTo>
                    <a:pt x="494036" y="315321"/>
                    <a:pt x="491990" y="326900"/>
                    <a:pt x="489293" y="338138"/>
                  </a:cubicBezTo>
                  <a:cubicBezTo>
                    <a:pt x="482462" y="366602"/>
                    <a:pt x="476593" y="395288"/>
                    <a:pt x="470243" y="423863"/>
                  </a:cubicBezTo>
                  <a:cubicBezTo>
                    <a:pt x="443800" y="542854"/>
                    <a:pt x="478809" y="394739"/>
                    <a:pt x="446430" y="504825"/>
                  </a:cubicBezTo>
                  <a:cubicBezTo>
                    <a:pt x="421141" y="590806"/>
                    <a:pt x="450465" y="513788"/>
                    <a:pt x="427380" y="571500"/>
                  </a:cubicBezTo>
                  <a:cubicBezTo>
                    <a:pt x="407561" y="512042"/>
                    <a:pt x="421958" y="563590"/>
                    <a:pt x="413093" y="457200"/>
                  </a:cubicBezTo>
                  <a:cubicBezTo>
                    <a:pt x="410705" y="428548"/>
                    <a:pt x="406743" y="400050"/>
                    <a:pt x="403568" y="371475"/>
                  </a:cubicBezTo>
                  <a:cubicBezTo>
                    <a:pt x="405155" y="339725"/>
                    <a:pt x="401669" y="307309"/>
                    <a:pt x="408330" y="276225"/>
                  </a:cubicBezTo>
                  <a:cubicBezTo>
                    <a:pt x="410434" y="266408"/>
                    <a:pt x="416998" y="294796"/>
                    <a:pt x="417855" y="304800"/>
                  </a:cubicBezTo>
                  <a:cubicBezTo>
                    <a:pt x="421789" y="350697"/>
                    <a:pt x="420197" y="396912"/>
                    <a:pt x="422618" y="442913"/>
                  </a:cubicBezTo>
                  <a:cubicBezTo>
                    <a:pt x="423374" y="457268"/>
                    <a:pt x="426135" y="471454"/>
                    <a:pt x="427380" y="485775"/>
                  </a:cubicBezTo>
                  <a:cubicBezTo>
                    <a:pt x="434469" y="567296"/>
                    <a:pt x="424371" y="529135"/>
                    <a:pt x="441668" y="581025"/>
                  </a:cubicBezTo>
                  <a:cubicBezTo>
                    <a:pt x="443255" y="527050"/>
                    <a:pt x="443978" y="473043"/>
                    <a:pt x="446430" y="419100"/>
                  </a:cubicBezTo>
                  <a:cubicBezTo>
                    <a:pt x="447154" y="403162"/>
                    <a:pt x="449329" y="387320"/>
                    <a:pt x="451193" y="371475"/>
                  </a:cubicBezTo>
                  <a:cubicBezTo>
                    <a:pt x="455173" y="337643"/>
                    <a:pt x="453072" y="346786"/>
                    <a:pt x="460718" y="323850"/>
                  </a:cubicBezTo>
                  <a:cubicBezTo>
                    <a:pt x="459130" y="365125"/>
                    <a:pt x="458454" y="406445"/>
                    <a:pt x="455955" y="447675"/>
                  </a:cubicBezTo>
                  <a:cubicBezTo>
                    <a:pt x="455276" y="458880"/>
                    <a:pt x="443255" y="473075"/>
                    <a:pt x="451193" y="481013"/>
                  </a:cubicBezTo>
                  <a:cubicBezTo>
                    <a:pt x="458293" y="488113"/>
                    <a:pt x="457543" y="461963"/>
                    <a:pt x="460718" y="452438"/>
                  </a:cubicBezTo>
                  <a:cubicBezTo>
                    <a:pt x="462305" y="438150"/>
                    <a:pt x="463800" y="423852"/>
                    <a:pt x="465480" y="409575"/>
                  </a:cubicBezTo>
                  <a:cubicBezTo>
                    <a:pt x="466975" y="396864"/>
                    <a:pt x="468830" y="384196"/>
                    <a:pt x="470243" y="371475"/>
                  </a:cubicBezTo>
                  <a:cubicBezTo>
                    <a:pt x="472005" y="355618"/>
                    <a:pt x="473418" y="339725"/>
                    <a:pt x="475005" y="323850"/>
                  </a:cubicBezTo>
                  <a:cubicBezTo>
                    <a:pt x="476593" y="403225"/>
                    <a:pt x="476984" y="482633"/>
                    <a:pt x="479768" y="561975"/>
                  </a:cubicBezTo>
                  <a:cubicBezTo>
                    <a:pt x="480162" y="573194"/>
                    <a:pt x="481577" y="584483"/>
                    <a:pt x="484530" y="595313"/>
                  </a:cubicBezTo>
                  <a:cubicBezTo>
                    <a:pt x="487319" y="605539"/>
                    <a:pt x="497611" y="619697"/>
                    <a:pt x="503580" y="628650"/>
                  </a:cubicBezTo>
                  <a:cubicBezTo>
                    <a:pt x="516280" y="625475"/>
                    <a:pt x="538505" y="631825"/>
                    <a:pt x="541680" y="619125"/>
                  </a:cubicBezTo>
                  <a:cubicBezTo>
                    <a:pt x="548165" y="593188"/>
                    <a:pt x="540589" y="603002"/>
                    <a:pt x="565493" y="590550"/>
                  </a:cubicBezTo>
                  <a:cubicBezTo>
                    <a:pt x="567080" y="584200"/>
                    <a:pt x="567328" y="577354"/>
                    <a:pt x="570255" y="571500"/>
                  </a:cubicBezTo>
                  <a:cubicBezTo>
                    <a:pt x="573805" y="564400"/>
                    <a:pt x="584543" y="560388"/>
                    <a:pt x="584543" y="552450"/>
                  </a:cubicBezTo>
                  <a:cubicBezTo>
                    <a:pt x="584543" y="539916"/>
                    <a:pt x="550700" y="530767"/>
                    <a:pt x="546443" y="528638"/>
                  </a:cubicBezTo>
                  <a:cubicBezTo>
                    <a:pt x="447564" y="479199"/>
                    <a:pt x="583586" y="541210"/>
                    <a:pt x="475005" y="490538"/>
                  </a:cubicBezTo>
                  <a:cubicBezTo>
                    <a:pt x="428910" y="469027"/>
                    <a:pt x="454926" y="486193"/>
                    <a:pt x="422618" y="461963"/>
                  </a:cubicBezTo>
                  <a:cubicBezTo>
                    <a:pt x="424205" y="457200"/>
                    <a:pt x="423830" y="451225"/>
                    <a:pt x="427380" y="447675"/>
                  </a:cubicBezTo>
                  <a:cubicBezTo>
                    <a:pt x="446127" y="428928"/>
                    <a:pt x="470010" y="430542"/>
                    <a:pt x="494055" y="423863"/>
                  </a:cubicBezTo>
                  <a:cubicBezTo>
                    <a:pt x="508566" y="419832"/>
                    <a:pt x="522979" y="415277"/>
                    <a:pt x="536918" y="409575"/>
                  </a:cubicBezTo>
                  <a:cubicBezTo>
                    <a:pt x="606577" y="381078"/>
                    <a:pt x="591629" y="378295"/>
                    <a:pt x="665505" y="357188"/>
                  </a:cubicBezTo>
                  <a:cubicBezTo>
                    <a:pt x="731777" y="338253"/>
                    <a:pt x="799258" y="323735"/>
                    <a:pt x="865530" y="304800"/>
                  </a:cubicBezTo>
                  <a:cubicBezTo>
                    <a:pt x="887755" y="298450"/>
                    <a:pt x="909456" y="289845"/>
                    <a:pt x="932205" y="285750"/>
                  </a:cubicBezTo>
                  <a:cubicBezTo>
                    <a:pt x="988991" y="275529"/>
                    <a:pt x="1103655" y="261938"/>
                    <a:pt x="1103655" y="261938"/>
                  </a:cubicBezTo>
                  <a:cubicBezTo>
                    <a:pt x="1108418" y="266700"/>
                    <a:pt x="1118553" y="269517"/>
                    <a:pt x="1117943" y="276225"/>
                  </a:cubicBezTo>
                  <a:cubicBezTo>
                    <a:pt x="1116658" y="290366"/>
                    <a:pt x="1105243" y="301625"/>
                    <a:pt x="1098893" y="314325"/>
                  </a:cubicBezTo>
                  <a:cubicBezTo>
                    <a:pt x="1095718" y="320675"/>
                    <a:pt x="1092005" y="326783"/>
                    <a:pt x="1089368" y="333375"/>
                  </a:cubicBezTo>
                  <a:cubicBezTo>
                    <a:pt x="1086193" y="341313"/>
                    <a:pt x="1083995" y="349715"/>
                    <a:pt x="1079843" y="357188"/>
                  </a:cubicBezTo>
                  <a:cubicBezTo>
                    <a:pt x="1075988" y="364127"/>
                    <a:pt x="1069817" y="369541"/>
                    <a:pt x="1065555" y="376238"/>
                  </a:cubicBezTo>
                  <a:cubicBezTo>
                    <a:pt x="1047027" y="405353"/>
                    <a:pt x="1045933" y="419218"/>
                    <a:pt x="1017930" y="442913"/>
                  </a:cubicBezTo>
                  <a:cubicBezTo>
                    <a:pt x="946046" y="503738"/>
                    <a:pt x="929254" y="515032"/>
                    <a:pt x="851243" y="547688"/>
                  </a:cubicBezTo>
                  <a:cubicBezTo>
                    <a:pt x="807190" y="566129"/>
                    <a:pt x="761369" y="580313"/>
                    <a:pt x="717893" y="600075"/>
                  </a:cubicBezTo>
                  <a:cubicBezTo>
                    <a:pt x="700430" y="608013"/>
                    <a:pt x="683610" y="617551"/>
                    <a:pt x="665505" y="623888"/>
                  </a:cubicBezTo>
                  <a:cubicBezTo>
                    <a:pt x="651691" y="628723"/>
                    <a:pt x="612294" y="643762"/>
                    <a:pt x="622643" y="633413"/>
                  </a:cubicBezTo>
                  <a:cubicBezTo>
                    <a:pt x="634363" y="621693"/>
                    <a:pt x="654393" y="623888"/>
                    <a:pt x="670268" y="619125"/>
                  </a:cubicBezTo>
                  <a:cubicBezTo>
                    <a:pt x="790090" y="531981"/>
                    <a:pt x="714308" y="583571"/>
                    <a:pt x="951255" y="457200"/>
                  </a:cubicBezTo>
                  <a:cubicBezTo>
                    <a:pt x="1053152" y="402855"/>
                    <a:pt x="1201136" y="326037"/>
                    <a:pt x="1303680" y="295275"/>
                  </a:cubicBezTo>
                  <a:cubicBezTo>
                    <a:pt x="1356114" y="279545"/>
                    <a:pt x="1335582" y="286229"/>
                    <a:pt x="1365593" y="276225"/>
                  </a:cubicBezTo>
                  <a:cubicBezTo>
                    <a:pt x="1383689" y="421010"/>
                    <a:pt x="1358010" y="201020"/>
                    <a:pt x="1365593" y="595313"/>
                  </a:cubicBezTo>
                  <a:cubicBezTo>
                    <a:pt x="1365815" y="606868"/>
                    <a:pt x="1372140" y="573142"/>
                    <a:pt x="1375118" y="561975"/>
                  </a:cubicBezTo>
                  <a:cubicBezTo>
                    <a:pt x="1390923" y="502705"/>
                    <a:pt x="1376110" y="540941"/>
                    <a:pt x="1408455" y="476250"/>
                  </a:cubicBezTo>
                  <a:cubicBezTo>
                    <a:pt x="1411630" y="455613"/>
                    <a:pt x="1414547" y="434934"/>
                    <a:pt x="1417980" y="414338"/>
                  </a:cubicBezTo>
                  <a:cubicBezTo>
                    <a:pt x="1424073" y="377782"/>
                    <a:pt x="1432700" y="341607"/>
                    <a:pt x="1437030" y="304800"/>
                  </a:cubicBezTo>
                  <a:lnTo>
                    <a:pt x="1446555" y="223838"/>
                  </a:lnTo>
                  <a:cubicBezTo>
                    <a:pt x="1444968" y="180975"/>
                    <a:pt x="1459542" y="134297"/>
                    <a:pt x="1441793" y="95250"/>
                  </a:cubicBezTo>
                  <a:cubicBezTo>
                    <a:pt x="1434417" y="79022"/>
                    <a:pt x="1371536" y="145897"/>
                    <a:pt x="1370355" y="147638"/>
                  </a:cubicBezTo>
                  <a:cubicBezTo>
                    <a:pt x="1347577" y="181206"/>
                    <a:pt x="1329314" y="217627"/>
                    <a:pt x="1308443" y="252413"/>
                  </a:cubicBezTo>
                  <a:cubicBezTo>
                    <a:pt x="1295976" y="273192"/>
                    <a:pt x="1281831" y="292989"/>
                    <a:pt x="1270343" y="314325"/>
                  </a:cubicBezTo>
                  <a:cubicBezTo>
                    <a:pt x="1259230" y="334963"/>
                    <a:pt x="1247487" y="355273"/>
                    <a:pt x="1237005" y="376238"/>
                  </a:cubicBezTo>
                  <a:cubicBezTo>
                    <a:pt x="1218178" y="413892"/>
                    <a:pt x="1193023" y="468437"/>
                    <a:pt x="1179855" y="509588"/>
                  </a:cubicBezTo>
                  <a:cubicBezTo>
                    <a:pt x="1173870" y="528290"/>
                    <a:pt x="1170330" y="547688"/>
                    <a:pt x="1165568" y="566738"/>
                  </a:cubicBezTo>
                  <a:cubicBezTo>
                    <a:pt x="1163980" y="581025"/>
                    <a:pt x="1156856" y="595778"/>
                    <a:pt x="1160805" y="609600"/>
                  </a:cubicBezTo>
                  <a:cubicBezTo>
                    <a:pt x="1162378" y="615104"/>
                    <a:pt x="1172891" y="605359"/>
                    <a:pt x="1175093" y="600075"/>
                  </a:cubicBezTo>
                  <a:cubicBezTo>
                    <a:pt x="1181320" y="585131"/>
                    <a:pt x="1180358" y="568069"/>
                    <a:pt x="1184618" y="552450"/>
                  </a:cubicBezTo>
                  <a:cubicBezTo>
                    <a:pt x="1189902" y="533077"/>
                    <a:pt x="1195945" y="513836"/>
                    <a:pt x="1203668" y="495300"/>
                  </a:cubicBezTo>
                  <a:cubicBezTo>
                    <a:pt x="1233649" y="423345"/>
                    <a:pt x="1231632" y="454270"/>
                    <a:pt x="1256055" y="381000"/>
                  </a:cubicBezTo>
                  <a:cubicBezTo>
                    <a:pt x="1262002" y="363158"/>
                    <a:pt x="1274946" y="303137"/>
                    <a:pt x="1279868" y="280988"/>
                  </a:cubicBezTo>
                  <a:cubicBezTo>
                    <a:pt x="1268262" y="203616"/>
                    <a:pt x="1289323" y="196951"/>
                    <a:pt x="1241768" y="166688"/>
                  </a:cubicBezTo>
                  <a:cubicBezTo>
                    <a:pt x="1232784" y="160971"/>
                    <a:pt x="1222718" y="157163"/>
                    <a:pt x="1213193" y="152400"/>
                  </a:cubicBezTo>
                  <a:cubicBezTo>
                    <a:pt x="1184618" y="158750"/>
                    <a:pt x="1154646" y="160579"/>
                    <a:pt x="1127468" y="171450"/>
                  </a:cubicBezTo>
                  <a:cubicBezTo>
                    <a:pt x="1104043" y="180820"/>
                    <a:pt x="1069919" y="230158"/>
                    <a:pt x="1060793" y="247650"/>
                  </a:cubicBezTo>
                  <a:cubicBezTo>
                    <a:pt x="1050565" y="267254"/>
                    <a:pt x="1045323" y="289086"/>
                    <a:pt x="1036980" y="309563"/>
                  </a:cubicBezTo>
                  <a:cubicBezTo>
                    <a:pt x="1027857" y="331956"/>
                    <a:pt x="1016981" y="353630"/>
                    <a:pt x="1008405" y="376238"/>
                  </a:cubicBezTo>
                  <a:cubicBezTo>
                    <a:pt x="986391" y="434276"/>
                    <a:pt x="984417" y="448380"/>
                    <a:pt x="970305" y="504825"/>
                  </a:cubicBezTo>
                  <a:cubicBezTo>
                    <a:pt x="970336" y="505810"/>
                    <a:pt x="957033" y="636942"/>
                    <a:pt x="984593" y="681038"/>
                  </a:cubicBezTo>
                  <a:cubicBezTo>
                    <a:pt x="988162" y="686749"/>
                    <a:pt x="993706" y="691013"/>
                    <a:pt x="998880" y="695325"/>
                  </a:cubicBezTo>
                  <a:cubicBezTo>
                    <a:pt x="1038654" y="728470"/>
                    <a:pt x="985726" y="677406"/>
                    <a:pt x="1027455" y="719138"/>
                  </a:cubicBezTo>
                  <a:cubicBezTo>
                    <a:pt x="1021105" y="731838"/>
                    <a:pt x="1018911" y="747687"/>
                    <a:pt x="1008405" y="757238"/>
                  </a:cubicBezTo>
                  <a:cubicBezTo>
                    <a:pt x="996453" y="768104"/>
                    <a:pt x="928552" y="770991"/>
                    <a:pt x="922680" y="771525"/>
                  </a:cubicBezTo>
                  <a:cubicBezTo>
                    <a:pt x="827628" y="763921"/>
                    <a:pt x="618189" y="766865"/>
                    <a:pt x="489293" y="723900"/>
                  </a:cubicBezTo>
                  <a:cubicBezTo>
                    <a:pt x="457851" y="713420"/>
                    <a:pt x="431809" y="697176"/>
                    <a:pt x="403568" y="681038"/>
                  </a:cubicBezTo>
                  <a:cubicBezTo>
                    <a:pt x="406743" y="666750"/>
                    <a:pt x="406547" y="651266"/>
                    <a:pt x="413093" y="638175"/>
                  </a:cubicBezTo>
                  <a:cubicBezTo>
                    <a:pt x="419638" y="625084"/>
                    <a:pt x="431741" y="615592"/>
                    <a:pt x="441668" y="604838"/>
                  </a:cubicBezTo>
                  <a:cubicBezTo>
                    <a:pt x="461554" y="583295"/>
                    <a:pt x="485941" y="561374"/>
                    <a:pt x="508343" y="542925"/>
                  </a:cubicBezTo>
                  <a:cubicBezTo>
                    <a:pt x="567595" y="494129"/>
                    <a:pt x="532682" y="522157"/>
                    <a:pt x="598830" y="485775"/>
                  </a:cubicBezTo>
                  <a:cubicBezTo>
                    <a:pt x="659714" y="452288"/>
                    <a:pt x="635653" y="458523"/>
                    <a:pt x="703605" y="428625"/>
                  </a:cubicBezTo>
                  <a:cubicBezTo>
                    <a:pt x="723844" y="419720"/>
                    <a:pt x="745240" y="413629"/>
                    <a:pt x="765518" y="404813"/>
                  </a:cubicBezTo>
                  <a:cubicBezTo>
                    <a:pt x="781795" y="397736"/>
                    <a:pt x="796391" y="386863"/>
                    <a:pt x="813143" y="381000"/>
                  </a:cubicBezTo>
                  <a:cubicBezTo>
                    <a:pt x="828423" y="375652"/>
                    <a:pt x="844938" y="374867"/>
                    <a:pt x="860768" y="371475"/>
                  </a:cubicBezTo>
                  <a:cubicBezTo>
                    <a:pt x="867168" y="370104"/>
                    <a:pt x="873468" y="368300"/>
                    <a:pt x="879818" y="366713"/>
                  </a:cubicBezTo>
                  <a:cubicBezTo>
                    <a:pt x="876643" y="382588"/>
                    <a:pt x="875977" y="399179"/>
                    <a:pt x="870293" y="414338"/>
                  </a:cubicBezTo>
                  <a:cubicBezTo>
                    <a:pt x="866273" y="425057"/>
                    <a:pt x="856923" y="432974"/>
                    <a:pt x="851243" y="442913"/>
                  </a:cubicBezTo>
                  <a:cubicBezTo>
                    <a:pt x="844198" y="455241"/>
                    <a:pt x="839667" y="468940"/>
                    <a:pt x="832193" y="481013"/>
                  </a:cubicBezTo>
                  <a:cubicBezTo>
                    <a:pt x="810740" y="515667"/>
                    <a:pt x="794646" y="541493"/>
                    <a:pt x="765518" y="566738"/>
                  </a:cubicBezTo>
                  <a:cubicBezTo>
                    <a:pt x="750155" y="580053"/>
                    <a:pt x="736769" y="597288"/>
                    <a:pt x="717893" y="604838"/>
                  </a:cubicBezTo>
                  <a:cubicBezTo>
                    <a:pt x="687488" y="617000"/>
                    <a:pt x="701727" y="610540"/>
                    <a:pt x="675030" y="623888"/>
                  </a:cubicBezTo>
                  <a:cubicBezTo>
                    <a:pt x="684555" y="612775"/>
                    <a:pt x="694681" y="602151"/>
                    <a:pt x="703605" y="590550"/>
                  </a:cubicBezTo>
                  <a:cubicBezTo>
                    <a:pt x="710585" y="581476"/>
                    <a:pt x="714920" y="570414"/>
                    <a:pt x="722655" y="561975"/>
                  </a:cubicBezTo>
                  <a:cubicBezTo>
                    <a:pt x="731107" y="552755"/>
                    <a:pt x="784350" y="509983"/>
                    <a:pt x="794093" y="504825"/>
                  </a:cubicBezTo>
                  <a:cubicBezTo>
                    <a:pt x="911386" y="442729"/>
                    <a:pt x="798199" y="516375"/>
                    <a:pt x="851243" y="481013"/>
                  </a:cubicBezTo>
                  <a:cubicBezTo>
                    <a:pt x="854418" y="488950"/>
                    <a:pt x="859994" y="496311"/>
                    <a:pt x="860768" y="504825"/>
                  </a:cubicBezTo>
                  <a:cubicBezTo>
                    <a:pt x="861642" y="514442"/>
                    <a:pt x="858845" y="524171"/>
                    <a:pt x="856005" y="533400"/>
                  </a:cubicBezTo>
                  <a:cubicBezTo>
                    <a:pt x="844197" y="571777"/>
                    <a:pt x="835298" y="571938"/>
                    <a:pt x="813143" y="609600"/>
                  </a:cubicBezTo>
                  <a:cubicBezTo>
                    <a:pt x="805944" y="621839"/>
                    <a:pt x="800098" y="634833"/>
                    <a:pt x="794093" y="647700"/>
                  </a:cubicBezTo>
                  <a:cubicBezTo>
                    <a:pt x="788980" y="658656"/>
                    <a:pt x="786025" y="670671"/>
                    <a:pt x="779805" y="681038"/>
                  </a:cubicBezTo>
                  <a:cubicBezTo>
                    <a:pt x="771637" y="694651"/>
                    <a:pt x="742707" y="732531"/>
                    <a:pt x="751230" y="719138"/>
                  </a:cubicBezTo>
                  <a:cubicBezTo>
                    <a:pt x="762343" y="701675"/>
                    <a:pt x="768548" y="679857"/>
                    <a:pt x="784568" y="666750"/>
                  </a:cubicBezTo>
                  <a:lnTo>
                    <a:pt x="889343" y="581025"/>
                  </a:lnTo>
                  <a:cubicBezTo>
                    <a:pt x="908485" y="565261"/>
                    <a:pt x="926438" y="547985"/>
                    <a:pt x="946493" y="533400"/>
                  </a:cubicBezTo>
                  <a:cubicBezTo>
                    <a:pt x="963955" y="520700"/>
                    <a:pt x="982292" y="509123"/>
                    <a:pt x="998880" y="495300"/>
                  </a:cubicBezTo>
                  <a:cubicBezTo>
                    <a:pt x="1010953" y="485239"/>
                    <a:pt x="1043331" y="473076"/>
                    <a:pt x="1032218" y="461963"/>
                  </a:cubicBezTo>
                  <a:cubicBezTo>
                    <a:pt x="1020661" y="450406"/>
                    <a:pt x="1003643" y="477838"/>
                    <a:pt x="989355" y="485775"/>
                  </a:cubicBezTo>
                  <a:cubicBezTo>
                    <a:pt x="966756" y="515906"/>
                    <a:pt x="950319" y="540020"/>
                    <a:pt x="922680" y="566738"/>
                  </a:cubicBezTo>
                  <a:cubicBezTo>
                    <a:pt x="888744" y="599543"/>
                    <a:pt x="860122" y="640880"/>
                    <a:pt x="817905" y="661988"/>
                  </a:cubicBezTo>
                  <a:cubicBezTo>
                    <a:pt x="775854" y="683014"/>
                    <a:pt x="730930" y="709631"/>
                    <a:pt x="684555" y="723900"/>
                  </a:cubicBezTo>
                  <a:cubicBezTo>
                    <a:pt x="676818" y="726281"/>
                    <a:pt x="668680" y="727075"/>
                    <a:pt x="660743" y="728663"/>
                  </a:cubicBezTo>
                  <a:cubicBezTo>
                    <a:pt x="614444" y="705514"/>
                    <a:pt x="635184" y="723301"/>
                    <a:pt x="651218" y="623888"/>
                  </a:cubicBezTo>
                  <a:cubicBezTo>
                    <a:pt x="660885" y="563950"/>
                    <a:pt x="699561" y="496749"/>
                    <a:pt x="722655" y="447675"/>
                  </a:cubicBezTo>
                  <a:cubicBezTo>
                    <a:pt x="728701" y="434827"/>
                    <a:pt x="734399" y="421750"/>
                    <a:pt x="741705" y="409575"/>
                  </a:cubicBezTo>
                  <a:cubicBezTo>
                    <a:pt x="746468" y="401638"/>
                    <a:pt x="755993" y="376506"/>
                    <a:pt x="755993" y="385763"/>
                  </a:cubicBezTo>
                  <a:cubicBezTo>
                    <a:pt x="755993" y="404882"/>
                    <a:pt x="718510" y="451651"/>
                    <a:pt x="713130" y="461963"/>
                  </a:cubicBezTo>
                  <a:cubicBezTo>
                    <a:pt x="701945" y="483401"/>
                    <a:pt x="695973" y="507324"/>
                    <a:pt x="684555" y="528638"/>
                  </a:cubicBezTo>
                  <a:cubicBezTo>
                    <a:pt x="672078" y="551928"/>
                    <a:pt x="654896" y="572427"/>
                    <a:pt x="641693" y="595313"/>
                  </a:cubicBezTo>
                  <a:cubicBezTo>
                    <a:pt x="631050" y="613762"/>
                    <a:pt x="623685" y="633971"/>
                    <a:pt x="613118" y="652463"/>
                  </a:cubicBezTo>
                  <a:cubicBezTo>
                    <a:pt x="596013" y="682397"/>
                    <a:pt x="585142" y="694577"/>
                    <a:pt x="565493" y="719138"/>
                  </a:cubicBezTo>
                  <a:cubicBezTo>
                    <a:pt x="555805" y="690076"/>
                    <a:pt x="558633" y="710797"/>
                    <a:pt x="584543" y="666750"/>
                  </a:cubicBezTo>
                  <a:cubicBezTo>
                    <a:pt x="592830" y="652662"/>
                    <a:pt x="599448" y="637592"/>
                    <a:pt x="608355" y="623888"/>
                  </a:cubicBezTo>
                  <a:cubicBezTo>
                    <a:pt x="631316" y="588563"/>
                    <a:pt x="655466" y="558845"/>
                    <a:pt x="684555" y="528638"/>
                  </a:cubicBezTo>
                  <a:cubicBezTo>
                    <a:pt x="712586" y="499529"/>
                    <a:pt x="741705" y="471488"/>
                    <a:pt x="770280" y="442913"/>
                  </a:cubicBezTo>
                  <a:cubicBezTo>
                    <a:pt x="779805" y="433388"/>
                    <a:pt x="809374" y="405923"/>
                    <a:pt x="798855" y="414338"/>
                  </a:cubicBezTo>
                  <a:cubicBezTo>
                    <a:pt x="736412" y="464294"/>
                    <a:pt x="777251" y="429327"/>
                    <a:pt x="675030" y="547688"/>
                  </a:cubicBezTo>
                  <a:cubicBezTo>
                    <a:pt x="647794" y="579225"/>
                    <a:pt x="625212" y="615254"/>
                    <a:pt x="594068" y="642938"/>
                  </a:cubicBezTo>
                  <a:cubicBezTo>
                    <a:pt x="536918" y="693738"/>
                    <a:pt x="488185" y="755998"/>
                    <a:pt x="422618" y="795338"/>
                  </a:cubicBezTo>
                  <a:cubicBezTo>
                    <a:pt x="359096" y="833451"/>
                    <a:pt x="347656" y="846150"/>
                    <a:pt x="294030" y="866775"/>
                  </a:cubicBezTo>
                  <a:cubicBezTo>
                    <a:pt x="284659" y="870379"/>
                    <a:pt x="274980" y="873125"/>
                    <a:pt x="265455" y="876300"/>
                  </a:cubicBezTo>
                  <a:cubicBezTo>
                    <a:pt x="289103" y="840829"/>
                    <a:pt x="258710" y="884394"/>
                    <a:pt x="289268" y="847725"/>
                  </a:cubicBezTo>
                  <a:cubicBezTo>
                    <a:pt x="292932" y="843328"/>
                    <a:pt x="294396" y="837102"/>
                    <a:pt x="298793" y="833438"/>
                  </a:cubicBezTo>
                  <a:cubicBezTo>
                    <a:pt x="304247" y="828893"/>
                    <a:pt x="311177" y="826357"/>
                    <a:pt x="317843" y="823913"/>
                  </a:cubicBezTo>
                  <a:cubicBezTo>
                    <a:pt x="358851" y="808877"/>
                    <a:pt x="399671" y="793049"/>
                    <a:pt x="441668" y="781050"/>
                  </a:cubicBezTo>
                  <a:cubicBezTo>
                    <a:pt x="508343" y="762000"/>
                    <a:pt x="576322" y="747031"/>
                    <a:pt x="641693" y="723900"/>
                  </a:cubicBezTo>
                  <a:cubicBezTo>
                    <a:pt x="711076" y="699349"/>
                    <a:pt x="914789" y="620995"/>
                    <a:pt x="1032218" y="590550"/>
                  </a:cubicBezTo>
                  <a:cubicBezTo>
                    <a:pt x="1047889" y="586487"/>
                    <a:pt x="1063968" y="584200"/>
                    <a:pt x="1079843" y="581025"/>
                  </a:cubicBezTo>
                  <a:cubicBezTo>
                    <a:pt x="1065555" y="601663"/>
                    <a:pt x="1054729" y="625189"/>
                    <a:pt x="1036980" y="642938"/>
                  </a:cubicBezTo>
                  <a:cubicBezTo>
                    <a:pt x="931499" y="748419"/>
                    <a:pt x="956667" y="725861"/>
                    <a:pt x="798855" y="862013"/>
                  </a:cubicBezTo>
                  <a:cubicBezTo>
                    <a:pt x="775766" y="881933"/>
                    <a:pt x="752961" y="902505"/>
                    <a:pt x="727418" y="919163"/>
                  </a:cubicBezTo>
                  <a:lnTo>
                    <a:pt x="617880" y="990600"/>
                  </a:lnTo>
                  <a:cubicBezTo>
                    <a:pt x="605295" y="998719"/>
                    <a:pt x="579780" y="1014413"/>
                    <a:pt x="579780" y="1014413"/>
                  </a:cubicBezTo>
                  <a:cubicBezTo>
                    <a:pt x="584543" y="1016000"/>
                    <a:pt x="589145" y="1020160"/>
                    <a:pt x="594068" y="1019175"/>
                  </a:cubicBezTo>
                  <a:cubicBezTo>
                    <a:pt x="623762" y="1013236"/>
                    <a:pt x="644938" y="990130"/>
                    <a:pt x="670268" y="976313"/>
                  </a:cubicBezTo>
                  <a:cubicBezTo>
                    <a:pt x="747867" y="933986"/>
                    <a:pt x="720408" y="957562"/>
                    <a:pt x="808380" y="923925"/>
                  </a:cubicBezTo>
                  <a:cubicBezTo>
                    <a:pt x="837588" y="912757"/>
                    <a:pt x="864843" y="896851"/>
                    <a:pt x="894105" y="885825"/>
                  </a:cubicBezTo>
                  <a:cubicBezTo>
                    <a:pt x="974448" y="855551"/>
                    <a:pt x="1057816" y="833303"/>
                    <a:pt x="1136993" y="800100"/>
                  </a:cubicBezTo>
                  <a:lnTo>
                    <a:pt x="1284630" y="738188"/>
                  </a:lnTo>
                  <a:cubicBezTo>
                    <a:pt x="1255856" y="795735"/>
                    <a:pt x="1254621" y="801533"/>
                    <a:pt x="1179855" y="876300"/>
                  </a:cubicBezTo>
                  <a:cubicBezTo>
                    <a:pt x="1159218" y="896938"/>
                    <a:pt x="1137739" y="916767"/>
                    <a:pt x="1117943" y="938213"/>
                  </a:cubicBezTo>
                  <a:cubicBezTo>
                    <a:pt x="1099606" y="958078"/>
                    <a:pt x="1085015" y="981360"/>
                    <a:pt x="1065555" y="1000125"/>
                  </a:cubicBezTo>
                  <a:cubicBezTo>
                    <a:pt x="1040389" y="1024393"/>
                    <a:pt x="1003985" y="1037710"/>
                    <a:pt x="984593" y="1066800"/>
                  </a:cubicBezTo>
                  <a:cubicBezTo>
                    <a:pt x="981418" y="1071563"/>
                    <a:pt x="969394" y="1081845"/>
                    <a:pt x="975068" y="1081088"/>
                  </a:cubicBezTo>
                  <a:cubicBezTo>
                    <a:pt x="1071909" y="1068176"/>
                    <a:pt x="1202322" y="976411"/>
                    <a:pt x="1265580" y="942975"/>
                  </a:cubicBezTo>
                  <a:cubicBezTo>
                    <a:pt x="1306378" y="921410"/>
                    <a:pt x="1350752" y="906272"/>
                    <a:pt x="1389405" y="881063"/>
                  </a:cubicBezTo>
                  <a:cubicBezTo>
                    <a:pt x="1524486" y="792967"/>
                    <a:pt x="1464904" y="836857"/>
                    <a:pt x="1570380" y="752475"/>
                  </a:cubicBezTo>
                  <a:cubicBezTo>
                    <a:pt x="1575143" y="742950"/>
                    <a:pt x="1583608" y="734496"/>
                    <a:pt x="1584668" y="723900"/>
                  </a:cubicBezTo>
                  <a:cubicBezTo>
                    <a:pt x="1585375" y="716836"/>
                    <a:pt x="1580163" y="709870"/>
                    <a:pt x="1575143" y="704850"/>
                  </a:cubicBezTo>
                  <a:cubicBezTo>
                    <a:pt x="1549600" y="679307"/>
                    <a:pt x="1539118" y="685204"/>
                    <a:pt x="1503705" y="681038"/>
                  </a:cubicBezTo>
                  <a:cubicBezTo>
                    <a:pt x="1490994" y="679543"/>
                    <a:pt x="1478382" y="677016"/>
                    <a:pt x="1465605" y="676275"/>
                  </a:cubicBezTo>
                  <a:lnTo>
                    <a:pt x="1175093" y="661988"/>
                  </a:lnTo>
                  <a:cubicBezTo>
                    <a:pt x="1168743" y="658813"/>
                    <a:pt x="1160588" y="657917"/>
                    <a:pt x="1156043" y="652463"/>
                  </a:cubicBezTo>
                  <a:cubicBezTo>
                    <a:pt x="1151853" y="647435"/>
                    <a:pt x="1151965" y="639923"/>
                    <a:pt x="1151280" y="633413"/>
                  </a:cubicBezTo>
                  <a:cubicBezTo>
                    <a:pt x="1148782" y="609679"/>
                    <a:pt x="1149742" y="585622"/>
                    <a:pt x="1146518" y="561975"/>
                  </a:cubicBezTo>
                  <a:cubicBezTo>
                    <a:pt x="1144957" y="550524"/>
                    <a:pt x="1139415" y="539938"/>
                    <a:pt x="1136993" y="528638"/>
                  </a:cubicBezTo>
                  <a:cubicBezTo>
                    <a:pt x="1134641" y="517662"/>
                    <a:pt x="1134075" y="506373"/>
                    <a:pt x="1132230" y="495300"/>
                  </a:cubicBezTo>
                  <a:cubicBezTo>
                    <a:pt x="1130899" y="487316"/>
                    <a:pt x="1129055" y="479425"/>
                    <a:pt x="1127468" y="471488"/>
                  </a:cubicBezTo>
                  <a:cubicBezTo>
                    <a:pt x="1134120" y="444877"/>
                    <a:pt x="1130155" y="438946"/>
                    <a:pt x="1156043" y="481013"/>
                  </a:cubicBezTo>
                  <a:cubicBezTo>
                    <a:pt x="1162379" y="491309"/>
                    <a:pt x="1166085" y="503030"/>
                    <a:pt x="1170330" y="514350"/>
                  </a:cubicBezTo>
                  <a:cubicBezTo>
                    <a:pt x="1183673" y="549932"/>
                    <a:pt x="1188670" y="572070"/>
                    <a:pt x="1198905" y="609600"/>
                  </a:cubicBezTo>
                  <a:cubicBezTo>
                    <a:pt x="1194143" y="685800"/>
                    <a:pt x="1192898" y="762302"/>
                    <a:pt x="1184618" y="838200"/>
                  </a:cubicBezTo>
                  <a:cubicBezTo>
                    <a:pt x="1183452" y="848885"/>
                    <a:pt x="1166916" y="881527"/>
                    <a:pt x="1156043" y="890588"/>
                  </a:cubicBezTo>
                  <a:cubicBezTo>
                    <a:pt x="1152186" y="893802"/>
                    <a:pt x="1146518" y="893763"/>
                    <a:pt x="1141755" y="895350"/>
                  </a:cubicBezTo>
                  <a:cubicBezTo>
                    <a:pt x="1127468" y="889000"/>
                    <a:pt x="1112045" y="884755"/>
                    <a:pt x="1098893" y="876300"/>
                  </a:cubicBezTo>
                  <a:cubicBezTo>
                    <a:pt x="1089450" y="870230"/>
                    <a:pt x="1082266" y="861112"/>
                    <a:pt x="1075080" y="852488"/>
                  </a:cubicBezTo>
                  <a:cubicBezTo>
                    <a:pt x="1066337" y="841997"/>
                    <a:pt x="1058752" y="830573"/>
                    <a:pt x="1051268" y="819150"/>
                  </a:cubicBezTo>
                  <a:cubicBezTo>
                    <a:pt x="1028582" y="784523"/>
                    <a:pt x="1007327" y="748971"/>
                    <a:pt x="984593" y="714375"/>
                  </a:cubicBezTo>
                  <a:cubicBezTo>
                    <a:pt x="970808" y="693398"/>
                    <a:pt x="954183" y="674256"/>
                    <a:pt x="941730" y="652463"/>
                  </a:cubicBezTo>
                  <a:cubicBezTo>
                    <a:pt x="929030" y="630238"/>
                    <a:pt x="917598" y="607239"/>
                    <a:pt x="903630" y="585788"/>
                  </a:cubicBezTo>
                  <a:cubicBezTo>
                    <a:pt x="873114" y="538923"/>
                    <a:pt x="833390" y="497695"/>
                    <a:pt x="808380" y="447675"/>
                  </a:cubicBezTo>
                  <a:lnTo>
                    <a:pt x="775043" y="381000"/>
                  </a:lnTo>
                  <a:cubicBezTo>
                    <a:pt x="773455" y="371475"/>
                    <a:pt x="766890" y="361467"/>
                    <a:pt x="770280" y="352425"/>
                  </a:cubicBezTo>
                  <a:cubicBezTo>
                    <a:pt x="772773" y="345777"/>
                    <a:pt x="782239" y="343254"/>
                    <a:pt x="789330" y="342900"/>
                  </a:cubicBezTo>
                  <a:cubicBezTo>
                    <a:pt x="814748" y="341629"/>
                    <a:pt x="840130" y="346075"/>
                    <a:pt x="865530" y="347663"/>
                  </a:cubicBezTo>
                  <a:cubicBezTo>
                    <a:pt x="873468" y="352425"/>
                    <a:pt x="882377" y="355854"/>
                    <a:pt x="889343" y="361950"/>
                  </a:cubicBezTo>
                  <a:cubicBezTo>
                    <a:pt x="897695" y="369258"/>
                    <a:pt x="912945" y="396524"/>
                    <a:pt x="917918" y="404813"/>
                  </a:cubicBezTo>
                  <a:cubicBezTo>
                    <a:pt x="919505" y="417513"/>
                    <a:pt x="922680" y="430114"/>
                    <a:pt x="922680" y="442913"/>
                  </a:cubicBezTo>
                  <a:cubicBezTo>
                    <a:pt x="922680" y="493724"/>
                    <a:pt x="924752" y="543612"/>
                    <a:pt x="903630" y="590550"/>
                  </a:cubicBezTo>
                  <a:cubicBezTo>
                    <a:pt x="896033" y="607433"/>
                    <a:pt x="884867" y="622476"/>
                    <a:pt x="875055" y="638175"/>
                  </a:cubicBezTo>
                  <a:cubicBezTo>
                    <a:pt x="868988" y="647883"/>
                    <a:pt x="864100" y="658655"/>
                    <a:pt x="856005" y="666750"/>
                  </a:cubicBezTo>
                  <a:cubicBezTo>
                    <a:pt x="844756" y="677999"/>
                    <a:pt x="831827" y="681160"/>
                    <a:pt x="817905" y="685800"/>
                  </a:cubicBezTo>
                  <a:cubicBezTo>
                    <a:pt x="802030" y="682625"/>
                    <a:pt x="785439" y="681959"/>
                    <a:pt x="770280" y="676275"/>
                  </a:cubicBezTo>
                  <a:cubicBezTo>
                    <a:pt x="748709" y="668186"/>
                    <a:pt x="724631" y="641524"/>
                    <a:pt x="713130" y="623888"/>
                  </a:cubicBezTo>
                  <a:cubicBezTo>
                    <a:pt x="697210" y="599478"/>
                    <a:pt x="684421" y="573163"/>
                    <a:pt x="670268" y="547688"/>
                  </a:cubicBezTo>
                  <a:cubicBezTo>
                    <a:pt x="660608" y="530300"/>
                    <a:pt x="653255" y="511486"/>
                    <a:pt x="641693" y="495300"/>
                  </a:cubicBezTo>
                  <a:cubicBezTo>
                    <a:pt x="617880" y="461963"/>
                    <a:pt x="595848" y="427279"/>
                    <a:pt x="570255" y="395288"/>
                  </a:cubicBezTo>
                  <a:cubicBezTo>
                    <a:pt x="551906" y="372352"/>
                    <a:pt x="524973" y="340459"/>
                    <a:pt x="508343" y="314325"/>
                  </a:cubicBezTo>
                  <a:cubicBezTo>
                    <a:pt x="504532" y="308335"/>
                    <a:pt x="501615" y="301800"/>
                    <a:pt x="498818" y="295275"/>
                  </a:cubicBezTo>
                  <a:cubicBezTo>
                    <a:pt x="496840" y="290661"/>
                    <a:pt x="489185" y="282206"/>
                    <a:pt x="494055" y="280988"/>
                  </a:cubicBezTo>
                  <a:cubicBezTo>
                    <a:pt x="508001" y="277501"/>
                    <a:pt x="522630" y="284163"/>
                    <a:pt x="536918" y="285750"/>
                  </a:cubicBezTo>
                  <a:cubicBezTo>
                    <a:pt x="571038" y="302810"/>
                    <a:pt x="577270" y="302290"/>
                    <a:pt x="603593" y="328613"/>
                  </a:cubicBezTo>
                  <a:cubicBezTo>
                    <a:pt x="607640" y="332660"/>
                    <a:pt x="609943" y="338138"/>
                    <a:pt x="613118" y="342900"/>
                  </a:cubicBezTo>
                  <a:cubicBezTo>
                    <a:pt x="608355" y="352425"/>
                    <a:pt x="605094" y="362862"/>
                    <a:pt x="598830" y="371475"/>
                  </a:cubicBezTo>
                  <a:cubicBezTo>
                    <a:pt x="592228" y="380553"/>
                    <a:pt x="584070" y="388650"/>
                    <a:pt x="575018" y="395288"/>
                  </a:cubicBezTo>
                  <a:cubicBezTo>
                    <a:pt x="537801" y="422581"/>
                    <a:pt x="526631" y="422170"/>
                    <a:pt x="489293" y="442913"/>
                  </a:cubicBezTo>
                  <a:cubicBezTo>
                    <a:pt x="456808" y="460960"/>
                    <a:pt x="389370" y="500536"/>
                    <a:pt x="351180" y="523875"/>
                  </a:cubicBezTo>
                  <a:cubicBezTo>
                    <a:pt x="338401" y="531685"/>
                    <a:pt x="325922" y="539983"/>
                    <a:pt x="313080" y="547688"/>
                  </a:cubicBezTo>
                  <a:cubicBezTo>
                    <a:pt x="302105" y="554273"/>
                    <a:pt x="289737" y="558743"/>
                    <a:pt x="279743" y="566738"/>
                  </a:cubicBezTo>
                  <a:lnTo>
                    <a:pt x="232118" y="604838"/>
                  </a:lnTo>
                  <a:cubicBezTo>
                    <a:pt x="228943" y="611188"/>
                    <a:pt x="215858" y="626133"/>
                    <a:pt x="222593" y="623888"/>
                  </a:cubicBezTo>
                  <a:cubicBezTo>
                    <a:pt x="242807" y="617149"/>
                    <a:pt x="263020" y="568200"/>
                    <a:pt x="270218" y="557213"/>
                  </a:cubicBezTo>
                  <a:cubicBezTo>
                    <a:pt x="285631" y="533689"/>
                    <a:pt x="349557" y="443490"/>
                    <a:pt x="374993" y="409575"/>
                  </a:cubicBezTo>
                  <a:cubicBezTo>
                    <a:pt x="419589" y="350114"/>
                    <a:pt x="396166" y="386986"/>
                    <a:pt x="422618" y="342900"/>
                  </a:cubicBezTo>
                  <a:cubicBezTo>
                    <a:pt x="421030" y="338138"/>
                    <a:pt x="422617" y="327026"/>
                    <a:pt x="417855" y="328613"/>
                  </a:cubicBezTo>
                  <a:cubicBezTo>
                    <a:pt x="408286" y="331803"/>
                    <a:pt x="381648" y="368844"/>
                    <a:pt x="374993" y="376238"/>
                  </a:cubicBezTo>
                  <a:cubicBezTo>
                    <a:pt x="367484" y="384582"/>
                    <a:pt x="358366" y="391426"/>
                    <a:pt x="351180" y="400050"/>
                  </a:cubicBezTo>
                  <a:cubicBezTo>
                    <a:pt x="342437" y="410541"/>
                    <a:pt x="335979" y="422789"/>
                    <a:pt x="327368" y="433388"/>
                  </a:cubicBezTo>
                  <a:cubicBezTo>
                    <a:pt x="315314" y="448224"/>
                    <a:pt x="301004" y="461161"/>
                    <a:pt x="289268" y="476250"/>
                  </a:cubicBezTo>
                  <a:cubicBezTo>
                    <a:pt x="261205" y="512331"/>
                    <a:pt x="262376" y="515187"/>
                    <a:pt x="246405" y="552450"/>
                  </a:cubicBezTo>
                  <a:cubicBezTo>
                    <a:pt x="242238" y="573288"/>
                    <a:pt x="235903" y="584485"/>
                    <a:pt x="251168" y="604838"/>
                  </a:cubicBezTo>
                  <a:cubicBezTo>
                    <a:pt x="258565" y="614701"/>
                    <a:pt x="290812" y="618610"/>
                    <a:pt x="298793" y="619125"/>
                  </a:cubicBezTo>
                  <a:cubicBezTo>
                    <a:pt x="338430" y="621682"/>
                    <a:pt x="378152" y="622770"/>
                    <a:pt x="417855" y="623888"/>
                  </a:cubicBezTo>
                  <a:lnTo>
                    <a:pt x="636930" y="628650"/>
                  </a:lnTo>
                  <a:cubicBezTo>
                    <a:pt x="648043" y="630238"/>
                    <a:pt x="659330" y="630889"/>
                    <a:pt x="670268" y="633413"/>
                  </a:cubicBezTo>
                  <a:cubicBezTo>
                    <a:pt x="680051" y="635671"/>
                    <a:pt x="698843" y="642938"/>
                    <a:pt x="698843" y="642938"/>
                  </a:cubicBezTo>
                  <a:cubicBezTo>
                    <a:pt x="692493" y="630238"/>
                    <a:pt x="687669" y="616652"/>
                    <a:pt x="679793" y="604838"/>
                  </a:cubicBezTo>
                  <a:cubicBezTo>
                    <a:pt x="671674" y="592660"/>
                    <a:pt x="660361" y="582929"/>
                    <a:pt x="651218" y="571500"/>
                  </a:cubicBezTo>
                  <a:cubicBezTo>
                    <a:pt x="599975" y="507446"/>
                    <a:pt x="632322" y="529734"/>
                    <a:pt x="532155" y="457200"/>
                  </a:cubicBezTo>
                  <a:cubicBezTo>
                    <a:pt x="517780" y="446790"/>
                    <a:pt x="499999" y="442090"/>
                    <a:pt x="484530" y="433388"/>
                  </a:cubicBezTo>
                  <a:cubicBezTo>
                    <a:pt x="449173" y="413500"/>
                    <a:pt x="414752" y="391991"/>
                    <a:pt x="379755" y="371475"/>
                  </a:cubicBezTo>
                  <a:cubicBezTo>
                    <a:pt x="368714" y="365002"/>
                    <a:pt x="346418" y="352425"/>
                    <a:pt x="346418" y="352425"/>
                  </a:cubicBezTo>
                  <a:cubicBezTo>
                    <a:pt x="325389" y="320883"/>
                    <a:pt x="322033" y="322669"/>
                    <a:pt x="408330" y="357188"/>
                  </a:cubicBezTo>
                  <a:cubicBezTo>
                    <a:pt x="417768" y="360963"/>
                    <a:pt x="425343" y="368682"/>
                    <a:pt x="432143" y="376238"/>
                  </a:cubicBezTo>
                  <a:cubicBezTo>
                    <a:pt x="439801" y="384747"/>
                    <a:pt x="445425" y="394925"/>
                    <a:pt x="451193" y="404813"/>
                  </a:cubicBezTo>
                  <a:cubicBezTo>
                    <a:pt x="461120" y="421832"/>
                    <a:pt x="477821" y="461155"/>
                    <a:pt x="484530" y="476250"/>
                  </a:cubicBezTo>
                  <a:cubicBezTo>
                    <a:pt x="485808" y="483282"/>
                    <a:pt x="499451" y="552813"/>
                    <a:pt x="498818" y="566738"/>
                  </a:cubicBezTo>
                  <a:cubicBezTo>
                    <a:pt x="497799" y="589165"/>
                    <a:pt x="492468" y="611188"/>
                    <a:pt x="489293" y="633413"/>
                  </a:cubicBezTo>
                  <a:cubicBezTo>
                    <a:pt x="484530" y="623888"/>
                    <a:pt x="475005" y="615487"/>
                    <a:pt x="475005" y="604838"/>
                  </a:cubicBezTo>
                  <a:cubicBezTo>
                    <a:pt x="475005" y="514112"/>
                    <a:pt x="481895" y="530354"/>
                    <a:pt x="517868" y="471488"/>
                  </a:cubicBezTo>
                  <a:cubicBezTo>
                    <a:pt x="527930" y="455023"/>
                    <a:pt x="546138" y="416726"/>
                    <a:pt x="560730" y="400050"/>
                  </a:cubicBezTo>
                  <a:cubicBezTo>
                    <a:pt x="564499" y="395742"/>
                    <a:pt x="570255" y="393700"/>
                    <a:pt x="575018" y="390525"/>
                  </a:cubicBezTo>
                  <a:cubicBezTo>
                    <a:pt x="569427" y="412889"/>
                    <a:pt x="555639" y="471799"/>
                    <a:pt x="546443" y="495300"/>
                  </a:cubicBezTo>
                  <a:cubicBezTo>
                    <a:pt x="538160" y="516467"/>
                    <a:pt x="529145" y="537478"/>
                    <a:pt x="517868" y="557213"/>
                  </a:cubicBezTo>
                  <a:cubicBezTo>
                    <a:pt x="497329" y="593156"/>
                    <a:pt x="469706" y="624961"/>
                    <a:pt x="451193" y="661988"/>
                  </a:cubicBezTo>
                  <a:cubicBezTo>
                    <a:pt x="444843" y="674688"/>
                    <a:pt x="436634" y="686618"/>
                    <a:pt x="432143" y="700088"/>
                  </a:cubicBezTo>
                  <a:cubicBezTo>
                    <a:pt x="429215" y="708870"/>
                    <a:pt x="442290" y="684554"/>
                    <a:pt x="446430" y="676275"/>
                  </a:cubicBezTo>
                  <a:cubicBezTo>
                    <a:pt x="454368" y="660400"/>
                    <a:pt x="461331" y="643999"/>
                    <a:pt x="470243" y="628650"/>
                  </a:cubicBezTo>
                  <a:cubicBezTo>
                    <a:pt x="489931" y="594743"/>
                    <a:pt x="513566" y="563160"/>
                    <a:pt x="532155" y="528638"/>
                  </a:cubicBezTo>
                  <a:lnTo>
                    <a:pt x="565493" y="466725"/>
                  </a:lnTo>
                  <a:cubicBezTo>
                    <a:pt x="568668" y="454025"/>
                    <a:pt x="571574" y="441255"/>
                    <a:pt x="575018" y="428625"/>
                  </a:cubicBezTo>
                  <a:cubicBezTo>
                    <a:pt x="576339" y="423782"/>
                    <a:pt x="584702" y="413353"/>
                    <a:pt x="579780" y="414338"/>
                  </a:cubicBezTo>
                  <a:cubicBezTo>
                    <a:pt x="568555" y="416583"/>
                    <a:pt x="560730" y="427038"/>
                    <a:pt x="551205" y="433388"/>
                  </a:cubicBezTo>
                  <a:cubicBezTo>
                    <a:pt x="525805" y="469900"/>
                    <a:pt x="503479" y="508756"/>
                    <a:pt x="475005" y="542925"/>
                  </a:cubicBezTo>
                  <a:cubicBezTo>
                    <a:pt x="451193" y="571500"/>
                    <a:pt x="382935" y="659599"/>
                    <a:pt x="403568" y="628650"/>
                  </a:cubicBezTo>
                  <a:cubicBezTo>
                    <a:pt x="430434" y="588351"/>
                    <a:pt x="436701" y="576467"/>
                    <a:pt x="479768" y="533400"/>
                  </a:cubicBezTo>
                  <a:cubicBezTo>
                    <a:pt x="506802" y="506366"/>
                    <a:pt x="538459" y="484234"/>
                    <a:pt x="565493" y="457200"/>
                  </a:cubicBezTo>
                  <a:cubicBezTo>
                    <a:pt x="589358" y="433335"/>
                    <a:pt x="608303" y="404865"/>
                    <a:pt x="632168" y="381000"/>
                  </a:cubicBezTo>
                  <a:cubicBezTo>
                    <a:pt x="646543" y="366625"/>
                    <a:pt x="664430" y="356215"/>
                    <a:pt x="679793" y="342900"/>
                  </a:cubicBezTo>
                  <a:cubicBezTo>
                    <a:pt x="688276" y="335548"/>
                    <a:pt x="707155" y="329737"/>
                    <a:pt x="703605" y="319088"/>
                  </a:cubicBezTo>
                  <a:cubicBezTo>
                    <a:pt x="700430" y="309563"/>
                    <a:pt x="684555" y="325438"/>
                    <a:pt x="675030" y="328613"/>
                  </a:cubicBezTo>
                  <a:cubicBezTo>
                    <a:pt x="665505" y="338138"/>
                    <a:pt x="655277" y="347009"/>
                    <a:pt x="646455" y="357188"/>
                  </a:cubicBezTo>
                  <a:cubicBezTo>
                    <a:pt x="604163" y="405986"/>
                    <a:pt x="572668" y="462771"/>
                    <a:pt x="541680" y="519113"/>
                  </a:cubicBezTo>
                  <a:cubicBezTo>
                    <a:pt x="524218" y="550863"/>
                    <a:pt x="506998" y="582748"/>
                    <a:pt x="489293" y="614363"/>
                  </a:cubicBezTo>
                  <a:cubicBezTo>
                    <a:pt x="484770" y="622439"/>
                    <a:pt x="475005" y="638175"/>
                    <a:pt x="475005" y="638175"/>
                  </a:cubicBezTo>
                  <a:cubicBezTo>
                    <a:pt x="454632" y="566870"/>
                    <a:pt x="473255" y="647575"/>
                    <a:pt x="470243" y="557213"/>
                  </a:cubicBezTo>
                  <a:cubicBezTo>
                    <a:pt x="467594" y="477739"/>
                    <a:pt x="467803" y="397718"/>
                    <a:pt x="455955" y="319088"/>
                  </a:cubicBezTo>
                  <a:cubicBezTo>
                    <a:pt x="450195" y="280861"/>
                    <a:pt x="432724" y="245235"/>
                    <a:pt x="417855" y="209550"/>
                  </a:cubicBezTo>
                  <a:cubicBezTo>
                    <a:pt x="400923" y="168914"/>
                    <a:pt x="387732" y="125238"/>
                    <a:pt x="360705" y="90488"/>
                  </a:cubicBezTo>
                  <a:cubicBezTo>
                    <a:pt x="349593" y="76200"/>
                    <a:pt x="337671" y="62507"/>
                    <a:pt x="327368" y="47625"/>
                  </a:cubicBezTo>
                  <a:cubicBezTo>
                    <a:pt x="323327" y="41788"/>
                    <a:pt x="321365" y="34739"/>
                    <a:pt x="317843" y="28575"/>
                  </a:cubicBezTo>
                  <a:cubicBezTo>
                    <a:pt x="315003" y="23605"/>
                    <a:pt x="311493" y="19050"/>
                    <a:pt x="308318" y="14288"/>
                  </a:cubicBezTo>
                  <a:cubicBezTo>
                    <a:pt x="311493" y="9525"/>
                    <a:pt x="312119" y="0"/>
                    <a:pt x="317843" y="0"/>
                  </a:cubicBezTo>
                  <a:cubicBezTo>
                    <a:pt x="325781" y="0"/>
                    <a:pt x="330919" y="9061"/>
                    <a:pt x="336893" y="14288"/>
                  </a:cubicBezTo>
                  <a:cubicBezTo>
                    <a:pt x="343651" y="20202"/>
                    <a:pt x="350030" y="26580"/>
                    <a:pt x="355943" y="33338"/>
                  </a:cubicBezTo>
                  <a:cubicBezTo>
                    <a:pt x="361170" y="39312"/>
                    <a:pt x="363880" y="47626"/>
                    <a:pt x="370230" y="52388"/>
                  </a:cubicBezTo>
                  <a:cubicBezTo>
                    <a:pt x="377069" y="57517"/>
                    <a:pt x="386105" y="58738"/>
                    <a:pt x="394043" y="61913"/>
                  </a:cubicBezTo>
                  <a:cubicBezTo>
                    <a:pt x="400393" y="68263"/>
                    <a:pt x="406004" y="75450"/>
                    <a:pt x="413093" y="80963"/>
                  </a:cubicBezTo>
                  <a:cubicBezTo>
                    <a:pt x="420400" y="86646"/>
                    <a:pt x="430360" y="88705"/>
                    <a:pt x="436905" y="95250"/>
                  </a:cubicBezTo>
                  <a:cubicBezTo>
                    <a:pt x="450138" y="108483"/>
                    <a:pt x="459589" y="129966"/>
                    <a:pt x="465480" y="147638"/>
                  </a:cubicBezTo>
                  <a:cubicBezTo>
                    <a:pt x="467550" y="153848"/>
                    <a:pt x="468491" y="160381"/>
                    <a:pt x="470243" y="166688"/>
                  </a:cubicBezTo>
                  <a:cubicBezTo>
                    <a:pt x="488419" y="232120"/>
                    <a:pt x="483561" y="216168"/>
                    <a:pt x="498818" y="261938"/>
                  </a:cubicBezTo>
                  <a:cubicBezTo>
                    <a:pt x="500405" y="273050"/>
                    <a:pt x="500858" y="284385"/>
                    <a:pt x="503580" y="295275"/>
                  </a:cubicBezTo>
                  <a:cubicBezTo>
                    <a:pt x="508240" y="313917"/>
                    <a:pt x="513043" y="318995"/>
                    <a:pt x="522630" y="333375"/>
                  </a:cubicBezTo>
                  <a:cubicBezTo>
                    <a:pt x="528910" y="358491"/>
                    <a:pt x="535941" y="361625"/>
                    <a:pt x="494055" y="347663"/>
                  </a:cubicBezTo>
                  <a:cubicBezTo>
                    <a:pt x="451370" y="333435"/>
                    <a:pt x="465909" y="332453"/>
                    <a:pt x="436905" y="314325"/>
                  </a:cubicBezTo>
                  <a:cubicBezTo>
                    <a:pt x="430885" y="310562"/>
                    <a:pt x="424205" y="307975"/>
                    <a:pt x="417855" y="304800"/>
                  </a:cubicBezTo>
                  <a:cubicBezTo>
                    <a:pt x="445284" y="359658"/>
                    <a:pt x="405780" y="281868"/>
                    <a:pt x="441668" y="347663"/>
                  </a:cubicBezTo>
                  <a:cubicBezTo>
                    <a:pt x="446767" y="357012"/>
                    <a:pt x="449691" y="367626"/>
                    <a:pt x="455955" y="376238"/>
                  </a:cubicBezTo>
                  <a:cubicBezTo>
                    <a:pt x="462557" y="385316"/>
                    <a:pt x="471462" y="392499"/>
                    <a:pt x="479768" y="400050"/>
                  </a:cubicBezTo>
                  <a:cubicBezTo>
                    <a:pt x="493057" y="412131"/>
                    <a:pt x="520259" y="434584"/>
                    <a:pt x="536918" y="442913"/>
                  </a:cubicBezTo>
                  <a:cubicBezTo>
                    <a:pt x="549050" y="448979"/>
                    <a:pt x="562318" y="452438"/>
                    <a:pt x="575018" y="457200"/>
                  </a:cubicBezTo>
                  <a:cubicBezTo>
                    <a:pt x="581368" y="461963"/>
                    <a:pt x="586608" y="468775"/>
                    <a:pt x="594068" y="471488"/>
                  </a:cubicBezTo>
                  <a:cubicBezTo>
                    <a:pt x="619286" y="480658"/>
                    <a:pt x="639970" y="474680"/>
                    <a:pt x="665505" y="471488"/>
                  </a:cubicBezTo>
                  <a:cubicBezTo>
                    <a:pt x="662330" y="465138"/>
                    <a:pt x="659918" y="458345"/>
                    <a:pt x="655980" y="452438"/>
                  </a:cubicBezTo>
                  <a:cubicBezTo>
                    <a:pt x="646708" y="438531"/>
                    <a:pt x="625576" y="415195"/>
                    <a:pt x="613118" y="404813"/>
                  </a:cubicBezTo>
                  <a:cubicBezTo>
                    <a:pt x="596497" y="390962"/>
                    <a:pt x="559663" y="367766"/>
                    <a:pt x="541680" y="357188"/>
                  </a:cubicBezTo>
                  <a:cubicBezTo>
                    <a:pt x="527592" y="348901"/>
                    <a:pt x="512906" y="341662"/>
                    <a:pt x="498818" y="333375"/>
                  </a:cubicBezTo>
                  <a:cubicBezTo>
                    <a:pt x="445643" y="302095"/>
                    <a:pt x="474409" y="317546"/>
                    <a:pt x="422618" y="280988"/>
                  </a:cubicBezTo>
                  <a:cubicBezTo>
                    <a:pt x="408589" y="271085"/>
                    <a:pt x="393619" y="262545"/>
                    <a:pt x="379755" y="252413"/>
                  </a:cubicBezTo>
                  <a:cubicBezTo>
                    <a:pt x="352325" y="232368"/>
                    <a:pt x="325842" y="211057"/>
                    <a:pt x="298793" y="190500"/>
                  </a:cubicBezTo>
                  <a:cubicBezTo>
                    <a:pt x="286154" y="180894"/>
                    <a:pt x="271918" y="173150"/>
                    <a:pt x="260693" y="161925"/>
                  </a:cubicBezTo>
                  <a:cubicBezTo>
                    <a:pt x="254343" y="155575"/>
                    <a:pt x="247487" y="149693"/>
                    <a:pt x="241643" y="142875"/>
                  </a:cubicBezTo>
                  <a:cubicBezTo>
                    <a:pt x="237918" y="138529"/>
                    <a:pt x="232118" y="122864"/>
                    <a:pt x="232118" y="128588"/>
                  </a:cubicBezTo>
                  <a:cubicBezTo>
                    <a:pt x="232118" y="137137"/>
                    <a:pt x="237020" y="145209"/>
                    <a:pt x="241643" y="152400"/>
                  </a:cubicBezTo>
                  <a:cubicBezTo>
                    <a:pt x="262737" y="185213"/>
                    <a:pt x="294463" y="216910"/>
                    <a:pt x="322605" y="242888"/>
                  </a:cubicBezTo>
                  <a:cubicBezTo>
                    <a:pt x="347405" y="265780"/>
                    <a:pt x="370850" y="290652"/>
                    <a:pt x="398805" y="309563"/>
                  </a:cubicBezTo>
                  <a:cubicBezTo>
                    <a:pt x="553374" y="414125"/>
                    <a:pt x="628820" y="460977"/>
                    <a:pt x="784568" y="523875"/>
                  </a:cubicBezTo>
                  <a:cubicBezTo>
                    <a:pt x="820413" y="538351"/>
                    <a:pt x="857056" y="550939"/>
                    <a:pt x="894105" y="561975"/>
                  </a:cubicBezTo>
                  <a:cubicBezTo>
                    <a:pt x="931743" y="573186"/>
                    <a:pt x="1008405" y="590550"/>
                    <a:pt x="1008405" y="590550"/>
                  </a:cubicBezTo>
                  <a:cubicBezTo>
                    <a:pt x="1003643" y="584200"/>
                    <a:pt x="999284" y="577526"/>
                    <a:pt x="994118" y="571500"/>
                  </a:cubicBezTo>
                  <a:cubicBezTo>
                    <a:pt x="972797" y="546626"/>
                    <a:pt x="945429" y="534358"/>
                    <a:pt x="917918" y="514350"/>
                  </a:cubicBezTo>
                  <a:cubicBezTo>
                    <a:pt x="903280" y="503704"/>
                    <a:pt x="889343" y="492126"/>
                    <a:pt x="875055" y="481013"/>
                  </a:cubicBezTo>
                  <a:cubicBezTo>
                    <a:pt x="860768" y="469901"/>
                    <a:pt x="848083" y="456342"/>
                    <a:pt x="832193" y="447675"/>
                  </a:cubicBezTo>
                  <a:cubicBezTo>
                    <a:pt x="814730" y="438150"/>
                    <a:pt x="796623" y="429722"/>
                    <a:pt x="779805" y="419100"/>
                  </a:cubicBezTo>
                  <a:cubicBezTo>
                    <a:pt x="766383" y="410623"/>
                    <a:pt x="753824" y="400779"/>
                    <a:pt x="741705" y="390525"/>
                  </a:cubicBezTo>
                  <a:cubicBezTo>
                    <a:pt x="689969" y="346748"/>
                    <a:pt x="739408" y="381056"/>
                    <a:pt x="703605" y="357188"/>
                  </a:cubicBezTo>
                  <a:cubicBezTo>
                    <a:pt x="724992" y="335801"/>
                    <a:pt x="711504" y="345030"/>
                    <a:pt x="746468" y="333375"/>
                  </a:cubicBezTo>
                  <a:lnTo>
                    <a:pt x="760755" y="328613"/>
                  </a:lnTo>
                  <a:cubicBezTo>
                    <a:pt x="757580" y="344488"/>
                    <a:pt x="755678" y="360672"/>
                    <a:pt x="751230" y="376238"/>
                  </a:cubicBezTo>
                  <a:cubicBezTo>
                    <a:pt x="749280" y="383064"/>
                    <a:pt x="744588" y="388800"/>
                    <a:pt x="741705" y="395288"/>
                  </a:cubicBezTo>
                  <a:cubicBezTo>
                    <a:pt x="716926" y="451039"/>
                    <a:pt x="754721" y="379827"/>
                    <a:pt x="703605" y="466725"/>
                  </a:cubicBezTo>
                  <a:cubicBezTo>
                    <a:pt x="697116" y="477757"/>
                    <a:pt x="694326" y="491796"/>
                    <a:pt x="684555" y="500063"/>
                  </a:cubicBezTo>
                  <a:cubicBezTo>
                    <a:pt x="639991" y="537771"/>
                    <a:pt x="640844" y="545419"/>
                    <a:pt x="603593" y="561975"/>
                  </a:cubicBezTo>
                  <a:cubicBezTo>
                    <a:pt x="595781" y="565447"/>
                    <a:pt x="587718" y="568325"/>
                    <a:pt x="579780" y="571500"/>
                  </a:cubicBezTo>
                  <a:cubicBezTo>
                    <a:pt x="604373" y="528462"/>
                    <a:pt x="607527" y="521598"/>
                    <a:pt x="641693" y="471488"/>
                  </a:cubicBezTo>
                  <a:cubicBezTo>
                    <a:pt x="650636" y="458372"/>
                    <a:pt x="659043" y="444613"/>
                    <a:pt x="670268" y="433388"/>
                  </a:cubicBezTo>
                  <a:cubicBezTo>
                    <a:pt x="687803" y="415853"/>
                    <a:pt x="747256" y="370885"/>
                    <a:pt x="727418" y="385763"/>
                  </a:cubicBezTo>
                  <a:cubicBezTo>
                    <a:pt x="686552" y="416411"/>
                    <a:pt x="733306" y="383121"/>
                    <a:pt x="679793" y="414338"/>
                  </a:cubicBezTo>
                  <a:cubicBezTo>
                    <a:pt x="633216" y="441508"/>
                    <a:pt x="667511" y="429179"/>
                    <a:pt x="608355" y="457200"/>
                  </a:cubicBezTo>
                  <a:cubicBezTo>
                    <a:pt x="592903" y="464519"/>
                    <a:pt x="576023" y="468604"/>
                    <a:pt x="560730" y="476250"/>
                  </a:cubicBezTo>
                  <a:cubicBezTo>
                    <a:pt x="544171" y="484529"/>
                    <a:pt x="529988" y="497228"/>
                    <a:pt x="513105" y="504825"/>
                  </a:cubicBezTo>
                  <a:cubicBezTo>
                    <a:pt x="497991" y="511626"/>
                    <a:pt x="481470" y="514752"/>
                    <a:pt x="465480" y="519113"/>
                  </a:cubicBezTo>
                  <a:cubicBezTo>
                    <a:pt x="446536" y="524280"/>
                    <a:pt x="408330" y="533400"/>
                    <a:pt x="408330" y="533400"/>
                  </a:cubicBezTo>
                  <a:cubicBezTo>
                    <a:pt x="481571" y="496781"/>
                    <a:pt x="388116" y="547272"/>
                    <a:pt x="465480" y="490538"/>
                  </a:cubicBezTo>
                  <a:cubicBezTo>
                    <a:pt x="478660" y="480872"/>
                    <a:pt x="495043" y="476225"/>
                    <a:pt x="508343" y="466725"/>
                  </a:cubicBezTo>
                  <a:cubicBezTo>
                    <a:pt x="528522" y="452312"/>
                    <a:pt x="544974" y="433024"/>
                    <a:pt x="565493" y="419100"/>
                  </a:cubicBezTo>
                  <a:cubicBezTo>
                    <a:pt x="589608" y="402736"/>
                    <a:pt x="616635" y="391116"/>
                    <a:pt x="641693" y="376238"/>
                  </a:cubicBezTo>
                  <a:cubicBezTo>
                    <a:pt x="667448" y="360946"/>
                    <a:pt x="691805" y="343330"/>
                    <a:pt x="717893" y="328613"/>
                  </a:cubicBezTo>
                  <a:cubicBezTo>
                    <a:pt x="753763" y="308379"/>
                    <a:pt x="792116" y="292652"/>
                    <a:pt x="827430" y="271463"/>
                  </a:cubicBezTo>
                  <a:lnTo>
                    <a:pt x="851243" y="257175"/>
                  </a:lnTo>
                  <a:cubicBezTo>
                    <a:pt x="846480" y="265113"/>
                    <a:pt x="842638" y="273681"/>
                    <a:pt x="836955" y="280988"/>
                  </a:cubicBezTo>
                  <a:cubicBezTo>
                    <a:pt x="802174" y="325706"/>
                    <a:pt x="790443" y="340664"/>
                    <a:pt x="751230" y="371475"/>
                  </a:cubicBezTo>
                  <a:cubicBezTo>
                    <a:pt x="718275" y="397369"/>
                    <a:pt x="688198" y="427952"/>
                    <a:pt x="651218" y="447675"/>
                  </a:cubicBezTo>
                  <a:cubicBezTo>
                    <a:pt x="627405" y="460375"/>
                    <a:pt x="603156" y="472289"/>
                    <a:pt x="579780" y="485775"/>
                  </a:cubicBezTo>
                  <a:cubicBezTo>
                    <a:pt x="561851" y="496119"/>
                    <a:pt x="545728" y="509509"/>
                    <a:pt x="527393" y="519113"/>
                  </a:cubicBezTo>
                  <a:cubicBezTo>
                    <a:pt x="488211" y="539637"/>
                    <a:pt x="484308" y="537514"/>
                    <a:pt x="446430" y="542925"/>
                  </a:cubicBezTo>
                  <a:cubicBezTo>
                    <a:pt x="441668" y="544513"/>
                    <a:pt x="432143" y="552708"/>
                    <a:pt x="432143" y="547688"/>
                  </a:cubicBezTo>
                  <a:cubicBezTo>
                    <a:pt x="432143" y="540953"/>
                    <a:pt x="442165" y="538613"/>
                    <a:pt x="446430" y="533400"/>
                  </a:cubicBezTo>
                  <a:cubicBezTo>
                    <a:pt x="585722" y="363151"/>
                    <a:pt x="363510" y="624900"/>
                    <a:pt x="508343" y="461963"/>
                  </a:cubicBezTo>
                  <a:cubicBezTo>
                    <a:pt x="523333" y="445099"/>
                    <a:pt x="534929" y="425200"/>
                    <a:pt x="551205" y="409575"/>
                  </a:cubicBezTo>
                  <a:cubicBezTo>
                    <a:pt x="617048" y="346365"/>
                    <a:pt x="718288" y="288355"/>
                    <a:pt x="789330" y="242888"/>
                  </a:cubicBezTo>
                  <a:cubicBezTo>
                    <a:pt x="814558" y="226742"/>
                    <a:pt x="837924" y="206886"/>
                    <a:pt x="865530" y="195263"/>
                  </a:cubicBezTo>
                  <a:cubicBezTo>
                    <a:pt x="1051200" y="117086"/>
                    <a:pt x="880579" y="192501"/>
                    <a:pt x="1008405" y="128588"/>
                  </a:cubicBezTo>
                  <a:cubicBezTo>
                    <a:pt x="1022390" y="121596"/>
                    <a:pt x="1061564" y="97771"/>
                    <a:pt x="1051268" y="109538"/>
                  </a:cubicBezTo>
                  <a:cubicBezTo>
                    <a:pt x="1030361" y="133432"/>
                    <a:pt x="998668" y="145449"/>
                    <a:pt x="975068" y="166688"/>
                  </a:cubicBezTo>
                  <a:cubicBezTo>
                    <a:pt x="959193" y="180975"/>
                    <a:pt x="943850" y="195877"/>
                    <a:pt x="927443" y="209550"/>
                  </a:cubicBezTo>
                  <a:cubicBezTo>
                    <a:pt x="877160" y="251453"/>
                    <a:pt x="825872" y="292136"/>
                    <a:pt x="775043" y="333375"/>
                  </a:cubicBezTo>
                  <a:cubicBezTo>
                    <a:pt x="741735" y="360399"/>
                    <a:pt x="708695" y="387760"/>
                    <a:pt x="675030" y="414338"/>
                  </a:cubicBezTo>
                  <a:cubicBezTo>
                    <a:pt x="648365" y="435390"/>
                    <a:pt x="623108" y="458618"/>
                    <a:pt x="594068" y="476250"/>
                  </a:cubicBezTo>
                  <a:cubicBezTo>
                    <a:pt x="549618" y="503238"/>
                    <a:pt x="508515" y="536730"/>
                    <a:pt x="460718" y="557213"/>
                  </a:cubicBezTo>
                  <a:cubicBezTo>
                    <a:pt x="422119" y="573755"/>
                    <a:pt x="437439" y="564793"/>
                    <a:pt x="413093" y="581025"/>
                  </a:cubicBezTo>
                  <a:cubicBezTo>
                    <a:pt x="447177" y="529899"/>
                    <a:pt x="427770" y="556526"/>
                    <a:pt x="489293" y="485775"/>
                  </a:cubicBezTo>
                  <a:cubicBezTo>
                    <a:pt x="534188" y="434146"/>
                    <a:pt x="565314" y="401872"/>
                    <a:pt x="617880" y="347663"/>
                  </a:cubicBezTo>
                  <a:cubicBezTo>
                    <a:pt x="636752" y="328201"/>
                    <a:pt x="732196" y="232583"/>
                    <a:pt x="751230" y="219075"/>
                  </a:cubicBezTo>
                  <a:lnTo>
                    <a:pt x="898868" y="114300"/>
                  </a:lnTo>
                  <a:cubicBezTo>
                    <a:pt x="915901" y="102539"/>
                    <a:pt x="933844" y="92156"/>
                    <a:pt x="951255" y="80963"/>
                  </a:cubicBezTo>
                  <a:cubicBezTo>
                    <a:pt x="956070" y="77868"/>
                    <a:pt x="969590" y="67391"/>
                    <a:pt x="965543" y="71438"/>
                  </a:cubicBezTo>
                  <a:cubicBezTo>
                    <a:pt x="873817" y="163164"/>
                    <a:pt x="990184" y="44498"/>
                    <a:pt x="832193" y="223838"/>
                  </a:cubicBezTo>
                  <a:cubicBezTo>
                    <a:pt x="821335" y="236164"/>
                    <a:pt x="659199" y="406276"/>
                    <a:pt x="655980" y="409575"/>
                  </a:cubicBezTo>
                  <a:cubicBezTo>
                    <a:pt x="624624" y="441714"/>
                    <a:pt x="595893" y="476902"/>
                    <a:pt x="560730" y="504825"/>
                  </a:cubicBezTo>
                  <a:cubicBezTo>
                    <a:pt x="506755" y="547688"/>
                    <a:pt x="460452" y="602589"/>
                    <a:pt x="398805" y="633413"/>
                  </a:cubicBezTo>
                  <a:lnTo>
                    <a:pt x="341655" y="661988"/>
                  </a:lnTo>
                  <a:cubicBezTo>
                    <a:pt x="371322" y="602655"/>
                    <a:pt x="328370" y="685718"/>
                    <a:pt x="365468" y="623888"/>
                  </a:cubicBezTo>
                  <a:cubicBezTo>
                    <a:pt x="395138" y="574438"/>
                    <a:pt x="362863" y="615889"/>
                    <a:pt x="398805" y="561975"/>
                  </a:cubicBezTo>
                  <a:cubicBezTo>
                    <a:pt x="407611" y="548766"/>
                    <a:pt x="418903" y="537297"/>
                    <a:pt x="427380" y="523875"/>
                  </a:cubicBezTo>
                  <a:cubicBezTo>
                    <a:pt x="460921" y="470768"/>
                    <a:pt x="448403" y="469515"/>
                    <a:pt x="494055" y="423863"/>
                  </a:cubicBezTo>
                  <a:cubicBezTo>
                    <a:pt x="519505" y="398413"/>
                    <a:pt x="600468" y="326975"/>
                    <a:pt x="575018" y="352425"/>
                  </a:cubicBezTo>
                  <a:cubicBezTo>
                    <a:pt x="554380" y="373063"/>
                    <a:pt x="533233" y="393203"/>
                    <a:pt x="513105" y="414338"/>
                  </a:cubicBezTo>
                  <a:cubicBezTo>
                    <a:pt x="488068" y="440627"/>
                    <a:pt x="443475" y="490797"/>
                    <a:pt x="417855" y="519113"/>
                  </a:cubicBezTo>
                  <a:cubicBezTo>
                    <a:pt x="402022" y="536613"/>
                    <a:pt x="384973" y="553072"/>
                    <a:pt x="370230" y="571500"/>
                  </a:cubicBezTo>
                  <a:cubicBezTo>
                    <a:pt x="342234" y="606495"/>
                    <a:pt x="334235" y="620088"/>
                    <a:pt x="303555" y="647700"/>
                  </a:cubicBezTo>
                  <a:cubicBezTo>
                    <a:pt x="297655" y="653010"/>
                    <a:pt x="290855" y="657225"/>
                    <a:pt x="284505" y="661988"/>
                  </a:cubicBezTo>
                  <a:cubicBezTo>
                    <a:pt x="289268" y="649288"/>
                    <a:pt x="292410" y="635856"/>
                    <a:pt x="298793" y="623888"/>
                  </a:cubicBezTo>
                  <a:cubicBezTo>
                    <a:pt x="312456" y="598270"/>
                    <a:pt x="340026" y="570831"/>
                    <a:pt x="360705" y="552450"/>
                  </a:cubicBezTo>
                  <a:cubicBezTo>
                    <a:pt x="375900" y="538944"/>
                    <a:pt x="391568" y="525853"/>
                    <a:pt x="408330" y="514350"/>
                  </a:cubicBezTo>
                  <a:cubicBezTo>
                    <a:pt x="472587" y="470252"/>
                    <a:pt x="538386" y="428444"/>
                    <a:pt x="603593" y="385763"/>
                  </a:cubicBezTo>
                  <a:cubicBezTo>
                    <a:pt x="625700" y="371293"/>
                    <a:pt x="651585" y="361583"/>
                    <a:pt x="670268" y="342900"/>
                  </a:cubicBezTo>
                  <a:cubicBezTo>
                    <a:pt x="681380" y="331788"/>
                    <a:pt x="703605" y="325278"/>
                    <a:pt x="703605" y="309563"/>
                  </a:cubicBezTo>
                  <a:cubicBezTo>
                    <a:pt x="703605" y="297473"/>
                    <a:pt x="681380" y="319088"/>
                    <a:pt x="670268" y="323850"/>
                  </a:cubicBezTo>
                  <a:cubicBezTo>
                    <a:pt x="620211" y="380165"/>
                    <a:pt x="594601" y="406587"/>
                    <a:pt x="546443" y="481013"/>
                  </a:cubicBezTo>
                  <a:cubicBezTo>
                    <a:pt x="511518" y="534988"/>
                    <a:pt x="482119" y="592970"/>
                    <a:pt x="441668" y="642938"/>
                  </a:cubicBezTo>
                  <a:cubicBezTo>
                    <a:pt x="414680" y="676275"/>
                    <a:pt x="391033" y="712620"/>
                    <a:pt x="360705" y="742950"/>
                  </a:cubicBezTo>
                  <a:cubicBezTo>
                    <a:pt x="352768" y="750888"/>
                    <a:pt x="345754" y="759871"/>
                    <a:pt x="336893" y="766763"/>
                  </a:cubicBezTo>
                  <a:cubicBezTo>
                    <a:pt x="331289" y="771122"/>
                    <a:pt x="324193" y="773113"/>
                    <a:pt x="317843" y="776288"/>
                  </a:cubicBezTo>
                  <a:cubicBezTo>
                    <a:pt x="331512" y="721607"/>
                    <a:pt x="312399" y="788988"/>
                    <a:pt x="332130" y="742950"/>
                  </a:cubicBezTo>
                  <a:cubicBezTo>
                    <a:pt x="334708" y="736934"/>
                    <a:pt x="335421" y="730278"/>
                    <a:pt x="336893" y="723900"/>
                  </a:cubicBezTo>
                  <a:cubicBezTo>
                    <a:pt x="340184" y="709639"/>
                    <a:pt x="343243" y="695325"/>
                    <a:pt x="346418" y="681038"/>
                  </a:cubicBezTo>
                  <a:cubicBezTo>
                    <a:pt x="353005" y="555867"/>
                    <a:pt x="355880" y="560076"/>
                    <a:pt x="341655" y="400050"/>
                  </a:cubicBezTo>
                  <a:cubicBezTo>
                    <a:pt x="339395" y="374620"/>
                    <a:pt x="334879" y="377155"/>
                    <a:pt x="317843" y="371475"/>
                  </a:cubicBezTo>
                  <a:cubicBezTo>
                    <a:pt x="311493" y="373063"/>
                    <a:pt x="304239" y="372607"/>
                    <a:pt x="298793" y="376238"/>
                  </a:cubicBezTo>
                  <a:cubicBezTo>
                    <a:pt x="294031" y="379413"/>
                    <a:pt x="289268" y="384801"/>
                    <a:pt x="289268" y="390525"/>
                  </a:cubicBezTo>
                  <a:cubicBezTo>
                    <a:pt x="289268" y="442907"/>
                    <a:pt x="299059" y="450905"/>
                    <a:pt x="327368" y="490538"/>
                  </a:cubicBezTo>
                  <a:cubicBezTo>
                    <a:pt x="390434" y="578832"/>
                    <a:pt x="353079" y="523324"/>
                    <a:pt x="436905" y="619125"/>
                  </a:cubicBezTo>
                  <a:cubicBezTo>
                    <a:pt x="471036" y="658132"/>
                    <a:pt x="503282" y="698753"/>
                    <a:pt x="536918" y="738188"/>
                  </a:cubicBezTo>
                  <a:cubicBezTo>
                    <a:pt x="635663" y="853958"/>
                    <a:pt x="525073" y="723252"/>
                    <a:pt x="603593" y="809625"/>
                  </a:cubicBezTo>
                  <a:cubicBezTo>
                    <a:pt x="610431" y="817147"/>
                    <a:pt x="616544" y="825306"/>
                    <a:pt x="622643" y="833438"/>
                  </a:cubicBezTo>
                  <a:cubicBezTo>
                    <a:pt x="626077" y="838017"/>
                    <a:pt x="632168" y="853449"/>
                    <a:pt x="632168" y="847725"/>
                  </a:cubicBezTo>
                  <a:cubicBezTo>
                    <a:pt x="632168" y="840625"/>
                    <a:pt x="627139" y="834170"/>
                    <a:pt x="622643" y="828675"/>
                  </a:cubicBezTo>
                  <a:cubicBezTo>
                    <a:pt x="612691" y="816512"/>
                    <a:pt x="599043" y="807673"/>
                    <a:pt x="589305" y="795338"/>
                  </a:cubicBezTo>
                  <a:cubicBezTo>
                    <a:pt x="575118" y="777368"/>
                    <a:pt x="566392" y="755322"/>
                    <a:pt x="551205" y="738188"/>
                  </a:cubicBezTo>
                  <a:cubicBezTo>
                    <a:pt x="504290" y="685259"/>
                    <a:pt x="452366" y="636986"/>
                    <a:pt x="403568" y="585788"/>
                  </a:cubicBezTo>
                  <a:cubicBezTo>
                    <a:pt x="355525" y="535383"/>
                    <a:pt x="312635" y="479765"/>
                    <a:pt x="260693" y="433388"/>
                  </a:cubicBezTo>
                  <a:cubicBezTo>
                    <a:pt x="216243" y="393700"/>
                    <a:pt x="167427" y="358417"/>
                    <a:pt x="127343" y="314325"/>
                  </a:cubicBezTo>
                  <a:cubicBezTo>
                    <a:pt x="68366" y="249451"/>
                    <a:pt x="97479" y="277479"/>
                    <a:pt x="41618" y="228600"/>
                  </a:cubicBezTo>
                  <a:cubicBezTo>
                    <a:pt x="35268" y="215900"/>
                    <a:pt x="29300" y="203002"/>
                    <a:pt x="22568" y="190500"/>
                  </a:cubicBezTo>
                  <a:cubicBezTo>
                    <a:pt x="18179" y="182350"/>
                    <a:pt x="0" y="170827"/>
                    <a:pt x="8280" y="166688"/>
                  </a:cubicBezTo>
                  <a:cubicBezTo>
                    <a:pt x="17372" y="162142"/>
                    <a:pt x="24662" y="178802"/>
                    <a:pt x="32093" y="185738"/>
                  </a:cubicBezTo>
                  <a:cubicBezTo>
                    <a:pt x="48506" y="201056"/>
                    <a:pt x="65501" y="215987"/>
                    <a:pt x="79718" y="233363"/>
                  </a:cubicBezTo>
                  <a:cubicBezTo>
                    <a:pt x="108469" y="268503"/>
                    <a:pt x="133784" y="306321"/>
                    <a:pt x="160680" y="342900"/>
                  </a:cubicBezTo>
                  <a:cubicBezTo>
                    <a:pt x="191342" y="384600"/>
                    <a:pt x="244333" y="457281"/>
                    <a:pt x="265455" y="495300"/>
                  </a:cubicBezTo>
                  <a:cubicBezTo>
                    <a:pt x="273393" y="509588"/>
                    <a:pt x="279698" y="524913"/>
                    <a:pt x="289268" y="538163"/>
                  </a:cubicBezTo>
                  <a:cubicBezTo>
                    <a:pt x="300460" y="553660"/>
                    <a:pt x="314972" y="566473"/>
                    <a:pt x="327368" y="581025"/>
                  </a:cubicBezTo>
                  <a:cubicBezTo>
                    <a:pt x="351488" y="609340"/>
                    <a:pt x="374881" y="638269"/>
                    <a:pt x="398805" y="666750"/>
                  </a:cubicBezTo>
                  <a:cubicBezTo>
                    <a:pt x="408219" y="677957"/>
                    <a:pt x="417030" y="689739"/>
                    <a:pt x="427380" y="700088"/>
                  </a:cubicBezTo>
                  <a:lnTo>
                    <a:pt x="451193" y="723900"/>
                  </a:lnTo>
                  <a:cubicBezTo>
                    <a:pt x="452780" y="728663"/>
                    <a:pt x="459505" y="734638"/>
                    <a:pt x="455955" y="738188"/>
                  </a:cubicBezTo>
                  <a:cubicBezTo>
                    <a:pt x="452405" y="741738"/>
                    <a:pt x="445218" y="736975"/>
                    <a:pt x="441668" y="733425"/>
                  </a:cubicBezTo>
                  <a:cubicBezTo>
                    <a:pt x="436648" y="728405"/>
                    <a:pt x="436403" y="720055"/>
                    <a:pt x="432143" y="714375"/>
                  </a:cubicBezTo>
                  <a:cubicBezTo>
                    <a:pt x="426755" y="707191"/>
                    <a:pt x="419007" y="702083"/>
                    <a:pt x="413093" y="695325"/>
                  </a:cubicBezTo>
                  <a:cubicBezTo>
                    <a:pt x="395203" y="674880"/>
                    <a:pt x="402396" y="675338"/>
                    <a:pt x="379755" y="657225"/>
                  </a:cubicBezTo>
                  <a:cubicBezTo>
                    <a:pt x="370816" y="650074"/>
                    <a:pt x="351180" y="638175"/>
                    <a:pt x="351180" y="638175"/>
                  </a:cubicBezTo>
                  <a:cubicBezTo>
                    <a:pt x="385866" y="620832"/>
                    <a:pt x="382340" y="618581"/>
                    <a:pt x="441668" y="633413"/>
                  </a:cubicBezTo>
                  <a:cubicBezTo>
                    <a:pt x="446538" y="634631"/>
                    <a:pt x="444843" y="642938"/>
                    <a:pt x="446430" y="647700"/>
                  </a:cubicBezTo>
                  <a:cubicBezTo>
                    <a:pt x="444843" y="654050"/>
                    <a:pt x="444326" y="660769"/>
                    <a:pt x="441668" y="666750"/>
                  </a:cubicBezTo>
                  <a:cubicBezTo>
                    <a:pt x="437908" y="675209"/>
                    <a:pt x="432286" y="682713"/>
                    <a:pt x="427380" y="690563"/>
                  </a:cubicBezTo>
                  <a:cubicBezTo>
                    <a:pt x="416550" y="707890"/>
                    <a:pt x="413733" y="710002"/>
                    <a:pt x="398805" y="728663"/>
                  </a:cubicBezTo>
                  <a:cubicBezTo>
                    <a:pt x="389280" y="725488"/>
                    <a:pt x="377853" y="725672"/>
                    <a:pt x="370230" y="719138"/>
                  </a:cubicBezTo>
                  <a:cubicBezTo>
                    <a:pt x="354794" y="705907"/>
                    <a:pt x="346505" y="685888"/>
                    <a:pt x="332130" y="671513"/>
                  </a:cubicBezTo>
                  <a:lnTo>
                    <a:pt x="313080" y="652463"/>
                  </a:lnTo>
                  <a:cubicBezTo>
                    <a:pt x="311044" y="647373"/>
                    <a:pt x="298033" y="617956"/>
                    <a:pt x="298793" y="609600"/>
                  </a:cubicBezTo>
                  <a:cubicBezTo>
                    <a:pt x="299839" y="598090"/>
                    <a:pt x="301691" y="585731"/>
                    <a:pt x="308318" y="576263"/>
                  </a:cubicBezTo>
                  <a:cubicBezTo>
                    <a:pt x="317029" y="563818"/>
                    <a:pt x="349066" y="557300"/>
                    <a:pt x="360705" y="552450"/>
                  </a:cubicBezTo>
                  <a:cubicBezTo>
                    <a:pt x="370535" y="548354"/>
                    <a:pt x="379549" y="542488"/>
                    <a:pt x="389280" y="538163"/>
                  </a:cubicBezTo>
                  <a:cubicBezTo>
                    <a:pt x="408139" y="529781"/>
                    <a:pt x="426851" y="520875"/>
                    <a:pt x="446430" y="514350"/>
                  </a:cubicBezTo>
                  <a:cubicBezTo>
                    <a:pt x="451193" y="512763"/>
                    <a:pt x="465208" y="507343"/>
                    <a:pt x="460718" y="509588"/>
                  </a:cubicBezTo>
                  <a:cubicBezTo>
                    <a:pt x="449904" y="514995"/>
                    <a:pt x="438493" y="519113"/>
                    <a:pt x="427380" y="523875"/>
                  </a:cubicBezTo>
                  <a:cubicBezTo>
                    <a:pt x="398760" y="552497"/>
                    <a:pt x="429867" y="525140"/>
                    <a:pt x="389280" y="547688"/>
                  </a:cubicBezTo>
                  <a:cubicBezTo>
                    <a:pt x="383798" y="550734"/>
                    <a:pt x="363749" y="568155"/>
                    <a:pt x="355943" y="571500"/>
                  </a:cubicBezTo>
                  <a:cubicBezTo>
                    <a:pt x="349927" y="574078"/>
                    <a:pt x="343243" y="574675"/>
                    <a:pt x="336893" y="576263"/>
                  </a:cubicBezTo>
                  <a:cubicBezTo>
                    <a:pt x="328907" y="552307"/>
                    <a:pt x="329265" y="567579"/>
                    <a:pt x="351180" y="542925"/>
                  </a:cubicBezTo>
                  <a:cubicBezTo>
                    <a:pt x="357933" y="535328"/>
                    <a:pt x="362293" y="525463"/>
                    <a:pt x="370230" y="519113"/>
                  </a:cubicBezTo>
                  <a:cubicBezTo>
                    <a:pt x="379288" y="511867"/>
                    <a:pt x="410724" y="500057"/>
                    <a:pt x="422618" y="495300"/>
                  </a:cubicBezTo>
                  <a:lnTo>
                    <a:pt x="455955" y="461963"/>
                  </a:lnTo>
                  <a:lnTo>
                    <a:pt x="451193" y="47625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683568" y="1916832"/>
            <a:ext cx="21602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Straight Connector 92"/>
          <p:cNvCxnSpPr/>
          <p:nvPr/>
        </p:nvCxnSpPr>
        <p:spPr>
          <a:xfrm>
            <a:off x="8532440" y="5157192"/>
            <a:ext cx="683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5508104" y="5805264"/>
            <a:ext cx="2808312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7315443">
            <a:off x="5488069" y="4067692"/>
            <a:ext cx="647791" cy="75036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13894287" flipH="1">
            <a:off x="7894558" y="3998659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20351048" flipH="1">
            <a:off x="7839140" y="4144773"/>
            <a:ext cx="577048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7544" y="-315416"/>
            <a:ext cx="7488832" cy="4464496"/>
            <a:chOff x="-684584" y="-171400"/>
            <a:chExt cx="9361040" cy="5472608"/>
          </a:xfrm>
        </p:grpSpPr>
        <p:sp>
          <p:nvSpPr>
            <p:cNvPr id="2" name="Rounded Rectangle 1"/>
            <p:cNvSpPr/>
            <p:nvPr/>
          </p:nvSpPr>
          <p:spPr>
            <a:xfrm>
              <a:off x="1187624" y="1628800"/>
              <a:ext cx="5616624" cy="3672408"/>
            </a:xfrm>
            <a:prstGeom prst="roundRect">
              <a:avLst>
                <a:gd name="adj" fmla="val 68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4208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RÉMI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55976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MAARTEN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7744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PETER-JAN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ROB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684584" y="-171400"/>
              <a:ext cx="9361040" cy="2016224"/>
              <a:chOff x="-540568" y="-819472"/>
              <a:chExt cx="9361040" cy="2016224"/>
            </a:xfrm>
          </p:grpSpPr>
          <p:sp>
            <p:nvSpPr>
              <p:cNvPr id="8" name="Multiply 7"/>
              <p:cNvSpPr/>
              <p:nvPr/>
            </p:nvSpPr>
            <p:spPr>
              <a:xfrm>
                <a:off x="-54056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1547664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3635896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ultiply 10"/>
              <p:cNvSpPr/>
              <p:nvPr/>
            </p:nvSpPr>
            <p:spPr>
              <a:xfrm>
                <a:off x="572412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5004048" y="5733256"/>
            <a:ext cx="3816424" cy="908720"/>
          </a:xfrm>
          <a:prstGeom prst="trapezoid">
            <a:avLst>
              <a:gd name="adj" fmla="val 557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5" idx="1"/>
            <a:endCxn id="45" idx="3"/>
          </p:cNvCxnSpPr>
          <p:nvPr/>
        </p:nvCxnSpPr>
        <p:spPr>
          <a:xfrm>
            <a:off x="5257340" y="6187616"/>
            <a:ext cx="3309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 rot="844739">
            <a:off x="5580112" y="4172107"/>
            <a:ext cx="582097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2" name="Group 106"/>
          <p:cNvGrpSpPr/>
          <p:nvPr/>
        </p:nvGrpSpPr>
        <p:grpSpPr>
          <a:xfrm>
            <a:off x="5833378" y="3356992"/>
            <a:ext cx="2286660" cy="3724668"/>
            <a:chOff x="467544" y="1700808"/>
            <a:chExt cx="3312368" cy="5655141"/>
          </a:xfrm>
        </p:grpSpPr>
        <p:sp>
          <p:nvSpPr>
            <p:cNvPr id="53" name="Freeform 52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hord 54"/>
            <p:cNvSpPr/>
            <p:nvPr/>
          </p:nvSpPr>
          <p:spPr>
            <a:xfrm>
              <a:off x="467544" y="2348880"/>
              <a:ext cx="3312368" cy="5007069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60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oup 158"/>
            <p:cNvGrpSpPr/>
            <p:nvPr/>
          </p:nvGrpSpPr>
          <p:grpSpPr>
            <a:xfrm>
              <a:off x="1661105" y="2996952"/>
              <a:ext cx="890626" cy="360474"/>
              <a:chOff x="7266824" y="3084031"/>
              <a:chExt cx="544271" cy="18991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2" name="Moon 61"/>
          <p:cNvSpPr/>
          <p:nvPr/>
        </p:nvSpPr>
        <p:spPr>
          <a:xfrm rot="16200000">
            <a:off x="6537985" y="4343335"/>
            <a:ext cx="864096" cy="1339682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876256" y="4795124"/>
            <a:ext cx="210531" cy="29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2" name="Group 81"/>
          <p:cNvGrpSpPr/>
          <p:nvPr/>
        </p:nvGrpSpPr>
        <p:grpSpPr>
          <a:xfrm>
            <a:off x="5436096" y="3356992"/>
            <a:ext cx="3188833" cy="3724668"/>
            <a:chOff x="5436096" y="3356992"/>
            <a:chExt cx="3188833" cy="3724668"/>
          </a:xfrm>
        </p:grpSpPr>
        <p:grpSp>
          <p:nvGrpSpPr>
            <p:cNvPr id="80" name="Group 79"/>
            <p:cNvGrpSpPr/>
            <p:nvPr/>
          </p:nvGrpSpPr>
          <p:grpSpPr>
            <a:xfrm>
              <a:off x="5436096" y="3356992"/>
              <a:ext cx="3188833" cy="3724668"/>
              <a:chOff x="1662192" y="3133333"/>
              <a:chExt cx="3188833" cy="3724668"/>
            </a:xfrm>
          </p:grpSpPr>
          <p:sp>
            <p:nvSpPr>
              <p:cNvPr id="67" name="Freeform 66"/>
              <p:cNvSpPr/>
              <p:nvPr/>
            </p:nvSpPr>
            <p:spPr>
              <a:xfrm rot="7315443">
                <a:off x="1713479" y="3844033"/>
                <a:ext cx="647791" cy="75036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3894287" flipH="1">
                <a:off x="4119968" y="3775000"/>
                <a:ext cx="639818" cy="82229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9" name="Group 106"/>
              <p:cNvGrpSpPr/>
              <p:nvPr/>
            </p:nvGrpSpPr>
            <p:grpSpPr>
              <a:xfrm>
                <a:off x="2058788" y="3133333"/>
                <a:ext cx="2286660" cy="3724668"/>
                <a:chOff x="467544" y="1700808"/>
                <a:chExt cx="3312368" cy="5655141"/>
              </a:xfrm>
            </p:grpSpPr>
            <p:sp>
              <p:nvSpPr>
                <p:cNvPr id="70" name="Freeform 69"/>
                <p:cNvSpPr/>
                <p:nvPr/>
              </p:nvSpPr>
              <p:spPr>
                <a:xfrm flipH="1">
                  <a:off x="2229811" y="5066565"/>
                  <a:ext cx="1045845" cy="122710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937482" y="5066565"/>
                  <a:ext cx="907424" cy="122710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Chord 71"/>
                <p:cNvSpPr/>
                <p:nvPr/>
              </p:nvSpPr>
              <p:spPr>
                <a:xfrm>
                  <a:off x="467544" y="2348880"/>
                  <a:ext cx="3312368" cy="5007069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3" name="Group 24"/>
                <p:cNvGrpSpPr/>
                <p:nvPr/>
              </p:nvGrpSpPr>
              <p:grpSpPr>
                <a:xfrm>
                  <a:off x="1331640" y="1700808"/>
                  <a:ext cx="1604475" cy="1496899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77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8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4" name="Group 158"/>
                <p:cNvGrpSpPr/>
                <p:nvPr/>
              </p:nvGrpSpPr>
              <p:grpSpPr>
                <a:xfrm>
                  <a:off x="1661105" y="2996952"/>
                  <a:ext cx="890626" cy="360474"/>
                  <a:chOff x="7266824" y="3084031"/>
                  <a:chExt cx="544271" cy="189913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7266824" y="3084031"/>
                    <a:ext cx="96868" cy="18991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7714227" y="3084031"/>
                    <a:ext cx="96868" cy="18991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79" name="Oval 78"/>
              <p:cNvSpPr/>
              <p:nvPr/>
            </p:nvSpPr>
            <p:spPr>
              <a:xfrm>
                <a:off x="3101666" y="4571465"/>
                <a:ext cx="210531" cy="2900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5724128" y="6309320"/>
              <a:ext cx="2304256" cy="3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0" name="Multiply 89"/>
          <p:cNvSpPr/>
          <p:nvPr/>
        </p:nvSpPr>
        <p:spPr>
          <a:xfrm>
            <a:off x="5482704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ultiply 90"/>
          <p:cNvSpPr/>
          <p:nvPr/>
        </p:nvSpPr>
        <p:spPr>
          <a:xfrm>
            <a:off x="5482704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Multiply 91"/>
          <p:cNvSpPr/>
          <p:nvPr/>
        </p:nvSpPr>
        <p:spPr>
          <a:xfrm>
            <a:off x="3826520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y 92"/>
          <p:cNvSpPr/>
          <p:nvPr/>
        </p:nvSpPr>
        <p:spPr>
          <a:xfrm>
            <a:off x="3826520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2149128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y 94"/>
          <p:cNvSpPr/>
          <p:nvPr/>
        </p:nvSpPr>
        <p:spPr>
          <a:xfrm>
            <a:off x="2149128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ultiply 95"/>
          <p:cNvSpPr/>
          <p:nvPr/>
        </p:nvSpPr>
        <p:spPr>
          <a:xfrm>
            <a:off x="467544" y="-342800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ultiply 96"/>
          <p:cNvSpPr/>
          <p:nvPr/>
        </p:nvSpPr>
        <p:spPr>
          <a:xfrm>
            <a:off x="467544" y="-342800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150"/>
          <p:cNvGrpSpPr/>
          <p:nvPr/>
        </p:nvGrpSpPr>
        <p:grpSpPr>
          <a:xfrm>
            <a:off x="-3780928" y="3429000"/>
            <a:ext cx="3600400" cy="3652660"/>
            <a:chOff x="1475656" y="0"/>
            <a:chExt cx="3293377" cy="3508644"/>
          </a:xfrm>
        </p:grpSpPr>
        <p:grpSp>
          <p:nvGrpSpPr>
            <p:cNvPr id="99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106" name="Freeform 105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 106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8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09" name="Freeform 108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Chord 110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2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13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4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00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102" name="Arc 101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Chord 102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85" name="bo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  <p:pic>
        <p:nvPicPr>
          <p:cNvPr id="86" name="slidewhistl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  <p:pic>
        <p:nvPicPr>
          <p:cNvPr id="84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396536" y="1556792"/>
            <a:ext cx="304800" cy="304800"/>
          </a:xfrm>
          <a:prstGeom prst="rect">
            <a:avLst/>
          </a:prstGeom>
        </p:spPr>
      </p:pic>
      <p:pic>
        <p:nvPicPr>
          <p:cNvPr id="87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548936" y="1709192"/>
            <a:ext cx="304800" cy="304800"/>
          </a:xfrm>
          <a:prstGeom prst="rect">
            <a:avLst/>
          </a:prstGeom>
        </p:spPr>
      </p:pic>
      <p:pic>
        <p:nvPicPr>
          <p:cNvPr id="88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701336" y="1861592"/>
            <a:ext cx="304800" cy="304800"/>
          </a:xfrm>
          <a:prstGeom prst="rect">
            <a:avLst/>
          </a:prstGeom>
        </p:spPr>
      </p:pic>
      <p:pic>
        <p:nvPicPr>
          <p:cNvPr id="89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853736" y="2013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648 L 0.09323 -0.10879 L 0.14705 -0.00648 L 0.20052 -0.10879 L 0.25434 -0.00648 L 0.30799 -0.10879 L 0.37969 -0.00648 L 0.43334 -0.10879 L 0.48716 -0.00648 L 0.5408 -0.10879 L 0.59462 -0.00648 L 0.66632 -0.10879 L 0.71997 -0.00648 L 0.77379 -0.10879 L 0.82743 -0.00648 L 0.88125 -0.10879 L 0.95295 -0.0064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0" y="-5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68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8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68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68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568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68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568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68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16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83" grpId="0" animBg="1"/>
      <p:bldP spid="65" grpId="0" animBg="1"/>
      <p:bldP spid="65" grpId="1" animBg="1"/>
      <p:bldP spid="66" grpId="0" animBg="1"/>
      <p:bldP spid="66" grpId="1" animBg="1"/>
      <p:bldP spid="63" grpId="0" animBg="1"/>
      <p:bldP spid="63" grpId="1" animBg="1"/>
      <p:bldP spid="51" grpId="0" animBg="1"/>
      <p:bldP spid="51" grpId="1" animBg="1"/>
      <p:bldP spid="62" grpId="0" animBg="1"/>
      <p:bldP spid="62" grpId="1" animBg="1"/>
      <p:bldP spid="64" grpId="0" animBg="1"/>
      <p:bldP spid="64" grpId="1" animBg="1"/>
      <p:bldP spid="90" grpId="0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 rot="16200000">
            <a:off x="4463988" y="-1431540"/>
            <a:ext cx="4104456" cy="4176463"/>
            <a:chOff x="5868144" y="-603448"/>
            <a:chExt cx="3600400" cy="3024336"/>
          </a:xfrm>
        </p:grpSpPr>
        <p:sp>
          <p:nvSpPr>
            <p:cNvPr id="96" name="Rectangle 95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43608" y="0"/>
            <a:ext cx="2736304" cy="2132856"/>
            <a:chOff x="1043608" y="0"/>
            <a:chExt cx="2736304" cy="2132856"/>
          </a:xfrm>
        </p:grpSpPr>
        <p:sp>
          <p:nvSpPr>
            <p:cNvPr id="100" name="Rectangle 99"/>
            <p:cNvSpPr/>
            <p:nvPr/>
          </p:nvSpPr>
          <p:spPr>
            <a:xfrm>
              <a:off x="1043608" y="0"/>
              <a:ext cx="2736304" cy="21328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03648" y="280639"/>
              <a:ext cx="2016224" cy="1571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572870" y="447675"/>
              <a:ext cx="1585375" cy="1081845"/>
            </a:xfrm>
            <a:custGeom>
              <a:avLst/>
              <a:gdLst>
                <a:gd name="connsiteX0" fmla="*/ 451193 w 1585375"/>
                <a:gd name="connsiteY0" fmla="*/ 476250 h 1081845"/>
                <a:gd name="connsiteX1" fmla="*/ 475005 w 1585375"/>
                <a:gd name="connsiteY1" fmla="*/ 438150 h 1081845"/>
                <a:gd name="connsiteX2" fmla="*/ 489293 w 1585375"/>
                <a:gd name="connsiteY2" fmla="*/ 419100 h 1081845"/>
                <a:gd name="connsiteX3" fmla="*/ 479768 w 1585375"/>
                <a:gd name="connsiteY3" fmla="*/ 442913 h 1081845"/>
                <a:gd name="connsiteX4" fmla="*/ 475005 w 1585375"/>
                <a:gd name="connsiteY4" fmla="*/ 461963 h 1081845"/>
                <a:gd name="connsiteX5" fmla="*/ 446430 w 1585375"/>
                <a:gd name="connsiteY5" fmla="*/ 504825 h 1081845"/>
                <a:gd name="connsiteX6" fmla="*/ 436905 w 1585375"/>
                <a:gd name="connsiteY6" fmla="*/ 519113 h 1081845"/>
                <a:gd name="connsiteX7" fmla="*/ 422618 w 1585375"/>
                <a:gd name="connsiteY7" fmla="*/ 538163 h 1081845"/>
                <a:gd name="connsiteX8" fmla="*/ 470243 w 1585375"/>
                <a:gd name="connsiteY8" fmla="*/ 490538 h 1081845"/>
                <a:gd name="connsiteX9" fmla="*/ 503580 w 1585375"/>
                <a:gd name="connsiteY9" fmla="*/ 457200 h 1081845"/>
                <a:gd name="connsiteX10" fmla="*/ 541680 w 1585375"/>
                <a:gd name="connsiteY10" fmla="*/ 423863 h 1081845"/>
                <a:gd name="connsiteX11" fmla="*/ 589305 w 1585375"/>
                <a:gd name="connsiteY11" fmla="*/ 366713 h 1081845"/>
                <a:gd name="connsiteX12" fmla="*/ 603593 w 1585375"/>
                <a:gd name="connsiteY12" fmla="*/ 352425 h 1081845"/>
                <a:gd name="connsiteX13" fmla="*/ 603593 w 1585375"/>
                <a:gd name="connsiteY13" fmla="*/ 419100 h 1081845"/>
                <a:gd name="connsiteX14" fmla="*/ 598830 w 1585375"/>
                <a:gd name="connsiteY14" fmla="*/ 476250 h 1081845"/>
                <a:gd name="connsiteX15" fmla="*/ 594068 w 1585375"/>
                <a:gd name="connsiteY15" fmla="*/ 504825 h 1081845"/>
                <a:gd name="connsiteX16" fmla="*/ 579780 w 1585375"/>
                <a:gd name="connsiteY16" fmla="*/ 566738 h 1081845"/>
                <a:gd name="connsiteX17" fmla="*/ 575018 w 1585375"/>
                <a:gd name="connsiteY17" fmla="*/ 595313 h 1081845"/>
                <a:gd name="connsiteX18" fmla="*/ 565493 w 1585375"/>
                <a:gd name="connsiteY18" fmla="*/ 609600 h 1081845"/>
                <a:gd name="connsiteX19" fmla="*/ 560730 w 1585375"/>
                <a:gd name="connsiteY19" fmla="*/ 628650 h 1081845"/>
                <a:gd name="connsiteX20" fmla="*/ 536918 w 1585375"/>
                <a:gd name="connsiteY20" fmla="*/ 604838 h 1081845"/>
                <a:gd name="connsiteX21" fmla="*/ 494055 w 1585375"/>
                <a:gd name="connsiteY21" fmla="*/ 528638 h 1081845"/>
                <a:gd name="connsiteX22" fmla="*/ 427380 w 1585375"/>
                <a:gd name="connsiteY22" fmla="*/ 385763 h 1081845"/>
                <a:gd name="connsiteX23" fmla="*/ 413093 w 1585375"/>
                <a:gd name="connsiteY23" fmla="*/ 347663 h 1081845"/>
                <a:gd name="connsiteX24" fmla="*/ 398805 w 1585375"/>
                <a:gd name="connsiteY24" fmla="*/ 314325 h 1081845"/>
                <a:gd name="connsiteX25" fmla="*/ 389280 w 1585375"/>
                <a:gd name="connsiteY25" fmla="*/ 361950 h 1081845"/>
                <a:gd name="connsiteX26" fmla="*/ 408330 w 1585375"/>
                <a:gd name="connsiteY26" fmla="*/ 500063 h 1081845"/>
                <a:gd name="connsiteX27" fmla="*/ 427380 w 1585375"/>
                <a:gd name="connsiteY27" fmla="*/ 542925 h 1081845"/>
                <a:gd name="connsiteX28" fmla="*/ 441668 w 1585375"/>
                <a:gd name="connsiteY28" fmla="*/ 581025 h 1081845"/>
                <a:gd name="connsiteX29" fmla="*/ 455955 w 1585375"/>
                <a:gd name="connsiteY29" fmla="*/ 600075 h 1081845"/>
                <a:gd name="connsiteX30" fmla="*/ 465480 w 1585375"/>
                <a:gd name="connsiteY30" fmla="*/ 614363 h 1081845"/>
                <a:gd name="connsiteX31" fmla="*/ 465480 w 1585375"/>
                <a:gd name="connsiteY31" fmla="*/ 571500 h 1081845"/>
                <a:gd name="connsiteX32" fmla="*/ 460718 w 1585375"/>
                <a:gd name="connsiteY32" fmla="*/ 552450 h 1081845"/>
                <a:gd name="connsiteX33" fmla="*/ 427380 w 1585375"/>
                <a:gd name="connsiteY33" fmla="*/ 523875 h 1081845"/>
                <a:gd name="connsiteX34" fmla="*/ 394043 w 1585375"/>
                <a:gd name="connsiteY34" fmla="*/ 500063 h 1081845"/>
                <a:gd name="connsiteX35" fmla="*/ 374993 w 1585375"/>
                <a:gd name="connsiteY35" fmla="*/ 485775 h 1081845"/>
                <a:gd name="connsiteX36" fmla="*/ 384518 w 1585375"/>
                <a:gd name="connsiteY36" fmla="*/ 504825 h 1081845"/>
                <a:gd name="connsiteX37" fmla="*/ 403568 w 1585375"/>
                <a:gd name="connsiteY37" fmla="*/ 519113 h 1081845"/>
                <a:gd name="connsiteX38" fmla="*/ 432143 w 1585375"/>
                <a:gd name="connsiteY38" fmla="*/ 542925 h 1081845"/>
                <a:gd name="connsiteX39" fmla="*/ 465480 w 1585375"/>
                <a:gd name="connsiteY39" fmla="*/ 561975 h 1081845"/>
                <a:gd name="connsiteX40" fmla="*/ 541680 w 1585375"/>
                <a:gd name="connsiteY40" fmla="*/ 600075 h 1081845"/>
                <a:gd name="connsiteX41" fmla="*/ 608355 w 1585375"/>
                <a:gd name="connsiteY41" fmla="*/ 623888 h 1081845"/>
                <a:gd name="connsiteX42" fmla="*/ 613118 w 1585375"/>
                <a:gd name="connsiteY42" fmla="*/ 609600 h 1081845"/>
                <a:gd name="connsiteX43" fmla="*/ 579780 w 1585375"/>
                <a:gd name="connsiteY43" fmla="*/ 552450 h 1081845"/>
                <a:gd name="connsiteX44" fmla="*/ 555968 w 1585375"/>
                <a:gd name="connsiteY44" fmla="*/ 533400 h 1081845"/>
                <a:gd name="connsiteX45" fmla="*/ 536918 w 1585375"/>
                <a:gd name="connsiteY45" fmla="*/ 528638 h 1081845"/>
                <a:gd name="connsiteX46" fmla="*/ 517868 w 1585375"/>
                <a:gd name="connsiteY46" fmla="*/ 519113 h 1081845"/>
                <a:gd name="connsiteX47" fmla="*/ 455955 w 1585375"/>
                <a:gd name="connsiteY47" fmla="*/ 533400 h 1081845"/>
                <a:gd name="connsiteX48" fmla="*/ 432143 w 1585375"/>
                <a:gd name="connsiteY48" fmla="*/ 547688 h 1081845"/>
                <a:gd name="connsiteX49" fmla="*/ 408330 w 1585375"/>
                <a:gd name="connsiteY49" fmla="*/ 557213 h 1081845"/>
                <a:gd name="connsiteX50" fmla="*/ 394043 w 1585375"/>
                <a:gd name="connsiteY50" fmla="*/ 571500 h 1081845"/>
                <a:gd name="connsiteX51" fmla="*/ 394043 w 1585375"/>
                <a:gd name="connsiteY51" fmla="*/ 600075 h 1081845"/>
                <a:gd name="connsiteX52" fmla="*/ 422618 w 1585375"/>
                <a:gd name="connsiteY52" fmla="*/ 609600 h 1081845"/>
                <a:gd name="connsiteX53" fmla="*/ 594068 w 1585375"/>
                <a:gd name="connsiteY53" fmla="*/ 561975 h 1081845"/>
                <a:gd name="connsiteX54" fmla="*/ 622643 w 1585375"/>
                <a:gd name="connsiteY54" fmla="*/ 542925 h 1081845"/>
                <a:gd name="connsiteX55" fmla="*/ 646455 w 1585375"/>
                <a:gd name="connsiteY55" fmla="*/ 523875 h 1081845"/>
                <a:gd name="connsiteX56" fmla="*/ 598830 w 1585375"/>
                <a:gd name="connsiteY56" fmla="*/ 547688 h 1081845"/>
                <a:gd name="connsiteX57" fmla="*/ 575018 w 1585375"/>
                <a:gd name="connsiteY57" fmla="*/ 561975 h 1081845"/>
                <a:gd name="connsiteX58" fmla="*/ 541680 w 1585375"/>
                <a:gd name="connsiteY58" fmla="*/ 571500 h 1081845"/>
                <a:gd name="connsiteX59" fmla="*/ 508343 w 1585375"/>
                <a:gd name="connsiteY59" fmla="*/ 590550 h 1081845"/>
                <a:gd name="connsiteX60" fmla="*/ 494055 w 1585375"/>
                <a:gd name="connsiteY60" fmla="*/ 595313 h 1081845"/>
                <a:gd name="connsiteX61" fmla="*/ 513105 w 1585375"/>
                <a:gd name="connsiteY61" fmla="*/ 604838 h 1081845"/>
                <a:gd name="connsiteX62" fmla="*/ 584543 w 1585375"/>
                <a:gd name="connsiteY62" fmla="*/ 576263 h 1081845"/>
                <a:gd name="connsiteX63" fmla="*/ 736943 w 1585375"/>
                <a:gd name="connsiteY63" fmla="*/ 476250 h 1081845"/>
                <a:gd name="connsiteX64" fmla="*/ 784568 w 1585375"/>
                <a:gd name="connsiteY64" fmla="*/ 447675 h 1081845"/>
                <a:gd name="connsiteX65" fmla="*/ 832193 w 1585375"/>
                <a:gd name="connsiteY65" fmla="*/ 414338 h 1081845"/>
                <a:gd name="connsiteX66" fmla="*/ 889343 w 1585375"/>
                <a:gd name="connsiteY66" fmla="*/ 385763 h 1081845"/>
                <a:gd name="connsiteX67" fmla="*/ 903630 w 1585375"/>
                <a:gd name="connsiteY67" fmla="*/ 390525 h 1081845"/>
                <a:gd name="connsiteX68" fmla="*/ 913155 w 1585375"/>
                <a:gd name="connsiteY68" fmla="*/ 419100 h 1081845"/>
                <a:gd name="connsiteX69" fmla="*/ 894105 w 1585375"/>
                <a:gd name="connsiteY69" fmla="*/ 557213 h 1081845"/>
                <a:gd name="connsiteX70" fmla="*/ 879818 w 1585375"/>
                <a:gd name="connsiteY70" fmla="*/ 581025 h 1081845"/>
                <a:gd name="connsiteX71" fmla="*/ 817905 w 1585375"/>
                <a:gd name="connsiteY71" fmla="*/ 619125 h 1081845"/>
                <a:gd name="connsiteX72" fmla="*/ 765518 w 1585375"/>
                <a:gd name="connsiteY72" fmla="*/ 642938 h 1081845"/>
                <a:gd name="connsiteX73" fmla="*/ 808380 w 1585375"/>
                <a:gd name="connsiteY73" fmla="*/ 533400 h 1081845"/>
                <a:gd name="connsiteX74" fmla="*/ 870293 w 1585375"/>
                <a:gd name="connsiteY74" fmla="*/ 423863 h 1081845"/>
                <a:gd name="connsiteX75" fmla="*/ 922680 w 1585375"/>
                <a:gd name="connsiteY75" fmla="*/ 347663 h 1081845"/>
                <a:gd name="connsiteX76" fmla="*/ 936968 w 1585375"/>
                <a:gd name="connsiteY76" fmla="*/ 328613 h 1081845"/>
                <a:gd name="connsiteX77" fmla="*/ 884580 w 1585375"/>
                <a:gd name="connsiteY77" fmla="*/ 366713 h 1081845"/>
                <a:gd name="connsiteX78" fmla="*/ 813143 w 1585375"/>
                <a:gd name="connsiteY78" fmla="*/ 404813 h 1081845"/>
                <a:gd name="connsiteX79" fmla="*/ 484530 w 1585375"/>
                <a:gd name="connsiteY79" fmla="*/ 528638 h 1081845"/>
                <a:gd name="connsiteX80" fmla="*/ 322605 w 1585375"/>
                <a:gd name="connsiteY80" fmla="*/ 566738 h 1081845"/>
                <a:gd name="connsiteX81" fmla="*/ 113055 w 1585375"/>
                <a:gd name="connsiteY81" fmla="*/ 600075 h 1081845"/>
                <a:gd name="connsiteX82" fmla="*/ 136868 w 1585375"/>
                <a:gd name="connsiteY82" fmla="*/ 585788 h 1081845"/>
                <a:gd name="connsiteX83" fmla="*/ 217830 w 1585375"/>
                <a:gd name="connsiteY83" fmla="*/ 547688 h 1081845"/>
                <a:gd name="connsiteX84" fmla="*/ 532155 w 1585375"/>
                <a:gd name="connsiteY84" fmla="*/ 461963 h 1081845"/>
                <a:gd name="connsiteX85" fmla="*/ 703605 w 1585375"/>
                <a:gd name="connsiteY85" fmla="*/ 433388 h 1081845"/>
                <a:gd name="connsiteX86" fmla="*/ 755993 w 1585375"/>
                <a:gd name="connsiteY86" fmla="*/ 428625 h 1081845"/>
                <a:gd name="connsiteX87" fmla="*/ 846480 w 1585375"/>
                <a:gd name="connsiteY87" fmla="*/ 423863 h 1081845"/>
                <a:gd name="connsiteX88" fmla="*/ 851243 w 1585375"/>
                <a:gd name="connsiteY88" fmla="*/ 447675 h 1081845"/>
                <a:gd name="connsiteX89" fmla="*/ 841718 w 1585375"/>
                <a:gd name="connsiteY89" fmla="*/ 500063 h 1081845"/>
                <a:gd name="connsiteX90" fmla="*/ 808380 w 1585375"/>
                <a:gd name="connsiteY90" fmla="*/ 566738 h 1081845"/>
                <a:gd name="connsiteX91" fmla="*/ 770280 w 1585375"/>
                <a:gd name="connsiteY91" fmla="*/ 638175 h 1081845"/>
                <a:gd name="connsiteX92" fmla="*/ 765518 w 1585375"/>
                <a:gd name="connsiteY92" fmla="*/ 657225 h 1081845"/>
                <a:gd name="connsiteX93" fmla="*/ 755993 w 1585375"/>
                <a:gd name="connsiteY93" fmla="*/ 671513 h 1081845"/>
                <a:gd name="connsiteX94" fmla="*/ 760755 w 1585375"/>
                <a:gd name="connsiteY94" fmla="*/ 638175 h 1081845"/>
                <a:gd name="connsiteX95" fmla="*/ 779805 w 1585375"/>
                <a:gd name="connsiteY95" fmla="*/ 533400 h 1081845"/>
                <a:gd name="connsiteX96" fmla="*/ 794093 w 1585375"/>
                <a:gd name="connsiteY96" fmla="*/ 409575 h 1081845"/>
                <a:gd name="connsiteX97" fmla="*/ 798855 w 1585375"/>
                <a:gd name="connsiteY97" fmla="*/ 361950 h 1081845"/>
                <a:gd name="connsiteX98" fmla="*/ 794093 w 1585375"/>
                <a:gd name="connsiteY98" fmla="*/ 400050 h 1081845"/>
                <a:gd name="connsiteX99" fmla="*/ 789330 w 1585375"/>
                <a:gd name="connsiteY99" fmla="*/ 461963 h 1081845"/>
                <a:gd name="connsiteX100" fmla="*/ 779805 w 1585375"/>
                <a:gd name="connsiteY100" fmla="*/ 604838 h 1081845"/>
                <a:gd name="connsiteX101" fmla="*/ 784568 w 1585375"/>
                <a:gd name="connsiteY101" fmla="*/ 757238 h 1081845"/>
                <a:gd name="connsiteX102" fmla="*/ 789330 w 1585375"/>
                <a:gd name="connsiteY102" fmla="*/ 771525 h 1081845"/>
                <a:gd name="connsiteX103" fmla="*/ 755993 w 1585375"/>
                <a:gd name="connsiteY103" fmla="*/ 700088 h 1081845"/>
                <a:gd name="connsiteX104" fmla="*/ 736943 w 1585375"/>
                <a:gd name="connsiteY104" fmla="*/ 666750 h 1081845"/>
                <a:gd name="connsiteX105" fmla="*/ 713130 w 1585375"/>
                <a:gd name="connsiteY105" fmla="*/ 590550 h 1081845"/>
                <a:gd name="connsiteX106" fmla="*/ 703605 w 1585375"/>
                <a:gd name="connsiteY106" fmla="*/ 547688 h 1081845"/>
                <a:gd name="connsiteX107" fmla="*/ 694080 w 1585375"/>
                <a:gd name="connsiteY107" fmla="*/ 481013 h 1081845"/>
                <a:gd name="connsiteX108" fmla="*/ 689318 w 1585375"/>
                <a:gd name="connsiteY108" fmla="*/ 723900 h 1081845"/>
                <a:gd name="connsiteX109" fmla="*/ 679793 w 1585375"/>
                <a:gd name="connsiteY109" fmla="*/ 781050 h 1081845"/>
                <a:gd name="connsiteX110" fmla="*/ 641693 w 1585375"/>
                <a:gd name="connsiteY110" fmla="*/ 728663 h 1081845"/>
                <a:gd name="connsiteX111" fmla="*/ 632168 w 1585375"/>
                <a:gd name="connsiteY111" fmla="*/ 709613 h 1081845"/>
                <a:gd name="connsiteX112" fmla="*/ 617880 w 1585375"/>
                <a:gd name="connsiteY112" fmla="*/ 685800 h 1081845"/>
                <a:gd name="connsiteX113" fmla="*/ 589305 w 1585375"/>
                <a:gd name="connsiteY113" fmla="*/ 690563 h 1081845"/>
                <a:gd name="connsiteX114" fmla="*/ 322605 w 1585375"/>
                <a:gd name="connsiteY114" fmla="*/ 685800 h 1081845"/>
                <a:gd name="connsiteX115" fmla="*/ 332130 w 1585375"/>
                <a:gd name="connsiteY115" fmla="*/ 657225 h 1081845"/>
                <a:gd name="connsiteX116" fmla="*/ 379755 w 1585375"/>
                <a:gd name="connsiteY116" fmla="*/ 595313 h 1081845"/>
                <a:gd name="connsiteX117" fmla="*/ 422618 w 1585375"/>
                <a:gd name="connsiteY117" fmla="*/ 566738 h 1081845"/>
                <a:gd name="connsiteX118" fmla="*/ 575018 w 1585375"/>
                <a:gd name="connsiteY118" fmla="*/ 495300 h 1081845"/>
                <a:gd name="connsiteX119" fmla="*/ 613118 w 1585375"/>
                <a:gd name="connsiteY119" fmla="*/ 485775 h 1081845"/>
                <a:gd name="connsiteX120" fmla="*/ 646455 w 1585375"/>
                <a:gd name="connsiteY120" fmla="*/ 495300 h 1081845"/>
                <a:gd name="connsiteX121" fmla="*/ 651218 w 1585375"/>
                <a:gd name="connsiteY121" fmla="*/ 509588 h 1081845"/>
                <a:gd name="connsiteX122" fmla="*/ 655980 w 1585375"/>
                <a:gd name="connsiteY122" fmla="*/ 538163 h 1081845"/>
                <a:gd name="connsiteX123" fmla="*/ 651218 w 1585375"/>
                <a:gd name="connsiteY123" fmla="*/ 619125 h 1081845"/>
                <a:gd name="connsiteX124" fmla="*/ 603593 w 1585375"/>
                <a:gd name="connsiteY124" fmla="*/ 700088 h 1081845"/>
                <a:gd name="connsiteX125" fmla="*/ 546443 w 1585375"/>
                <a:gd name="connsiteY125" fmla="*/ 733425 h 1081845"/>
                <a:gd name="connsiteX126" fmla="*/ 489293 w 1585375"/>
                <a:gd name="connsiteY126" fmla="*/ 747713 h 1081845"/>
                <a:gd name="connsiteX127" fmla="*/ 451193 w 1585375"/>
                <a:gd name="connsiteY127" fmla="*/ 742950 h 1081845"/>
                <a:gd name="connsiteX128" fmla="*/ 498818 w 1585375"/>
                <a:gd name="connsiteY128" fmla="*/ 652463 h 1081845"/>
                <a:gd name="connsiteX129" fmla="*/ 603593 w 1585375"/>
                <a:gd name="connsiteY129" fmla="*/ 561975 h 1081845"/>
                <a:gd name="connsiteX130" fmla="*/ 741705 w 1585375"/>
                <a:gd name="connsiteY130" fmla="*/ 485775 h 1081845"/>
                <a:gd name="connsiteX131" fmla="*/ 789330 w 1585375"/>
                <a:gd name="connsiteY131" fmla="*/ 457200 h 1081845"/>
                <a:gd name="connsiteX132" fmla="*/ 817905 w 1585375"/>
                <a:gd name="connsiteY132" fmla="*/ 442913 h 1081845"/>
                <a:gd name="connsiteX133" fmla="*/ 832193 w 1585375"/>
                <a:gd name="connsiteY133" fmla="*/ 457200 h 1081845"/>
                <a:gd name="connsiteX134" fmla="*/ 822668 w 1585375"/>
                <a:gd name="connsiteY134" fmla="*/ 485775 h 1081845"/>
                <a:gd name="connsiteX135" fmla="*/ 789330 w 1585375"/>
                <a:gd name="connsiteY135" fmla="*/ 561975 h 1081845"/>
                <a:gd name="connsiteX136" fmla="*/ 770280 w 1585375"/>
                <a:gd name="connsiteY136" fmla="*/ 600075 h 1081845"/>
                <a:gd name="connsiteX137" fmla="*/ 755993 w 1585375"/>
                <a:gd name="connsiteY137" fmla="*/ 633413 h 1081845"/>
                <a:gd name="connsiteX138" fmla="*/ 717893 w 1585375"/>
                <a:gd name="connsiteY138" fmla="*/ 681038 h 1081845"/>
                <a:gd name="connsiteX139" fmla="*/ 675030 w 1585375"/>
                <a:gd name="connsiteY139" fmla="*/ 695325 h 1081845"/>
                <a:gd name="connsiteX140" fmla="*/ 651218 w 1585375"/>
                <a:gd name="connsiteY140" fmla="*/ 685800 h 1081845"/>
                <a:gd name="connsiteX141" fmla="*/ 632168 w 1585375"/>
                <a:gd name="connsiteY141" fmla="*/ 647700 h 1081845"/>
                <a:gd name="connsiteX142" fmla="*/ 632168 w 1585375"/>
                <a:gd name="connsiteY142" fmla="*/ 485775 h 1081845"/>
                <a:gd name="connsiteX143" fmla="*/ 636930 w 1585375"/>
                <a:gd name="connsiteY143" fmla="*/ 461963 h 1081845"/>
                <a:gd name="connsiteX144" fmla="*/ 617880 w 1585375"/>
                <a:gd name="connsiteY144" fmla="*/ 481013 h 1081845"/>
                <a:gd name="connsiteX145" fmla="*/ 598830 w 1585375"/>
                <a:gd name="connsiteY145" fmla="*/ 514350 h 1081845"/>
                <a:gd name="connsiteX146" fmla="*/ 584543 w 1585375"/>
                <a:gd name="connsiteY146" fmla="*/ 542925 h 1081845"/>
                <a:gd name="connsiteX147" fmla="*/ 565493 w 1585375"/>
                <a:gd name="connsiteY147" fmla="*/ 571500 h 1081845"/>
                <a:gd name="connsiteX148" fmla="*/ 551205 w 1585375"/>
                <a:gd name="connsiteY148" fmla="*/ 595313 h 1081845"/>
                <a:gd name="connsiteX149" fmla="*/ 536918 w 1585375"/>
                <a:gd name="connsiteY149" fmla="*/ 614363 h 1081845"/>
                <a:gd name="connsiteX150" fmla="*/ 517868 w 1585375"/>
                <a:gd name="connsiteY150" fmla="*/ 647700 h 1081845"/>
                <a:gd name="connsiteX151" fmla="*/ 536918 w 1585375"/>
                <a:gd name="connsiteY151" fmla="*/ 581025 h 1081845"/>
                <a:gd name="connsiteX152" fmla="*/ 598830 w 1585375"/>
                <a:gd name="connsiteY152" fmla="*/ 419100 h 1081845"/>
                <a:gd name="connsiteX153" fmla="*/ 622643 w 1585375"/>
                <a:gd name="connsiteY153" fmla="*/ 381000 h 1081845"/>
                <a:gd name="connsiteX154" fmla="*/ 632168 w 1585375"/>
                <a:gd name="connsiteY154" fmla="*/ 357188 h 1081845"/>
                <a:gd name="connsiteX155" fmla="*/ 565493 w 1585375"/>
                <a:gd name="connsiteY155" fmla="*/ 504825 h 1081845"/>
                <a:gd name="connsiteX156" fmla="*/ 536918 w 1585375"/>
                <a:gd name="connsiteY156" fmla="*/ 571500 h 1081845"/>
                <a:gd name="connsiteX157" fmla="*/ 513105 w 1585375"/>
                <a:gd name="connsiteY157" fmla="*/ 628650 h 1081845"/>
                <a:gd name="connsiteX158" fmla="*/ 489293 w 1585375"/>
                <a:gd name="connsiteY158" fmla="*/ 666750 h 1081845"/>
                <a:gd name="connsiteX159" fmla="*/ 475005 w 1585375"/>
                <a:gd name="connsiteY159" fmla="*/ 714375 h 1081845"/>
                <a:gd name="connsiteX160" fmla="*/ 479768 w 1585375"/>
                <a:gd name="connsiteY160" fmla="*/ 671513 h 1081845"/>
                <a:gd name="connsiteX161" fmla="*/ 498818 w 1585375"/>
                <a:gd name="connsiteY161" fmla="*/ 557213 h 1081845"/>
                <a:gd name="connsiteX162" fmla="*/ 517868 w 1585375"/>
                <a:gd name="connsiteY162" fmla="*/ 352425 h 1081845"/>
                <a:gd name="connsiteX163" fmla="*/ 513105 w 1585375"/>
                <a:gd name="connsiteY163" fmla="*/ 285750 h 1081845"/>
                <a:gd name="connsiteX164" fmla="*/ 498818 w 1585375"/>
                <a:gd name="connsiteY164" fmla="*/ 304800 h 1081845"/>
                <a:gd name="connsiteX165" fmla="*/ 489293 w 1585375"/>
                <a:gd name="connsiteY165" fmla="*/ 338138 h 1081845"/>
                <a:gd name="connsiteX166" fmla="*/ 470243 w 1585375"/>
                <a:gd name="connsiteY166" fmla="*/ 423863 h 1081845"/>
                <a:gd name="connsiteX167" fmla="*/ 446430 w 1585375"/>
                <a:gd name="connsiteY167" fmla="*/ 504825 h 1081845"/>
                <a:gd name="connsiteX168" fmla="*/ 427380 w 1585375"/>
                <a:gd name="connsiteY168" fmla="*/ 571500 h 1081845"/>
                <a:gd name="connsiteX169" fmla="*/ 413093 w 1585375"/>
                <a:gd name="connsiteY169" fmla="*/ 457200 h 1081845"/>
                <a:gd name="connsiteX170" fmla="*/ 403568 w 1585375"/>
                <a:gd name="connsiteY170" fmla="*/ 371475 h 1081845"/>
                <a:gd name="connsiteX171" fmla="*/ 408330 w 1585375"/>
                <a:gd name="connsiteY171" fmla="*/ 276225 h 1081845"/>
                <a:gd name="connsiteX172" fmla="*/ 417855 w 1585375"/>
                <a:gd name="connsiteY172" fmla="*/ 304800 h 1081845"/>
                <a:gd name="connsiteX173" fmla="*/ 422618 w 1585375"/>
                <a:gd name="connsiteY173" fmla="*/ 442913 h 1081845"/>
                <a:gd name="connsiteX174" fmla="*/ 427380 w 1585375"/>
                <a:gd name="connsiteY174" fmla="*/ 485775 h 1081845"/>
                <a:gd name="connsiteX175" fmla="*/ 441668 w 1585375"/>
                <a:gd name="connsiteY175" fmla="*/ 581025 h 1081845"/>
                <a:gd name="connsiteX176" fmla="*/ 446430 w 1585375"/>
                <a:gd name="connsiteY176" fmla="*/ 419100 h 1081845"/>
                <a:gd name="connsiteX177" fmla="*/ 451193 w 1585375"/>
                <a:gd name="connsiteY177" fmla="*/ 371475 h 1081845"/>
                <a:gd name="connsiteX178" fmla="*/ 460718 w 1585375"/>
                <a:gd name="connsiteY178" fmla="*/ 323850 h 1081845"/>
                <a:gd name="connsiteX179" fmla="*/ 455955 w 1585375"/>
                <a:gd name="connsiteY179" fmla="*/ 447675 h 1081845"/>
                <a:gd name="connsiteX180" fmla="*/ 451193 w 1585375"/>
                <a:gd name="connsiteY180" fmla="*/ 481013 h 1081845"/>
                <a:gd name="connsiteX181" fmla="*/ 460718 w 1585375"/>
                <a:gd name="connsiteY181" fmla="*/ 452438 h 1081845"/>
                <a:gd name="connsiteX182" fmla="*/ 465480 w 1585375"/>
                <a:gd name="connsiteY182" fmla="*/ 409575 h 1081845"/>
                <a:gd name="connsiteX183" fmla="*/ 470243 w 1585375"/>
                <a:gd name="connsiteY183" fmla="*/ 371475 h 1081845"/>
                <a:gd name="connsiteX184" fmla="*/ 475005 w 1585375"/>
                <a:gd name="connsiteY184" fmla="*/ 323850 h 1081845"/>
                <a:gd name="connsiteX185" fmla="*/ 479768 w 1585375"/>
                <a:gd name="connsiteY185" fmla="*/ 561975 h 1081845"/>
                <a:gd name="connsiteX186" fmla="*/ 484530 w 1585375"/>
                <a:gd name="connsiteY186" fmla="*/ 595313 h 1081845"/>
                <a:gd name="connsiteX187" fmla="*/ 503580 w 1585375"/>
                <a:gd name="connsiteY187" fmla="*/ 628650 h 1081845"/>
                <a:gd name="connsiteX188" fmla="*/ 541680 w 1585375"/>
                <a:gd name="connsiteY188" fmla="*/ 619125 h 1081845"/>
                <a:gd name="connsiteX189" fmla="*/ 565493 w 1585375"/>
                <a:gd name="connsiteY189" fmla="*/ 590550 h 1081845"/>
                <a:gd name="connsiteX190" fmla="*/ 570255 w 1585375"/>
                <a:gd name="connsiteY190" fmla="*/ 571500 h 1081845"/>
                <a:gd name="connsiteX191" fmla="*/ 584543 w 1585375"/>
                <a:gd name="connsiteY191" fmla="*/ 552450 h 1081845"/>
                <a:gd name="connsiteX192" fmla="*/ 546443 w 1585375"/>
                <a:gd name="connsiteY192" fmla="*/ 528638 h 1081845"/>
                <a:gd name="connsiteX193" fmla="*/ 475005 w 1585375"/>
                <a:gd name="connsiteY193" fmla="*/ 490538 h 1081845"/>
                <a:gd name="connsiteX194" fmla="*/ 422618 w 1585375"/>
                <a:gd name="connsiteY194" fmla="*/ 461963 h 1081845"/>
                <a:gd name="connsiteX195" fmla="*/ 427380 w 1585375"/>
                <a:gd name="connsiteY195" fmla="*/ 447675 h 1081845"/>
                <a:gd name="connsiteX196" fmla="*/ 494055 w 1585375"/>
                <a:gd name="connsiteY196" fmla="*/ 423863 h 1081845"/>
                <a:gd name="connsiteX197" fmla="*/ 536918 w 1585375"/>
                <a:gd name="connsiteY197" fmla="*/ 409575 h 1081845"/>
                <a:gd name="connsiteX198" fmla="*/ 665505 w 1585375"/>
                <a:gd name="connsiteY198" fmla="*/ 357188 h 1081845"/>
                <a:gd name="connsiteX199" fmla="*/ 865530 w 1585375"/>
                <a:gd name="connsiteY199" fmla="*/ 304800 h 1081845"/>
                <a:gd name="connsiteX200" fmla="*/ 932205 w 1585375"/>
                <a:gd name="connsiteY200" fmla="*/ 285750 h 1081845"/>
                <a:gd name="connsiteX201" fmla="*/ 1103655 w 1585375"/>
                <a:gd name="connsiteY201" fmla="*/ 261938 h 1081845"/>
                <a:gd name="connsiteX202" fmla="*/ 1117943 w 1585375"/>
                <a:gd name="connsiteY202" fmla="*/ 276225 h 1081845"/>
                <a:gd name="connsiteX203" fmla="*/ 1098893 w 1585375"/>
                <a:gd name="connsiteY203" fmla="*/ 314325 h 1081845"/>
                <a:gd name="connsiteX204" fmla="*/ 1089368 w 1585375"/>
                <a:gd name="connsiteY204" fmla="*/ 333375 h 1081845"/>
                <a:gd name="connsiteX205" fmla="*/ 1079843 w 1585375"/>
                <a:gd name="connsiteY205" fmla="*/ 357188 h 1081845"/>
                <a:gd name="connsiteX206" fmla="*/ 1065555 w 1585375"/>
                <a:gd name="connsiteY206" fmla="*/ 376238 h 1081845"/>
                <a:gd name="connsiteX207" fmla="*/ 1017930 w 1585375"/>
                <a:gd name="connsiteY207" fmla="*/ 442913 h 1081845"/>
                <a:gd name="connsiteX208" fmla="*/ 851243 w 1585375"/>
                <a:gd name="connsiteY208" fmla="*/ 547688 h 1081845"/>
                <a:gd name="connsiteX209" fmla="*/ 717893 w 1585375"/>
                <a:gd name="connsiteY209" fmla="*/ 600075 h 1081845"/>
                <a:gd name="connsiteX210" fmla="*/ 665505 w 1585375"/>
                <a:gd name="connsiteY210" fmla="*/ 623888 h 1081845"/>
                <a:gd name="connsiteX211" fmla="*/ 622643 w 1585375"/>
                <a:gd name="connsiteY211" fmla="*/ 633413 h 1081845"/>
                <a:gd name="connsiteX212" fmla="*/ 670268 w 1585375"/>
                <a:gd name="connsiteY212" fmla="*/ 619125 h 1081845"/>
                <a:gd name="connsiteX213" fmla="*/ 951255 w 1585375"/>
                <a:gd name="connsiteY213" fmla="*/ 457200 h 1081845"/>
                <a:gd name="connsiteX214" fmla="*/ 1303680 w 1585375"/>
                <a:gd name="connsiteY214" fmla="*/ 295275 h 1081845"/>
                <a:gd name="connsiteX215" fmla="*/ 1365593 w 1585375"/>
                <a:gd name="connsiteY215" fmla="*/ 276225 h 1081845"/>
                <a:gd name="connsiteX216" fmla="*/ 1365593 w 1585375"/>
                <a:gd name="connsiteY216" fmla="*/ 595313 h 1081845"/>
                <a:gd name="connsiteX217" fmla="*/ 1375118 w 1585375"/>
                <a:gd name="connsiteY217" fmla="*/ 561975 h 1081845"/>
                <a:gd name="connsiteX218" fmla="*/ 1408455 w 1585375"/>
                <a:gd name="connsiteY218" fmla="*/ 476250 h 1081845"/>
                <a:gd name="connsiteX219" fmla="*/ 1417980 w 1585375"/>
                <a:gd name="connsiteY219" fmla="*/ 414338 h 1081845"/>
                <a:gd name="connsiteX220" fmla="*/ 1437030 w 1585375"/>
                <a:gd name="connsiteY220" fmla="*/ 304800 h 1081845"/>
                <a:gd name="connsiteX221" fmla="*/ 1446555 w 1585375"/>
                <a:gd name="connsiteY221" fmla="*/ 223838 h 1081845"/>
                <a:gd name="connsiteX222" fmla="*/ 1441793 w 1585375"/>
                <a:gd name="connsiteY222" fmla="*/ 95250 h 1081845"/>
                <a:gd name="connsiteX223" fmla="*/ 1370355 w 1585375"/>
                <a:gd name="connsiteY223" fmla="*/ 147638 h 1081845"/>
                <a:gd name="connsiteX224" fmla="*/ 1308443 w 1585375"/>
                <a:gd name="connsiteY224" fmla="*/ 252413 h 1081845"/>
                <a:gd name="connsiteX225" fmla="*/ 1270343 w 1585375"/>
                <a:gd name="connsiteY225" fmla="*/ 314325 h 1081845"/>
                <a:gd name="connsiteX226" fmla="*/ 1237005 w 1585375"/>
                <a:gd name="connsiteY226" fmla="*/ 376238 h 1081845"/>
                <a:gd name="connsiteX227" fmla="*/ 1179855 w 1585375"/>
                <a:gd name="connsiteY227" fmla="*/ 509588 h 1081845"/>
                <a:gd name="connsiteX228" fmla="*/ 1165568 w 1585375"/>
                <a:gd name="connsiteY228" fmla="*/ 566738 h 1081845"/>
                <a:gd name="connsiteX229" fmla="*/ 1160805 w 1585375"/>
                <a:gd name="connsiteY229" fmla="*/ 609600 h 1081845"/>
                <a:gd name="connsiteX230" fmla="*/ 1175093 w 1585375"/>
                <a:gd name="connsiteY230" fmla="*/ 600075 h 1081845"/>
                <a:gd name="connsiteX231" fmla="*/ 1184618 w 1585375"/>
                <a:gd name="connsiteY231" fmla="*/ 552450 h 1081845"/>
                <a:gd name="connsiteX232" fmla="*/ 1203668 w 1585375"/>
                <a:gd name="connsiteY232" fmla="*/ 495300 h 1081845"/>
                <a:gd name="connsiteX233" fmla="*/ 1256055 w 1585375"/>
                <a:gd name="connsiteY233" fmla="*/ 381000 h 1081845"/>
                <a:gd name="connsiteX234" fmla="*/ 1279868 w 1585375"/>
                <a:gd name="connsiteY234" fmla="*/ 280988 h 1081845"/>
                <a:gd name="connsiteX235" fmla="*/ 1241768 w 1585375"/>
                <a:gd name="connsiteY235" fmla="*/ 166688 h 1081845"/>
                <a:gd name="connsiteX236" fmla="*/ 1213193 w 1585375"/>
                <a:gd name="connsiteY236" fmla="*/ 152400 h 1081845"/>
                <a:gd name="connsiteX237" fmla="*/ 1127468 w 1585375"/>
                <a:gd name="connsiteY237" fmla="*/ 171450 h 1081845"/>
                <a:gd name="connsiteX238" fmla="*/ 1060793 w 1585375"/>
                <a:gd name="connsiteY238" fmla="*/ 247650 h 1081845"/>
                <a:gd name="connsiteX239" fmla="*/ 1036980 w 1585375"/>
                <a:gd name="connsiteY239" fmla="*/ 309563 h 1081845"/>
                <a:gd name="connsiteX240" fmla="*/ 1008405 w 1585375"/>
                <a:gd name="connsiteY240" fmla="*/ 376238 h 1081845"/>
                <a:gd name="connsiteX241" fmla="*/ 970305 w 1585375"/>
                <a:gd name="connsiteY241" fmla="*/ 504825 h 1081845"/>
                <a:gd name="connsiteX242" fmla="*/ 984593 w 1585375"/>
                <a:gd name="connsiteY242" fmla="*/ 681038 h 1081845"/>
                <a:gd name="connsiteX243" fmla="*/ 998880 w 1585375"/>
                <a:gd name="connsiteY243" fmla="*/ 695325 h 1081845"/>
                <a:gd name="connsiteX244" fmla="*/ 1027455 w 1585375"/>
                <a:gd name="connsiteY244" fmla="*/ 719138 h 1081845"/>
                <a:gd name="connsiteX245" fmla="*/ 1008405 w 1585375"/>
                <a:gd name="connsiteY245" fmla="*/ 757238 h 1081845"/>
                <a:gd name="connsiteX246" fmla="*/ 922680 w 1585375"/>
                <a:gd name="connsiteY246" fmla="*/ 771525 h 1081845"/>
                <a:gd name="connsiteX247" fmla="*/ 489293 w 1585375"/>
                <a:gd name="connsiteY247" fmla="*/ 723900 h 1081845"/>
                <a:gd name="connsiteX248" fmla="*/ 403568 w 1585375"/>
                <a:gd name="connsiteY248" fmla="*/ 681038 h 1081845"/>
                <a:gd name="connsiteX249" fmla="*/ 413093 w 1585375"/>
                <a:gd name="connsiteY249" fmla="*/ 638175 h 1081845"/>
                <a:gd name="connsiteX250" fmla="*/ 441668 w 1585375"/>
                <a:gd name="connsiteY250" fmla="*/ 604838 h 1081845"/>
                <a:gd name="connsiteX251" fmla="*/ 508343 w 1585375"/>
                <a:gd name="connsiteY251" fmla="*/ 542925 h 1081845"/>
                <a:gd name="connsiteX252" fmla="*/ 598830 w 1585375"/>
                <a:gd name="connsiteY252" fmla="*/ 485775 h 1081845"/>
                <a:gd name="connsiteX253" fmla="*/ 703605 w 1585375"/>
                <a:gd name="connsiteY253" fmla="*/ 428625 h 1081845"/>
                <a:gd name="connsiteX254" fmla="*/ 765518 w 1585375"/>
                <a:gd name="connsiteY254" fmla="*/ 404813 h 1081845"/>
                <a:gd name="connsiteX255" fmla="*/ 813143 w 1585375"/>
                <a:gd name="connsiteY255" fmla="*/ 381000 h 1081845"/>
                <a:gd name="connsiteX256" fmla="*/ 860768 w 1585375"/>
                <a:gd name="connsiteY256" fmla="*/ 371475 h 1081845"/>
                <a:gd name="connsiteX257" fmla="*/ 879818 w 1585375"/>
                <a:gd name="connsiteY257" fmla="*/ 366713 h 1081845"/>
                <a:gd name="connsiteX258" fmla="*/ 870293 w 1585375"/>
                <a:gd name="connsiteY258" fmla="*/ 414338 h 1081845"/>
                <a:gd name="connsiteX259" fmla="*/ 851243 w 1585375"/>
                <a:gd name="connsiteY259" fmla="*/ 442913 h 1081845"/>
                <a:gd name="connsiteX260" fmla="*/ 832193 w 1585375"/>
                <a:gd name="connsiteY260" fmla="*/ 481013 h 1081845"/>
                <a:gd name="connsiteX261" fmla="*/ 765518 w 1585375"/>
                <a:gd name="connsiteY261" fmla="*/ 566738 h 1081845"/>
                <a:gd name="connsiteX262" fmla="*/ 717893 w 1585375"/>
                <a:gd name="connsiteY262" fmla="*/ 604838 h 1081845"/>
                <a:gd name="connsiteX263" fmla="*/ 675030 w 1585375"/>
                <a:gd name="connsiteY263" fmla="*/ 623888 h 1081845"/>
                <a:gd name="connsiteX264" fmla="*/ 703605 w 1585375"/>
                <a:gd name="connsiteY264" fmla="*/ 590550 h 1081845"/>
                <a:gd name="connsiteX265" fmla="*/ 722655 w 1585375"/>
                <a:gd name="connsiteY265" fmla="*/ 561975 h 1081845"/>
                <a:gd name="connsiteX266" fmla="*/ 794093 w 1585375"/>
                <a:gd name="connsiteY266" fmla="*/ 504825 h 1081845"/>
                <a:gd name="connsiteX267" fmla="*/ 851243 w 1585375"/>
                <a:gd name="connsiteY267" fmla="*/ 481013 h 1081845"/>
                <a:gd name="connsiteX268" fmla="*/ 860768 w 1585375"/>
                <a:gd name="connsiteY268" fmla="*/ 504825 h 1081845"/>
                <a:gd name="connsiteX269" fmla="*/ 856005 w 1585375"/>
                <a:gd name="connsiteY269" fmla="*/ 533400 h 1081845"/>
                <a:gd name="connsiteX270" fmla="*/ 813143 w 1585375"/>
                <a:gd name="connsiteY270" fmla="*/ 609600 h 1081845"/>
                <a:gd name="connsiteX271" fmla="*/ 794093 w 1585375"/>
                <a:gd name="connsiteY271" fmla="*/ 647700 h 1081845"/>
                <a:gd name="connsiteX272" fmla="*/ 779805 w 1585375"/>
                <a:gd name="connsiteY272" fmla="*/ 681038 h 1081845"/>
                <a:gd name="connsiteX273" fmla="*/ 751230 w 1585375"/>
                <a:gd name="connsiteY273" fmla="*/ 719138 h 1081845"/>
                <a:gd name="connsiteX274" fmla="*/ 784568 w 1585375"/>
                <a:gd name="connsiteY274" fmla="*/ 666750 h 1081845"/>
                <a:gd name="connsiteX275" fmla="*/ 889343 w 1585375"/>
                <a:gd name="connsiteY275" fmla="*/ 581025 h 1081845"/>
                <a:gd name="connsiteX276" fmla="*/ 946493 w 1585375"/>
                <a:gd name="connsiteY276" fmla="*/ 533400 h 1081845"/>
                <a:gd name="connsiteX277" fmla="*/ 998880 w 1585375"/>
                <a:gd name="connsiteY277" fmla="*/ 495300 h 1081845"/>
                <a:gd name="connsiteX278" fmla="*/ 1032218 w 1585375"/>
                <a:gd name="connsiteY278" fmla="*/ 461963 h 1081845"/>
                <a:gd name="connsiteX279" fmla="*/ 989355 w 1585375"/>
                <a:gd name="connsiteY279" fmla="*/ 485775 h 1081845"/>
                <a:gd name="connsiteX280" fmla="*/ 922680 w 1585375"/>
                <a:gd name="connsiteY280" fmla="*/ 566738 h 1081845"/>
                <a:gd name="connsiteX281" fmla="*/ 817905 w 1585375"/>
                <a:gd name="connsiteY281" fmla="*/ 661988 h 1081845"/>
                <a:gd name="connsiteX282" fmla="*/ 684555 w 1585375"/>
                <a:gd name="connsiteY282" fmla="*/ 723900 h 1081845"/>
                <a:gd name="connsiteX283" fmla="*/ 660743 w 1585375"/>
                <a:gd name="connsiteY283" fmla="*/ 728663 h 1081845"/>
                <a:gd name="connsiteX284" fmla="*/ 651218 w 1585375"/>
                <a:gd name="connsiteY284" fmla="*/ 623888 h 1081845"/>
                <a:gd name="connsiteX285" fmla="*/ 722655 w 1585375"/>
                <a:gd name="connsiteY285" fmla="*/ 447675 h 1081845"/>
                <a:gd name="connsiteX286" fmla="*/ 741705 w 1585375"/>
                <a:gd name="connsiteY286" fmla="*/ 409575 h 1081845"/>
                <a:gd name="connsiteX287" fmla="*/ 755993 w 1585375"/>
                <a:gd name="connsiteY287" fmla="*/ 385763 h 1081845"/>
                <a:gd name="connsiteX288" fmla="*/ 713130 w 1585375"/>
                <a:gd name="connsiteY288" fmla="*/ 461963 h 1081845"/>
                <a:gd name="connsiteX289" fmla="*/ 684555 w 1585375"/>
                <a:gd name="connsiteY289" fmla="*/ 528638 h 1081845"/>
                <a:gd name="connsiteX290" fmla="*/ 641693 w 1585375"/>
                <a:gd name="connsiteY290" fmla="*/ 595313 h 1081845"/>
                <a:gd name="connsiteX291" fmla="*/ 613118 w 1585375"/>
                <a:gd name="connsiteY291" fmla="*/ 652463 h 1081845"/>
                <a:gd name="connsiteX292" fmla="*/ 565493 w 1585375"/>
                <a:gd name="connsiteY292" fmla="*/ 719138 h 1081845"/>
                <a:gd name="connsiteX293" fmla="*/ 584543 w 1585375"/>
                <a:gd name="connsiteY293" fmla="*/ 666750 h 1081845"/>
                <a:gd name="connsiteX294" fmla="*/ 608355 w 1585375"/>
                <a:gd name="connsiteY294" fmla="*/ 623888 h 1081845"/>
                <a:gd name="connsiteX295" fmla="*/ 684555 w 1585375"/>
                <a:gd name="connsiteY295" fmla="*/ 528638 h 1081845"/>
                <a:gd name="connsiteX296" fmla="*/ 770280 w 1585375"/>
                <a:gd name="connsiteY296" fmla="*/ 442913 h 1081845"/>
                <a:gd name="connsiteX297" fmla="*/ 798855 w 1585375"/>
                <a:gd name="connsiteY297" fmla="*/ 414338 h 1081845"/>
                <a:gd name="connsiteX298" fmla="*/ 675030 w 1585375"/>
                <a:gd name="connsiteY298" fmla="*/ 547688 h 1081845"/>
                <a:gd name="connsiteX299" fmla="*/ 594068 w 1585375"/>
                <a:gd name="connsiteY299" fmla="*/ 642938 h 1081845"/>
                <a:gd name="connsiteX300" fmla="*/ 422618 w 1585375"/>
                <a:gd name="connsiteY300" fmla="*/ 795338 h 1081845"/>
                <a:gd name="connsiteX301" fmla="*/ 294030 w 1585375"/>
                <a:gd name="connsiteY301" fmla="*/ 866775 h 1081845"/>
                <a:gd name="connsiteX302" fmla="*/ 265455 w 1585375"/>
                <a:gd name="connsiteY302" fmla="*/ 876300 h 1081845"/>
                <a:gd name="connsiteX303" fmla="*/ 289268 w 1585375"/>
                <a:gd name="connsiteY303" fmla="*/ 847725 h 1081845"/>
                <a:gd name="connsiteX304" fmla="*/ 298793 w 1585375"/>
                <a:gd name="connsiteY304" fmla="*/ 833438 h 1081845"/>
                <a:gd name="connsiteX305" fmla="*/ 317843 w 1585375"/>
                <a:gd name="connsiteY305" fmla="*/ 823913 h 1081845"/>
                <a:gd name="connsiteX306" fmla="*/ 441668 w 1585375"/>
                <a:gd name="connsiteY306" fmla="*/ 781050 h 1081845"/>
                <a:gd name="connsiteX307" fmla="*/ 641693 w 1585375"/>
                <a:gd name="connsiteY307" fmla="*/ 723900 h 1081845"/>
                <a:gd name="connsiteX308" fmla="*/ 1032218 w 1585375"/>
                <a:gd name="connsiteY308" fmla="*/ 590550 h 1081845"/>
                <a:gd name="connsiteX309" fmla="*/ 1079843 w 1585375"/>
                <a:gd name="connsiteY309" fmla="*/ 581025 h 1081845"/>
                <a:gd name="connsiteX310" fmla="*/ 1036980 w 1585375"/>
                <a:gd name="connsiteY310" fmla="*/ 642938 h 1081845"/>
                <a:gd name="connsiteX311" fmla="*/ 798855 w 1585375"/>
                <a:gd name="connsiteY311" fmla="*/ 862013 h 1081845"/>
                <a:gd name="connsiteX312" fmla="*/ 727418 w 1585375"/>
                <a:gd name="connsiteY312" fmla="*/ 919163 h 1081845"/>
                <a:gd name="connsiteX313" fmla="*/ 617880 w 1585375"/>
                <a:gd name="connsiteY313" fmla="*/ 990600 h 1081845"/>
                <a:gd name="connsiteX314" fmla="*/ 579780 w 1585375"/>
                <a:gd name="connsiteY314" fmla="*/ 1014413 h 1081845"/>
                <a:gd name="connsiteX315" fmla="*/ 594068 w 1585375"/>
                <a:gd name="connsiteY315" fmla="*/ 1019175 h 1081845"/>
                <a:gd name="connsiteX316" fmla="*/ 670268 w 1585375"/>
                <a:gd name="connsiteY316" fmla="*/ 976313 h 1081845"/>
                <a:gd name="connsiteX317" fmla="*/ 808380 w 1585375"/>
                <a:gd name="connsiteY317" fmla="*/ 923925 h 1081845"/>
                <a:gd name="connsiteX318" fmla="*/ 894105 w 1585375"/>
                <a:gd name="connsiteY318" fmla="*/ 885825 h 1081845"/>
                <a:gd name="connsiteX319" fmla="*/ 1136993 w 1585375"/>
                <a:gd name="connsiteY319" fmla="*/ 800100 h 1081845"/>
                <a:gd name="connsiteX320" fmla="*/ 1284630 w 1585375"/>
                <a:gd name="connsiteY320" fmla="*/ 738188 h 1081845"/>
                <a:gd name="connsiteX321" fmla="*/ 1179855 w 1585375"/>
                <a:gd name="connsiteY321" fmla="*/ 876300 h 1081845"/>
                <a:gd name="connsiteX322" fmla="*/ 1117943 w 1585375"/>
                <a:gd name="connsiteY322" fmla="*/ 938213 h 1081845"/>
                <a:gd name="connsiteX323" fmla="*/ 1065555 w 1585375"/>
                <a:gd name="connsiteY323" fmla="*/ 1000125 h 1081845"/>
                <a:gd name="connsiteX324" fmla="*/ 984593 w 1585375"/>
                <a:gd name="connsiteY324" fmla="*/ 1066800 h 1081845"/>
                <a:gd name="connsiteX325" fmla="*/ 975068 w 1585375"/>
                <a:gd name="connsiteY325" fmla="*/ 1081088 h 1081845"/>
                <a:gd name="connsiteX326" fmla="*/ 1265580 w 1585375"/>
                <a:gd name="connsiteY326" fmla="*/ 942975 h 1081845"/>
                <a:gd name="connsiteX327" fmla="*/ 1389405 w 1585375"/>
                <a:gd name="connsiteY327" fmla="*/ 881063 h 1081845"/>
                <a:gd name="connsiteX328" fmla="*/ 1570380 w 1585375"/>
                <a:gd name="connsiteY328" fmla="*/ 752475 h 1081845"/>
                <a:gd name="connsiteX329" fmla="*/ 1584668 w 1585375"/>
                <a:gd name="connsiteY329" fmla="*/ 723900 h 1081845"/>
                <a:gd name="connsiteX330" fmla="*/ 1575143 w 1585375"/>
                <a:gd name="connsiteY330" fmla="*/ 704850 h 1081845"/>
                <a:gd name="connsiteX331" fmla="*/ 1503705 w 1585375"/>
                <a:gd name="connsiteY331" fmla="*/ 681038 h 1081845"/>
                <a:gd name="connsiteX332" fmla="*/ 1465605 w 1585375"/>
                <a:gd name="connsiteY332" fmla="*/ 676275 h 1081845"/>
                <a:gd name="connsiteX333" fmla="*/ 1175093 w 1585375"/>
                <a:gd name="connsiteY333" fmla="*/ 661988 h 1081845"/>
                <a:gd name="connsiteX334" fmla="*/ 1156043 w 1585375"/>
                <a:gd name="connsiteY334" fmla="*/ 652463 h 1081845"/>
                <a:gd name="connsiteX335" fmla="*/ 1151280 w 1585375"/>
                <a:gd name="connsiteY335" fmla="*/ 633413 h 1081845"/>
                <a:gd name="connsiteX336" fmla="*/ 1146518 w 1585375"/>
                <a:gd name="connsiteY336" fmla="*/ 561975 h 1081845"/>
                <a:gd name="connsiteX337" fmla="*/ 1136993 w 1585375"/>
                <a:gd name="connsiteY337" fmla="*/ 528638 h 1081845"/>
                <a:gd name="connsiteX338" fmla="*/ 1132230 w 1585375"/>
                <a:gd name="connsiteY338" fmla="*/ 495300 h 1081845"/>
                <a:gd name="connsiteX339" fmla="*/ 1127468 w 1585375"/>
                <a:gd name="connsiteY339" fmla="*/ 471488 h 1081845"/>
                <a:gd name="connsiteX340" fmla="*/ 1156043 w 1585375"/>
                <a:gd name="connsiteY340" fmla="*/ 481013 h 1081845"/>
                <a:gd name="connsiteX341" fmla="*/ 1170330 w 1585375"/>
                <a:gd name="connsiteY341" fmla="*/ 514350 h 1081845"/>
                <a:gd name="connsiteX342" fmla="*/ 1198905 w 1585375"/>
                <a:gd name="connsiteY342" fmla="*/ 609600 h 1081845"/>
                <a:gd name="connsiteX343" fmla="*/ 1184618 w 1585375"/>
                <a:gd name="connsiteY343" fmla="*/ 838200 h 1081845"/>
                <a:gd name="connsiteX344" fmla="*/ 1156043 w 1585375"/>
                <a:gd name="connsiteY344" fmla="*/ 890588 h 1081845"/>
                <a:gd name="connsiteX345" fmla="*/ 1141755 w 1585375"/>
                <a:gd name="connsiteY345" fmla="*/ 895350 h 1081845"/>
                <a:gd name="connsiteX346" fmla="*/ 1098893 w 1585375"/>
                <a:gd name="connsiteY346" fmla="*/ 876300 h 1081845"/>
                <a:gd name="connsiteX347" fmla="*/ 1075080 w 1585375"/>
                <a:gd name="connsiteY347" fmla="*/ 852488 h 1081845"/>
                <a:gd name="connsiteX348" fmla="*/ 1051268 w 1585375"/>
                <a:gd name="connsiteY348" fmla="*/ 819150 h 1081845"/>
                <a:gd name="connsiteX349" fmla="*/ 984593 w 1585375"/>
                <a:gd name="connsiteY349" fmla="*/ 714375 h 1081845"/>
                <a:gd name="connsiteX350" fmla="*/ 941730 w 1585375"/>
                <a:gd name="connsiteY350" fmla="*/ 652463 h 1081845"/>
                <a:gd name="connsiteX351" fmla="*/ 903630 w 1585375"/>
                <a:gd name="connsiteY351" fmla="*/ 585788 h 1081845"/>
                <a:gd name="connsiteX352" fmla="*/ 808380 w 1585375"/>
                <a:gd name="connsiteY352" fmla="*/ 447675 h 1081845"/>
                <a:gd name="connsiteX353" fmla="*/ 775043 w 1585375"/>
                <a:gd name="connsiteY353" fmla="*/ 381000 h 1081845"/>
                <a:gd name="connsiteX354" fmla="*/ 770280 w 1585375"/>
                <a:gd name="connsiteY354" fmla="*/ 352425 h 1081845"/>
                <a:gd name="connsiteX355" fmla="*/ 789330 w 1585375"/>
                <a:gd name="connsiteY355" fmla="*/ 342900 h 1081845"/>
                <a:gd name="connsiteX356" fmla="*/ 865530 w 1585375"/>
                <a:gd name="connsiteY356" fmla="*/ 347663 h 1081845"/>
                <a:gd name="connsiteX357" fmla="*/ 889343 w 1585375"/>
                <a:gd name="connsiteY357" fmla="*/ 361950 h 1081845"/>
                <a:gd name="connsiteX358" fmla="*/ 917918 w 1585375"/>
                <a:gd name="connsiteY358" fmla="*/ 404813 h 1081845"/>
                <a:gd name="connsiteX359" fmla="*/ 922680 w 1585375"/>
                <a:gd name="connsiteY359" fmla="*/ 442913 h 1081845"/>
                <a:gd name="connsiteX360" fmla="*/ 903630 w 1585375"/>
                <a:gd name="connsiteY360" fmla="*/ 590550 h 1081845"/>
                <a:gd name="connsiteX361" fmla="*/ 875055 w 1585375"/>
                <a:gd name="connsiteY361" fmla="*/ 638175 h 1081845"/>
                <a:gd name="connsiteX362" fmla="*/ 856005 w 1585375"/>
                <a:gd name="connsiteY362" fmla="*/ 666750 h 1081845"/>
                <a:gd name="connsiteX363" fmla="*/ 817905 w 1585375"/>
                <a:gd name="connsiteY363" fmla="*/ 685800 h 1081845"/>
                <a:gd name="connsiteX364" fmla="*/ 770280 w 1585375"/>
                <a:gd name="connsiteY364" fmla="*/ 676275 h 1081845"/>
                <a:gd name="connsiteX365" fmla="*/ 713130 w 1585375"/>
                <a:gd name="connsiteY365" fmla="*/ 623888 h 1081845"/>
                <a:gd name="connsiteX366" fmla="*/ 670268 w 1585375"/>
                <a:gd name="connsiteY366" fmla="*/ 547688 h 1081845"/>
                <a:gd name="connsiteX367" fmla="*/ 641693 w 1585375"/>
                <a:gd name="connsiteY367" fmla="*/ 495300 h 1081845"/>
                <a:gd name="connsiteX368" fmla="*/ 570255 w 1585375"/>
                <a:gd name="connsiteY368" fmla="*/ 395288 h 1081845"/>
                <a:gd name="connsiteX369" fmla="*/ 508343 w 1585375"/>
                <a:gd name="connsiteY369" fmla="*/ 314325 h 1081845"/>
                <a:gd name="connsiteX370" fmla="*/ 498818 w 1585375"/>
                <a:gd name="connsiteY370" fmla="*/ 295275 h 1081845"/>
                <a:gd name="connsiteX371" fmla="*/ 494055 w 1585375"/>
                <a:gd name="connsiteY371" fmla="*/ 280988 h 1081845"/>
                <a:gd name="connsiteX372" fmla="*/ 536918 w 1585375"/>
                <a:gd name="connsiteY372" fmla="*/ 285750 h 1081845"/>
                <a:gd name="connsiteX373" fmla="*/ 603593 w 1585375"/>
                <a:gd name="connsiteY373" fmla="*/ 328613 h 1081845"/>
                <a:gd name="connsiteX374" fmla="*/ 613118 w 1585375"/>
                <a:gd name="connsiteY374" fmla="*/ 342900 h 1081845"/>
                <a:gd name="connsiteX375" fmla="*/ 598830 w 1585375"/>
                <a:gd name="connsiteY375" fmla="*/ 371475 h 1081845"/>
                <a:gd name="connsiteX376" fmla="*/ 575018 w 1585375"/>
                <a:gd name="connsiteY376" fmla="*/ 395288 h 1081845"/>
                <a:gd name="connsiteX377" fmla="*/ 489293 w 1585375"/>
                <a:gd name="connsiteY377" fmla="*/ 442913 h 1081845"/>
                <a:gd name="connsiteX378" fmla="*/ 351180 w 1585375"/>
                <a:gd name="connsiteY378" fmla="*/ 523875 h 1081845"/>
                <a:gd name="connsiteX379" fmla="*/ 313080 w 1585375"/>
                <a:gd name="connsiteY379" fmla="*/ 547688 h 1081845"/>
                <a:gd name="connsiteX380" fmla="*/ 279743 w 1585375"/>
                <a:gd name="connsiteY380" fmla="*/ 566738 h 1081845"/>
                <a:gd name="connsiteX381" fmla="*/ 232118 w 1585375"/>
                <a:gd name="connsiteY381" fmla="*/ 604838 h 1081845"/>
                <a:gd name="connsiteX382" fmla="*/ 222593 w 1585375"/>
                <a:gd name="connsiteY382" fmla="*/ 623888 h 1081845"/>
                <a:gd name="connsiteX383" fmla="*/ 270218 w 1585375"/>
                <a:gd name="connsiteY383" fmla="*/ 557213 h 1081845"/>
                <a:gd name="connsiteX384" fmla="*/ 374993 w 1585375"/>
                <a:gd name="connsiteY384" fmla="*/ 409575 h 1081845"/>
                <a:gd name="connsiteX385" fmla="*/ 422618 w 1585375"/>
                <a:gd name="connsiteY385" fmla="*/ 342900 h 1081845"/>
                <a:gd name="connsiteX386" fmla="*/ 417855 w 1585375"/>
                <a:gd name="connsiteY386" fmla="*/ 328613 h 1081845"/>
                <a:gd name="connsiteX387" fmla="*/ 374993 w 1585375"/>
                <a:gd name="connsiteY387" fmla="*/ 376238 h 1081845"/>
                <a:gd name="connsiteX388" fmla="*/ 351180 w 1585375"/>
                <a:gd name="connsiteY388" fmla="*/ 400050 h 1081845"/>
                <a:gd name="connsiteX389" fmla="*/ 327368 w 1585375"/>
                <a:gd name="connsiteY389" fmla="*/ 433388 h 1081845"/>
                <a:gd name="connsiteX390" fmla="*/ 289268 w 1585375"/>
                <a:gd name="connsiteY390" fmla="*/ 476250 h 1081845"/>
                <a:gd name="connsiteX391" fmla="*/ 246405 w 1585375"/>
                <a:gd name="connsiteY391" fmla="*/ 552450 h 1081845"/>
                <a:gd name="connsiteX392" fmla="*/ 251168 w 1585375"/>
                <a:gd name="connsiteY392" fmla="*/ 604838 h 1081845"/>
                <a:gd name="connsiteX393" fmla="*/ 298793 w 1585375"/>
                <a:gd name="connsiteY393" fmla="*/ 619125 h 1081845"/>
                <a:gd name="connsiteX394" fmla="*/ 417855 w 1585375"/>
                <a:gd name="connsiteY394" fmla="*/ 623888 h 1081845"/>
                <a:gd name="connsiteX395" fmla="*/ 636930 w 1585375"/>
                <a:gd name="connsiteY395" fmla="*/ 628650 h 1081845"/>
                <a:gd name="connsiteX396" fmla="*/ 670268 w 1585375"/>
                <a:gd name="connsiteY396" fmla="*/ 633413 h 1081845"/>
                <a:gd name="connsiteX397" fmla="*/ 698843 w 1585375"/>
                <a:gd name="connsiteY397" fmla="*/ 642938 h 1081845"/>
                <a:gd name="connsiteX398" fmla="*/ 679793 w 1585375"/>
                <a:gd name="connsiteY398" fmla="*/ 604838 h 1081845"/>
                <a:gd name="connsiteX399" fmla="*/ 651218 w 1585375"/>
                <a:gd name="connsiteY399" fmla="*/ 571500 h 1081845"/>
                <a:gd name="connsiteX400" fmla="*/ 532155 w 1585375"/>
                <a:gd name="connsiteY400" fmla="*/ 457200 h 1081845"/>
                <a:gd name="connsiteX401" fmla="*/ 484530 w 1585375"/>
                <a:gd name="connsiteY401" fmla="*/ 433388 h 1081845"/>
                <a:gd name="connsiteX402" fmla="*/ 379755 w 1585375"/>
                <a:gd name="connsiteY402" fmla="*/ 371475 h 1081845"/>
                <a:gd name="connsiteX403" fmla="*/ 346418 w 1585375"/>
                <a:gd name="connsiteY403" fmla="*/ 352425 h 1081845"/>
                <a:gd name="connsiteX404" fmla="*/ 408330 w 1585375"/>
                <a:gd name="connsiteY404" fmla="*/ 357188 h 1081845"/>
                <a:gd name="connsiteX405" fmla="*/ 432143 w 1585375"/>
                <a:gd name="connsiteY405" fmla="*/ 376238 h 1081845"/>
                <a:gd name="connsiteX406" fmla="*/ 451193 w 1585375"/>
                <a:gd name="connsiteY406" fmla="*/ 404813 h 1081845"/>
                <a:gd name="connsiteX407" fmla="*/ 484530 w 1585375"/>
                <a:gd name="connsiteY407" fmla="*/ 476250 h 1081845"/>
                <a:gd name="connsiteX408" fmla="*/ 498818 w 1585375"/>
                <a:gd name="connsiteY408" fmla="*/ 566738 h 1081845"/>
                <a:gd name="connsiteX409" fmla="*/ 489293 w 1585375"/>
                <a:gd name="connsiteY409" fmla="*/ 633413 h 1081845"/>
                <a:gd name="connsiteX410" fmla="*/ 475005 w 1585375"/>
                <a:gd name="connsiteY410" fmla="*/ 604838 h 1081845"/>
                <a:gd name="connsiteX411" fmla="*/ 517868 w 1585375"/>
                <a:gd name="connsiteY411" fmla="*/ 471488 h 1081845"/>
                <a:gd name="connsiteX412" fmla="*/ 560730 w 1585375"/>
                <a:gd name="connsiteY412" fmla="*/ 400050 h 1081845"/>
                <a:gd name="connsiteX413" fmla="*/ 575018 w 1585375"/>
                <a:gd name="connsiteY413" fmla="*/ 390525 h 1081845"/>
                <a:gd name="connsiteX414" fmla="*/ 546443 w 1585375"/>
                <a:gd name="connsiteY414" fmla="*/ 495300 h 1081845"/>
                <a:gd name="connsiteX415" fmla="*/ 517868 w 1585375"/>
                <a:gd name="connsiteY415" fmla="*/ 557213 h 1081845"/>
                <a:gd name="connsiteX416" fmla="*/ 451193 w 1585375"/>
                <a:gd name="connsiteY416" fmla="*/ 661988 h 1081845"/>
                <a:gd name="connsiteX417" fmla="*/ 432143 w 1585375"/>
                <a:gd name="connsiteY417" fmla="*/ 700088 h 1081845"/>
                <a:gd name="connsiteX418" fmla="*/ 446430 w 1585375"/>
                <a:gd name="connsiteY418" fmla="*/ 676275 h 1081845"/>
                <a:gd name="connsiteX419" fmla="*/ 470243 w 1585375"/>
                <a:gd name="connsiteY419" fmla="*/ 628650 h 1081845"/>
                <a:gd name="connsiteX420" fmla="*/ 532155 w 1585375"/>
                <a:gd name="connsiteY420" fmla="*/ 528638 h 1081845"/>
                <a:gd name="connsiteX421" fmla="*/ 565493 w 1585375"/>
                <a:gd name="connsiteY421" fmla="*/ 466725 h 1081845"/>
                <a:gd name="connsiteX422" fmla="*/ 575018 w 1585375"/>
                <a:gd name="connsiteY422" fmla="*/ 428625 h 1081845"/>
                <a:gd name="connsiteX423" fmla="*/ 579780 w 1585375"/>
                <a:gd name="connsiteY423" fmla="*/ 414338 h 1081845"/>
                <a:gd name="connsiteX424" fmla="*/ 551205 w 1585375"/>
                <a:gd name="connsiteY424" fmla="*/ 433388 h 1081845"/>
                <a:gd name="connsiteX425" fmla="*/ 475005 w 1585375"/>
                <a:gd name="connsiteY425" fmla="*/ 542925 h 1081845"/>
                <a:gd name="connsiteX426" fmla="*/ 403568 w 1585375"/>
                <a:gd name="connsiteY426" fmla="*/ 628650 h 1081845"/>
                <a:gd name="connsiteX427" fmla="*/ 479768 w 1585375"/>
                <a:gd name="connsiteY427" fmla="*/ 533400 h 1081845"/>
                <a:gd name="connsiteX428" fmla="*/ 565493 w 1585375"/>
                <a:gd name="connsiteY428" fmla="*/ 457200 h 1081845"/>
                <a:gd name="connsiteX429" fmla="*/ 632168 w 1585375"/>
                <a:gd name="connsiteY429" fmla="*/ 381000 h 1081845"/>
                <a:gd name="connsiteX430" fmla="*/ 679793 w 1585375"/>
                <a:gd name="connsiteY430" fmla="*/ 342900 h 1081845"/>
                <a:gd name="connsiteX431" fmla="*/ 703605 w 1585375"/>
                <a:gd name="connsiteY431" fmla="*/ 319088 h 1081845"/>
                <a:gd name="connsiteX432" fmla="*/ 675030 w 1585375"/>
                <a:gd name="connsiteY432" fmla="*/ 328613 h 1081845"/>
                <a:gd name="connsiteX433" fmla="*/ 646455 w 1585375"/>
                <a:gd name="connsiteY433" fmla="*/ 357188 h 1081845"/>
                <a:gd name="connsiteX434" fmla="*/ 541680 w 1585375"/>
                <a:gd name="connsiteY434" fmla="*/ 519113 h 1081845"/>
                <a:gd name="connsiteX435" fmla="*/ 489293 w 1585375"/>
                <a:gd name="connsiteY435" fmla="*/ 614363 h 1081845"/>
                <a:gd name="connsiteX436" fmla="*/ 475005 w 1585375"/>
                <a:gd name="connsiteY436" fmla="*/ 638175 h 1081845"/>
                <a:gd name="connsiteX437" fmla="*/ 470243 w 1585375"/>
                <a:gd name="connsiteY437" fmla="*/ 557213 h 1081845"/>
                <a:gd name="connsiteX438" fmla="*/ 455955 w 1585375"/>
                <a:gd name="connsiteY438" fmla="*/ 319088 h 1081845"/>
                <a:gd name="connsiteX439" fmla="*/ 417855 w 1585375"/>
                <a:gd name="connsiteY439" fmla="*/ 209550 h 1081845"/>
                <a:gd name="connsiteX440" fmla="*/ 360705 w 1585375"/>
                <a:gd name="connsiteY440" fmla="*/ 90488 h 1081845"/>
                <a:gd name="connsiteX441" fmla="*/ 327368 w 1585375"/>
                <a:gd name="connsiteY441" fmla="*/ 47625 h 1081845"/>
                <a:gd name="connsiteX442" fmla="*/ 317843 w 1585375"/>
                <a:gd name="connsiteY442" fmla="*/ 28575 h 1081845"/>
                <a:gd name="connsiteX443" fmla="*/ 308318 w 1585375"/>
                <a:gd name="connsiteY443" fmla="*/ 14288 h 1081845"/>
                <a:gd name="connsiteX444" fmla="*/ 317843 w 1585375"/>
                <a:gd name="connsiteY444" fmla="*/ 0 h 1081845"/>
                <a:gd name="connsiteX445" fmla="*/ 336893 w 1585375"/>
                <a:gd name="connsiteY445" fmla="*/ 14288 h 1081845"/>
                <a:gd name="connsiteX446" fmla="*/ 355943 w 1585375"/>
                <a:gd name="connsiteY446" fmla="*/ 33338 h 1081845"/>
                <a:gd name="connsiteX447" fmla="*/ 370230 w 1585375"/>
                <a:gd name="connsiteY447" fmla="*/ 52388 h 1081845"/>
                <a:gd name="connsiteX448" fmla="*/ 394043 w 1585375"/>
                <a:gd name="connsiteY448" fmla="*/ 61913 h 1081845"/>
                <a:gd name="connsiteX449" fmla="*/ 413093 w 1585375"/>
                <a:gd name="connsiteY449" fmla="*/ 80963 h 1081845"/>
                <a:gd name="connsiteX450" fmla="*/ 436905 w 1585375"/>
                <a:gd name="connsiteY450" fmla="*/ 95250 h 1081845"/>
                <a:gd name="connsiteX451" fmla="*/ 465480 w 1585375"/>
                <a:gd name="connsiteY451" fmla="*/ 147638 h 1081845"/>
                <a:gd name="connsiteX452" fmla="*/ 470243 w 1585375"/>
                <a:gd name="connsiteY452" fmla="*/ 166688 h 1081845"/>
                <a:gd name="connsiteX453" fmla="*/ 498818 w 1585375"/>
                <a:gd name="connsiteY453" fmla="*/ 261938 h 1081845"/>
                <a:gd name="connsiteX454" fmla="*/ 503580 w 1585375"/>
                <a:gd name="connsiteY454" fmla="*/ 295275 h 1081845"/>
                <a:gd name="connsiteX455" fmla="*/ 522630 w 1585375"/>
                <a:gd name="connsiteY455" fmla="*/ 333375 h 1081845"/>
                <a:gd name="connsiteX456" fmla="*/ 494055 w 1585375"/>
                <a:gd name="connsiteY456" fmla="*/ 347663 h 1081845"/>
                <a:gd name="connsiteX457" fmla="*/ 436905 w 1585375"/>
                <a:gd name="connsiteY457" fmla="*/ 314325 h 1081845"/>
                <a:gd name="connsiteX458" fmla="*/ 417855 w 1585375"/>
                <a:gd name="connsiteY458" fmla="*/ 304800 h 1081845"/>
                <a:gd name="connsiteX459" fmla="*/ 441668 w 1585375"/>
                <a:gd name="connsiteY459" fmla="*/ 347663 h 1081845"/>
                <a:gd name="connsiteX460" fmla="*/ 455955 w 1585375"/>
                <a:gd name="connsiteY460" fmla="*/ 376238 h 1081845"/>
                <a:gd name="connsiteX461" fmla="*/ 479768 w 1585375"/>
                <a:gd name="connsiteY461" fmla="*/ 400050 h 1081845"/>
                <a:gd name="connsiteX462" fmla="*/ 536918 w 1585375"/>
                <a:gd name="connsiteY462" fmla="*/ 442913 h 1081845"/>
                <a:gd name="connsiteX463" fmla="*/ 575018 w 1585375"/>
                <a:gd name="connsiteY463" fmla="*/ 457200 h 1081845"/>
                <a:gd name="connsiteX464" fmla="*/ 594068 w 1585375"/>
                <a:gd name="connsiteY464" fmla="*/ 471488 h 1081845"/>
                <a:gd name="connsiteX465" fmla="*/ 665505 w 1585375"/>
                <a:gd name="connsiteY465" fmla="*/ 471488 h 1081845"/>
                <a:gd name="connsiteX466" fmla="*/ 655980 w 1585375"/>
                <a:gd name="connsiteY466" fmla="*/ 452438 h 1081845"/>
                <a:gd name="connsiteX467" fmla="*/ 613118 w 1585375"/>
                <a:gd name="connsiteY467" fmla="*/ 404813 h 1081845"/>
                <a:gd name="connsiteX468" fmla="*/ 541680 w 1585375"/>
                <a:gd name="connsiteY468" fmla="*/ 357188 h 1081845"/>
                <a:gd name="connsiteX469" fmla="*/ 498818 w 1585375"/>
                <a:gd name="connsiteY469" fmla="*/ 333375 h 1081845"/>
                <a:gd name="connsiteX470" fmla="*/ 422618 w 1585375"/>
                <a:gd name="connsiteY470" fmla="*/ 280988 h 1081845"/>
                <a:gd name="connsiteX471" fmla="*/ 379755 w 1585375"/>
                <a:gd name="connsiteY471" fmla="*/ 252413 h 1081845"/>
                <a:gd name="connsiteX472" fmla="*/ 298793 w 1585375"/>
                <a:gd name="connsiteY472" fmla="*/ 190500 h 1081845"/>
                <a:gd name="connsiteX473" fmla="*/ 260693 w 1585375"/>
                <a:gd name="connsiteY473" fmla="*/ 161925 h 1081845"/>
                <a:gd name="connsiteX474" fmla="*/ 241643 w 1585375"/>
                <a:gd name="connsiteY474" fmla="*/ 142875 h 1081845"/>
                <a:gd name="connsiteX475" fmla="*/ 232118 w 1585375"/>
                <a:gd name="connsiteY475" fmla="*/ 128588 h 1081845"/>
                <a:gd name="connsiteX476" fmla="*/ 241643 w 1585375"/>
                <a:gd name="connsiteY476" fmla="*/ 152400 h 1081845"/>
                <a:gd name="connsiteX477" fmla="*/ 322605 w 1585375"/>
                <a:gd name="connsiteY477" fmla="*/ 242888 h 1081845"/>
                <a:gd name="connsiteX478" fmla="*/ 398805 w 1585375"/>
                <a:gd name="connsiteY478" fmla="*/ 309563 h 1081845"/>
                <a:gd name="connsiteX479" fmla="*/ 784568 w 1585375"/>
                <a:gd name="connsiteY479" fmla="*/ 523875 h 1081845"/>
                <a:gd name="connsiteX480" fmla="*/ 894105 w 1585375"/>
                <a:gd name="connsiteY480" fmla="*/ 561975 h 1081845"/>
                <a:gd name="connsiteX481" fmla="*/ 1008405 w 1585375"/>
                <a:gd name="connsiteY481" fmla="*/ 590550 h 1081845"/>
                <a:gd name="connsiteX482" fmla="*/ 994118 w 1585375"/>
                <a:gd name="connsiteY482" fmla="*/ 571500 h 1081845"/>
                <a:gd name="connsiteX483" fmla="*/ 917918 w 1585375"/>
                <a:gd name="connsiteY483" fmla="*/ 514350 h 1081845"/>
                <a:gd name="connsiteX484" fmla="*/ 875055 w 1585375"/>
                <a:gd name="connsiteY484" fmla="*/ 481013 h 1081845"/>
                <a:gd name="connsiteX485" fmla="*/ 832193 w 1585375"/>
                <a:gd name="connsiteY485" fmla="*/ 447675 h 1081845"/>
                <a:gd name="connsiteX486" fmla="*/ 779805 w 1585375"/>
                <a:gd name="connsiteY486" fmla="*/ 419100 h 1081845"/>
                <a:gd name="connsiteX487" fmla="*/ 741705 w 1585375"/>
                <a:gd name="connsiteY487" fmla="*/ 390525 h 1081845"/>
                <a:gd name="connsiteX488" fmla="*/ 703605 w 1585375"/>
                <a:gd name="connsiteY488" fmla="*/ 357188 h 1081845"/>
                <a:gd name="connsiteX489" fmla="*/ 746468 w 1585375"/>
                <a:gd name="connsiteY489" fmla="*/ 333375 h 1081845"/>
                <a:gd name="connsiteX490" fmla="*/ 760755 w 1585375"/>
                <a:gd name="connsiteY490" fmla="*/ 328613 h 1081845"/>
                <a:gd name="connsiteX491" fmla="*/ 751230 w 1585375"/>
                <a:gd name="connsiteY491" fmla="*/ 376238 h 1081845"/>
                <a:gd name="connsiteX492" fmla="*/ 741705 w 1585375"/>
                <a:gd name="connsiteY492" fmla="*/ 395288 h 1081845"/>
                <a:gd name="connsiteX493" fmla="*/ 703605 w 1585375"/>
                <a:gd name="connsiteY493" fmla="*/ 466725 h 1081845"/>
                <a:gd name="connsiteX494" fmla="*/ 684555 w 1585375"/>
                <a:gd name="connsiteY494" fmla="*/ 500063 h 1081845"/>
                <a:gd name="connsiteX495" fmla="*/ 603593 w 1585375"/>
                <a:gd name="connsiteY495" fmla="*/ 561975 h 1081845"/>
                <a:gd name="connsiteX496" fmla="*/ 579780 w 1585375"/>
                <a:gd name="connsiteY496" fmla="*/ 571500 h 1081845"/>
                <a:gd name="connsiteX497" fmla="*/ 641693 w 1585375"/>
                <a:gd name="connsiteY497" fmla="*/ 471488 h 1081845"/>
                <a:gd name="connsiteX498" fmla="*/ 670268 w 1585375"/>
                <a:gd name="connsiteY498" fmla="*/ 433388 h 1081845"/>
                <a:gd name="connsiteX499" fmla="*/ 727418 w 1585375"/>
                <a:gd name="connsiteY499" fmla="*/ 385763 h 1081845"/>
                <a:gd name="connsiteX500" fmla="*/ 679793 w 1585375"/>
                <a:gd name="connsiteY500" fmla="*/ 414338 h 1081845"/>
                <a:gd name="connsiteX501" fmla="*/ 608355 w 1585375"/>
                <a:gd name="connsiteY501" fmla="*/ 457200 h 1081845"/>
                <a:gd name="connsiteX502" fmla="*/ 560730 w 1585375"/>
                <a:gd name="connsiteY502" fmla="*/ 476250 h 1081845"/>
                <a:gd name="connsiteX503" fmla="*/ 513105 w 1585375"/>
                <a:gd name="connsiteY503" fmla="*/ 504825 h 1081845"/>
                <a:gd name="connsiteX504" fmla="*/ 465480 w 1585375"/>
                <a:gd name="connsiteY504" fmla="*/ 519113 h 1081845"/>
                <a:gd name="connsiteX505" fmla="*/ 408330 w 1585375"/>
                <a:gd name="connsiteY505" fmla="*/ 533400 h 1081845"/>
                <a:gd name="connsiteX506" fmla="*/ 465480 w 1585375"/>
                <a:gd name="connsiteY506" fmla="*/ 490538 h 1081845"/>
                <a:gd name="connsiteX507" fmla="*/ 508343 w 1585375"/>
                <a:gd name="connsiteY507" fmla="*/ 466725 h 1081845"/>
                <a:gd name="connsiteX508" fmla="*/ 565493 w 1585375"/>
                <a:gd name="connsiteY508" fmla="*/ 419100 h 1081845"/>
                <a:gd name="connsiteX509" fmla="*/ 641693 w 1585375"/>
                <a:gd name="connsiteY509" fmla="*/ 376238 h 1081845"/>
                <a:gd name="connsiteX510" fmla="*/ 717893 w 1585375"/>
                <a:gd name="connsiteY510" fmla="*/ 328613 h 1081845"/>
                <a:gd name="connsiteX511" fmla="*/ 827430 w 1585375"/>
                <a:gd name="connsiteY511" fmla="*/ 271463 h 1081845"/>
                <a:gd name="connsiteX512" fmla="*/ 851243 w 1585375"/>
                <a:gd name="connsiteY512" fmla="*/ 257175 h 1081845"/>
                <a:gd name="connsiteX513" fmla="*/ 836955 w 1585375"/>
                <a:gd name="connsiteY513" fmla="*/ 280988 h 1081845"/>
                <a:gd name="connsiteX514" fmla="*/ 751230 w 1585375"/>
                <a:gd name="connsiteY514" fmla="*/ 371475 h 1081845"/>
                <a:gd name="connsiteX515" fmla="*/ 651218 w 1585375"/>
                <a:gd name="connsiteY515" fmla="*/ 447675 h 1081845"/>
                <a:gd name="connsiteX516" fmla="*/ 579780 w 1585375"/>
                <a:gd name="connsiteY516" fmla="*/ 485775 h 1081845"/>
                <a:gd name="connsiteX517" fmla="*/ 527393 w 1585375"/>
                <a:gd name="connsiteY517" fmla="*/ 519113 h 1081845"/>
                <a:gd name="connsiteX518" fmla="*/ 446430 w 1585375"/>
                <a:gd name="connsiteY518" fmla="*/ 542925 h 1081845"/>
                <a:gd name="connsiteX519" fmla="*/ 432143 w 1585375"/>
                <a:gd name="connsiteY519" fmla="*/ 547688 h 1081845"/>
                <a:gd name="connsiteX520" fmla="*/ 446430 w 1585375"/>
                <a:gd name="connsiteY520" fmla="*/ 533400 h 1081845"/>
                <a:gd name="connsiteX521" fmla="*/ 508343 w 1585375"/>
                <a:gd name="connsiteY521" fmla="*/ 461963 h 1081845"/>
                <a:gd name="connsiteX522" fmla="*/ 551205 w 1585375"/>
                <a:gd name="connsiteY522" fmla="*/ 409575 h 1081845"/>
                <a:gd name="connsiteX523" fmla="*/ 789330 w 1585375"/>
                <a:gd name="connsiteY523" fmla="*/ 242888 h 1081845"/>
                <a:gd name="connsiteX524" fmla="*/ 865530 w 1585375"/>
                <a:gd name="connsiteY524" fmla="*/ 195263 h 1081845"/>
                <a:gd name="connsiteX525" fmla="*/ 1008405 w 1585375"/>
                <a:gd name="connsiteY525" fmla="*/ 128588 h 1081845"/>
                <a:gd name="connsiteX526" fmla="*/ 1051268 w 1585375"/>
                <a:gd name="connsiteY526" fmla="*/ 109538 h 1081845"/>
                <a:gd name="connsiteX527" fmla="*/ 975068 w 1585375"/>
                <a:gd name="connsiteY527" fmla="*/ 166688 h 1081845"/>
                <a:gd name="connsiteX528" fmla="*/ 927443 w 1585375"/>
                <a:gd name="connsiteY528" fmla="*/ 209550 h 1081845"/>
                <a:gd name="connsiteX529" fmla="*/ 775043 w 1585375"/>
                <a:gd name="connsiteY529" fmla="*/ 333375 h 1081845"/>
                <a:gd name="connsiteX530" fmla="*/ 675030 w 1585375"/>
                <a:gd name="connsiteY530" fmla="*/ 414338 h 1081845"/>
                <a:gd name="connsiteX531" fmla="*/ 594068 w 1585375"/>
                <a:gd name="connsiteY531" fmla="*/ 476250 h 1081845"/>
                <a:gd name="connsiteX532" fmla="*/ 460718 w 1585375"/>
                <a:gd name="connsiteY532" fmla="*/ 557213 h 1081845"/>
                <a:gd name="connsiteX533" fmla="*/ 413093 w 1585375"/>
                <a:gd name="connsiteY533" fmla="*/ 581025 h 1081845"/>
                <a:gd name="connsiteX534" fmla="*/ 489293 w 1585375"/>
                <a:gd name="connsiteY534" fmla="*/ 485775 h 1081845"/>
                <a:gd name="connsiteX535" fmla="*/ 617880 w 1585375"/>
                <a:gd name="connsiteY535" fmla="*/ 347663 h 1081845"/>
                <a:gd name="connsiteX536" fmla="*/ 751230 w 1585375"/>
                <a:gd name="connsiteY536" fmla="*/ 219075 h 1081845"/>
                <a:gd name="connsiteX537" fmla="*/ 898868 w 1585375"/>
                <a:gd name="connsiteY537" fmla="*/ 114300 h 1081845"/>
                <a:gd name="connsiteX538" fmla="*/ 951255 w 1585375"/>
                <a:gd name="connsiteY538" fmla="*/ 80963 h 1081845"/>
                <a:gd name="connsiteX539" fmla="*/ 965543 w 1585375"/>
                <a:gd name="connsiteY539" fmla="*/ 71438 h 1081845"/>
                <a:gd name="connsiteX540" fmla="*/ 832193 w 1585375"/>
                <a:gd name="connsiteY540" fmla="*/ 223838 h 1081845"/>
                <a:gd name="connsiteX541" fmla="*/ 655980 w 1585375"/>
                <a:gd name="connsiteY541" fmla="*/ 409575 h 1081845"/>
                <a:gd name="connsiteX542" fmla="*/ 560730 w 1585375"/>
                <a:gd name="connsiteY542" fmla="*/ 504825 h 1081845"/>
                <a:gd name="connsiteX543" fmla="*/ 398805 w 1585375"/>
                <a:gd name="connsiteY543" fmla="*/ 633413 h 1081845"/>
                <a:gd name="connsiteX544" fmla="*/ 341655 w 1585375"/>
                <a:gd name="connsiteY544" fmla="*/ 661988 h 1081845"/>
                <a:gd name="connsiteX545" fmla="*/ 365468 w 1585375"/>
                <a:gd name="connsiteY545" fmla="*/ 623888 h 1081845"/>
                <a:gd name="connsiteX546" fmla="*/ 398805 w 1585375"/>
                <a:gd name="connsiteY546" fmla="*/ 561975 h 1081845"/>
                <a:gd name="connsiteX547" fmla="*/ 427380 w 1585375"/>
                <a:gd name="connsiteY547" fmla="*/ 523875 h 1081845"/>
                <a:gd name="connsiteX548" fmla="*/ 494055 w 1585375"/>
                <a:gd name="connsiteY548" fmla="*/ 423863 h 1081845"/>
                <a:gd name="connsiteX549" fmla="*/ 575018 w 1585375"/>
                <a:gd name="connsiteY549" fmla="*/ 352425 h 1081845"/>
                <a:gd name="connsiteX550" fmla="*/ 513105 w 1585375"/>
                <a:gd name="connsiteY550" fmla="*/ 414338 h 1081845"/>
                <a:gd name="connsiteX551" fmla="*/ 417855 w 1585375"/>
                <a:gd name="connsiteY551" fmla="*/ 519113 h 1081845"/>
                <a:gd name="connsiteX552" fmla="*/ 370230 w 1585375"/>
                <a:gd name="connsiteY552" fmla="*/ 571500 h 1081845"/>
                <a:gd name="connsiteX553" fmla="*/ 303555 w 1585375"/>
                <a:gd name="connsiteY553" fmla="*/ 647700 h 1081845"/>
                <a:gd name="connsiteX554" fmla="*/ 284505 w 1585375"/>
                <a:gd name="connsiteY554" fmla="*/ 661988 h 1081845"/>
                <a:gd name="connsiteX555" fmla="*/ 298793 w 1585375"/>
                <a:gd name="connsiteY555" fmla="*/ 623888 h 1081845"/>
                <a:gd name="connsiteX556" fmla="*/ 360705 w 1585375"/>
                <a:gd name="connsiteY556" fmla="*/ 552450 h 1081845"/>
                <a:gd name="connsiteX557" fmla="*/ 408330 w 1585375"/>
                <a:gd name="connsiteY557" fmla="*/ 514350 h 1081845"/>
                <a:gd name="connsiteX558" fmla="*/ 603593 w 1585375"/>
                <a:gd name="connsiteY558" fmla="*/ 385763 h 1081845"/>
                <a:gd name="connsiteX559" fmla="*/ 670268 w 1585375"/>
                <a:gd name="connsiteY559" fmla="*/ 342900 h 1081845"/>
                <a:gd name="connsiteX560" fmla="*/ 703605 w 1585375"/>
                <a:gd name="connsiteY560" fmla="*/ 309563 h 1081845"/>
                <a:gd name="connsiteX561" fmla="*/ 670268 w 1585375"/>
                <a:gd name="connsiteY561" fmla="*/ 323850 h 1081845"/>
                <a:gd name="connsiteX562" fmla="*/ 546443 w 1585375"/>
                <a:gd name="connsiteY562" fmla="*/ 481013 h 1081845"/>
                <a:gd name="connsiteX563" fmla="*/ 441668 w 1585375"/>
                <a:gd name="connsiteY563" fmla="*/ 642938 h 1081845"/>
                <a:gd name="connsiteX564" fmla="*/ 360705 w 1585375"/>
                <a:gd name="connsiteY564" fmla="*/ 742950 h 1081845"/>
                <a:gd name="connsiteX565" fmla="*/ 336893 w 1585375"/>
                <a:gd name="connsiteY565" fmla="*/ 766763 h 1081845"/>
                <a:gd name="connsiteX566" fmla="*/ 317843 w 1585375"/>
                <a:gd name="connsiteY566" fmla="*/ 776288 h 1081845"/>
                <a:gd name="connsiteX567" fmla="*/ 332130 w 1585375"/>
                <a:gd name="connsiteY567" fmla="*/ 742950 h 1081845"/>
                <a:gd name="connsiteX568" fmla="*/ 336893 w 1585375"/>
                <a:gd name="connsiteY568" fmla="*/ 723900 h 1081845"/>
                <a:gd name="connsiteX569" fmla="*/ 346418 w 1585375"/>
                <a:gd name="connsiteY569" fmla="*/ 681038 h 1081845"/>
                <a:gd name="connsiteX570" fmla="*/ 341655 w 1585375"/>
                <a:gd name="connsiteY570" fmla="*/ 400050 h 1081845"/>
                <a:gd name="connsiteX571" fmla="*/ 317843 w 1585375"/>
                <a:gd name="connsiteY571" fmla="*/ 371475 h 1081845"/>
                <a:gd name="connsiteX572" fmla="*/ 298793 w 1585375"/>
                <a:gd name="connsiteY572" fmla="*/ 376238 h 1081845"/>
                <a:gd name="connsiteX573" fmla="*/ 289268 w 1585375"/>
                <a:gd name="connsiteY573" fmla="*/ 390525 h 1081845"/>
                <a:gd name="connsiteX574" fmla="*/ 327368 w 1585375"/>
                <a:gd name="connsiteY574" fmla="*/ 490538 h 1081845"/>
                <a:gd name="connsiteX575" fmla="*/ 436905 w 1585375"/>
                <a:gd name="connsiteY575" fmla="*/ 619125 h 1081845"/>
                <a:gd name="connsiteX576" fmla="*/ 536918 w 1585375"/>
                <a:gd name="connsiteY576" fmla="*/ 738188 h 1081845"/>
                <a:gd name="connsiteX577" fmla="*/ 603593 w 1585375"/>
                <a:gd name="connsiteY577" fmla="*/ 809625 h 1081845"/>
                <a:gd name="connsiteX578" fmla="*/ 622643 w 1585375"/>
                <a:gd name="connsiteY578" fmla="*/ 833438 h 1081845"/>
                <a:gd name="connsiteX579" fmla="*/ 632168 w 1585375"/>
                <a:gd name="connsiteY579" fmla="*/ 847725 h 1081845"/>
                <a:gd name="connsiteX580" fmla="*/ 622643 w 1585375"/>
                <a:gd name="connsiteY580" fmla="*/ 828675 h 1081845"/>
                <a:gd name="connsiteX581" fmla="*/ 589305 w 1585375"/>
                <a:gd name="connsiteY581" fmla="*/ 795338 h 1081845"/>
                <a:gd name="connsiteX582" fmla="*/ 551205 w 1585375"/>
                <a:gd name="connsiteY582" fmla="*/ 738188 h 1081845"/>
                <a:gd name="connsiteX583" fmla="*/ 403568 w 1585375"/>
                <a:gd name="connsiteY583" fmla="*/ 585788 h 1081845"/>
                <a:gd name="connsiteX584" fmla="*/ 260693 w 1585375"/>
                <a:gd name="connsiteY584" fmla="*/ 433388 h 1081845"/>
                <a:gd name="connsiteX585" fmla="*/ 127343 w 1585375"/>
                <a:gd name="connsiteY585" fmla="*/ 314325 h 1081845"/>
                <a:gd name="connsiteX586" fmla="*/ 41618 w 1585375"/>
                <a:gd name="connsiteY586" fmla="*/ 228600 h 1081845"/>
                <a:gd name="connsiteX587" fmla="*/ 22568 w 1585375"/>
                <a:gd name="connsiteY587" fmla="*/ 190500 h 1081845"/>
                <a:gd name="connsiteX588" fmla="*/ 8280 w 1585375"/>
                <a:gd name="connsiteY588" fmla="*/ 166688 h 1081845"/>
                <a:gd name="connsiteX589" fmla="*/ 32093 w 1585375"/>
                <a:gd name="connsiteY589" fmla="*/ 185738 h 1081845"/>
                <a:gd name="connsiteX590" fmla="*/ 79718 w 1585375"/>
                <a:gd name="connsiteY590" fmla="*/ 233363 h 1081845"/>
                <a:gd name="connsiteX591" fmla="*/ 160680 w 1585375"/>
                <a:gd name="connsiteY591" fmla="*/ 342900 h 1081845"/>
                <a:gd name="connsiteX592" fmla="*/ 265455 w 1585375"/>
                <a:gd name="connsiteY592" fmla="*/ 495300 h 1081845"/>
                <a:gd name="connsiteX593" fmla="*/ 289268 w 1585375"/>
                <a:gd name="connsiteY593" fmla="*/ 538163 h 1081845"/>
                <a:gd name="connsiteX594" fmla="*/ 327368 w 1585375"/>
                <a:gd name="connsiteY594" fmla="*/ 581025 h 1081845"/>
                <a:gd name="connsiteX595" fmla="*/ 398805 w 1585375"/>
                <a:gd name="connsiteY595" fmla="*/ 666750 h 1081845"/>
                <a:gd name="connsiteX596" fmla="*/ 427380 w 1585375"/>
                <a:gd name="connsiteY596" fmla="*/ 700088 h 1081845"/>
                <a:gd name="connsiteX597" fmla="*/ 451193 w 1585375"/>
                <a:gd name="connsiteY597" fmla="*/ 723900 h 1081845"/>
                <a:gd name="connsiteX598" fmla="*/ 455955 w 1585375"/>
                <a:gd name="connsiteY598" fmla="*/ 738188 h 1081845"/>
                <a:gd name="connsiteX599" fmla="*/ 441668 w 1585375"/>
                <a:gd name="connsiteY599" fmla="*/ 733425 h 1081845"/>
                <a:gd name="connsiteX600" fmla="*/ 432143 w 1585375"/>
                <a:gd name="connsiteY600" fmla="*/ 714375 h 1081845"/>
                <a:gd name="connsiteX601" fmla="*/ 413093 w 1585375"/>
                <a:gd name="connsiteY601" fmla="*/ 695325 h 1081845"/>
                <a:gd name="connsiteX602" fmla="*/ 379755 w 1585375"/>
                <a:gd name="connsiteY602" fmla="*/ 657225 h 1081845"/>
                <a:gd name="connsiteX603" fmla="*/ 351180 w 1585375"/>
                <a:gd name="connsiteY603" fmla="*/ 638175 h 1081845"/>
                <a:gd name="connsiteX604" fmla="*/ 441668 w 1585375"/>
                <a:gd name="connsiteY604" fmla="*/ 633413 h 1081845"/>
                <a:gd name="connsiteX605" fmla="*/ 446430 w 1585375"/>
                <a:gd name="connsiteY605" fmla="*/ 647700 h 1081845"/>
                <a:gd name="connsiteX606" fmla="*/ 441668 w 1585375"/>
                <a:gd name="connsiteY606" fmla="*/ 666750 h 1081845"/>
                <a:gd name="connsiteX607" fmla="*/ 427380 w 1585375"/>
                <a:gd name="connsiteY607" fmla="*/ 690563 h 1081845"/>
                <a:gd name="connsiteX608" fmla="*/ 398805 w 1585375"/>
                <a:gd name="connsiteY608" fmla="*/ 728663 h 1081845"/>
                <a:gd name="connsiteX609" fmla="*/ 370230 w 1585375"/>
                <a:gd name="connsiteY609" fmla="*/ 719138 h 1081845"/>
                <a:gd name="connsiteX610" fmla="*/ 332130 w 1585375"/>
                <a:gd name="connsiteY610" fmla="*/ 671513 h 1081845"/>
                <a:gd name="connsiteX611" fmla="*/ 313080 w 1585375"/>
                <a:gd name="connsiteY611" fmla="*/ 652463 h 1081845"/>
                <a:gd name="connsiteX612" fmla="*/ 298793 w 1585375"/>
                <a:gd name="connsiteY612" fmla="*/ 609600 h 1081845"/>
                <a:gd name="connsiteX613" fmla="*/ 308318 w 1585375"/>
                <a:gd name="connsiteY613" fmla="*/ 576263 h 1081845"/>
                <a:gd name="connsiteX614" fmla="*/ 360705 w 1585375"/>
                <a:gd name="connsiteY614" fmla="*/ 552450 h 1081845"/>
                <a:gd name="connsiteX615" fmla="*/ 389280 w 1585375"/>
                <a:gd name="connsiteY615" fmla="*/ 538163 h 1081845"/>
                <a:gd name="connsiteX616" fmla="*/ 446430 w 1585375"/>
                <a:gd name="connsiteY616" fmla="*/ 514350 h 1081845"/>
                <a:gd name="connsiteX617" fmla="*/ 460718 w 1585375"/>
                <a:gd name="connsiteY617" fmla="*/ 509588 h 1081845"/>
                <a:gd name="connsiteX618" fmla="*/ 427380 w 1585375"/>
                <a:gd name="connsiteY618" fmla="*/ 523875 h 1081845"/>
                <a:gd name="connsiteX619" fmla="*/ 389280 w 1585375"/>
                <a:gd name="connsiteY619" fmla="*/ 547688 h 1081845"/>
                <a:gd name="connsiteX620" fmla="*/ 355943 w 1585375"/>
                <a:gd name="connsiteY620" fmla="*/ 571500 h 1081845"/>
                <a:gd name="connsiteX621" fmla="*/ 336893 w 1585375"/>
                <a:gd name="connsiteY621" fmla="*/ 576263 h 1081845"/>
                <a:gd name="connsiteX622" fmla="*/ 351180 w 1585375"/>
                <a:gd name="connsiteY622" fmla="*/ 542925 h 1081845"/>
                <a:gd name="connsiteX623" fmla="*/ 370230 w 1585375"/>
                <a:gd name="connsiteY623" fmla="*/ 519113 h 1081845"/>
                <a:gd name="connsiteX624" fmla="*/ 422618 w 1585375"/>
                <a:gd name="connsiteY624" fmla="*/ 495300 h 1081845"/>
                <a:gd name="connsiteX625" fmla="*/ 455955 w 1585375"/>
                <a:gd name="connsiteY625" fmla="*/ 461963 h 1081845"/>
                <a:gd name="connsiteX626" fmla="*/ 451193 w 1585375"/>
                <a:gd name="connsiteY626" fmla="*/ 476250 h 10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1585375" h="1081845">
                  <a:moveTo>
                    <a:pt x="451193" y="476250"/>
                  </a:moveTo>
                  <a:cubicBezTo>
                    <a:pt x="466444" y="438122"/>
                    <a:pt x="452133" y="464835"/>
                    <a:pt x="475005" y="438150"/>
                  </a:cubicBezTo>
                  <a:cubicBezTo>
                    <a:pt x="480171" y="432123"/>
                    <a:pt x="483680" y="413487"/>
                    <a:pt x="489293" y="419100"/>
                  </a:cubicBezTo>
                  <a:cubicBezTo>
                    <a:pt x="495338" y="425145"/>
                    <a:pt x="482472" y="434803"/>
                    <a:pt x="479768" y="442913"/>
                  </a:cubicBezTo>
                  <a:cubicBezTo>
                    <a:pt x="477698" y="449123"/>
                    <a:pt x="477932" y="456109"/>
                    <a:pt x="475005" y="461963"/>
                  </a:cubicBezTo>
                  <a:cubicBezTo>
                    <a:pt x="475002" y="461970"/>
                    <a:pt x="451195" y="497678"/>
                    <a:pt x="446430" y="504825"/>
                  </a:cubicBezTo>
                  <a:cubicBezTo>
                    <a:pt x="443255" y="509588"/>
                    <a:pt x="440339" y="514534"/>
                    <a:pt x="436905" y="519113"/>
                  </a:cubicBezTo>
                  <a:cubicBezTo>
                    <a:pt x="432143" y="525463"/>
                    <a:pt x="414681" y="538163"/>
                    <a:pt x="422618" y="538163"/>
                  </a:cubicBezTo>
                  <a:cubicBezTo>
                    <a:pt x="434054" y="538163"/>
                    <a:pt x="466829" y="494237"/>
                    <a:pt x="470243" y="490538"/>
                  </a:cubicBezTo>
                  <a:cubicBezTo>
                    <a:pt x="480902" y="478990"/>
                    <a:pt x="492091" y="467923"/>
                    <a:pt x="503580" y="457200"/>
                  </a:cubicBezTo>
                  <a:cubicBezTo>
                    <a:pt x="515917" y="445686"/>
                    <a:pt x="530074" y="436114"/>
                    <a:pt x="541680" y="423863"/>
                  </a:cubicBezTo>
                  <a:cubicBezTo>
                    <a:pt x="558734" y="405861"/>
                    <a:pt x="571770" y="384248"/>
                    <a:pt x="589305" y="366713"/>
                  </a:cubicBezTo>
                  <a:lnTo>
                    <a:pt x="603593" y="352425"/>
                  </a:lnTo>
                  <a:cubicBezTo>
                    <a:pt x="612372" y="387545"/>
                    <a:pt x="608646" y="363520"/>
                    <a:pt x="603593" y="419100"/>
                  </a:cubicBezTo>
                  <a:cubicBezTo>
                    <a:pt x="601862" y="438138"/>
                    <a:pt x="600941" y="457251"/>
                    <a:pt x="598830" y="476250"/>
                  </a:cubicBezTo>
                  <a:cubicBezTo>
                    <a:pt x="597764" y="485847"/>
                    <a:pt x="595344" y="495253"/>
                    <a:pt x="594068" y="504825"/>
                  </a:cubicBezTo>
                  <a:cubicBezTo>
                    <a:pt x="587009" y="557768"/>
                    <a:pt x="596481" y="533337"/>
                    <a:pt x="579780" y="566738"/>
                  </a:cubicBezTo>
                  <a:cubicBezTo>
                    <a:pt x="578193" y="576263"/>
                    <a:pt x="578072" y="586152"/>
                    <a:pt x="575018" y="595313"/>
                  </a:cubicBezTo>
                  <a:cubicBezTo>
                    <a:pt x="573208" y="600743"/>
                    <a:pt x="567748" y="604339"/>
                    <a:pt x="565493" y="609600"/>
                  </a:cubicBezTo>
                  <a:cubicBezTo>
                    <a:pt x="562915" y="615616"/>
                    <a:pt x="562318" y="622300"/>
                    <a:pt x="560730" y="628650"/>
                  </a:cubicBezTo>
                  <a:cubicBezTo>
                    <a:pt x="552793" y="620713"/>
                    <a:pt x="544026" y="613526"/>
                    <a:pt x="536918" y="604838"/>
                  </a:cubicBezTo>
                  <a:cubicBezTo>
                    <a:pt x="519002" y="582940"/>
                    <a:pt x="505965" y="553252"/>
                    <a:pt x="494055" y="528638"/>
                  </a:cubicBezTo>
                  <a:cubicBezTo>
                    <a:pt x="484398" y="508680"/>
                    <a:pt x="442504" y="422492"/>
                    <a:pt x="427380" y="385763"/>
                  </a:cubicBezTo>
                  <a:cubicBezTo>
                    <a:pt x="422216" y="373221"/>
                    <a:pt x="418130" y="360256"/>
                    <a:pt x="413093" y="347663"/>
                  </a:cubicBezTo>
                  <a:cubicBezTo>
                    <a:pt x="408603" y="336437"/>
                    <a:pt x="403568" y="325438"/>
                    <a:pt x="398805" y="314325"/>
                  </a:cubicBezTo>
                  <a:cubicBezTo>
                    <a:pt x="395630" y="330200"/>
                    <a:pt x="389879" y="345772"/>
                    <a:pt x="389280" y="361950"/>
                  </a:cubicBezTo>
                  <a:cubicBezTo>
                    <a:pt x="387476" y="410656"/>
                    <a:pt x="393094" y="454354"/>
                    <a:pt x="408330" y="500063"/>
                  </a:cubicBezTo>
                  <a:cubicBezTo>
                    <a:pt x="413274" y="514896"/>
                    <a:pt x="421427" y="528468"/>
                    <a:pt x="427380" y="542925"/>
                  </a:cubicBezTo>
                  <a:cubicBezTo>
                    <a:pt x="432544" y="555467"/>
                    <a:pt x="435602" y="568893"/>
                    <a:pt x="441668" y="581025"/>
                  </a:cubicBezTo>
                  <a:cubicBezTo>
                    <a:pt x="445218" y="588124"/>
                    <a:pt x="451342" y="593616"/>
                    <a:pt x="455955" y="600075"/>
                  </a:cubicBezTo>
                  <a:cubicBezTo>
                    <a:pt x="459282" y="604733"/>
                    <a:pt x="462305" y="609600"/>
                    <a:pt x="465480" y="614363"/>
                  </a:cubicBezTo>
                  <a:cubicBezTo>
                    <a:pt x="472934" y="592003"/>
                    <a:pt x="471767" y="602933"/>
                    <a:pt x="465480" y="571500"/>
                  </a:cubicBezTo>
                  <a:cubicBezTo>
                    <a:pt x="464196" y="565082"/>
                    <a:pt x="463965" y="558133"/>
                    <a:pt x="460718" y="552450"/>
                  </a:cubicBezTo>
                  <a:cubicBezTo>
                    <a:pt x="453808" y="540358"/>
                    <a:pt x="436508" y="533003"/>
                    <a:pt x="427380" y="523875"/>
                  </a:cubicBezTo>
                  <a:cubicBezTo>
                    <a:pt x="401071" y="497565"/>
                    <a:pt x="427469" y="508419"/>
                    <a:pt x="394043" y="500063"/>
                  </a:cubicBezTo>
                  <a:cubicBezTo>
                    <a:pt x="387693" y="495300"/>
                    <a:pt x="382093" y="482225"/>
                    <a:pt x="374993" y="485775"/>
                  </a:cubicBezTo>
                  <a:cubicBezTo>
                    <a:pt x="368643" y="488950"/>
                    <a:pt x="379898" y="499435"/>
                    <a:pt x="384518" y="504825"/>
                  </a:cubicBezTo>
                  <a:cubicBezTo>
                    <a:pt x="389684" y="510852"/>
                    <a:pt x="397370" y="514154"/>
                    <a:pt x="403568" y="519113"/>
                  </a:cubicBezTo>
                  <a:cubicBezTo>
                    <a:pt x="413250" y="526858"/>
                    <a:pt x="421949" y="535868"/>
                    <a:pt x="432143" y="542925"/>
                  </a:cubicBezTo>
                  <a:cubicBezTo>
                    <a:pt x="442666" y="550210"/>
                    <a:pt x="454133" y="556055"/>
                    <a:pt x="465480" y="561975"/>
                  </a:cubicBezTo>
                  <a:cubicBezTo>
                    <a:pt x="490657" y="575111"/>
                    <a:pt x="515090" y="590103"/>
                    <a:pt x="541680" y="600075"/>
                  </a:cubicBezTo>
                  <a:cubicBezTo>
                    <a:pt x="589181" y="617888"/>
                    <a:pt x="566912" y="610074"/>
                    <a:pt x="608355" y="623888"/>
                  </a:cubicBezTo>
                  <a:cubicBezTo>
                    <a:pt x="609943" y="619125"/>
                    <a:pt x="614439" y="614443"/>
                    <a:pt x="613118" y="609600"/>
                  </a:cubicBezTo>
                  <a:cubicBezTo>
                    <a:pt x="609742" y="597222"/>
                    <a:pt x="591841" y="564511"/>
                    <a:pt x="579780" y="552450"/>
                  </a:cubicBezTo>
                  <a:cubicBezTo>
                    <a:pt x="572592" y="545262"/>
                    <a:pt x="564854" y="538336"/>
                    <a:pt x="555968" y="533400"/>
                  </a:cubicBezTo>
                  <a:cubicBezTo>
                    <a:pt x="550246" y="530221"/>
                    <a:pt x="543268" y="530225"/>
                    <a:pt x="536918" y="528638"/>
                  </a:cubicBezTo>
                  <a:cubicBezTo>
                    <a:pt x="530568" y="525463"/>
                    <a:pt x="524955" y="518696"/>
                    <a:pt x="517868" y="519113"/>
                  </a:cubicBezTo>
                  <a:cubicBezTo>
                    <a:pt x="496725" y="520357"/>
                    <a:pt x="476048" y="526702"/>
                    <a:pt x="455955" y="533400"/>
                  </a:cubicBezTo>
                  <a:cubicBezTo>
                    <a:pt x="447173" y="536327"/>
                    <a:pt x="440422" y="543548"/>
                    <a:pt x="432143" y="547688"/>
                  </a:cubicBezTo>
                  <a:cubicBezTo>
                    <a:pt x="424496" y="551511"/>
                    <a:pt x="416268" y="554038"/>
                    <a:pt x="408330" y="557213"/>
                  </a:cubicBezTo>
                  <a:cubicBezTo>
                    <a:pt x="403568" y="561975"/>
                    <a:pt x="398355" y="566326"/>
                    <a:pt x="394043" y="571500"/>
                  </a:cubicBezTo>
                  <a:cubicBezTo>
                    <a:pt x="385344" y="581939"/>
                    <a:pt x="377342" y="589637"/>
                    <a:pt x="394043" y="600075"/>
                  </a:cubicBezTo>
                  <a:cubicBezTo>
                    <a:pt x="402557" y="605396"/>
                    <a:pt x="413093" y="606425"/>
                    <a:pt x="422618" y="609600"/>
                  </a:cubicBezTo>
                  <a:cubicBezTo>
                    <a:pt x="553014" y="593953"/>
                    <a:pt x="512730" y="616200"/>
                    <a:pt x="594068" y="561975"/>
                  </a:cubicBezTo>
                  <a:cubicBezTo>
                    <a:pt x="603593" y="555625"/>
                    <a:pt x="613385" y="549658"/>
                    <a:pt x="622643" y="542925"/>
                  </a:cubicBezTo>
                  <a:cubicBezTo>
                    <a:pt x="630864" y="536946"/>
                    <a:pt x="655547" y="519329"/>
                    <a:pt x="646455" y="523875"/>
                  </a:cubicBezTo>
                  <a:cubicBezTo>
                    <a:pt x="630580" y="531813"/>
                    <a:pt x="614050" y="538556"/>
                    <a:pt x="598830" y="547688"/>
                  </a:cubicBezTo>
                  <a:cubicBezTo>
                    <a:pt x="590893" y="552450"/>
                    <a:pt x="583562" y="558415"/>
                    <a:pt x="575018" y="561975"/>
                  </a:cubicBezTo>
                  <a:cubicBezTo>
                    <a:pt x="564350" y="566420"/>
                    <a:pt x="552793" y="568325"/>
                    <a:pt x="541680" y="571500"/>
                  </a:cubicBezTo>
                  <a:cubicBezTo>
                    <a:pt x="527331" y="581067"/>
                    <a:pt x="525263" y="583298"/>
                    <a:pt x="508343" y="590550"/>
                  </a:cubicBezTo>
                  <a:cubicBezTo>
                    <a:pt x="503729" y="592528"/>
                    <a:pt x="498818" y="593725"/>
                    <a:pt x="494055" y="595313"/>
                  </a:cubicBezTo>
                  <a:cubicBezTo>
                    <a:pt x="500405" y="598488"/>
                    <a:pt x="506005" y="604838"/>
                    <a:pt x="513105" y="604838"/>
                  </a:cubicBezTo>
                  <a:cubicBezTo>
                    <a:pt x="523826" y="604838"/>
                    <a:pt x="583407" y="576858"/>
                    <a:pt x="584543" y="576263"/>
                  </a:cubicBezTo>
                  <a:cubicBezTo>
                    <a:pt x="688996" y="521549"/>
                    <a:pt x="599328" y="558819"/>
                    <a:pt x="736943" y="476250"/>
                  </a:cubicBezTo>
                  <a:cubicBezTo>
                    <a:pt x="752818" y="466725"/>
                    <a:pt x="769046" y="457764"/>
                    <a:pt x="784568" y="447675"/>
                  </a:cubicBezTo>
                  <a:cubicBezTo>
                    <a:pt x="800815" y="437114"/>
                    <a:pt x="815510" y="424196"/>
                    <a:pt x="832193" y="414338"/>
                  </a:cubicBezTo>
                  <a:cubicBezTo>
                    <a:pt x="850530" y="403503"/>
                    <a:pt x="889343" y="385763"/>
                    <a:pt x="889343" y="385763"/>
                  </a:cubicBezTo>
                  <a:cubicBezTo>
                    <a:pt x="894105" y="387350"/>
                    <a:pt x="900712" y="386440"/>
                    <a:pt x="903630" y="390525"/>
                  </a:cubicBezTo>
                  <a:cubicBezTo>
                    <a:pt x="909466" y="398695"/>
                    <a:pt x="913728" y="409076"/>
                    <a:pt x="913155" y="419100"/>
                  </a:cubicBezTo>
                  <a:cubicBezTo>
                    <a:pt x="910504" y="465498"/>
                    <a:pt x="903476" y="511694"/>
                    <a:pt x="894105" y="557213"/>
                  </a:cubicBezTo>
                  <a:cubicBezTo>
                    <a:pt x="892238" y="566279"/>
                    <a:pt x="886010" y="574145"/>
                    <a:pt x="879818" y="581025"/>
                  </a:cubicBezTo>
                  <a:cubicBezTo>
                    <a:pt x="853802" y="609932"/>
                    <a:pt x="851088" y="602534"/>
                    <a:pt x="817905" y="619125"/>
                  </a:cubicBezTo>
                  <a:cubicBezTo>
                    <a:pt x="767732" y="644211"/>
                    <a:pt x="802688" y="633644"/>
                    <a:pt x="765518" y="642938"/>
                  </a:cubicBezTo>
                  <a:cubicBezTo>
                    <a:pt x="777424" y="607221"/>
                    <a:pt x="791129" y="563920"/>
                    <a:pt x="808380" y="533400"/>
                  </a:cubicBezTo>
                  <a:lnTo>
                    <a:pt x="870293" y="423863"/>
                  </a:lnTo>
                  <a:cubicBezTo>
                    <a:pt x="906831" y="358907"/>
                    <a:pt x="878437" y="401736"/>
                    <a:pt x="922680" y="347663"/>
                  </a:cubicBezTo>
                  <a:cubicBezTo>
                    <a:pt x="927706" y="341520"/>
                    <a:pt x="944068" y="325063"/>
                    <a:pt x="936968" y="328613"/>
                  </a:cubicBezTo>
                  <a:cubicBezTo>
                    <a:pt x="917655" y="338269"/>
                    <a:pt x="903632" y="356552"/>
                    <a:pt x="884580" y="366713"/>
                  </a:cubicBezTo>
                  <a:cubicBezTo>
                    <a:pt x="860768" y="379413"/>
                    <a:pt x="837839" y="393930"/>
                    <a:pt x="813143" y="404813"/>
                  </a:cubicBezTo>
                  <a:cubicBezTo>
                    <a:pt x="710858" y="449888"/>
                    <a:pt x="594950" y="498694"/>
                    <a:pt x="484530" y="528638"/>
                  </a:cubicBezTo>
                  <a:cubicBezTo>
                    <a:pt x="431014" y="543151"/>
                    <a:pt x="377147" y="556751"/>
                    <a:pt x="322605" y="566738"/>
                  </a:cubicBezTo>
                  <a:cubicBezTo>
                    <a:pt x="47219" y="617161"/>
                    <a:pt x="220489" y="569380"/>
                    <a:pt x="113055" y="600075"/>
                  </a:cubicBezTo>
                  <a:cubicBezTo>
                    <a:pt x="120993" y="595313"/>
                    <a:pt x="128589" y="589928"/>
                    <a:pt x="136868" y="585788"/>
                  </a:cubicBezTo>
                  <a:cubicBezTo>
                    <a:pt x="163545" y="572449"/>
                    <a:pt x="189731" y="557690"/>
                    <a:pt x="217830" y="547688"/>
                  </a:cubicBezTo>
                  <a:cubicBezTo>
                    <a:pt x="360445" y="496926"/>
                    <a:pt x="402268" y="487375"/>
                    <a:pt x="532155" y="461963"/>
                  </a:cubicBezTo>
                  <a:cubicBezTo>
                    <a:pt x="587187" y="451196"/>
                    <a:pt x="647220" y="440154"/>
                    <a:pt x="703605" y="433388"/>
                  </a:cubicBezTo>
                  <a:cubicBezTo>
                    <a:pt x="721015" y="431299"/>
                    <a:pt x="738530" y="430213"/>
                    <a:pt x="755993" y="428625"/>
                  </a:cubicBezTo>
                  <a:cubicBezTo>
                    <a:pt x="784462" y="421508"/>
                    <a:pt x="816741" y="408993"/>
                    <a:pt x="846480" y="423863"/>
                  </a:cubicBezTo>
                  <a:cubicBezTo>
                    <a:pt x="853720" y="427483"/>
                    <a:pt x="849655" y="439738"/>
                    <a:pt x="851243" y="447675"/>
                  </a:cubicBezTo>
                  <a:cubicBezTo>
                    <a:pt x="848068" y="465138"/>
                    <a:pt x="847730" y="483363"/>
                    <a:pt x="841718" y="500063"/>
                  </a:cubicBezTo>
                  <a:cubicBezTo>
                    <a:pt x="833301" y="523443"/>
                    <a:pt x="818168" y="543899"/>
                    <a:pt x="808380" y="566738"/>
                  </a:cubicBezTo>
                  <a:cubicBezTo>
                    <a:pt x="788194" y="613841"/>
                    <a:pt x="800501" y="589823"/>
                    <a:pt x="770280" y="638175"/>
                  </a:cubicBezTo>
                  <a:cubicBezTo>
                    <a:pt x="768693" y="644525"/>
                    <a:pt x="768096" y="651209"/>
                    <a:pt x="765518" y="657225"/>
                  </a:cubicBezTo>
                  <a:cubicBezTo>
                    <a:pt x="763263" y="662486"/>
                    <a:pt x="757381" y="677066"/>
                    <a:pt x="755993" y="671513"/>
                  </a:cubicBezTo>
                  <a:cubicBezTo>
                    <a:pt x="753270" y="660623"/>
                    <a:pt x="759515" y="649332"/>
                    <a:pt x="760755" y="638175"/>
                  </a:cubicBezTo>
                  <a:cubicBezTo>
                    <a:pt x="776459" y="496838"/>
                    <a:pt x="751302" y="675918"/>
                    <a:pt x="779805" y="533400"/>
                  </a:cubicBezTo>
                  <a:cubicBezTo>
                    <a:pt x="789253" y="486158"/>
                    <a:pt x="789833" y="456438"/>
                    <a:pt x="794093" y="409575"/>
                  </a:cubicBezTo>
                  <a:cubicBezTo>
                    <a:pt x="795537" y="393686"/>
                    <a:pt x="798855" y="377904"/>
                    <a:pt x="798855" y="361950"/>
                  </a:cubicBezTo>
                  <a:cubicBezTo>
                    <a:pt x="798855" y="349151"/>
                    <a:pt x="795306" y="387309"/>
                    <a:pt x="794093" y="400050"/>
                  </a:cubicBezTo>
                  <a:cubicBezTo>
                    <a:pt x="792131" y="420655"/>
                    <a:pt x="790771" y="441315"/>
                    <a:pt x="789330" y="461963"/>
                  </a:cubicBezTo>
                  <a:cubicBezTo>
                    <a:pt x="786008" y="509578"/>
                    <a:pt x="779805" y="604838"/>
                    <a:pt x="779805" y="604838"/>
                  </a:cubicBezTo>
                  <a:cubicBezTo>
                    <a:pt x="781393" y="655638"/>
                    <a:pt x="781668" y="706496"/>
                    <a:pt x="784568" y="757238"/>
                  </a:cubicBezTo>
                  <a:cubicBezTo>
                    <a:pt x="784854" y="762250"/>
                    <a:pt x="791913" y="775830"/>
                    <a:pt x="789330" y="771525"/>
                  </a:cubicBezTo>
                  <a:cubicBezTo>
                    <a:pt x="765982" y="732612"/>
                    <a:pt x="774929" y="737961"/>
                    <a:pt x="755993" y="700088"/>
                  </a:cubicBezTo>
                  <a:cubicBezTo>
                    <a:pt x="750269" y="688640"/>
                    <a:pt x="742073" y="678476"/>
                    <a:pt x="736943" y="666750"/>
                  </a:cubicBezTo>
                  <a:cubicBezTo>
                    <a:pt x="731667" y="654691"/>
                    <a:pt x="717072" y="606317"/>
                    <a:pt x="713130" y="590550"/>
                  </a:cubicBezTo>
                  <a:cubicBezTo>
                    <a:pt x="709580" y="576351"/>
                    <a:pt x="706113" y="562107"/>
                    <a:pt x="703605" y="547688"/>
                  </a:cubicBezTo>
                  <a:cubicBezTo>
                    <a:pt x="699758" y="525569"/>
                    <a:pt x="694080" y="481013"/>
                    <a:pt x="694080" y="481013"/>
                  </a:cubicBezTo>
                  <a:cubicBezTo>
                    <a:pt x="692493" y="561975"/>
                    <a:pt x="692109" y="642970"/>
                    <a:pt x="689318" y="723900"/>
                  </a:cubicBezTo>
                  <a:cubicBezTo>
                    <a:pt x="688826" y="738170"/>
                    <a:pt x="682851" y="765758"/>
                    <a:pt x="679793" y="781050"/>
                  </a:cubicBezTo>
                  <a:cubicBezTo>
                    <a:pt x="662360" y="759259"/>
                    <a:pt x="656507" y="753352"/>
                    <a:pt x="641693" y="728663"/>
                  </a:cubicBezTo>
                  <a:cubicBezTo>
                    <a:pt x="638040" y="722575"/>
                    <a:pt x="635616" y="715819"/>
                    <a:pt x="632168" y="709613"/>
                  </a:cubicBezTo>
                  <a:cubicBezTo>
                    <a:pt x="627672" y="701521"/>
                    <a:pt x="622643" y="693738"/>
                    <a:pt x="617880" y="685800"/>
                  </a:cubicBezTo>
                  <a:cubicBezTo>
                    <a:pt x="608355" y="687388"/>
                    <a:pt x="598961" y="690563"/>
                    <a:pt x="589305" y="690563"/>
                  </a:cubicBezTo>
                  <a:cubicBezTo>
                    <a:pt x="500391" y="690563"/>
                    <a:pt x="410781" y="697230"/>
                    <a:pt x="322605" y="685800"/>
                  </a:cubicBezTo>
                  <a:cubicBezTo>
                    <a:pt x="312648" y="684509"/>
                    <a:pt x="327640" y="666205"/>
                    <a:pt x="332130" y="657225"/>
                  </a:cubicBezTo>
                  <a:cubicBezTo>
                    <a:pt x="339854" y="641777"/>
                    <a:pt x="368590" y="604989"/>
                    <a:pt x="379755" y="595313"/>
                  </a:cubicBezTo>
                  <a:cubicBezTo>
                    <a:pt x="392731" y="584067"/>
                    <a:pt x="407652" y="575157"/>
                    <a:pt x="422618" y="566738"/>
                  </a:cubicBezTo>
                  <a:cubicBezTo>
                    <a:pt x="494104" y="526527"/>
                    <a:pt x="511884" y="513869"/>
                    <a:pt x="575018" y="495300"/>
                  </a:cubicBezTo>
                  <a:cubicBezTo>
                    <a:pt x="587577" y="491606"/>
                    <a:pt x="600418" y="488950"/>
                    <a:pt x="613118" y="485775"/>
                  </a:cubicBezTo>
                  <a:cubicBezTo>
                    <a:pt x="624230" y="488950"/>
                    <a:pt x="636655" y="489175"/>
                    <a:pt x="646455" y="495300"/>
                  </a:cubicBezTo>
                  <a:cubicBezTo>
                    <a:pt x="650712" y="497961"/>
                    <a:pt x="650129" y="504687"/>
                    <a:pt x="651218" y="509588"/>
                  </a:cubicBezTo>
                  <a:cubicBezTo>
                    <a:pt x="653313" y="519014"/>
                    <a:pt x="654393" y="528638"/>
                    <a:pt x="655980" y="538163"/>
                  </a:cubicBezTo>
                  <a:cubicBezTo>
                    <a:pt x="654393" y="565150"/>
                    <a:pt x="657561" y="592846"/>
                    <a:pt x="651218" y="619125"/>
                  </a:cubicBezTo>
                  <a:cubicBezTo>
                    <a:pt x="647300" y="635355"/>
                    <a:pt x="622010" y="683512"/>
                    <a:pt x="603593" y="700088"/>
                  </a:cubicBezTo>
                  <a:cubicBezTo>
                    <a:pt x="593843" y="708863"/>
                    <a:pt x="559503" y="729072"/>
                    <a:pt x="546443" y="733425"/>
                  </a:cubicBezTo>
                  <a:cubicBezTo>
                    <a:pt x="527814" y="739635"/>
                    <a:pt x="489293" y="747713"/>
                    <a:pt x="489293" y="747713"/>
                  </a:cubicBezTo>
                  <a:cubicBezTo>
                    <a:pt x="476593" y="746125"/>
                    <a:pt x="454957" y="755183"/>
                    <a:pt x="451193" y="742950"/>
                  </a:cubicBezTo>
                  <a:cubicBezTo>
                    <a:pt x="442710" y="715381"/>
                    <a:pt x="480616" y="669365"/>
                    <a:pt x="498818" y="652463"/>
                  </a:cubicBezTo>
                  <a:cubicBezTo>
                    <a:pt x="532634" y="621062"/>
                    <a:pt x="564775" y="586929"/>
                    <a:pt x="603593" y="561975"/>
                  </a:cubicBezTo>
                  <a:cubicBezTo>
                    <a:pt x="734005" y="478140"/>
                    <a:pt x="604919" y="556905"/>
                    <a:pt x="741705" y="485775"/>
                  </a:cubicBezTo>
                  <a:cubicBezTo>
                    <a:pt x="758130" y="477234"/>
                    <a:pt x="773194" y="466276"/>
                    <a:pt x="789330" y="457200"/>
                  </a:cubicBezTo>
                  <a:cubicBezTo>
                    <a:pt x="798612" y="451979"/>
                    <a:pt x="808380" y="447675"/>
                    <a:pt x="817905" y="442913"/>
                  </a:cubicBezTo>
                  <a:cubicBezTo>
                    <a:pt x="822668" y="447675"/>
                    <a:pt x="831449" y="450506"/>
                    <a:pt x="832193" y="457200"/>
                  </a:cubicBezTo>
                  <a:cubicBezTo>
                    <a:pt x="833302" y="467179"/>
                    <a:pt x="826470" y="476482"/>
                    <a:pt x="822668" y="485775"/>
                  </a:cubicBezTo>
                  <a:cubicBezTo>
                    <a:pt x="812170" y="511435"/>
                    <a:pt x="801729" y="537177"/>
                    <a:pt x="789330" y="561975"/>
                  </a:cubicBezTo>
                  <a:cubicBezTo>
                    <a:pt x="782980" y="574675"/>
                    <a:pt x="776284" y="587208"/>
                    <a:pt x="770280" y="600075"/>
                  </a:cubicBezTo>
                  <a:cubicBezTo>
                    <a:pt x="765167" y="611031"/>
                    <a:pt x="761725" y="622768"/>
                    <a:pt x="755993" y="633413"/>
                  </a:cubicBezTo>
                  <a:cubicBezTo>
                    <a:pt x="747528" y="649135"/>
                    <a:pt x="732827" y="669838"/>
                    <a:pt x="717893" y="681038"/>
                  </a:cubicBezTo>
                  <a:cubicBezTo>
                    <a:pt x="703552" y="691794"/>
                    <a:pt x="692180" y="691895"/>
                    <a:pt x="675030" y="695325"/>
                  </a:cubicBezTo>
                  <a:cubicBezTo>
                    <a:pt x="667093" y="692150"/>
                    <a:pt x="656937" y="692154"/>
                    <a:pt x="651218" y="685800"/>
                  </a:cubicBezTo>
                  <a:cubicBezTo>
                    <a:pt x="641719" y="675246"/>
                    <a:pt x="632168" y="647700"/>
                    <a:pt x="632168" y="647700"/>
                  </a:cubicBezTo>
                  <a:cubicBezTo>
                    <a:pt x="626628" y="564609"/>
                    <a:pt x="624591" y="576701"/>
                    <a:pt x="632168" y="485775"/>
                  </a:cubicBezTo>
                  <a:cubicBezTo>
                    <a:pt x="632840" y="477708"/>
                    <a:pt x="644609" y="464522"/>
                    <a:pt x="636930" y="461963"/>
                  </a:cubicBezTo>
                  <a:cubicBezTo>
                    <a:pt x="628410" y="459124"/>
                    <a:pt x="623162" y="473750"/>
                    <a:pt x="617880" y="481013"/>
                  </a:cubicBezTo>
                  <a:cubicBezTo>
                    <a:pt x="610352" y="491364"/>
                    <a:pt x="604898" y="503081"/>
                    <a:pt x="598830" y="514350"/>
                  </a:cubicBezTo>
                  <a:cubicBezTo>
                    <a:pt x="593781" y="523726"/>
                    <a:pt x="589909" y="533726"/>
                    <a:pt x="584543" y="542925"/>
                  </a:cubicBezTo>
                  <a:cubicBezTo>
                    <a:pt x="578775" y="552813"/>
                    <a:pt x="571639" y="561842"/>
                    <a:pt x="565493" y="571500"/>
                  </a:cubicBezTo>
                  <a:cubicBezTo>
                    <a:pt x="560523" y="579310"/>
                    <a:pt x="556340" y="587611"/>
                    <a:pt x="551205" y="595313"/>
                  </a:cubicBezTo>
                  <a:cubicBezTo>
                    <a:pt x="546802" y="601917"/>
                    <a:pt x="541125" y="607632"/>
                    <a:pt x="536918" y="614363"/>
                  </a:cubicBezTo>
                  <a:cubicBezTo>
                    <a:pt x="476540" y="710970"/>
                    <a:pt x="570265" y="569107"/>
                    <a:pt x="517868" y="647700"/>
                  </a:cubicBezTo>
                  <a:cubicBezTo>
                    <a:pt x="526258" y="597354"/>
                    <a:pt x="517275" y="639954"/>
                    <a:pt x="536918" y="581025"/>
                  </a:cubicBezTo>
                  <a:cubicBezTo>
                    <a:pt x="556902" y="521074"/>
                    <a:pt x="560179" y="480940"/>
                    <a:pt x="598830" y="419100"/>
                  </a:cubicBezTo>
                  <a:cubicBezTo>
                    <a:pt x="606768" y="406400"/>
                    <a:pt x="615543" y="394186"/>
                    <a:pt x="622643" y="381000"/>
                  </a:cubicBezTo>
                  <a:cubicBezTo>
                    <a:pt x="626696" y="373473"/>
                    <a:pt x="636910" y="350075"/>
                    <a:pt x="632168" y="357188"/>
                  </a:cubicBezTo>
                  <a:cubicBezTo>
                    <a:pt x="601318" y="403463"/>
                    <a:pt x="586741" y="453223"/>
                    <a:pt x="565493" y="504825"/>
                  </a:cubicBezTo>
                  <a:cubicBezTo>
                    <a:pt x="556286" y="527184"/>
                    <a:pt x="546340" y="549231"/>
                    <a:pt x="536918" y="571500"/>
                  </a:cubicBezTo>
                  <a:cubicBezTo>
                    <a:pt x="528877" y="590506"/>
                    <a:pt x="524043" y="611149"/>
                    <a:pt x="513105" y="628650"/>
                  </a:cubicBezTo>
                  <a:cubicBezTo>
                    <a:pt x="505168" y="641350"/>
                    <a:pt x="495991" y="653355"/>
                    <a:pt x="489293" y="666750"/>
                  </a:cubicBezTo>
                  <a:cubicBezTo>
                    <a:pt x="483497" y="678343"/>
                    <a:pt x="478423" y="700704"/>
                    <a:pt x="475005" y="714375"/>
                  </a:cubicBezTo>
                  <a:cubicBezTo>
                    <a:pt x="476593" y="700088"/>
                    <a:pt x="477614" y="685726"/>
                    <a:pt x="479768" y="671513"/>
                  </a:cubicBezTo>
                  <a:cubicBezTo>
                    <a:pt x="485554" y="633323"/>
                    <a:pt x="498818" y="557213"/>
                    <a:pt x="498818" y="557213"/>
                  </a:cubicBezTo>
                  <a:cubicBezTo>
                    <a:pt x="509732" y="393504"/>
                    <a:pt x="501085" y="461514"/>
                    <a:pt x="517868" y="352425"/>
                  </a:cubicBezTo>
                  <a:cubicBezTo>
                    <a:pt x="516280" y="330200"/>
                    <a:pt x="521380" y="306438"/>
                    <a:pt x="513105" y="285750"/>
                  </a:cubicBezTo>
                  <a:cubicBezTo>
                    <a:pt x="510157" y="278380"/>
                    <a:pt x="502102" y="297574"/>
                    <a:pt x="498818" y="304800"/>
                  </a:cubicBezTo>
                  <a:cubicBezTo>
                    <a:pt x="494036" y="315321"/>
                    <a:pt x="491990" y="326900"/>
                    <a:pt x="489293" y="338138"/>
                  </a:cubicBezTo>
                  <a:cubicBezTo>
                    <a:pt x="482462" y="366602"/>
                    <a:pt x="476593" y="395288"/>
                    <a:pt x="470243" y="423863"/>
                  </a:cubicBezTo>
                  <a:cubicBezTo>
                    <a:pt x="443800" y="542854"/>
                    <a:pt x="478809" y="394739"/>
                    <a:pt x="446430" y="504825"/>
                  </a:cubicBezTo>
                  <a:cubicBezTo>
                    <a:pt x="421141" y="590806"/>
                    <a:pt x="450465" y="513788"/>
                    <a:pt x="427380" y="571500"/>
                  </a:cubicBezTo>
                  <a:cubicBezTo>
                    <a:pt x="407561" y="512042"/>
                    <a:pt x="421958" y="563590"/>
                    <a:pt x="413093" y="457200"/>
                  </a:cubicBezTo>
                  <a:cubicBezTo>
                    <a:pt x="410705" y="428548"/>
                    <a:pt x="406743" y="400050"/>
                    <a:pt x="403568" y="371475"/>
                  </a:cubicBezTo>
                  <a:cubicBezTo>
                    <a:pt x="405155" y="339725"/>
                    <a:pt x="401669" y="307309"/>
                    <a:pt x="408330" y="276225"/>
                  </a:cubicBezTo>
                  <a:cubicBezTo>
                    <a:pt x="410434" y="266408"/>
                    <a:pt x="416998" y="294796"/>
                    <a:pt x="417855" y="304800"/>
                  </a:cubicBezTo>
                  <a:cubicBezTo>
                    <a:pt x="421789" y="350697"/>
                    <a:pt x="420197" y="396912"/>
                    <a:pt x="422618" y="442913"/>
                  </a:cubicBezTo>
                  <a:cubicBezTo>
                    <a:pt x="423374" y="457268"/>
                    <a:pt x="426135" y="471454"/>
                    <a:pt x="427380" y="485775"/>
                  </a:cubicBezTo>
                  <a:cubicBezTo>
                    <a:pt x="434469" y="567296"/>
                    <a:pt x="424371" y="529135"/>
                    <a:pt x="441668" y="581025"/>
                  </a:cubicBezTo>
                  <a:cubicBezTo>
                    <a:pt x="443255" y="527050"/>
                    <a:pt x="443978" y="473043"/>
                    <a:pt x="446430" y="419100"/>
                  </a:cubicBezTo>
                  <a:cubicBezTo>
                    <a:pt x="447154" y="403162"/>
                    <a:pt x="449329" y="387320"/>
                    <a:pt x="451193" y="371475"/>
                  </a:cubicBezTo>
                  <a:cubicBezTo>
                    <a:pt x="455173" y="337643"/>
                    <a:pt x="453072" y="346786"/>
                    <a:pt x="460718" y="323850"/>
                  </a:cubicBezTo>
                  <a:cubicBezTo>
                    <a:pt x="459130" y="365125"/>
                    <a:pt x="458454" y="406445"/>
                    <a:pt x="455955" y="447675"/>
                  </a:cubicBezTo>
                  <a:cubicBezTo>
                    <a:pt x="455276" y="458880"/>
                    <a:pt x="443255" y="473075"/>
                    <a:pt x="451193" y="481013"/>
                  </a:cubicBezTo>
                  <a:cubicBezTo>
                    <a:pt x="458293" y="488113"/>
                    <a:pt x="457543" y="461963"/>
                    <a:pt x="460718" y="452438"/>
                  </a:cubicBezTo>
                  <a:cubicBezTo>
                    <a:pt x="462305" y="438150"/>
                    <a:pt x="463800" y="423852"/>
                    <a:pt x="465480" y="409575"/>
                  </a:cubicBezTo>
                  <a:cubicBezTo>
                    <a:pt x="466975" y="396864"/>
                    <a:pt x="468830" y="384196"/>
                    <a:pt x="470243" y="371475"/>
                  </a:cubicBezTo>
                  <a:cubicBezTo>
                    <a:pt x="472005" y="355618"/>
                    <a:pt x="473418" y="339725"/>
                    <a:pt x="475005" y="323850"/>
                  </a:cubicBezTo>
                  <a:cubicBezTo>
                    <a:pt x="476593" y="403225"/>
                    <a:pt x="476984" y="482633"/>
                    <a:pt x="479768" y="561975"/>
                  </a:cubicBezTo>
                  <a:cubicBezTo>
                    <a:pt x="480162" y="573194"/>
                    <a:pt x="481577" y="584483"/>
                    <a:pt x="484530" y="595313"/>
                  </a:cubicBezTo>
                  <a:cubicBezTo>
                    <a:pt x="487319" y="605539"/>
                    <a:pt x="497611" y="619697"/>
                    <a:pt x="503580" y="628650"/>
                  </a:cubicBezTo>
                  <a:cubicBezTo>
                    <a:pt x="516280" y="625475"/>
                    <a:pt x="538505" y="631825"/>
                    <a:pt x="541680" y="619125"/>
                  </a:cubicBezTo>
                  <a:cubicBezTo>
                    <a:pt x="548165" y="593188"/>
                    <a:pt x="540589" y="603002"/>
                    <a:pt x="565493" y="590550"/>
                  </a:cubicBezTo>
                  <a:cubicBezTo>
                    <a:pt x="567080" y="584200"/>
                    <a:pt x="567328" y="577354"/>
                    <a:pt x="570255" y="571500"/>
                  </a:cubicBezTo>
                  <a:cubicBezTo>
                    <a:pt x="573805" y="564400"/>
                    <a:pt x="584543" y="560388"/>
                    <a:pt x="584543" y="552450"/>
                  </a:cubicBezTo>
                  <a:cubicBezTo>
                    <a:pt x="584543" y="539916"/>
                    <a:pt x="550700" y="530767"/>
                    <a:pt x="546443" y="528638"/>
                  </a:cubicBezTo>
                  <a:cubicBezTo>
                    <a:pt x="447564" y="479199"/>
                    <a:pt x="583586" y="541210"/>
                    <a:pt x="475005" y="490538"/>
                  </a:cubicBezTo>
                  <a:cubicBezTo>
                    <a:pt x="428910" y="469027"/>
                    <a:pt x="454926" y="486193"/>
                    <a:pt x="422618" y="461963"/>
                  </a:cubicBezTo>
                  <a:cubicBezTo>
                    <a:pt x="424205" y="457200"/>
                    <a:pt x="423830" y="451225"/>
                    <a:pt x="427380" y="447675"/>
                  </a:cubicBezTo>
                  <a:cubicBezTo>
                    <a:pt x="446127" y="428928"/>
                    <a:pt x="470010" y="430542"/>
                    <a:pt x="494055" y="423863"/>
                  </a:cubicBezTo>
                  <a:cubicBezTo>
                    <a:pt x="508566" y="419832"/>
                    <a:pt x="522979" y="415277"/>
                    <a:pt x="536918" y="409575"/>
                  </a:cubicBezTo>
                  <a:cubicBezTo>
                    <a:pt x="606577" y="381078"/>
                    <a:pt x="591629" y="378295"/>
                    <a:pt x="665505" y="357188"/>
                  </a:cubicBezTo>
                  <a:cubicBezTo>
                    <a:pt x="731777" y="338253"/>
                    <a:pt x="799258" y="323735"/>
                    <a:pt x="865530" y="304800"/>
                  </a:cubicBezTo>
                  <a:cubicBezTo>
                    <a:pt x="887755" y="298450"/>
                    <a:pt x="909456" y="289845"/>
                    <a:pt x="932205" y="285750"/>
                  </a:cubicBezTo>
                  <a:cubicBezTo>
                    <a:pt x="988991" y="275529"/>
                    <a:pt x="1103655" y="261938"/>
                    <a:pt x="1103655" y="261938"/>
                  </a:cubicBezTo>
                  <a:cubicBezTo>
                    <a:pt x="1108418" y="266700"/>
                    <a:pt x="1118553" y="269517"/>
                    <a:pt x="1117943" y="276225"/>
                  </a:cubicBezTo>
                  <a:cubicBezTo>
                    <a:pt x="1116658" y="290366"/>
                    <a:pt x="1105243" y="301625"/>
                    <a:pt x="1098893" y="314325"/>
                  </a:cubicBezTo>
                  <a:cubicBezTo>
                    <a:pt x="1095718" y="320675"/>
                    <a:pt x="1092005" y="326783"/>
                    <a:pt x="1089368" y="333375"/>
                  </a:cubicBezTo>
                  <a:cubicBezTo>
                    <a:pt x="1086193" y="341313"/>
                    <a:pt x="1083995" y="349715"/>
                    <a:pt x="1079843" y="357188"/>
                  </a:cubicBezTo>
                  <a:cubicBezTo>
                    <a:pt x="1075988" y="364127"/>
                    <a:pt x="1069817" y="369541"/>
                    <a:pt x="1065555" y="376238"/>
                  </a:cubicBezTo>
                  <a:cubicBezTo>
                    <a:pt x="1047027" y="405353"/>
                    <a:pt x="1045933" y="419218"/>
                    <a:pt x="1017930" y="442913"/>
                  </a:cubicBezTo>
                  <a:cubicBezTo>
                    <a:pt x="946046" y="503738"/>
                    <a:pt x="929254" y="515032"/>
                    <a:pt x="851243" y="547688"/>
                  </a:cubicBezTo>
                  <a:cubicBezTo>
                    <a:pt x="807190" y="566129"/>
                    <a:pt x="761369" y="580313"/>
                    <a:pt x="717893" y="600075"/>
                  </a:cubicBezTo>
                  <a:cubicBezTo>
                    <a:pt x="700430" y="608013"/>
                    <a:pt x="683610" y="617551"/>
                    <a:pt x="665505" y="623888"/>
                  </a:cubicBezTo>
                  <a:cubicBezTo>
                    <a:pt x="651691" y="628723"/>
                    <a:pt x="612294" y="643762"/>
                    <a:pt x="622643" y="633413"/>
                  </a:cubicBezTo>
                  <a:cubicBezTo>
                    <a:pt x="634363" y="621693"/>
                    <a:pt x="654393" y="623888"/>
                    <a:pt x="670268" y="619125"/>
                  </a:cubicBezTo>
                  <a:cubicBezTo>
                    <a:pt x="790090" y="531981"/>
                    <a:pt x="714308" y="583571"/>
                    <a:pt x="951255" y="457200"/>
                  </a:cubicBezTo>
                  <a:cubicBezTo>
                    <a:pt x="1053152" y="402855"/>
                    <a:pt x="1201136" y="326037"/>
                    <a:pt x="1303680" y="295275"/>
                  </a:cubicBezTo>
                  <a:cubicBezTo>
                    <a:pt x="1356114" y="279545"/>
                    <a:pt x="1335582" y="286229"/>
                    <a:pt x="1365593" y="276225"/>
                  </a:cubicBezTo>
                  <a:cubicBezTo>
                    <a:pt x="1383689" y="421010"/>
                    <a:pt x="1358010" y="201020"/>
                    <a:pt x="1365593" y="595313"/>
                  </a:cubicBezTo>
                  <a:cubicBezTo>
                    <a:pt x="1365815" y="606868"/>
                    <a:pt x="1372140" y="573142"/>
                    <a:pt x="1375118" y="561975"/>
                  </a:cubicBezTo>
                  <a:cubicBezTo>
                    <a:pt x="1390923" y="502705"/>
                    <a:pt x="1376110" y="540941"/>
                    <a:pt x="1408455" y="476250"/>
                  </a:cubicBezTo>
                  <a:cubicBezTo>
                    <a:pt x="1411630" y="455613"/>
                    <a:pt x="1414547" y="434934"/>
                    <a:pt x="1417980" y="414338"/>
                  </a:cubicBezTo>
                  <a:cubicBezTo>
                    <a:pt x="1424073" y="377782"/>
                    <a:pt x="1432700" y="341607"/>
                    <a:pt x="1437030" y="304800"/>
                  </a:cubicBezTo>
                  <a:lnTo>
                    <a:pt x="1446555" y="223838"/>
                  </a:lnTo>
                  <a:cubicBezTo>
                    <a:pt x="1444968" y="180975"/>
                    <a:pt x="1459542" y="134297"/>
                    <a:pt x="1441793" y="95250"/>
                  </a:cubicBezTo>
                  <a:cubicBezTo>
                    <a:pt x="1434417" y="79022"/>
                    <a:pt x="1371536" y="145897"/>
                    <a:pt x="1370355" y="147638"/>
                  </a:cubicBezTo>
                  <a:cubicBezTo>
                    <a:pt x="1347577" y="181206"/>
                    <a:pt x="1329314" y="217627"/>
                    <a:pt x="1308443" y="252413"/>
                  </a:cubicBezTo>
                  <a:cubicBezTo>
                    <a:pt x="1295976" y="273192"/>
                    <a:pt x="1281831" y="292989"/>
                    <a:pt x="1270343" y="314325"/>
                  </a:cubicBezTo>
                  <a:cubicBezTo>
                    <a:pt x="1259230" y="334963"/>
                    <a:pt x="1247487" y="355273"/>
                    <a:pt x="1237005" y="376238"/>
                  </a:cubicBezTo>
                  <a:cubicBezTo>
                    <a:pt x="1218178" y="413892"/>
                    <a:pt x="1193023" y="468437"/>
                    <a:pt x="1179855" y="509588"/>
                  </a:cubicBezTo>
                  <a:cubicBezTo>
                    <a:pt x="1173870" y="528290"/>
                    <a:pt x="1170330" y="547688"/>
                    <a:pt x="1165568" y="566738"/>
                  </a:cubicBezTo>
                  <a:cubicBezTo>
                    <a:pt x="1163980" y="581025"/>
                    <a:pt x="1156856" y="595778"/>
                    <a:pt x="1160805" y="609600"/>
                  </a:cubicBezTo>
                  <a:cubicBezTo>
                    <a:pt x="1162378" y="615104"/>
                    <a:pt x="1172891" y="605359"/>
                    <a:pt x="1175093" y="600075"/>
                  </a:cubicBezTo>
                  <a:cubicBezTo>
                    <a:pt x="1181320" y="585131"/>
                    <a:pt x="1180358" y="568069"/>
                    <a:pt x="1184618" y="552450"/>
                  </a:cubicBezTo>
                  <a:cubicBezTo>
                    <a:pt x="1189902" y="533077"/>
                    <a:pt x="1195945" y="513836"/>
                    <a:pt x="1203668" y="495300"/>
                  </a:cubicBezTo>
                  <a:cubicBezTo>
                    <a:pt x="1233649" y="423345"/>
                    <a:pt x="1231632" y="454270"/>
                    <a:pt x="1256055" y="381000"/>
                  </a:cubicBezTo>
                  <a:cubicBezTo>
                    <a:pt x="1262002" y="363158"/>
                    <a:pt x="1274946" y="303137"/>
                    <a:pt x="1279868" y="280988"/>
                  </a:cubicBezTo>
                  <a:cubicBezTo>
                    <a:pt x="1268262" y="203616"/>
                    <a:pt x="1289323" y="196951"/>
                    <a:pt x="1241768" y="166688"/>
                  </a:cubicBezTo>
                  <a:cubicBezTo>
                    <a:pt x="1232784" y="160971"/>
                    <a:pt x="1222718" y="157163"/>
                    <a:pt x="1213193" y="152400"/>
                  </a:cubicBezTo>
                  <a:cubicBezTo>
                    <a:pt x="1184618" y="158750"/>
                    <a:pt x="1154646" y="160579"/>
                    <a:pt x="1127468" y="171450"/>
                  </a:cubicBezTo>
                  <a:cubicBezTo>
                    <a:pt x="1104043" y="180820"/>
                    <a:pt x="1069919" y="230158"/>
                    <a:pt x="1060793" y="247650"/>
                  </a:cubicBezTo>
                  <a:cubicBezTo>
                    <a:pt x="1050565" y="267254"/>
                    <a:pt x="1045323" y="289086"/>
                    <a:pt x="1036980" y="309563"/>
                  </a:cubicBezTo>
                  <a:cubicBezTo>
                    <a:pt x="1027857" y="331956"/>
                    <a:pt x="1016981" y="353630"/>
                    <a:pt x="1008405" y="376238"/>
                  </a:cubicBezTo>
                  <a:cubicBezTo>
                    <a:pt x="986391" y="434276"/>
                    <a:pt x="984417" y="448380"/>
                    <a:pt x="970305" y="504825"/>
                  </a:cubicBezTo>
                  <a:cubicBezTo>
                    <a:pt x="970336" y="505810"/>
                    <a:pt x="957033" y="636942"/>
                    <a:pt x="984593" y="681038"/>
                  </a:cubicBezTo>
                  <a:cubicBezTo>
                    <a:pt x="988162" y="686749"/>
                    <a:pt x="993706" y="691013"/>
                    <a:pt x="998880" y="695325"/>
                  </a:cubicBezTo>
                  <a:cubicBezTo>
                    <a:pt x="1038654" y="728470"/>
                    <a:pt x="985726" y="677406"/>
                    <a:pt x="1027455" y="719138"/>
                  </a:cubicBezTo>
                  <a:cubicBezTo>
                    <a:pt x="1021105" y="731838"/>
                    <a:pt x="1018911" y="747687"/>
                    <a:pt x="1008405" y="757238"/>
                  </a:cubicBezTo>
                  <a:cubicBezTo>
                    <a:pt x="996453" y="768104"/>
                    <a:pt x="928552" y="770991"/>
                    <a:pt x="922680" y="771525"/>
                  </a:cubicBezTo>
                  <a:cubicBezTo>
                    <a:pt x="827628" y="763921"/>
                    <a:pt x="618189" y="766865"/>
                    <a:pt x="489293" y="723900"/>
                  </a:cubicBezTo>
                  <a:cubicBezTo>
                    <a:pt x="457851" y="713420"/>
                    <a:pt x="431809" y="697176"/>
                    <a:pt x="403568" y="681038"/>
                  </a:cubicBezTo>
                  <a:cubicBezTo>
                    <a:pt x="406743" y="666750"/>
                    <a:pt x="406547" y="651266"/>
                    <a:pt x="413093" y="638175"/>
                  </a:cubicBezTo>
                  <a:cubicBezTo>
                    <a:pt x="419638" y="625084"/>
                    <a:pt x="431741" y="615592"/>
                    <a:pt x="441668" y="604838"/>
                  </a:cubicBezTo>
                  <a:cubicBezTo>
                    <a:pt x="461554" y="583295"/>
                    <a:pt x="485941" y="561374"/>
                    <a:pt x="508343" y="542925"/>
                  </a:cubicBezTo>
                  <a:cubicBezTo>
                    <a:pt x="567595" y="494129"/>
                    <a:pt x="532682" y="522157"/>
                    <a:pt x="598830" y="485775"/>
                  </a:cubicBezTo>
                  <a:cubicBezTo>
                    <a:pt x="659714" y="452288"/>
                    <a:pt x="635653" y="458523"/>
                    <a:pt x="703605" y="428625"/>
                  </a:cubicBezTo>
                  <a:cubicBezTo>
                    <a:pt x="723844" y="419720"/>
                    <a:pt x="745240" y="413629"/>
                    <a:pt x="765518" y="404813"/>
                  </a:cubicBezTo>
                  <a:cubicBezTo>
                    <a:pt x="781795" y="397736"/>
                    <a:pt x="796391" y="386863"/>
                    <a:pt x="813143" y="381000"/>
                  </a:cubicBezTo>
                  <a:cubicBezTo>
                    <a:pt x="828423" y="375652"/>
                    <a:pt x="844938" y="374867"/>
                    <a:pt x="860768" y="371475"/>
                  </a:cubicBezTo>
                  <a:cubicBezTo>
                    <a:pt x="867168" y="370104"/>
                    <a:pt x="873468" y="368300"/>
                    <a:pt x="879818" y="366713"/>
                  </a:cubicBezTo>
                  <a:cubicBezTo>
                    <a:pt x="876643" y="382588"/>
                    <a:pt x="875977" y="399179"/>
                    <a:pt x="870293" y="414338"/>
                  </a:cubicBezTo>
                  <a:cubicBezTo>
                    <a:pt x="866273" y="425057"/>
                    <a:pt x="856923" y="432974"/>
                    <a:pt x="851243" y="442913"/>
                  </a:cubicBezTo>
                  <a:cubicBezTo>
                    <a:pt x="844198" y="455241"/>
                    <a:pt x="839667" y="468940"/>
                    <a:pt x="832193" y="481013"/>
                  </a:cubicBezTo>
                  <a:cubicBezTo>
                    <a:pt x="810740" y="515667"/>
                    <a:pt x="794646" y="541493"/>
                    <a:pt x="765518" y="566738"/>
                  </a:cubicBezTo>
                  <a:cubicBezTo>
                    <a:pt x="750155" y="580053"/>
                    <a:pt x="736769" y="597288"/>
                    <a:pt x="717893" y="604838"/>
                  </a:cubicBezTo>
                  <a:cubicBezTo>
                    <a:pt x="687488" y="617000"/>
                    <a:pt x="701727" y="610540"/>
                    <a:pt x="675030" y="623888"/>
                  </a:cubicBezTo>
                  <a:cubicBezTo>
                    <a:pt x="684555" y="612775"/>
                    <a:pt x="694681" y="602151"/>
                    <a:pt x="703605" y="590550"/>
                  </a:cubicBezTo>
                  <a:cubicBezTo>
                    <a:pt x="710585" y="581476"/>
                    <a:pt x="714920" y="570414"/>
                    <a:pt x="722655" y="561975"/>
                  </a:cubicBezTo>
                  <a:cubicBezTo>
                    <a:pt x="731107" y="552755"/>
                    <a:pt x="784350" y="509983"/>
                    <a:pt x="794093" y="504825"/>
                  </a:cubicBezTo>
                  <a:cubicBezTo>
                    <a:pt x="911386" y="442729"/>
                    <a:pt x="798199" y="516375"/>
                    <a:pt x="851243" y="481013"/>
                  </a:cubicBezTo>
                  <a:cubicBezTo>
                    <a:pt x="854418" y="488950"/>
                    <a:pt x="859994" y="496311"/>
                    <a:pt x="860768" y="504825"/>
                  </a:cubicBezTo>
                  <a:cubicBezTo>
                    <a:pt x="861642" y="514442"/>
                    <a:pt x="858845" y="524171"/>
                    <a:pt x="856005" y="533400"/>
                  </a:cubicBezTo>
                  <a:cubicBezTo>
                    <a:pt x="844197" y="571777"/>
                    <a:pt x="835298" y="571938"/>
                    <a:pt x="813143" y="609600"/>
                  </a:cubicBezTo>
                  <a:cubicBezTo>
                    <a:pt x="805944" y="621839"/>
                    <a:pt x="800098" y="634833"/>
                    <a:pt x="794093" y="647700"/>
                  </a:cubicBezTo>
                  <a:cubicBezTo>
                    <a:pt x="788980" y="658656"/>
                    <a:pt x="786025" y="670671"/>
                    <a:pt x="779805" y="681038"/>
                  </a:cubicBezTo>
                  <a:cubicBezTo>
                    <a:pt x="771637" y="694651"/>
                    <a:pt x="742707" y="732531"/>
                    <a:pt x="751230" y="719138"/>
                  </a:cubicBezTo>
                  <a:cubicBezTo>
                    <a:pt x="762343" y="701675"/>
                    <a:pt x="768548" y="679857"/>
                    <a:pt x="784568" y="666750"/>
                  </a:cubicBezTo>
                  <a:lnTo>
                    <a:pt x="889343" y="581025"/>
                  </a:lnTo>
                  <a:cubicBezTo>
                    <a:pt x="908485" y="565261"/>
                    <a:pt x="926438" y="547985"/>
                    <a:pt x="946493" y="533400"/>
                  </a:cubicBezTo>
                  <a:cubicBezTo>
                    <a:pt x="963955" y="520700"/>
                    <a:pt x="982292" y="509123"/>
                    <a:pt x="998880" y="495300"/>
                  </a:cubicBezTo>
                  <a:cubicBezTo>
                    <a:pt x="1010953" y="485239"/>
                    <a:pt x="1043331" y="473076"/>
                    <a:pt x="1032218" y="461963"/>
                  </a:cubicBezTo>
                  <a:cubicBezTo>
                    <a:pt x="1020661" y="450406"/>
                    <a:pt x="1003643" y="477838"/>
                    <a:pt x="989355" y="485775"/>
                  </a:cubicBezTo>
                  <a:cubicBezTo>
                    <a:pt x="966756" y="515906"/>
                    <a:pt x="950319" y="540020"/>
                    <a:pt x="922680" y="566738"/>
                  </a:cubicBezTo>
                  <a:cubicBezTo>
                    <a:pt x="888744" y="599543"/>
                    <a:pt x="860122" y="640880"/>
                    <a:pt x="817905" y="661988"/>
                  </a:cubicBezTo>
                  <a:cubicBezTo>
                    <a:pt x="775854" y="683014"/>
                    <a:pt x="730930" y="709631"/>
                    <a:pt x="684555" y="723900"/>
                  </a:cubicBezTo>
                  <a:cubicBezTo>
                    <a:pt x="676818" y="726281"/>
                    <a:pt x="668680" y="727075"/>
                    <a:pt x="660743" y="728663"/>
                  </a:cubicBezTo>
                  <a:cubicBezTo>
                    <a:pt x="614444" y="705514"/>
                    <a:pt x="635184" y="723301"/>
                    <a:pt x="651218" y="623888"/>
                  </a:cubicBezTo>
                  <a:cubicBezTo>
                    <a:pt x="660885" y="563950"/>
                    <a:pt x="699561" y="496749"/>
                    <a:pt x="722655" y="447675"/>
                  </a:cubicBezTo>
                  <a:cubicBezTo>
                    <a:pt x="728701" y="434827"/>
                    <a:pt x="734399" y="421750"/>
                    <a:pt x="741705" y="409575"/>
                  </a:cubicBezTo>
                  <a:cubicBezTo>
                    <a:pt x="746468" y="401638"/>
                    <a:pt x="755993" y="376506"/>
                    <a:pt x="755993" y="385763"/>
                  </a:cubicBezTo>
                  <a:cubicBezTo>
                    <a:pt x="755993" y="404882"/>
                    <a:pt x="718510" y="451651"/>
                    <a:pt x="713130" y="461963"/>
                  </a:cubicBezTo>
                  <a:cubicBezTo>
                    <a:pt x="701945" y="483401"/>
                    <a:pt x="695973" y="507324"/>
                    <a:pt x="684555" y="528638"/>
                  </a:cubicBezTo>
                  <a:cubicBezTo>
                    <a:pt x="672078" y="551928"/>
                    <a:pt x="654896" y="572427"/>
                    <a:pt x="641693" y="595313"/>
                  </a:cubicBezTo>
                  <a:cubicBezTo>
                    <a:pt x="631050" y="613762"/>
                    <a:pt x="623685" y="633971"/>
                    <a:pt x="613118" y="652463"/>
                  </a:cubicBezTo>
                  <a:cubicBezTo>
                    <a:pt x="596013" y="682397"/>
                    <a:pt x="585142" y="694577"/>
                    <a:pt x="565493" y="719138"/>
                  </a:cubicBezTo>
                  <a:cubicBezTo>
                    <a:pt x="555805" y="690076"/>
                    <a:pt x="558633" y="710797"/>
                    <a:pt x="584543" y="666750"/>
                  </a:cubicBezTo>
                  <a:cubicBezTo>
                    <a:pt x="592830" y="652662"/>
                    <a:pt x="599448" y="637592"/>
                    <a:pt x="608355" y="623888"/>
                  </a:cubicBezTo>
                  <a:cubicBezTo>
                    <a:pt x="631316" y="588563"/>
                    <a:pt x="655466" y="558845"/>
                    <a:pt x="684555" y="528638"/>
                  </a:cubicBezTo>
                  <a:cubicBezTo>
                    <a:pt x="712586" y="499529"/>
                    <a:pt x="741705" y="471488"/>
                    <a:pt x="770280" y="442913"/>
                  </a:cubicBezTo>
                  <a:cubicBezTo>
                    <a:pt x="779805" y="433388"/>
                    <a:pt x="809374" y="405923"/>
                    <a:pt x="798855" y="414338"/>
                  </a:cubicBezTo>
                  <a:cubicBezTo>
                    <a:pt x="736412" y="464294"/>
                    <a:pt x="777251" y="429327"/>
                    <a:pt x="675030" y="547688"/>
                  </a:cubicBezTo>
                  <a:cubicBezTo>
                    <a:pt x="647794" y="579225"/>
                    <a:pt x="625212" y="615254"/>
                    <a:pt x="594068" y="642938"/>
                  </a:cubicBezTo>
                  <a:cubicBezTo>
                    <a:pt x="536918" y="693738"/>
                    <a:pt x="488185" y="755998"/>
                    <a:pt x="422618" y="795338"/>
                  </a:cubicBezTo>
                  <a:cubicBezTo>
                    <a:pt x="359096" y="833451"/>
                    <a:pt x="347656" y="846150"/>
                    <a:pt x="294030" y="866775"/>
                  </a:cubicBezTo>
                  <a:cubicBezTo>
                    <a:pt x="284659" y="870379"/>
                    <a:pt x="274980" y="873125"/>
                    <a:pt x="265455" y="876300"/>
                  </a:cubicBezTo>
                  <a:cubicBezTo>
                    <a:pt x="289103" y="840829"/>
                    <a:pt x="258710" y="884394"/>
                    <a:pt x="289268" y="847725"/>
                  </a:cubicBezTo>
                  <a:cubicBezTo>
                    <a:pt x="292932" y="843328"/>
                    <a:pt x="294396" y="837102"/>
                    <a:pt x="298793" y="833438"/>
                  </a:cubicBezTo>
                  <a:cubicBezTo>
                    <a:pt x="304247" y="828893"/>
                    <a:pt x="311177" y="826357"/>
                    <a:pt x="317843" y="823913"/>
                  </a:cubicBezTo>
                  <a:cubicBezTo>
                    <a:pt x="358851" y="808877"/>
                    <a:pt x="399671" y="793049"/>
                    <a:pt x="441668" y="781050"/>
                  </a:cubicBezTo>
                  <a:cubicBezTo>
                    <a:pt x="508343" y="762000"/>
                    <a:pt x="576322" y="747031"/>
                    <a:pt x="641693" y="723900"/>
                  </a:cubicBezTo>
                  <a:cubicBezTo>
                    <a:pt x="711076" y="699349"/>
                    <a:pt x="914789" y="620995"/>
                    <a:pt x="1032218" y="590550"/>
                  </a:cubicBezTo>
                  <a:cubicBezTo>
                    <a:pt x="1047889" y="586487"/>
                    <a:pt x="1063968" y="584200"/>
                    <a:pt x="1079843" y="581025"/>
                  </a:cubicBezTo>
                  <a:cubicBezTo>
                    <a:pt x="1065555" y="601663"/>
                    <a:pt x="1054729" y="625189"/>
                    <a:pt x="1036980" y="642938"/>
                  </a:cubicBezTo>
                  <a:cubicBezTo>
                    <a:pt x="931499" y="748419"/>
                    <a:pt x="956667" y="725861"/>
                    <a:pt x="798855" y="862013"/>
                  </a:cubicBezTo>
                  <a:cubicBezTo>
                    <a:pt x="775766" y="881933"/>
                    <a:pt x="752961" y="902505"/>
                    <a:pt x="727418" y="919163"/>
                  </a:cubicBezTo>
                  <a:lnTo>
                    <a:pt x="617880" y="990600"/>
                  </a:lnTo>
                  <a:cubicBezTo>
                    <a:pt x="605295" y="998719"/>
                    <a:pt x="579780" y="1014413"/>
                    <a:pt x="579780" y="1014413"/>
                  </a:cubicBezTo>
                  <a:cubicBezTo>
                    <a:pt x="584543" y="1016000"/>
                    <a:pt x="589145" y="1020160"/>
                    <a:pt x="594068" y="1019175"/>
                  </a:cubicBezTo>
                  <a:cubicBezTo>
                    <a:pt x="623762" y="1013236"/>
                    <a:pt x="644938" y="990130"/>
                    <a:pt x="670268" y="976313"/>
                  </a:cubicBezTo>
                  <a:cubicBezTo>
                    <a:pt x="747867" y="933986"/>
                    <a:pt x="720408" y="957562"/>
                    <a:pt x="808380" y="923925"/>
                  </a:cubicBezTo>
                  <a:cubicBezTo>
                    <a:pt x="837588" y="912757"/>
                    <a:pt x="864843" y="896851"/>
                    <a:pt x="894105" y="885825"/>
                  </a:cubicBezTo>
                  <a:cubicBezTo>
                    <a:pt x="974448" y="855551"/>
                    <a:pt x="1057816" y="833303"/>
                    <a:pt x="1136993" y="800100"/>
                  </a:cubicBezTo>
                  <a:lnTo>
                    <a:pt x="1284630" y="738188"/>
                  </a:lnTo>
                  <a:cubicBezTo>
                    <a:pt x="1255856" y="795735"/>
                    <a:pt x="1254621" y="801533"/>
                    <a:pt x="1179855" y="876300"/>
                  </a:cubicBezTo>
                  <a:cubicBezTo>
                    <a:pt x="1159218" y="896938"/>
                    <a:pt x="1137739" y="916767"/>
                    <a:pt x="1117943" y="938213"/>
                  </a:cubicBezTo>
                  <a:cubicBezTo>
                    <a:pt x="1099606" y="958078"/>
                    <a:pt x="1085015" y="981360"/>
                    <a:pt x="1065555" y="1000125"/>
                  </a:cubicBezTo>
                  <a:cubicBezTo>
                    <a:pt x="1040389" y="1024393"/>
                    <a:pt x="1003985" y="1037710"/>
                    <a:pt x="984593" y="1066800"/>
                  </a:cubicBezTo>
                  <a:cubicBezTo>
                    <a:pt x="981418" y="1071563"/>
                    <a:pt x="969394" y="1081845"/>
                    <a:pt x="975068" y="1081088"/>
                  </a:cubicBezTo>
                  <a:cubicBezTo>
                    <a:pt x="1071909" y="1068176"/>
                    <a:pt x="1202322" y="976411"/>
                    <a:pt x="1265580" y="942975"/>
                  </a:cubicBezTo>
                  <a:cubicBezTo>
                    <a:pt x="1306378" y="921410"/>
                    <a:pt x="1350752" y="906272"/>
                    <a:pt x="1389405" y="881063"/>
                  </a:cubicBezTo>
                  <a:cubicBezTo>
                    <a:pt x="1524486" y="792967"/>
                    <a:pt x="1464904" y="836857"/>
                    <a:pt x="1570380" y="752475"/>
                  </a:cubicBezTo>
                  <a:cubicBezTo>
                    <a:pt x="1575143" y="742950"/>
                    <a:pt x="1583608" y="734496"/>
                    <a:pt x="1584668" y="723900"/>
                  </a:cubicBezTo>
                  <a:cubicBezTo>
                    <a:pt x="1585375" y="716836"/>
                    <a:pt x="1580163" y="709870"/>
                    <a:pt x="1575143" y="704850"/>
                  </a:cubicBezTo>
                  <a:cubicBezTo>
                    <a:pt x="1549600" y="679307"/>
                    <a:pt x="1539118" y="685204"/>
                    <a:pt x="1503705" y="681038"/>
                  </a:cubicBezTo>
                  <a:cubicBezTo>
                    <a:pt x="1490994" y="679543"/>
                    <a:pt x="1478382" y="677016"/>
                    <a:pt x="1465605" y="676275"/>
                  </a:cubicBezTo>
                  <a:lnTo>
                    <a:pt x="1175093" y="661988"/>
                  </a:lnTo>
                  <a:cubicBezTo>
                    <a:pt x="1168743" y="658813"/>
                    <a:pt x="1160588" y="657917"/>
                    <a:pt x="1156043" y="652463"/>
                  </a:cubicBezTo>
                  <a:cubicBezTo>
                    <a:pt x="1151853" y="647435"/>
                    <a:pt x="1151965" y="639923"/>
                    <a:pt x="1151280" y="633413"/>
                  </a:cubicBezTo>
                  <a:cubicBezTo>
                    <a:pt x="1148782" y="609679"/>
                    <a:pt x="1149742" y="585622"/>
                    <a:pt x="1146518" y="561975"/>
                  </a:cubicBezTo>
                  <a:cubicBezTo>
                    <a:pt x="1144957" y="550524"/>
                    <a:pt x="1139415" y="539938"/>
                    <a:pt x="1136993" y="528638"/>
                  </a:cubicBezTo>
                  <a:cubicBezTo>
                    <a:pt x="1134641" y="517662"/>
                    <a:pt x="1134075" y="506373"/>
                    <a:pt x="1132230" y="495300"/>
                  </a:cubicBezTo>
                  <a:cubicBezTo>
                    <a:pt x="1130899" y="487316"/>
                    <a:pt x="1129055" y="479425"/>
                    <a:pt x="1127468" y="471488"/>
                  </a:cubicBezTo>
                  <a:cubicBezTo>
                    <a:pt x="1134120" y="444877"/>
                    <a:pt x="1130155" y="438946"/>
                    <a:pt x="1156043" y="481013"/>
                  </a:cubicBezTo>
                  <a:cubicBezTo>
                    <a:pt x="1162379" y="491309"/>
                    <a:pt x="1166085" y="503030"/>
                    <a:pt x="1170330" y="514350"/>
                  </a:cubicBezTo>
                  <a:cubicBezTo>
                    <a:pt x="1183673" y="549932"/>
                    <a:pt x="1188670" y="572070"/>
                    <a:pt x="1198905" y="609600"/>
                  </a:cubicBezTo>
                  <a:cubicBezTo>
                    <a:pt x="1194143" y="685800"/>
                    <a:pt x="1192898" y="762302"/>
                    <a:pt x="1184618" y="838200"/>
                  </a:cubicBezTo>
                  <a:cubicBezTo>
                    <a:pt x="1183452" y="848885"/>
                    <a:pt x="1166916" y="881527"/>
                    <a:pt x="1156043" y="890588"/>
                  </a:cubicBezTo>
                  <a:cubicBezTo>
                    <a:pt x="1152186" y="893802"/>
                    <a:pt x="1146518" y="893763"/>
                    <a:pt x="1141755" y="895350"/>
                  </a:cubicBezTo>
                  <a:cubicBezTo>
                    <a:pt x="1127468" y="889000"/>
                    <a:pt x="1112045" y="884755"/>
                    <a:pt x="1098893" y="876300"/>
                  </a:cubicBezTo>
                  <a:cubicBezTo>
                    <a:pt x="1089450" y="870230"/>
                    <a:pt x="1082266" y="861112"/>
                    <a:pt x="1075080" y="852488"/>
                  </a:cubicBezTo>
                  <a:cubicBezTo>
                    <a:pt x="1066337" y="841997"/>
                    <a:pt x="1058752" y="830573"/>
                    <a:pt x="1051268" y="819150"/>
                  </a:cubicBezTo>
                  <a:cubicBezTo>
                    <a:pt x="1028582" y="784523"/>
                    <a:pt x="1007327" y="748971"/>
                    <a:pt x="984593" y="714375"/>
                  </a:cubicBezTo>
                  <a:cubicBezTo>
                    <a:pt x="970808" y="693398"/>
                    <a:pt x="954183" y="674256"/>
                    <a:pt x="941730" y="652463"/>
                  </a:cubicBezTo>
                  <a:cubicBezTo>
                    <a:pt x="929030" y="630238"/>
                    <a:pt x="917598" y="607239"/>
                    <a:pt x="903630" y="585788"/>
                  </a:cubicBezTo>
                  <a:cubicBezTo>
                    <a:pt x="873114" y="538923"/>
                    <a:pt x="833390" y="497695"/>
                    <a:pt x="808380" y="447675"/>
                  </a:cubicBezTo>
                  <a:lnTo>
                    <a:pt x="775043" y="381000"/>
                  </a:lnTo>
                  <a:cubicBezTo>
                    <a:pt x="773455" y="371475"/>
                    <a:pt x="766890" y="361467"/>
                    <a:pt x="770280" y="352425"/>
                  </a:cubicBezTo>
                  <a:cubicBezTo>
                    <a:pt x="772773" y="345777"/>
                    <a:pt x="782239" y="343254"/>
                    <a:pt x="789330" y="342900"/>
                  </a:cubicBezTo>
                  <a:cubicBezTo>
                    <a:pt x="814748" y="341629"/>
                    <a:pt x="840130" y="346075"/>
                    <a:pt x="865530" y="347663"/>
                  </a:cubicBezTo>
                  <a:cubicBezTo>
                    <a:pt x="873468" y="352425"/>
                    <a:pt x="882377" y="355854"/>
                    <a:pt x="889343" y="361950"/>
                  </a:cubicBezTo>
                  <a:cubicBezTo>
                    <a:pt x="897695" y="369258"/>
                    <a:pt x="912945" y="396524"/>
                    <a:pt x="917918" y="404813"/>
                  </a:cubicBezTo>
                  <a:cubicBezTo>
                    <a:pt x="919505" y="417513"/>
                    <a:pt x="922680" y="430114"/>
                    <a:pt x="922680" y="442913"/>
                  </a:cubicBezTo>
                  <a:cubicBezTo>
                    <a:pt x="922680" y="493724"/>
                    <a:pt x="924752" y="543612"/>
                    <a:pt x="903630" y="590550"/>
                  </a:cubicBezTo>
                  <a:cubicBezTo>
                    <a:pt x="896033" y="607433"/>
                    <a:pt x="884867" y="622476"/>
                    <a:pt x="875055" y="638175"/>
                  </a:cubicBezTo>
                  <a:cubicBezTo>
                    <a:pt x="868988" y="647883"/>
                    <a:pt x="864100" y="658655"/>
                    <a:pt x="856005" y="666750"/>
                  </a:cubicBezTo>
                  <a:cubicBezTo>
                    <a:pt x="844756" y="677999"/>
                    <a:pt x="831827" y="681160"/>
                    <a:pt x="817905" y="685800"/>
                  </a:cubicBezTo>
                  <a:cubicBezTo>
                    <a:pt x="802030" y="682625"/>
                    <a:pt x="785439" y="681959"/>
                    <a:pt x="770280" y="676275"/>
                  </a:cubicBezTo>
                  <a:cubicBezTo>
                    <a:pt x="748709" y="668186"/>
                    <a:pt x="724631" y="641524"/>
                    <a:pt x="713130" y="623888"/>
                  </a:cubicBezTo>
                  <a:cubicBezTo>
                    <a:pt x="697210" y="599478"/>
                    <a:pt x="684421" y="573163"/>
                    <a:pt x="670268" y="547688"/>
                  </a:cubicBezTo>
                  <a:cubicBezTo>
                    <a:pt x="660608" y="530300"/>
                    <a:pt x="653255" y="511486"/>
                    <a:pt x="641693" y="495300"/>
                  </a:cubicBezTo>
                  <a:cubicBezTo>
                    <a:pt x="617880" y="461963"/>
                    <a:pt x="595848" y="427279"/>
                    <a:pt x="570255" y="395288"/>
                  </a:cubicBezTo>
                  <a:cubicBezTo>
                    <a:pt x="551906" y="372352"/>
                    <a:pt x="524973" y="340459"/>
                    <a:pt x="508343" y="314325"/>
                  </a:cubicBezTo>
                  <a:cubicBezTo>
                    <a:pt x="504532" y="308335"/>
                    <a:pt x="501615" y="301800"/>
                    <a:pt x="498818" y="295275"/>
                  </a:cubicBezTo>
                  <a:cubicBezTo>
                    <a:pt x="496840" y="290661"/>
                    <a:pt x="489185" y="282206"/>
                    <a:pt x="494055" y="280988"/>
                  </a:cubicBezTo>
                  <a:cubicBezTo>
                    <a:pt x="508001" y="277501"/>
                    <a:pt x="522630" y="284163"/>
                    <a:pt x="536918" y="285750"/>
                  </a:cubicBezTo>
                  <a:cubicBezTo>
                    <a:pt x="571038" y="302810"/>
                    <a:pt x="577270" y="302290"/>
                    <a:pt x="603593" y="328613"/>
                  </a:cubicBezTo>
                  <a:cubicBezTo>
                    <a:pt x="607640" y="332660"/>
                    <a:pt x="609943" y="338138"/>
                    <a:pt x="613118" y="342900"/>
                  </a:cubicBezTo>
                  <a:cubicBezTo>
                    <a:pt x="608355" y="352425"/>
                    <a:pt x="605094" y="362862"/>
                    <a:pt x="598830" y="371475"/>
                  </a:cubicBezTo>
                  <a:cubicBezTo>
                    <a:pt x="592228" y="380553"/>
                    <a:pt x="584070" y="388650"/>
                    <a:pt x="575018" y="395288"/>
                  </a:cubicBezTo>
                  <a:cubicBezTo>
                    <a:pt x="537801" y="422581"/>
                    <a:pt x="526631" y="422170"/>
                    <a:pt x="489293" y="442913"/>
                  </a:cubicBezTo>
                  <a:cubicBezTo>
                    <a:pt x="456808" y="460960"/>
                    <a:pt x="389370" y="500536"/>
                    <a:pt x="351180" y="523875"/>
                  </a:cubicBezTo>
                  <a:cubicBezTo>
                    <a:pt x="338401" y="531685"/>
                    <a:pt x="325922" y="539983"/>
                    <a:pt x="313080" y="547688"/>
                  </a:cubicBezTo>
                  <a:cubicBezTo>
                    <a:pt x="302105" y="554273"/>
                    <a:pt x="289737" y="558743"/>
                    <a:pt x="279743" y="566738"/>
                  </a:cubicBezTo>
                  <a:lnTo>
                    <a:pt x="232118" y="604838"/>
                  </a:lnTo>
                  <a:cubicBezTo>
                    <a:pt x="228943" y="611188"/>
                    <a:pt x="215858" y="626133"/>
                    <a:pt x="222593" y="623888"/>
                  </a:cubicBezTo>
                  <a:cubicBezTo>
                    <a:pt x="242807" y="617149"/>
                    <a:pt x="263020" y="568200"/>
                    <a:pt x="270218" y="557213"/>
                  </a:cubicBezTo>
                  <a:cubicBezTo>
                    <a:pt x="285631" y="533689"/>
                    <a:pt x="349557" y="443490"/>
                    <a:pt x="374993" y="409575"/>
                  </a:cubicBezTo>
                  <a:cubicBezTo>
                    <a:pt x="419589" y="350114"/>
                    <a:pt x="396166" y="386986"/>
                    <a:pt x="422618" y="342900"/>
                  </a:cubicBezTo>
                  <a:cubicBezTo>
                    <a:pt x="421030" y="338138"/>
                    <a:pt x="422617" y="327026"/>
                    <a:pt x="417855" y="328613"/>
                  </a:cubicBezTo>
                  <a:cubicBezTo>
                    <a:pt x="408286" y="331803"/>
                    <a:pt x="381648" y="368844"/>
                    <a:pt x="374993" y="376238"/>
                  </a:cubicBezTo>
                  <a:cubicBezTo>
                    <a:pt x="367484" y="384582"/>
                    <a:pt x="358366" y="391426"/>
                    <a:pt x="351180" y="400050"/>
                  </a:cubicBezTo>
                  <a:cubicBezTo>
                    <a:pt x="342437" y="410541"/>
                    <a:pt x="335979" y="422789"/>
                    <a:pt x="327368" y="433388"/>
                  </a:cubicBezTo>
                  <a:cubicBezTo>
                    <a:pt x="315314" y="448224"/>
                    <a:pt x="301004" y="461161"/>
                    <a:pt x="289268" y="476250"/>
                  </a:cubicBezTo>
                  <a:cubicBezTo>
                    <a:pt x="261205" y="512331"/>
                    <a:pt x="262376" y="515187"/>
                    <a:pt x="246405" y="552450"/>
                  </a:cubicBezTo>
                  <a:cubicBezTo>
                    <a:pt x="242238" y="573288"/>
                    <a:pt x="235903" y="584485"/>
                    <a:pt x="251168" y="604838"/>
                  </a:cubicBezTo>
                  <a:cubicBezTo>
                    <a:pt x="258565" y="614701"/>
                    <a:pt x="290812" y="618610"/>
                    <a:pt x="298793" y="619125"/>
                  </a:cubicBezTo>
                  <a:cubicBezTo>
                    <a:pt x="338430" y="621682"/>
                    <a:pt x="378152" y="622770"/>
                    <a:pt x="417855" y="623888"/>
                  </a:cubicBezTo>
                  <a:lnTo>
                    <a:pt x="636930" y="628650"/>
                  </a:lnTo>
                  <a:cubicBezTo>
                    <a:pt x="648043" y="630238"/>
                    <a:pt x="659330" y="630889"/>
                    <a:pt x="670268" y="633413"/>
                  </a:cubicBezTo>
                  <a:cubicBezTo>
                    <a:pt x="680051" y="635671"/>
                    <a:pt x="698843" y="642938"/>
                    <a:pt x="698843" y="642938"/>
                  </a:cubicBezTo>
                  <a:cubicBezTo>
                    <a:pt x="692493" y="630238"/>
                    <a:pt x="687669" y="616652"/>
                    <a:pt x="679793" y="604838"/>
                  </a:cubicBezTo>
                  <a:cubicBezTo>
                    <a:pt x="671674" y="592660"/>
                    <a:pt x="660361" y="582929"/>
                    <a:pt x="651218" y="571500"/>
                  </a:cubicBezTo>
                  <a:cubicBezTo>
                    <a:pt x="599975" y="507446"/>
                    <a:pt x="632322" y="529734"/>
                    <a:pt x="532155" y="457200"/>
                  </a:cubicBezTo>
                  <a:cubicBezTo>
                    <a:pt x="517780" y="446790"/>
                    <a:pt x="499999" y="442090"/>
                    <a:pt x="484530" y="433388"/>
                  </a:cubicBezTo>
                  <a:cubicBezTo>
                    <a:pt x="449173" y="413500"/>
                    <a:pt x="414752" y="391991"/>
                    <a:pt x="379755" y="371475"/>
                  </a:cubicBezTo>
                  <a:cubicBezTo>
                    <a:pt x="368714" y="365002"/>
                    <a:pt x="346418" y="352425"/>
                    <a:pt x="346418" y="352425"/>
                  </a:cubicBezTo>
                  <a:cubicBezTo>
                    <a:pt x="325389" y="320883"/>
                    <a:pt x="322033" y="322669"/>
                    <a:pt x="408330" y="357188"/>
                  </a:cubicBezTo>
                  <a:cubicBezTo>
                    <a:pt x="417768" y="360963"/>
                    <a:pt x="425343" y="368682"/>
                    <a:pt x="432143" y="376238"/>
                  </a:cubicBezTo>
                  <a:cubicBezTo>
                    <a:pt x="439801" y="384747"/>
                    <a:pt x="445425" y="394925"/>
                    <a:pt x="451193" y="404813"/>
                  </a:cubicBezTo>
                  <a:cubicBezTo>
                    <a:pt x="461120" y="421832"/>
                    <a:pt x="477821" y="461155"/>
                    <a:pt x="484530" y="476250"/>
                  </a:cubicBezTo>
                  <a:cubicBezTo>
                    <a:pt x="485808" y="483282"/>
                    <a:pt x="499451" y="552813"/>
                    <a:pt x="498818" y="566738"/>
                  </a:cubicBezTo>
                  <a:cubicBezTo>
                    <a:pt x="497799" y="589165"/>
                    <a:pt x="492468" y="611188"/>
                    <a:pt x="489293" y="633413"/>
                  </a:cubicBezTo>
                  <a:cubicBezTo>
                    <a:pt x="484530" y="623888"/>
                    <a:pt x="475005" y="615487"/>
                    <a:pt x="475005" y="604838"/>
                  </a:cubicBezTo>
                  <a:cubicBezTo>
                    <a:pt x="475005" y="514112"/>
                    <a:pt x="481895" y="530354"/>
                    <a:pt x="517868" y="471488"/>
                  </a:cubicBezTo>
                  <a:cubicBezTo>
                    <a:pt x="527930" y="455023"/>
                    <a:pt x="546138" y="416726"/>
                    <a:pt x="560730" y="400050"/>
                  </a:cubicBezTo>
                  <a:cubicBezTo>
                    <a:pt x="564499" y="395742"/>
                    <a:pt x="570255" y="393700"/>
                    <a:pt x="575018" y="390525"/>
                  </a:cubicBezTo>
                  <a:cubicBezTo>
                    <a:pt x="569427" y="412889"/>
                    <a:pt x="555639" y="471799"/>
                    <a:pt x="546443" y="495300"/>
                  </a:cubicBezTo>
                  <a:cubicBezTo>
                    <a:pt x="538160" y="516467"/>
                    <a:pt x="529145" y="537478"/>
                    <a:pt x="517868" y="557213"/>
                  </a:cubicBezTo>
                  <a:cubicBezTo>
                    <a:pt x="497329" y="593156"/>
                    <a:pt x="469706" y="624961"/>
                    <a:pt x="451193" y="661988"/>
                  </a:cubicBezTo>
                  <a:cubicBezTo>
                    <a:pt x="444843" y="674688"/>
                    <a:pt x="436634" y="686618"/>
                    <a:pt x="432143" y="700088"/>
                  </a:cubicBezTo>
                  <a:cubicBezTo>
                    <a:pt x="429215" y="708870"/>
                    <a:pt x="442290" y="684554"/>
                    <a:pt x="446430" y="676275"/>
                  </a:cubicBezTo>
                  <a:cubicBezTo>
                    <a:pt x="454368" y="660400"/>
                    <a:pt x="461331" y="643999"/>
                    <a:pt x="470243" y="628650"/>
                  </a:cubicBezTo>
                  <a:cubicBezTo>
                    <a:pt x="489931" y="594743"/>
                    <a:pt x="513566" y="563160"/>
                    <a:pt x="532155" y="528638"/>
                  </a:cubicBezTo>
                  <a:lnTo>
                    <a:pt x="565493" y="466725"/>
                  </a:lnTo>
                  <a:cubicBezTo>
                    <a:pt x="568668" y="454025"/>
                    <a:pt x="571574" y="441255"/>
                    <a:pt x="575018" y="428625"/>
                  </a:cubicBezTo>
                  <a:cubicBezTo>
                    <a:pt x="576339" y="423782"/>
                    <a:pt x="584702" y="413353"/>
                    <a:pt x="579780" y="414338"/>
                  </a:cubicBezTo>
                  <a:cubicBezTo>
                    <a:pt x="568555" y="416583"/>
                    <a:pt x="560730" y="427038"/>
                    <a:pt x="551205" y="433388"/>
                  </a:cubicBezTo>
                  <a:cubicBezTo>
                    <a:pt x="525805" y="469900"/>
                    <a:pt x="503479" y="508756"/>
                    <a:pt x="475005" y="542925"/>
                  </a:cubicBezTo>
                  <a:cubicBezTo>
                    <a:pt x="451193" y="571500"/>
                    <a:pt x="382935" y="659599"/>
                    <a:pt x="403568" y="628650"/>
                  </a:cubicBezTo>
                  <a:cubicBezTo>
                    <a:pt x="430434" y="588351"/>
                    <a:pt x="436701" y="576467"/>
                    <a:pt x="479768" y="533400"/>
                  </a:cubicBezTo>
                  <a:cubicBezTo>
                    <a:pt x="506802" y="506366"/>
                    <a:pt x="538459" y="484234"/>
                    <a:pt x="565493" y="457200"/>
                  </a:cubicBezTo>
                  <a:cubicBezTo>
                    <a:pt x="589358" y="433335"/>
                    <a:pt x="608303" y="404865"/>
                    <a:pt x="632168" y="381000"/>
                  </a:cubicBezTo>
                  <a:cubicBezTo>
                    <a:pt x="646543" y="366625"/>
                    <a:pt x="664430" y="356215"/>
                    <a:pt x="679793" y="342900"/>
                  </a:cubicBezTo>
                  <a:cubicBezTo>
                    <a:pt x="688276" y="335548"/>
                    <a:pt x="707155" y="329737"/>
                    <a:pt x="703605" y="319088"/>
                  </a:cubicBezTo>
                  <a:cubicBezTo>
                    <a:pt x="700430" y="309563"/>
                    <a:pt x="684555" y="325438"/>
                    <a:pt x="675030" y="328613"/>
                  </a:cubicBezTo>
                  <a:cubicBezTo>
                    <a:pt x="665505" y="338138"/>
                    <a:pt x="655277" y="347009"/>
                    <a:pt x="646455" y="357188"/>
                  </a:cubicBezTo>
                  <a:cubicBezTo>
                    <a:pt x="604163" y="405986"/>
                    <a:pt x="572668" y="462771"/>
                    <a:pt x="541680" y="519113"/>
                  </a:cubicBezTo>
                  <a:cubicBezTo>
                    <a:pt x="524218" y="550863"/>
                    <a:pt x="506998" y="582748"/>
                    <a:pt x="489293" y="614363"/>
                  </a:cubicBezTo>
                  <a:cubicBezTo>
                    <a:pt x="484770" y="622439"/>
                    <a:pt x="475005" y="638175"/>
                    <a:pt x="475005" y="638175"/>
                  </a:cubicBezTo>
                  <a:cubicBezTo>
                    <a:pt x="454632" y="566870"/>
                    <a:pt x="473255" y="647575"/>
                    <a:pt x="470243" y="557213"/>
                  </a:cubicBezTo>
                  <a:cubicBezTo>
                    <a:pt x="467594" y="477739"/>
                    <a:pt x="467803" y="397718"/>
                    <a:pt x="455955" y="319088"/>
                  </a:cubicBezTo>
                  <a:cubicBezTo>
                    <a:pt x="450195" y="280861"/>
                    <a:pt x="432724" y="245235"/>
                    <a:pt x="417855" y="209550"/>
                  </a:cubicBezTo>
                  <a:cubicBezTo>
                    <a:pt x="400923" y="168914"/>
                    <a:pt x="387732" y="125238"/>
                    <a:pt x="360705" y="90488"/>
                  </a:cubicBezTo>
                  <a:cubicBezTo>
                    <a:pt x="349593" y="76200"/>
                    <a:pt x="337671" y="62507"/>
                    <a:pt x="327368" y="47625"/>
                  </a:cubicBezTo>
                  <a:cubicBezTo>
                    <a:pt x="323327" y="41788"/>
                    <a:pt x="321365" y="34739"/>
                    <a:pt x="317843" y="28575"/>
                  </a:cubicBezTo>
                  <a:cubicBezTo>
                    <a:pt x="315003" y="23605"/>
                    <a:pt x="311493" y="19050"/>
                    <a:pt x="308318" y="14288"/>
                  </a:cubicBezTo>
                  <a:cubicBezTo>
                    <a:pt x="311493" y="9525"/>
                    <a:pt x="312119" y="0"/>
                    <a:pt x="317843" y="0"/>
                  </a:cubicBezTo>
                  <a:cubicBezTo>
                    <a:pt x="325781" y="0"/>
                    <a:pt x="330919" y="9061"/>
                    <a:pt x="336893" y="14288"/>
                  </a:cubicBezTo>
                  <a:cubicBezTo>
                    <a:pt x="343651" y="20202"/>
                    <a:pt x="350030" y="26580"/>
                    <a:pt x="355943" y="33338"/>
                  </a:cubicBezTo>
                  <a:cubicBezTo>
                    <a:pt x="361170" y="39312"/>
                    <a:pt x="363880" y="47626"/>
                    <a:pt x="370230" y="52388"/>
                  </a:cubicBezTo>
                  <a:cubicBezTo>
                    <a:pt x="377069" y="57517"/>
                    <a:pt x="386105" y="58738"/>
                    <a:pt x="394043" y="61913"/>
                  </a:cubicBezTo>
                  <a:cubicBezTo>
                    <a:pt x="400393" y="68263"/>
                    <a:pt x="406004" y="75450"/>
                    <a:pt x="413093" y="80963"/>
                  </a:cubicBezTo>
                  <a:cubicBezTo>
                    <a:pt x="420400" y="86646"/>
                    <a:pt x="430360" y="88705"/>
                    <a:pt x="436905" y="95250"/>
                  </a:cubicBezTo>
                  <a:cubicBezTo>
                    <a:pt x="450138" y="108483"/>
                    <a:pt x="459589" y="129966"/>
                    <a:pt x="465480" y="147638"/>
                  </a:cubicBezTo>
                  <a:cubicBezTo>
                    <a:pt x="467550" y="153848"/>
                    <a:pt x="468491" y="160381"/>
                    <a:pt x="470243" y="166688"/>
                  </a:cubicBezTo>
                  <a:cubicBezTo>
                    <a:pt x="488419" y="232120"/>
                    <a:pt x="483561" y="216168"/>
                    <a:pt x="498818" y="261938"/>
                  </a:cubicBezTo>
                  <a:cubicBezTo>
                    <a:pt x="500405" y="273050"/>
                    <a:pt x="500858" y="284385"/>
                    <a:pt x="503580" y="295275"/>
                  </a:cubicBezTo>
                  <a:cubicBezTo>
                    <a:pt x="508240" y="313917"/>
                    <a:pt x="513043" y="318995"/>
                    <a:pt x="522630" y="333375"/>
                  </a:cubicBezTo>
                  <a:cubicBezTo>
                    <a:pt x="528910" y="358491"/>
                    <a:pt x="535941" y="361625"/>
                    <a:pt x="494055" y="347663"/>
                  </a:cubicBezTo>
                  <a:cubicBezTo>
                    <a:pt x="451370" y="333435"/>
                    <a:pt x="465909" y="332453"/>
                    <a:pt x="436905" y="314325"/>
                  </a:cubicBezTo>
                  <a:cubicBezTo>
                    <a:pt x="430885" y="310562"/>
                    <a:pt x="424205" y="307975"/>
                    <a:pt x="417855" y="304800"/>
                  </a:cubicBezTo>
                  <a:cubicBezTo>
                    <a:pt x="445284" y="359658"/>
                    <a:pt x="405780" y="281868"/>
                    <a:pt x="441668" y="347663"/>
                  </a:cubicBezTo>
                  <a:cubicBezTo>
                    <a:pt x="446767" y="357012"/>
                    <a:pt x="449691" y="367626"/>
                    <a:pt x="455955" y="376238"/>
                  </a:cubicBezTo>
                  <a:cubicBezTo>
                    <a:pt x="462557" y="385316"/>
                    <a:pt x="471462" y="392499"/>
                    <a:pt x="479768" y="400050"/>
                  </a:cubicBezTo>
                  <a:cubicBezTo>
                    <a:pt x="493057" y="412131"/>
                    <a:pt x="520259" y="434584"/>
                    <a:pt x="536918" y="442913"/>
                  </a:cubicBezTo>
                  <a:cubicBezTo>
                    <a:pt x="549050" y="448979"/>
                    <a:pt x="562318" y="452438"/>
                    <a:pt x="575018" y="457200"/>
                  </a:cubicBezTo>
                  <a:cubicBezTo>
                    <a:pt x="581368" y="461963"/>
                    <a:pt x="586608" y="468775"/>
                    <a:pt x="594068" y="471488"/>
                  </a:cubicBezTo>
                  <a:cubicBezTo>
                    <a:pt x="619286" y="480658"/>
                    <a:pt x="639970" y="474680"/>
                    <a:pt x="665505" y="471488"/>
                  </a:cubicBezTo>
                  <a:cubicBezTo>
                    <a:pt x="662330" y="465138"/>
                    <a:pt x="659918" y="458345"/>
                    <a:pt x="655980" y="452438"/>
                  </a:cubicBezTo>
                  <a:cubicBezTo>
                    <a:pt x="646708" y="438531"/>
                    <a:pt x="625576" y="415195"/>
                    <a:pt x="613118" y="404813"/>
                  </a:cubicBezTo>
                  <a:cubicBezTo>
                    <a:pt x="596497" y="390962"/>
                    <a:pt x="559663" y="367766"/>
                    <a:pt x="541680" y="357188"/>
                  </a:cubicBezTo>
                  <a:cubicBezTo>
                    <a:pt x="527592" y="348901"/>
                    <a:pt x="512906" y="341662"/>
                    <a:pt x="498818" y="333375"/>
                  </a:cubicBezTo>
                  <a:cubicBezTo>
                    <a:pt x="445643" y="302095"/>
                    <a:pt x="474409" y="317546"/>
                    <a:pt x="422618" y="280988"/>
                  </a:cubicBezTo>
                  <a:cubicBezTo>
                    <a:pt x="408589" y="271085"/>
                    <a:pt x="393619" y="262545"/>
                    <a:pt x="379755" y="252413"/>
                  </a:cubicBezTo>
                  <a:cubicBezTo>
                    <a:pt x="352325" y="232368"/>
                    <a:pt x="325842" y="211057"/>
                    <a:pt x="298793" y="190500"/>
                  </a:cubicBezTo>
                  <a:cubicBezTo>
                    <a:pt x="286154" y="180894"/>
                    <a:pt x="271918" y="173150"/>
                    <a:pt x="260693" y="161925"/>
                  </a:cubicBezTo>
                  <a:cubicBezTo>
                    <a:pt x="254343" y="155575"/>
                    <a:pt x="247487" y="149693"/>
                    <a:pt x="241643" y="142875"/>
                  </a:cubicBezTo>
                  <a:cubicBezTo>
                    <a:pt x="237918" y="138529"/>
                    <a:pt x="232118" y="122864"/>
                    <a:pt x="232118" y="128588"/>
                  </a:cubicBezTo>
                  <a:cubicBezTo>
                    <a:pt x="232118" y="137137"/>
                    <a:pt x="237020" y="145209"/>
                    <a:pt x="241643" y="152400"/>
                  </a:cubicBezTo>
                  <a:cubicBezTo>
                    <a:pt x="262737" y="185213"/>
                    <a:pt x="294463" y="216910"/>
                    <a:pt x="322605" y="242888"/>
                  </a:cubicBezTo>
                  <a:cubicBezTo>
                    <a:pt x="347405" y="265780"/>
                    <a:pt x="370850" y="290652"/>
                    <a:pt x="398805" y="309563"/>
                  </a:cubicBezTo>
                  <a:cubicBezTo>
                    <a:pt x="553374" y="414125"/>
                    <a:pt x="628820" y="460977"/>
                    <a:pt x="784568" y="523875"/>
                  </a:cubicBezTo>
                  <a:cubicBezTo>
                    <a:pt x="820413" y="538351"/>
                    <a:pt x="857056" y="550939"/>
                    <a:pt x="894105" y="561975"/>
                  </a:cubicBezTo>
                  <a:cubicBezTo>
                    <a:pt x="931743" y="573186"/>
                    <a:pt x="1008405" y="590550"/>
                    <a:pt x="1008405" y="590550"/>
                  </a:cubicBezTo>
                  <a:cubicBezTo>
                    <a:pt x="1003643" y="584200"/>
                    <a:pt x="999284" y="577526"/>
                    <a:pt x="994118" y="571500"/>
                  </a:cubicBezTo>
                  <a:cubicBezTo>
                    <a:pt x="972797" y="546626"/>
                    <a:pt x="945429" y="534358"/>
                    <a:pt x="917918" y="514350"/>
                  </a:cubicBezTo>
                  <a:cubicBezTo>
                    <a:pt x="903280" y="503704"/>
                    <a:pt x="889343" y="492126"/>
                    <a:pt x="875055" y="481013"/>
                  </a:cubicBezTo>
                  <a:cubicBezTo>
                    <a:pt x="860768" y="469901"/>
                    <a:pt x="848083" y="456342"/>
                    <a:pt x="832193" y="447675"/>
                  </a:cubicBezTo>
                  <a:cubicBezTo>
                    <a:pt x="814730" y="438150"/>
                    <a:pt x="796623" y="429722"/>
                    <a:pt x="779805" y="419100"/>
                  </a:cubicBezTo>
                  <a:cubicBezTo>
                    <a:pt x="766383" y="410623"/>
                    <a:pt x="753824" y="400779"/>
                    <a:pt x="741705" y="390525"/>
                  </a:cubicBezTo>
                  <a:cubicBezTo>
                    <a:pt x="689969" y="346748"/>
                    <a:pt x="739408" y="381056"/>
                    <a:pt x="703605" y="357188"/>
                  </a:cubicBezTo>
                  <a:cubicBezTo>
                    <a:pt x="724992" y="335801"/>
                    <a:pt x="711504" y="345030"/>
                    <a:pt x="746468" y="333375"/>
                  </a:cubicBezTo>
                  <a:lnTo>
                    <a:pt x="760755" y="328613"/>
                  </a:lnTo>
                  <a:cubicBezTo>
                    <a:pt x="757580" y="344488"/>
                    <a:pt x="755678" y="360672"/>
                    <a:pt x="751230" y="376238"/>
                  </a:cubicBezTo>
                  <a:cubicBezTo>
                    <a:pt x="749280" y="383064"/>
                    <a:pt x="744588" y="388800"/>
                    <a:pt x="741705" y="395288"/>
                  </a:cubicBezTo>
                  <a:cubicBezTo>
                    <a:pt x="716926" y="451039"/>
                    <a:pt x="754721" y="379827"/>
                    <a:pt x="703605" y="466725"/>
                  </a:cubicBezTo>
                  <a:cubicBezTo>
                    <a:pt x="697116" y="477757"/>
                    <a:pt x="694326" y="491796"/>
                    <a:pt x="684555" y="500063"/>
                  </a:cubicBezTo>
                  <a:cubicBezTo>
                    <a:pt x="639991" y="537771"/>
                    <a:pt x="640844" y="545419"/>
                    <a:pt x="603593" y="561975"/>
                  </a:cubicBezTo>
                  <a:cubicBezTo>
                    <a:pt x="595781" y="565447"/>
                    <a:pt x="587718" y="568325"/>
                    <a:pt x="579780" y="571500"/>
                  </a:cubicBezTo>
                  <a:cubicBezTo>
                    <a:pt x="604373" y="528462"/>
                    <a:pt x="607527" y="521598"/>
                    <a:pt x="641693" y="471488"/>
                  </a:cubicBezTo>
                  <a:cubicBezTo>
                    <a:pt x="650636" y="458372"/>
                    <a:pt x="659043" y="444613"/>
                    <a:pt x="670268" y="433388"/>
                  </a:cubicBezTo>
                  <a:cubicBezTo>
                    <a:pt x="687803" y="415853"/>
                    <a:pt x="747256" y="370885"/>
                    <a:pt x="727418" y="385763"/>
                  </a:cubicBezTo>
                  <a:cubicBezTo>
                    <a:pt x="686552" y="416411"/>
                    <a:pt x="733306" y="383121"/>
                    <a:pt x="679793" y="414338"/>
                  </a:cubicBezTo>
                  <a:cubicBezTo>
                    <a:pt x="633216" y="441508"/>
                    <a:pt x="667511" y="429179"/>
                    <a:pt x="608355" y="457200"/>
                  </a:cubicBezTo>
                  <a:cubicBezTo>
                    <a:pt x="592903" y="464519"/>
                    <a:pt x="576023" y="468604"/>
                    <a:pt x="560730" y="476250"/>
                  </a:cubicBezTo>
                  <a:cubicBezTo>
                    <a:pt x="544171" y="484529"/>
                    <a:pt x="529988" y="497228"/>
                    <a:pt x="513105" y="504825"/>
                  </a:cubicBezTo>
                  <a:cubicBezTo>
                    <a:pt x="497991" y="511626"/>
                    <a:pt x="481470" y="514752"/>
                    <a:pt x="465480" y="519113"/>
                  </a:cubicBezTo>
                  <a:cubicBezTo>
                    <a:pt x="446536" y="524280"/>
                    <a:pt x="408330" y="533400"/>
                    <a:pt x="408330" y="533400"/>
                  </a:cubicBezTo>
                  <a:cubicBezTo>
                    <a:pt x="481571" y="496781"/>
                    <a:pt x="388116" y="547272"/>
                    <a:pt x="465480" y="490538"/>
                  </a:cubicBezTo>
                  <a:cubicBezTo>
                    <a:pt x="478660" y="480872"/>
                    <a:pt x="495043" y="476225"/>
                    <a:pt x="508343" y="466725"/>
                  </a:cubicBezTo>
                  <a:cubicBezTo>
                    <a:pt x="528522" y="452312"/>
                    <a:pt x="544974" y="433024"/>
                    <a:pt x="565493" y="419100"/>
                  </a:cubicBezTo>
                  <a:cubicBezTo>
                    <a:pt x="589608" y="402736"/>
                    <a:pt x="616635" y="391116"/>
                    <a:pt x="641693" y="376238"/>
                  </a:cubicBezTo>
                  <a:cubicBezTo>
                    <a:pt x="667448" y="360946"/>
                    <a:pt x="691805" y="343330"/>
                    <a:pt x="717893" y="328613"/>
                  </a:cubicBezTo>
                  <a:cubicBezTo>
                    <a:pt x="753763" y="308379"/>
                    <a:pt x="792116" y="292652"/>
                    <a:pt x="827430" y="271463"/>
                  </a:cubicBezTo>
                  <a:lnTo>
                    <a:pt x="851243" y="257175"/>
                  </a:lnTo>
                  <a:cubicBezTo>
                    <a:pt x="846480" y="265113"/>
                    <a:pt x="842638" y="273681"/>
                    <a:pt x="836955" y="280988"/>
                  </a:cubicBezTo>
                  <a:cubicBezTo>
                    <a:pt x="802174" y="325706"/>
                    <a:pt x="790443" y="340664"/>
                    <a:pt x="751230" y="371475"/>
                  </a:cubicBezTo>
                  <a:cubicBezTo>
                    <a:pt x="718275" y="397369"/>
                    <a:pt x="688198" y="427952"/>
                    <a:pt x="651218" y="447675"/>
                  </a:cubicBezTo>
                  <a:cubicBezTo>
                    <a:pt x="627405" y="460375"/>
                    <a:pt x="603156" y="472289"/>
                    <a:pt x="579780" y="485775"/>
                  </a:cubicBezTo>
                  <a:cubicBezTo>
                    <a:pt x="561851" y="496119"/>
                    <a:pt x="545728" y="509509"/>
                    <a:pt x="527393" y="519113"/>
                  </a:cubicBezTo>
                  <a:cubicBezTo>
                    <a:pt x="488211" y="539637"/>
                    <a:pt x="484308" y="537514"/>
                    <a:pt x="446430" y="542925"/>
                  </a:cubicBezTo>
                  <a:cubicBezTo>
                    <a:pt x="441668" y="544513"/>
                    <a:pt x="432143" y="552708"/>
                    <a:pt x="432143" y="547688"/>
                  </a:cubicBezTo>
                  <a:cubicBezTo>
                    <a:pt x="432143" y="540953"/>
                    <a:pt x="442165" y="538613"/>
                    <a:pt x="446430" y="533400"/>
                  </a:cubicBezTo>
                  <a:cubicBezTo>
                    <a:pt x="585722" y="363151"/>
                    <a:pt x="363510" y="624900"/>
                    <a:pt x="508343" y="461963"/>
                  </a:cubicBezTo>
                  <a:cubicBezTo>
                    <a:pt x="523333" y="445099"/>
                    <a:pt x="534929" y="425200"/>
                    <a:pt x="551205" y="409575"/>
                  </a:cubicBezTo>
                  <a:cubicBezTo>
                    <a:pt x="617048" y="346365"/>
                    <a:pt x="718288" y="288355"/>
                    <a:pt x="789330" y="242888"/>
                  </a:cubicBezTo>
                  <a:cubicBezTo>
                    <a:pt x="814558" y="226742"/>
                    <a:pt x="837924" y="206886"/>
                    <a:pt x="865530" y="195263"/>
                  </a:cubicBezTo>
                  <a:cubicBezTo>
                    <a:pt x="1051200" y="117086"/>
                    <a:pt x="880579" y="192501"/>
                    <a:pt x="1008405" y="128588"/>
                  </a:cubicBezTo>
                  <a:cubicBezTo>
                    <a:pt x="1022390" y="121596"/>
                    <a:pt x="1061564" y="97771"/>
                    <a:pt x="1051268" y="109538"/>
                  </a:cubicBezTo>
                  <a:cubicBezTo>
                    <a:pt x="1030361" y="133432"/>
                    <a:pt x="998668" y="145449"/>
                    <a:pt x="975068" y="166688"/>
                  </a:cubicBezTo>
                  <a:cubicBezTo>
                    <a:pt x="959193" y="180975"/>
                    <a:pt x="943850" y="195877"/>
                    <a:pt x="927443" y="209550"/>
                  </a:cubicBezTo>
                  <a:cubicBezTo>
                    <a:pt x="877160" y="251453"/>
                    <a:pt x="825872" y="292136"/>
                    <a:pt x="775043" y="333375"/>
                  </a:cubicBezTo>
                  <a:cubicBezTo>
                    <a:pt x="741735" y="360399"/>
                    <a:pt x="708695" y="387760"/>
                    <a:pt x="675030" y="414338"/>
                  </a:cubicBezTo>
                  <a:cubicBezTo>
                    <a:pt x="648365" y="435390"/>
                    <a:pt x="623108" y="458618"/>
                    <a:pt x="594068" y="476250"/>
                  </a:cubicBezTo>
                  <a:cubicBezTo>
                    <a:pt x="549618" y="503238"/>
                    <a:pt x="508515" y="536730"/>
                    <a:pt x="460718" y="557213"/>
                  </a:cubicBezTo>
                  <a:cubicBezTo>
                    <a:pt x="422119" y="573755"/>
                    <a:pt x="437439" y="564793"/>
                    <a:pt x="413093" y="581025"/>
                  </a:cubicBezTo>
                  <a:cubicBezTo>
                    <a:pt x="447177" y="529899"/>
                    <a:pt x="427770" y="556526"/>
                    <a:pt x="489293" y="485775"/>
                  </a:cubicBezTo>
                  <a:cubicBezTo>
                    <a:pt x="534188" y="434146"/>
                    <a:pt x="565314" y="401872"/>
                    <a:pt x="617880" y="347663"/>
                  </a:cubicBezTo>
                  <a:cubicBezTo>
                    <a:pt x="636752" y="328201"/>
                    <a:pt x="732196" y="232583"/>
                    <a:pt x="751230" y="219075"/>
                  </a:cubicBezTo>
                  <a:lnTo>
                    <a:pt x="898868" y="114300"/>
                  </a:lnTo>
                  <a:cubicBezTo>
                    <a:pt x="915901" y="102539"/>
                    <a:pt x="933844" y="92156"/>
                    <a:pt x="951255" y="80963"/>
                  </a:cubicBezTo>
                  <a:cubicBezTo>
                    <a:pt x="956070" y="77868"/>
                    <a:pt x="969590" y="67391"/>
                    <a:pt x="965543" y="71438"/>
                  </a:cubicBezTo>
                  <a:cubicBezTo>
                    <a:pt x="873817" y="163164"/>
                    <a:pt x="990184" y="44498"/>
                    <a:pt x="832193" y="223838"/>
                  </a:cubicBezTo>
                  <a:cubicBezTo>
                    <a:pt x="821335" y="236164"/>
                    <a:pt x="659199" y="406276"/>
                    <a:pt x="655980" y="409575"/>
                  </a:cubicBezTo>
                  <a:cubicBezTo>
                    <a:pt x="624624" y="441714"/>
                    <a:pt x="595893" y="476902"/>
                    <a:pt x="560730" y="504825"/>
                  </a:cubicBezTo>
                  <a:cubicBezTo>
                    <a:pt x="506755" y="547688"/>
                    <a:pt x="460452" y="602589"/>
                    <a:pt x="398805" y="633413"/>
                  </a:cubicBezTo>
                  <a:lnTo>
                    <a:pt x="341655" y="661988"/>
                  </a:lnTo>
                  <a:cubicBezTo>
                    <a:pt x="371322" y="602655"/>
                    <a:pt x="328370" y="685718"/>
                    <a:pt x="365468" y="623888"/>
                  </a:cubicBezTo>
                  <a:cubicBezTo>
                    <a:pt x="395138" y="574438"/>
                    <a:pt x="362863" y="615889"/>
                    <a:pt x="398805" y="561975"/>
                  </a:cubicBezTo>
                  <a:cubicBezTo>
                    <a:pt x="407611" y="548766"/>
                    <a:pt x="418903" y="537297"/>
                    <a:pt x="427380" y="523875"/>
                  </a:cubicBezTo>
                  <a:cubicBezTo>
                    <a:pt x="460921" y="470768"/>
                    <a:pt x="448403" y="469515"/>
                    <a:pt x="494055" y="423863"/>
                  </a:cubicBezTo>
                  <a:cubicBezTo>
                    <a:pt x="519505" y="398413"/>
                    <a:pt x="600468" y="326975"/>
                    <a:pt x="575018" y="352425"/>
                  </a:cubicBezTo>
                  <a:cubicBezTo>
                    <a:pt x="554380" y="373063"/>
                    <a:pt x="533233" y="393203"/>
                    <a:pt x="513105" y="414338"/>
                  </a:cubicBezTo>
                  <a:cubicBezTo>
                    <a:pt x="488068" y="440627"/>
                    <a:pt x="443475" y="490797"/>
                    <a:pt x="417855" y="519113"/>
                  </a:cubicBezTo>
                  <a:cubicBezTo>
                    <a:pt x="402022" y="536613"/>
                    <a:pt x="384973" y="553072"/>
                    <a:pt x="370230" y="571500"/>
                  </a:cubicBezTo>
                  <a:cubicBezTo>
                    <a:pt x="342234" y="606495"/>
                    <a:pt x="334235" y="620088"/>
                    <a:pt x="303555" y="647700"/>
                  </a:cubicBezTo>
                  <a:cubicBezTo>
                    <a:pt x="297655" y="653010"/>
                    <a:pt x="290855" y="657225"/>
                    <a:pt x="284505" y="661988"/>
                  </a:cubicBezTo>
                  <a:cubicBezTo>
                    <a:pt x="289268" y="649288"/>
                    <a:pt x="292410" y="635856"/>
                    <a:pt x="298793" y="623888"/>
                  </a:cubicBezTo>
                  <a:cubicBezTo>
                    <a:pt x="312456" y="598270"/>
                    <a:pt x="340026" y="570831"/>
                    <a:pt x="360705" y="552450"/>
                  </a:cubicBezTo>
                  <a:cubicBezTo>
                    <a:pt x="375900" y="538944"/>
                    <a:pt x="391568" y="525853"/>
                    <a:pt x="408330" y="514350"/>
                  </a:cubicBezTo>
                  <a:cubicBezTo>
                    <a:pt x="472587" y="470252"/>
                    <a:pt x="538386" y="428444"/>
                    <a:pt x="603593" y="385763"/>
                  </a:cubicBezTo>
                  <a:cubicBezTo>
                    <a:pt x="625700" y="371293"/>
                    <a:pt x="651585" y="361583"/>
                    <a:pt x="670268" y="342900"/>
                  </a:cubicBezTo>
                  <a:cubicBezTo>
                    <a:pt x="681380" y="331788"/>
                    <a:pt x="703605" y="325278"/>
                    <a:pt x="703605" y="309563"/>
                  </a:cubicBezTo>
                  <a:cubicBezTo>
                    <a:pt x="703605" y="297473"/>
                    <a:pt x="681380" y="319088"/>
                    <a:pt x="670268" y="323850"/>
                  </a:cubicBezTo>
                  <a:cubicBezTo>
                    <a:pt x="620211" y="380165"/>
                    <a:pt x="594601" y="406587"/>
                    <a:pt x="546443" y="481013"/>
                  </a:cubicBezTo>
                  <a:cubicBezTo>
                    <a:pt x="511518" y="534988"/>
                    <a:pt x="482119" y="592970"/>
                    <a:pt x="441668" y="642938"/>
                  </a:cubicBezTo>
                  <a:cubicBezTo>
                    <a:pt x="414680" y="676275"/>
                    <a:pt x="391033" y="712620"/>
                    <a:pt x="360705" y="742950"/>
                  </a:cubicBezTo>
                  <a:cubicBezTo>
                    <a:pt x="352768" y="750888"/>
                    <a:pt x="345754" y="759871"/>
                    <a:pt x="336893" y="766763"/>
                  </a:cubicBezTo>
                  <a:cubicBezTo>
                    <a:pt x="331289" y="771122"/>
                    <a:pt x="324193" y="773113"/>
                    <a:pt x="317843" y="776288"/>
                  </a:cubicBezTo>
                  <a:cubicBezTo>
                    <a:pt x="331512" y="721607"/>
                    <a:pt x="312399" y="788988"/>
                    <a:pt x="332130" y="742950"/>
                  </a:cubicBezTo>
                  <a:cubicBezTo>
                    <a:pt x="334708" y="736934"/>
                    <a:pt x="335421" y="730278"/>
                    <a:pt x="336893" y="723900"/>
                  </a:cubicBezTo>
                  <a:cubicBezTo>
                    <a:pt x="340184" y="709639"/>
                    <a:pt x="343243" y="695325"/>
                    <a:pt x="346418" y="681038"/>
                  </a:cubicBezTo>
                  <a:cubicBezTo>
                    <a:pt x="353005" y="555867"/>
                    <a:pt x="355880" y="560076"/>
                    <a:pt x="341655" y="400050"/>
                  </a:cubicBezTo>
                  <a:cubicBezTo>
                    <a:pt x="339395" y="374620"/>
                    <a:pt x="334879" y="377155"/>
                    <a:pt x="317843" y="371475"/>
                  </a:cubicBezTo>
                  <a:cubicBezTo>
                    <a:pt x="311493" y="373063"/>
                    <a:pt x="304239" y="372607"/>
                    <a:pt x="298793" y="376238"/>
                  </a:cubicBezTo>
                  <a:cubicBezTo>
                    <a:pt x="294031" y="379413"/>
                    <a:pt x="289268" y="384801"/>
                    <a:pt x="289268" y="390525"/>
                  </a:cubicBezTo>
                  <a:cubicBezTo>
                    <a:pt x="289268" y="442907"/>
                    <a:pt x="299059" y="450905"/>
                    <a:pt x="327368" y="490538"/>
                  </a:cubicBezTo>
                  <a:cubicBezTo>
                    <a:pt x="390434" y="578832"/>
                    <a:pt x="353079" y="523324"/>
                    <a:pt x="436905" y="619125"/>
                  </a:cubicBezTo>
                  <a:cubicBezTo>
                    <a:pt x="471036" y="658132"/>
                    <a:pt x="503282" y="698753"/>
                    <a:pt x="536918" y="738188"/>
                  </a:cubicBezTo>
                  <a:cubicBezTo>
                    <a:pt x="635663" y="853958"/>
                    <a:pt x="525073" y="723252"/>
                    <a:pt x="603593" y="809625"/>
                  </a:cubicBezTo>
                  <a:cubicBezTo>
                    <a:pt x="610431" y="817147"/>
                    <a:pt x="616544" y="825306"/>
                    <a:pt x="622643" y="833438"/>
                  </a:cubicBezTo>
                  <a:cubicBezTo>
                    <a:pt x="626077" y="838017"/>
                    <a:pt x="632168" y="853449"/>
                    <a:pt x="632168" y="847725"/>
                  </a:cubicBezTo>
                  <a:cubicBezTo>
                    <a:pt x="632168" y="840625"/>
                    <a:pt x="627139" y="834170"/>
                    <a:pt x="622643" y="828675"/>
                  </a:cubicBezTo>
                  <a:cubicBezTo>
                    <a:pt x="612691" y="816512"/>
                    <a:pt x="599043" y="807673"/>
                    <a:pt x="589305" y="795338"/>
                  </a:cubicBezTo>
                  <a:cubicBezTo>
                    <a:pt x="575118" y="777368"/>
                    <a:pt x="566392" y="755322"/>
                    <a:pt x="551205" y="738188"/>
                  </a:cubicBezTo>
                  <a:cubicBezTo>
                    <a:pt x="504290" y="685259"/>
                    <a:pt x="452366" y="636986"/>
                    <a:pt x="403568" y="585788"/>
                  </a:cubicBezTo>
                  <a:cubicBezTo>
                    <a:pt x="355525" y="535383"/>
                    <a:pt x="312635" y="479765"/>
                    <a:pt x="260693" y="433388"/>
                  </a:cubicBezTo>
                  <a:cubicBezTo>
                    <a:pt x="216243" y="393700"/>
                    <a:pt x="167427" y="358417"/>
                    <a:pt x="127343" y="314325"/>
                  </a:cubicBezTo>
                  <a:cubicBezTo>
                    <a:pt x="68366" y="249451"/>
                    <a:pt x="97479" y="277479"/>
                    <a:pt x="41618" y="228600"/>
                  </a:cubicBezTo>
                  <a:cubicBezTo>
                    <a:pt x="35268" y="215900"/>
                    <a:pt x="29300" y="203002"/>
                    <a:pt x="22568" y="190500"/>
                  </a:cubicBezTo>
                  <a:cubicBezTo>
                    <a:pt x="18179" y="182350"/>
                    <a:pt x="0" y="170827"/>
                    <a:pt x="8280" y="166688"/>
                  </a:cubicBezTo>
                  <a:cubicBezTo>
                    <a:pt x="17372" y="162142"/>
                    <a:pt x="24662" y="178802"/>
                    <a:pt x="32093" y="185738"/>
                  </a:cubicBezTo>
                  <a:cubicBezTo>
                    <a:pt x="48506" y="201056"/>
                    <a:pt x="65501" y="215987"/>
                    <a:pt x="79718" y="233363"/>
                  </a:cubicBezTo>
                  <a:cubicBezTo>
                    <a:pt x="108469" y="268503"/>
                    <a:pt x="133784" y="306321"/>
                    <a:pt x="160680" y="342900"/>
                  </a:cubicBezTo>
                  <a:cubicBezTo>
                    <a:pt x="191342" y="384600"/>
                    <a:pt x="244333" y="457281"/>
                    <a:pt x="265455" y="495300"/>
                  </a:cubicBezTo>
                  <a:cubicBezTo>
                    <a:pt x="273393" y="509588"/>
                    <a:pt x="279698" y="524913"/>
                    <a:pt x="289268" y="538163"/>
                  </a:cubicBezTo>
                  <a:cubicBezTo>
                    <a:pt x="300460" y="553660"/>
                    <a:pt x="314972" y="566473"/>
                    <a:pt x="327368" y="581025"/>
                  </a:cubicBezTo>
                  <a:cubicBezTo>
                    <a:pt x="351488" y="609340"/>
                    <a:pt x="374881" y="638269"/>
                    <a:pt x="398805" y="666750"/>
                  </a:cubicBezTo>
                  <a:cubicBezTo>
                    <a:pt x="408219" y="677957"/>
                    <a:pt x="417030" y="689739"/>
                    <a:pt x="427380" y="700088"/>
                  </a:cubicBezTo>
                  <a:lnTo>
                    <a:pt x="451193" y="723900"/>
                  </a:lnTo>
                  <a:cubicBezTo>
                    <a:pt x="452780" y="728663"/>
                    <a:pt x="459505" y="734638"/>
                    <a:pt x="455955" y="738188"/>
                  </a:cubicBezTo>
                  <a:cubicBezTo>
                    <a:pt x="452405" y="741738"/>
                    <a:pt x="445218" y="736975"/>
                    <a:pt x="441668" y="733425"/>
                  </a:cubicBezTo>
                  <a:cubicBezTo>
                    <a:pt x="436648" y="728405"/>
                    <a:pt x="436403" y="720055"/>
                    <a:pt x="432143" y="714375"/>
                  </a:cubicBezTo>
                  <a:cubicBezTo>
                    <a:pt x="426755" y="707191"/>
                    <a:pt x="419007" y="702083"/>
                    <a:pt x="413093" y="695325"/>
                  </a:cubicBezTo>
                  <a:cubicBezTo>
                    <a:pt x="395203" y="674880"/>
                    <a:pt x="402396" y="675338"/>
                    <a:pt x="379755" y="657225"/>
                  </a:cubicBezTo>
                  <a:cubicBezTo>
                    <a:pt x="370816" y="650074"/>
                    <a:pt x="351180" y="638175"/>
                    <a:pt x="351180" y="638175"/>
                  </a:cubicBezTo>
                  <a:cubicBezTo>
                    <a:pt x="385866" y="620832"/>
                    <a:pt x="382340" y="618581"/>
                    <a:pt x="441668" y="633413"/>
                  </a:cubicBezTo>
                  <a:cubicBezTo>
                    <a:pt x="446538" y="634631"/>
                    <a:pt x="444843" y="642938"/>
                    <a:pt x="446430" y="647700"/>
                  </a:cubicBezTo>
                  <a:cubicBezTo>
                    <a:pt x="444843" y="654050"/>
                    <a:pt x="444326" y="660769"/>
                    <a:pt x="441668" y="666750"/>
                  </a:cubicBezTo>
                  <a:cubicBezTo>
                    <a:pt x="437908" y="675209"/>
                    <a:pt x="432286" y="682713"/>
                    <a:pt x="427380" y="690563"/>
                  </a:cubicBezTo>
                  <a:cubicBezTo>
                    <a:pt x="416550" y="707890"/>
                    <a:pt x="413733" y="710002"/>
                    <a:pt x="398805" y="728663"/>
                  </a:cubicBezTo>
                  <a:cubicBezTo>
                    <a:pt x="389280" y="725488"/>
                    <a:pt x="377853" y="725672"/>
                    <a:pt x="370230" y="719138"/>
                  </a:cubicBezTo>
                  <a:cubicBezTo>
                    <a:pt x="354794" y="705907"/>
                    <a:pt x="346505" y="685888"/>
                    <a:pt x="332130" y="671513"/>
                  </a:cubicBezTo>
                  <a:lnTo>
                    <a:pt x="313080" y="652463"/>
                  </a:lnTo>
                  <a:cubicBezTo>
                    <a:pt x="311044" y="647373"/>
                    <a:pt x="298033" y="617956"/>
                    <a:pt x="298793" y="609600"/>
                  </a:cubicBezTo>
                  <a:cubicBezTo>
                    <a:pt x="299839" y="598090"/>
                    <a:pt x="301691" y="585731"/>
                    <a:pt x="308318" y="576263"/>
                  </a:cubicBezTo>
                  <a:cubicBezTo>
                    <a:pt x="317029" y="563818"/>
                    <a:pt x="349066" y="557300"/>
                    <a:pt x="360705" y="552450"/>
                  </a:cubicBezTo>
                  <a:cubicBezTo>
                    <a:pt x="370535" y="548354"/>
                    <a:pt x="379549" y="542488"/>
                    <a:pt x="389280" y="538163"/>
                  </a:cubicBezTo>
                  <a:cubicBezTo>
                    <a:pt x="408139" y="529781"/>
                    <a:pt x="426851" y="520875"/>
                    <a:pt x="446430" y="514350"/>
                  </a:cubicBezTo>
                  <a:cubicBezTo>
                    <a:pt x="451193" y="512763"/>
                    <a:pt x="465208" y="507343"/>
                    <a:pt x="460718" y="509588"/>
                  </a:cubicBezTo>
                  <a:cubicBezTo>
                    <a:pt x="449904" y="514995"/>
                    <a:pt x="438493" y="519113"/>
                    <a:pt x="427380" y="523875"/>
                  </a:cubicBezTo>
                  <a:cubicBezTo>
                    <a:pt x="398760" y="552497"/>
                    <a:pt x="429867" y="525140"/>
                    <a:pt x="389280" y="547688"/>
                  </a:cubicBezTo>
                  <a:cubicBezTo>
                    <a:pt x="383798" y="550734"/>
                    <a:pt x="363749" y="568155"/>
                    <a:pt x="355943" y="571500"/>
                  </a:cubicBezTo>
                  <a:cubicBezTo>
                    <a:pt x="349927" y="574078"/>
                    <a:pt x="343243" y="574675"/>
                    <a:pt x="336893" y="576263"/>
                  </a:cubicBezTo>
                  <a:cubicBezTo>
                    <a:pt x="328907" y="552307"/>
                    <a:pt x="329265" y="567579"/>
                    <a:pt x="351180" y="542925"/>
                  </a:cubicBezTo>
                  <a:cubicBezTo>
                    <a:pt x="357933" y="535328"/>
                    <a:pt x="362293" y="525463"/>
                    <a:pt x="370230" y="519113"/>
                  </a:cubicBezTo>
                  <a:cubicBezTo>
                    <a:pt x="379288" y="511867"/>
                    <a:pt x="410724" y="500057"/>
                    <a:pt x="422618" y="495300"/>
                  </a:cubicBezTo>
                  <a:lnTo>
                    <a:pt x="455955" y="461963"/>
                  </a:lnTo>
                  <a:lnTo>
                    <a:pt x="451193" y="47625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683568" y="1916832"/>
            <a:ext cx="21602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8532440" y="5157192"/>
            <a:ext cx="683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reeform 120"/>
          <p:cNvSpPr/>
          <p:nvPr/>
        </p:nvSpPr>
        <p:spPr>
          <a:xfrm>
            <a:off x="6732240" y="3212976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 flipH="1">
            <a:off x="7719375" y="3212976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680424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flipH="1">
            <a:off x="5940152" y="3429000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17422030" flipH="1">
            <a:off x="9332057" y="1409614"/>
            <a:ext cx="527273" cy="7678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5"/>
          <p:cNvGrpSpPr/>
          <p:nvPr/>
        </p:nvGrpSpPr>
        <p:grpSpPr>
          <a:xfrm flipH="1">
            <a:off x="7031105" y="2320981"/>
            <a:ext cx="759409" cy="2742064"/>
            <a:chOff x="6300192" y="1970838"/>
            <a:chExt cx="864096" cy="2916324"/>
          </a:xfrm>
        </p:grpSpPr>
        <p:sp>
          <p:nvSpPr>
            <p:cNvPr id="114" name="Rounded Rectangle 113"/>
            <p:cNvSpPr/>
            <p:nvPr/>
          </p:nvSpPr>
          <p:spPr>
            <a:xfrm>
              <a:off x="6300192" y="1970838"/>
              <a:ext cx="864096" cy="2916324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hord 114"/>
            <p:cNvSpPr/>
            <p:nvPr/>
          </p:nvSpPr>
          <p:spPr>
            <a:xfrm>
              <a:off x="6485736" y="2811408"/>
              <a:ext cx="504056" cy="3368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7197007" y="2821903"/>
            <a:ext cx="427247" cy="188243"/>
            <a:chOff x="5148064" y="1988840"/>
            <a:chExt cx="427247" cy="188243"/>
          </a:xfrm>
        </p:grpSpPr>
        <p:sp>
          <p:nvSpPr>
            <p:cNvPr id="117" name="Oval 116"/>
            <p:cNvSpPr/>
            <p:nvPr/>
          </p:nvSpPr>
          <p:spPr>
            <a:xfrm>
              <a:off x="5466099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5148064" y="1988840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Moon 118"/>
          <p:cNvSpPr/>
          <p:nvPr/>
        </p:nvSpPr>
        <p:spPr>
          <a:xfrm rot="5400000" flipH="1">
            <a:off x="9419225" y="3406310"/>
            <a:ext cx="554856" cy="600235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464400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156829" y="3397815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4499992" y="2996952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83568" y="3645024"/>
            <a:ext cx="1152128" cy="100811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699792" y="3645024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11760" y="3645024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3707904" y="3645024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703525" y="2636912"/>
            <a:ext cx="1088357" cy="278931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27"/>
          <p:cNvGrpSpPr/>
          <p:nvPr/>
        </p:nvGrpSpPr>
        <p:grpSpPr>
          <a:xfrm>
            <a:off x="2958796" y="3143619"/>
            <a:ext cx="576064" cy="1106497"/>
            <a:chOff x="2958796" y="3143619"/>
            <a:chExt cx="576064" cy="1106497"/>
          </a:xfrm>
        </p:grpSpPr>
        <p:sp>
          <p:nvSpPr>
            <p:cNvPr id="15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form 32"/>
          <p:cNvSpPr/>
          <p:nvPr/>
        </p:nvSpPr>
        <p:spPr>
          <a:xfrm>
            <a:off x="251520" y="3681028"/>
            <a:ext cx="334745" cy="8086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flipH="1">
            <a:off x="1835696" y="3681028"/>
            <a:ext cx="328249" cy="8086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39027" y="2981870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899592" y="3320988"/>
            <a:ext cx="581741" cy="1299279"/>
            <a:chOff x="899592" y="3320988"/>
            <a:chExt cx="581741" cy="1299279"/>
          </a:xfrm>
        </p:grpSpPr>
        <p:sp>
          <p:nvSpPr>
            <p:cNvPr id="36" name="Arc 35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655051" y="2456892"/>
            <a:ext cx="1080120" cy="592878"/>
            <a:chOff x="1214203" y="1352769"/>
            <a:chExt cx="1394086" cy="664886"/>
          </a:xfrm>
        </p:grpSpPr>
        <p:sp>
          <p:nvSpPr>
            <p:cNvPr id="40" name="Freeform 39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3528" y="4365104"/>
            <a:ext cx="1331640" cy="1440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54"/>
          <p:cNvGrpSpPr/>
          <p:nvPr/>
        </p:nvGrpSpPr>
        <p:grpSpPr>
          <a:xfrm>
            <a:off x="1907704" y="3976035"/>
            <a:ext cx="504056" cy="533085"/>
            <a:chOff x="5220072" y="1155282"/>
            <a:chExt cx="648072" cy="761550"/>
          </a:xfrm>
        </p:grpSpPr>
        <p:sp>
          <p:nvSpPr>
            <p:cNvPr id="56" name="Rectangle 55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57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50"/>
          <p:cNvGrpSpPr/>
          <p:nvPr/>
        </p:nvGrpSpPr>
        <p:grpSpPr>
          <a:xfrm>
            <a:off x="3635896" y="3976035"/>
            <a:ext cx="504056" cy="533085"/>
            <a:chOff x="5220072" y="1155282"/>
            <a:chExt cx="648072" cy="761550"/>
          </a:xfrm>
        </p:grpSpPr>
        <p:sp>
          <p:nvSpPr>
            <p:cNvPr id="52" name="Rectangle 51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5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45"/>
          <p:cNvGrpSpPr/>
          <p:nvPr/>
        </p:nvGrpSpPr>
        <p:grpSpPr>
          <a:xfrm>
            <a:off x="7596336" y="3976035"/>
            <a:ext cx="504056" cy="533085"/>
            <a:chOff x="5220072" y="1155282"/>
            <a:chExt cx="648072" cy="761550"/>
          </a:xfrm>
        </p:grpSpPr>
        <p:sp>
          <p:nvSpPr>
            <p:cNvPr id="45" name="Rectangle 44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hord 4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-324544" y="4509120"/>
            <a:ext cx="9145016" cy="2160240"/>
            <a:chOff x="-396552" y="4005064"/>
            <a:chExt cx="9145016" cy="2160240"/>
          </a:xfrm>
        </p:grpSpPr>
        <p:sp>
          <p:nvSpPr>
            <p:cNvPr id="2" name="Rectangle 1"/>
            <p:cNvSpPr/>
            <p:nvPr/>
          </p:nvSpPr>
          <p:spPr>
            <a:xfrm>
              <a:off x="-180528" y="4365104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396552" y="4005064"/>
              <a:ext cx="9145016" cy="43204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87"/>
          <p:cNvGrpSpPr/>
          <p:nvPr/>
        </p:nvGrpSpPr>
        <p:grpSpPr>
          <a:xfrm>
            <a:off x="0" y="4869160"/>
            <a:ext cx="8676456" cy="1683568"/>
            <a:chOff x="-540568" y="-819472"/>
            <a:chExt cx="9598908" cy="2016224"/>
          </a:xfrm>
        </p:grpSpPr>
        <p:sp>
          <p:nvSpPr>
            <p:cNvPr id="89" name="Multiply 88"/>
            <p:cNvSpPr/>
            <p:nvPr/>
          </p:nvSpPr>
          <p:spPr>
            <a:xfrm>
              <a:off x="-540568" y="-819472"/>
              <a:ext cx="3096344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1660158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3811076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961995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Freeform 85"/>
          <p:cNvSpPr/>
          <p:nvPr/>
        </p:nvSpPr>
        <p:spPr>
          <a:xfrm rot="7362878">
            <a:off x="227353" y="2983554"/>
            <a:ext cx="641646" cy="8908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46"/>
          <p:cNvGrpSpPr/>
          <p:nvPr/>
        </p:nvGrpSpPr>
        <p:grpSpPr>
          <a:xfrm>
            <a:off x="5508104" y="3976035"/>
            <a:ext cx="504056" cy="533085"/>
            <a:chOff x="5220072" y="1155282"/>
            <a:chExt cx="648072" cy="761550"/>
          </a:xfrm>
        </p:grpSpPr>
        <p:sp>
          <p:nvSpPr>
            <p:cNvPr id="48" name="Rectangle 47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hord 49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Arc 119"/>
          <p:cNvSpPr/>
          <p:nvPr/>
        </p:nvSpPr>
        <p:spPr>
          <a:xfrm>
            <a:off x="7164288" y="3573016"/>
            <a:ext cx="504056" cy="504056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23"/>
          <p:cNvGrpSpPr/>
          <p:nvPr/>
        </p:nvGrpSpPr>
        <p:grpSpPr>
          <a:xfrm>
            <a:off x="4499992" y="3284984"/>
            <a:ext cx="854095" cy="1209680"/>
            <a:chOff x="4860032" y="3262775"/>
            <a:chExt cx="854095" cy="1209680"/>
          </a:xfrm>
        </p:grpSpPr>
        <p:sp>
          <p:nvSpPr>
            <p:cNvPr id="125" name="Oval 124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Arc 125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128"/>
          <p:cNvGrpSpPr/>
          <p:nvPr/>
        </p:nvGrpSpPr>
        <p:grpSpPr>
          <a:xfrm>
            <a:off x="2653184" y="3140968"/>
            <a:ext cx="576064" cy="1106497"/>
            <a:chOff x="2958796" y="3143619"/>
            <a:chExt cx="576064" cy="1106497"/>
          </a:xfrm>
        </p:grpSpPr>
        <p:sp>
          <p:nvSpPr>
            <p:cNvPr id="130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Arc 132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3275110"/>
                <a:gd name="adj2" fmla="val 2117084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03648" y="3315757"/>
            <a:ext cx="512085" cy="1299279"/>
            <a:chOff x="899592" y="3320988"/>
            <a:chExt cx="512085" cy="1299279"/>
          </a:xfrm>
        </p:grpSpPr>
        <p:sp>
          <p:nvSpPr>
            <p:cNvPr id="82" name="Arc 81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Multiply 84"/>
          <p:cNvSpPr/>
          <p:nvPr/>
        </p:nvSpPr>
        <p:spPr>
          <a:xfrm>
            <a:off x="5868144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y 92"/>
          <p:cNvSpPr/>
          <p:nvPr/>
        </p:nvSpPr>
        <p:spPr>
          <a:xfrm>
            <a:off x="3923928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1979712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y 94"/>
          <p:cNvSpPr/>
          <p:nvPr/>
        </p:nvSpPr>
        <p:spPr>
          <a:xfrm>
            <a:off x="0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755576" y="692696"/>
            <a:ext cx="7992888" cy="2363688"/>
            <a:chOff x="971600" y="228600"/>
            <a:chExt cx="7992888" cy="32004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971600" y="620688"/>
              <a:ext cx="7992888" cy="2808312"/>
              <a:chOff x="971600" y="620688"/>
              <a:chExt cx="7992888" cy="2808312"/>
            </a:xfrm>
          </p:grpSpPr>
          <p:sp>
            <p:nvSpPr>
              <p:cNvPr id="137" name="Trapezoid 136"/>
              <p:cNvSpPr/>
              <p:nvPr/>
            </p:nvSpPr>
            <p:spPr>
              <a:xfrm>
                <a:off x="971600" y="620688"/>
                <a:ext cx="7992888" cy="504056"/>
              </a:xfrm>
              <a:prstGeom prst="trapezoid">
                <a:avLst>
                  <a:gd name="adj" fmla="val 124775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71600" y="1124744"/>
                <a:ext cx="7920880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07704" y="1268760"/>
                <a:ext cx="5976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499992" y="1268760"/>
                <a:ext cx="423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3" name="Freeform 132"/>
            <p:cNvSpPr/>
            <p:nvPr/>
          </p:nvSpPr>
          <p:spPr>
            <a:xfrm>
              <a:off x="2195736" y="692696"/>
              <a:ext cx="1296144" cy="360040"/>
            </a:xfrm>
            <a:custGeom>
              <a:avLst/>
              <a:gdLst>
                <a:gd name="connsiteX0" fmla="*/ 198120 w 1036320"/>
                <a:gd name="connsiteY0" fmla="*/ 0 h 335280"/>
                <a:gd name="connsiteX1" fmla="*/ 0 w 1036320"/>
                <a:gd name="connsiteY1" fmla="*/ 320040 h 335280"/>
                <a:gd name="connsiteX2" fmla="*/ 1005840 w 1036320"/>
                <a:gd name="connsiteY2" fmla="*/ 335280 h 335280"/>
                <a:gd name="connsiteX3" fmla="*/ 1036320 w 1036320"/>
                <a:gd name="connsiteY3" fmla="*/ 30480 h 335280"/>
                <a:gd name="connsiteX4" fmla="*/ 198120 w 1036320"/>
                <a:gd name="connsiteY4" fmla="*/ 0 h 335280"/>
                <a:gd name="connsiteX0" fmla="*/ 198120 w 1068720"/>
                <a:gd name="connsiteY0" fmla="*/ 8344 h 343624"/>
                <a:gd name="connsiteX1" fmla="*/ 0 w 1068720"/>
                <a:gd name="connsiteY1" fmla="*/ 328384 h 343624"/>
                <a:gd name="connsiteX2" fmla="*/ 1005840 w 1068720"/>
                <a:gd name="connsiteY2" fmla="*/ 343624 h 343624"/>
                <a:gd name="connsiteX3" fmla="*/ 1068720 w 1068720"/>
                <a:gd name="connsiteY3" fmla="*/ 0 h 343624"/>
                <a:gd name="connsiteX4" fmla="*/ 198120 w 1068720"/>
                <a:gd name="connsiteY4" fmla="*/ 8344 h 343624"/>
                <a:gd name="connsiteX0" fmla="*/ 198120 w 1068720"/>
                <a:gd name="connsiteY0" fmla="*/ 8344 h 360040"/>
                <a:gd name="connsiteX1" fmla="*/ 0 w 1068720"/>
                <a:gd name="connsiteY1" fmla="*/ 328384 h 360040"/>
                <a:gd name="connsiteX2" fmla="*/ 996712 w 1068720"/>
                <a:gd name="connsiteY2" fmla="*/ 360040 h 360040"/>
                <a:gd name="connsiteX3" fmla="*/ 1068720 w 1068720"/>
                <a:gd name="connsiteY3" fmla="*/ 0 h 360040"/>
                <a:gd name="connsiteX4" fmla="*/ 198120 w 1068720"/>
                <a:gd name="connsiteY4" fmla="*/ 8344 h 360040"/>
                <a:gd name="connsiteX0" fmla="*/ 425544 w 1296144"/>
                <a:gd name="connsiteY0" fmla="*/ 8344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25544 w 1296144"/>
                <a:gd name="connsiteY4" fmla="*/ 8344 h 360040"/>
                <a:gd name="connsiteX0" fmla="*/ 432048 w 1296144"/>
                <a:gd name="connsiteY0" fmla="*/ 0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32048 w 1296144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360040">
                  <a:moveTo>
                    <a:pt x="432048" y="0"/>
                  </a:moveTo>
                  <a:lnTo>
                    <a:pt x="0" y="360040"/>
                  </a:lnTo>
                  <a:lnTo>
                    <a:pt x="1224136" y="360040"/>
                  </a:lnTo>
                  <a:lnTo>
                    <a:pt x="1296144" y="0"/>
                  </a:lnTo>
                  <a:lnTo>
                    <a:pt x="432048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699792" y="228600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092976" y="235496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6" name="Straight Connector 135"/>
            <p:cNvCxnSpPr>
              <a:stCxn id="133" idx="0"/>
            </p:cNvCxnSpPr>
            <p:nvPr/>
          </p:nvCxnSpPr>
          <p:spPr>
            <a:xfrm>
              <a:off x="2627784" y="692696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3419872" y="1700808"/>
            <a:ext cx="1656184" cy="2677157"/>
            <a:chOff x="4788024" y="1556792"/>
            <a:chExt cx="1656184" cy="2677157"/>
          </a:xfrm>
        </p:grpSpPr>
        <p:grpSp>
          <p:nvGrpSpPr>
            <p:cNvPr id="106" name="Group 105"/>
            <p:cNvGrpSpPr/>
            <p:nvPr/>
          </p:nvGrpSpPr>
          <p:grpSpPr>
            <a:xfrm flipH="1">
              <a:off x="4788024" y="1556792"/>
              <a:ext cx="1656184" cy="2677157"/>
              <a:chOff x="3563889" y="1711057"/>
              <a:chExt cx="1542473" cy="2677157"/>
            </a:xfrm>
          </p:grpSpPr>
          <p:grpSp>
            <p:nvGrpSpPr>
              <p:cNvPr id="107" name="Group 4"/>
              <p:cNvGrpSpPr/>
              <p:nvPr/>
            </p:nvGrpSpPr>
            <p:grpSpPr>
              <a:xfrm>
                <a:off x="3563889" y="1719659"/>
                <a:ext cx="1542473" cy="2668555"/>
                <a:chOff x="6660232" y="2956181"/>
                <a:chExt cx="1542473" cy="2668555"/>
              </a:xfrm>
            </p:grpSpPr>
            <p:sp>
              <p:nvSpPr>
                <p:cNvPr id="118" name="Isosceles Triangle 117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123" name="Freeform 122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24" name="Chord 123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0" name="Oval 119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7524328" y="4202832"/>
                  <a:ext cx="477778" cy="797417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" name="Arc 107"/>
              <p:cNvSpPr/>
              <p:nvPr/>
            </p:nvSpPr>
            <p:spPr>
              <a:xfrm rot="21406562">
                <a:off x="3794390" y="2930751"/>
                <a:ext cx="661993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9" name="Isosceles Triangle 108"/>
              <p:cNvSpPr/>
              <p:nvPr/>
            </p:nvSpPr>
            <p:spPr>
              <a:xfrm rot="16200000">
                <a:off x="2898069" y="2489656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0" name="Group 51"/>
              <p:cNvGrpSpPr/>
              <p:nvPr/>
            </p:nvGrpSpPr>
            <p:grpSpPr>
              <a:xfrm rot="501749" flipH="1">
                <a:off x="4388854" y="1711057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5" name="Chord 114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Oval 110"/>
              <p:cNvSpPr/>
              <p:nvPr/>
            </p:nvSpPr>
            <p:spPr>
              <a:xfrm flipH="1">
                <a:off x="4372262" y="2702374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4427985" y="2957708"/>
                <a:ext cx="477778" cy="79741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Oval 124"/>
            <p:cNvSpPr/>
            <p:nvPr/>
          </p:nvSpPr>
          <p:spPr>
            <a:xfrm flipH="1">
              <a:off x="5724128" y="3132557"/>
              <a:ext cx="152400" cy="2964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779912" y="5445224"/>
            <a:ext cx="5832648" cy="792088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>
            <a:off x="3851920" y="4653136"/>
            <a:ext cx="7344816" cy="792088"/>
          </a:xfrm>
          <a:prstGeom prst="trapezoid">
            <a:avLst>
              <a:gd name="adj" fmla="val 118363"/>
            </a:avLst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79"/>
          <p:cNvGrpSpPr/>
          <p:nvPr/>
        </p:nvGrpSpPr>
        <p:grpSpPr>
          <a:xfrm rot="14841004">
            <a:off x="860115" y="3263556"/>
            <a:ext cx="2496042" cy="3527077"/>
            <a:chOff x="2058788" y="3133333"/>
            <a:chExt cx="2792237" cy="3724668"/>
          </a:xfrm>
        </p:grpSpPr>
        <p:sp>
          <p:nvSpPr>
            <p:cNvPr id="45" name="Freeform 44"/>
            <p:cNvSpPr/>
            <p:nvPr/>
          </p:nvSpPr>
          <p:spPr>
            <a:xfrm rot="13894287" flipH="1">
              <a:off x="4119968" y="3775000"/>
              <a:ext cx="639818" cy="82229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106"/>
            <p:cNvGrpSpPr/>
            <p:nvPr/>
          </p:nvGrpSpPr>
          <p:grpSpPr>
            <a:xfrm>
              <a:off x="2058788" y="3133333"/>
              <a:ext cx="2286660" cy="3724668"/>
              <a:chOff x="467544" y="1700808"/>
              <a:chExt cx="3312368" cy="5655141"/>
            </a:xfrm>
          </p:grpSpPr>
          <p:sp>
            <p:nvSpPr>
              <p:cNvPr id="48" name="Freeform 47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hord 49"/>
              <p:cNvSpPr/>
              <p:nvPr/>
            </p:nvSpPr>
            <p:spPr>
              <a:xfrm>
                <a:off x="467544" y="2348880"/>
                <a:ext cx="3312368" cy="5007069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1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55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7" name="Oval 46"/>
            <p:cNvSpPr/>
            <p:nvPr/>
          </p:nvSpPr>
          <p:spPr>
            <a:xfrm>
              <a:off x="3101666" y="4571465"/>
              <a:ext cx="210531" cy="290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44598" y="3779074"/>
            <a:ext cx="3527077" cy="2601757"/>
            <a:chOff x="344598" y="3779074"/>
            <a:chExt cx="3527077" cy="2601757"/>
          </a:xfrm>
        </p:grpSpPr>
        <p:grpSp>
          <p:nvGrpSpPr>
            <p:cNvPr id="57" name="Group 79"/>
            <p:cNvGrpSpPr/>
            <p:nvPr/>
          </p:nvGrpSpPr>
          <p:grpSpPr>
            <a:xfrm rot="14841004">
              <a:off x="860116" y="3263556"/>
              <a:ext cx="2496042" cy="3527077"/>
              <a:chOff x="2058788" y="3133333"/>
              <a:chExt cx="2792237" cy="3724668"/>
            </a:xfrm>
          </p:grpSpPr>
          <p:sp>
            <p:nvSpPr>
              <p:cNvPr id="58" name="Freeform 57"/>
              <p:cNvSpPr/>
              <p:nvPr/>
            </p:nvSpPr>
            <p:spPr>
              <a:xfrm rot="13894287" flipH="1">
                <a:off x="4119968" y="3775000"/>
                <a:ext cx="639818" cy="82229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106"/>
              <p:cNvGrpSpPr/>
              <p:nvPr/>
            </p:nvGrpSpPr>
            <p:grpSpPr>
              <a:xfrm>
                <a:off x="2058788" y="3133333"/>
                <a:ext cx="2286660" cy="3724668"/>
                <a:chOff x="467544" y="1700808"/>
                <a:chExt cx="3312368" cy="5655141"/>
              </a:xfrm>
            </p:grpSpPr>
            <p:sp>
              <p:nvSpPr>
                <p:cNvPr id="61" name="Freeform 60"/>
                <p:cNvSpPr/>
                <p:nvPr/>
              </p:nvSpPr>
              <p:spPr>
                <a:xfrm flipH="1">
                  <a:off x="2229811" y="5066566"/>
                  <a:ext cx="1045846" cy="122710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937482" y="5066566"/>
                  <a:ext cx="907425" cy="122710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Chord 62"/>
                <p:cNvSpPr/>
                <p:nvPr/>
              </p:nvSpPr>
              <p:spPr>
                <a:xfrm>
                  <a:off x="467544" y="2348880"/>
                  <a:ext cx="3312368" cy="5007069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24"/>
                <p:cNvGrpSpPr/>
                <p:nvPr/>
              </p:nvGrpSpPr>
              <p:grpSpPr>
                <a:xfrm>
                  <a:off x="1331640" y="1700808"/>
                  <a:ext cx="1604475" cy="1496899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68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9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72" name="Arc 71"/>
            <p:cNvSpPr/>
            <p:nvPr/>
          </p:nvSpPr>
          <p:spPr>
            <a:xfrm rot="3874252" flipV="1">
              <a:off x="1900622" y="5419893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50"/>
            <p:cNvGrpSpPr/>
            <p:nvPr/>
          </p:nvGrpSpPr>
          <p:grpSpPr>
            <a:xfrm rot="15020546" flipV="1">
              <a:off x="1010652" y="5984787"/>
              <a:ext cx="720080" cy="72008"/>
              <a:chOff x="1369740" y="836712"/>
              <a:chExt cx="889620" cy="7200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1369740" y="836712"/>
                <a:ext cx="35584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03512" y="836712"/>
                <a:ext cx="35584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Oval 81"/>
            <p:cNvSpPr/>
            <p:nvPr/>
          </p:nvSpPr>
          <p:spPr>
            <a:xfrm rot="14841004">
              <a:off x="1651303" y="6054213"/>
              <a:ext cx="97819" cy="224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 rot="14841004">
              <a:off x="1477316" y="5637263"/>
              <a:ext cx="97819" cy="224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347864" y="1711057"/>
            <a:ext cx="1542473" cy="3086095"/>
            <a:chOff x="3563889" y="1711057"/>
            <a:chExt cx="1542473" cy="3086095"/>
          </a:xfrm>
        </p:grpSpPr>
        <p:grpSp>
          <p:nvGrpSpPr>
            <p:cNvPr id="86" name="Group 4"/>
            <p:cNvGrpSpPr/>
            <p:nvPr/>
          </p:nvGrpSpPr>
          <p:grpSpPr>
            <a:xfrm>
              <a:off x="3563889" y="1719659"/>
              <a:ext cx="1542473" cy="3077493"/>
              <a:chOff x="6660232" y="2956181"/>
              <a:chExt cx="1542473" cy="3077493"/>
            </a:xfrm>
          </p:grpSpPr>
          <p:sp>
            <p:nvSpPr>
              <p:cNvPr id="95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8" name="Group 51"/>
              <p:cNvGrpSpPr/>
              <p:nvPr/>
            </p:nvGrpSpPr>
            <p:grpSpPr>
              <a:xfrm rot="501749" flipH="1">
                <a:off x="7485197" y="2956181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02" name="Freeform 101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02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7524328" y="4202832"/>
                <a:ext cx="477778" cy="79741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Arc 86"/>
            <p:cNvSpPr/>
            <p:nvPr/>
          </p:nvSpPr>
          <p:spPr>
            <a:xfrm rot="21406562">
              <a:off x="3794390" y="2930751"/>
              <a:ext cx="661993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Isosceles Triangle 87"/>
            <p:cNvSpPr/>
            <p:nvPr/>
          </p:nvSpPr>
          <p:spPr>
            <a:xfrm rot="16200000">
              <a:off x="2898069" y="2489656"/>
              <a:ext cx="2555776" cy="122413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51"/>
            <p:cNvGrpSpPr/>
            <p:nvPr/>
          </p:nvGrpSpPr>
          <p:grpSpPr>
            <a:xfrm rot="501749" flipH="1">
              <a:off x="4388854" y="1711057"/>
              <a:ext cx="717508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93" name="Freeform 92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Chord 93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0" name="Oval 89"/>
            <p:cNvSpPr/>
            <p:nvPr/>
          </p:nvSpPr>
          <p:spPr>
            <a:xfrm flipH="1">
              <a:off x="4372262" y="2702374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27985" y="2957708"/>
              <a:ext cx="477778" cy="79741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Arc 103"/>
          <p:cNvSpPr/>
          <p:nvPr/>
        </p:nvSpPr>
        <p:spPr>
          <a:xfrm rot="21406562">
            <a:off x="3650372" y="2909978"/>
            <a:ext cx="661993" cy="533435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/>
          <p:cNvSpPr/>
          <p:nvPr/>
        </p:nvSpPr>
        <p:spPr>
          <a:xfrm flipH="1">
            <a:off x="3851920" y="3214814"/>
            <a:ext cx="152400" cy="2964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Bu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468544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5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104" grpId="0" animBg="1"/>
      <p:bldP spid="105" grpId="0" animBg="1"/>
      <p:bldP spid="10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467544" y="-315416"/>
            <a:ext cx="7488832" cy="4464496"/>
            <a:chOff x="-684584" y="-171400"/>
            <a:chExt cx="9361040" cy="5472608"/>
          </a:xfrm>
        </p:grpSpPr>
        <p:sp>
          <p:nvSpPr>
            <p:cNvPr id="2" name="Rounded Rectangle 1"/>
            <p:cNvSpPr/>
            <p:nvPr/>
          </p:nvSpPr>
          <p:spPr>
            <a:xfrm>
              <a:off x="1187624" y="1628800"/>
              <a:ext cx="5616624" cy="3672408"/>
            </a:xfrm>
            <a:prstGeom prst="roundRect">
              <a:avLst>
                <a:gd name="adj" fmla="val 68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4208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RÉMI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55976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MAARTEN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7744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PETER-JAN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ROB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-684584" y="-171400"/>
              <a:ext cx="9361040" cy="2016224"/>
              <a:chOff x="-540568" y="-819472"/>
              <a:chExt cx="9361040" cy="2016224"/>
            </a:xfrm>
          </p:grpSpPr>
          <p:sp>
            <p:nvSpPr>
              <p:cNvPr id="8" name="Multiply 7"/>
              <p:cNvSpPr/>
              <p:nvPr/>
            </p:nvSpPr>
            <p:spPr>
              <a:xfrm>
                <a:off x="-54056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1547664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3635896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ultiply 10"/>
              <p:cNvSpPr/>
              <p:nvPr/>
            </p:nvSpPr>
            <p:spPr>
              <a:xfrm>
                <a:off x="572412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123728" y="14847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role of the Asian Summer Monsoon in English Cricket Performances</a:t>
            </a:r>
            <a:endParaRPr lang="en-GB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267744" y="321297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by Mr J Beverley</a:t>
            </a:r>
            <a:endParaRPr lang="en-GB" sz="24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2195736" y="1412776"/>
            <a:ext cx="4032448" cy="2520280"/>
            <a:chOff x="0" y="2276872"/>
            <a:chExt cx="3419872" cy="3168352"/>
          </a:xfrm>
          <a:solidFill>
            <a:schemeClr val="bg1"/>
          </a:solidFill>
        </p:grpSpPr>
        <p:sp>
          <p:nvSpPr>
            <p:cNvPr id="130" name="Rectangle 129"/>
            <p:cNvSpPr/>
            <p:nvPr/>
          </p:nvSpPr>
          <p:spPr>
            <a:xfrm>
              <a:off x="0" y="2276872"/>
              <a:ext cx="3419872" cy="316835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V="1">
              <a:off x="539552" y="2492896"/>
              <a:ext cx="0" cy="2160240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23528" y="4437112"/>
              <a:ext cx="2592288" cy="0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>
              <a:off x="533400" y="2923117"/>
              <a:ext cx="2286000" cy="1524000"/>
            </a:xfrm>
            <a:custGeom>
              <a:avLst/>
              <a:gdLst>
                <a:gd name="connsiteX0" fmla="*/ 0 w 2286000"/>
                <a:gd name="connsiteY0" fmla="*/ 1509183 h 1524000"/>
                <a:gd name="connsiteX1" fmla="*/ 292100 w 2286000"/>
                <a:gd name="connsiteY1" fmla="*/ 1242483 h 1524000"/>
                <a:gd name="connsiteX2" fmla="*/ 584200 w 2286000"/>
                <a:gd name="connsiteY2" fmla="*/ 201083 h 1524000"/>
                <a:gd name="connsiteX3" fmla="*/ 711200 w 2286000"/>
                <a:gd name="connsiteY3" fmla="*/ 35983 h 1524000"/>
                <a:gd name="connsiteX4" fmla="*/ 850900 w 2286000"/>
                <a:gd name="connsiteY4" fmla="*/ 315383 h 1524000"/>
                <a:gd name="connsiteX5" fmla="*/ 1092200 w 2286000"/>
                <a:gd name="connsiteY5" fmla="*/ 1115483 h 1524000"/>
                <a:gd name="connsiteX6" fmla="*/ 1828800 w 2286000"/>
                <a:gd name="connsiteY6" fmla="*/ 1458383 h 1524000"/>
                <a:gd name="connsiteX7" fmla="*/ 2286000 w 2286000"/>
                <a:gd name="connsiteY7" fmla="*/ 150918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0" h="1524000">
                  <a:moveTo>
                    <a:pt x="0" y="1509183"/>
                  </a:moveTo>
                  <a:cubicBezTo>
                    <a:pt x="97366" y="1484841"/>
                    <a:pt x="194733" y="1460500"/>
                    <a:pt x="292100" y="1242483"/>
                  </a:cubicBezTo>
                  <a:cubicBezTo>
                    <a:pt x="389467" y="1024466"/>
                    <a:pt x="514350" y="402166"/>
                    <a:pt x="584200" y="201083"/>
                  </a:cubicBezTo>
                  <a:cubicBezTo>
                    <a:pt x="654050" y="0"/>
                    <a:pt x="666750" y="16933"/>
                    <a:pt x="711200" y="35983"/>
                  </a:cubicBezTo>
                  <a:cubicBezTo>
                    <a:pt x="755650" y="55033"/>
                    <a:pt x="787400" y="135466"/>
                    <a:pt x="850900" y="315383"/>
                  </a:cubicBezTo>
                  <a:cubicBezTo>
                    <a:pt x="914400" y="495300"/>
                    <a:pt x="929217" y="924983"/>
                    <a:pt x="1092200" y="1115483"/>
                  </a:cubicBezTo>
                  <a:cubicBezTo>
                    <a:pt x="1255183" y="1305983"/>
                    <a:pt x="1629833" y="1392766"/>
                    <a:pt x="1828800" y="1458383"/>
                  </a:cubicBezTo>
                  <a:cubicBezTo>
                    <a:pt x="2027767" y="1524000"/>
                    <a:pt x="2156883" y="1516591"/>
                    <a:pt x="2286000" y="1509183"/>
                  </a:cubicBezTo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907704" y="3861048"/>
              <a:ext cx="0" cy="93610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reeform 126"/>
            <p:cNvSpPr/>
            <p:nvPr/>
          </p:nvSpPr>
          <p:spPr>
            <a:xfrm>
              <a:off x="1905000" y="4241800"/>
              <a:ext cx="596900" cy="190500"/>
            </a:xfrm>
            <a:custGeom>
              <a:avLst/>
              <a:gdLst>
                <a:gd name="connsiteX0" fmla="*/ 0 w 596900"/>
                <a:gd name="connsiteY0" fmla="*/ 177800 h 190500"/>
                <a:gd name="connsiteX1" fmla="*/ 0 w 596900"/>
                <a:gd name="connsiteY1" fmla="*/ 0 h 190500"/>
                <a:gd name="connsiteX2" fmla="*/ 596900 w 596900"/>
                <a:gd name="connsiteY2" fmla="*/ 190500 h 190500"/>
                <a:gd name="connsiteX3" fmla="*/ 0 w 596900"/>
                <a:gd name="connsiteY3" fmla="*/ 1778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900" h="190500">
                  <a:moveTo>
                    <a:pt x="0" y="177800"/>
                  </a:moveTo>
                  <a:lnTo>
                    <a:pt x="0" y="0"/>
                  </a:lnTo>
                  <a:lnTo>
                    <a:pt x="596900" y="190500"/>
                  </a:lnTo>
                  <a:lnTo>
                    <a:pt x="0" y="17780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5004048" y="5733256"/>
            <a:ext cx="3816424" cy="908720"/>
          </a:xfrm>
          <a:prstGeom prst="trapezoid">
            <a:avLst>
              <a:gd name="adj" fmla="val 557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5" idx="1"/>
            <a:endCxn id="45" idx="3"/>
          </p:cNvCxnSpPr>
          <p:nvPr/>
        </p:nvCxnSpPr>
        <p:spPr>
          <a:xfrm>
            <a:off x="5257340" y="6187616"/>
            <a:ext cx="3309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Multiply 91"/>
          <p:cNvSpPr/>
          <p:nvPr/>
        </p:nvSpPr>
        <p:spPr>
          <a:xfrm>
            <a:off x="3826520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y 92"/>
          <p:cNvSpPr/>
          <p:nvPr/>
        </p:nvSpPr>
        <p:spPr>
          <a:xfrm>
            <a:off x="3826520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2149128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y 94"/>
          <p:cNvSpPr/>
          <p:nvPr/>
        </p:nvSpPr>
        <p:spPr>
          <a:xfrm>
            <a:off x="2149128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ultiply 95"/>
          <p:cNvSpPr/>
          <p:nvPr/>
        </p:nvSpPr>
        <p:spPr>
          <a:xfrm>
            <a:off x="467544" y="-342800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ultiply 96"/>
          <p:cNvSpPr/>
          <p:nvPr/>
        </p:nvSpPr>
        <p:spPr>
          <a:xfrm>
            <a:off x="467544" y="-342800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rot="7315443">
            <a:off x="5844411" y="3936624"/>
            <a:ext cx="621073" cy="7979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6084168" y="2924944"/>
            <a:ext cx="1944216" cy="3446637"/>
            <a:chOff x="6315169" y="2862683"/>
            <a:chExt cx="1869868" cy="3556877"/>
          </a:xfrm>
        </p:grpSpPr>
        <p:sp>
          <p:nvSpPr>
            <p:cNvPr id="98" name="Freeform 97"/>
            <p:cNvSpPr/>
            <p:nvPr/>
          </p:nvSpPr>
          <p:spPr>
            <a:xfrm>
              <a:off x="6319279" y="5635740"/>
              <a:ext cx="578128" cy="78382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 flipH="1">
              <a:off x="7187123" y="5635740"/>
              <a:ext cx="611715" cy="78382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rot="16671217">
              <a:off x="5762652" y="3581701"/>
              <a:ext cx="2824634" cy="1719599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17755 w 2313967"/>
                <a:gd name="connsiteY11" fmla="*/ 188259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8493 h 1671125"/>
                <a:gd name="connsiteX1" fmla="*/ 763809 w 2313967"/>
                <a:gd name="connsiteY1" fmla="*/ 187833 h 1671125"/>
                <a:gd name="connsiteX2" fmla="*/ 209918 w 2313967"/>
                <a:gd name="connsiteY2" fmla="*/ 351941 h 1671125"/>
                <a:gd name="connsiteX3" fmla="*/ 1831 w 2313967"/>
                <a:gd name="connsiteY3" fmla="*/ 921031 h 1671125"/>
                <a:gd name="connsiteX4" fmla="*/ 220906 w 2313967"/>
                <a:gd name="connsiteY4" fmla="*/ 1444906 h 1671125"/>
                <a:gd name="connsiteX5" fmla="*/ 782881 w 2313967"/>
                <a:gd name="connsiteY5" fmla="*/ 1611594 h 1671125"/>
                <a:gd name="connsiteX6" fmla="*/ 1768718 w 2313967"/>
                <a:gd name="connsiteY6" fmla="*/ 1606831 h 1671125"/>
                <a:gd name="connsiteX7" fmla="*/ 2249731 w 2313967"/>
                <a:gd name="connsiteY7" fmla="*/ 1225831 h 1671125"/>
                <a:gd name="connsiteX8" fmla="*/ 2154134 w 2313967"/>
                <a:gd name="connsiteY8" fmla="*/ 423950 h 1671125"/>
                <a:gd name="connsiteX9" fmla="*/ 1866102 w 2313967"/>
                <a:gd name="connsiteY9" fmla="*/ 63909 h 1671125"/>
                <a:gd name="connsiteX10" fmla="*/ 1563322 w 2313967"/>
                <a:gd name="connsiteY10" fmla="*/ 40497 h 1671125"/>
                <a:gd name="connsiteX11" fmla="*/ 1417755 w 2313967"/>
                <a:gd name="connsiteY11" fmla="*/ 192161 h 1671125"/>
                <a:gd name="connsiteX12" fmla="*/ 1388464 w 2313967"/>
                <a:gd name="connsiteY12" fmla="*/ 406657 h 1671125"/>
                <a:gd name="connsiteX13" fmla="*/ 1167347 w 2313967"/>
                <a:gd name="connsiteY13" fmla="*/ 378493 h 1671125"/>
                <a:gd name="connsiteX0" fmla="*/ 1167347 w 2313967"/>
                <a:gd name="connsiteY0" fmla="*/ 391074 h 1683706"/>
                <a:gd name="connsiteX1" fmla="*/ 763809 w 2313967"/>
                <a:gd name="connsiteY1" fmla="*/ 200414 h 1683706"/>
                <a:gd name="connsiteX2" fmla="*/ 209918 w 2313967"/>
                <a:gd name="connsiteY2" fmla="*/ 364522 h 1683706"/>
                <a:gd name="connsiteX3" fmla="*/ 1831 w 2313967"/>
                <a:gd name="connsiteY3" fmla="*/ 933612 h 1683706"/>
                <a:gd name="connsiteX4" fmla="*/ 220906 w 2313967"/>
                <a:gd name="connsiteY4" fmla="*/ 1457487 h 1683706"/>
                <a:gd name="connsiteX5" fmla="*/ 782881 w 2313967"/>
                <a:gd name="connsiteY5" fmla="*/ 1624175 h 1683706"/>
                <a:gd name="connsiteX6" fmla="*/ 1768718 w 2313967"/>
                <a:gd name="connsiteY6" fmla="*/ 1619412 h 1683706"/>
                <a:gd name="connsiteX7" fmla="*/ 2249731 w 2313967"/>
                <a:gd name="connsiteY7" fmla="*/ 1238412 h 1683706"/>
                <a:gd name="connsiteX8" fmla="*/ 2154134 w 2313967"/>
                <a:gd name="connsiteY8" fmla="*/ 436531 h 1683706"/>
                <a:gd name="connsiteX9" fmla="*/ 1891312 w 2313967"/>
                <a:gd name="connsiteY9" fmla="*/ 63909 h 1683706"/>
                <a:gd name="connsiteX10" fmla="*/ 1563322 w 2313967"/>
                <a:gd name="connsiteY10" fmla="*/ 53078 h 1683706"/>
                <a:gd name="connsiteX11" fmla="*/ 1417755 w 2313967"/>
                <a:gd name="connsiteY11" fmla="*/ 204742 h 1683706"/>
                <a:gd name="connsiteX12" fmla="*/ 1388464 w 2313967"/>
                <a:gd name="connsiteY12" fmla="*/ 419238 h 1683706"/>
                <a:gd name="connsiteX13" fmla="*/ 1167347 w 2313967"/>
                <a:gd name="connsiteY13" fmla="*/ 391074 h 16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83706">
                  <a:moveTo>
                    <a:pt x="1167347" y="391074"/>
                  </a:moveTo>
                  <a:cubicBezTo>
                    <a:pt x="1054316" y="381198"/>
                    <a:pt x="923380" y="204839"/>
                    <a:pt x="763809" y="200414"/>
                  </a:cubicBezTo>
                  <a:cubicBezTo>
                    <a:pt x="604238" y="195989"/>
                    <a:pt x="336914" y="242322"/>
                    <a:pt x="209918" y="364522"/>
                  </a:cubicBezTo>
                  <a:cubicBezTo>
                    <a:pt x="82922" y="486722"/>
                    <a:pt x="0" y="751451"/>
                    <a:pt x="1831" y="933612"/>
                  </a:cubicBezTo>
                  <a:cubicBezTo>
                    <a:pt x="3662" y="1115773"/>
                    <a:pt x="90731" y="1342393"/>
                    <a:pt x="220906" y="1457487"/>
                  </a:cubicBezTo>
                  <a:cubicBezTo>
                    <a:pt x="351081" y="1572581"/>
                    <a:pt x="524912" y="1597187"/>
                    <a:pt x="782881" y="1624175"/>
                  </a:cubicBezTo>
                  <a:cubicBezTo>
                    <a:pt x="1040850" y="1651163"/>
                    <a:pt x="1524243" y="1683706"/>
                    <a:pt x="1768718" y="1619412"/>
                  </a:cubicBezTo>
                  <a:cubicBezTo>
                    <a:pt x="2013193" y="1555118"/>
                    <a:pt x="2185495" y="1435559"/>
                    <a:pt x="2249731" y="1238412"/>
                  </a:cubicBezTo>
                  <a:cubicBezTo>
                    <a:pt x="2313967" y="1041265"/>
                    <a:pt x="2213870" y="632281"/>
                    <a:pt x="2154134" y="436531"/>
                  </a:cubicBezTo>
                  <a:cubicBezTo>
                    <a:pt x="2094398" y="240781"/>
                    <a:pt x="1989781" y="127818"/>
                    <a:pt x="1891312" y="63909"/>
                  </a:cubicBezTo>
                  <a:cubicBezTo>
                    <a:pt x="1792843" y="0"/>
                    <a:pt x="1642248" y="29606"/>
                    <a:pt x="1563322" y="53078"/>
                  </a:cubicBezTo>
                  <a:cubicBezTo>
                    <a:pt x="1484396" y="76550"/>
                    <a:pt x="1446898" y="143715"/>
                    <a:pt x="1417755" y="204742"/>
                  </a:cubicBezTo>
                  <a:cubicBezTo>
                    <a:pt x="1388612" y="265769"/>
                    <a:pt x="1430199" y="388183"/>
                    <a:pt x="1388464" y="419238"/>
                  </a:cubicBezTo>
                  <a:cubicBezTo>
                    <a:pt x="1346729" y="450293"/>
                    <a:pt x="1258628" y="443461"/>
                    <a:pt x="1167347" y="391074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6" name="Group 20"/>
            <p:cNvGrpSpPr/>
            <p:nvPr/>
          </p:nvGrpSpPr>
          <p:grpSpPr>
            <a:xfrm rot="1206265">
              <a:off x="7268046" y="2862683"/>
              <a:ext cx="916991" cy="347289"/>
              <a:chOff x="3995936" y="2276872"/>
              <a:chExt cx="576064" cy="288032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7164288" y="3429000"/>
              <a:ext cx="91427" cy="2540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6801615" y="3429000"/>
              <a:ext cx="91427" cy="2540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7380312" y="4221088"/>
            <a:ext cx="523319" cy="88799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Arc 107"/>
          <p:cNvSpPr/>
          <p:nvPr/>
        </p:nvSpPr>
        <p:spPr>
          <a:xfrm flipV="1">
            <a:off x="6372200" y="3789040"/>
            <a:ext cx="814751" cy="1134661"/>
          </a:xfrm>
          <a:prstGeom prst="arc">
            <a:avLst>
              <a:gd name="adj1" fmla="val 12348136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2" name="Group 111"/>
          <p:cNvGrpSpPr/>
          <p:nvPr/>
        </p:nvGrpSpPr>
        <p:grpSpPr>
          <a:xfrm rot="18902853">
            <a:off x="6129670" y="4072921"/>
            <a:ext cx="305270" cy="345330"/>
            <a:chOff x="3419872" y="5661248"/>
            <a:chExt cx="504056" cy="504056"/>
          </a:xfrm>
        </p:grpSpPr>
        <p:sp>
          <p:nvSpPr>
            <p:cNvPr id="115" name="Oval 114"/>
            <p:cNvSpPr/>
            <p:nvPr/>
          </p:nvSpPr>
          <p:spPr>
            <a:xfrm>
              <a:off x="3419872" y="5661248"/>
              <a:ext cx="504056" cy="50405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/>
            <p:cNvSpPr/>
            <p:nvPr/>
          </p:nvSpPr>
          <p:spPr>
            <a:xfrm>
              <a:off x="3419872" y="5661248"/>
              <a:ext cx="252028" cy="50405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" name="Oval 116"/>
          <p:cNvSpPr/>
          <p:nvPr/>
        </p:nvSpPr>
        <p:spPr>
          <a:xfrm>
            <a:off x="6660232" y="4437112"/>
            <a:ext cx="218050" cy="3453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Arc 117"/>
          <p:cNvSpPr/>
          <p:nvPr/>
        </p:nvSpPr>
        <p:spPr>
          <a:xfrm>
            <a:off x="6372200" y="4509120"/>
            <a:ext cx="814751" cy="980917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arena_buzz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96536" y="1556792"/>
            <a:ext cx="304800" cy="304800"/>
          </a:xfrm>
          <a:prstGeom prst="rect">
            <a:avLst/>
          </a:prstGeom>
        </p:spPr>
      </p:pic>
      <p:pic>
        <p:nvPicPr>
          <p:cNvPr id="50" name="arena_buzz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548936" y="1709192"/>
            <a:ext cx="304800" cy="304800"/>
          </a:xfrm>
          <a:prstGeom prst="rect">
            <a:avLst/>
          </a:prstGeom>
        </p:spPr>
      </p:pic>
      <p:pic>
        <p:nvPicPr>
          <p:cNvPr id="51" name="arena_buzz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01336" y="18615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20231E-7 L 0.00208 -0.34867 C 0.0026 -0.42751 0.00329 -0.47144 0.00399 -0.47144 C 0.00503 -0.47144 0.00573 -0.42751 0.00625 -0.34867 L 0.00868 -5.20231E-7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6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6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6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68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6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68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74" grpId="0"/>
      <p:bldP spid="80" grpId="0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82" grpId="0" animBg="1"/>
      <p:bldP spid="82" grpId="1" animBg="1"/>
      <p:bldP spid="82" grpId="2" animBg="1"/>
      <p:bldP spid="108" grpId="0" animBg="1"/>
      <p:bldP spid="117" grpId="0" animBg="1"/>
      <p:bldP spid="117" grpId="1" animBg="1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 rot="16200000">
            <a:off x="4463988" y="-1431540"/>
            <a:ext cx="4104456" cy="4176463"/>
            <a:chOff x="5868144" y="-603448"/>
            <a:chExt cx="3600400" cy="3024336"/>
          </a:xfrm>
        </p:grpSpPr>
        <p:sp>
          <p:nvSpPr>
            <p:cNvPr id="130" name="Rectangle 129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43608" y="0"/>
            <a:ext cx="2736304" cy="2132856"/>
            <a:chOff x="1043608" y="0"/>
            <a:chExt cx="2736304" cy="2132856"/>
          </a:xfrm>
        </p:grpSpPr>
        <p:sp>
          <p:nvSpPr>
            <p:cNvPr id="141" name="Rectangle 140"/>
            <p:cNvSpPr/>
            <p:nvPr/>
          </p:nvSpPr>
          <p:spPr>
            <a:xfrm>
              <a:off x="1043608" y="0"/>
              <a:ext cx="2736304" cy="21328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403648" y="280639"/>
              <a:ext cx="2016224" cy="1571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572870" y="447675"/>
              <a:ext cx="1585375" cy="1081845"/>
            </a:xfrm>
            <a:custGeom>
              <a:avLst/>
              <a:gdLst>
                <a:gd name="connsiteX0" fmla="*/ 451193 w 1585375"/>
                <a:gd name="connsiteY0" fmla="*/ 476250 h 1081845"/>
                <a:gd name="connsiteX1" fmla="*/ 475005 w 1585375"/>
                <a:gd name="connsiteY1" fmla="*/ 438150 h 1081845"/>
                <a:gd name="connsiteX2" fmla="*/ 489293 w 1585375"/>
                <a:gd name="connsiteY2" fmla="*/ 419100 h 1081845"/>
                <a:gd name="connsiteX3" fmla="*/ 479768 w 1585375"/>
                <a:gd name="connsiteY3" fmla="*/ 442913 h 1081845"/>
                <a:gd name="connsiteX4" fmla="*/ 475005 w 1585375"/>
                <a:gd name="connsiteY4" fmla="*/ 461963 h 1081845"/>
                <a:gd name="connsiteX5" fmla="*/ 446430 w 1585375"/>
                <a:gd name="connsiteY5" fmla="*/ 504825 h 1081845"/>
                <a:gd name="connsiteX6" fmla="*/ 436905 w 1585375"/>
                <a:gd name="connsiteY6" fmla="*/ 519113 h 1081845"/>
                <a:gd name="connsiteX7" fmla="*/ 422618 w 1585375"/>
                <a:gd name="connsiteY7" fmla="*/ 538163 h 1081845"/>
                <a:gd name="connsiteX8" fmla="*/ 470243 w 1585375"/>
                <a:gd name="connsiteY8" fmla="*/ 490538 h 1081845"/>
                <a:gd name="connsiteX9" fmla="*/ 503580 w 1585375"/>
                <a:gd name="connsiteY9" fmla="*/ 457200 h 1081845"/>
                <a:gd name="connsiteX10" fmla="*/ 541680 w 1585375"/>
                <a:gd name="connsiteY10" fmla="*/ 423863 h 1081845"/>
                <a:gd name="connsiteX11" fmla="*/ 589305 w 1585375"/>
                <a:gd name="connsiteY11" fmla="*/ 366713 h 1081845"/>
                <a:gd name="connsiteX12" fmla="*/ 603593 w 1585375"/>
                <a:gd name="connsiteY12" fmla="*/ 352425 h 1081845"/>
                <a:gd name="connsiteX13" fmla="*/ 603593 w 1585375"/>
                <a:gd name="connsiteY13" fmla="*/ 419100 h 1081845"/>
                <a:gd name="connsiteX14" fmla="*/ 598830 w 1585375"/>
                <a:gd name="connsiteY14" fmla="*/ 476250 h 1081845"/>
                <a:gd name="connsiteX15" fmla="*/ 594068 w 1585375"/>
                <a:gd name="connsiteY15" fmla="*/ 504825 h 1081845"/>
                <a:gd name="connsiteX16" fmla="*/ 579780 w 1585375"/>
                <a:gd name="connsiteY16" fmla="*/ 566738 h 1081845"/>
                <a:gd name="connsiteX17" fmla="*/ 575018 w 1585375"/>
                <a:gd name="connsiteY17" fmla="*/ 595313 h 1081845"/>
                <a:gd name="connsiteX18" fmla="*/ 565493 w 1585375"/>
                <a:gd name="connsiteY18" fmla="*/ 609600 h 1081845"/>
                <a:gd name="connsiteX19" fmla="*/ 560730 w 1585375"/>
                <a:gd name="connsiteY19" fmla="*/ 628650 h 1081845"/>
                <a:gd name="connsiteX20" fmla="*/ 536918 w 1585375"/>
                <a:gd name="connsiteY20" fmla="*/ 604838 h 1081845"/>
                <a:gd name="connsiteX21" fmla="*/ 494055 w 1585375"/>
                <a:gd name="connsiteY21" fmla="*/ 528638 h 1081845"/>
                <a:gd name="connsiteX22" fmla="*/ 427380 w 1585375"/>
                <a:gd name="connsiteY22" fmla="*/ 385763 h 1081845"/>
                <a:gd name="connsiteX23" fmla="*/ 413093 w 1585375"/>
                <a:gd name="connsiteY23" fmla="*/ 347663 h 1081845"/>
                <a:gd name="connsiteX24" fmla="*/ 398805 w 1585375"/>
                <a:gd name="connsiteY24" fmla="*/ 314325 h 1081845"/>
                <a:gd name="connsiteX25" fmla="*/ 389280 w 1585375"/>
                <a:gd name="connsiteY25" fmla="*/ 361950 h 1081845"/>
                <a:gd name="connsiteX26" fmla="*/ 408330 w 1585375"/>
                <a:gd name="connsiteY26" fmla="*/ 500063 h 1081845"/>
                <a:gd name="connsiteX27" fmla="*/ 427380 w 1585375"/>
                <a:gd name="connsiteY27" fmla="*/ 542925 h 1081845"/>
                <a:gd name="connsiteX28" fmla="*/ 441668 w 1585375"/>
                <a:gd name="connsiteY28" fmla="*/ 581025 h 1081845"/>
                <a:gd name="connsiteX29" fmla="*/ 455955 w 1585375"/>
                <a:gd name="connsiteY29" fmla="*/ 600075 h 1081845"/>
                <a:gd name="connsiteX30" fmla="*/ 465480 w 1585375"/>
                <a:gd name="connsiteY30" fmla="*/ 614363 h 1081845"/>
                <a:gd name="connsiteX31" fmla="*/ 465480 w 1585375"/>
                <a:gd name="connsiteY31" fmla="*/ 571500 h 1081845"/>
                <a:gd name="connsiteX32" fmla="*/ 460718 w 1585375"/>
                <a:gd name="connsiteY32" fmla="*/ 552450 h 1081845"/>
                <a:gd name="connsiteX33" fmla="*/ 427380 w 1585375"/>
                <a:gd name="connsiteY33" fmla="*/ 523875 h 1081845"/>
                <a:gd name="connsiteX34" fmla="*/ 394043 w 1585375"/>
                <a:gd name="connsiteY34" fmla="*/ 500063 h 1081845"/>
                <a:gd name="connsiteX35" fmla="*/ 374993 w 1585375"/>
                <a:gd name="connsiteY35" fmla="*/ 485775 h 1081845"/>
                <a:gd name="connsiteX36" fmla="*/ 384518 w 1585375"/>
                <a:gd name="connsiteY36" fmla="*/ 504825 h 1081845"/>
                <a:gd name="connsiteX37" fmla="*/ 403568 w 1585375"/>
                <a:gd name="connsiteY37" fmla="*/ 519113 h 1081845"/>
                <a:gd name="connsiteX38" fmla="*/ 432143 w 1585375"/>
                <a:gd name="connsiteY38" fmla="*/ 542925 h 1081845"/>
                <a:gd name="connsiteX39" fmla="*/ 465480 w 1585375"/>
                <a:gd name="connsiteY39" fmla="*/ 561975 h 1081845"/>
                <a:gd name="connsiteX40" fmla="*/ 541680 w 1585375"/>
                <a:gd name="connsiteY40" fmla="*/ 600075 h 1081845"/>
                <a:gd name="connsiteX41" fmla="*/ 608355 w 1585375"/>
                <a:gd name="connsiteY41" fmla="*/ 623888 h 1081845"/>
                <a:gd name="connsiteX42" fmla="*/ 613118 w 1585375"/>
                <a:gd name="connsiteY42" fmla="*/ 609600 h 1081845"/>
                <a:gd name="connsiteX43" fmla="*/ 579780 w 1585375"/>
                <a:gd name="connsiteY43" fmla="*/ 552450 h 1081845"/>
                <a:gd name="connsiteX44" fmla="*/ 555968 w 1585375"/>
                <a:gd name="connsiteY44" fmla="*/ 533400 h 1081845"/>
                <a:gd name="connsiteX45" fmla="*/ 536918 w 1585375"/>
                <a:gd name="connsiteY45" fmla="*/ 528638 h 1081845"/>
                <a:gd name="connsiteX46" fmla="*/ 517868 w 1585375"/>
                <a:gd name="connsiteY46" fmla="*/ 519113 h 1081845"/>
                <a:gd name="connsiteX47" fmla="*/ 455955 w 1585375"/>
                <a:gd name="connsiteY47" fmla="*/ 533400 h 1081845"/>
                <a:gd name="connsiteX48" fmla="*/ 432143 w 1585375"/>
                <a:gd name="connsiteY48" fmla="*/ 547688 h 1081845"/>
                <a:gd name="connsiteX49" fmla="*/ 408330 w 1585375"/>
                <a:gd name="connsiteY49" fmla="*/ 557213 h 1081845"/>
                <a:gd name="connsiteX50" fmla="*/ 394043 w 1585375"/>
                <a:gd name="connsiteY50" fmla="*/ 571500 h 1081845"/>
                <a:gd name="connsiteX51" fmla="*/ 394043 w 1585375"/>
                <a:gd name="connsiteY51" fmla="*/ 600075 h 1081845"/>
                <a:gd name="connsiteX52" fmla="*/ 422618 w 1585375"/>
                <a:gd name="connsiteY52" fmla="*/ 609600 h 1081845"/>
                <a:gd name="connsiteX53" fmla="*/ 594068 w 1585375"/>
                <a:gd name="connsiteY53" fmla="*/ 561975 h 1081845"/>
                <a:gd name="connsiteX54" fmla="*/ 622643 w 1585375"/>
                <a:gd name="connsiteY54" fmla="*/ 542925 h 1081845"/>
                <a:gd name="connsiteX55" fmla="*/ 646455 w 1585375"/>
                <a:gd name="connsiteY55" fmla="*/ 523875 h 1081845"/>
                <a:gd name="connsiteX56" fmla="*/ 598830 w 1585375"/>
                <a:gd name="connsiteY56" fmla="*/ 547688 h 1081845"/>
                <a:gd name="connsiteX57" fmla="*/ 575018 w 1585375"/>
                <a:gd name="connsiteY57" fmla="*/ 561975 h 1081845"/>
                <a:gd name="connsiteX58" fmla="*/ 541680 w 1585375"/>
                <a:gd name="connsiteY58" fmla="*/ 571500 h 1081845"/>
                <a:gd name="connsiteX59" fmla="*/ 508343 w 1585375"/>
                <a:gd name="connsiteY59" fmla="*/ 590550 h 1081845"/>
                <a:gd name="connsiteX60" fmla="*/ 494055 w 1585375"/>
                <a:gd name="connsiteY60" fmla="*/ 595313 h 1081845"/>
                <a:gd name="connsiteX61" fmla="*/ 513105 w 1585375"/>
                <a:gd name="connsiteY61" fmla="*/ 604838 h 1081845"/>
                <a:gd name="connsiteX62" fmla="*/ 584543 w 1585375"/>
                <a:gd name="connsiteY62" fmla="*/ 576263 h 1081845"/>
                <a:gd name="connsiteX63" fmla="*/ 736943 w 1585375"/>
                <a:gd name="connsiteY63" fmla="*/ 476250 h 1081845"/>
                <a:gd name="connsiteX64" fmla="*/ 784568 w 1585375"/>
                <a:gd name="connsiteY64" fmla="*/ 447675 h 1081845"/>
                <a:gd name="connsiteX65" fmla="*/ 832193 w 1585375"/>
                <a:gd name="connsiteY65" fmla="*/ 414338 h 1081845"/>
                <a:gd name="connsiteX66" fmla="*/ 889343 w 1585375"/>
                <a:gd name="connsiteY66" fmla="*/ 385763 h 1081845"/>
                <a:gd name="connsiteX67" fmla="*/ 903630 w 1585375"/>
                <a:gd name="connsiteY67" fmla="*/ 390525 h 1081845"/>
                <a:gd name="connsiteX68" fmla="*/ 913155 w 1585375"/>
                <a:gd name="connsiteY68" fmla="*/ 419100 h 1081845"/>
                <a:gd name="connsiteX69" fmla="*/ 894105 w 1585375"/>
                <a:gd name="connsiteY69" fmla="*/ 557213 h 1081845"/>
                <a:gd name="connsiteX70" fmla="*/ 879818 w 1585375"/>
                <a:gd name="connsiteY70" fmla="*/ 581025 h 1081845"/>
                <a:gd name="connsiteX71" fmla="*/ 817905 w 1585375"/>
                <a:gd name="connsiteY71" fmla="*/ 619125 h 1081845"/>
                <a:gd name="connsiteX72" fmla="*/ 765518 w 1585375"/>
                <a:gd name="connsiteY72" fmla="*/ 642938 h 1081845"/>
                <a:gd name="connsiteX73" fmla="*/ 808380 w 1585375"/>
                <a:gd name="connsiteY73" fmla="*/ 533400 h 1081845"/>
                <a:gd name="connsiteX74" fmla="*/ 870293 w 1585375"/>
                <a:gd name="connsiteY74" fmla="*/ 423863 h 1081845"/>
                <a:gd name="connsiteX75" fmla="*/ 922680 w 1585375"/>
                <a:gd name="connsiteY75" fmla="*/ 347663 h 1081845"/>
                <a:gd name="connsiteX76" fmla="*/ 936968 w 1585375"/>
                <a:gd name="connsiteY76" fmla="*/ 328613 h 1081845"/>
                <a:gd name="connsiteX77" fmla="*/ 884580 w 1585375"/>
                <a:gd name="connsiteY77" fmla="*/ 366713 h 1081845"/>
                <a:gd name="connsiteX78" fmla="*/ 813143 w 1585375"/>
                <a:gd name="connsiteY78" fmla="*/ 404813 h 1081845"/>
                <a:gd name="connsiteX79" fmla="*/ 484530 w 1585375"/>
                <a:gd name="connsiteY79" fmla="*/ 528638 h 1081845"/>
                <a:gd name="connsiteX80" fmla="*/ 322605 w 1585375"/>
                <a:gd name="connsiteY80" fmla="*/ 566738 h 1081845"/>
                <a:gd name="connsiteX81" fmla="*/ 113055 w 1585375"/>
                <a:gd name="connsiteY81" fmla="*/ 600075 h 1081845"/>
                <a:gd name="connsiteX82" fmla="*/ 136868 w 1585375"/>
                <a:gd name="connsiteY82" fmla="*/ 585788 h 1081845"/>
                <a:gd name="connsiteX83" fmla="*/ 217830 w 1585375"/>
                <a:gd name="connsiteY83" fmla="*/ 547688 h 1081845"/>
                <a:gd name="connsiteX84" fmla="*/ 532155 w 1585375"/>
                <a:gd name="connsiteY84" fmla="*/ 461963 h 1081845"/>
                <a:gd name="connsiteX85" fmla="*/ 703605 w 1585375"/>
                <a:gd name="connsiteY85" fmla="*/ 433388 h 1081845"/>
                <a:gd name="connsiteX86" fmla="*/ 755993 w 1585375"/>
                <a:gd name="connsiteY86" fmla="*/ 428625 h 1081845"/>
                <a:gd name="connsiteX87" fmla="*/ 846480 w 1585375"/>
                <a:gd name="connsiteY87" fmla="*/ 423863 h 1081845"/>
                <a:gd name="connsiteX88" fmla="*/ 851243 w 1585375"/>
                <a:gd name="connsiteY88" fmla="*/ 447675 h 1081845"/>
                <a:gd name="connsiteX89" fmla="*/ 841718 w 1585375"/>
                <a:gd name="connsiteY89" fmla="*/ 500063 h 1081845"/>
                <a:gd name="connsiteX90" fmla="*/ 808380 w 1585375"/>
                <a:gd name="connsiteY90" fmla="*/ 566738 h 1081845"/>
                <a:gd name="connsiteX91" fmla="*/ 770280 w 1585375"/>
                <a:gd name="connsiteY91" fmla="*/ 638175 h 1081845"/>
                <a:gd name="connsiteX92" fmla="*/ 765518 w 1585375"/>
                <a:gd name="connsiteY92" fmla="*/ 657225 h 1081845"/>
                <a:gd name="connsiteX93" fmla="*/ 755993 w 1585375"/>
                <a:gd name="connsiteY93" fmla="*/ 671513 h 1081845"/>
                <a:gd name="connsiteX94" fmla="*/ 760755 w 1585375"/>
                <a:gd name="connsiteY94" fmla="*/ 638175 h 1081845"/>
                <a:gd name="connsiteX95" fmla="*/ 779805 w 1585375"/>
                <a:gd name="connsiteY95" fmla="*/ 533400 h 1081845"/>
                <a:gd name="connsiteX96" fmla="*/ 794093 w 1585375"/>
                <a:gd name="connsiteY96" fmla="*/ 409575 h 1081845"/>
                <a:gd name="connsiteX97" fmla="*/ 798855 w 1585375"/>
                <a:gd name="connsiteY97" fmla="*/ 361950 h 1081845"/>
                <a:gd name="connsiteX98" fmla="*/ 794093 w 1585375"/>
                <a:gd name="connsiteY98" fmla="*/ 400050 h 1081845"/>
                <a:gd name="connsiteX99" fmla="*/ 789330 w 1585375"/>
                <a:gd name="connsiteY99" fmla="*/ 461963 h 1081845"/>
                <a:gd name="connsiteX100" fmla="*/ 779805 w 1585375"/>
                <a:gd name="connsiteY100" fmla="*/ 604838 h 1081845"/>
                <a:gd name="connsiteX101" fmla="*/ 784568 w 1585375"/>
                <a:gd name="connsiteY101" fmla="*/ 757238 h 1081845"/>
                <a:gd name="connsiteX102" fmla="*/ 789330 w 1585375"/>
                <a:gd name="connsiteY102" fmla="*/ 771525 h 1081845"/>
                <a:gd name="connsiteX103" fmla="*/ 755993 w 1585375"/>
                <a:gd name="connsiteY103" fmla="*/ 700088 h 1081845"/>
                <a:gd name="connsiteX104" fmla="*/ 736943 w 1585375"/>
                <a:gd name="connsiteY104" fmla="*/ 666750 h 1081845"/>
                <a:gd name="connsiteX105" fmla="*/ 713130 w 1585375"/>
                <a:gd name="connsiteY105" fmla="*/ 590550 h 1081845"/>
                <a:gd name="connsiteX106" fmla="*/ 703605 w 1585375"/>
                <a:gd name="connsiteY106" fmla="*/ 547688 h 1081845"/>
                <a:gd name="connsiteX107" fmla="*/ 694080 w 1585375"/>
                <a:gd name="connsiteY107" fmla="*/ 481013 h 1081845"/>
                <a:gd name="connsiteX108" fmla="*/ 689318 w 1585375"/>
                <a:gd name="connsiteY108" fmla="*/ 723900 h 1081845"/>
                <a:gd name="connsiteX109" fmla="*/ 679793 w 1585375"/>
                <a:gd name="connsiteY109" fmla="*/ 781050 h 1081845"/>
                <a:gd name="connsiteX110" fmla="*/ 641693 w 1585375"/>
                <a:gd name="connsiteY110" fmla="*/ 728663 h 1081845"/>
                <a:gd name="connsiteX111" fmla="*/ 632168 w 1585375"/>
                <a:gd name="connsiteY111" fmla="*/ 709613 h 1081845"/>
                <a:gd name="connsiteX112" fmla="*/ 617880 w 1585375"/>
                <a:gd name="connsiteY112" fmla="*/ 685800 h 1081845"/>
                <a:gd name="connsiteX113" fmla="*/ 589305 w 1585375"/>
                <a:gd name="connsiteY113" fmla="*/ 690563 h 1081845"/>
                <a:gd name="connsiteX114" fmla="*/ 322605 w 1585375"/>
                <a:gd name="connsiteY114" fmla="*/ 685800 h 1081845"/>
                <a:gd name="connsiteX115" fmla="*/ 332130 w 1585375"/>
                <a:gd name="connsiteY115" fmla="*/ 657225 h 1081845"/>
                <a:gd name="connsiteX116" fmla="*/ 379755 w 1585375"/>
                <a:gd name="connsiteY116" fmla="*/ 595313 h 1081845"/>
                <a:gd name="connsiteX117" fmla="*/ 422618 w 1585375"/>
                <a:gd name="connsiteY117" fmla="*/ 566738 h 1081845"/>
                <a:gd name="connsiteX118" fmla="*/ 575018 w 1585375"/>
                <a:gd name="connsiteY118" fmla="*/ 495300 h 1081845"/>
                <a:gd name="connsiteX119" fmla="*/ 613118 w 1585375"/>
                <a:gd name="connsiteY119" fmla="*/ 485775 h 1081845"/>
                <a:gd name="connsiteX120" fmla="*/ 646455 w 1585375"/>
                <a:gd name="connsiteY120" fmla="*/ 495300 h 1081845"/>
                <a:gd name="connsiteX121" fmla="*/ 651218 w 1585375"/>
                <a:gd name="connsiteY121" fmla="*/ 509588 h 1081845"/>
                <a:gd name="connsiteX122" fmla="*/ 655980 w 1585375"/>
                <a:gd name="connsiteY122" fmla="*/ 538163 h 1081845"/>
                <a:gd name="connsiteX123" fmla="*/ 651218 w 1585375"/>
                <a:gd name="connsiteY123" fmla="*/ 619125 h 1081845"/>
                <a:gd name="connsiteX124" fmla="*/ 603593 w 1585375"/>
                <a:gd name="connsiteY124" fmla="*/ 700088 h 1081845"/>
                <a:gd name="connsiteX125" fmla="*/ 546443 w 1585375"/>
                <a:gd name="connsiteY125" fmla="*/ 733425 h 1081845"/>
                <a:gd name="connsiteX126" fmla="*/ 489293 w 1585375"/>
                <a:gd name="connsiteY126" fmla="*/ 747713 h 1081845"/>
                <a:gd name="connsiteX127" fmla="*/ 451193 w 1585375"/>
                <a:gd name="connsiteY127" fmla="*/ 742950 h 1081845"/>
                <a:gd name="connsiteX128" fmla="*/ 498818 w 1585375"/>
                <a:gd name="connsiteY128" fmla="*/ 652463 h 1081845"/>
                <a:gd name="connsiteX129" fmla="*/ 603593 w 1585375"/>
                <a:gd name="connsiteY129" fmla="*/ 561975 h 1081845"/>
                <a:gd name="connsiteX130" fmla="*/ 741705 w 1585375"/>
                <a:gd name="connsiteY130" fmla="*/ 485775 h 1081845"/>
                <a:gd name="connsiteX131" fmla="*/ 789330 w 1585375"/>
                <a:gd name="connsiteY131" fmla="*/ 457200 h 1081845"/>
                <a:gd name="connsiteX132" fmla="*/ 817905 w 1585375"/>
                <a:gd name="connsiteY132" fmla="*/ 442913 h 1081845"/>
                <a:gd name="connsiteX133" fmla="*/ 832193 w 1585375"/>
                <a:gd name="connsiteY133" fmla="*/ 457200 h 1081845"/>
                <a:gd name="connsiteX134" fmla="*/ 822668 w 1585375"/>
                <a:gd name="connsiteY134" fmla="*/ 485775 h 1081845"/>
                <a:gd name="connsiteX135" fmla="*/ 789330 w 1585375"/>
                <a:gd name="connsiteY135" fmla="*/ 561975 h 1081845"/>
                <a:gd name="connsiteX136" fmla="*/ 770280 w 1585375"/>
                <a:gd name="connsiteY136" fmla="*/ 600075 h 1081845"/>
                <a:gd name="connsiteX137" fmla="*/ 755993 w 1585375"/>
                <a:gd name="connsiteY137" fmla="*/ 633413 h 1081845"/>
                <a:gd name="connsiteX138" fmla="*/ 717893 w 1585375"/>
                <a:gd name="connsiteY138" fmla="*/ 681038 h 1081845"/>
                <a:gd name="connsiteX139" fmla="*/ 675030 w 1585375"/>
                <a:gd name="connsiteY139" fmla="*/ 695325 h 1081845"/>
                <a:gd name="connsiteX140" fmla="*/ 651218 w 1585375"/>
                <a:gd name="connsiteY140" fmla="*/ 685800 h 1081845"/>
                <a:gd name="connsiteX141" fmla="*/ 632168 w 1585375"/>
                <a:gd name="connsiteY141" fmla="*/ 647700 h 1081845"/>
                <a:gd name="connsiteX142" fmla="*/ 632168 w 1585375"/>
                <a:gd name="connsiteY142" fmla="*/ 485775 h 1081845"/>
                <a:gd name="connsiteX143" fmla="*/ 636930 w 1585375"/>
                <a:gd name="connsiteY143" fmla="*/ 461963 h 1081845"/>
                <a:gd name="connsiteX144" fmla="*/ 617880 w 1585375"/>
                <a:gd name="connsiteY144" fmla="*/ 481013 h 1081845"/>
                <a:gd name="connsiteX145" fmla="*/ 598830 w 1585375"/>
                <a:gd name="connsiteY145" fmla="*/ 514350 h 1081845"/>
                <a:gd name="connsiteX146" fmla="*/ 584543 w 1585375"/>
                <a:gd name="connsiteY146" fmla="*/ 542925 h 1081845"/>
                <a:gd name="connsiteX147" fmla="*/ 565493 w 1585375"/>
                <a:gd name="connsiteY147" fmla="*/ 571500 h 1081845"/>
                <a:gd name="connsiteX148" fmla="*/ 551205 w 1585375"/>
                <a:gd name="connsiteY148" fmla="*/ 595313 h 1081845"/>
                <a:gd name="connsiteX149" fmla="*/ 536918 w 1585375"/>
                <a:gd name="connsiteY149" fmla="*/ 614363 h 1081845"/>
                <a:gd name="connsiteX150" fmla="*/ 517868 w 1585375"/>
                <a:gd name="connsiteY150" fmla="*/ 647700 h 1081845"/>
                <a:gd name="connsiteX151" fmla="*/ 536918 w 1585375"/>
                <a:gd name="connsiteY151" fmla="*/ 581025 h 1081845"/>
                <a:gd name="connsiteX152" fmla="*/ 598830 w 1585375"/>
                <a:gd name="connsiteY152" fmla="*/ 419100 h 1081845"/>
                <a:gd name="connsiteX153" fmla="*/ 622643 w 1585375"/>
                <a:gd name="connsiteY153" fmla="*/ 381000 h 1081845"/>
                <a:gd name="connsiteX154" fmla="*/ 632168 w 1585375"/>
                <a:gd name="connsiteY154" fmla="*/ 357188 h 1081845"/>
                <a:gd name="connsiteX155" fmla="*/ 565493 w 1585375"/>
                <a:gd name="connsiteY155" fmla="*/ 504825 h 1081845"/>
                <a:gd name="connsiteX156" fmla="*/ 536918 w 1585375"/>
                <a:gd name="connsiteY156" fmla="*/ 571500 h 1081845"/>
                <a:gd name="connsiteX157" fmla="*/ 513105 w 1585375"/>
                <a:gd name="connsiteY157" fmla="*/ 628650 h 1081845"/>
                <a:gd name="connsiteX158" fmla="*/ 489293 w 1585375"/>
                <a:gd name="connsiteY158" fmla="*/ 666750 h 1081845"/>
                <a:gd name="connsiteX159" fmla="*/ 475005 w 1585375"/>
                <a:gd name="connsiteY159" fmla="*/ 714375 h 1081845"/>
                <a:gd name="connsiteX160" fmla="*/ 479768 w 1585375"/>
                <a:gd name="connsiteY160" fmla="*/ 671513 h 1081845"/>
                <a:gd name="connsiteX161" fmla="*/ 498818 w 1585375"/>
                <a:gd name="connsiteY161" fmla="*/ 557213 h 1081845"/>
                <a:gd name="connsiteX162" fmla="*/ 517868 w 1585375"/>
                <a:gd name="connsiteY162" fmla="*/ 352425 h 1081845"/>
                <a:gd name="connsiteX163" fmla="*/ 513105 w 1585375"/>
                <a:gd name="connsiteY163" fmla="*/ 285750 h 1081845"/>
                <a:gd name="connsiteX164" fmla="*/ 498818 w 1585375"/>
                <a:gd name="connsiteY164" fmla="*/ 304800 h 1081845"/>
                <a:gd name="connsiteX165" fmla="*/ 489293 w 1585375"/>
                <a:gd name="connsiteY165" fmla="*/ 338138 h 1081845"/>
                <a:gd name="connsiteX166" fmla="*/ 470243 w 1585375"/>
                <a:gd name="connsiteY166" fmla="*/ 423863 h 1081845"/>
                <a:gd name="connsiteX167" fmla="*/ 446430 w 1585375"/>
                <a:gd name="connsiteY167" fmla="*/ 504825 h 1081845"/>
                <a:gd name="connsiteX168" fmla="*/ 427380 w 1585375"/>
                <a:gd name="connsiteY168" fmla="*/ 571500 h 1081845"/>
                <a:gd name="connsiteX169" fmla="*/ 413093 w 1585375"/>
                <a:gd name="connsiteY169" fmla="*/ 457200 h 1081845"/>
                <a:gd name="connsiteX170" fmla="*/ 403568 w 1585375"/>
                <a:gd name="connsiteY170" fmla="*/ 371475 h 1081845"/>
                <a:gd name="connsiteX171" fmla="*/ 408330 w 1585375"/>
                <a:gd name="connsiteY171" fmla="*/ 276225 h 1081845"/>
                <a:gd name="connsiteX172" fmla="*/ 417855 w 1585375"/>
                <a:gd name="connsiteY172" fmla="*/ 304800 h 1081845"/>
                <a:gd name="connsiteX173" fmla="*/ 422618 w 1585375"/>
                <a:gd name="connsiteY173" fmla="*/ 442913 h 1081845"/>
                <a:gd name="connsiteX174" fmla="*/ 427380 w 1585375"/>
                <a:gd name="connsiteY174" fmla="*/ 485775 h 1081845"/>
                <a:gd name="connsiteX175" fmla="*/ 441668 w 1585375"/>
                <a:gd name="connsiteY175" fmla="*/ 581025 h 1081845"/>
                <a:gd name="connsiteX176" fmla="*/ 446430 w 1585375"/>
                <a:gd name="connsiteY176" fmla="*/ 419100 h 1081845"/>
                <a:gd name="connsiteX177" fmla="*/ 451193 w 1585375"/>
                <a:gd name="connsiteY177" fmla="*/ 371475 h 1081845"/>
                <a:gd name="connsiteX178" fmla="*/ 460718 w 1585375"/>
                <a:gd name="connsiteY178" fmla="*/ 323850 h 1081845"/>
                <a:gd name="connsiteX179" fmla="*/ 455955 w 1585375"/>
                <a:gd name="connsiteY179" fmla="*/ 447675 h 1081845"/>
                <a:gd name="connsiteX180" fmla="*/ 451193 w 1585375"/>
                <a:gd name="connsiteY180" fmla="*/ 481013 h 1081845"/>
                <a:gd name="connsiteX181" fmla="*/ 460718 w 1585375"/>
                <a:gd name="connsiteY181" fmla="*/ 452438 h 1081845"/>
                <a:gd name="connsiteX182" fmla="*/ 465480 w 1585375"/>
                <a:gd name="connsiteY182" fmla="*/ 409575 h 1081845"/>
                <a:gd name="connsiteX183" fmla="*/ 470243 w 1585375"/>
                <a:gd name="connsiteY183" fmla="*/ 371475 h 1081845"/>
                <a:gd name="connsiteX184" fmla="*/ 475005 w 1585375"/>
                <a:gd name="connsiteY184" fmla="*/ 323850 h 1081845"/>
                <a:gd name="connsiteX185" fmla="*/ 479768 w 1585375"/>
                <a:gd name="connsiteY185" fmla="*/ 561975 h 1081845"/>
                <a:gd name="connsiteX186" fmla="*/ 484530 w 1585375"/>
                <a:gd name="connsiteY186" fmla="*/ 595313 h 1081845"/>
                <a:gd name="connsiteX187" fmla="*/ 503580 w 1585375"/>
                <a:gd name="connsiteY187" fmla="*/ 628650 h 1081845"/>
                <a:gd name="connsiteX188" fmla="*/ 541680 w 1585375"/>
                <a:gd name="connsiteY188" fmla="*/ 619125 h 1081845"/>
                <a:gd name="connsiteX189" fmla="*/ 565493 w 1585375"/>
                <a:gd name="connsiteY189" fmla="*/ 590550 h 1081845"/>
                <a:gd name="connsiteX190" fmla="*/ 570255 w 1585375"/>
                <a:gd name="connsiteY190" fmla="*/ 571500 h 1081845"/>
                <a:gd name="connsiteX191" fmla="*/ 584543 w 1585375"/>
                <a:gd name="connsiteY191" fmla="*/ 552450 h 1081845"/>
                <a:gd name="connsiteX192" fmla="*/ 546443 w 1585375"/>
                <a:gd name="connsiteY192" fmla="*/ 528638 h 1081845"/>
                <a:gd name="connsiteX193" fmla="*/ 475005 w 1585375"/>
                <a:gd name="connsiteY193" fmla="*/ 490538 h 1081845"/>
                <a:gd name="connsiteX194" fmla="*/ 422618 w 1585375"/>
                <a:gd name="connsiteY194" fmla="*/ 461963 h 1081845"/>
                <a:gd name="connsiteX195" fmla="*/ 427380 w 1585375"/>
                <a:gd name="connsiteY195" fmla="*/ 447675 h 1081845"/>
                <a:gd name="connsiteX196" fmla="*/ 494055 w 1585375"/>
                <a:gd name="connsiteY196" fmla="*/ 423863 h 1081845"/>
                <a:gd name="connsiteX197" fmla="*/ 536918 w 1585375"/>
                <a:gd name="connsiteY197" fmla="*/ 409575 h 1081845"/>
                <a:gd name="connsiteX198" fmla="*/ 665505 w 1585375"/>
                <a:gd name="connsiteY198" fmla="*/ 357188 h 1081845"/>
                <a:gd name="connsiteX199" fmla="*/ 865530 w 1585375"/>
                <a:gd name="connsiteY199" fmla="*/ 304800 h 1081845"/>
                <a:gd name="connsiteX200" fmla="*/ 932205 w 1585375"/>
                <a:gd name="connsiteY200" fmla="*/ 285750 h 1081845"/>
                <a:gd name="connsiteX201" fmla="*/ 1103655 w 1585375"/>
                <a:gd name="connsiteY201" fmla="*/ 261938 h 1081845"/>
                <a:gd name="connsiteX202" fmla="*/ 1117943 w 1585375"/>
                <a:gd name="connsiteY202" fmla="*/ 276225 h 1081845"/>
                <a:gd name="connsiteX203" fmla="*/ 1098893 w 1585375"/>
                <a:gd name="connsiteY203" fmla="*/ 314325 h 1081845"/>
                <a:gd name="connsiteX204" fmla="*/ 1089368 w 1585375"/>
                <a:gd name="connsiteY204" fmla="*/ 333375 h 1081845"/>
                <a:gd name="connsiteX205" fmla="*/ 1079843 w 1585375"/>
                <a:gd name="connsiteY205" fmla="*/ 357188 h 1081845"/>
                <a:gd name="connsiteX206" fmla="*/ 1065555 w 1585375"/>
                <a:gd name="connsiteY206" fmla="*/ 376238 h 1081845"/>
                <a:gd name="connsiteX207" fmla="*/ 1017930 w 1585375"/>
                <a:gd name="connsiteY207" fmla="*/ 442913 h 1081845"/>
                <a:gd name="connsiteX208" fmla="*/ 851243 w 1585375"/>
                <a:gd name="connsiteY208" fmla="*/ 547688 h 1081845"/>
                <a:gd name="connsiteX209" fmla="*/ 717893 w 1585375"/>
                <a:gd name="connsiteY209" fmla="*/ 600075 h 1081845"/>
                <a:gd name="connsiteX210" fmla="*/ 665505 w 1585375"/>
                <a:gd name="connsiteY210" fmla="*/ 623888 h 1081845"/>
                <a:gd name="connsiteX211" fmla="*/ 622643 w 1585375"/>
                <a:gd name="connsiteY211" fmla="*/ 633413 h 1081845"/>
                <a:gd name="connsiteX212" fmla="*/ 670268 w 1585375"/>
                <a:gd name="connsiteY212" fmla="*/ 619125 h 1081845"/>
                <a:gd name="connsiteX213" fmla="*/ 951255 w 1585375"/>
                <a:gd name="connsiteY213" fmla="*/ 457200 h 1081845"/>
                <a:gd name="connsiteX214" fmla="*/ 1303680 w 1585375"/>
                <a:gd name="connsiteY214" fmla="*/ 295275 h 1081845"/>
                <a:gd name="connsiteX215" fmla="*/ 1365593 w 1585375"/>
                <a:gd name="connsiteY215" fmla="*/ 276225 h 1081845"/>
                <a:gd name="connsiteX216" fmla="*/ 1365593 w 1585375"/>
                <a:gd name="connsiteY216" fmla="*/ 595313 h 1081845"/>
                <a:gd name="connsiteX217" fmla="*/ 1375118 w 1585375"/>
                <a:gd name="connsiteY217" fmla="*/ 561975 h 1081845"/>
                <a:gd name="connsiteX218" fmla="*/ 1408455 w 1585375"/>
                <a:gd name="connsiteY218" fmla="*/ 476250 h 1081845"/>
                <a:gd name="connsiteX219" fmla="*/ 1417980 w 1585375"/>
                <a:gd name="connsiteY219" fmla="*/ 414338 h 1081845"/>
                <a:gd name="connsiteX220" fmla="*/ 1437030 w 1585375"/>
                <a:gd name="connsiteY220" fmla="*/ 304800 h 1081845"/>
                <a:gd name="connsiteX221" fmla="*/ 1446555 w 1585375"/>
                <a:gd name="connsiteY221" fmla="*/ 223838 h 1081845"/>
                <a:gd name="connsiteX222" fmla="*/ 1441793 w 1585375"/>
                <a:gd name="connsiteY222" fmla="*/ 95250 h 1081845"/>
                <a:gd name="connsiteX223" fmla="*/ 1370355 w 1585375"/>
                <a:gd name="connsiteY223" fmla="*/ 147638 h 1081845"/>
                <a:gd name="connsiteX224" fmla="*/ 1308443 w 1585375"/>
                <a:gd name="connsiteY224" fmla="*/ 252413 h 1081845"/>
                <a:gd name="connsiteX225" fmla="*/ 1270343 w 1585375"/>
                <a:gd name="connsiteY225" fmla="*/ 314325 h 1081845"/>
                <a:gd name="connsiteX226" fmla="*/ 1237005 w 1585375"/>
                <a:gd name="connsiteY226" fmla="*/ 376238 h 1081845"/>
                <a:gd name="connsiteX227" fmla="*/ 1179855 w 1585375"/>
                <a:gd name="connsiteY227" fmla="*/ 509588 h 1081845"/>
                <a:gd name="connsiteX228" fmla="*/ 1165568 w 1585375"/>
                <a:gd name="connsiteY228" fmla="*/ 566738 h 1081845"/>
                <a:gd name="connsiteX229" fmla="*/ 1160805 w 1585375"/>
                <a:gd name="connsiteY229" fmla="*/ 609600 h 1081845"/>
                <a:gd name="connsiteX230" fmla="*/ 1175093 w 1585375"/>
                <a:gd name="connsiteY230" fmla="*/ 600075 h 1081845"/>
                <a:gd name="connsiteX231" fmla="*/ 1184618 w 1585375"/>
                <a:gd name="connsiteY231" fmla="*/ 552450 h 1081845"/>
                <a:gd name="connsiteX232" fmla="*/ 1203668 w 1585375"/>
                <a:gd name="connsiteY232" fmla="*/ 495300 h 1081845"/>
                <a:gd name="connsiteX233" fmla="*/ 1256055 w 1585375"/>
                <a:gd name="connsiteY233" fmla="*/ 381000 h 1081845"/>
                <a:gd name="connsiteX234" fmla="*/ 1279868 w 1585375"/>
                <a:gd name="connsiteY234" fmla="*/ 280988 h 1081845"/>
                <a:gd name="connsiteX235" fmla="*/ 1241768 w 1585375"/>
                <a:gd name="connsiteY235" fmla="*/ 166688 h 1081845"/>
                <a:gd name="connsiteX236" fmla="*/ 1213193 w 1585375"/>
                <a:gd name="connsiteY236" fmla="*/ 152400 h 1081845"/>
                <a:gd name="connsiteX237" fmla="*/ 1127468 w 1585375"/>
                <a:gd name="connsiteY237" fmla="*/ 171450 h 1081845"/>
                <a:gd name="connsiteX238" fmla="*/ 1060793 w 1585375"/>
                <a:gd name="connsiteY238" fmla="*/ 247650 h 1081845"/>
                <a:gd name="connsiteX239" fmla="*/ 1036980 w 1585375"/>
                <a:gd name="connsiteY239" fmla="*/ 309563 h 1081845"/>
                <a:gd name="connsiteX240" fmla="*/ 1008405 w 1585375"/>
                <a:gd name="connsiteY240" fmla="*/ 376238 h 1081845"/>
                <a:gd name="connsiteX241" fmla="*/ 970305 w 1585375"/>
                <a:gd name="connsiteY241" fmla="*/ 504825 h 1081845"/>
                <a:gd name="connsiteX242" fmla="*/ 984593 w 1585375"/>
                <a:gd name="connsiteY242" fmla="*/ 681038 h 1081845"/>
                <a:gd name="connsiteX243" fmla="*/ 998880 w 1585375"/>
                <a:gd name="connsiteY243" fmla="*/ 695325 h 1081845"/>
                <a:gd name="connsiteX244" fmla="*/ 1027455 w 1585375"/>
                <a:gd name="connsiteY244" fmla="*/ 719138 h 1081845"/>
                <a:gd name="connsiteX245" fmla="*/ 1008405 w 1585375"/>
                <a:gd name="connsiteY245" fmla="*/ 757238 h 1081845"/>
                <a:gd name="connsiteX246" fmla="*/ 922680 w 1585375"/>
                <a:gd name="connsiteY246" fmla="*/ 771525 h 1081845"/>
                <a:gd name="connsiteX247" fmla="*/ 489293 w 1585375"/>
                <a:gd name="connsiteY247" fmla="*/ 723900 h 1081845"/>
                <a:gd name="connsiteX248" fmla="*/ 403568 w 1585375"/>
                <a:gd name="connsiteY248" fmla="*/ 681038 h 1081845"/>
                <a:gd name="connsiteX249" fmla="*/ 413093 w 1585375"/>
                <a:gd name="connsiteY249" fmla="*/ 638175 h 1081845"/>
                <a:gd name="connsiteX250" fmla="*/ 441668 w 1585375"/>
                <a:gd name="connsiteY250" fmla="*/ 604838 h 1081845"/>
                <a:gd name="connsiteX251" fmla="*/ 508343 w 1585375"/>
                <a:gd name="connsiteY251" fmla="*/ 542925 h 1081845"/>
                <a:gd name="connsiteX252" fmla="*/ 598830 w 1585375"/>
                <a:gd name="connsiteY252" fmla="*/ 485775 h 1081845"/>
                <a:gd name="connsiteX253" fmla="*/ 703605 w 1585375"/>
                <a:gd name="connsiteY253" fmla="*/ 428625 h 1081845"/>
                <a:gd name="connsiteX254" fmla="*/ 765518 w 1585375"/>
                <a:gd name="connsiteY254" fmla="*/ 404813 h 1081845"/>
                <a:gd name="connsiteX255" fmla="*/ 813143 w 1585375"/>
                <a:gd name="connsiteY255" fmla="*/ 381000 h 1081845"/>
                <a:gd name="connsiteX256" fmla="*/ 860768 w 1585375"/>
                <a:gd name="connsiteY256" fmla="*/ 371475 h 1081845"/>
                <a:gd name="connsiteX257" fmla="*/ 879818 w 1585375"/>
                <a:gd name="connsiteY257" fmla="*/ 366713 h 1081845"/>
                <a:gd name="connsiteX258" fmla="*/ 870293 w 1585375"/>
                <a:gd name="connsiteY258" fmla="*/ 414338 h 1081845"/>
                <a:gd name="connsiteX259" fmla="*/ 851243 w 1585375"/>
                <a:gd name="connsiteY259" fmla="*/ 442913 h 1081845"/>
                <a:gd name="connsiteX260" fmla="*/ 832193 w 1585375"/>
                <a:gd name="connsiteY260" fmla="*/ 481013 h 1081845"/>
                <a:gd name="connsiteX261" fmla="*/ 765518 w 1585375"/>
                <a:gd name="connsiteY261" fmla="*/ 566738 h 1081845"/>
                <a:gd name="connsiteX262" fmla="*/ 717893 w 1585375"/>
                <a:gd name="connsiteY262" fmla="*/ 604838 h 1081845"/>
                <a:gd name="connsiteX263" fmla="*/ 675030 w 1585375"/>
                <a:gd name="connsiteY263" fmla="*/ 623888 h 1081845"/>
                <a:gd name="connsiteX264" fmla="*/ 703605 w 1585375"/>
                <a:gd name="connsiteY264" fmla="*/ 590550 h 1081845"/>
                <a:gd name="connsiteX265" fmla="*/ 722655 w 1585375"/>
                <a:gd name="connsiteY265" fmla="*/ 561975 h 1081845"/>
                <a:gd name="connsiteX266" fmla="*/ 794093 w 1585375"/>
                <a:gd name="connsiteY266" fmla="*/ 504825 h 1081845"/>
                <a:gd name="connsiteX267" fmla="*/ 851243 w 1585375"/>
                <a:gd name="connsiteY267" fmla="*/ 481013 h 1081845"/>
                <a:gd name="connsiteX268" fmla="*/ 860768 w 1585375"/>
                <a:gd name="connsiteY268" fmla="*/ 504825 h 1081845"/>
                <a:gd name="connsiteX269" fmla="*/ 856005 w 1585375"/>
                <a:gd name="connsiteY269" fmla="*/ 533400 h 1081845"/>
                <a:gd name="connsiteX270" fmla="*/ 813143 w 1585375"/>
                <a:gd name="connsiteY270" fmla="*/ 609600 h 1081845"/>
                <a:gd name="connsiteX271" fmla="*/ 794093 w 1585375"/>
                <a:gd name="connsiteY271" fmla="*/ 647700 h 1081845"/>
                <a:gd name="connsiteX272" fmla="*/ 779805 w 1585375"/>
                <a:gd name="connsiteY272" fmla="*/ 681038 h 1081845"/>
                <a:gd name="connsiteX273" fmla="*/ 751230 w 1585375"/>
                <a:gd name="connsiteY273" fmla="*/ 719138 h 1081845"/>
                <a:gd name="connsiteX274" fmla="*/ 784568 w 1585375"/>
                <a:gd name="connsiteY274" fmla="*/ 666750 h 1081845"/>
                <a:gd name="connsiteX275" fmla="*/ 889343 w 1585375"/>
                <a:gd name="connsiteY275" fmla="*/ 581025 h 1081845"/>
                <a:gd name="connsiteX276" fmla="*/ 946493 w 1585375"/>
                <a:gd name="connsiteY276" fmla="*/ 533400 h 1081845"/>
                <a:gd name="connsiteX277" fmla="*/ 998880 w 1585375"/>
                <a:gd name="connsiteY277" fmla="*/ 495300 h 1081845"/>
                <a:gd name="connsiteX278" fmla="*/ 1032218 w 1585375"/>
                <a:gd name="connsiteY278" fmla="*/ 461963 h 1081845"/>
                <a:gd name="connsiteX279" fmla="*/ 989355 w 1585375"/>
                <a:gd name="connsiteY279" fmla="*/ 485775 h 1081845"/>
                <a:gd name="connsiteX280" fmla="*/ 922680 w 1585375"/>
                <a:gd name="connsiteY280" fmla="*/ 566738 h 1081845"/>
                <a:gd name="connsiteX281" fmla="*/ 817905 w 1585375"/>
                <a:gd name="connsiteY281" fmla="*/ 661988 h 1081845"/>
                <a:gd name="connsiteX282" fmla="*/ 684555 w 1585375"/>
                <a:gd name="connsiteY282" fmla="*/ 723900 h 1081845"/>
                <a:gd name="connsiteX283" fmla="*/ 660743 w 1585375"/>
                <a:gd name="connsiteY283" fmla="*/ 728663 h 1081845"/>
                <a:gd name="connsiteX284" fmla="*/ 651218 w 1585375"/>
                <a:gd name="connsiteY284" fmla="*/ 623888 h 1081845"/>
                <a:gd name="connsiteX285" fmla="*/ 722655 w 1585375"/>
                <a:gd name="connsiteY285" fmla="*/ 447675 h 1081845"/>
                <a:gd name="connsiteX286" fmla="*/ 741705 w 1585375"/>
                <a:gd name="connsiteY286" fmla="*/ 409575 h 1081845"/>
                <a:gd name="connsiteX287" fmla="*/ 755993 w 1585375"/>
                <a:gd name="connsiteY287" fmla="*/ 385763 h 1081845"/>
                <a:gd name="connsiteX288" fmla="*/ 713130 w 1585375"/>
                <a:gd name="connsiteY288" fmla="*/ 461963 h 1081845"/>
                <a:gd name="connsiteX289" fmla="*/ 684555 w 1585375"/>
                <a:gd name="connsiteY289" fmla="*/ 528638 h 1081845"/>
                <a:gd name="connsiteX290" fmla="*/ 641693 w 1585375"/>
                <a:gd name="connsiteY290" fmla="*/ 595313 h 1081845"/>
                <a:gd name="connsiteX291" fmla="*/ 613118 w 1585375"/>
                <a:gd name="connsiteY291" fmla="*/ 652463 h 1081845"/>
                <a:gd name="connsiteX292" fmla="*/ 565493 w 1585375"/>
                <a:gd name="connsiteY292" fmla="*/ 719138 h 1081845"/>
                <a:gd name="connsiteX293" fmla="*/ 584543 w 1585375"/>
                <a:gd name="connsiteY293" fmla="*/ 666750 h 1081845"/>
                <a:gd name="connsiteX294" fmla="*/ 608355 w 1585375"/>
                <a:gd name="connsiteY294" fmla="*/ 623888 h 1081845"/>
                <a:gd name="connsiteX295" fmla="*/ 684555 w 1585375"/>
                <a:gd name="connsiteY295" fmla="*/ 528638 h 1081845"/>
                <a:gd name="connsiteX296" fmla="*/ 770280 w 1585375"/>
                <a:gd name="connsiteY296" fmla="*/ 442913 h 1081845"/>
                <a:gd name="connsiteX297" fmla="*/ 798855 w 1585375"/>
                <a:gd name="connsiteY297" fmla="*/ 414338 h 1081845"/>
                <a:gd name="connsiteX298" fmla="*/ 675030 w 1585375"/>
                <a:gd name="connsiteY298" fmla="*/ 547688 h 1081845"/>
                <a:gd name="connsiteX299" fmla="*/ 594068 w 1585375"/>
                <a:gd name="connsiteY299" fmla="*/ 642938 h 1081845"/>
                <a:gd name="connsiteX300" fmla="*/ 422618 w 1585375"/>
                <a:gd name="connsiteY300" fmla="*/ 795338 h 1081845"/>
                <a:gd name="connsiteX301" fmla="*/ 294030 w 1585375"/>
                <a:gd name="connsiteY301" fmla="*/ 866775 h 1081845"/>
                <a:gd name="connsiteX302" fmla="*/ 265455 w 1585375"/>
                <a:gd name="connsiteY302" fmla="*/ 876300 h 1081845"/>
                <a:gd name="connsiteX303" fmla="*/ 289268 w 1585375"/>
                <a:gd name="connsiteY303" fmla="*/ 847725 h 1081845"/>
                <a:gd name="connsiteX304" fmla="*/ 298793 w 1585375"/>
                <a:gd name="connsiteY304" fmla="*/ 833438 h 1081845"/>
                <a:gd name="connsiteX305" fmla="*/ 317843 w 1585375"/>
                <a:gd name="connsiteY305" fmla="*/ 823913 h 1081845"/>
                <a:gd name="connsiteX306" fmla="*/ 441668 w 1585375"/>
                <a:gd name="connsiteY306" fmla="*/ 781050 h 1081845"/>
                <a:gd name="connsiteX307" fmla="*/ 641693 w 1585375"/>
                <a:gd name="connsiteY307" fmla="*/ 723900 h 1081845"/>
                <a:gd name="connsiteX308" fmla="*/ 1032218 w 1585375"/>
                <a:gd name="connsiteY308" fmla="*/ 590550 h 1081845"/>
                <a:gd name="connsiteX309" fmla="*/ 1079843 w 1585375"/>
                <a:gd name="connsiteY309" fmla="*/ 581025 h 1081845"/>
                <a:gd name="connsiteX310" fmla="*/ 1036980 w 1585375"/>
                <a:gd name="connsiteY310" fmla="*/ 642938 h 1081845"/>
                <a:gd name="connsiteX311" fmla="*/ 798855 w 1585375"/>
                <a:gd name="connsiteY311" fmla="*/ 862013 h 1081845"/>
                <a:gd name="connsiteX312" fmla="*/ 727418 w 1585375"/>
                <a:gd name="connsiteY312" fmla="*/ 919163 h 1081845"/>
                <a:gd name="connsiteX313" fmla="*/ 617880 w 1585375"/>
                <a:gd name="connsiteY313" fmla="*/ 990600 h 1081845"/>
                <a:gd name="connsiteX314" fmla="*/ 579780 w 1585375"/>
                <a:gd name="connsiteY314" fmla="*/ 1014413 h 1081845"/>
                <a:gd name="connsiteX315" fmla="*/ 594068 w 1585375"/>
                <a:gd name="connsiteY315" fmla="*/ 1019175 h 1081845"/>
                <a:gd name="connsiteX316" fmla="*/ 670268 w 1585375"/>
                <a:gd name="connsiteY316" fmla="*/ 976313 h 1081845"/>
                <a:gd name="connsiteX317" fmla="*/ 808380 w 1585375"/>
                <a:gd name="connsiteY317" fmla="*/ 923925 h 1081845"/>
                <a:gd name="connsiteX318" fmla="*/ 894105 w 1585375"/>
                <a:gd name="connsiteY318" fmla="*/ 885825 h 1081845"/>
                <a:gd name="connsiteX319" fmla="*/ 1136993 w 1585375"/>
                <a:gd name="connsiteY319" fmla="*/ 800100 h 1081845"/>
                <a:gd name="connsiteX320" fmla="*/ 1284630 w 1585375"/>
                <a:gd name="connsiteY320" fmla="*/ 738188 h 1081845"/>
                <a:gd name="connsiteX321" fmla="*/ 1179855 w 1585375"/>
                <a:gd name="connsiteY321" fmla="*/ 876300 h 1081845"/>
                <a:gd name="connsiteX322" fmla="*/ 1117943 w 1585375"/>
                <a:gd name="connsiteY322" fmla="*/ 938213 h 1081845"/>
                <a:gd name="connsiteX323" fmla="*/ 1065555 w 1585375"/>
                <a:gd name="connsiteY323" fmla="*/ 1000125 h 1081845"/>
                <a:gd name="connsiteX324" fmla="*/ 984593 w 1585375"/>
                <a:gd name="connsiteY324" fmla="*/ 1066800 h 1081845"/>
                <a:gd name="connsiteX325" fmla="*/ 975068 w 1585375"/>
                <a:gd name="connsiteY325" fmla="*/ 1081088 h 1081845"/>
                <a:gd name="connsiteX326" fmla="*/ 1265580 w 1585375"/>
                <a:gd name="connsiteY326" fmla="*/ 942975 h 1081845"/>
                <a:gd name="connsiteX327" fmla="*/ 1389405 w 1585375"/>
                <a:gd name="connsiteY327" fmla="*/ 881063 h 1081845"/>
                <a:gd name="connsiteX328" fmla="*/ 1570380 w 1585375"/>
                <a:gd name="connsiteY328" fmla="*/ 752475 h 1081845"/>
                <a:gd name="connsiteX329" fmla="*/ 1584668 w 1585375"/>
                <a:gd name="connsiteY329" fmla="*/ 723900 h 1081845"/>
                <a:gd name="connsiteX330" fmla="*/ 1575143 w 1585375"/>
                <a:gd name="connsiteY330" fmla="*/ 704850 h 1081845"/>
                <a:gd name="connsiteX331" fmla="*/ 1503705 w 1585375"/>
                <a:gd name="connsiteY331" fmla="*/ 681038 h 1081845"/>
                <a:gd name="connsiteX332" fmla="*/ 1465605 w 1585375"/>
                <a:gd name="connsiteY332" fmla="*/ 676275 h 1081845"/>
                <a:gd name="connsiteX333" fmla="*/ 1175093 w 1585375"/>
                <a:gd name="connsiteY333" fmla="*/ 661988 h 1081845"/>
                <a:gd name="connsiteX334" fmla="*/ 1156043 w 1585375"/>
                <a:gd name="connsiteY334" fmla="*/ 652463 h 1081845"/>
                <a:gd name="connsiteX335" fmla="*/ 1151280 w 1585375"/>
                <a:gd name="connsiteY335" fmla="*/ 633413 h 1081845"/>
                <a:gd name="connsiteX336" fmla="*/ 1146518 w 1585375"/>
                <a:gd name="connsiteY336" fmla="*/ 561975 h 1081845"/>
                <a:gd name="connsiteX337" fmla="*/ 1136993 w 1585375"/>
                <a:gd name="connsiteY337" fmla="*/ 528638 h 1081845"/>
                <a:gd name="connsiteX338" fmla="*/ 1132230 w 1585375"/>
                <a:gd name="connsiteY338" fmla="*/ 495300 h 1081845"/>
                <a:gd name="connsiteX339" fmla="*/ 1127468 w 1585375"/>
                <a:gd name="connsiteY339" fmla="*/ 471488 h 1081845"/>
                <a:gd name="connsiteX340" fmla="*/ 1156043 w 1585375"/>
                <a:gd name="connsiteY340" fmla="*/ 481013 h 1081845"/>
                <a:gd name="connsiteX341" fmla="*/ 1170330 w 1585375"/>
                <a:gd name="connsiteY341" fmla="*/ 514350 h 1081845"/>
                <a:gd name="connsiteX342" fmla="*/ 1198905 w 1585375"/>
                <a:gd name="connsiteY342" fmla="*/ 609600 h 1081845"/>
                <a:gd name="connsiteX343" fmla="*/ 1184618 w 1585375"/>
                <a:gd name="connsiteY343" fmla="*/ 838200 h 1081845"/>
                <a:gd name="connsiteX344" fmla="*/ 1156043 w 1585375"/>
                <a:gd name="connsiteY344" fmla="*/ 890588 h 1081845"/>
                <a:gd name="connsiteX345" fmla="*/ 1141755 w 1585375"/>
                <a:gd name="connsiteY345" fmla="*/ 895350 h 1081845"/>
                <a:gd name="connsiteX346" fmla="*/ 1098893 w 1585375"/>
                <a:gd name="connsiteY346" fmla="*/ 876300 h 1081845"/>
                <a:gd name="connsiteX347" fmla="*/ 1075080 w 1585375"/>
                <a:gd name="connsiteY347" fmla="*/ 852488 h 1081845"/>
                <a:gd name="connsiteX348" fmla="*/ 1051268 w 1585375"/>
                <a:gd name="connsiteY348" fmla="*/ 819150 h 1081845"/>
                <a:gd name="connsiteX349" fmla="*/ 984593 w 1585375"/>
                <a:gd name="connsiteY349" fmla="*/ 714375 h 1081845"/>
                <a:gd name="connsiteX350" fmla="*/ 941730 w 1585375"/>
                <a:gd name="connsiteY350" fmla="*/ 652463 h 1081845"/>
                <a:gd name="connsiteX351" fmla="*/ 903630 w 1585375"/>
                <a:gd name="connsiteY351" fmla="*/ 585788 h 1081845"/>
                <a:gd name="connsiteX352" fmla="*/ 808380 w 1585375"/>
                <a:gd name="connsiteY352" fmla="*/ 447675 h 1081845"/>
                <a:gd name="connsiteX353" fmla="*/ 775043 w 1585375"/>
                <a:gd name="connsiteY353" fmla="*/ 381000 h 1081845"/>
                <a:gd name="connsiteX354" fmla="*/ 770280 w 1585375"/>
                <a:gd name="connsiteY354" fmla="*/ 352425 h 1081845"/>
                <a:gd name="connsiteX355" fmla="*/ 789330 w 1585375"/>
                <a:gd name="connsiteY355" fmla="*/ 342900 h 1081845"/>
                <a:gd name="connsiteX356" fmla="*/ 865530 w 1585375"/>
                <a:gd name="connsiteY356" fmla="*/ 347663 h 1081845"/>
                <a:gd name="connsiteX357" fmla="*/ 889343 w 1585375"/>
                <a:gd name="connsiteY357" fmla="*/ 361950 h 1081845"/>
                <a:gd name="connsiteX358" fmla="*/ 917918 w 1585375"/>
                <a:gd name="connsiteY358" fmla="*/ 404813 h 1081845"/>
                <a:gd name="connsiteX359" fmla="*/ 922680 w 1585375"/>
                <a:gd name="connsiteY359" fmla="*/ 442913 h 1081845"/>
                <a:gd name="connsiteX360" fmla="*/ 903630 w 1585375"/>
                <a:gd name="connsiteY360" fmla="*/ 590550 h 1081845"/>
                <a:gd name="connsiteX361" fmla="*/ 875055 w 1585375"/>
                <a:gd name="connsiteY361" fmla="*/ 638175 h 1081845"/>
                <a:gd name="connsiteX362" fmla="*/ 856005 w 1585375"/>
                <a:gd name="connsiteY362" fmla="*/ 666750 h 1081845"/>
                <a:gd name="connsiteX363" fmla="*/ 817905 w 1585375"/>
                <a:gd name="connsiteY363" fmla="*/ 685800 h 1081845"/>
                <a:gd name="connsiteX364" fmla="*/ 770280 w 1585375"/>
                <a:gd name="connsiteY364" fmla="*/ 676275 h 1081845"/>
                <a:gd name="connsiteX365" fmla="*/ 713130 w 1585375"/>
                <a:gd name="connsiteY365" fmla="*/ 623888 h 1081845"/>
                <a:gd name="connsiteX366" fmla="*/ 670268 w 1585375"/>
                <a:gd name="connsiteY366" fmla="*/ 547688 h 1081845"/>
                <a:gd name="connsiteX367" fmla="*/ 641693 w 1585375"/>
                <a:gd name="connsiteY367" fmla="*/ 495300 h 1081845"/>
                <a:gd name="connsiteX368" fmla="*/ 570255 w 1585375"/>
                <a:gd name="connsiteY368" fmla="*/ 395288 h 1081845"/>
                <a:gd name="connsiteX369" fmla="*/ 508343 w 1585375"/>
                <a:gd name="connsiteY369" fmla="*/ 314325 h 1081845"/>
                <a:gd name="connsiteX370" fmla="*/ 498818 w 1585375"/>
                <a:gd name="connsiteY370" fmla="*/ 295275 h 1081845"/>
                <a:gd name="connsiteX371" fmla="*/ 494055 w 1585375"/>
                <a:gd name="connsiteY371" fmla="*/ 280988 h 1081845"/>
                <a:gd name="connsiteX372" fmla="*/ 536918 w 1585375"/>
                <a:gd name="connsiteY372" fmla="*/ 285750 h 1081845"/>
                <a:gd name="connsiteX373" fmla="*/ 603593 w 1585375"/>
                <a:gd name="connsiteY373" fmla="*/ 328613 h 1081845"/>
                <a:gd name="connsiteX374" fmla="*/ 613118 w 1585375"/>
                <a:gd name="connsiteY374" fmla="*/ 342900 h 1081845"/>
                <a:gd name="connsiteX375" fmla="*/ 598830 w 1585375"/>
                <a:gd name="connsiteY375" fmla="*/ 371475 h 1081845"/>
                <a:gd name="connsiteX376" fmla="*/ 575018 w 1585375"/>
                <a:gd name="connsiteY376" fmla="*/ 395288 h 1081845"/>
                <a:gd name="connsiteX377" fmla="*/ 489293 w 1585375"/>
                <a:gd name="connsiteY377" fmla="*/ 442913 h 1081845"/>
                <a:gd name="connsiteX378" fmla="*/ 351180 w 1585375"/>
                <a:gd name="connsiteY378" fmla="*/ 523875 h 1081845"/>
                <a:gd name="connsiteX379" fmla="*/ 313080 w 1585375"/>
                <a:gd name="connsiteY379" fmla="*/ 547688 h 1081845"/>
                <a:gd name="connsiteX380" fmla="*/ 279743 w 1585375"/>
                <a:gd name="connsiteY380" fmla="*/ 566738 h 1081845"/>
                <a:gd name="connsiteX381" fmla="*/ 232118 w 1585375"/>
                <a:gd name="connsiteY381" fmla="*/ 604838 h 1081845"/>
                <a:gd name="connsiteX382" fmla="*/ 222593 w 1585375"/>
                <a:gd name="connsiteY382" fmla="*/ 623888 h 1081845"/>
                <a:gd name="connsiteX383" fmla="*/ 270218 w 1585375"/>
                <a:gd name="connsiteY383" fmla="*/ 557213 h 1081845"/>
                <a:gd name="connsiteX384" fmla="*/ 374993 w 1585375"/>
                <a:gd name="connsiteY384" fmla="*/ 409575 h 1081845"/>
                <a:gd name="connsiteX385" fmla="*/ 422618 w 1585375"/>
                <a:gd name="connsiteY385" fmla="*/ 342900 h 1081845"/>
                <a:gd name="connsiteX386" fmla="*/ 417855 w 1585375"/>
                <a:gd name="connsiteY386" fmla="*/ 328613 h 1081845"/>
                <a:gd name="connsiteX387" fmla="*/ 374993 w 1585375"/>
                <a:gd name="connsiteY387" fmla="*/ 376238 h 1081845"/>
                <a:gd name="connsiteX388" fmla="*/ 351180 w 1585375"/>
                <a:gd name="connsiteY388" fmla="*/ 400050 h 1081845"/>
                <a:gd name="connsiteX389" fmla="*/ 327368 w 1585375"/>
                <a:gd name="connsiteY389" fmla="*/ 433388 h 1081845"/>
                <a:gd name="connsiteX390" fmla="*/ 289268 w 1585375"/>
                <a:gd name="connsiteY390" fmla="*/ 476250 h 1081845"/>
                <a:gd name="connsiteX391" fmla="*/ 246405 w 1585375"/>
                <a:gd name="connsiteY391" fmla="*/ 552450 h 1081845"/>
                <a:gd name="connsiteX392" fmla="*/ 251168 w 1585375"/>
                <a:gd name="connsiteY392" fmla="*/ 604838 h 1081845"/>
                <a:gd name="connsiteX393" fmla="*/ 298793 w 1585375"/>
                <a:gd name="connsiteY393" fmla="*/ 619125 h 1081845"/>
                <a:gd name="connsiteX394" fmla="*/ 417855 w 1585375"/>
                <a:gd name="connsiteY394" fmla="*/ 623888 h 1081845"/>
                <a:gd name="connsiteX395" fmla="*/ 636930 w 1585375"/>
                <a:gd name="connsiteY395" fmla="*/ 628650 h 1081845"/>
                <a:gd name="connsiteX396" fmla="*/ 670268 w 1585375"/>
                <a:gd name="connsiteY396" fmla="*/ 633413 h 1081845"/>
                <a:gd name="connsiteX397" fmla="*/ 698843 w 1585375"/>
                <a:gd name="connsiteY397" fmla="*/ 642938 h 1081845"/>
                <a:gd name="connsiteX398" fmla="*/ 679793 w 1585375"/>
                <a:gd name="connsiteY398" fmla="*/ 604838 h 1081845"/>
                <a:gd name="connsiteX399" fmla="*/ 651218 w 1585375"/>
                <a:gd name="connsiteY399" fmla="*/ 571500 h 1081845"/>
                <a:gd name="connsiteX400" fmla="*/ 532155 w 1585375"/>
                <a:gd name="connsiteY400" fmla="*/ 457200 h 1081845"/>
                <a:gd name="connsiteX401" fmla="*/ 484530 w 1585375"/>
                <a:gd name="connsiteY401" fmla="*/ 433388 h 1081845"/>
                <a:gd name="connsiteX402" fmla="*/ 379755 w 1585375"/>
                <a:gd name="connsiteY402" fmla="*/ 371475 h 1081845"/>
                <a:gd name="connsiteX403" fmla="*/ 346418 w 1585375"/>
                <a:gd name="connsiteY403" fmla="*/ 352425 h 1081845"/>
                <a:gd name="connsiteX404" fmla="*/ 408330 w 1585375"/>
                <a:gd name="connsiteY404" fmla="*/ 357188 h 1081845"/>
                <a:gd name="connsiteX405" fmla="*/ 432143 w 1585375"/>
                <a:gd name="connsiteY405" fmla="*/ 376238 h 1081845"/>
                <a:gd name="connsiteX406" fmla="*/ 451193 w 1585375"/>
                <a:gd name="connsiteY406" fmla="*/ 404813 h 1081845"/>
                <a:gd name="connsiteX407" fmla="*/ 484530 w 1585375"/>
                <a:gd name="connsiteY407" fmla="*/ 476250 h 1081845"/>
                <a:gd name="connsiteX408" fmla="*/ 498818 w 1585375"/>
                <a:gd name="connsiteY408" fmla="*/ 566738 h 1081845"/>
                <a:gd name="connsiteX409" fmla="*/ 489293 w 1585375"/>
                <a:gd name="connsiteY409" fmla="*/ 633413 h 1081845"/>
                <a:gd name="connsiteX410" fmla="*/ 475005 w 1585375"/>
                <a:gd name="connsiteY410" fmla="*/ 604838 h 1081845"/>
                <a:gd name="connsiteX411" fmla="*/ 517868 w 1585375"/>
                <a:gd name="connsiteY411" fmla="*/ 471488 h 1081845"/>
                <a:gd name="connsiteX412" fmla="*/ 560730 w 1585375"/>
                <a:gd name="connsiteY412" fmla="*/ 400050 h 1081845"/>
                <a:gd name="connsiteX413" fmla="*/ 575018 w 1585375"/>
                <a:gd name="connsiteY413" fmla="*/ 390525 h 1081845"/>
                <a:gd name="connsiteX414" fmla="*/ 546443 w 1585375"/>
                <a:gd name="connsiteY414" fmla="*/ 495300 h 1081845"/>
                <a:gd name="connsiteX415" fmla="*/ 517868 w 1585375"/>
                <a:gd name="connsiteY415" fmla="*/ 557213 h 1081845"/>
                <a:gd name="connsiteX416" fmla="*/ 451193 w 1585375"/>
                <a:gd name="connsiteY416" fmla="*/ 661988 h 1081845"/>
                <a:gd name="connsiteX417" fmla="*/ 432143 w 1585375"/>
                <a:gd name="connsiteY417" fmla="*/ 700088 h 1081845"/>
                <a:gd name="connsiteX418" fmla="*/ 446430 w 1585375"/>
                <a:gd name="connsiteY418" fmla="*/ 676275 h 1081845"/>
                <a:gd name="connsiteX419" fmla="*/ 470243 w 1585375"/>
                <a:gd name="connsiteY419" fmla="*/ 628650 h 1081845"/>
                <a:gd name="connsiteX420" fmla="*/ 532155 w 1585375"/>
                <a:gd name="connsiteY420" fmla="*/ 528638 h 1081845"/>
                <a:gd name="connsiteX421" fmla="*/ 565493 w 1585375"/>
                <a:gd name="connsiteY421" fmla="*/ 466725 h 1081845"/>
                <a:gd name="connsiteX422" fmla="*/ 575018 w 1585375"/>
                <a:gd name="connsiteY422" fmla="*/ 428625 h 1081845"/>
                <a:gd name="connsiteX423" fmla="*/ 579780 w 1585375"/>
                <a:gd name="connsiteY423" fmla="*/ 414338 h 1081845"/>
                <a:gd name="connsiteX424" fmla="*/ 551205 w 1585375"/>
                <a:gd name="connsiteY424" fmla="*/ 433388 h 1081845"/>
                <a:gd name="connsiteX425" fmla="*/ 475005 w 1585375"/>
                <a:gd name="connsiteY425" fmla="*/ 542925 h 1081845"/>
                <a:gd name="connsiteX426" fmla="*/ 403568 w 1585375"/>
                <a:gd name="connsiteY426" fmla="*/ 628650 h 1081845"/>
                <a:gd name="connsiteX427" fmla="*/ 479768 w 1585375"/>
                <a:gd name="connsiteY427" fmla="*/ 533400 h 1081845"/>
                <a:gd name="connsiteX428" fmla="*/ 565493 w 1585375"/>
                <a:gd name="connsiteY428" fmla="*/ 457200 h 1081845"/>
                <a:gd name="connsiteX429" fmla="*/ 632168 w 1585375"/>
                <a:gd name="connsiteY429" fmla="*/ 381000 h 1081845"/>
                <a:gd name="connsiteX430" fmla="*/ 679793 w 1585375"/>
                <a:gd name="connsiteY430" fmla="*/ 342900 h 1081845"/>
                <a:gd name="connsiteX431" fmla="*/ 703605 w 1585375"/>
                <a:gd name="connsiteY431" fmla="*/ 319088 h 1081845"/>
                <a:gd name="connsiteX432" fmla="*/ 675030 w 1585375"/>
                <a:gd name="connsiteY432" fmla="*/ 328613 h 1081845"/>
                <a:gd name="connsiteX433" fmla="*/ 646455 w 1585375"/>
                <a:gd name="connsiteY433" fmla="*/ 357188 h 1081845"/>
                <a:gd name="connsiteX434" fmla="*/ 541680 w 1585375"/>
                <a:gd name="connsiteY434" fmla="*/ 519113 h 1081845"/>
                <a:gd name="connsiteX435" fmla="*/ 489293 w 1585375"/>
                <a:gd name="connsiteY435" fmla="*/ 614363 h 1081845"/>
                <a:gd name="connsiteX436" fmla="*/ 475005 w 1585375"/>
                <a:gd name="connsiteY436" fmla="*/ 638175 h 1081845"/>
                <a:gd name="connsiteX437" fmla="*/ 470243 w 1585375"/>
                <a:gd name="connsiteY437" fmla="*/ 557213 h 1081845"/>
                <a:gd name="connsiteX438" fmla="*/ 455955 w 1585375"/>
                <a:gd name="connsiteY438" fmla="*/ 319088 h 1081845"/>
                <a:gd name="connsiteX439" fmla="*/ 417855 w 1585375"/>
                <a:gd name="connsiteY439" fmla="*/ 209550 h 1081845"/>
                <a:gd name="connsiteX440" fmla="*/ 360705 w 1585375"/>
                <a:gd name="connsiteY440" fmla="*/ 90488 h 1081845"/>
                <a:gd name="connsiteX441" fmla="*/ 327368 w 1585375"/>
                <a:gd name="connsiteY441" fmla="*/ 47625 h 1081845"/>
                <a:gd name="connsiteX442" fmla="*/ 317843 w 1585375"/>
                <a:gd name="connsiteY442" fmla="*/ 28575 h 1081845"/>
                <a:gd name="connsiteX443" fmla="*/ 308318 w 1585375"/>
                <a:gd name="connsiteY443" fmla="*/ 14288 h 1081845"/>
                <a:gd name="connsiteX444" fmla="*/ 317843 w 1585375"/>
                <a:gd name="connsiteY444" fmla="*/ 0 h 1081845"/>
                <a:gd name="connsiteX445" fmla="*/ 336893 w 1585375"/>
                <a:gd name="connsiteY445" fmla="*/ 14288 h 1081845"/>
                <a:gd name="connsiteX446" fmla="*/ 355943 w 1585375"/>
                <a:gd name="connsiteY446" fmla="*/ 33338 h 1081845"/>
                <a:gd name="connsiteX447" fmla="*/ 370230 w 1585375"/>
                <a:gd name="connsiteY447" fmla="*/ 52388 h 1081845"/>
                <a:gd name="connsiteX448" fmla="*/ 394043 w 1585375"/>
                <a:gd name="connsiteY448" fmla="*/ 61913 h 1081845"/>
                <a:gd name="connsiteX449" fmla="*/ 413093 w 1585375"/>
                <a:gd name="connsiteY449" fmla="*/ 80963 h 1081845"/>
                <a:gd name="connsiteX450" fmla="*/ 436905 w 1585375"/>
                <a:gd name="connsiteY450" fmla="*/ 95250 h 1081845"/>
                <a:gd name="connsiteX451" fmla="*/ 465480 w 1585375"/>
                <a:gd name="connsiteY451" fmla="*/ 147638 h 1081845"/>
                <a:gd name="connsiteX452" fmla="*/ 470243 w 1585375"/>
                <a:gd name="connsiteY452" fmla="*/ 166688 h 1081845"/>
                <a:gd name="connsiteX453" fmla="*/ 498818 w 1585375"/>
                <a:gd name="connsiteY453" fmla="*/ 261938 h 1081845"/>
                <a:gd name="connsiteX454" fmla="*/ 503580 w 1585375"/>
                <a:gd name="connsiteY454" fmla="*/ 295275 h 1081845"/>
                <a:gd name="connsiteX455" fmla="*/ 522630 w 1585375"/>
                <a:gd name="connsiteY455" fmla="*/ 333375 h 1081845"/>
                <a:gd name="connsiteX456" fmla="*/ 494055 w 1585375"/>
                <a:gd name="connsiteY456" fmla="*/ 347663 h 1081845"/>
                <a:gd name="connsiteX457" fmla="*/ 436905 w 1585375"/>
                <a:gd name="connsiteY457" fmla="*/ 314325 h 1081845"/>
                <a:gd name="connsiteX458" fmla="*/ 417855 w 1585375"/>
                <a:gd name="connsiteY458" fmla="*/ 304800 h 1081845"/>
                <a:gd name="connsiteX459" fmla="*/ 441668 w 1585375"/>
                <a:gd name="connsiteY459" fmla="*/ 347663 h 1081845"/>
                <a:gd name="connsiteX460" fmla="*/ 455955 w 1585375"/>
                <a:gd name="connsiteY460" fmla="*/ 376238 h 1081845"/>
                <a:gd name="connsiteX461" fmla="*/ 479768 w 1585375"/>
                <a:gd name="connsiteY461" fmla="*/ 400050 h 1081845"/>
                <a:gd name="connsiteX462" fmla="*/ 536918 w 1585375"/>
                <a:gd name="connsiteY462" fmla="*/ 442913 h 1081845"/>
                <a:gd name="connsiteX463" fmla="*/ 575018 w 1585375"/>
                <a:gd name="connsiteY463" fmla="*/ 457200 h 1081845"/>
                <a:gd name="connsiteX464" fmla="*/ 594068 w 1585375"/>
                <a:gd name="connsiteY464" fmla="*/ 471488 h 1081845"/>
                <a:gd name="connsiteX465" fmla="*/ 665505 w 1585375"/>
                <a:gd name="connsiteY465" fmla="*/ 471488 h 1081845"/>
                <a:gd name="connsiteX466" fmla="*/ 655980 w 1585375"/>
                <a:gd name="connsiteY466" fmla="*/ 452438 h 1081845"/>
                <a:gd name="connsiteX467" fmla="*/ 613118 w 1585375"/>
                <a:gd name="connsiteY467" fmla="*/ 404813 h 1081845"/>
                <a:gd name="connsiteX468" fmla="*/ 541680 w 1585375"/>
                <a:gd name="connsiteY468" fmla="*/ 357188 h 1081845"/>
                <a:gd name="connsiteX469" fmla="*/ 498818 w 1585375"/>
                <a:gd name="connsiteY469" fmla="*/ 333375 h 1081845"/>
                <a:gd name="connsiteX470" fmla="*/ 422618 w 1585375"/>
                <a:gd name="connsiteY470" fmla="*/ 280988 h 1081845"/>
                <a:gd name="connsiteX471" fmla="*/ 379755 w 1585375"/>
                <a:gd name="connsiteY471" fmla="*/ 252413 h 1081845"/>
                <a:gd name="connsiteX472" fmla="*/ 298793 w 1585375"/>
                <a:gd name="connsiteY472" fmla="*/ 190500 h 1081845"/>
                <a:gd name="connsiteX473" fmla="*/ 260693 w 1585375"/>
                <a:gd name="connsiteY473" fmla="*/ 161925 h 1081845"/>
                <a:gd name="connsiteX474" fmla="*/ 241643 w 1585375"/>
                <a:gd name="connsiteY474" fmla="*/ 142875 h 1081845"/>
                <a:gd name="connsiteX475" fmla="*/ 232118 w 1585375"/>
                <a:gd name="connsiteY475" fmla="*/ 128588 h 1081845"/>
                <a:gd name="connsiteX476" fmla="*/ 241643 w 1585375"/>
                <a:gd name="connsiteY476" fmla="*/ 152400 h 1081845"/>
                <a:gd name="connsiteX477" fmla="*/ 322605 w 1585375"/>
                <a:gd name="connsiteY477" fmla="*/ 242888 h 1081845"/>
                <a:gd name="connsiteX478" fmla="*/ 398805 w 1585375"/>
                <a:gd name="connsiteY478" fmla="*/ 309563 h 1081845"/>
                <a:gd name="connsiteX479" fmla="*/ 784568 w 1585375"/>
                <a:gd name="connsiteY479" fmla="*/ 523875 h 1081845"/>
                <a:gd name="connsiteX480" fmla="*/ 894105 w 1585375"/>
                <a:gd name="connsiteY480" fmla="*/ 561975 h 1081845"/>
                <a:gd name="connsiteX481" fmla="*/ 1008405 w 1585375"/>
                <a:gd name="connsiteY481" fmla="*/ 590550 h 1081845"/>
                <a:gd name="connsiteX482" fmla="*/ 994118 w 1585375"/>
                <a:gd name="connsiteY482" fmla="*/ 571500 h 1081845"/>
                <a:gd name="connsiteX483" fmla="*/ 917918 w 1585375"/>
                <a:gd name="connsiteY483" fmla="*/ 514350 h 1081845"/>
                <a:gd name="connsiteX484" fmla="*/ 875055 w 1585375"/>
                <a:gd name="connsiteY484" fmla="*/ 481013 h 1081845"/>
                <a:gd name="connsiteX485" fmla="*/ 832193 w 1585375"/>
                <a:gd name="connsiteY485" fmla="*/ 447675 h 1081845"/>
                <a:gd name="connsiteX486" fmla="*/ 779805 w 1585375"/>
                <a:gd name="connsiteY486" fmla="*/ 419100 h 1081845"/>
                <a:gd name="connsiteX487" fmla="*/ 741705 w 1585375"/>
                <a:gd name="connsiteY487" fmla="*/ 390525 h 1081845"/>
                <a:gd name="connsiteX488" fmla="*/ 703605 w 1585375"/>
                <a:gd name="connsiteY488" fmla="*/ 357188 h 1081845"/>
                <a:gd name="connsiteX489" fmla="*/ 746468 w 1585375"/>
                <a:gd name="connsiteY489" fmla="*/ 333375 h 1081845"/>
                <a:gd name="connsiteX490" fmla="*/ 760755 w 1585375"/>
                <a:gd name="connsiteY490" fmla="*/ 328613 h 1081845"/>
                <a:gd name="connsiteX491" fmla="*/ 751230 w 1585375"/>
                <a:gd name="connsiteY491" fmla="*/ 376238 h 1081845"/>
                <a:gd name="connsiteX492" fmla="*/ 741705 w 1585375"/>
                <a:gd name="connsiteY492" fmla="*/ 395288 h 1081845"/>
                <a:gd name="connsiteX493" fmla="*/ 703605 w 1585375"/>
                <a:gd name="connsiteY493" fmla="*/ 466725 h 1081845"/>
                <a:gd name="connsiteX494" fmla="*/ 684555 w 1585375"/>
                <a:gd name="connsiteY494" fmla="*/ 500063 h 1081845"/>
                <a:gd name="connsiteX495" fmla="*/ 603593 w 1585375"/>
                <a:gd name="connsiteY495" fmla="*/ 561975 h 1081845"/>
                <a:gd name="connsiteX496" fmla="*/ 579780 w 1585375"/>
                <a:gd name="connsiteY496" fmla="*/ 571500 h 1081845"/>
                <a:gd name="connsiteX497" fmla="*/ 641693 w 1585375"/>
                <a:gd name="connsiteY497" fmla="*/ 471488 h 1081845"/>
                <a:gd name="connsiteX498" fmla="*/ 670268 w 1585375"/>
                <a:gd name="connsiteY498" fmla="*/ 433388 h 1081845"/>
                <a:gd name="connsiteX499" fmla="*/ 727418 w 1585375"/>
                <a:gd name="connsiteY499" fmla="*/ 385763 h 1081845"/>
                <a:gd name="connsiteX500" fmla="*/ 679793 w 1585375"/>
                <a:gd name="connsiteY500" fmla="*/ 414338 h 1081845"/>
                <a:gd name="connsiteX501" fmla="*/ 608355 w 1585375"/>
                <a:gd name="connsiteY501" fmla="*/ 457200 h 1081845"/>
                <a:gd name="connsiteX502" fmla="*/ 560730 w 1585375"/>
                <a:gd name="connsiteY502" fmla="*/ 476250 h 1081845"/>
                <a:gd name="connsiteX503" fmla="*/ 513105 w 1585375"/>
                <a:gd name="connsiteY503" fmla="*/ 504825 h 1081845"/>
                <a:gd name="connsiteX504" fmla="*/ 465480 w 1585375"/>
                <a:gd name="connsiteY504" fmla="*/ 519113 h 1081845"/>
                <a:gd name="connsiteX505" fmla="*/ 408330 w 1585375"/>
                <a:gd name="connsiteY505" fmla="*/ 533400 h 1081845"/>
                <a:gd name="connsiteX506" fmla="*/ 465480 w 1585375"/>
                <a:gd name="connsiteY506" fmla="*/ 490538 h 1081845"/>
                <a:gd name="connsiteX507" fmla="*/ 508343 w 1585375"/>
                <a:gd name="connsiteY507" fmla="*/ 466725 h 1081845"/>
                <a:gd name="connsiteX508" fmla="*/ 565493 w 1585375"/>
                <a:gd name="connsiteY508" fmla="*/ 419100 h 1081845"/>
                <a:gd name="connsiteX509" fmla="*/ 641693 w 1585375"/>
                <a:gd name="connsiteY509" fmla="*/ 376238 h 1081845"/>
                <a:gd name="connsiteX510" fmla="*/ 717893 w 1585375"/>
                <a:gd name="connsiteY510" fmla="*/ 328613 h 1081845"/>
                <a:gd name="connsiteX511" fmla="*/ 827430 w 1585375"/>
                <a:gd name="connsiteY511" fmla="*/ 271463 h 1081845"/>
                <a:gd name="connsiteX512" fmla="*/ 851243 w 1585375"/>
                <a:gd name="connsiteY512" fmla="*/ 257175 h 1081845"/>
                <a:gd name="connsiteX513" fmla="*/ 836955 w 1585375"/>
                <a:gd name="connsiteY513" fmla="*/ 280988 h 1081845"/>
                <a:gd name="connsiteX514" fmla="*/ 751230 w 1585375"/>
                <a:gd name="connsiteY514" fmla="*/ 371475 h 1081845"/>
                <a:gd name="connsiteX515" fmla="*/ 651218 w 1585375"/>
                <a:gd name="connsiteY515" fmla="*/ 447675 h 1081845"/>
                <a:gd name="connsiteX516" fmla="*/ 579780 w 1585375"/>
                <a:gd name="connsiteY516" fmla="*/ 485775 h 1081845"/>
                <a:gd name="connsiteX517" fmla="*/ 527393 w 1585375"/>
                <a:gd name="connsiteY517" fmla="*/ 519113 h 1081845"/>
                <a:gd name="connsiteX518" fmla="*/ 446430 w 1585375"/>
                <a:gd name="connsiteY518" fmla="*/ 542925 h 1081845"/>
                <a:gd name="connsiteX519" fmla="*/ 432143 w 1585375"/>
                <a:gd name="connsiteY519" fmla="*/ 547688 h 1081845"/>
                <a:gd name="connsiteX520" fmla="*/ 446430 w 1585375"/>
                <a:gd name="connsiteY520" fmla="*/ 533400 h 1081845"/>
                <a:gd name="connsiteX521" fmla="*/ 508343 w 1585375"/>
                <a:gd name="connsiteY521" fmla="*/ 461963 h 1081845"/>
                <a:gd name="connsiteX522" fmla="*/ 551205 w 1585375"/>
                <a:gd name="connsiteY522" fmla="*/ 409575 h 1081845"/>
                <a:gd name="connsiteX523" fmla="*/ 789330 w 1585375"/>
                <a:gd name="connsiteY523" fmla="*/ 242888 h 1081845"/>
                <a:gd name="connsiteX524" fmla="*/ 865530 w 1585375"/>
                <a:gd name="connsiteY524" fmla="*/ 195263 h 1081845"/>
                <a:gd name="connsiteX525" fmla="*/ 1008405 w 1585375"/>
                <a:gd name="connsiteY525" fmla="*/ 128588 h 1081845"/>
                <a:gd name="connsiteX526" fmla="*/ 1051268 w 1585375"/>
                <a:gd name="connsiteY526" fmla="*/ 109538 h 1081845"/>
                <a:gd name="connsiteX527" fmla="*/ 975068 w 1585375"/>
                <a:gd name="connsiteY527" fmla="*/ 166688 h 1081845"/>
                <a:gd name="connsiteX528" fmla="*/ 927443 w 1585375"/>
                <a:gd name="connsiteY528" fmla="*/ 209550 h 1081845"/>
                <a:gd name="connsiteX529" fmla="*/ 775043 w 1585375"/>
                <a:gd name="connsiteY529" fmla="*/ 333375 h 1081845"/>
                <a:gd name="connsiteX530" fmla="*/ 675030 w 1585375"/>
                <a:gd name="connsiteY530" fmla="*/ 414338 h 1081845"/>
                <a:gd name="connsiteX531" fmla="*/ 594068 w 1585375"/>
                <a:gd name="connsiteY531" fmla="*/ 476250 h 1081845"/>
                <a:gd name="connsiteX532" fmla="*/ 460718 w 1585375"/>
                <a:gd name="connsiteY532" fmla="*/ 557213 h 1081845"/>
                <a:gd name="connsiteX533" fmla="*/ 413093 w 1585375"/>
                <a:gd name="connsiteY533" fmla="*/ 581025 h 1081845"/>
                <a:gd name="connsiteX534" fmla="*/ 489293 w 1585375"/>
                <a:gd name="connsiteY534" fmla="*/ 485775 h 1081845"/>
                <a:gd name="connsiteX535" fmla="*/ 617880 w 1585375"/>
                <a:gd name="connsiteY535" fmla="*/ 347663 h 1081845"/>
                <a:gd name="connsiteX536" fmla="*/ 751230 w 1585375"/>
                <a:gd name="connsiteY536" fmla="*/ 219075 h 1081845"/>
                <a:gd name="connsiteX537" fmla="*/ 898868 w 1585375"/>
                <a:gd name="connsiteY537" fmla="*/ 114300 h 1081845"/>
                <a:gd name="connsiteX538" fmla="*/ 951255 w 1585375"/>
                <a:gd name="connsiteY538" fmla="*/ 80963 h 1081845"/>
                <a:gd name="connsiteX539" fmla="*/ 965543 w 1585375"/>
                <a:gd name="connsiteY539" fmla="*/ 71438 h 1081845"/>
                <a:gd name="connsiteX540" fmla="*/ 832193 w 1585375"/>
                <a:gd name="connsiteY540" fmla="*/ 223838 h 1081845"/>
                <a:gd name="connsiteX541" fmla="*/ 655980 w 1585375"/>
                <a:gd name="connsiteY541" fmla="*/ 409575 h 1081845"/>
                <a:gd name="connsiteX542" fmla="*/ 560730 w 1585375"/>
                <a:gd name="connsiteY542" fmla="*/ 504825 h 1081845"/>
                <a:gd name="connsiteX543" fmla="*/ 398805 w 1585375"/>
                <a:gd name="connsiteY543" fmla="*/ 633413 h 1081845"/>
                <a:gd name="connsiteX544" fmla="*/ 341655 w 1585375"/>
                <a:gd name="connsiteY544" fmla="*/ 661988 h 1081845"/>
                <a:gd name="connsiteX545" fmla="*/ 365468 w 1585375"/>
                <a:gd name="connsiteY545" fmla="*/ 623888 h 1081845"/>
                <a:gd name="connsiteX546" fmla="*/ 398805 w 1585375"/>
                <a:gd name="connsiteY546" fmla="*/ 561975 h 1081845"/>
                <a:gd name="connsiteX547" fmla="*/ 427380 w 1585375"/>
                <a:gd name="connsiteY547" fmla="*/ 523875 h 1081845"/>
                <a:gd name="connsiteX548" fmla="*/ 494055 w 1585375"/>
                <a:gd name="connsiteY548" fmla="*/ 423863 h 1081845"/>
                <a:gd name="connsiteX549" fmla="*/ 575018 w 1585375"/>
                <a:gd name="connsiteY549" fmla="*/ 352425 h 1081845"/>
                <a:gd name="connsiteX550" fmla="*/ 513105 w 1585375"/>
                <a:gd name="connsiteY550" fmla="*/ 414338 h 1081845"/>
                <a:gd name="connsiteX551" fmla="*/ 417855 w 1585375"/>
                <a:gd name="connsiteY551" fmla="*/ 519113 h 1081845"/>
                <a:gd name="connsiteX552" fmla="*/ 370230 w 1585375"/>
                <a:gd name="connsiteY552" fmla="*/ 571500 h 1081845"/>
                <a:gd name="connsiteX553" fmla="*/ 303555 w 1585375"/>
                <a:gd name="connsiteY553" fmla="*/ 647700 h 1081845"/>
                <a:gd name="connsiteX554" fmla="*/ 284505 w 1585375"/>
                <a:gd name="connsiteY554" fmla="*/ 661988 h 1081845"/>
                <a:gd name="connsiteX555" fmla="*/ 298793 w 1585375"/>
                <a:gd name="connsiteY555" fmla="*/ 623888 h 1081845"/>
                <a:gd name="connsiteX556" fmla="*/ 360705 w 1585375"/>
                <a:gd name="connsiteY556" fmla="*/ 552450 h 1081845"/>
                <a:gd name="connsiteX557" fmla="*/ 408330 w 1585375"/>
                <a:gd name="connsiteY557" fmla="*/ 514350 h 1081845"/>
                <a:gd name="connsiteX558" fmla="*/ 603593 w 1585375"/>
                <a:gd name="connsiteY558" fmla="*/ 385763 h 1081845"/>
                <a:gd name="connsiteX559" fmla="*/ 670268 w 1585375"/>
                <a:gd name="connsiteY559" fmla="*/ 342900 h 1081845"/>
                <a:gd name="connsiteX560" fmla="*/ 703605 w 1585375"/>
                <a:gd name="connsiteY560" fmla="*/ 309563 h 1081845"/>
                <a:gd name="connsiteX561" fmla="*/ 670268 w 1585375"/>
                <a:gd name="connsiteY561" fmla="*/ 323850 h 1081845"/>
                <a:gd name="connsiteX562" fmla="*/ 546443 w 1585375"/>
                <a:gd name="connsiteY562" fmla="*/ 481013 h 1081845"/>
                <a:gd name="connsiteX563" fmla="*/ 441668 w 1585375"/>
                <a:gd name="connsiteY563" fmla="*/ 642938 h 1081845"/>
                <a:gd name="connsiteX564" fmla="*/ 360705 w 1585375"/>
                <a:gd name="connsiteY564" fmla="*/ 742950 h 1081845"/>
                <a:gd name="connsiteX565" fmla="*/ 336893 w 1585375"/>
                <a:gd name="connsiteY565" fmla="*/ 766763 h 1081845"/>
                <a:gd name="connsiteX566" fmla="*/ 317843 w 1585375"/>
                <a:gd name="connsiteY566" fmla="*/ 776288 h 1081845"/>
                <a:gd name="connsiteX567" fmla="*/ 332130 w 1585375"/>
                <a:gd name="connsiteY567" fmla="*/ 742950 h 1081845"/>
                <a:gd name="connsiteX568" fmla="*/ 336893 w 1585375"/>
                <a:gd name="connsiteY568" fmla="*/ 723900 h 1081845"/>
                <a:gd name="connsiteX569" fmla="*/ 346418 w 1585375"/>
                <a:gd name="connsiteY569" fmla="*/ 681038 h 1081845"/>
                <a:gd name="connsiteX570" fmla="*/ 341655 w 1585375"/>
                <a:gd name="connsiteY570" fmla="*/ 400050 h 1081845"/>
                <a:gd name="connsiteX571" fmla="*/ 317843 w 1585375"/>
                <a:gd name="connsiteY571" fmla="*/ 371475 h 1081845"/>
                <a:gd name="connsiteX572" fmla="*/ 298793 w 1585375"/>
                <a:gd name="connsiteY572" fmla="*/ 376238 h 1081845"/>
                <a:gd name="connsiteX573" fmla="*/ 289268 w 1585375"/>
                <a:gd name="connsiteY573" fmla="*/ 390525 h 1081845"/>
                <a:gd name="connsiteX574" fmla="*/ 327368 w 1585375"/>
                <a:gd name="connsiteY574" fmla="*/ 490538 h 1081845"/>
                <a:gd name="connsiteX575" fmla="*/ 436905 w 1585375"/>
                <a:gd name="connsiteY575" fmla="*/ 619125 h 1081845"/>
                <a:gd name="connsiteX576" fmla="*/ 536918 w 1585375"/>
                <a:gd name="connsiteY576" fmla="*/ 738188 h 1081845"/>
                <a:gd name="connsiteX577" fmla="*/ 603593 w 1585375"/>
                <a:gd name="connsiteY577" fmla="*/ 809625 h 1081845"/>
                <a:gd name="connsiteX578" fmla="*/ 622643 w 1585375"/>
                <a:gd name="connsiteY578" fmla="*/ 833438 h 1081845"/>
                <a:gd name="connsiteX579" fmla="*/ 632168 w 1585375"/>
                <a:gd name="connsiteY579" fmla="*/ 847725 h 1081845"/>
                <a:gd name="connsiteX580" fmla="*/ 622643 w 1585375"/>
                <a:gd name="connsiteY580" fmla="*/ 828675 h 1081845"/>
                <a:gd name="connsiteX581" fmla="*/ 589305 w 1585375"/>
                <a:gd name="connsiteY581" fmla="*/ 795338 h 1081845"/>
                <a:gd name="connsiteX582" fmla="*/ 551205 w 1585375"/>
                <a:gd name="connsiteY582" fmla="*/ 738188 h 1081845"/>
                <a:gd name="connsiteX583" fmla="*/ 403568 w 1585375"/>
                <a:gd name="connsiteY583" fmla="*/ 585788 h 1081845"/>
                <a:gd name="connsiteX584" fmla="*/ 260693 w 1585375"/>
                <a:gd name="connsiteY584" fmla="*/ 433388 h 1081845"/>
                <a:gd name="connsiteX585" fmla="*/ 127343 w 1585375"/>
                <a:gd name="connsiteY585" fmla="*/ 314325 h 1081845"/>
                <a:gd name="connsiteX586" fmla="*/ 41618 w 1585375"/>
                <a:gd name="connsiteY586" fmla="*/ 228600 h 1081845"/>
                <a:gd name="connsiteX587" fmla="*/ 22568 w 1585375"/>
                <a:gd name="connsiteY587" fmla="*/ 190500 h 1081845"/>
                <a:gd name="connsiteX588" fmla="*/ 8280 w 1585375"/>
                <a:gd name="connsiteY588" fmla="*/ 166688 h 1081845"/>
                <a:gd name="connsiteX589" fmla="*/ 32093 w 1585375"/>
                <a:gd name="connsiteY589" fmla="*/ 185738 h 1081845"/>
                <a:gd name="connsiteX590" fmla="*/ 79718 w 1585375"/>
                <a:gd name="connsiteY590" fmla="*/ 233363 h 1081845"/>
                <a:gd name="connsiteX591" fmla="*/ 160680 w 1585375"/>
                <a:gd name="connsiteY591" fmla="*/ 342900 h 1081845"/>
                <a:gd name="connsiteX592" fmla="*/ 265455 w 1585375"/>
                <a:gd name="connsiteY592" fmla="*/ 495300 h 1081845"/>
                <a:gd name="connsiteX593" fmla="*/ 289268 w 1585375"/>
                <a:gd name="connsiteY593" fmla="*/ 538163 h 1081845"/>
                <a:gd name="connsiteX594" fmla="*/ 327368 w 1585375"/>
                <a:gd name="connsiteY594" fmla="*/ 581025 h 1081845"/>
                <a:gd name="connsiteX595" fmla="*/ 398805 w 1585375"/>
                <a:gd name="connsiteY595" fmla="*/ 666750 h 1081845"/>
                <a:gd name="connsiteX596" fmla="*/ 427380 w 1585375"/>
                <a:gd name="connsiteY596" fmla="*/ 700088 h 1081845"/>
                <a:gd name="connsiteX597" fmla="*/ 451193 w 1585375"/>
                <a:gd name="connsiteY597" fmla="*/ 723900 h 1081845"/>
                <a:gd name="connsiteX598" fmla="*/ 455955 w 1585375"/>
                <a:gd name="connsiteY598" fmla="*/ 738188 h 1081845"/>
                <a:gd name="connsiteX599" fmla="*/ 441668 w 1585375"/>
                <a:gd name="connsiteY599" fmla="*/ 733425 h 1081845"/>
                <a:gd name="connsiteX600" fmla="*/ 432143 w 1585375"/>
                <a:gd name="connsiteY600" fmla="*/ 714375 h 1081845"/>
                <a:gd name="connsiteX601" fmla="*/ 413093 w 1585375"/>
                <a:gd name="connsiteY601" fmla="*/ 695325 h 1081845"/>
                <a:gd name="connsiteX602" fmla="*/ 379755 w 1585375"/>
                <a:gd name="connsiteY602" fmla="*/ 657225 h 1081845"/>
                <a:gd name="connsiteX603" fmla="*/ 351180 w 1585375"/>
                <a:gd name="connsiteY603" fmla="*/ 638175 h 1081845"/>
                <a:gd name="connsiteX604" fmla="*/ 441668 w 1585375"/>
                <a:gd name="connsiteY604" fmla="*/ 633413 h 1081845"/>
                <a:gd name="connsiteX605" fmla="*/ 446430 w 1585375"/>
                <a:gd name="connsiteY605" fmla="*/ 647700 h 1081845"/>
                <a:gd name="connsiteX606" fmla="*/ 441668 w 1585375"/>
                <a:gd name="connsiteY606" fmla="*/ 666750 h 1081845"/>
                <a:gd name="connsiteX607" fmla="*/ 427380 w 1585375"/>
                <a:gd name="connsiteY607" fmla="*/ 690563 h 1081845"/>
                <a:gd name="connsiteX608" fmla="*/ 398805 w 1585375"/>
                <a:gd name="connsiteY608" fmla="*/ 728663 h 1081845"/>
                <a:gd name="connsiteX609" fmla="*/ 370230 w 1585375"/>
                <a:gd name="connsiteY609" fmla="*/ 719138 h 1081845"/>
                <a:gd name="connsiteX610" fmla="*/ 332130 w 1585375"/>
                <a:gd name="connsiteY610" fmla="*/ 671513 h 1081845"/>
                <a:gd name="connsiteX611" fmla="*/ 313080 w 1585375"/>
                <a:gd name="connsiteY611" fmla="*/ 652463 h 1081845"/>
                <a:gd name="connsiteX612" fmla="*/ 298793 w 1585375"/>
                <a:gd name="connsiteY612" fmla="*/ 609600 h 1081845"/>
                <a:gd name="connsiteX613" fmla="*/ 308318 w 1585375"/>
                <a:gd name="connsiteY613" fmla="*/ 576263 h 1081845"/>
                <a:gd name="connsiteX614" fmla="*/ 360705 w 1585375"/>
                <a:gd name="connsiteY614" fmla="*/ 552450 h 1081845"/>
                <a:gd name="connsiteX615" fmla="*/ 389280 w 1585375"/>
                <a:gd name="connsiteY615" fmla="*/ 538163 h 1081845"/>
                <a:gd name="connsiteX616" fmla="*/ 446430 w 1585375"/>
                <a:gd name="connsiteY616" fmla="*/ 514350 h 1081845"/>
                <a:gd name="connsiteX617" fmla="*/ 460718 w 1585375"/>
                <a:gd name="connsiteY617" fmla="*/ 509588 h 1081845"/>
                <a:gd name="connsiteX618" fmla="*/ 427380 w 1585375"/>
                <a:gd name="connsiteY618" fmla="*/ 523875 h 1081845"/>
                <a:gd name="connsiteX619" fmla="*/ 389280 w 1585375"/>
                <a:gd name="connsiteY619" fmla="*/ 547688 h 1081845"/>
                <a:gd name="connsiteX620" fmla="*/ 355943 w 1585375"/>
                <a:gd name="connsiteY620" fmla="*/ 571500 h 1081845"/>
                <a:gd name="connsiteX621" fmla="*/ 336893 w 1585375"/>
                <a:gd name="connsiteY621" fmla="*/ 576263 h 1081845"/>
                <a:gd name="connsiteX622" fmla="*/ 351180 w 1585375"/>
                <a:gd name="connsiteY622" fmla="*/ 542925 h 1081845"/>
                <a:gd name="connsiteX623" fmla="*/ 370230 w 1585375"/>
                <a:gd name="connsiteY623" fmla="*/ 519113 h 1081845"/>
                <a:gd name="connsiteX624" fmla="*/ 422618 w 1585375"/>
                <a:gd name="connsiteY624" fmla="*/ 495300 h 1081845"/>
                <a:gd name="connsiteX625" fmla="*/ 455955 w 1585375"/>
                <a:gd name="connsiteY625" fmla="*/ 461963 h 1081845"/>
                <a:gd name="connsiteX626" fmla="*/ 451193 w 1585375"/>
                <a:gd name="connsiteY626" fmla="*/ 476250 h 10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1585375" h="1081845">
                  <a:moveTo>
                    <a:pt x="451193" y="476250"/>
                  </a:moveTo>
                  <a:cubicBezTo>
                    <a:pt x="466444" y="438122"/>
                    <a:pt x="452133" y="464835"/>
                    <a:pt x="475005" y="438150"/>
                  </a:cubicBezTo>
                  <a:cubicBezTo>
                    <a:pt x="480171" y="432123"/>
                    <a:pt x="483680" y="413487"/>
                    <a:pt x="489293" y="419100"/>
                  </a:cubicBezTo>
                  <a:cubicBezTo>
                    <a:pt x="495338" y="425145"/>
                    <a:pt x="482472" y="434803"/>
                    <a:pt x="479768" y="442913"/>
                  </a:cubicBezTo>
                  <a:cubicBezTo>
                    <a:pt x="477698" y="449123"/>
                    <a:pt x="477932" y="456109"/>
                    <a:pt x="475005" y="461963"/>
                  </a:cubicBezTo>
                  <a:cubicBezTo>
                    <a:pt x="475002" y="461970"/>
                    <a:pt x="451195" y="497678"/>
                    <a:pt x="446430" y="504825"/>
                  </a:cubicBezTo>
                  <a:cubicBezTo>
                    <a:pt x="443255" y="509588"/>
                    <a:pt x="440339" y="514534"/>
                    <a:pt x="436905" y="519113"/>
                  </a:cubicBezTo>
                  <a:cubicBezTo>
                    <a:pt x="432143" y="525463"/>
                    <a:pt x="414681" y="538163"/>
                    <a:pt x="422618" y="538163"/>
                  </a:cubicBezTo>
                  <a:cubicBezTo>
                    <a:pt x="434054" y="538163"/>
                    <a:pt x="466829" y="494237"/>
                    <a:pt x="470243" y="490538"/>
                  </a:cubicBezTo>
                  <a:cubicBezTo>
                    <a:pt x="480902" y="478990"/>
                    <a:pt x="492091" y="467923"/>
                    <a:pt x="503580" y="457200"/>
                  </a:cubicBezTo>
                  <a:cubicBezTo>
                    <a:pt x="515917" y="445686"/>
                    <a:pt x="530074" y="436114"/>
                    <a:pt x="541680" y="423863"/>
                  </a:cubicBezTo>
                  <a:cubicBezTo>
                    <a:pt x="558734" y="405861"/>
                    <a:pt x="571770" y="384248"/>
                    <a:pt x="589305" y="366713"/>
                  </a:cubicBezTo>
                  <a:lnTo>
                    <a:pt x="603593" y="352425"/>
                  </a:lnTo>
                  <a:cubicBezTo>
                    <a:pt x="612372" y="387545"/>
                    <a:pt x="608646" y="363520"/>
                    <a:pt x="603593" y="419100"/>
                  </a:cubicBezTo>
                  <a:cubicBezTo>
                    <a:pt x="601862" y="438138"/>
                    <a:pt x="600941" y="457251"/>
                    <a:pt x="598830" y="476250"/>
                  </a:cubicBezTo>
                  <a:cubicBezTo>
                    <a:pt x="597764" y="485847"/>
                    <a:pt x="595344" y="495253"/>
                    <a:pt x="594068" y="504825"/>
                  </a:cubicBezTo>
                  <a:cubicBezTo>
                    <a:pt x="587009" y="557768"/>
                    <a:pt x="596481" y="533337"/>
                    <a:pt x="579780" y="566738"/>
                  </a:cubicBezTo>
                  <a:cubicBezTo>
                    <a:pt x="578193" y="576263"/>
                    <a:pt x="578072" y="586152"/>
                    <a:pt x="575018" y="595313"/>
                  </a:cubicBezTo>
                  <a:cubicBezTo>
                    <a:pt x="573208" y="600743"/>
                    <a:pt x="567748" y="604339"/>
                    <a:pt x="565493" y="609600"/>
                  </a:cubicBezTo>
                  <a:cubicBezTo>
                    <a:pt x="562915" y="615616"/>
                    <a:pt x="562318" y="622300"/>
                    <a:pt x="560730" y="628650"/>
                  </a:cubicBezTo>
                  <a:cubicBezTo>
                    <a:pt x="552793" y="620713"/>
                    <a:pt x="544026" y="613526"/>
                    <a:pt x="536918" y="604838"/>
                  </a:cubicBezTo>
                  <a:cubicBezTo>
                    <a:pt x="519002" y="582940"/>
                    <a:pt x="505965" y="553252"/>
                    <a:pt x="494055" y="528638"/>
                  </a:cubicBezTo>
                  <a:cubicBezTo>
                    <a:pt x="484398" y="508680"/>
                    <a:pt x="442504" y="422492"/>
                    <a:pt x="427380" y="385763"/>
                  </a:cubicBezTo>
                  <a:cubicBezTo>
                    <a:pt x="422216" y="373221"/>
                    <a:pt x="418130" y="360256"/>
                    <a:pt x="413093" y="347663"/>
                  </a:cubicBezTo>
                  <a:cubicBezTo>
                    <a:pt x="408603" y="336437"/>
                    <a:pt x="403568" y="325438"/>
                    <a:pt x="398805" y="314325"/>
                  </a:cubicBezTo>
                  <a:cubicBezTo>
                    <a:pt x="395630" y="330200"/>
                    <a:pt x="389879" y="345772"/>
                    <a:pt x="389280" y="361950"/>
                  </a:cubicBezTo>
                  <a:cubicBezTo>
                    <a:pt x="387476" y="410656"/>
                    <a:pt x="393094" y="454354"/>
                    <a:pt x="408330" y="500063"/>
                  </a:cubicBezTo>
                  <a:cubicBezTo>
                    <a:pt x="413274" y="514896"/>
                    <a:pt x="421427" y="528468"/>
                    <a:pt x="427380" y="542925"/>
                  </a:cubicBezTo>
                  <a:cubicBezTo>
                    <a:pt x="432544" y="555467"/>
                    <a:pt x="435602" y="568893"/>
                    <a:pt x="441668" y="581025"/>
                  </a:cubicBezTo>
                  <a:cubicBezTo>
                    <a:pt x="445218" y="588124"/>
                    <a:pt x="451342" y="593616"/>
                    <a:pt x="455955" y="600075"/>
                  </a:cubicBezTo>
                  <a:cubicBezTo>
                    <a:pt x="459282" y="604733"/>
                    <a:pt x="462305" y="609600"/>
                    <a:pt x="465480" y="614363"/>
                  </a:cubicBezTo>
                  <a:cubicBezTo>
                    <a:pt x="472934" y="592003"/>
                    <a:pt x="471767" y="602933"/>
                    <a:pt x="465480" y="571500"/>
                  </a:cubicBezTo>
                  <a:cubicBezTo>
                    <a:pt x="464196" y="565082"/>
                    <a:pt x="463965" y="558133"/>
                    <a:pt x="460718" y="552450"/>
                  </a:cubicBezTo>
                  <a:cubicBezTo>
                    <a:pt x="453808" y="540358"/>
                    <a:pt x="436508" y="533003"/>
                    <a:pt x="427380" y="523875"/>
                  </a:cubicBezTo>
                  <a:cubicBezTo>
                    <a:pt x="401071" y="497565"/>
                    <a:pt x="427469" y="508419"/>
                    <a:pt x="394043" y="500063"/>
                  </a:cubicBezTo>
                  <a:cubicBezTo>
                    <a:pt x="387693" y="495300"/>
                    <a:pt x="382093" y="482225"/>
                    <a:pt x="374993" y="485775"/>
                  </a:cubicBezTo>
                  <a:cubicBezTo>
                    <a:pt x="368643" y="488950"/>
                    <a:pt x="379898" y="499435"/>
                    <a:pt x="384518" y="504825"/>
                  </a:cubicBezTo>
                  <a:cubicBezTo>
                    <a:pt x="389684" y="510852"/>
                    <a:pt x="397370" y="514154"/>
                    <a:pt x="403568" y="519113"/>
                  </a:cubicBezTo>
                  <a:cubicBezTo>
                    <a:pt x="413250" y="526858"/>
                    <a:pt x="421949" y="535868"/>
                    <a:pt x="432143" y="542925"/>
                  </a:cubicBezTo>
                  <a:cubicBezTo>
                    <a:pt x="442666" y="550210"/>
                    <a:pt x="454133" y="556055"/>
                    <a:pt x="465480" y="561975"/>
                  </a:cubicBezTo>
                  <a:cubicBezTo>
                    <a:pt x="490657" y="575111"/>
                    <a:pt x="515090" y="590103"/>
                    <a:pt x="541680" y="600075"/>
                  </a:cubicBezTo>
                  <a:cubicBezTo>
                    <a:pt x="589181" y="617888"/>
                    <a:pt x="566912" y="610074"/>
                    <a:pt x="608355" y="623888"/>
                  </a:cubicBezTo>
                  <a:cubicBezTo>
                    <a:pt x="609943" y="619125"/>
                    <a:pt x="614439" y="614443"/>
                    <a:pt x="613118" y="609600"/>
                  </a:cubicBezTo>
                  <a:cubicBezTo>
                    <a:pt x="609742" y="597222"/>
                    <a:pt x="591841" y="564511"/>
                    <a:pt x="579780" y="552450"/>
                  </a:cubicBezTo>
                  <a:cubicBezTo>
                    <a:pt x="572592" y="545262"/>
                    <a:pt x="564854" y="538336"/>
                    <a:pt x="555968" y="533400"/>
                  </a:cubicBezTo>
                  <a:cubicBezTo>
                    <a:pt x="550246" y="530221"/>
                    <a:pt x="543268" y="530225"/>
                    <a:pt x="536918" y="528638"/>
                  </a:cubicBezTo>
                  <a:cubicBezTo>
                    <a:pt x="530568" y="525463"/>
                    <a:pt x="524955" y="518696"/>
                    <a:pt x="517868" y="519113"/>
                  </a:cubicBezTo>
                  <a:cubicBezTo>
                    <a:pt x="496725" y="520357"/>
                    <a:pt x="476048" y="526702"/>
                    <a:pt x="455955" y="533400"/>
                  </a:cubicBezTo>
                  <a:cubicBezTo>
                    <a:pt x="447173" y="536327"/>
                    <a:pt x="440422" y="543548"/>
                    <a:pt x="432143" y="547688"/>
                  </a:cubicBezTo>
                  <a:cubicBezTo>
                    <a:pt x="424496" y="551511"/>
                    <a:pt x="416268" y="554038"/>
                    <a:pt x="408330" y="557213"/>
                  </a:cubicBezTo>
                  <a:cubicBezTo>
                    <a:pt x="403568" y="561975"/>
                    <a:pt x="398355" y="566326"/>
                    <a:pt x="394043" y="571500"/>
                  </a:cubicBezTo>
                  <a:cubicBezTo>
                    <a:pt x="385344" y="581939"/>
                    <a:pt x="377342" y="589637"/>
                    <a:pt x="394043" y="600075"/>
                  </a:cubicBezTo>
                  <a:cubicBezTo>
                    <a:pt x="402557" y="605396"/>
                    <a:pt x="413093" y="606425"/>
                    <a:pt x="422618" y="609600"/>
                  </a:cubicBezTo>
                  <a:cubicBezTo>
                    <a:pt x="553014" y="593953"/>
                    <a:pt x="512730" y="616200"/>
                    <a:pt x="594068" y="561975"/>
                  </a:cubicBezTo>
                  <a:cubicBezTo>
                    <a:pt x="603593" y="555625"/>
                    <a:pt x="613385" y="549658"/>
                    <a:pt x="622643" y="542925"/>
                  </a:cubicBezTo>
                  <a:cubicBezTo>
                    <a:pt x="630864" y="536946"/>
                    <a:pt x="655547" y="519329"/>
                    <a:pt x="646455" y="523875"/>
                  </a:cubicBezTo>
                  <a:cubicBezTo>
                    <a:pt x="630580" y="531813"/>
                    <a:pt x="614050" y="538556"/>
                    <a:pt x="598830" y="547688"/>
                  </a:cubicBezTo>
                  <a:cubicBezTo>
                    <a:pt x="590893" y="552450"/>
                    <a:pt x="583562" y="558415"/>
                    <a:pt x="575018" y="561975"/>
                  </a:cubicBezTo>
                  <a:cubicBezTo>
                    <a:pt x="564350" y="566420"/>
                    <a:pt x="552793" y="568325"/>
                    <a:pt x="541680" y="571500"/>
                  </a:cubicBezTo>
                  <a:cubicBezTo>
                    <a:pt x="527331" y="581067"/>
                    <a:pt x="525263" y="583298"/>
                    <a:pt x="508343" y="590550"/>
                  </a:cubicBezTo>
                  <a:cubicBezTo>
                    <a:pt x="503729" y="592528"/>
                    <a:pt x="498818" y="593725"/>
                    <a:pt x="494055" y="595313"/>
                  </a:cubicBezTo>
                  <a:cubicBezTo>
                    <a:pt x="500405" y="598488"/>
                    <a:pt x="506005" y="604838"/>
                    <a:pt x="513105" y="604838"/>
                  </a:cubicBezTo>
                  <a:cubicBezTo>
                    <a:pt x="523826" y="604838"/>
                    <a:pt x="583407" y="576858"/>
                    <a:pt x="584543" y="576263"/>
                  </a:cubicBezTo>
                  <a:cubicBezTo>
                    <a:pt x="688996" y="521549"/>
                    <a:pt x="599328" y="558819"/>
                    <a:pt x="736943" y="476250"/>
                  </a:cubicBezTo>
                  <a:cubicBezTo>
                    <a:pt x="752818" y="466725"/>
                    <a:pt x="769046" y="457764"/>
                    <a:pt x="784568" y="447675"/>
                  </a:cubicBezTo>
                  <a:cubicBezTo>
                    <a:pt x="800815" y="437114"/>
                    <a:pt x="815510" y="424196"/>
                    <a:pt x="832193" y="414338"/>
                  </a:cubicBezTo>
                  <a:cubicBezTo>
                    <a:pt x="850530" y="403503"/>
                    <a:pt x="889343" y="385763"/>
                    <a:pt x="889343" y="385763"/>
                  </a:cubicBezTo>
                  <a:cubicBezTo>
                    <a:pt x="894105" y="387350"/>
                    <a:pt x="900712" y="386440"/>
                    <a:pt x="903630" y="390525"/>
                  </a:cubicBezTo>
                  <a:cubicBezTo>
                    <a:pt x="909466" y="398695"/>
                    <a:pt x="913728" y="409076"/>
                    <a:pt x="913155" y="419100"/>
                  </a:cubicBezTo>
                  <a:cubicBezTo>
                    <a:pt x="910504" y="465498"/>
                    <a:pt x="903476" y="511694"/>
                    <a:pt x="894105" y="557213"/>
                  </a:cubicBezTo>
                  <a:cubicBezTo>
                    <a:pt x="892238" y="566279"/>
                    <a:pt x="886010" y="574145"/>
                    <a:pt x="879818" y="581025"/>
                  </a:cubicBezTo>
                  <a:cubicBezTo>
                    <a:pt x="853802" y="609932"/>
                    <a:pt x="851088" y="602534"/>
                    <a:pt x="817905" y="619125"/>
                  </a:cubicBezTo>
                  <a:cubicBezTo>
                    <a:pt x="767732" y="644211"/>
                    <a:pt x="802688" y="633644"/>
                    <a:pt x="765518" y="642938"/>
                  </a:cubicBezTo>
                  <a:cubicBezTo>
                    <a:pt x="777424" y="607221"/>
                    <a:pt x="791129" y="563920"/>
                    <a:pt x="808380" y="533400"/>
                  </a:cubicBezTo>
                  <a:lnTo>
                    <a:pt x="870293" y="423863"/>
                  </a:lnTo>
                  <a:cubicBezTo>
                    <a:pt x="906831" y="358907"/>
                    <a:pt x="878437" y="401736"/>
                    <a:pt x="922680" y="347663"/>
                  </a:cubicBezTo>
                  <a:cubicBezTo>
                    <a:pt x="927706" y="341520"/>
                    <a:pt x="944068" y="325063"/>
                    <a:pt x="936968" y="328613"/>
                  </a:cubicBezTo>
                  <a:cubicBezTo>
                    <a:pt x="917655" y="338269"/>
                    <a:pt x="903632" y="356552"/>
                    <a:pt x="884580" y="366713"/>
                  </a:cubicBezTo>
                  <a:cubicBezTo>
                    <a:pt x="860768" y="379413"/>
                    <a:pt x="837839" y="393930"/>
                    <a:pt x="813143" y="404813"/>
                  </a:cubicBezTo>
                  <a:cubicBezTo>
                    <a:pt x="710858" y="449888"/>
                    <a:pt x="594950" y="498694"/>
                    <a:pt x="484530" y="528638"/>
                  </a:cubicBezTo>
                  <a:cubicBezTo>
                    <a:pt x="431014" y="543151"/>
                    <a:pt x="377147" y="556751"/>
                    <a:pt x="322605" y="566738"/>
                  </a:cubicBezTo>
                  <a:cubicBezTo>
                    <a:pt x="47219" y="617161"/>
                    <a:pt x="220489" y="569380"/>
                    <a:pt x="113055" y="600075"/>
                  </a:cubicBezTo>
                  <a:cubicBezTo>
                    <a:pt x="120993" y="595313"/>
                    <a:pt x="128589" y="589928"/>
                    <a:pt x="136868" y="585788"/>
                  </a:cubicBezTo>
                  <a:cubicBezTo>
                    <a:pt x="163545" y="572449"/>
                    <a:pt x="189731" y="557690"/>
                    <a:pt x="217830" y="547688"/>
                  </a:cubicBezTo>
                  <a:cubicBezTo>
                    <a:pt x="360445" y="496926"/>
                    <a:pt x="402268" y="487375"/>
                    <a:pt x="532155" y="461963"/>
                  </a:cubicBezTo>
                  <a:cubicBezTo>
                    <a:pt x="587187" y="451196"/>
                    <a:pt x="647220" y="440154"/>
                    <a:pt x="703605" y="433388"/>
                  </a:cubicBezTo>
                  <a:cubicBezTo>
                    <a:pt x="721015" y="431299"/>
                    <a:pt x="738530" y="430213"/>
                    <a:pt x="755993" y="428625"/>
                  </a:cubicBezTo>
                  <a:cubicBezTo>
                    <a:pt x="784462" y="421508"/>
                    <a:pt x="816741" y="408993"/>
                    <a:pt x="846480" y="423863"/>
                  </a:cubicBezTo>
                  <a:cubicBezTo>
                    <a:pt x="853720" y="427483"/>
                    <a:pt x="849655" y="439738"/>
                    <a:pt x="851243" y="447675"/>
                  </a:cubicBezTo>
                  <a:cubicBezTo>
                    <a:pt x="848068" y="465138"/>
                    <a:pt x="847730" y="483363"/>
                    <a:pt x="841718" y="500063"/>
                  </a:cubicBezTo>
                  <a:cubicBezTo>
                    <a:pt x="833301" y="523443"/>
                    <a:pt x="818168" y="543899"/>
                    <a:pt x="808380" y="566738"/>
                  </a:cubicBezTo>
                  <a:cubicBezTo>
                    <a:pt x="788194" y="613841"/>
                    <a:pt x="800501" y="589823"/>
                    <a:pt x="770280" y="638175"/>
                  </a:cubicBezTo>
                  <a:cubicBezTo>
                    <a:pt x="768693" y="644525"/>
                    <a:pt x="768096" y="651209"/>
                    <a:pt x="765518" y="657225"/>
                  </a:cubicBezTo>
                  <a:cubicBezTo>
                    <a:pt x="763263" y="662486"/>
                    <a:pt x="757381" y="677066"/>
                    <a:pt x="755993" y="671513"/>
                  </a:cubicBezTo>
                  <a:cubicBezTo>
                    <a:pt x="753270" y="660623"/>
                    <a:pt x="759515" y="649332"/>
                    <a:pt x="760755" y="638175"/>
                  </a:cubicBezTo>
                  <a:cubicBezTo>
                    <a:pt x="776459" y="496838"/>
                    <a:pt x="751302" y="675918"/>
                    <a:pt x="779805" y="533400"/>
                  </a:cubicBezTo>
                  <a:cubicBezTo>
                    <a:pt x="789253" y="486158"/>
                    <a:pt x="789833" y="456438"/>
                    <a:pt x="794093" y="409575"/>
                  </a:cubicBezTo>
                  <a:cubicBezTo>
                    <a:pt x="795537" y="393686"/>
                    <a:pt x="798855" y="377904"/>
                    <a:pt x="798855" y="361950"/>
                  </a:cubicBezTo>
                  <a:cubicBezTo>
                    <a:pt x="798855" y="349151"/>
                    <a:pt x="795306" y="387309"/>
                    <a:pt x="794093" y="400050"/>
                  </a:cubicBezTo>
                  <a:cubicBezTo>
                    <a:pt x="792131" y="420655"/>
                    <a:pt x="790771" y="441315"/>
                    <a:pt x="789330" y="461963"/>
                  </a:cubicBezTo>
                  <a:cubicBezTo>
                    <a:pt x="786008" y="509578"/>
                    <a:pt x="779805" y="604838"/>
                    <a:pt x="779805" y="604838"/>
                  </a:cubicBezTo>
                  <a:cubicBezTo>
                    <a:pt x="781393" y="655638"/>
                    <a:pt x="781668" y="706496"/>
                    <a:pt x="784568" y="757238"/>
                  </a:cubicBezTo>
                  <a:cubicBezTo>
                    <a:pt x="784854" y="762250"/>
                    <a:pt x="791913" y="775830"/>
                    <a:pt x="789330" y="771525"/>
                  </a:cubicBezTo>
                  <a:cubicBezTo>
                    <a:pt x="765982" y="732612"/>
                    <a:pt x="774929" y="737961"/>
                    <a:pt x="755993" y="700088"/>
                  </a:cubicBezTo>
                  <a:cubicBezTo>
                    <a:pt x="750269" y="688640"/>
                    <a:pt x="742073" y="678476"/>
                    <a:pt x="736943" y="666750"/>
                  </a:cubicBezTo>
                  <a:cubicBezTo>
                    <a:pt x="731667" y="654691"/>
                    <a:pt x="717072" y="606317"/>
                    <a:pt x="713130" y="590550"/>
                  </a:cubicBezTo>
                  <a:cubicBezTo>
                    <a:pt x="709580" y="576351"/>
                    <a:pt x="706113" y="562107"/>
                    <a:pt x="703605" y="547688"/>
                  </a:cubicBezTo>
                  <a:cubicBezTo>
                    <a:pt x="699758" y="525569"/>
                    <a:pt x="694080" y="481013"/>
                    <a:pt x="694080" y="481013"/>
                  </a:cubicBezTo>
                  <a:cubicBezTo>
                    <a:pt x="692493" y="561975"/>
                    <a:pt x="692109" y="642970"/>
                    <a:pt x="689318" y="723900"/>
                  </a:cubicBezTo>
                  <a:cubicBezTo>
                    <a:pt x="688826" y="738170"/>
                    <a:pt x="682851" y="765758"/>
                    <a:pt x="679793" y="781050"/>
                  </a:cubicBezTo>
                  <a:cubicBezTo>
                    <a:pt x="662360" y="759259"/>
                    <a:pt x="656507" y="753352"/>
                    <a:pt x="641693" y="728663"/>
                  </a:cubicBezTo>
                  <a:cubicBezTo>
                    <a:pt x="638040" y="722575"/>
                    <a:pt x="635616" y="715819"/>
                    <a:pt x="632168" y="709613"/>
                  </a:cubicBezTo>
                  <a:cubicBezTo>
                    <a:pt x="627672" y="701521"/>
                    <a:pt x="622643" y="693738"/>
                    <a:pt x="617880" y="685800"/>
                  </a:cubicBezTo>
                  <a:cubicBezTo>
                    <a:pt x="608355" y="687388"/>
                    <a:pt x="598961" y="690563"/>
                    <a:pt x="589305" y="690563"/>
                  </a:cubicBezTo>
                  <a:cubicBezTo>
                    <a:pt x="500391" y="690563"/>
                    <a:pt x="410781" y="697230"/>
                    <a:pt x="322605" y="685800"/>
                  </a:cubicBezTo>
                  <a:cubicBezTo>
                    <a:pt x="312648" y="684509"/>
                    <a:pt x="327640" y="666205"/>
                    <a:pt x="332130" y="657225"/>
                  </a:cubicBezTo>
                  <a:cubicBezTo>
                    <a:pt x="339854" y="641777"/>
                    <a:pt x="368590" y="604989"/>
                    <a:pt x="379755" y="595313"/>
                  </a:cubicBezTo>
                  <a:cubicBezTo>
                    <a:pt x="392731" y="584067"/>
                    <a:pt x="407652" y="575157"/>
                    <a:pt x="422618" y="566738"/>
                  </a:cubicBezTo>
                  <a:cubicBezTo>
                    <a:pt x="494104" y="526527"/>
                    <a:pt x="511884" y="513869"/>
                    <a:pt x="575018" y="495300"/>
                  </a:cubicBezTo>
                  <a:cubicBezTo>
                    <a:pt x="587577" y="491606"/>
                    <a:pt x="600418" y="488950"/>
                    <a:pt x="613118" y="485775"/>
                  </a:cubicBezTo>
                  <a:cubicBezTo>
                    <a:pt x="624230" y="488950"/>
                    <a:pt x="636655" y="489175"/>
                    <a:pt x="646455" y="495300"/>
                  </a:cubicBezTo>
                  <a:cubicBezTo>
                    <a:pt x="650712" y="497961"/>
                    <a:pt x="650129" y="504687"/>
                    <a:pt x="651218" y="509588"/>
                  </a:cubicBezTo>
                  <a:cubicBezTo>
                    <a:pt x="653313" y="519014"/>
                    <a:pt x="654393" y="528638"/>
                    <a:pt x="655980" y="538163"/>
                  </a:cubicBezTo>
                  <a:cubicBezTo>
                    <a:pt x="654393" y="565150"/>
                    <a:pt x="657561" y="592846"/>
                    <a:pt x="651218" y="619125"/>
                  </a:cubicBezTo>
                  <a:cubicBezTo>
                    <a:pt x="647300" y="635355"/>
                    <a:pt x="622010" y="683512"/>
                    <a:pt x="603593" y="700088"/>
                  </a:cubicBezTo>
                  <a:cubicBezTo>
                    <a:pt x="593843" y="708863"/>
                    <a:pt x="559503" y="729072"/>
                    <a:pt x="546443" y="733425"/>
                  </a:cubicBezTo>
                  <a:cubicBezTo>
                    <a:pt x="527814" y="739635"/>
                    <a:pt x="489293" y="747713"/>
                    <a:pt x="489293" y="747713"/>
                  </a:cubicBezTo>
                  <a:cubicBezTo>
                    <a:pt x="476593" y="746125"/>
                    <a:pt x="454957" y="755183"/>
                    <a:pt x="451193" y="742950"/>
                  </a:cubicBezTo>
                  <a:cubicBezTo>
                    <a:pt x="442710" y="715381"/>
                    <a:pt x="480616" y="669365"/>
                    <a:pt x="498818" y="652463"/>
                  </a:cubicBezTo>
                  <a:cubicBezTo>
                    <a:pt x="532634" y="621062"/>
                    <a:pt x="564775" y="586929"/>
                    <a:pt x="603593" y="561975"/>
                  </a:cubicBezTo>
                  <a:cubicBezTo>
                    <a:pt x="734005" y="478140"/>
                    <a:pt x="604919" y="556905"/>
                    <a:pt x="741705" y="485775"/>
                  </a:cubicBezTo>
                  <a:cubicBezTo>
                    <a:pt x="758130" y="477234"/>
                    <a:pt x="773194" y="466276"/>
                    <a:pt x="789330" y="457200"/>
                  </a:cubicBezTo>
                  <a:cubicBezTo>
                    <a:pt x="798612" y="451979"/>
                    <a:pt x="808380" y="447675"/>
                    <a:pt x="817905" y="442913"/>
                  </a:cubicBezTo>
                  <a:cubicBezTo>
                    <a:pt x="822668" y="447675"/>
                    <a:pt x="831449" y="450506"/>
                    <a:pt x="832193" y="457200"/>
                  </a:cubicBezTo>
                  <a:cubicBezTo>
                    <a:pt x="833302" y="467179"/>
                    <a:pt x="826470" y="476482"/>
                    <a:pt x="822668" y="485775"/>
                  </a:cubicBezTo>
                  <a:cubicBezTo>
                    <a:pt x="812170" y="511435"/>
                    <a:pt x="801729" y="537177"/>
                    <a:pt x="789330" y="561975"/>
                  </a:cubicBezTo>
                  <a:cubicBezTo>
                    <a:pt x="782980" y="574675"/>
                    <a:pt x="776284" y="587208"/>
                    <a:pt x="770280" y="600075"/>
                  </a:cubicBezTo>
                  <a:cubicBezTo>
                    <a:pt x="765167" y="611031"/>
                    <a:pt x="761725" y="622768"/>
                    <a:pt x="755993" y="633413"/>
                  </a:cubicBezTo>
                  <a:cubicBezTo>
                    <a:pt x="747528" y="649135"/>
                    <a:pt x="732827" y="669838"/>
                    <a:pt x="717893" y="681038"/>
                  </a:cubicBezTo>
                  <a:cubicBezTo>
                    <a:pt x="703552" y="691794"/>
                    <a:pt x="692180" y="691895"/>
                    <a:pt x="675030" y="695325"/>
                  </a:cubicBezTo>
                  <a:cubicBezTo>
                    <a:pt x="667093" y="692150"/>
                    <a:pt x="656937" y="692154"/>
                    <a:pt x="651218" y="685800"/>
                  </a:cubicBezTo>
                  <a:cubicBezTo>
                    <a:pt x="641719" y="675246"/>
                    <a:pt x="632168" y="647700"/>
                    <a:pt x="632168" y="647700"/>
                  </a:cubicBezTo>
                  <a:cubicBezTo>
                    <a:pt x="626628" y="564609"/>
                    <a:pt x="624591" y="576701"/>
                    <a:pt x="632168" y="485775"/>
                  </a:cubicBezTo>
                  <a:cubicBezTo>
                    <a:pt x="632840" y="477708"/>
                    <a:pt x="644609" y="464522"/>
                    <a:pt x="636930" y="461963"/>
                  </a:cubicBezTo>
                  <a:cubicBezTo>
                    <a:pt x="628410" y="459124"/>
                    <a:pt x="623162" y="473750"/>
                    <a:pt x="617880" y="481013"/>
                  </a:cubicBezTo>
                  <a:cubicBezTo>
                    <a:pt x="610352" y="491364"/>
                    <a:pt x="604898" y="503081"/>
                    <a:pt x="598830" y="514350"/>
                  </a:cubicBezTo>
                  <a:cubicBezTo>
                    <a:pt x="593781" y="523726"/>
                    <a:pt x="589909" y="533726"/>
                    <a:pt x="584543" y="542925"/>
                  </a:cubicBezTo>
                  <a:cubicBezTo>
                    <a:pt x="578775" y="552813"/>
                    <a:pt x="571639" y="561842"/>
                    <a:pt x="565493" y="571500"/>
                  </a:cubicBezTo>
                  <a:cubicBezTo>
                    <a:pt x="560523" y="579310"/>
                    <a:pt x="556340" y="587611"/>
                    <a:pt x="551205" y="595313"/>
                  </a:cubicBezTo>
                  <a:cubicBezTo>
                    <a:pt x="546802" y="601917"/>
                    <a:pt x="541125" y="607632"/>
                    <a:pt x="536918" y="614363"/>
                  </a:cubicBezTo>
                  <a:cubicBezTo>
                    <a:pt x="476540" y="710970"/>
                    <a:pt x="570265" y="569107"/>
                    <a:pt x="517868" y="647700"/>
                  </a:cubicBezTo>
                  <a:cubicBezTo>
                    <a:pt x="526258" y="597354"/>
                    <a:pt x="517275" y="639954"/>
                    <a:pt x="536918" y="581025"/>
                  </a:cubicBezTo>
                  <a:cubicBezTo>
                    <a:pt x="556902" y="521074"/>
                    <a:pt x="560179" y="480940"/>
                    <a:pt x="598830" y="419100"/>
                  </a:cubicBezTo>
                  <a:cubicBezTo>
                    <a:pt x="606768" y="406400"/>
                    <a:pt x="615543" y="394186"/>
                    <a:pt x="622643" y="381000"/>
                  </a:cubicBezTo>
                  <a:cubicBezTo>
                    <a:pt x="626696" y="373473"/>
                    <a:pt x="636910" y="350075"/>
                    <a:pt x="632168" y="357188"/>
                  </a:cubicBezTo>
                  <a:cubicBezTo>
                    <a:pt x="601318" y="403463"/>
                    <a:pt x="586741" y="453223"/>
                    <a:pt x="565493" y="504825"/>
                  </a:cubicBezTo>
                  <a:cubicBezTo>
                    <a:pt x="556286" y="527184"/>
                    <a:pt x="546340" y="549231"/>
                    <a:pt x="536918" y="571500"/>
                  </a:cubicBezTo>
                  <a:cubicBezTo>
                    <a:pt x="528877" y="590506"/>
                    <a:pt x="524043" y="611149"/>
                    <a:pt x="513105" y="628650"/>
                  </a:cubicBezTo>
                  <a:cubicBezTo>
                    <a:pt x="505168" y="641350"/>
                    <a:pt x="495991" y="653355"/>
                    <a:pt x="489293" y="666750"/>
                  </a:cubicBezTo>
                  <a:cubicBezTo>
                    <a:pt x="483497" y="678343"/>
                    <a:pt x="478423" y="700704"/>
                    <a:pt x="475005" y="714375"/>
                  </a:cubicBezTo>
                  <a:cubicBezTo>
                    <a:pt x="476593" y="700088"/>
                    <a:pt x="477614" y="685726"/>
                    <a:pt x="479768" y="671513"/>
                  </a:cubicBezTo>
                  <a:cubicBezTo>
                    <a:pt x="485554" y="633323"/>
                    <a:pt x="498818" y="557213"/>
                    <a:pt x="498818" y="557213"/>
                  </a:cubicBezTo>
                  <a:cubicBezTo>
                    <a:pt x="509732" y="393504"/>
                    <a:pt x="501085" y="461514"/>
                    <a:pt x="517868" y="352425"/>
                  </a:cubicBezTo>
                  <a:cubicBezTo>
                    <a:pt x="516280" y="330200"/>
                    <a:pt x="521380" y="306438"/>
                    <a:pt x="513105" y="285750"/>
                  </a:cubicBezTo>
                  <a:cubicBezTo>
                    <a:pt x="510157" y="278380"/>
                    <a:pt x="502102" y="297574"/>
                    <a:pt x="498818" y="304800"/>
                  </a:cubicBezTo>
                  <a:cubicBezTo>
                    <a:pt x="494036" y="315321"/>
                    <a:pt x="491990" y="326900"/>
                    <a:pt x="489293" y="338138"/>
                  </a:cubicBezTo>
                  <a:cubicBezTo>
                    <a:pt x="482462" y="366602"/>
                    <a:pt x="476593" y="395288"/>
                    <a:pt x="470243" y="423863"/>
                  </a:cubicBezTo>
                  <a:cubicBezTo>
                    <a:pt x="443800" y="542854"/>
                    <a:pt x="478809" y="394739"/>
                    <a:pt x="446430" y="504825"/>
                  </a:cubicBezTo>
                  <a:cubicBezTo>
                    <a:pt x="421141" y="590806"/>
                    <a:pt x="450465" y="513788"/>
                    <a:pt x="427380" y="571500"/>
                  </a:cubicBezTo>
                  <a:cubicBezTo>
                    <a:pt x="407561" y="512042"/>
                    <a:pt x="421958" y="563590"/>
                    <a:pt x="413093" y="457200"/>
                  </a:cubicBezTo>
                  <a:cubicBezTo>
                    <a:pt x="410705" y="428548"/>
                    <a:pt x="406743" y="400050"/>
                    <a:pt x="403568" y="371475"/>
                  </a:cubicBezTo>
                  <a:cubicBezTo>
                    <a:pt x="405155" y="339725"/>
                    <a:pt x="401669" y="307309"/>
                    <a:pt x="408330" y="276225"/>
                  </a:cubicBezTo>
                  <a:cubicBezTo>
                    <a:pt x="410434" y="266408"/>
                    <a:pt x="416998" y="294796"/>
                    <a:pt x="417855" y="304800"/>
                  </a:cubicBezTo>
                  <a:cubicBezTo>
                    <a:pt x="421789" y="350697"/>
                    <a:pt x="420197" y="396912"/>
                    <a:pt x="422618" y="442913"/>
                  </a:cubicBezTo>
                  <a:cubicBezTo>
                    <a:pt x="423374" y="457268"/>
                    <a:pt x="426135" y="471454"/>
                    <a:pt x="427380" y="485775"/>
                  </a:cubicBezTo>
                  <a:cubicBezTo>
                    <a:pt x="434469" y="567296"/>
                    <a:pt x="424371" y="529135"/>
                    <a:pt x="441668" y="581025"/>
                  </a:cubicBezTo>
                  <a:cubicBezTo>
                    <a:pt x="443255" y="527050"/>
                    <a:pt x="443978" y="473043"/>
                    <a:pt x="446430" y="419100"/>
                  </a:cubicBezTo>
                  <a:cubicBezTo>
                    <a:pt x="447154" y="403162"/>
                    <a:pt x="449329" y="387320"/>
                    <a:pt x="451193" y="371475"/>
                  </a:cubicBezTo>
                  <a:cubicBezTo>
                    <a:pt x="455173" y="337643"/>
                    <a:pt x="453072" y="346786"/>
                    <a:pt x="460718" y="323850"/>
                  </a:cubicBezTo>
                  <a:cubicBezTo>
                    <a:pt x="459130" y="365125"/>
                    <a:pt x="458454" y="406445"/>
                    <a:pt x="455955" y="447675"/>
                  </a:cubicBezTo>
                  <a:cubicBezTo>
                    <a:pt x="455276" y="458880"/>
                    <a:pt x="443255" y="473075"/>
                    <a:pt x="451193" y="481013"/>
                  </a:cubicBezTo>
                  <a:cubicBezTo>
                    <a:pt x="458293" y="488113"/>
                    <a:pt x="457543" y="461963"/>
                    <a:pt x="460718" y="452438"/>
                  </a:cubicBezTo>
                  <a:cubicBezTo>
                    <a:pt x="462305" y="438150"/>
                    <a:pt x="463800" y="423852"/>
                    <a:pt x="465480" y="409575"/>
                  </a:cubicBezTo>
                  <a:cubicBezTo>
                    <a:pt x="466975" y="396864"/>
                    <a:pt x="468830" y="384196"/>
                    <a:pt x="470243" y="371475"/>
                  </a:cubicBezTo>
                  <a:cubicBezTo>
                    <a:pt x="472005" y="355618"/>
                    <a:pt x="473418" y="339725"/>
                    <a:pt x="475005" y="323850"/>
                  </a:cubicBezTo>
                  <a:cubicBezTo>
                    <a:pt x="476593" y="403225"/>
                    <a:pt x="476984" y="482633"/>
                    <a:pt x="479768" y="561975"/>
                  </a:cubicBezTo>
                  <a:cubicBezTo>
                    <a:pt x="480162" y="573194"/>
                    <a:pt x="481577" y="584483"/>
                    <a:pt x="484530" y="595313"/>
                  </a:cubicBezTo>
                  <a:cubicBezTo>
                    <a:pt x="487319" y="605539"/>
                    <a:pt x="497611" y="619697"/>
                    <a:pt x="503580" y="628650"/>
                  </a:cubicBezTo>
                  <a:cubicBezTo>
                    <a:pt x="516280" y="625475"/>
                    <a:pt x="538505" y="631825"/>
                    <a:pt x="541680" y="619125"/>
                  </a:cubicBezTo>
                  <a:cubicBezTo>
                    <a:pt x="548165" y="593188"/>
                    <a:pt x="540589" y="603002"/>
                    <a:pt x="565493" y="590550"/>
                  </a:cubicBezTo>
                  <a:cubicBezTo>
                    <a:pt x="567080" y="584200"/>
                    <a:pt x="567328" y="577354"/>
                    <a:pt x="570255" y="571500"/>
                  </a:cubicBezTo>
                  <a:cubicBezTo>
                    <a:pt x="573805" y="564400"/>
                    <a:pt x="584543" y="560388"/>
                    <a:pt x="584543" y="552450"/>
                  </a:cubicBezTo>
                  <a:cubicBezTo>
                    <a:pt x="584543" y="539916"/>
                    <a:pt x="550700" y="530767"/>
                    <a:pt x="546443" y="528638"/>
                  </a:cubicBezTo>
                  <a:cubicBezTo>
                    <a:pt x="447564" y="479199"/>
                    <a:pt x="583586" y="541210"/>
                    <a:pt x="475005" y="490538"/>
                  </a:cubicBezTo>
                  <a:cubicBezTo>
                    <a:pt x="428910" y="469027"/>
                    <a:pt x="454926" y="486193"/>
                    <a:pt x="422618" y="461963"/>
                  </a:cubicBezTo>
                  <a:cubicBezTo>
                    <a:pt x="424205" y="457200"/>
                    <a:pt x="423830" y="451225"/>
                    <a:pt x="427380" y="447675"/>
                  </a:cubicBezTo>
                  <a:cubicBezTo>
                    <a:pt x="446127" y="428928"/>
                    <a:pt x="470010" y="430542"/>
                    <a:pt x="494055" y="423863"/>
                  </a:cubicBezTo>
                  <a:cubicBezTo>
                    <a:pt x="508566" y="419832"/>
                    <a:pt x="522979" y="415277"/>
                    <a:pt x="536918" y="409575"/>
                  </a:cubicBezTo>
                  <a:cubicBezTo>
                    <a:pt x="606577" y="381078"/>
                    <a:pt x="591629" y="378295"/>
                    <a:pt x="665505" y="357188"/>
                  </a:cubicBezTo>
                  <a:cubicBezTo>
                    <a:pt x="731777" y="338253"/>
                    <a:pt x="799258" y="323735"/>
                    <a:pt x="865530" y="304800"/>
                  </a:cubicBezTo>
                  <a:cubicBezTo>
                    <a:pt x="887755" y="298450"/>
                    <a:pt x="909456" y="289845"/>
                    <a:pt x="932205" y="285750"/>
                  </a:cubicBezTo>
                  <a:cubicBezTo>
                    <a:pt x="988991" y="275529"/>
                    <a:pt x="1103655" y="261938"/>
                    <a:pt x="1103655" y="261938"/>
                  </a:cubicBezTo>
                  <a:cubicBezTo>
                    <a:pt x="1108418" y="266700"/>
                    <a:pt x="1118553" y="269517"/>
                    <a:pt x="1117943" y="276225"/>
                  </a:cubicBezTo>
                  <a:cubicBezTo>
                    <a:pt x="1116658" y="290366"/>
                    <a:pt x="1105243" y="301625"/>
                    <a:pt x="1098893" y="314325"/>
                  </a:cubicBezTo>
                  <a:cubicBezTo>
                    <a:pt x="1095718" y="320675"/>
                    <a:pt x="1092005" y="326783"/>
                    <a:pt x="1089368" y="333375"/>
                  </a:cubicBezTo>
                  <a:cubicBezTo>
                    <a:pt x="1086193" y="341313"/>
                    <a:pt x="1083995" y="349715"/>
                    <a:pt x="1079843" y="357188"/>
                  </a:cubicBezTo>
                  <a:cubicBezTo>
                    <a:pt x="1075988" y="364127"/>
                    <a:pt x="1069817" y="369541"/>
                    <a:pt x="1065555" y="376238"/>
                  </a:cubicBezTo>
                  <a:cubicBezTo>
                    <a:pt x="1047027" y="405353"/>
                    <a:pt x="1045933" y="419218"/>
                    <a:pt x="1017930" y="442913"/>
                  </a:cubicBezTo>
                  <a:cubicBezTo>
                    <a:pt x="946046" y="503738"/>
                    <a:pt x="929254" y="515032"/>
                    <a:pt x="851243" y="547688"/>
                  </a:cubicBezTo>
                  <a:cubicBezTo>
                    <a:pt x="807190" y="566129"/>
                    <a:pt x="761369" y="580313"/>
                    <a:pt x="717893" y="600075"/>
                  </a:cubicBezTo>
                  <a:cubicBezTo>
                    <a:pt x="700430" y="608013"/>
                    <a:pt x="683610" y="617551"/>
                    <a:pt x="665505" y="623888"/>
                  </a:cubicBezTo>
                  <a:cubicBezTo>
                    <a:pt x="651691" y="628723"/>
                    <a:pt x="612294" y="643762"/>
                    <a:pt x="622643" y="633413"/>
                  </a:cubicBezTo>
                  <a:cubicBezTo>
                    <a:pt x="634363" y="621693"/>
                    <a:pt x="654393" y="623888"/>
                    <a:pt x="670268" y="619125"/>
                  </a:cubicBezTo>
                  <a:cubicBezTo>
                    <a:pt x="790090" y="531981"/>
                    <a:pt x="714308" y="583571"/>
                    <a:pt x="951255" y="457200"/>
                  </a:cubicBezTo>
                  <a:cubicBezTo>
                    <a:pt x="1053152" y="402855"/>
                    <a:pt x="1201136" y="326037"/>
                    <a:pt x="1303680" y="295275"/>
                  </a:cubicBezTo>
                  <a:cubicBezTo>
                    <a:pt x="1356114" y="279545"/>
                    <a:pt x="1335582" y="286229"/>
                    <a:pt x="1365593" y="276225"/>
                  </a:cubicBezTo>
                  <a:cubicBezTo>
                    <a:pt x="1383689" y="421010"/>
                    <a:pt x="1358010" y="201020"/>
                    <a:pt x="1365593" y="595313"/>
                  </a:cubicBezTo>
                  <a:cubicBezTo>
                    <a:pt x="1365815" y="606868"/>
                    <a:pt x="1372140" y="573142"/>
                    <a:pt x="1375118" y="561975"/>
                  </a:cubicBezTo>
                  <a:cubicBezTo>
                    <a:pt x="1390923" y="502705"/>
                    <a:pt x="1376110" y="540941"/>
                    <a:pt x="1408455" y="476250"/>
                  </a:cubicBezTo>
                  <a:cubicBezTo>
                    <a:pt x="1411630" y="455613"/>
                    <a:pt x="1414547" y="434934"/>
                    <a:pt x="1417980" y="414338"/>
                  </a:cubicBezTo>
                  <a:cubicBezTo>
                    <a:pt x="1424073" y="377782"/>
                    <a:pt x="1432700" y="341607"/>
                    <a:pt x="1437030" y="304800"/>
                  </a:cubicBezTo>
                  <a:lnTo>
                    <a:pt x="1446555" y="223838"/>
                  </a:lnTo>
                  <a:cubicBezTo>
                    <a:pt x="1444968" y="180975"/>
                    <a:pt x="1459542" y="134297"/>
                    <a:pt x="1441793" y="95250"/>
                  </a:cubicBezTo>
                  <a:cubicBezTo>
                    <a:pt x="1434417" y="79022"/>
                    <a:pt x="1371536" y="145897"/>
                    <a:pt x="1370355" y="147638"/>
                  </a:cubicBezTo>
                  <a:cubicBezTo>
                    <a:pt x="1347577" y="181206"/>
                    <a:pt x="1329314" y="217627"/>
                    <a:pt x="1308443" y="252413"/>
                  </a:cubicBezTo>
                  <a:cubicBezTo>
                    <a:pt x="1295976" y="273192"/>
                    <a:pt x="1281831" y="292989"/>
                    <a:pt x="1270343" y="314325"/>
                  </a:cubicBezTo>
                  <a:cubicBezTo>
                    <a:pt x="1259230" y="334963"/>
                    <a:pt x="1247487" y="355273"/>
                    <a:pt x="1237005" y="376238"/>
                  </a:cubicBezTo>
                  <a:cubicBezTo>
                    <a:pt x="1218178" y="413892"/>
                    <a:pt x="1193023" y="468437"/>
                    <a:pt x="1179855" y="509588"/>
                  </a:cubicBezTo>
                  <a:cubicBezTo>
                    <a:pt x="1173870" y="528290"/>
                    <a:pt x="1170330" y="547688"/>
                    <a:pt x="1165568" y="566738"/>
                  </a:cubicBezTo>
                  <a:cubicBezTo>
                    <a:pt x="1163980" y="581025"/>
                    <a:pt x="1156856" y="595778"/>
                    <a:pt x="1160805" y="609600"/>
                  </a:cubicBezTo>
                  <a:cubicBezTo>
                    <a:pt x="1162378" y="615104"/>
                    <a:pt x="1172891" y="605359"/>
                    <a:pt x="1175093" y="600075"/>
                  </a:cubicBezTo>
                  <a:cubicBezTo>
                    <a:pt x="1181320" y="585131"/>
                    <a:pt x="1180358" y="568069"/>
                    <a:pt x="1184618" y="552450"/>
                  </a:cubicBezTo>
                  <a:cubicBezTo>
                    <a:pt x="1189902" y="533077"/>
                    <a:pt x="1195945" y="513836"/>
                    <a:pt x="1203668" y="495300"/>
                  </a:cubicBezTo>
                  <a:cubicBezTo>
                    <a:pt x="1233649" y="423345"/>
                    <a:pt x="1231632" y="454270"/>
                    <a:pt x="1256055" y="381000"/>
                  </a:cubicBezTo>
                  <a:cubicBezTo>
                    <a:pt x="1262002" y="363158"/>
                    <a:pt x="1274946" y="303137"/>
                    <a:pt x="1279868" y="280988"/>
                  </a:cubicBezTo>
                  <a:cubicBezTo>
                    <a:pt x="1268262" y="203616"/>
                    <a:pt x="1289323" y="196951"/>
                    <a:pt x="1241768" y="166688"/>
                  </a:cubicBezTo>
                  <a:cubicBezTo>
                    <a:pt x="1232784" y="160971"/>
                    <a:pt x="1222718" y="157163"/>
                    <a:pt x="1213193" y="152400"/>
                  </a:cubicBezTo>
                  <a:cubicBezTo>
                    <a:pt x="1184618" y="158750"/>
                    <a:pt x="1154646" y="160579"/>
                    <a:pt x="1127468" y="171450"/>
                  </a:cubicBezTo>
                  <a:cubicBezTo>
                    <a:pt x="1104043" y="180820"/>
                    <a:pt x="1069919" y="230158"/>
                    <a:pt x="1060793" y="247650"/>
                  </a:cubicBezTo>
                  <a:cubicBezTo>
                    <a:pt x="1050565" y="267254"/>
                    <a:pt x="1045323" y="289086"/>
                    <a:pt x="1036980" y="309563"/>
                  </a:cubicBezTo>
                  <a:cubicBezTo>
                    <a:pt x="1027857" y="331956"/>
                    <a:pt x="1016981" y="353630"/>
                    <a:pt x="1008405" y="376238"/>
                  </a:cubicBezTo>
                  <a:cubicBezTo>
                    <a:pt x="986391" y="434276"/>
                    <a:pt x="984417" y="448380"/>
                    <a:pt x="970305" y="504825"/>
                  </a:cubicBezTo>
                  <a:cubicBezTo>
                    <a:pt x="970336" y="505810"/>
                    <a:pt x="957033" y="636942"/>
                    <a:pt x="984593" y="681038"/>
                  </a:cubicBezTo>
                  <a:cubicBezTo>
                    <a:pt x="988162" y="686749"/>
                    <a:pt x="993706" y="691013"/>
                    <a:pt x="998880" y="695325"/>
                  </a:cubicBezTo>
                  <a:cubicBezTo>
                    <a:pt x="1038654" y="728470"/>
                    <a:pt x="985726" y="677406"/>
                    <a:pt x="1027455" y="719138"/>
                  </a:cubicBezTo>
                  <a:cubicBezTo>
                    <a:pt x="1021105" y="731838"/>
                    <a:pt x="1018911" y="747687"/>
                    <a:pt x="1008405" y="757238"/>
                  </a:cubicBezTo>
                  <a:cubicBezTo>
                    <a:pt x="996453" y="768104"/>
                    <a:pt x="928552" y="770991"/>
                    <a:pt x="922680" y="771525"/>
                  </a:cubicBezTo>
                  <a:cubicBezTo>
                    <a:pt x="827628" y="763921"/>
                    <a:pt x="618189" y="766865"/>
                    <a:pt x="489293" y="723900"/>
                  </a:cubicBezTo>
                  <a:cubicBezTo>
                    <a:pt x="457851" y="713420"/>
                    <a:pt x="431809" y="697176"/>
                    <a:pt x="403568" y="681038"/>
                  </a:cubicBezTo>
                  <a:cubicBezTo>
                    <a:pt x="406743" y="666750"/>
                    <a:pt x="406547" y="651266"/>
                    <a:pt x="413093" y="638175"/>
                  </a:cubicBezTo>
                  <a:cubicBezTo>
                    <a:pt x="419638" y="625084"/>
                    <a:pt x="431741" y="615592"/>
                    <a:pt x="441668" y="604838"/>
                  </a:cubicBezTo>
                  <a:cubicBezTo>
                    <a:pt x="461554" y="583295"/>
                    <a:pt x="485941" y="561374"/>
                    <a:pt x="508343" y="542925"/>
                  </a:cubicBezTo>
                  <a:cubicBezTo>
                    <a:pt x="567595" y="494129"/>
                    <a:pt x="532682" y="522157"/>
                    <a:pt x="598830" y="485775"/>
                  </a:cubicBezTo>
                  <a:cubicBezTo>
                    <a:pt x="659714" y="452288"/>
                    <a:pt x="635653" y="458523"/>
                    <a:pt x="703605" y="428625"/>
                  </a:cubicBezTo>
                  <a:cubicBezTo>
                    <a:pt x="723844" y="419720"/>
                    <a:pt x="745240" y="413629"/>
                    <a:pt x="765518" y="404813"/>
                  </a:cubicBezTo>
                  <a:cubicBezTo>
                    <a:pt x="781795" y="397736"/>
                    <a:pt x="796391" y="386863"/>
                    <a:pt x="813143" y="381000"/>
                  </a:cubicBezTo>
                  <a:cubicBezTo>
                    <a:pt x="828423" y="375652"/>
                    <a:pt x="844938" y="374867"/>
                    <a:pt x="860768" y="371475"/>
                  </a:cubicBezTo>
                  <a:cubicBezTo>
                    <a:pt x="867168" y="370104"/>
                    <a:pt x="873468" y="368300"/>
                    <a:pt x="879818" y="366713"/>
                  </a:cubicBezTo>
                  <a:cubicBezTo>
                    <a:pt x="876643" y="382588"/>
                    <a:pt x="875977" y="399179"/>
                    <a:pt x="870293" y="414338"/>
                  </a:cubicBezTo>
                  <a:cubicBezTo>
                    <a:pt x="866273" y="425057"/>
                    <a:pt x="856923" y="432974"/>
                    <a:pt x="851243" y="442913"/>
                  </a:cubicBezTo>
                  <a:cubicBezTo>
                    <a:pt x="844198" y="455241"/>
                    <a:pt x="839667" y="468940"/>
                    <a:pt x="832193" y="481013"/>
                  </a:cubicBezTo>
                  <a:cubicBezTo>
                    <a:pt x="810740" y="515667"/>
                    <a:pt x="794646" y="541493"/>
                    <a:pt x="765518" y="566738"/>
                  </a:cubicBezTo>
                  <a:cubicBezTo>
                    <a:pt x="750155" y="580053"/>
                    <a:pt x="736769" y="597288"/>
                    <a:pt x="717893" y="604838"/>
                  </a:cubicBezTo>
                  <a:cubicBezTo>
                    <a:pt x="687488" y="617000"/>
                    <a:pt x="701727" y="610540"/>
                    <a:pt x="675030" y="623888"/>
                  </a:cubicBezTo>
                  <a:cubicBezTo>
                    <a:pt x="684555" y="612775"/>
                    <a:pt x="694681" y="602151"/>
                    <a:pt x="703605" y="590550"/>
                  </a:cubicBezTo>
                  <a:cubicBezTo>
                    <a:pt x="710585" y="581476"/>
                    <a:pt x="714920" y="570414"/>
                    <a:pt x="722655" y="561975"/>
                  </a:cubicBezTo>
                  <a:cubicBezTo>
                    <a:pt x="731107" y="552755"/>
                    <a:pt x="784350" y="509983"/>
                    <a:pt x="794093" y="504825"/>
                  </a:cubicBezTo>
                  <a:cubicBezTo>
                    <a:pt x="911386" y="442729"/>
                    <a:pt x="798199" y="516375"/>
                    <a:pt x="851243" y="481013"/>
                  </a:cubicBezTo>
                  <a:cubicBezTo>
                    <a:pt x="854418" y="488950"/>
                    <a:pt x="859994" y="496311"/>
                    <a:pt x="860768" y="504825"/>
                  </a:cubicBezTo>
                  <a:cubicBezTo>
                    <a:pt x="861642" y="514442"/>
                    <a:pt x="858845" y="524171"/>
                    <a:pt x="856005" y="533400"/>
                  </a:cubicBezTo>
                  <a:cubicBezTo>
                    <a:pt x="844197" y="571777"/>
                    <a:pt x="835298" y="571938"/>
                    <a:pt x="813143" y="609600"/>
                  </a:cubicBezTo>
                  <a:cubicBezTo>
                    <a:pt x="805944" y="621839"/>
                    <a:pt x="800098" y="634833"/>
                    <a:pt x="794093" y="647700"/>
                  </a:cubicBezTo>
                  <a:cubicBezTo>
                    <a:pt x="788980" y="658656"/>
                    <a:pt x="786025" y="670671"/>
                    <a:pt x="779805" y="681038"/>
                  </a:cubicBezTo>
                  <a:cubicBezTo>
                    <a:pt x="771637" y="694651"/>
                    <a:pt x="742707" y="732531"/>
                    <a:pt x="751230" y="719138"/>
                  </a:cubicBezTo>
                  <a:cubicBezTo>
                    <a:pt x="762343" y="701675"/>
                    <a:pt x="768548" y="679857"/>
                    <a:pt x="784568" y="666750"/>
                  </a:cubicBezTo>
                  <a:lnTo>
                    <a:pt x="889343" y="581025"/>
                  </a:lnTo>
                  <a:cubicBezTo>
                    <a:pt x="908485" y="565261"/>
                    <a:pt x="926438" y="547985"/>
                    <a:pt x="946493" y="533400"/>
                  </a:cubicBezTo>
                  <a:cubicBezTo>
                    <a:pt x="963955" y="520700"/>
                    <a:pt x="982292" y="509123"/>
                    <a:pt x="998880" y="495300"/>
                  </a:cubicBezTo>
                  <a:cubicBezTo>
                    <a:pt x="1010953" y="485239"/>
                    <a:pt x="1043331" y="473076"/>
                    <a:pt x="1032218" y="461963"/>
                  </a:cubicBezTo>
                  <a:cubicBezTo>
                    <a:pt x="1020661" y="450406"/>
                    <a:pt x="1003643" y="477838"/>
                    <a:pt x="989355" y="485775"/>
                  </a:cubicBezTo>
                  <a:cubicBezTo>
                    <a:pt x="966756" y="515906"/>
                    <a:pt x="950319" y="540020"/>
                    <a:pt x="922680" y="566738"/>
                  </a:cubicBezTo>
                  <a:cubicBezTo>
                    <a:pt x="888744" y="599543"/>
                    <a:pt x="860122" y="640880"/>
                    <a:pt x="817905" y="661988"/>
                  </a:cubicBezTo>
                  <a:cubicBezTo>
                    <a:pt x="775854" y="683014"/>
                    <a:pt x="730930" y="709631"/>
                    <a:pt x="684555" y="723900"/>
                  </a:cubicBezTo>
                  <a:cubicBezTo>
                    <a:pt x="676818" y="726281"/>
                    <a:pt x="668680" y="727075"/>
                    <a:pt x="660743" y="728663"/>
                  </a:cubicBezTo>
                  <a:cubicBezTo>
                    <a:pt x="614444" y="705514"/>
                    <a:pt x="635184" y="723301"/>
                    <a:pt x="651218" y="623888"/>
                  </a:cubicBezTo>
                  <a:cubicBezTo>
                    <a:pt x="660885" y="563950"/>
                    <a:pt x="699561" y="496749"/>
                    <a:pt x="722655" y="447675"/>
                  </a:cubicBezTo>
                  <a:cubicBezTo>
                    <a:pt x="728701" y="434827"/>
                    <a:pt x="734399" y="421750"/>
                    <a:pt x="741705" y="409575"/>
                  </a:cubicBezTo>
                  <a:cubicBezTo>
                    <a:pt x="746468" y="401638"/>
                    <a:pt x="755993" y="376506"/>
                    <a:pt x="755993" y="385763"/>
                  </a:cubicBezTo>
                  <a:cubicBezTo>
                    <a:pt x="755993" y="404882"/>
                    <a:pt x="718510" y="451651"/>
                    <a:pt x="713130" y="461963"/>
                  </a:cubicBezTo>
                  <a:cubicBezTo>
                    <a:pt x="701945" y="483401"/>
                    <a:pt x="695973" y="507324"/>
                    <a:pt x="684555" y="528638"/>
                  </a:cubicBezTo>
                  <a:cubicBezTo>
                    <a:pt x="672078" y="551928"/>
                    <a:pt x="654896" y="572427"/>
                    <a:pt x="641693" y="595313"/>
                  </a:cubicBezTo>
                  <a:cubicBezTo>
                    <a:pt x="631050" y="613762"/>
                    <a:pt x="623685" y="633971"/>
                    <a:pt x="613118" y="652463"/>
                  </a:cubicBezTo>
                  <a:cubicBezTo>
                    <a:pt x="596013" y="682397"/>
                    <a:pt x="585142" y="694577"/>
                    <a:pt x="565493" y="719138"/>
                  </a:cubicBezTo>
                  <a:cubicBezTo>
                    <a:pt x="555805" y="690076"/>
                    <a:pt x="558633" y="710797"/>
                    <a:pt x="584543" y="666750"/>
                  </a:cubicBezTo>
                  <a:cubicBezTo>
                    <a:pt x="592830" y="652662"/>
                    <a:pt x="599448" y="637592"/>
                    <a:pt x="608355" y="623888"/>
                  </a:cubicBezTo>
                  <a:cubicBezTo>
                    <a:pt x="631316" y="588563"/>
                    <a:pt x="655466" y="558845"/>
                    <a:pt x="684555" y="528638"/>
                  </a:cubicBezTo>
                  <a:cubicBezTo>
                    <a:pt x="712586" y="499529"/>
                    <a:pt x="741705" y="471488"/>
                    <a:pt x="770280" y="442913"/>
                  </a:cubicBezTo>
                  <a:cubicBezTo>
                    <a:pt x="779805" y="433388"/>
                    <a:pt x="809374" y="405923"/>
                    <a:pt x="798855" y="414338"/>
                  </a:cubicBezTo>
                  <a:cubicBezTo>
                    <a:pt x="736412" y="464294"/>
                    <a:pt x="777251" y="429327"/>
                    <a:pt x="675030" y="547688"/>
                  </a:cubicBezTo>
                  <a:cubicBezTo>
                    <a:pt x="647794" y="579225"/>
                    <a:pt x="625212" y="615254"/>
                    <a:pt x="594068" y="642938"/>
                  </a:cubicBezTo>
                  <a:cubicBezTo>
                    <a:pt x="536918" y="693738"/>
                    <a:pt x="488185" y="755998"/>
                    <a:pt x="422618" y="795338"/>
                  </a:cubicBezTo>
                  <a:cubicBezTo>
                    <a:pt x="359096" y="833451"/>
                    <a:pt x="347656" y="846150"/>
                    <a:pt x="294030" y="866775"/>
                  </a:cubicBezTo>
                  <a:cubicBezTo>
                    <a:pt x="284659" y="870379"/>
                    <a:pt x="274980" y="873125"/>
                    <a:pt x="265455" y="876300"/>
                  </a:cubicBezTo>
                  <a:cubicBezTo>
                    <a:pt x="289103" y="840829"/>
                    <a:pt x="258710" y="884394"/>
                    <a:pt x="289268" y="847725"/>
                  </a:cubicBezTo>
                  <a:cubicBezTo>
                    <a:pt x="292932" y="843328"/>
                    <a:pt x="294396" y="837102"/>
                    <a:pt x="298793" y="833438"/>
                  </a:cubicBezTo>
                  <a:cubicBezTo>
                    <a:pt x="304247" y="828893"/>
                    <a:pt x="311177" y="826357"/>
                    <a:pt x="317843" y="823913"/>
                  </a:cubicBezTo>
                  <a:cubicBezTo>
                    <a:pt x="358851" y="808877"/>
                    <a:pt x="399671" y="793049"/>
                    <a:pt x="441668" y="781050"/>
                  </a:cubicBezTo>
                  <a:cubicBezTo>
                    <a:pt x="508343" y="762000"/>
                    <a:pt x="576322" y="747031"/>
                    <a:pt x="641693" y="723900"/>
                  </a:cubicBezTo>
                  <a:cubicBezTo>
                    <a:pt x="711076" y="699349"/>
                    <a:pt x="914789" y="620995"/>
                    <a:pt x="1032218" y="590550"/>
                  </a:cubicBezTo>
                  <a:cubicBezTo>
                    <a:pt x="1047889" y="586487"/>
                    <a:pt x="1063968" y="584200"/>
                    <a:pt x="1079843" y="581025"/>
                  </a:cubicBezTo>
                  <a:cubicBezTo>
                    <a:pt x="1065555" y="601663"/>
                    <a:pt x="1054729" y="625189"/>
                    <a:pt x="1036980" y="642938"/>
                  </a:cubicBezTo>
                  <a:cubicBezTo>
                    <a:pt x="931499" y="748419"/>
                    <a:pt x="956667" y="725861"/>
                    <a:pt x="798855" y="862013"/>
                  </a:cubicBezTo>
                  <a:cubicBezTo>
                    <a:pt x="775766" y="881933"/>
                    <a:pt x="752961" y="902505"/>
                    <a:pt x="727418" y="919163"/>
                  </a:cubicBezTo>
                  <a:lnTo>
                    <a:pt x="617880" y="990600"/>
                  </a:lnTo>
                  <a:cubicBezTo>
                    <a:pt x="605295" y="998719"/>
                    <a:pt x="579780" y="1014413"/>
                    <a:pt x="579780" y="1014413"/>
                  </a:cubicBezTo>
                  <a:cubicBezTo>
                    <a:pt x="584543" y="1016000"/>
                    <a:pt x="589145" y="1020160"/>
                    <a:pt x="594068" y="1019175"/>
                  </a:cubicBezTo>
                  <a:cubicBezTo>
                    <a:pt x="623762" y="1013236"/>
                    <a:pt x="644938" y="990130"/>
                    <a:pt x="670268" y="976313"/>
                  </a:cubicBezTo>
                  <a:cubicBezTo>
                    <a:pt x="747867" y="933986"/>
                    <a:pt x="720408" y="957562"/>
                    <a:pt x="808380" y="923925"/>
                  </a:cubicBezTo>
                  <a:cubicBezTo>
                    <a:pt x="837588" y="912757"/>
                    <a:pt x="864843" y="896851"/>
                    <a:pt x="894105" y="885825"/>
                  </a:cubicBezTo>
                  <a:cubicBezTo>
                    <a:pt x="974448" y="855551"/>
                    <a:pt x="1057816" y="833303"/>
                    <a:pt x="1136993" y="800100"/>
                  </a:cubicBezTo>
                  <a:lnTo>
                    <a:pt x="1284630" y="738188"/>
                  </a:lnTo>
                  <a:cubicBezTo>
                    <a:pt x="1255856" y="795735"/>
                    <a:pt x="1254621" y="801533"/>
                    <a:pt x="1179855" y="876300"/>
                  </a:cubicBezTo>
                  <a:cubicBezTo>
                    <a:pt x="1159218" y="896938"/>
                    <a:pt x="1137739" y="916767"/>
                    <a:pt x="1117943" y="938213"/>
                  </a:cubicBezTo>
                  <a:cubicBezTo>
                    <a:pt x="1099606" y="958078"/>
                    <a:pt x="1085015" y="981360"/>
                    <a:pt x="1065555" y="1000125"/>
                  </a:cubicBezTo>
                  <a:cubicBezTo>
                    <a:pt x="1040389" y="1024393"/>
                    <a:pt x="1003985" y="1037710"/>
                    <a:pt x="984593" y="1066800"/>
                  </a:cubicBezTo>
                  <a:cubicBezTo>
                    <a:pt x="981418" y="1071563"/>
                    <a:pt x="969394" y="1081845"/>
                    <a:pt x="975068" y="1081088"/>
                  </a:cubicBezTo>
                  <a:cubicBezTo>
                    <a:pt x="1071909" y="1068176"/>
                    <a:pt x="1202322" y="976411"/>
                    <a:pt x="1265580" y="942975"/>
                  </a:cubicBezTo>
                  <a:cubicBezTo>
                    <a:pt x="1306378" y="921410"/>
                    <a:pt x="1350752" y="906272"/>
                    <a:pt x="1389405" y="881063"/>
                  </a:cubicBezTo>
                  <a:cubicBezTo>
                    <a:pt x="1524486" y="792967"/>
                    <a:pt x="1464904" y="836857"/>
                    <a:pt x="1570380" y="752475"/>
                  </a:cubicBezTo>
                  <a:cubicBezTo>
                    <a:pt x="1575143" y="742950"/>
                    <a:pt x="1583608" y="734496"/>
                    <a:pt x="1584668" y="723900"/>
                  </a:cubicBezTo>
                  <a:cubicBezTo>
                    <a:pt x="1585375" y="716836"/>
                    <a:pt x="1580163" y="709870"/>
                    <a:pt x="1575143" y="704850"/>
                  </a:cubicBezTo>
                  <a:cubicBezTo>
                    <a:pt x="1549600" y="679307"/>
                    <a:pt x="1539118" y="685204"/>
                    <a:pt x="1503705" y="681038"/>
                  </a:cubicBezTo>
                  <a:cubicBezTo>
                    <a:pt x="1490994" y="679543"/>
                    <a:pt x="1478382" y="677016"/>
                    <a:pt x="1465605" y="676275"/>
                  </a:cubicBezTo>
                  <a:lnTo>
                    <a:pt x="1175093" y="661988"/>
                  </a:lnTo>
                  <a:cubicBezTo>
                    <a:pt x="1168743" y="658813"/>
                    <a:pt x="1160588" y="657917"/>
                    <a:pt x="1156043" y="652463"/>
                  </a:cubicBezTo>
                  <a:cubicBezTo>
                    <a:pt x="1151853" y="647435"/>
                    <a:pt x="1151965" y="639923"/>
                    <a:pt x="1151280" y="633413"/>
                  </a:cubicBezTo>
                  <a:cubicBezTo>
                    <a:pt x="1148782" y="609679"/>
                    <a:pt x="1149742" y="585622"/>
                    <a:pt x="1146518" y="561975"/>
                  </a:cubicBezTo>
                  <a:cubicBezTo>
                    <a:pt x="1144957" y="550524"/>
                    <a:pt x="1139415" y="539938"/>
                    <a:pt x="1136993" y="528638"/>
                  </a:cubicBezTo>
                  <a:cubicBezTo>
                    <a:pt x="1134641" y="517662"/>
                    <a:pt x="1134075" y="506373"/>
                    <a:pt x="1132230" y="495300"/>
                  </a:cubicBezTo>
                  <a:cubicBezTo>
                    <a:pt x="1130899" y="487316"/>
                    <a:pt x="1129055" y="479425"/>
                    <a:pt x="1127468" y="471488"/>
                  </a:cubicBezTo>
                  <a:cubicBezTo>
                    <a:pt x="1134120" y="444877"/>
                    <a:pt x="1130155" y="438946"/>
                    <a:pt x="1156043" y="481013"/>
                  </a:cubicBezTo>
                  <a:cubicBezTo>
                    <a:pt x="1162379" y="491309"/>
                    <a:pt x="1166085" y="503030"/>
                    <a:pt x="1170330" y="514350"/>
                  </a:cubicBezTo>
                  <a:cubicBezTo>
                    <a:pt x="1183673" y="549932"/>
                    <a:pt x="1188670" y="572070"/>
                    <a:pt x="1198905" y="609600"/>
                  </a:cubicBezTo>
                  <a:cubicBezTo>
                    <a:pt x="1194143" y="685800"/>
                    <a:pt x="1192898" y="762302"/>
                    <a:pt x="1184618" y="838200"/>
                  </a:cubicBezTo>
                  <a:cubicBezTo>
                    <a:pt x="1183452" y="848885"/>
                    <a:pt x="1166916" y="881527"/>
                    <a:pt x="1156043" y="890588"/>
                  </a:cubicBezTo>
                  <a:cubicBezTo>
                    <a:pt x="1152186" y="893802"/>
                    <a:pt x="1146518" y="893763"/>
                    <a:pt x="1141755" y="895350"/>
                  </a:cubicBezTo>
                  <a:cubicBezTo>
                    <a:pt x="1127468" y="889000"/>
                    <a:pt x="1112045" y="884755"/>
                    <a:pt x="1098893" y="876300"/>
                  </a:cubicBezTo>
                  <a:cubicBezTo>
                    <a:pt x="1089450" y="870230"/>
                    <a:pt x="1082266" y="861112"/>
                    <a:pt x="1075080" y="852488"/>
                  </a:cubicBezTo>
                  <a:cubicBezTo>
                    <a:pt x="1066337" y="841997"/>
                    <a:pt x="1058752" y="830573"/>
                    <a:pt x="1051268" y="819150"/>
                  </a:cubicBezTo>
                  <a:cubicBezTo>
                    <a:pt x="1028582" y="784523"/>
                    <a:pt x="1007327" y="748971"/>
                    <a:pt x="984593" y="714375"/>
                  </a:cubicBezTo>
                  <a:cubicBezTo>
                    <a:pt x="970808" y="693398"/>
                    <a:pt x="954183" y="674256"/>
                    <a:pt x="941730" y="652463"/>
                  </a:cubicBezTo>
                  <a:cubicBezTo>
                    <a:pt x="929030" y="630238"/>
                    <a:pt x="917598" y="607239"/>
                    <a:pt x="903630" y="585788"/>
                  </a:cubicBezTo>
                  <a:cubicBezTo>
                    <a:pt x="873114" y="538923"/>
                    <a:pt x="833390" y="497695"/>
                    <a:pt x="808380" y="447675"/>
                  </a:cubicBezTo>
                  <a:lnTo>
                    <a:pt x="775043" y="381000"/>
                  </a:lnTo>
                  <a:cubicBezTo>
                    <a:pt x="773455" y="371475"/>
                    <a:pt x="766890" y="361467"/>
                    <a:pt x="770280" y="352425"/>
                  </a:cubicBezTo>
                  <a:cubicBezTo>
                    <a:pt x="772773" y="345777"/>
                    <a:pt x="782239" y="343254"/>
                    <a:pt x="789330" y="342900"/>
                  </a:cubicBezTo>
                  <a:cubicBezTo>
                    <a:pt x="814748" y="341629"/>
                    <a:pt x="840130" y="346075"/>
                    <a:pt x="865530" y="347663"/>
                  </a:cubicBezTo>
                  <a:cubicBezTo>
                    <a:pt x="873468" y="352425"/>
                    <a:pt x="882377" y="355854"/>
                    <a:pt x="889343" y="361950"/>
                  </a:cubicBezTo>
                  <a:cubicBezTo>
                    <a:pt x="897695" y="369258"/>
                    <a:pt x="912945" y="396524"/>
                    <a:pt x="917918" y="404813"/>
                  </a:cubicBezTo>
                  <a:cubicBezTo>
                    <a:pt x="919505" y="417513"/>
                    <a:pt x="922680" y="430114"/>
                    <a:pt x="922680" y="442913"/>
                  </a:cubicBezTo>
                  <a:cubicBezTo>
                    <a:pt x="922680" y="493724"/>
                    <a:pt x="924752" y="543612"/>
                    <a:pt x="903630" y="590550"/>
                  </a:cubicBezTo>
                  <a:cubicBezTo>
                    <a:pt x="896033" y="607433"/>
                    <a:pt x="884867" y="622476"/>
                    <a:pt x="875055" y="638175"/>
                  </a:cubicBezTo>
                  <a:cubicBezTo>
                    <a:pt x="868988" y="647883"/>
                    <a:pt x="864100" y="658655"/>
                    <a:pt x="856005" y="666750"/>
                  </a:cubicBezTo>
                  <a:cubicBezTo>
                    <a:pt x="844756" y="677999"/>
                    <a:pt x="831827" y="681160"/>
                    <a:pt x="817905" y="685800"/>
                  </a:cubicBezTo>
                  <a:cubicBezTo>
                    <a:pt x="802030" y="682625"/>
                    <a:pt x="785439" y="681959"/>
                    <a:pt x="770280" y="676275"/>
                  </a:cubicBezTo>
                  <a:cubicBezTo>
                    <a:pt x="748709" y="668186"/>
                    <a:pt x="724631" y="641524"/>
                    <a:pt x="713130" y="623888"/>
                  </a:cubicBezTo>
                  <a:cubicBezTo>
                    <a:pt x="697210" y="599478"/>
                    <a:pt x="684421" y="573163"/>
                    <a:pt x="670268" y="547688"/>
                  </a:cubicBezTo>
                  <a:cubicBezTo>
                    <a:pt x="660608" y="530300"/>
                    <a:pt x="653255" y="511486"/>
                    <a:pt x="641693" y="495300"/>
                  </a:cubicBezTo>
                  <a:cubicBezTo>
                    <a:pt x="617880" y="461963"/>
                    <a:pt x="595848" y="427279"/>
                    <a:pt x="570255" y="395288"/>
                  </a:cubicBezTo>
                  <a:cubicBezTo>
                    <a:pt x="551906" y="372352"/>
                    <a:pt x="524973" y="340459"/>
                    <a:pt x="508343" y="314325"/>
                  </a:cubicBezTo>
                  <a:cubicBezTo>
                    <a:pt x="504532" y="308335"/>
                    <a:pt x="501615" y="301800"/>
                    <a:pt x="498818" y="295275"/>
                  </a:cubicBezTo>
                  <a:cubicBezTo>
                    <a:pt x="496840" y="290661"/>
                    <a:pt x="489185" y="282206"/>
                    <a:pt x="494055" y="280988"/>
                  </a:cubicBezTo>
                  <a:cubicBezTo>
                    <a:pt x="508001" y="277501"/>
                    <a:pt x="522630" y="284163"/>
                    <a:pt x="536918" y="285750"/>
                  </a:cubicBezTo>
                  <a:cubicBezTo>
                    <a:pt x="571038" y="302810"/>
                    <a:pt x="577270" y="302290"/>
                    <a:pt x="603593" y="328613"/>
                  </a:cubicBezTo>
                  <a:cubicBezTo>
                    <a:pt x="607640" y="332660"/>
                    <a:pt x="609943" y="338138"/>
                    <a:pt x="613118" y="342900"/>
                  </a:cubicBezTo>
                  <a:cubicBezTo>
                    <a:pt x="608355" y="352425"/>
                    <a:pt x="605094" y="362862"/>
                    <a:pt x="598830" y="371475"/>
                  </a:cubicBezTo>
                  <a:cubicBezTo>
                    <a:pt x="592228" y="380553"/>
                    <a:pt x="584070" y="388650"/>
                    <a:pt x="575018" y="395288"/>
                  </a:cubicBezTo>
                  <a:cubicBezTo>
                    <a:pt x="537801" y="422581"/>
                    <a:pt x="526631" y="422170"/>
                    <a:pt x="489293" y="442913"/>
                  </a:cubicBezTo>
                  <a:cubicBezTo>
                    <a:pt x="456808" y="460960"/>
                    <a:pt x="389370" y="500536"/>
                    <a:pt x="351180" y="523875"/>
                  </a:cubicBezTo>
                  <a:cubicBezTo>
                    <a:pt x="338401" y="531685"/>
                    <a:pt x="325922" y="539983"/>
                    <a:pt x="313080" y="547688"/>
                  </a:cubicBezTo>
                  <a:cubicBezTo>
                    <a:pt x="302105" y="554273"/>
                    <a:pt x="289737" y="558743"/>
                    <a:pt x="279743" y="566738"/>
                  </a:cubicBezTo>
                  <a:lnTo>
                    <a:pt x="232118" y="604838"/>
                  </a:lnTo>
                  <a:cubicBezTo>
                    <a:pt x="228943" y="611188"/>
                    <a:pt x="215858" y="626133"/>
                    <a:pt x="222593" y="623888"/>
                  </a:cubicBezTo>
                  <a:cubicBezTo>
                    <a:pt x="242807" y="617149"/>
                    <a:pt x="263020" y="568200"/>
                    <a:pt x="270218" y="557213"/>
                  </a:cubicBezTo>
                  <a:cubicBezTo>
                    <a:pt x="285631" y="533689"/>
                    <a:pt x="349557" y="443490"/>
                    <a:pt x="374993" y="409575"/>
                  </a:cubicBezTo>
                  <a:cubicBezTo>
                    <a:pt x="419589" y="350114"/>
                    <a:pt x="396166" y="386986"/>
                    <a:pt x="422618" y="342900"/>
                  </a:cubicBezTo>
                  <a:cubicBezTo>
                    <a:pt x="421030" y="338138"/>
                    <a:pt x="422617" y="327026"/>
                    <a:pt x="417855" y="328613"/>
                  </a:cubicBezTo>
                  <a:cubicBezTo>
                    <a:pt x="408286" y="331803"/>
                    <a:pt x="381648" y="368844"/>
                    <a:pt x="374993" y="376238"/>
                  </a:cubicBezTo>
                  <a:cubicBezTo>
                    <a:pt x="367484" y="384582"/>
                    <a:pt x="358366" y="391426"/>
                    <a:pt x="351180" y="400050"/>
                  </a:cubicBezTo>
                  <a:cubicBezTo>
                    <a:pt x="342437" y="410541"/>
                    <a:pt x="335979" y="422789"/>
                    <a:pt x="327368" y="433388"/>
                  </a:cubicBezTo>
                  <a:cubicBezTo>
                    <a:pt x="315314" y="448224"/>
                    <a:pt x="301004" y="461161"/>
                    <a:pt x="289268" y="476250"/>
                  </a:cubicBezTo>
                  <a:cubicBezTo>
                    <a:pt x="261205" y="512331"/>
                    <a:pt x="262376" y="515187"/>
                    <a:pt x="246405" y="552450"/>
                  </a:cubicBezTo>
                  <a:cubicBezTo>
                    <a:pt x="242238" y="573288"/>
                    <a:pt x="235903" y="584485"/>
                    <a:pt x="251168" y="604838"/>
                  </a:cubicBezTo>
                  <a:cubicBezTo>
                    <a:pt x="258565" y="614701"/>
                    <a:pt x="290812" y="618610"/>
                    <a:pt x="298793" y="619125"/>
                  </a:cubicBezTo>
                  <a:cubicBezTo>
                    <a:pt x="338430" y="621682"/>
                    <a:pt x="378152" y="622770"/>
                    <a:pt x="417855" y="623888"/>
                  </a:cubicBezTo>
                  <a:lnTo>
                    <a:pt x="636930" y="628650"/>
                  </a:lnTo>
                  <a:cubicBezTo>
                    <a:pt x="648043" y="630238"/>
                    <a:pt x="659330" y="630889"/>
                    <a:pt x="670268" y="633413"/>
                  </a:cubicBezTo>
                  <a:cubicBezTo>
                    <a:pt x="680051" y="635671"/>
                    <a:pt x="698843" y="642938"/>
                    <a:pt x="698843" y="642938"/>
                  </a:cubicBezTo>
                  <a:cubicBezTo>
                    <a:pt x="692493" y="630238"/>
                    <a:pt x="687669" y="616652"/>
                    <a:pt x="679793" y="604838"/>
                  </a:cubicBezTo>
                  <a:cubicBezTo>
                    <a:pt x="671674" y="592660"/>
                    <a:pt x="660361" y="582929"/>
                    <a:pt x="651218" y="571500"/>
                  </a:cubicBezTo>
                  <a:cubicBezTo>
                    <a:pt x="599975" y="507446"/>
                    <a:pt x="632322" y="529734"/>
                    <a:pt x="532155" y="457200"/>
                  </a:cubicBezTo>
                  <a:cubicBezTo>
                    <a:pt x="517780" y="446790"/>
                    <a:pt x="499999" y="442090"/>
                    <a:pt x="484530" y="433388"/>
                  </a:cubicBezTo>
                  <a:cubicBezTo>
                    <a:pt x="449173" y="413500"/>
                    <a:pt x="414752" y="391991"/>
                    <a:pt x="379755" y="371475"/>
                  </a:cubicBezTo>
                  <a:cubicBezTo>
                    <a:pt x="368714" y="365002"/>
                    <a:pt x="346418" y="352425"/>
                    <a:pt x="346418" y="352425"/>
                  </a:cubicBezTo>
                  <a:cubicBezTo>
                    <a:pt x="325389" y="320883"/>
                    <a:pt x="322033" y="322669"/>
                    <a:pt x="408330" y="357188"/>
                  </a:cubicBezTo>
                  <a:cubicBezTo>
                    <a:pt x="417768" y="360963"/>
                    <a:pt x="425343" y="368682"/>
                    <a:pt x="432143" y="376238"/>
                  </a:cubicBezTo>
                  <a:cubicBezTo>
                    <a:pt x="439801" y="384747"/>
                    <a:pt x="445425" y="394925"/>
                    <a:pt x="451193" y="404813"/>
                  </a:cubicBezTo>
                  <a:cubicBezTo>
                    <a:pt x="461120" y="421832"/>
                    <a:pt x="477821" y="461155"/>
                    <a:pt x="484530" y="476250"/>
                  </a:cubicBezTo>
                  <a:cubicBezTo>
                    <a:pt x="485808" y="483282"/>
                    <a:pt x="499451" y="552813"/>
                    <a:pt x="498818" y="566738"/>
                  </a:cubicBezTo>
                  <a:cubicBezTo>
                    <a:pt x="497799" y="589165"/>
                    <a:pt x="492468" y="611188"/>
                    <a:pt x="489293" y="633413"/>
                  </a:cubicBezTo>
                  <a:cubicBezTo>
                    <a:pt x="484530" y="623888"/>
                    <a:pt x="475005" y="615487"/>
                    <a:pt x="475005" y="604838"/>
                  </a:cubicBezTo>
                  <a:cubicBezTo>
                    <a:pt x="475005" y="514112"/>
                    <a:pt x="481895" y="530354"/>
                    <a:pt x="517868" y="471488"/>
                  </a:cubicBezTo>
                  <a:cubicBezTo>
                    <a:pt x="527930" y="455023"/>
                    <a:pt x="546138" y="416726"/>
                    <a:pt x="560730" y="400050"/>
                  </a:cubicBezTo>
                  <a:cubicBezTo>
                    <a:pt x="564499" y="395742"/>
                    <a:pt x="570255" y="393700"/>
                    <a:pt x="575018" y="390525"/>
                  </a:cubicBezTo>
                  <a:cubicBezTo>
                    <a:pt x="569427" y="412889"/>
                    <a:pt x="555639" y="471799"/>
                    <a:pt x="546443" y="495300"/>
                  </a:cubicBezTo>
                  <a:cubicBezTo>
                    <a:pt x="538160" y="516467"/>
                    <a:pt x="529145" y="537478"/>
                    <a:pt x="517868" y="557213"/>
                  </a:cubicBezTo>
                  <a:cubicBezTo>
                    <a:pt x="497329" y="593156"/>
                    <a:pt x="469706" y="624961"/>
                    <a:pt x="451193" y="661988"/>
                  </a:cubicBezTo>
                  <a:cubicBezTo>
                    <a:pt x="444843" y="674688"/>
                    <a:pt x="436634" y="686618"/>
                    <a:pt x="432143" y="700088"/>
                  </a:cubicBezTo>
                  <a:cubicBezTo>
                    <a:pt x="429215" y="708870"/>
                    <a:pt x="442290" y="684554"/>
                    <a:pt x="446430" y="676275"/>
                  </a:cubicBezTo>
                  <a:cubicBezTo>
                    <a:pt x="454368" y="660400"/>
                    <a:pt x="461331" y="643999"/>
                    <a:pt x="470243" y="628650"/>
                  </a:cubicBezTo>
                  <a:cubicBezTo>
                    <a:pt x="489931" y="594743"/>
                    <a:pt x="513566" y="563160"/>
                    <a:pt x="532155" y="528638"/>
                  </a:cubicBezTo>
                  <a:lnTo>
                    <a:pt x="565493" y="466725"/>
                  </a:lnTo>
                  <a:cubicBezTo>
                    <a:pt x="568668" y="454025"/>
                    <a:pt x="571574" y="441255"/>
                    <a:pt x="575018" y="428625"/>
                  </a:cubicBezTo>
                  <a:cubicBezTo>
                    <a:pt x="576339" y="423782"/>
                    <a:pt x="584702" y="413353"/>
                    <a:pt x="579780" y="414338"/>
                  </a:cubicBezTo>
                  <a:cubicBezTo>
                    <a:pt x="568555" y="416583"/>
                    <a:pt x="560730" y="427038"/>
                    <a:pt x="551205" y="433388"/>
                  </a:cubicBezTo>
                  <a:cubicBezTo>
                    <a:pt x="525805" y="469900"/>
                    <a:pt x="503479" y="508756"/>
                    <a:pt x="475005" y="542925"/>
                  </a:cubicBezTo>
                  <a:cubicBezTo>
                    <a:pt x="451193" y="571500"/>
                    <a:pt x="382935" y="659599"/>
                    <a:pt x="403568" y="628650"/>
                  </a:cubicBezTo>
                  <a:cubicBezTo>
                    <a:pt x="430434" y="588351"/>
                    <a:pt x="436701" y="576467"/>
                    <a:pt x="479768" y="533400"/>
                  </a:cubicBezTo>
                  <a:cubicBezTo>
                    <a:pt x="506802" y="506366"/>
                    <a:pt x="538459" y="484234"/>
                    <a:pt x="565493" y="457200"/>
                  </a:cubicBezTo>
                  <a:cubicBezTo>
                    <a:pt x="589358" y="433335"/>
                    <a:pt x="608303" y="404865"/>
                    <a:pt x="632168" y="381000"/>
                  </a:cubicBezTo>
                  <a:cubicBezTo>
                    <a:pt x="646543" y="366625"/>
                    <a:pt x="664430" y="356215"/>
                    <a:pt x="679793" y="342900"/>
                  </a:cubicBezTo>
                  <a:cubicBezTo>
                    <a:pt x="688276" y="335548"/>
                    <a:pt x="707155" y="329737"/>
                    <a:pt x="703605" y="319088"/>
                  </a:cubicBezTo>
                  <a:cubicBezTo>
                    <a:pt x="700430" y="309563"/>
                    <a:pt x="684555" y="325438"/>
                    <a:pt x="675030" y="328613"/>
                  </a:cubicBezTo>
                  <a:cubicBezTo>
                    <a:pt x="665505" y="338138"/>
                    <a:pt x="655277" y="347009"/>
                    <a:pt x="646455" y="357188"/>
                  </a:cubicBezTo>
                  <a:cubicBezTo>
                    <a:pt x="604163" y="405986"/>
                    <a:pt x="572668" y="462771"/>
                    <a:pt x="541680" y="519113"/>
                  </a:cubicBezTo>
                  <a:cubicBezTo>
                    <a:pt x="524218" y="550863"/>
                    <a:pt x="506998" y="582748"/>
                    <a:pt x="489293" y="614363"/>
                  </a:cubicBezTo>
                  <a:cubicBezTo>
                    <a:pt x="484770" y="622439"/>
                    <a:pt x="475005" y="638175"/>
                    <a:pt x="475005" y="638175"/>
                  </a:cubicBezTo>
                  <a:cubicBezTo>
                    <a:pt x="454632" y="566870"/>
                    <a:pt x="473255" y="647575"/>
                    <a:pt x="470243" y="557213"/>
                  </a:cubicBezTo>
                  <a:cubicBezTo>
                    <a:pt x="467594" y="477739"/>
                    <a:pt x="467803" y="397718"/>
                    <a:pt x="455955" y="319088"/>
                  </a:cubicBezTo>
                  <a:cubicBezTo>
                    <a:pt x="450195" y="280861"/>
                    <a:pt x="432724" y="245235"/>
                    <a:pt x="417855" y="209550"/>
                  </a:cubicBezTo>
                  <a:cubicBezTo>
                    <a:pt x="400923" y="168914"/>
                    <a:pt x="387732" y="125238"/>
                    <a:pt x="360705" y="90488"/>
                  </a:cubicBezTo>
                  <a:cubicBezTo>
                    <a:pt x="349593" y="76200"/>
                    <a:pt x="337671" y="62507"/>
                    <a:pt x="327368" y="47625"/>
                  </a:cubicBezTo>
                  <a:cubicBezTo>
                    <a:pt x="323327" y="41788"/>
                    <a:pt x="321365" y="34739"/>
                    <a:pt x="317843" y="28575"/>
                  </a:cubicBezTo>
                  <a:cubicBezTo>
                    <a:pt x="315003" y="23605"/>
                    <a:pt x="311493" y="19050"/>
                    <a:pt x="308318" y="14288"/>
                  </a:cubicBezTo>
                  <a:cubicBezTo>
                    <a:pt x="311493" y="9525"/>
                    <a:pt x="312119" y="0"/>
                    <a:pt x="317843" y="0"/>
                  </a:cubicBezTo>
                  <a:cubicBezTo>
                    <a:pt x="325781" y="0"/>
                    <a:pt x="330919" y="9061"/>
                    <a:pt x="336893" y="14288"/>
                  </a:cubicBezTo>
                  <a:cubicBezTo>
                    <a:pt x="343651" y="20202"/>
                    <a:pt x="350030" y="26580"/>
                    <a:pt x="355943" y="33338"/>
                  </a:cubicBezTo>
                  <a:cubicBezTo>
                    <a:pt x="361170" y="39312"/>
                    <a:pt x="363880" y="47626"/>
                    <a:pt x="370230" y="52388"/>
                  </a:cubicBezTo>
                  <a:cubicBezTo>
                    <a:pt x="377069" y="57517"/>
                    <a:pt x="386105" y="58738"/>
                    <a:pt x="394043" y="61913"/>
                  </a:cubicBezTo>
                  <a:cubicBezTo>
                    <a:pt x="400393" y="68263"/>
                    <a:pt x="406004" y="75450"/>
                    <a:pt x="413093" y="80963"/>
                  </a:cubicBezTo>
                  <a:cubicBezTo>
                    <a:pt x="420400" y="86646"/>
                    <a:pt x="430360" y="88705"/>
                    <a:pt x="436905" y="95250"/>
                  </a:cubicBezTo>
                  <a:cubicBezTo>
                    <a:pt x="450138" y="108483"/>
                    <a:pt x="459589" y="129966"/>
                    <a:pt x="465480" y="147638"/>
                  </a:cubicBezTo>
                  <a:cubicBezTo>
                    <a:pt x="467550" y="153848"/>
                    <a:pt x="468491" y="160381"/>
                    <a:pt x="470243" y="166688"/>
                  </a:cubicBezTo>
                  <a:cubicBezTo>
                    <a:pt x="488419" y="232120"/>
                    <a:pt x="483561" y="216168"/>
                    <a:pt x="498818" y="261938"/>
                  </a:cubicBezTo>
                  <a:cubicBezTo>
                    <a:pt x="500405" y="273050"/>
                    <a:pt x="500858" y="284385"/>
                    <a:pt x="503580" y="295275"/>
                  </a:cubicBezTo>
                  <a:cubicBezTo>
                    <a:pt x="508240" y="313917"/>
                    <a:pt x="513043" y="318995"/>
                    <a:pt x="522630" y="333375"/>
                  </a:cubicBezTo>
                  <a:cubicBezTo>
                    <a:pt x="528910" y="358491"/>
                    <a:pt x="535941" y="361625"/>
                    <a:pt x="494055" y="347663"/>
                  </a:cubicBezTo>
                  <a:cubicBezTo>
                    <a:pt x="451370" y="333435"/>
                    <a:pt x="465909" y="332453"/>
                    <a:pt x="436905" y="314325"/>
                  </a:cubicBezTo>
                  <a:cubicBezTo>
                    <a:pt x="430885" y="310562"/>
                    <a:pt x="424205" y="307975"/>
                    <a:pt x="417855" y="304800"/>
                  </a:cubicBezTo>
                  <a:cubicBezTo>
                    <a:pt x="445284" y="359658"/>
                    <a:pt x="405780" y="281868"/>
                    <a:pt x="441668" y="347663"/>
                  </a:cubicBezTo>
                  <a:cubicBezTo>
                    <a:pt x="446767" y="357012"/>
                    <a:pt x="449691" y="367626"/>
                    <a:pt x="455955" y="376238"/>
                  </a:cubicBezTo>
                  <a:cubicBezTo>
                    <a:pt x="462557" y="385316"/>
                    <a:pt x="471462" y="392499"/>
                    <a:pt x="479768" y="400050"/>
                  </a:cubicBezTo>
                  <a:cubicBezTo>
                    <a:pt x="493057" y="412131"/>
                    <a:pt x="520259" y="434584"/>
                    <a:pt x="536918" y="442913"/>
                  </a:cubicBezTo>
                  <a:cubicBezTo>
                    <a:pt x="549050" y="448979"/>
                    <a:pt x="562318" y="452438"/>
                    <a:pt x="575018" y="457200"/>
                  </a:cubicBezTo>
                  <a:cubicBezTo>
                    <a:pt x="581368" y="461963"/>
                    <a:pt x="586608" y="468775"/>
                    <a:pt x="594068" y="471488"/>
                  </a:cubicBezTo>
                  <a:cubicBezTo>
                    <a:pt x="619286" y="480658"/>
                    <a:pt x="639970" y="474680"/>
                    <a:pt x="665505" y="471488"/>
                  </a:cubicBezTo>
                  <a:cubicBezTo>
                    <a:pt x="662330" y="465138"/>
                    <a:pt x="659918" y="458345"/>
                    <a:pt x="655980" y="452438"/>
                  </a:cubicBezTo>
                  <a:cubicBezTo>
                    <a:pt x="646708" y="438531"/>
                    <a:pt x="625576" y="415195"/>
                    <a:pt x="613118" y="404813"/>
                  </a:cubicBezTo>
                  <a:cubicBezTo>
                    <a:pt x="596497" y="390962"/>
                    <a:pt x="559663" y="367766"/>
                    <a:pt x="541680" y="357188"/>
                  </a:cubicBezTo>
                  <a:cubicBezTo>
                    <a:pt x="527592" y="348901"/>
                    <a:pt x="512906" y="341662"/>
                    <a:pt x="498818" y="333375"/>
                  </a:cubicBezTo>
                  <a:cubicBezTo>
                    <a:pt x="445643" y="302095"/>
                    <a:pt x="474409" y="317546"/>
                    <a:pt x="422618" y="280988"/>
                  </a:cubicBezTo>
                  <a:cubicBezTo>
                    <a:pt x="408589" y="271085"/>
                    <a:pt x="393619" y="262545"/>
                    <a:pt x="379755" y="252413"/>
                  </a:cubicBezTo>
                  <a:cubicBezTo>
                    <a:pt x="352325" y="232368"/>
                    <a:pt x="325842" y="211057"/>
                    <a:pt x="298793" y="190500"/>
                  </a:cubicBezTo>
                  <a:cubicBezTo>
                    <a:pt x="286154" y="180894"/>
                    <a:pt x="271918" y="173150"/>
                    <a:pt x="260693" y="161925"/>
                  </a:cubicBezTo>
                  <a:cubicBezTo>
                    <a:pt x="254343" y="155575"/>
                    <a:pt x="247487" y="149693"/>
                    <a:pt x="241643" y="142875"/>
                  </a:cubicBezTo>
                  <a:cubicBezTo>
                    <a:pt x="237918" y="138529"/>
                    <a:pt x="232118" y="122864"/>
                    <a:pt x="232118" y="128588"/>
                  </a:cubicBezTo>
                  <a:cubicBezTo>
                    <a:pt x="232118" y="137137"/>
                    <a:pt x="237020" y="145209"/>
                    <a:pt x="241643" y="152400"/>
                  </a:cubicBezTo>
                  <a:cubicBezTo>
                    <a:pt x="262737" y="185213"/>
                    <a:pt x="294463" y="216910"/>
                    <a:pt x="322605" y="242888"/>
                  </a:cubicBezTo>
                  <a:cubicBezTo>
                    <a:pt x="347405" y="265780"/>
                    <a:pt x="370850" y="290652"/>
                    <a:pt x="398805" y="309563"/>
                  </a:cubicBezTo>
                  <a:cubicBezTo>
                    <a:pt x="553374" y="414125"/>
                    <a:pt x="628820" y="460977"/>
                    <a:pt x="784568" y="523875"/>
                  </a:cubicBezTo>
                  <a:cubicBezTo>
                    <a:pt x="820413" y="538351"/>
                    <a:pt x="857056" y="550939"/>
                    <a:pt x="894105" y="561975"/>
                  </a:cubicBezTo>
                  <a:cubicBezTo>
                    <a:pt x="931743" y="573186"/>
                    <a:pt x="1008405" y="590550"/>
                    <a:pt x="1008405" y="590550"/>
                  </a:cubicBezTo>
                  <a:cubicBezTo>
                    <a:pt x="1003643" y="584200"/>
                    <a:pt x="999284" y="577526"/>
                    <a:pt x="994118" y="571500"/>
                  </a:cubicBezTo>
                  <a:cubicBezTo>
                    <a:pt x="972797" y="546626"/>
                    <a:pt x="945429" y="534358"/>
                    <a:pt x="917918" y="514350"/>
                  </a:cubicBezTo>
                  <a:cubicBezTo>
                    <a:pt x="903280" y="503704"/>
                    <a:pt x="889343" y="492126"/>
                    <a:pt x="875055" y="481013"/>
                  </a:cubicBezTo>
                  <a:cubicBezTo>
                    <a:pt x="860768" y="469901"/>
                    <a:pt x="848083" y="456342"/>
                    <a:pt x="832193" y="447675"/>
                  </a:cubicBezTo>
                  <a:cubicBezTo>
                    <a:pt x="814730" y="438150"/>
                    <a:pt x="796623" y="429722"/>
                    <a:pt x="779805" y="419100"/>
                  </a:cubicBezTo>
                  <a:cubicBezTo>
                    <a:pt x="766383" y="410623"/>
                    <a:pt x="753824" y="400779"/>
                    <a:pt x="741705" y="390525"/>
                  </a:cubicBezTo>
                  <a:cubicBezTo>
                    <a:pt x="689969" y="346748"/>
                    <a:pt x="739408" y="381056"/>
                    <a:pt x="703605" y="357188"/>
                  </a:cubicBezTo>
                  <a:cubicBezTo>
                    <a:pt x="724992" y="335801"/>
                    <a:pt x="711504" y="345030"/>
                    <a:pt x="746468" y="333375"/>
                  </a:cubicBezTo>
                  <a:lnTo>
                    <a:pt x="760755" y="328613"/>
                  </a:lnTo>
                  <a:cubicBezTo>
                    <a:pt x="757580" y="344488"/>
                    <a:pt x="755678" y="360672"/>
                    <a:pt x="751230" y="376238"/>
                  </a:cubicBezTo>
                  <a:cubicBezTo>
                    <a:pt x="749280" y="383064"/>
                    <a:pt x="744588" y="388800"/>
                    <a:pt x="741705" y="395288"/>
                  </a:cubicBezTo>
                  <a:cubicBezTo>
                    <a:pt x="716926" y="451039"/>
                    <a:pt x="754721" y="379827"/>
                    <a:pt x="703605" y="466725"/>
                  </a:cubicBezTo>
                  <a:cubicBezTo>
                    <a:pt x="697116" y="477757"/>
                    <a:pt x="694326" y="491796"/>
                    <a:pt x="684555" y="500063"/>
                  </a:cubicBezTo>
                  <a:cubicBezTo>
                    <a:pt x="639991" y="537771"/>
                    <a:pt x="640844" y="545419"/>
                    <a:pt x="603593" y="561975"/>
                  </a:cubicBezTo>
                  <a:cubicBezTo>
                    <a:pt x="595781" y="565447"/>
                    <a:pt x="587718" y="568325"/>
                    <a:pt x="579780" y="571500"/>
                  </a:cubicBezTo>
                  <a:cubicBezTo>
                    <a:pt x="604373" y="528462"/>
                    <a:pt x="607527" y="521598"/>
                    <a:pt x="641693" y="471488"/>
                  </a:cubicBezTo>
                  <a:cubicBezTo>
                    <a:pt x="650636" y="458372"/>
                    <a:pt x="659043" y="444613"/>
                    <a:pt x="670268" y="433388"/>
                  </a:cubicBezTo>
                  <a:cubicBezTo>
                    <a:pt x="687803" y="415853"/>
                    <a:pt x="747256" y="370885"/>
                    <a:pt x="727418" y="385763"/>
                  </a:cubicBezTo>
                  <a:cubicBezTo>
                    <a:pt x="686552" y="416411"/>
                    <a:pt x="733306" y="383121"/>
                    <a:pt x="679793" y="414338"/>
                  </a:cubicBezTo>
                  <a:cubicBezTo>
                    <a:pt x="633216" y="441508"/>
                    <a:pt x="667511" y="429179"/>
                    <a:pt x="608355" y="457200"/>
                  </a:cubicBezTo>
                  <a:cubicBezTo>
                    <a:pt x="592903" y="464519"/>
                    <a:pt x="576023" y="468604"/>
                    <a:pt x="560730" y="476250"/>
                  </a:cubicBezTo>
                  <a:cubicBezTo>
                    <a:pt x="544171" y="484529"/>
                    <a:pt x="529988" y="497228"/>
                    <a:pt x="513105" y="504825"/>
                  </a:cubicBezTo>
                  <a:cubicBezTo>
                    <a:pt x="497991" y="511626"/>
                    <a:pt x="481470" y="514752"/>
                    <a:pt x="465480" y="519113"/>
                  </a:cubicBezTo>
                  <a:cubicBezTo>
                    <a:pt x="446536" y="524280"/>
                    <a:pt x="408330" y="533400"/>
                    <a:pt x="408330" y="533400"/>
                  </a:cubicBezTo>
                  <a:cubicBezTo>
                    <a:pt x="481571" y="496781"/>
                    <a:pt x="388116" y="547272"/>
                    <a:pt x="465480" y="490538"/>
                  </a:cubicBezTo>
                  <a:cubicBezTo>
                    <a:pt x="478660" y="480872"/>
                    <a:pt x="495043" y="476225"/>
                    <a:pt x="508343" y="466725"/>
                  </a:cubicBezTo>
                  <a:cubicBezTo>
                    <a:pt x="528522" y="452312"/>
                    <a:pt x="544974" y="433024"/>
                    <a:pt x="565493" y="419100"/>
                  </a:cubicBezTo>
                  <a:cubicBezTo>
                    <a:pt x="589608" y="402736"/>
                    <a:pt x="616635" y="391116"/>
                    <a:pt x="641693" y="376238"/>
                  </a:cubicBezTo>
                  <a:cubicBezTo>
                    <a:pt x="667448" y="360946"/>
                    <a:pt x="691805" y="343330"/>
                    <a:pt x="717893" y="328613"/>
                  </a:cubicBezTo>
                  <a:cubicBezTo>
                    <a:pt x="753763" y="308379"/>
                    <a:pt x="792116" y="292652"/>
                    <a:pt x="827430" y="271463"/>
                  </a:cubicBezTo>
                  <a:lnTo>
                    <a:pt x="851243" y="257175"/>
                  </a:lnTo>
                  <a:cubicBezTo>
                    <a:pt x="846480" y="265113"/>
                    <a:pt x="842638" y="273681"/>
                    <a:pt x="836955" y="280988"/>
                  </a:cubicBezTo>
                  <a:cubicBezTo>
                    <a:pt x="802174" y="325706"/>
                    <a:pt x="790443" y="340664"/>
                    <a:pt x="751230" y="371475"/>
                  </a:cubicBezTo>
                  <a:cubicBezTo>
                    <a:pt x="718275" y="397369"/>
                    <a:pt x="688198" y="427952"/>
                    <a:pt x="651218" y="447675"/>
                  </a:cubicBezTo>
                  <a:cubicBezTo>
                    <a:pt x="627405" y="460375"/>
                    <a:pt x="603156" y="472289"/>
                    <a:pt x="579780" y="485775"/>
                  </a:cubicBezTo>
                  <a:cubicBezTo>
                    <a:pt x="561851" y="496119"/>
                    <a:pt x="545728" y="509509"/>
                    <a:pt x="527393" y="519113"/>
                  </a:cubicBezTo>
                  <a:cubicBezTo>
                    <a:pt x="488211" y="539637"/>
                    <a:pt x="484308" y="537514"/>
                    <a:pt x="446430" y="542925"/>
                  </a:cubicBezTo>
                  <a:cubicBezTo>
                    <a:pt x="441668" y="544513"/>
                    <a:pt x="432143" y="552708"/>
                    <a:pt x="432143" y="547688"/>
                  </a:cubicBezTo>
                  <a:cubicBezTo>
                    <a:pt x="432143" y="540953"/>
                    <a:pt x="442165" y="538613"/>
                    <a:pt x="446430" y="533400"/>
                  </a:cubicBezTo>
                  <a:cubicBezTo>
                    <a:pt x="585722" y="363151"/>
                    <a:pt x="363510" y="624900"/>
                    <a:pt x="508343" y="461963"/>
                  </a:cubicBezTo>
                  <a:cubicBezTo>
                    <a:pt x="523333" y="445099"/>
                    <a:pt x="534929" y="425200"/>
                    <a:pt x="551205" y="409575"/>
                  </a:cubicBezTo>
                  <a:cubicBezTo>
                    <a:pt x="617048" y="346365"/>
                    <a:pt x="718288" y="288355"/>
                    <a:pt x="789330" y="242888"/>
                  </a:cubicBezTo>
                  <a:cubicBezTo>
                    <a:pt x="814558" y="226742"/>
                    <a:pt x="837924" y="206886"/>
                    <a:pt x="865530" y="195263"/>
                  </a:cubicBezTo>
                  <a:cubicBezTo>
                    <a:pt x="1051200" y="117086"/>
                    <a:pt x="880579" y="192501"/>
                    <a:pt x="1008405" y="128588"/>
                  </a:cubicBezTo>
                  <a:cubicBezTo>
                    <a:pt x="1022390" y="121596"/>
                    <a:pt x="1061564" y="97771"/>
                    <a:pt x="1051268" y="109538"/>
                  </a:cubicBezTo>
                  <a:cubicBezTo>
                    <a:pt x="1030361" y="133432"/>
                    <a:pt x="998668" y="145449"/>
                    <a:pt x="975068" y="166688"/>
                  </a:cubicBezTo>
                  <a:cubicBezTo>
                    <a:pt x="959193" y="180975"/>
                    <a:pt x="943850" y="195877"/>
                    <a:pt x="927443" y="209550"/>
                  </a:cubicBezTo>
                  <a:cubicBezTo>
                    <a:pt x="877160" y="251453"/>
                    <a:pt x="825872" y="292136"/>
                    <a:pt x="775043" y="333375"/>
                  </a:cubicBezTo>
                  <a:cubicBezTo>
                    <a:pt x="741735" y="360399"/>
                    <a:pt x="708695" y="387760"/>
                    <a:pt x="675030" y="414338"/>
                  </a:cubicBezTo>
                  <a:cubicBezTo>
                    <a:pt x="648365" y="435390"/>
                    <a:pt x="623108" y="458618"/>
                    <a:pt x="594068" y="476250"/>
                  </a:cubicBezTo>
                  <a:cubicBezTo>
                    <a:pt x="549618" y="503238"/>
                    <a:pt x="508515" y="536730"/>
                    <a:pt x="460718" y="557213"/>
                  </a:cubicBezTo>
                  <a:cubicBezTo>
                    <a:pt x="422119" y="573755"/>
                    <a:pt x="437439" y="564793"/>
                    <a:pt x="413093" y="581025"/>
                  </a:cubicBezTo>
                  <a:cubicBezTo>
                    <a:pt x="447177" y="529899"/>
                    <a:pt x="427770" y="556526"/>
                    <a:pt x="489293" y="485775"/>
                  </a:cubicBezTo>
                  <a:cubicBezTo>
                    <a:pt x="534188" y="434146"/>
                    <a:pt x="565314" y="401872"/>
                    <a:pt x="617880" y="347663"/>
                  </a:cubicBezTo>
                  <a:cubicBezTo>
                    <a:pt x="636752" y="328201"/>
                    <a:pt x="732196" y="232583"/>
                    <a:pt x="751230" y="219075"/>
                  </a:cubicBezTo>
                  <a:lnTo>
                    <a:pt x="898868" y="114300"/>
                  </a:lnTo>
                  <a:cubicBezTo>
                    <a:pt x="915901" y="102539"/>
                    <a:pt x="933844" y="92156"/>
                    <a:pt x="951255" y="80963"/>
                  </a:cubicBezTo>
                  <a:cubicBezTo>
                    <a:pt x="956070" y="77868"/>
                    <a:pt x="969590" y="67391"/>
                    <a:pt x="965543" y="71438"/>
                  </a:cubicBezTo>
                  <a:cubicBezTo>
                    <a:pt x="873817" y="163164"/>
                    <a:pt x="990184" y="44498"/>
                    <a:pt x="832193" y="223838"/>
                  </a:cubicBezTo>
                  <a:cubicBezTo>
                    <a:pt x="821335" y="236164"/>
                    <a:pt x="659199" y="406276"/>
                    <a:pt x="655980" y="409575"/>
                  </a:cubicBezTo>
                  <a:cubicBezTo>
                    <a:pt x="624624" y="441714"/>
                    <a:pt x="595893" y="476902"/>
                    <a:pt x="560730" y="504825"/>
                  </a:cubicBezTo>
                  <a:cubicBezTo>
                    <a:pt x="506755" y="547688"/>
                    <a:pt x="460452" y="602589"/>
                    <a:pt x="398805" y="633413"/>
                  </a:cubicBezTo>
                  <a:lnTo>
                    <a:pt x="341655" y="661988"/>
                  </a:lnTo>
                  <a:cubicBezTo>
                    <a:pt x="371322" y="602655"/>
                    <a:pt x="328370" y="685718"/>
                    <a:pt x="365468" y="623888"/>
                  </a:cubicBezTo>
                  <a:cubicBezTo>
                    <a:pt x="395138" y="574438"/>
                    <a:pt x="362863" y="615889"/>
                    <a:pt x="398805" y="561975"/>
                  </a:cubicBezTo>
                  <a:cubicBezTo>
                    <a:pt x="407611" y="548766"/>
                    <a:pt x="418903" y="537297"/>
                    <a:pt x="427380" y="523875"/>
                  </a:cubicBezTo>
                  <a:cubicBezTo>
                    <a:pt x="460921" y="470768"/>
                    <a:pt x="448403" y="469515"/>
                    <a:pt x="494055" y="423863"/>
                  </a:cubicBezTo>
                  <a:cubicBezTo>
                    <a:pt x="519505" y="398413"/>
                    <a:pt x="600468" y="326975"/>
                    <a:pt x="575018" y="352425"/>
                  </a:cubicBezTo>
                  <a:cubicBezTo>
                    <a:pt x="554380" y="373063"/>
                    <a:pt x="533233" y="393203"/>
                    <a:pt x="513105" y="414338"/>
                  </a:cubicBezTo>
                  <a:cubicBezTo>
                    <a:pt x="488068" y="440627"/>
                    <a:pt x="443475" y="490797"/>
                    <a:pt x="417855" y="519113"/>
                  </a:cubicBezTo>
                  <a:cubicBezTo>
                    <a:pt x="402022" y="536613"/>
                    <a:pt x="384973" y="553072"/>
                    <a:pt x="370230" y="571500"/>
                  </a:cubicBezTo>
                  <a:cubicBezTo>
                    <a:pt x="342234" y="606495"/>
                    <a:pt x="334235" y="620088"/>
                    <a:pt x="303555" y="647700"/>
                  </a:cubicBezTo>
                  <a:cubicBezTo>
                    <a:pt x="297655" y="653010"/>
                    <a:pt x="290855" y="657225"/>
                    <a:pt x="284505" y="661988"/>
                  </a:cubicBezTo>
                  <a:cubicBezTo>
                    <a:pt x="289268" y="649288"/>
                    <a:pt x="292410" y="635856"/>
                    <a:pt x="298793" y="623888"/>
                  </a:cubicBezTo>
                  <a:cubicBezTo>
                    <a:pt x="312456" y="598270"/>
                    <a:pt x="340026" y="570831"/>
                    <a:pt x="360705" y="552450"/>
                  </a:cubicBezTo>
                  <a:cubicBezTo>
                    <a:pt x="375900" y="538944"/>
                    <a:pt x="391568" y="525853"/>
                    <a:pt x="408330" y="514350"/>
                  </a:cubicBezTo>
                  <a:cubicBezTo>
                    <a:pt x="472587" y="470252"/>
                    <a:pt x="538386" y="428444"/>
                    <a:pt x="603593" y="385763"/>
                  </a:cubicBezTo>
                  <a:cubicBezTo>
                    <a:pt x="625700" y="371293"/>
                    <a:pt x="651585" y="361583"/>
                    <a:pt x="670268" y="342900"/>
                  </a:cubicBezTo>
                  <a:cubicBezTo>
                    <a:pt x="681380" y="331788"/>
                    <a:pt x="703605" y="325278"/>
                    <a:pt x="703605" y="309563"/>
                  </a:cubicBezTo>
                  <a:cubicBezTo>
                    <a:pt x="703605" y="297473"/>
                    <a:pt x="681380" y="319088"/>
                    <a:pt x="670268" y="323850"/>
                  </a:cubicBezTo>
                  <a:cubicBezTo>
                    <a:pt x="620211" y="380165"/>
                    <a:pt x="594601" y="406587"/>
                    <a:pt x="546443" y="481013"/>
                  </a:cubicBezTo>
                  <a:cubicBezTo>
                    <a:pt x="511518" y="534988"/>
                    <a:pt x="482119" y="592970"/>
                    <a:pt x="441668" y="642938"/>
                  </a:cubicBezTo>
                  <a:cubicBezTo>
                    <a:pt x="414680" y="676275"/>
                    <a:pt x="391033" y="712620"/>
                    <a:pt x="360705" y="742950"/>
                  </a:cubicBezTo>
                  <a:cubicBezTo>
                    <a:pt x="352768" y="750888"/>
                    <a:pt x="345754" y="759871"/>
                    <a:pt x="336893" y="766763"/>
                  </a:cubicBezTo>
                  <a:cubicBezTo>
                    <a:pt x="331289" y="771122"/>
                    <a:pt x="324193" y="773113"/>
                    <a:pt x="317843" y="776288"/>
                  </a:cubicBezTo>
                  <a:cubicBezTo>
                    <a:pt x="331512" y="721607"/>
                    <a:pt x="312399" y="788988"/>
                    <a:pt x="332130" y="742950"/>
                  </a:cubicBezTo>
                  <a:cubicBezTo>
                    <a:pt x="334708" y="736934"/>
                    <a:pt x="335421" y="730278"/>
                    <a:pt x="336893" y="723900"/>
                  </a:cubicBezTo>
                  <a:cubicBezTo>
                    <a:pt x="340184" y="709639"/>
                    <a:pt x="343243" y="695325"/>
                    <a:pt x="346418" y="681038"/>
                  </a:cubicBezTo>
                  <a:cubicBezTo>
                    <a:pt x="353005" y="555867"/>
                    <a:pt x="355880" y="560076"/>
                    <a:pt x="341655" y="400050"/>
                  </a:cubicBezTo>
                  <a:cubicBezTo>
                    <a:pt x="339395" y="374620"/>
                    <a:pt x="334879" y="377155"/>
                    <a:pt x="317843" y="371475"/>
                  </a:cubicBezTo>
                  <a:cubicBezTo>
                    <a:pt x="311493" y="373063"/>
                    <a:pt x="304239" y="372607"/>
                    <a:pt x="298793" y="376238"/>
                  </a:cubicBezTo>
                  <a:cubicBezTo>
                    <a:pt x="294031" y="379413"/>
                    <a:pt x="289268" y="384801"/>
                    <a:pt x="289268" y="390525"/>
                  </a:cubicBezTo>
                  <a:cubicBezTo>
                    <a:pt x="289268" y="442907"/>
                    <a:pt x="299059" y="450905"/>
                    <a:pt x="327368" y="490538"/>
                  </a:cubicBezTo>
                  <a:cubicBezTo>
                    <a:pt x="390434" y="578832"/>
                    <a:pt x="353079" y="523324"/>
                    <a:pt x="436905" y="619125"/>
                  </a:cubicBezTo>
                  <a:cubicBezTo>
                    <a:pt x="471036" y="658132"/>
                    <a:pt x="503282" y="698753"/>
                    <a:pt x="536918" y="738188"/>
                  </a:cubicBezTo>
                  <a:cubicBezTo>
                    <a:pt x="635663" y="853958"/>
                    <a:pt x="525073" y="723252"/>
                    <a:pt x="603593" y="809625"/>
                  </a:cubicBezTo>
                  <a:cubicBezTo>
                    <a:pt x="610431" y="817147"/>
                    <a:pt x="616544" y="825306"/>
                    <a:pt x="622643" y="833438"/>
                  </a:cubicBezTo>
                  <a:cubicBezTo>
                    <a:pt x="626077" y="838017"/>
                    <a:pt x="632168" y="853449"/>
                    <a:pt x="632168" y="847725"/>
                  </a:cubicBezTo>
                  <a:cubicBezTo>
                    <a:pt x="632168" y="840625"/>
                    <a:pt x="627139" y="834170"/>
                    <a:pt x="622643" y="828675"/>
                  </a:cubicBezTo>
                  <a:cubicBezTo>
                    <a:pt x="612691" y="816512"/>
                    <a:pt x="599043" y="807673"/>
                    <a:pt x="589305" y="795338"/>
                  </a:cubicBezTo>
                  <a:cubicBezTo>
                    <a:pt x="575118" y="777368"/>
                    <a:pt x="566392" y="755322"/>
                    <a:pt x="551205" y="738188"/>
                  </a:cubicBezTo>
                  <a:cubicBezTo>
                    <a:pt x="504290" y="685259"/>
                    <a:pt x="452366" y="636986"/>
                    <a:pt x="403568" y="585788"/>
                  </a:cubicBezTo>
                  <a:cubicBezTo>
                    <a:pt x="355525" y="535383"/>
                    <a:pt x="312635" y="479765"/>
                    <a:pt x="260693" y="433388"/>
                  </a:cubicBezTo>
                  <a:cubicBezTo>
                    <a:pt x="216243" y="393700"/>
                    <a:pt x="167427" y="358417"/>
                    <a:pt x="127343" y="314325"/>
                  </a:cubicBezTo>
                  <a:cubicBezTo>
                    <a:pt x="68366" y="249451"/>
                    <a:pt x="97479" y="277479"/>
                    <a:pt x="41618" y="228600"/>
                  </a:cubicBezTo>
                  <a:cubicBezTo>
                    <a:pt x="35268" y="215900"/>
                    <a:pt x="29300" y="203002"/>
                    <a:pt x="22568" y="190500"/>
                  </a:cubicBezTo>
                  <a:cubicBezTo>
                    <a:pt x="18179" y="182350"/>
                    <a:pt x="0" y="170827"/>
                    <a:pt x="8280" y="166688"/>
                  </a:cubicBezTo>
                  <a:cubicBezTo>
                    <a:pt x="17372" y="162142"/>
                    <a:pt x="24662" y="178802"/>
                    <a:pt x="32093" y="185738"/>
                  </a:cubicBezTo>
                  <a:cubicBezTo>
                    <a:pt x="48506" y="201056"/>
                    <a:pt x="65501" y="215987"/>
                    <a:pt x="79718" y="233363"/>
                  </a:cubicBezTo>
                  <a:cubicBezTo>
                    <a:pt x="108469" y="268503"/>
                    <a:pt x="133784" y="306321"/>
                    <a:pt x="160680" y="342900"/>
                  </a:cubicBezTo>
                  <a:cubicBezTo>
                    <a:pt x="191342" y="384600"/>
                    <a:pt x="244333" y="457281"/>
                    <a:pt x="265455" y="495300"/>
                  </a:cubicBezTo>
                  <a:cubicBezTo>
                    <a:pt x="273393" y="509588"/>
                    <a:pt x="279698" y="524913"/>
                    <a:pt x="289268" y="538163"/>
                  </a:cubicBezTo>
                  <a:cubicBezTo>
                    <a:pt x="300460" y="553660"/>
                    <a:pt x="314972" y="566473"/>
                    <a:pt x="327368" y="581025"/>
                  </a:cubicBezTo>
                  <a:cubicBezTo>
                    <a:pt x="351488" y="609340"/>
                    <a:pt x="374881" y="638269"/>
                    <a:pt x="398805" y="666750"/>
                  </a:cubicBezTo>
                  <a:cubicBezTo>
                    <a:pt x="408219" y="677957"/>
                    <a:pt x="417030" y="689739"/>
                    <a:pt x="427380" y="700088"/>
                  </a:cubicBezTo>
                  <a:lnTo>
                    <a:pt x="451193" y="723900"/>
                  </a:lnTo>
                  <a:cubicBezTo>
                    <a:pt x="452780" y="728663"/>
                    <a:pt x="459505" y="734638"/>
                    <a:pt x="455955" y="738188"/>
                  </a:cubicBezTo>
                  <a:cubicBezTo>
                    <a:pt x="452405" y="741738"/>
                    <a:pt x="445218" y="736975"/>
                    <a:pt x="441668" y="733425"/>
                  </a:cubicBezTo>
                  <a:cubicBezTo>
                    <a:pt x="436648" y="728405"/>
                    <a:pt x="436403" y="720055"/>
                    <a:pt x="432143" y="714375"/>
                  </a:cubicBezTo>
                  <a:cubicBezTo>
                    <a:pt x="426755" y="707191"/>
                    <a:pt x="419007" y="702083"/>
                    <a:pt x="413093" y="695325"/>
                  </a:cubicBezTo>
                  <a:cubicBezTo>
                    <a:pt x="395203" y="674880"/>
                    <a:pt x="402396" y="675338"/>
                    <a:pt x="379755" y="657225"/>
                  </a:cubicBezTo>
                  <a:cubicBezTo>
                    <a:pt x="370816" y="650074"/>
                    <a:pt x="351180" y="638175"/>
                    <a:pt x="351180" y="638175"/>
                  </a:cubicBezTo>
                  <a:cubicBezTo>
                    <a:pt x="385866" y="620832"/>
                    <a:pt x="382340" y="618581"/>
                    <a:pt x="441668" y="633413"/>
                  </a:cubicBezTo>
                  <a:cubicBezTo>
                    <a:pt x="446538" y="634631"/>
                    <a:pt x="444843" y="642938"/>
                    <a:pt x="446430" y="647700"/>
                  </a:cubicBezTo>
                  <a:cubicBezTo>
                    <a:pt x="444843" y="654050"/>
                    <a:pt x="444326" y="660769"/>
                    <a:pt x="441668" y="666750"/>
                  </a:cubicBezTo>
                  <a:cubicBezTo>
                    <a:pt x="437908" y="675209"/>
                    <a:pt x="432286" y="682713"/>
                    <a:pt x="427380" y="690563"/>
                  </a:cubicBezTo>
                  <a:cubicBezTo>
                    <a:pt x="416550" y="707890"/>
                    <a:pt x="413733" y="710002"/>
                    <a:pt x="398805" y="728663"/>
                  </a:cubicBezTo>
                  <a:cubicBezTo>
                    <a:pt x="389280" y="725488"/>
                    <a:pt x="377853" y="725672"/>
                    <a:pt x="370230" y="719138"/>
                  </a:cubicBezTo>
                  <a:cubicBezTo>
                    <a:pt x="354794" y="705907"/>
                    <a:pt x="346505" y="685888"/>
                    <a:pt x="332130" y="671513"/>
                  </a:cubicBezTo>
                  <a:lnTo>
                    <a:pt x="313080" y="652463"/>
                  </a:lnTo>
                  <a:cubicBezTo>
                    <a:pt x="311044" y="647373"/>
                    <a:pt x="298033" y="617956"/>
                    <a:pt x="298793" y="609600"/>
                  </a:cubicBezTo>
                  <a:cubicBezTo>
                    <a:pt x="299839" y="598090"/>
                    <a:pt x="301691" y="585731"/>
                    <a:pt x="308318" y="576263"/>
                  </a:cubicBezTo>
                  <a:cubicBezTo>
                    <a:pt x="317029" y="563818"/>
                    <a:pt x="349066" y="557300"/>
                    <a:pt x="360705" y="552450"/>
                  </a:cubicBezTo>
                  <a:cubicBezTo>
                    <a:pt x="370535" y="548354"/>
                    <a:pt x="379549" y="542488"/>
                    <a:pt x="389280" y="538163"/>
                  </a:cubicBezTo>
                  <a:cubicBezTo>
                    <a:pt x="408139" y="529781"/>
                    <a:pt x="426851" y="520875"/>
                    <a:pt x="446430" y="514350"/>
                  </a:cubicBezTo>
                  <a:cubicBezTo>
                    <a:pt x="451193" y="512763"/>
                    <a:pt x="465208" y="507343"/>
                    <a:pt x="460718" y="509588"/>
                  </a:cubicBezTo>
                  <a:cubicBezTo>
                    <a:pt x="449904" y="514995"/>
                    <a:pt x="438493" y="519113"/>
                    <a:pt x="427380" y="523875"/>
                  </a:cubicBezTo>
                  <a:cubicBezTo>
                    <a:pt x="398760" y="552497"/>
                    <a:pt x="429867" y="525140"/>
                    <a:pt x="389280" y="547688"/>
                  </a:cubicBezTo>
                  <a:cubicBezTo>
                    <a:pt x="383798" y="550734"/>
                    <a:pt x="363749" y="568155"/>
                    <a:pt x="355943" y="571500"/>
                  </a:cubicBezTo>
                  <a:cubicBezTo>
                    <a:pt x="349927" y="574078"/>
                    <a:pt x="343243" y="574675"/>
                    <a:pt x="336893" y="576263"/>
                  </a:cubicBezTo>
                  <a:cubicBezTo>
                    <a:pt x="328907" y="552307"/>
                    <a:pt x="329265" y="567579"/>
                    <a:pt x="351180" y="542925"/>
                  </a:cubicBezTo>
                  <a:cubicBezTo>
                    <a:pt x="357933" y="535328"/>
                    <a:pt x="362293" y="525463"/>
                    <a:pt x="370230" y="519113"/>
                  </a:cubicBezTo>
                  <a:cubicBezTo>
                    <a:pt x="379288" y="511867"/>
                    <a:pt x="410724" y="500057"/>
                    <a:pt x="422618" y="495300"/>
                  </a:cubicBezTo>
                  <a:lnTo>
                    <a:pt x="455955" y="461963"/>
                  </a:lnTo>
                  <a:lnTo>
                    <a:pt x="451193" y="47625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683568" y="1916832"/>
            <a:ext cx="21602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8532440" y="5157192"/>
            <a:ext cx="683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 rot="17256020" flipH="1" flipV="1">
            <a:off x="2091718" y="3288502"/>
            <a:ext cx="624452" cy="84312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732240" y="3212976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 flipH="1">
            <a:off x="7719375" y="3212976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680424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ounded Rectangle 113"/>
          <p:cNvSpPr/>
          <p:nvPr/>
        </p:nvSpPr>
        <p:spPr>
          <a:xfrm flipH="1">
            <a:off x="7031105" y="2320981"/>
            <a:ext cx="759409" cy="2742064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Moon 118"/>
          <p:cNvSpPr/>
          <p:nvPr/>
        </p:nvSpPr>
        <p:spPr>
          <a:xfrm rot="5400000" flipH="1">
            <a:off x="9419225" y="3406310"/>
            <a:ext cx="554856" cy="600235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464400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156829" y="3397815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4499992" y="2996952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83568" y="3645024"/>
            <a:ext cx="1152128" cy="100811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699792" y="3645024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11760" y="3645024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3707904" y="3645024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703525" y="2636912"/>
            <a:ext cx="1088357" cy="278931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27"/>
          <p:cNvGrpSpPr/>
          <p:nvPr/>
        </p:nvGrpSpPr>
        <p:grpSpPr>
          <a:xfrm>
            <a:off x="2958796" y="3143619"/>
            <a:ext cx="576064" cy="1106497"/>
            <a:chOff x="2958796" y="3143619"/>
            <a:chExt cx="576064" cy="1106497"/>
          </a:xfrm>
        </p:grpSpPr>
        <p:sp>
          <p:nvSpPr>
            <p:cNvPr id="15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form 32"/>
          <p:cNvSpPr/>
          <p:nvPr/>
        </p:nvSpPr>
        <p:spPr>
          <a:xfrm>
            <a:off x="251520" y="3681028"/>
            <a:ext cx="334745" cy="8086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39027" y="2981870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79"/>
          <p:cNvGrpSpPr/>
          <p:nvPr/>
        </p:nvGrpSpPr>
        <p:grpSpPr>
          <a:xfrm>
            <a:off x="611560" y="3569881"/>
            <a:ext cx="581741" cy="1299279"/>
            <a:chOff x="899592" y="3320988"/>
            <a:chExt cx="581741" cy="1299279"/>
          </a:xfrm>
        </p:grpSpPr>
        <p:sp>
          <p:nvSpPr>
            <p:cNvPr id="36" name="Arc 35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655051" y="2456892"/>
            <a:ext cx="1080120" cy="592878"/>
            <a:chOff x="1214203" y="1352769"/>
            <a:chExt cx="1394086" cy="664886"/>
          </a:xfrm>
        </p:grpSpPr>
        <p:sp>
          <p:nvSpPr>
            <p:cNvPr id="40" name="Freeform 39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3528" y="4365104"/>
            <a:ext cx="1331640" cy="1440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50"/>
          <p:cNvGrpSpPr/>
          <p:nvPr/>
        </p:nvGrpSpPr>
        <p:grpSpPr>
          <a:xfrm>
            <a:off x="3635896" y="3976035"/>
            <a:ext cx="504056" cy="533085"/>
            <a:chOff x="5220072" y="1155282"/>
            <a:chExt cx="648072" cy="761550"/>
          </a:xfrm>
        </p:grpSpPr>
        <p:sp>
          <p:nvSpPr>
            <p:cNvPr id="52" name="Rectangle 51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5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45"/>
          <p:cNvGrpSpPr/>
          <p:nvPr/>
        </p:nvGrpSpPr>
        <p:grpSpPr>
          <a:xfrm>
            <a:off x="7596336" y="3976035"/>
            <a:ext cx="504056" cy="533085"/>
            <a:chOff x="5220072" y="1155282"/>
            <a:chExt cx="648072" cy="761550"/>
          </a:xfrm>
        </p:grpSpPr>
        <p:sp>
          <p:nvSpPr>
            <p:cNvPr id="45" name="Rectangle 44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hord 4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-324544" y="4509120"/>
            <a:ext cx="9145016" cy="2160240"/>
            <a:chOff x="-396552" y="4005064"/>
            <a:chExt cx="9145016" cy="2160240"/>
          </a:xfrm>
        </p:grpSpPr>
        <p:sp>
          <p:nvSpPr>
            <p:cNvPr id="2" name="Rectangle 1"/>
            <p:cNvSpPr/>
            <p:nvPr/>
          </p:nvSpPr>
          <p:spPr>
            <a:xfrm>
              <a:off x="-180528" y="4365104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396552" y="4005064"/>
              <a:ext cx="9145016" cy="43204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87"/>
          <p:cNvGrpSpPr/>
          <p:nvPr/>
        </p:nvGrpSpPr>
        <p:grpSpPr>
          <a:xfrm>
            <a:off x="0" y="4869160"/>
            <a:ext cx="8676456" cy="1683568"/>
            <a:chOff x="-540568" y="-819472"/>
            <a:chExt cx="9598908" cy="2016224"/>
          </a:xfrm>
        </p:grpSpPr>
        <p:sp>
          <p:nvSpPr>
            <p:cNvPr id="89" name="Multiply 88"/>
            <p:cNvSpPr/>
            <p:nvPr/>
          </p:nvSpPr>
          <p:spPr>
            <a:xfrm>
              <a:off x="-540568" y="-819472"/>
              <a:ext cx="3096344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1660158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3811076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961995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164288" y="2821903"/>
            <a:ext cx="504056" cy="1255169"/>
            <a:chOff x="7164288" y="2821903"/>
            <a:chExt cx="504056" cy="1255169"/>
          </a:xfrm>
        </p:grpSpPr>
        <p:sp>
          <p:nvSpPr>
            <p:cNvPr id="115" name="Chord 114"/>
            <p:cNvSpPr/>
            <p:nvPr/>
          </p:nvSpPr>
          <p:spPr>
            <a:xfrm flipH="1">
              <a:off x="7184460" y="3111324"/>
              <a:ext cx="442989" cy="31676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39"/>
            <p:cNvGrpSpPr/>
            <p:nvPr/>
          </p:nvGrpSpPr>
          <p:grpSpPr>
            <a:xfrm>
              <a:off x="7197007" y="2821903"/>
              <a:ext cx="427247" cy="188243"/>
              <a:chOff x="5148064" y="1988840"/>
              <a:chExt cx="427247" cy="188243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Arc 119"/>
            <p:cNvSpPr/>
            <p:nvPr/>
          </p:nvSpPr>
          <p:spPr>
            <a:xfrm>
              <a:off x="7164288" y="3573016"/>
              <a:ext cx="504056" cy="504056"/>
            </a:xfrm>
            <a:prstGeom prst="arc">
              <a:avLst>
                <a:gd name="adj1" fmla="val 12370413"/>
                <a:gd name="adj2" fmla="val 199872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123"/>
          <p:cNvGrpSpPr/>
          <p:nvPr/>
        </p:nvGrpSpPr>
        <p:grpSpPr>
          <a:xfrm>
            <a:off x="4860032" y="3284984"/>
            <a:ext cx="854095" cy="1209680"/>
            <a:chOff x="4860032" y="3262775"/>
            <a:chExt cx="854095" cy="1209680"/>
          </a:xfrm>
        </p:grpSpPr>
        <p:sp>
          <p:nvSpPr>
            <p:cNvPr id="125" name="Oval 124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Arc 125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Multiply 84"/>
          <p:cNvSpPr/>
          <p:nvPr/>
        </p:nvSpPr>
        <p:spPr>
          <a:xfrm>
            <a:off x="5868144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y 92"/>
          <p:cNvSpPr/>
          <p:nvPr/>
        </p:nvSpPr>
        <p:spPr>
          <a:xfrm>
            <a:off x="3923928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1979712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46"/>
          <p:cNvGrpSpPr/>
          <p:nvPr/>
        </p:nvGrpSpPr>
        <p:grpSpPr>
          <a:xfrm>
            <a:off x="5508104" y="3976035"/>
            <a:ext cx="504056" cy="533085"/>
            <a:chOff x="5220072" y="1155282"/>
            <a:chExt cx="648072" cy="761550"/>
          </a:xfrm>
        </p:grpSpPr>
        <p:sp>
          <p:nvSpPr>
            <p:cNvPr id="48" name="Rectangle 47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hord 49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35896" y="3284984"/>
            <a:ext cx="490952" cy="726943"/>
            <a:chOff x="2086429" y="2054225"/>
            <a:chExt cx="490952" cy="726943"/>
          </a:xfrm>
          <a:solidFill>
            <a:srgbClr val="3399FF"/>
          </a:solidFill>
        </p:grpSpPr>
        <p:sp>
          <p:nvSpPr>
            <p:cNvPr id="81" name="Freeform 80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652120" y="3284984"/>
            <a:ext cx="490952" cy="726943"/>
            <a:chOff x="2086429" y="2054225"/>
            <a:chExt cx="490952" cy="726943"/>
          </a:xfrm>
          <a:solidFill>
            <a:srgbClr val="0000FF"/>
          </a:solidFill>
        </p:grpSpPr>
        <p:sp>
          <p:nvSpPr>
            <p:cNvPr id="97" name="Freeform 96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596336" y="3278121"/>
            <a:ext cx="490952" cy="726943"/>
            <a:chOff x="2086429" y="2054225"/>
            <a:chExt cx="490952" cy="726943"/>
          </a:xfrm>
          <a:solidFill>
            <a:srgbClr val="FFFF66"/>
          </a:solidFill>
        </p:grpSpPr>
        <p:sp>
          <p:nvSpPr>
            <p:cNvPr id="100" name="Freeform 99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Freeform 108"/>
          <p:cNvSpPr/>
          <p:nvPr/>
        </p:nvSpPr>
        <p:spPr>
          <a:xfrm rot="3928688">
            <a:off x="1072820" y="3660212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67356" y="3472248"/>
            <a:ext cx="1387812" cy="1036872"/>
            <a:chOff x="267356" y="3472248"/>
            <a:chExt cx="1387812" cy="1036872"/>
          </a:xfrm>
        </p:grpSpPr>
        <p:sp>
          <p:nvSpPr>
            <p:cNvPr id="106" name="Rounded Rectangle 105"/>
            <p:cNvSpPr/>
            <p:nvPr/>
          </p:nvSpPr>
          <p:spPr>
            <a:xfrm>
              <a:off x="323528" y="4365104"/>
              <a:ext cx="1331640" cy="144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Parallelogram 106"/>
            <p:cNvSpPr/>
            <p:nvPr/>
          </p:nvSpPr>
          <p:spPr>
            <a:xfrm rot="15521178">
              <a:off x="394491" y="3345113"/>
              <a:ext cx="1021960" cy="127623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Picture 6" descr="Image result for apple icon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789040"/>
              <a:ext cx="343587" cy="343587"/>
            </a:xfrm>
            <a:prstGeom prst="rect">
              <a:avLst/>
            </a:prstGeom>
            <a:noFill/>
          </p:spPr>
        </p:pic>
      </p:grpSp>
      <p:grpSp>
        <p:nvGrpSpPr>
          <p:cNvPr id="13" name="Group 54"/>
          <p:cNvGrpSpPr/>
          <p:nvPr/>
        </p:nvGrpSpPr>
        <p:grpSpPr>
          <a:xfrm>
            <a:off x="1763688" y="3976035"/>
            <a:ext cx="504056" cy="533085"/>
            <a:chOff x="5220072" y="1155282"/>
            <a:chExt cx="648072" cy="761550"/>
          </a:xfrm>
        </p:grpSpPr>
        <p:sp>
          <p:nvSpPr>
            <p:cNvPr id="56" name="Rectangle 55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57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27"/>
          <p:cNvGrpSpPr/>
          <p:nvPr/>
        </p:nvGrpSpPr>
        <p:grpSpPr>
          <a:xfrm>
            <a:off x="2653184" y="3153668"/>
            <a:ext cx="576064" cy="1106497"/>
            <a:chOff x="2958796" y="3143619"/>
            <a:chExt cx="576064" cy="1106497"/>
          </a:xfrm>
        </p:grpSpPr>
        <p:sp>
          <p:nvSpPr>
            <p:cNvPr id="123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Arc 128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288716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23"/>
          <p:cNvGrpSpPr/>
          <p:nvPr/>
        </p:nvGrpSpPr>
        <p:grpSpPr>
          <a:xfrm>
            <a:off x="4427984" y="3284984"/>
            <a:ext cx="854095" cy="1209680"/>
            <a:chOff x="4860032" y="3262775"/>
            <a:chExt cx="854095" cy="1209680"/>
          </a:xfrm>
        </p:grpSpPr>
        <p:sp>
          <p:nvSpPr>
            <p:cNvPr id="135" name="Oval 134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Arc 135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1973931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876256" y="2821903"/>
            <a:ext cx="504056" cy="1255169"/>
            <a:chOff x="7164288" y="2821903"/>
            <a:chExt cx="504056" cy="1255169"/>
          </a:xfrm>
        </p:grpSpPr>
        <p:sp>
          <p:nvSpPr>
            <p:cNvPr id="140" name="Chord 139"/>
            <p:cNvSpPr/>
            <p:nvPr/>
          </p:nvSpPr>
          <p:spPr>
            <a:xfrm flipH="1">
              <a:off x="7184460" y="3111324"/>
              <a:ext cx="442989" cy="31676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/>
            <p:cNvSpPr/>
            <p:nvPr/>
          </p:nvSpPr>
          <p:spPr>
            <a:xfrm>
              <a:off x="7515042" y="2821903"/>
              <a:ext cx="109212" cy="1882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Arc 141"/>
            <p:cNvSpPr/>
            <p:nvPr/>
          </p:nvSpPr>
          <p:spPr>
            <a:xfrm>
              <a:off x="7164288" y="3573016"/>
              <a:ext cx="504056" cy="504056"/>
            </a:xfrm>
            <a:prstGeom prst="arc">
              <a:avLst>
                <a:gd name="adj1" fmla="val 14757796"/>
                <a:gd name="adj2" fmla="val 199872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63688" y="3284984"/>
            <a:ext cx="504056" cy="654935"/>
            <a:chOff x="2086429" y="2054225"/>
            <a:chExt cx="490952" cy="726943"/>
          </a:xfrm>
          <a:solidFill>
            <a:srgbClr val="CC66FF"/>
          </a:solidFill>
        </p:grpSpPr>
        <p:sp>
          <p:nvSpPr>
            <p:cNvPr id="112" name="Freeform 111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" name="Multiply 144"/>
          <p:cNvSpPr/>
          <p:nvPr/>
        </p:nvSpPr>
        <p:spPr>
          <a:xfrm>
            <a:off x="0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Multiply 145"/>
          <p:cNvSpPr/>
          <p:nvPr/>
        </p:nvSpPr>
        <p:spPr>
          <a:xfrm>
            <a:off x="0" y="4869160"/>
            <a:ext cx="2798787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0" name="arena_buzz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853736" y="2013992"/>
            <a:ext cx="304800" cy="304800"/>
          </a:xfrm>
          <a:prstGeom prst="rect">
            <a:avLst/>
          </a:prstGeom>
        </p:spPr>
      </p:pic>
      <p:pic>
        <p:nvPicPr>
          <p:cNvPr id="151" name="typewriter_typei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828584" y="24928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0156 0.016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6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68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</p:childTnLst>
        </p:cTn>
      </p:par>
    </p:tnLst>
    <p:bldLst>
      <p:bldP spid="110" grpId="0" animBg="1"/>
      <p:bldP spid="9" grpId="0" animBg="1"/>
      <p:bldP spid="109" grpId="0" animBg="1"/>
      <p:bldP spid="145" grpId="0" animBg="1"/>
      <p:bldP spid="146" grpId="0" animBg="1"/>
      <p:bldP spid="14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467544" y="-315416"/>
            <a:ext cx="7488832" cy="4464496"/>
            <a:chOff x="-684584" y="-171400"/>
            <a:chExt cx="9361040" cy="5472608"/>
          </a:xfrm>
        </p:grpSpPr>
        <p:sp>
          <p:nvSpPr>
            <p:cNvPr id="2" name="Rounded Rectangle 1"/>
            <p:cNvSpPr/>
            <p:nvPr/>
          </p:nvSpPr>
          <p:spPr>
            <a:xfrm>
              <a:off x="1187624" y="1628800"/>
              <a:ext cx="5616624" cy="3672408"/>
            </a:xfrm>
            <a:prstGeom prst="roundRect">
              <a:avLst>
                <a:gd name="adj" fmla="val 68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4208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RÉMI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55976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MAARTEN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7744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PETER-JAN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ROB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-684584" y="-171400"/>
              <a:ext cx="9361040" cy="2016224"/>
              <a:chOff x="-540568" y="-819472"/>
              <a:chExt cx="9361040" cy="2016224"/>
            </a:xfrm>
          </p:grpSpPr>
          <p:sp>
            <p:nvSpPr>
              <p:cNvPr id="8" name="Multiply 7"/>
              <p:cNvSpPr/>
              <p:nvPr/>
            </p:nvSpPr>
            <p:spPr>
              <a:xfrm>
                <a:off x="-54056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1547664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3635896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ultiply 10"/>
              <p:cNvSpPr/>
              <p:nvPr/>
            </p:nvSpPr>
            <p:spPr>
              <a:xfrm>
                <a:off x="572412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2123728" y="148478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role of the Asian Summer Monsoon in English Cricket Performances</a:t>
            </a:r>
            <a:endParaRPr lang="en-GB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2267744" y="321297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by Mr J Beverley</a:t>
            </a:r>
            <a:endParaRPr lang="en-GB" sz="2400" dirty="0"/>
          </a:p>
        </p:txBody>
      </p:sp>
      <p:grpSp>
        <p:nvGrpSpPr>
          <p:cNvPr id="13" name="Group 131"/>
          <p:cNvGrpSpPr/>
          <p:nvPr/>
        </p:nvGrpSpPr>
        <p:grpSpPr>
          <a:xfrm>
            <a:off x="2195736" y="1412776"/>
            <a:ext cx="4032448" cy="2520280"/>
            <a:chOff x="0" y="2276872"/>
            <a:chExt cx="3419872" cy="3168352"/>
          </a:xfrm>
          <a:solidFill>
            <a:schemeClr val="bg1"/>
          </a:solidFill>
        </p:grpSpPr>
        <p:sp>
          <p:nvSpPr>
            <p:cNvPr id="130" name="Rectangle 129"/>
            <p:cNvSpPr/>
            <p:nvPr/>
          </p:nvSpPr>
          <p:spPr>
            <a:xfrm>
              <a:off x="0" y="2276872"/>
              <a:ext cx="3419872" cy="316835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V="1">
              <a:off x="539552" y="2492896"/>
              <a:ext cx="0" cy="2160240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23528" y="4437112"/>
              <a:ext cx="2592288" cy="0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>
              <a:off x="533400" y="2923117"/>
              <a:ext cx="2286000" cy="1524000"/>
            </a:xfrm>
            <a:custGeom>
              <a:avLst/>
              <a:gdLst>
                <a:gd name="connsiteX0" fmla="*/ 0 w 2286000"/>
                <a:gd name="connsiteY0" fmla="*/ 1509183 h 1524000"/>
                <a:gd name="connsiteX1" fmla="*/ 292100 w 2286000"/>
                <a:gd name="connsiteY1" fmla="*/ 1242483 h 1524000"/>
                <a:gd name="connsiteX2" fmla="*/ 584200 w 2286000"/>
                <a:gd name="connsiteY2" fmla="*/ 201083 h 1524000"/>
                <a:gd name="connsiteX3" fmla="*/ 711200 w 2286000"/>
                <a:gd name="connsiteY3" fmla="*/ 35983 h 1524000"/>
                <a:gd name="connsiteX4" fmla="*/ 850900 w 2286000"/>
                <a:gd name="connsiteY4" fmla="*/ 315383 h 1524000"/>
                <a:gd name="connsiteX5" fmla="*/ 1092200 w 2286000"/>
                <a:gd name="connsiteY5" fmla="*/ 1115483 h 1524000"/>
                <a:gd name="connsiteX6" fmla="*/ 1828800 w 2286000"/>
                <a:gd name="connsiteY6" fmla="*/ 1458383 h 1524000"/>
                <a:gd name="connsiteX7" fmla="*/ 2286000 w 2286000"/>
                <a:gd name="connsiteY7" fmla="*/ 150918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0" h="1524000">
                  <a:moveTo>
                    <a:pt x="0" y="1509183"/>
                  </a:moveTo>
                  <a:cubicBezTo>
                    <a:pt x="97366" y="1484841"/>
                    <a:pt x="194733" y="1460500"/>
                    <a:pt x="292100" y="1242483"/>
                  </a:cubicBezTo>
                  <a:cubicBezTo>
                    <a:pt x="389467" y="1024466"/>
                    <a:pt x="514350" y="402166"/>
                    <a:pt x="584200" y="201083"/>
                  </a:cubicBezTo>
                  <a:cubicBezTo>
                    <a:pt x="654050" y="0"/>
                    <a:pt x="666750" y="16933"/>
                    <a:pt x="711200" y="35983"/>
                  </a:cubicBezTo>
                  <a:cubicBezTo>
                    <a:pt x="755650" y="55033"/>
                    <a:pt x="787400" y="135466"/>
                    <a:pt x="850900" y="315383"/>
                  </a:cubicBezTo>
                  <a:cubicBezTo>
                    <a:pt x="914400" y="495300"/>
                    <a:pt x="929217" y="924983"/>
                    <a:pt x="1092200" y="1115483"/>
                  </a:cubicBezTo>
                  <a:cubicBezTo>
                    <a:pt x="1255183" y="1305983"/>
                    <a:pt x="1629833" y="1392766"/>
                    <a:pt x="1828800" y="1458383"/>
                  </a:cubicBezTo>
                  <a:cubicBezTo>
                    <a:pt x="2027767" y="1524000"/>
                    <a:pt x="2156883" y="1516591"/>
                    <a:pt x="2286000" y="1509183"/>
                  </a:cubicBezTo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907704" y="3861048"/>
              <a:ext cx="0" cy="93610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reeform 126"/>
            <p:cNvSpPr/>
            <p:nvPr/>
          </p:nvSpPr>
          <p:spPr>
            <a:xfrm>
              <a:off x="1905000" y="4241800"/>
              <a:ext cx="596900" cy="190500"/>
            </a:xfrm>
            <a:custGeom>
              <a:avLst/>
              <a:gdLst>
                <a:gd name="connsiteX0" fmla="*/ 0 w 596900"/>
                <a:gd name="connsiteY0" fmla="*/ 177800 h 190500"/>
                <a:gd name="connsiteX1" fmla="*/ 0 w 596900"/>
                <a:gd name="connsiteY1" fmla="*/ 0 h 190500"/>
                <a:gd name="connsiteX2" fmla="*/ 596900 w 596900"/>
                <a:gd name="connsiteY2" fmla="*/ 190500 h 190500"/>
                <a:gd name="connsiteX3" fmla="*/ 0 w 596900"/>
                <a:gd name="connsiteY3" fmla="*/ 1778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900" h="190500">
                  <a:moveTo>
                    <a:pt x="0" y="177800"/>
                  </a:moveTo>
                  <a:lnTo>
                    <a:pt x="0" y="0"/>
                  </a:lnTo>
                  <a:lnTo>
                    <a:pt x="596900" y="190500"/>
                  </a:lnTo>
                  <a:lnTo>
                    <a:pt x="0" y="17780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5508104" y="5805264"/>
            <a:ext cx="2808312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5004048" y="5733256"/>
            <a:ext cx="3816424" cy="908720"/>
          </a:xfrm>
          <a:prstGeom prst="trapezoid">
            <a:avLst>
              <a:gd name="adj" fmla="val 557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5" idx="1"/>
            <a:endCxn id="45" idx="3"/>
          </p:cNvCxnSpPr>
          <p:nvPr/>
        </p:nvCxnSpPr>
        <p:spPr>
          <a:xfrm>
            <a:off x="5257340" y="6187616"/>
            <a:ext cx="3309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Multiply 89"/>
          <p:cNvSpPr/>
          <p:nvPr/>
        </p:nvSpPr>
        <p:spPr>
          <a:xfrm>
            <a:off x="5482704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ultiply 90"/>
          <p:cNvSpPr/>
          <p:nvPr/>
        </p:nvSpPr>
        <p:spPr>
          <a:xfrm>
            <a:off x="5482704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Multiply 91"/>
          <p:cNvSpPr/>
          <p:nvPr/>
        </p:nvSpPr>
        <p:spPr>
          <a:xfrm>
            <a:off x="3826520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y 92"/>
          <p:cNvSpPr/>
          <p:nvPr/>
        </p:nvSpPr>
        <p:spPr>
          <a:xfrm>
            <a:off x="3826520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2149128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Multiply 94"/>
          <p:cNvSpPr/>
          <p:nvPr/>
        </p:nvSpPr>
        <p:spPr>
          <a:xfrm>
            <a:off x="2149128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Multiply 95"/>
          <p:cNvSpPr/>
          <p:nvPr/>
        </p:nvSpPr>
        <p:spPr>
          <a:xfrm>
            <a:off x="467544" y="-342800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Multiply 96"/>
          <p:cNvSpPr/>
          <p:nvPr/>
        </p:nvSpPr>
        <p:spPr>
          <a:xfrm>
            <a:off x="467544" y="-342800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5755988" y="2924944"/>
            <a:ext cx="2272396" cy="3691756"/>
            <a:chOff x="5755988" y="2924944"/>
            <a:chExt cx="2272396" cy="3691756"/>
          </a:xfrm>
        </p:grpSpPr>
        <p:sp>
          <p:nvSpPr>
            <p:cNvPr id="82" name="Freeform 81"/>
            <p:cNvSpPr/>
            <p:nvPr/>
          </p:nvSpPr>
          <p:spPr>
            <a:xfrm rot="7315443">
              <a:off x="5844411" y="3936624"/>
              <a:ext cx="621073" cy="7979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193261 w 777479"/>
                <a:gd name="connsiteY0" fmla="*/ 0 h 890175"/>
                <a:gd name="connsiteX1" fmla="*/ 239713 w 777479"/>
                <a:gd name="connsiteY1" fmla="*/ 296847 h 890175"/>
                <a:gd name="connsiteX2" fmla="*/ 82550 w 777479"/>
                <a:gd name="connsiteY2" fmla="*/ 392097 h 890175"/>
                <a:gd name="connsiteX3" fmla="*/ 3969 w 777479"/>
                <a:gd name="connsiteY3" fmla="*/ 530209 h 890175"/>
                <a:gd name="connsiteX4" fmla="*/ 106363 w 777479"/>
                <a:gd name="connsiteY4" fmla="*/ 544497 h 890175"/>
                <a:gd name="connsiteX5" fmla="*/ 254000 w 777479"/>
                <a:gd name="connsiteY5" fmla="*/ 442103 h 890175"/>
                <a:gd name="connsiteX6" fmla="*/ 261144 w 777479"/>
                <a:gd name="connsiteY6" fmla="*/ 454009 h 890175"/>
                <a:gd name="connsiteX7" fmla="*/ 223044 w 777479"/>
                <a:gd name="connsiteY7" fmla="*/ 589740 h 890175"/>
                <a:gd name="connsiteX8" fmla="*/ 198834 w 777479"/>
                <a:gd name="connsiteY8" fmla="*/ 715947 h 890175"/>
                <a:gd name="connsiteX9" fmla="*/ 248147 w 777479"/>
                <a:gd name="connsiteY9" fmla="*/ 806062 h 890175"/>
                <a:gd name="connsiteX10" fmla="*/ 335682 w 777479"/>
                <a:gd name="connsiteY10" fmla="*/ 664328 h 890175"/>
                <a:gd name="connsiteX11" fmla="*/ 368300 w 777479"/>
                <a:gd name="connsiteY11" fmla="*/ 544496 h 890175"/>
                <a:gd name="connsiteX12" fmla="*/ 375444 w 777479"/>
                <a:gd name="connsiteY12" fmla="*/ 611172 h 890175"/>
                <a:gd name="connsiteX13" fmla="*/ 401638 w 777479"/>
                <a:gd name="connsiteY13" fmla="*/ 823103 h 890175"/>
                <a:gd name="connsiteX14" fmla="*/ 451644 w 777479"/>
                <a:gd name="connsiteY14" fmla="*/ 889778 h 890175"/>
                <a:gd name="connsiteX15" fmla="*/ 504032 w 777479"/>
                <a:gd name="connsiteY15" fmla="*/ 825484 h 890175"/>
                <a:gd name="connsiteX16" fmla="*/ 504032 w 777479"/>
                <a:gd name="connsiteY16" fmla="*/ 584977 h 890175"/>
                <a:gd name="connsiteX17" fmla="*/ 527844 w 777479"/>
                <a:gd name="connsiteY17" fmla="*/ 699278 h 890175"/>
                <a:gd name="connsiteX18" fmla="*/ 573088 w 777479"/>
                <a:gd name="connsiteY18" fmla="*/ 796909 h 890175"/>
                <a:gd name="connsiteX19" fmla="*/ 625475 w 777479"/>
                <a:gd name="connsiteY19" fmla="*/ 818340 h 890175"/>
                <a:gd name="connsiteX20" fmla="*/ 662013 w 777479"/>
                <a:gd name="connsiteY20" fmla="*/ 761389 h 890175"/>
                <a:gd name="connsiteX21" fmla="*/ 644525 w 777479"/>
                <a:gd name="connsiteY21" fmla="*/ 639747 h 890175"/>
                <a:gd name="connsiteX22" fmla="*/ 632619 w 777479"/>
                <a:gd name="connsiteY22" fmla="*/ 563547 h 890175"/>
                <a:gd name="connsiteX23" fmla="*/ 718344 w 777479"/>
                <a:gd name="connsiteY23" fmla="*/ 713565 h 890175"/>
                <a:gd name="connsiteX24" fmla="*/ 770732 w 777479"/>
                <a:gd name="connsiteY24" fmla="*/ 692134 h 890175"/>
                <a:gd name="connsiteX25" fmla="*/ 758825 w 777479"/>
                <a:gd name="connsiteY25" fmla="*/ 551640 h 890175"/>
                <a:gd name="connsiteX26" fmla="*/ 668338 w 777479"/>
                <a:gd name="connsiteY26" fmla="*/ 380190 h 890175"/>
                <a:gd name="connsiteX27" fmla="*/ 644525 w 777479"/>
                <a:gd name="connsiteY27" fmla="*/ 156353 h 890175"/>
                <a:gd name="connsiteX0" fmla="*/ 193261 w 777479"/>
                <a:gd name="connsiteY0" fmla="*/ 31562 h 921737"/>
                <a:gd name="connsiteX1" fmla="*/ 239713 w 777479"/>
                <a:gd name="connsiteY1" fmla="*/ 328409 h 921737"/>
                <a:gd name="connsiteX2" fmla="*/ 82550 w 777479"/>
                <a:gd name="connsiteY2" fmla="*/ 423659 h 921737"/>
                <a:gd name="connsiteX3" fmla="*/ 3969 w 777479"/>
                <a:gd name="connsiteY3" fmla="*/ 561771 h 921737"/>
                <a:gd name="connsiteX4" fmla="*/ 106363 w 777479"/>
                <a:gd name="connsiteY4" fmla="*/ 576059 h 921737"/>
                <a:gd name="connsiteX5" fmla="*/ 254000 w 777479"/>
                <a:gd name="connsiteY5" fmla="*/ 473665 h 921737"/>
                <a:gd name="connsiteX6" fmla="*/ 261144 w 777479"/>
                <a:gd name="connsiteY6" fmla="*/ 485571 h 921737"/>
                <a:gd name="connsiteX7" fmla="*/ 223044 w 777479"/>
                <a:gd name="connsiteY7" fmla="*/ 621302 h 921737"/>
                <a:gd name="connsiteX8" fmla="*/ 198834 w 777479"/>
                <a:gd name="connsiteY8" fmla="*/ 747509 h 921737"/>
                <a:gd name="connsiteX9" fmla="*/ 248147 w 777479"/>
                <a:gd name="connsiteY9" fmla="*/ 837624 h 921737"/>
                <a:gd name="connsiteX10" fmla="*/ 335682 w 777479"/>
                <a:gd name="connsiteY10" fmla="*/ 695890 h 921737"/>
                <a:gd name="connsiteX11" fmla="*/ 368300 w 777479"/>
                <a:gd name="connsiteY11" fmla="*/ 576058 h 921737"/>
                <a:gd name="connsiteX12" fmla="*/ 375444 w 777479"/>
                <a:gd name="connsiteY12" fmla="*/ 642734 h 921737"/>
                <a:gd name="connsiteX13" fmla="*/ 401638 w 777479"/>
                <a:gd name="connsiteY13" fmla="*/ 854665 h 921737"/>
                <a:gd name="connsiteX14" fmla="*/ 451644 w 777479"/>
                <a:gd name="connsiteY14" fmla="*/ 921340 h 921737"/>
                <a:gd name="connsiteX15" fmla="*/ 504032 w 777479"/>
                <a:gd name="connsiteY15" fmla="*/ 857046 h 921737"/>
                <a:gd name="connsiteX16" fmla="*/ 504032 w 777479"/>
                <a:gd name="connsiteY16" fmla="*/ 616539 h 921737"/>
                <a:gd name="connsiteX17" fmla="*/ 527844 w 777479"/>
                <a:gd name="connsiteY17" fmla="*/ 730840 h 921737"/>
                <a:gd name="connsiteX18" fmla="*/ 573088 w 777479"/>
                <a:gd name="connsiteY18" fmla="*/ 828471 h 921737"/>
                <a:gd name="connsiteX19" fmla="*/ 625475 w 777479"/>
                <a:gd name="connsiteY19" fmla="*/ 849902 h 921737"/>
                <a:gd name="connsiteX20" fmla="*/ 662013 w 777479"/>
                <a:gd name="connsiteY20" fmla="*/ 792951 h 921737"/>
                <a:gd name="connsiteX21" fmla="*/ 644525 w 777479"/>
                <a:gd name="connsiteY21" fmla="*/ 671309 h 921737"/>
                <a:gd name="connsiteX22" fmla="*/ 632619 w 777479"/>
                <a:gd name="connsiteY22" fmla="*/ 595109 h 921737"/>
                <a:gd name="connsiteX23" fmla="*/ 718344 w 777479"/>
                <a:gd name="connsiteY23" fmla="*/ 745127 h 921737"/>
                <a:gd name="connsiteX24" fmla="*/ 770732 w 777479"/>
                <a:gd name="connsiteY24" fmla="*/ 723696 h 921737"/>
                <a:gd name="connsiteX25" fmla="*/ 758825 w 777479"/>
                <a:gd name="connsiteY25" fmla="*/ 583202 h 921737"/>
                <a:gd name="connsiteX26" fmla="*/ 668338 w 777479"/>
                <a:gd name="connsiteY26" fmla="*/ 411752 h 921737"/>
                <a:gd name="connsiteX27" fmla="*/ 605726 w 777479"/>
                <a:gd name="connsiteY27" fmla="*/ 0 h 9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21737">
                  <a:moveTo>
                    <a:pt x="193261" y="31562"/>
                  </a:moveTo>
                  <a:cubicBezTo>
                    <a:pt x="207350" y="77203"/>
                    <a:pt x="258165" y="263060"/>
                    <a:pt x="239713" y="328409"/>
                  </a:cubicBezTo>
                  <a:cubicBezTo>
                    <a:pt x="221261" y="393759"/>
                    <a:pt x="121841" y="384765"/>
                    <a:pt x="82550" y="423659"/>
                  </a:cubicBezTo>
                  <a:cubicBezTo>
                    <a:pt x="43259" y="462553"/>
                    <a:pt x="0" y="536371"/>
                    <a:pt x="3969" y="561771"/>
                  </a:cubicBezTo>
                  <a:cubicBezTo>
                    <a:pt x="7938" y="587171"/>
                    <a:pt x="64691" y="590743"/>
                    <a:pt x="106363" y="576059"/>
                  </a:cubicBezTo>
                  <a:cubicBezTo>
                    <a:pt x="148035" y="561375"/>
                    <a:pt x="228203" y="488746"/>
                    <a:pt x="254000" y="473665"/>
                  </a:cubicBezTo>
                  <a:cubicBezTo>
                    <a:pt x="279797" y="458584"/>
                    <a:pt x="266303" y="460965"/>
                    <a:pt x="261144" y="485571"/>
                  </a:cubicBezTo>
                  <a:cubicBezTo>
                    <a:pt x="255985" y="510177"/>
                    <a:pt x="233429" y="577646"/>
                    <a:pt x="223044" y="621302"/>
                  </a:cubicBezTo>
                  <a:cubicBezTo>
                    <a:pt x="212659" y="664958"/>
                    <a:pt x="194650" y="711455"/>
                    <a:pt x="198834" y="747509"/>
                  </a:cubicBezTo>
                  <a:cubicBezTo>
                    <a:pt x="203018" y="783563"/>
                    <a:pt x="225339" y="846227"/>
                    <a:pt x="248147" y="837624"/>
                  </a:cubicBezTo>
                  <a:cubicBezTo>
                    <a:pt x="270955" y="829021"/>
                    <a:pt x="315657" y="739484"/>
                    <a:pt x="335682" y="695890"/>
                  </a:cubicBezTo>
                  <a:cubicBezTo>
                    <a:pt x="355707" y="652296"/>
                    <a:pt x="361673" y="584917"/>
                    <a:pt x="368300" y="576058"/>
                  </a:cubicBezTo>
                  <a:cubicBezTo>
                    <a:pt x="374927" y="567199"/>
                    <a:pt x="369888" y="596300"/>
                    <a:pt x="375444" y="642734"/>
                  </a:cubicBezTo>
                  <a:cubicBezTo>
                    <a:pt x="381000" y="689169"/>
                    <a:pt x="388938" y="808231"/>
                    <a:pt x="401638" y="854665"/>
                  </a:cubicBezTo>
                  <a:cubicBezTo>
                    <a:pt x="414338" y="901099"/>
                    <a:pt x="434578" y="920943"/>
                    <a:pt x="451644" y="921340"/>
                  </a:cubicBezTo>
                  <a:cubicBezTo>
                    <a:pt x="468710" y="921737"/>
                    <a:pt x="495301" y="907846"/>
                    <a:pt x="504032" y="857046"/>
                  </a:cubicBezTo>
                  <a:cubicBezTo>
                    <a:pt x="512763" y="806246"/>
                    <a:pt x="500063" y="637573"/>
                    <a:pt x="504032" y="616539"/>
                  </a:cubicBezTo>
                  <a:cubicBezTo>
                    <a:pt x="508001" y="595505"/>
                    <a:pt x="516335" y="695518"/>
                    <a:pt x="527844" y="730840"/>
                  </a:cubicBezTo>
                  <a:cubicBezTo>
                    <a:pt x="539353" y="766162"/>
                    <a:pt x="556816" y="808627"/>
                    <a:pt x="573088" y="828471"/>
                  </a:cubicBezTo>
                  <a:cubicBezTo>
                    <a:pt x="589360" y="848315"/>
                    <a:pt x="610654" y="855822"/>
                    <a:pt x="625475" y="849902"/>
                  </a:cubicBezTo>
                  <a:cubicBezTo>
                    <a:pt x="640296" y="843982"/>
                    <a:pt x="658838" y="822717"/>
                    <a:pt x="662013" y="792951"/>
                  </a:cubicBezTo>
                  <a:cubicBezTo>
                    <a:pt x="665188" y="763185"/>
                    <a:pt x="649424" y="704283"/>
                    <a:pt x="644525" y="671309"/>
                  </a:cubicBezTo>
                  <a:cubicBezTo>
                    <a:pt x="639626" y="638335"/>
                    <a:pt x="620316" y="582806"/>
                    <a:pt x="632619" y="595109"/>
                  </a:cubicBezTo>
                  <a:cubicBezTo>
                    <a:pt x="644922" y="607412"/>
                    <a:pt x="695325" y="723696"/>
                    <a:pt x="718344" y="745127"/>
                  </a:cubicBezTo>
                  <a:cubicBezTo>
                    <a:pt x="741363" y="766558"/>
                    <a:pt x="763985" y="750684"/>
                    <a:pt x="770732" y="723696"/>
                  </a:cubicBezTo>
                  <a:cubicBezTo>
                    <a:pt x="777479" y="696709"/>
                    <a:pt x="775891" y="635193"/>
                    <a:pt x="758825" y="583202"/>
                  </a:cubicBezTo>
                  <a:cubicBezTo>
                    <a:pt x="741759" y="531211"/>
                    <a:pt x="693854" y="508952"/>
                    <a:pt x="668338" y="411752"/>
                  </a:cubicBezTo>
                  <a:cubicBezTo>
                    <a:pt x="642822" y="314552"/>
                    <a:pt x="608107" y="78978"/>
                    <a:pt x="605726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83"/>
            <p:cNvGrpSpPr/>
            <p:nvPr/>
          </p:nvGrpSpPr>
          <p:grpSpPr>
            <a:xfrm>
              <a:off x="6084168" y="2924944"/>
              <a:ext cx="1944216" cy="3446637"/>
              <a:chOff x="6315169" y="2862683"/>
              <a:chExt cx="1869868" cy="3556877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6319279" y="5635740"/>
                <a:ext cx="578128" cy="78382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 flipH="1">
                <a:off x="7187123" y="5635740"/>
                <a:ext cx="611715" cy="78382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6671217">
                <a:off x="5762652" y="3581701"/>
                <a:ext cx="2824634" cy="171959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17755 w 2313967"/>
                  <a:gd name="connsiteY11" fmla="*/ 188259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8493 h 1671125"/>
                  <a:gd name="connsiteX1" fmla="*/ 763809 w 2313967"/>
                  <a:gd name="connsiteY1" fmla="*/ 187833 h 1671125"/>
                  <a:gd name="connsiteX2" fmla="*/ 209918 w 2313967"/>
                  <a:gd name="connsiteY2" fmla="*/ 351941 h 1671125"/>
                  <a:gd name="connsiteX3" fmla="*/ 1831 w 2313967"/>
                  <a:gd name="connsiteY3" fmla="*/ 921031 h 1671125"/>
                  <a:gd name="connsiteX4" fmla="*/ 220906 w 2313967"/>
                  <a:gd name="connsiteY4" fmla="*/ 1444906 h 1671125"/>
                  <a:gd name="connsiteX5" fmla="*/ 782881 w 2313967"/>
                  <a:gd name="connsiteY5" fmla="*/ 1611594 h 1671125"/>
                  <a:gd name="connsiteX6" fmla="*/ 1768718 w 2313967"/>
                  <a:gd name="connsiteY6" fmla="*/ 1606831 h 1671125"/>
                  <a:gd name="connsiteX7" fmla="*/ 2249731 w 2313967"/>
                  <a:gd name="connsiteY7" fmla="*/ 1225831 h 1671125"/>
                  <a:gd name="connsiteX8" fmla="*/ 2154134 w 2313967"/>
                  <a:gd name="connsiteY8" fmla="*/ 423950 h 1671125"/>
                  <a:gd name="connsiteX9" fmla="*/ 1866102 w 2313967"/>
                  <a:gd name="connsiteY9" fmla="*/ 63909 h 1671125"/>
                  <a:gd name="connsiteX10" fmla="*/ 1563322 w 2313967"/>
                  <a:gd name="connsiteY10" fmla="*/ 40497 h 1671125"/>
                  <a:gd name="connsiteX11" fmla="*/ 1417755 w 2313967"/>
                  <a:gd name="connsiteY11" fmla="*/ 192161 h 1671125"/>
                  <a:gd name="connsiteX12" fmla="*/ 1388464 w 2313967"/>
                  <a:gd name="connsiteY12" fmla="*/ 406657 h 1671125"/>
                  <a:gd name="connsiteX13" fmla="*/ 1167347 w 2313967"/>
                  <a:gd name="connsiteY13" fmla="*/ 378493 h 1671125"/>
                  <a:gd name="connsiteX0" fmla="*/ 1167347 w 2313967"/>
                  <a:gd name="connsiteY0" fmla="*/ 391074 h 1683706"/>
                  <a:gd name="connsiteX1" fmla="*/ 763809 w 2313967"/>
                  <a:gd name="connsiteY1" fmla="*/ 200414 h 1683706"/>
                  <a:gd name="connsiteX2" fmla="*/ 209918 w 2313967"/>
                  <a:gd name="connsiteY2" fmla="*/ 364522 h 1683706"/>
                  <a:gd name="connsiteX3" fmla="*/ 1831 w 2313967"/>
                  <a:gd name="connsiteY3" fmla="*/ 933612 h 1683706"/>
                  <a:gd name="connsiteX4" fmla="*/ 220906 w 2313967"/>
                  <a:gd name="connsiteY4" fmla="*/ 1457487 h 1683706"/>
                  <a:gd name="connsiteX5" fmla="*/ 782881 w 2313967"/>
                  <a:gd name="connsiteY5" fmla="*/ 1624175 h 1683706"/>
                  <a:gd name="connsiteX6" fmla="*/ 1768718 w 2313967"/>
                  <a:gd name="connsiteY6" fmla="*/ 1619412 h 1683706"/>
                  <a:gd name="connsiteX7" fmla="*/ 2249731 w 2313967"/>
                  <a:gd name="connsiteY7" fmla="*/ 1238412 h 1683706"/>
                  <a:gd name="connsiteX8" fmla="*/ 2154134 w 2313967"/>
                  <a:gd name="connsiteY8" fmla="*/ 436531 h 1683706"/>
                  <a:gd name="connsiteX9" fmla="*/ 1891312 w 2313967"/>
                  <a:gd name="connsiteY9" fmla="*/ 63909 h 1683706"/>
                  <a:gd name="connsiteX10" fmla="*/ 1563322 w 2313967"/>
                  <a:gd name="connsiteY10" fmla="*/ 53078 h 1683706"/>
                  <a:gd name="connsiteX11" fmla="*/ 1417755 w 2313967"/>
                  <a:gd name="connsiteY11" fmla="*/ 204742 h 1683706"/>
                  <a:gd name="connsiteX12" fmla="*/ 1388464 w 2313967"/>
                  <a:gd name="connsiteY12" fmla="*/ 419238 h 1683706"/>
                  <a:gd name="connsiteX13" fmla="*/ 1167347 w 2313967"/>
                  <a:gd name="connsiteY13" fmla="*/ 391074 h 168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83706">
                    <a:moveTo>
                      <a:pt x="1167347" y="391074"/>
                    </a:moveTo>
                    <a:cubicBezTo>
                      <a:pt x="1054316" y="381198"/>
                      <a:pt x="923380" y="204839"/>
                      <a:pt x="763809" y="200414"/>
                    </a:cubicBezTo>
                    <a:cubicBezTo>
                      <a:pt x="604238" y="195989"/>
                      <a:pt x="336914" y="242322"/>
                      <a:pt x="209918" y="364522"/>
                    </a:cubicBezTo>
                    <a:cubicBezTo>
                      <a:pt x="82922" y="486722"/>
                      <a:pt x="0" y="751451"/>
                      <a:pt x="1831" y="933612"/>
                    </a:cubicBezTo>
                    <a:cubicBezTo>
                      <a:pt x="3662" y="1115773"/>
                      <a:pt x="90731" y="1342393"/>
                      <a:pt x="220906" y="1457487"/>
                    </a:cubicBezTo>
                    <a:cubicBezTo>
                      <a:pt x="351081" y="1572581"/>
                      <a:pt x="524912" y="1597187"/>
                      <a:pt x="782881" y="1624175"/>
                    </a:cubicBezTo>
                    <a:cubicBezTo>
                      <a:pt x="1040850" y="1651163"/>
                      <a:pt x="1524243" y="1683706"/>
                      <a:pt x="1768718" y="1619412"/>
                    </a:cubicBezTo>
                    <a:cubicBezTo>
                      <a:pt x="2013193" y="1555118"/>
                      <a:pt x="2185495" y="1435559"/>
                      <a:pt x="2249731" y="1238412"/>
                    </a:cubicBezTo>
                    <a:cubicBezTo>
                      <a:pt x="2313967" y="1041265"/>
                      <a:pt x="2213870" y="632281"/>
                      <a:pt x="2154134" y="436531"/>
                    </a:cubicBezTo>
                    <a:cubicBezTo>
                      <a:pt x="2094398" y="240781"/>
                      <a:pt x="1989781" y="127818"/>
                      <a:pt x="1891312" y="63909"/>
                    </a:cubicBezTo>
                    <a:cubicBezTo>
                      <a:pt x="1792843" y="0"/>
                      <a:pt x="1642248" y="29606"/>
                      <a:pt x="1563322" y="53078"/>
                    </a:cubicBezTo>
                    <a:cubicBezTo>
                      <a:pt x="1484396" y="76550"/>
                      <a:pt x="1446898" y="143715"/>
                      <a:pt x="1417755" y="204742"/>
                    </a:cubicBezTo>
                    <a:cubicBezTo>
                      <a:pt x="1388612" y="265769"/>
                      <a:pt x="1430199" y="388183"/>
                      <a:pt x="1388464" y="419238"/>
                    </a:cubicBezTo>
                    <a:cubicBezTo>
                      <a:pt x="1346729" y="450293"/>
                      <a:pt x="1258628" y="443461"/>
                      <a:pt x="1167347" y="391074"/>
                    </a:cubicBez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Group 20"/>
              <p:cNvGrpSpPr/>
              <p:nvPr/>
            </p:nvGrpSpPr>
            <p:grpSpPr>
              <a:xfrm rot="1206265">
                <a:off x="7268046" y="2862683"/>
                <a:ext cx="916991" cy="347289"/>
                <a:chOff x="3995936" y="2276872"/>
                <a:chExt cx="576064" cy="288032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Oval 86"/>
              <p:cNvSpPr/>
              <p:nvPr/>
            </p:nvSpPr>
            <p:spPr>
              <a:xfrm>
                <a:off x="7164288" y="3429000"/>
                <a:ext cx="91427" cy="2540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801615" y="3429000"/>
                <a:ext cx="91427" cy="2540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1" name="Freeform 100"/>
            <p:cNvSpPr/>
            <p:nvPr/>
          </p:nvSpPr>
          <p:spPr>
            <a:xfrm>
              <a:off x="7380312" y="4221088"/>
              <a:ext cx="523319" cy="88799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Arc 117"/>
            <p:cNvSpPr/>
            <p:nvPr/>
          </p:nvSpPr>
          <p:spPr>
            <a:xfrm>
              <a:off x="6372200" y="4509120"/>
              <a:ext cx="814751" cy="980917"/>
            </a:xfrm>
            <a:prstGeom prst="arc">
              <a:avLst>
                <a:gd name="adj1" fmla="val 13710493"/>
                <a:gd name="adj2" fmla="val 1919406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12160" y="6309320"/>
              <a:ext cx="1800200" cy="307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11"/>
          <p:cNvGrpSpPr/>
          <p:nvPr/>
        </p:nvGrpSpPr>
        <p:grpSpPr>
          <a:xfrm rot="18902853">
            <a:off x="6129670" y="4072921"/>
            <a:ext cx="305270" cy="345330"/>
            <a:chOff x="3419872" y="5661248"/>
            <a:chExt cx="504056" cy="504056"/>
          </a:xfrm>
        </p:grpSpPr>
        <p:sp>
          <p:nvSpPr>
            <p:cNvPr id="115" name="Oval 114"/>
            <p:cNvSpPr/>
            <p:nvPr/>
          </p:nvSpPr>
          <p:spPr>
            <a:xfrm>
              <a:off x="3419872" y="5661248"/>
              <a:ext cx="504056" cy="504056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Moon 115"/>
            <p:cNvSpPr/>
            <p:nvPr/>
          </p:nvSpPr>
          <p:spPr>
            <a:xfrm>
              <a:off x="3419872" y="5661248"/>
              <a:ext cx="252028" cy="50405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5292080" y="6669360"/>
            <a:ext cx="1800200" cy="30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slidewhist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  <p:pic>
        <p:nvPicPr>
          <p:cNvPr id="54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  <p:pic>
        <p:nvPicPr>
          <p:cNvPr id="57" name="pop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84568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6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467544" y="-315416"/>
            <a:ext cx="7488832" cy="4464496"/>
            <a:chOff x="-684584" y="-171400"/>
            <a:chExt cx="9361040" cy="5472608"/>
          </a:xfrm>
        </p:grpSpPr>
        <p:sp>
          <p:nvSpPr>
            <p:cNvPr id="2" name="Rounded Rectangle 1"/>
            <p:cNvSpPr/>
            <p:nvPr/>
          </p:nvSpPr>
          <p:spPr>
            <a:xfrm>
              <a:off x="1187624" y="1628800"/>
              <a:ext cx="5616624" cy="3672408"/>
            </a:xfrm>
            <a:prstGeom prst="roundRect">
              <a:avLst>
                <a:gd name="adj" fmla="val 68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4208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RÉMI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55976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MAARTEN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7744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PETER-JAN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ROB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-684584" y="-171400"/>
              <a:ext cx="9361040" cy="2016224"/>
              <a:chOff x="-540568" y="-819472"/>
              <a:chExt cx="9361040" cy="2016224"/>
            </a:xfrm>
          </p:grpSpPr>
          <p:sp>
            <p:nvSpPr>
              <p:cNvPr id="8" name="Multiply 7"/>
              <p:cNvSpPr/>
              <p:nvPr/>
            </p:nvSpPr>
            <p:spPr>
              <a:xfrm>
                <a:off x="-54056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1547664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3635896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ultiply 10"/>
              <p:cNvSpPr/>
              <p:nvPr/>
            </p:nvSpPr>
            <p:spPr>
              <a:xfrm>
                <a:off x="572412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Mr J </a:t>
            </a:r>
            <a:r>
              <a:rPr lang="en-GB" sz="1600" dirty="0" err="1" smtClean="0">
                <a:latin typeface="Comic Sans MS" pitchFamily="66" charset="0"/>
              </a:rPr>
              <a:t>Talib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51720" y="180591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 impact of marathon running on the ITCZ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4034" name="Picture 2" descr="C:\Users\Acer\Downloads\cruel 8 mi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1412776"/>
            <a:ext cx="4176464" cy="2610290"/>
          </a:xfrm>
          <a:prstGeom prst="rect">
            <a:avLst/>
          </a:prstGeom>
          <a:noFill/>
        </p:spPr>
      </p:pic>
      <p:sp>
        <p:nvSpPr>
          <p:cNvPr id="126" name="Freeform 125"/>
          <p:cNvSpPr/>
          <p:nvPr/>
        </p:nvSpPr>
        <p:spPr>
          <a:xfrm rot="7315443">
            <a:off x="5628386" y="3864616"/>
            <a:ext cx="621073" cy="7979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apezoid 44"/>
          <p:cNvSpPr/>
          <p:nvPr/>
        </p:nvSpPr>
        <p:spPr>
          <a:xfrm>
            <a:off x="5004048" y="5733256"/>
            <a:ext cx="3816424" cy="908720"/>
          </a:xfrm>
          <a:prstGeom prst="trapezoid">
            <a:avLst>
              <a:gd name="adj" fmla="val 557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5" idx="1"/>
            <a:endCxn id="45" idx="3"/>
          </p:cNvCxnSpPr>
          <p:nvPr/>
        </p:nvCxnSpPr>
        <p:spPr>
          <a:xfrm>
            <a:off x="5257340" y="6187616"/>
            <a:ext cx="3309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940152" y="2996952"/>
            <a:ext cx="1852343" cy="3357838"/>
            <a:chOff x="5940152" y="2996952"/>
            <a:chExt cx="1852343" cy="3357838"/>
          </a:xfrm>
        </p:grpSpPr>
        <p:sp>
          <p:nvSpPr>
            <p:cNvPr id="61" name="Freeform 60"/>
            <p:cNvSpPr/>
            <p:nvPr/>
          </p:nvSpPr>
          <p:spPr>
            <a:xfrm flipH="1">
              <a:off x="6784501" y="5609508"/>
              <a:ext cx="608962" cy="74528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10653" y="5609508"/>
              <a:ext cx="575525" cy="74528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 rot="16671217">
              <a:off x="5444823" y="3663250"/>
              <a:ext cx="2685757" cy="1695099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213413 w 2313967"/>
                <a:gd name="connsiteY0" fmla="*/ 303092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  <a:gd name="connsiteX0" fmla="*/ 1213413 w 2313967"/>
                <a:gd name="connsiteY0" fmla="*/ 303092 h 1667223"/>
                <a:gd name="connsiteX1" fmla="*/ 870682 w 2313967"/>
                <a:gd name="connsiteY1" fmla="*/ 16659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  <a:gd name="connsiteX0" fmla="*/ 1213413 w 2313967"/>
                <a:gd name="connsiteY0" fmla="*/ 303092 h 1667223"/>
                <a:gd name="connsiteX1" fmla="*/ 870682 w 2313967"/>
                <a:gd name="connsiteY1" fmla="*/ 16659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3413" y="303092"/>
                  </a:moveTo>
                  <a:cubicBezTo>
                    <a:pt x="1065107" y="174227"/>
                    <a:pt x="1037931" y="159106"/>
                    <a:pt x="870682" y="166597"/>
                  </a:cubicBezTo>
                  <a:cubicBezTo>
                    <a:pt x="703433" y="174088"/>
                    <a:pt x="354726" y="222950"/>
                    <a:pt x="209918" y="348039"/>
                  </a:cubicBezTo>
                  <a:cubicBezTo>
                    <a:pt x="65110" y="473128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25771" y="390352"/>
                    <a:pt x="1388464" y="402755"/>
                  </a:cubicBezTo>
                  <a:cubicBezTo>
                    <a:pt x="1351157" y="415158"/>
                    <a:pt x="1304694" y="355479"/>
                    <a:pt x="1213413" y="303092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20"/>
            <p:cNvGrpSpPr/>
            <p:nvPr/>
          </p:nvGrpSpPr>
          <p:grpSpPr>
            <a:xfrm rot="1206265">
              <a:off x="6879632" y="2996952"/>
              <a:ext cx="912863" cy="330214"/>
              <a:chOff x="3995936" y="2276872"/>
              <a:chExt cx="576064" cy="28803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139628" y="3497771"/>
              <a:ext cx="1168899" cy="1439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004639" y="3560437"/>
              <a:ext cx="1289747" cy="438266"/>
              <a:chOff x="899592" y="1844824"/>
              <a:chExt cx="1440160" cy="504056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899592" y="1988840"/>
                <a:ext cx="504056" cy="360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475656" y="1988840"/>
                <a:ext cx="504056" cy="360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Connector 65"/>
              <p:cNvCxnSpPr>
                <a:stCxn id="64" idx="3"/>
                <a:endCxn id="65" idx="1"/>
              </p:cNvCxnSpPr>
              <p:nvPr/>
            </p:nvCxnSpPr>
            <p:spPr>
              <a:xfrm>
                <a:off x="1403648" y="2168860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5" idx="3"/>
              </p:cNvCxnSpPr>
              <p:nvPr/>
            </p:nvCxnSpPr>
            <p:spPr>
              <a:xfrm flipV="1">
                <a:off x="1979712" y="1844824"/>
                <a:ext cx="360040" cy="324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/>
            <p:cNvSpPr/>
            <p:nvPr/>
          </p:nvSpPr>
          <p:spPr>
            <a:xfrm>
              <a:off x="6262589" y="3748266"/>
              <a:ext cx="91016" cy="241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6714000" y="3748266"/>
              <a:ext cx="91016" cy="241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5292080" y="6669360"/>
            <a:ext cx="1800200" cy="30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7100924" y="4123923"/>
            <a:ext cx="580386" cy="74523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 flipV="1">
            <a:off x="6133614" y="3981660"/>
            <a:ext cx="838336" cy="893576"/>
          </a:xfrm>
          <a:prstGeom prst="arc">
            <a:avLst>
              <a:gd name="adj1" fmla="val 11377136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 flipH="1">
            <a:off x="5724128" y="2996952"/>
            <a:ext cx="1852342" cy="2856726"/>
            <a:chOff x="1547664" y="2996952"/>
            <a:chExt cx="1852343" cy="2856726"/>
          </a:xfrm>
        </p:grpSpPr>
        <p:grpSp>
          <p:nvGrpSpPr>
            <p:cNvPr id="73" name="Group 72"/>
            <p:cNvGrpSpPr/>
            <p:nvPr/>
          </p:nvGrpSpPr>
          <p:grpSpPr>
            <a:xfrm>
              <a:off x="1547664" y="2996952"/>
              <a:ext cx="1852343" cy="2856726"/>
              <a:chOff x="5940152" y="2996952"/>
              <a:chExt cx="1852343" cy="2856726"/>
            </a:xfrm>
          </p:grpSpPr>
          <p:sp>
            <p:nvSpPr>
              <p:cNvPr id="77" name="Freeform 76"/>
              <p:cNvSpPr/>
              <p:nvPr/>
            </p:nvSpPr>
            <p:spPr>
              <a:xfrm rot="16671217">
                <a:off x="5444823" y="3663250"/>
                <a:ext cx="2685757" cy="169509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  <a:gd name="connsiteX0" fmla="*/ 1213413 w 2313967"/>
                  <a:gd name="connsiteY0" fmla="*/ 303092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213413 w 2313967"/>
                  <a:gd name="connsiteY13" fmla="*/ 303092 h 1667223"/>
                  <a:gd name="connsiteX0" fmla="*/ 1213413 w 2313967"/>
                  <a:gd name="connsiteY0" fmla="*/ 303092 h 1667223"/>
                  <a:gd name="connsiteX1" fmla="*/ 870682 w 2313967"/>
                  <a:gd name="connsiteY1" fmla="*/ 16659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213413 w 2313967"/>
                  <a:gd name="connsiteY13" fmla="*/ 303092 h 1667223"/>
                  <a:gd name="connsiteX0" fmla="*/ 1213413 w 2313967"/>
                  <a:gd name="connsiteY0" fmla="*/ 303092 h 1667223"/>
                  <a:gd name="connsiteX1" fmla="*/ 870682 w 2313967"/>
                  <a:gd name="connsiteY1" fmla="*/ 16659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213413 w 2313967"/>
                  <a:gd name="connsiteY13" fmla="*/ 303092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3413" y="303092"/>
                    </a:moveTo>
                    <a:cubicBezTo>
                      <a:pt x="1065107" y="174227"/>
                      <a:pt x="1037931" y="159106"/>
                      <a:pt x="870682" y="166597"/>
                    </a:cubicBezTo>
                    <a:cubicBezTo>
                      <a:pt x="703433" y="174088"/>
                      <a:pt x="354726" y="222950"/>
                      <a:pt x="209918" y="348039"/>
                    </a:cubicBezTo>
                    <a:cubicBezTo>
                      <a:pt x="65110" y="473128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68854" y="171550"/>
                      <a:pt x="1437253" y="228675"/>
                    </a:cubicBezTo>
                    <a:cubicBezTo>
                      <a:pt x="1405652" y="285800"/>
                      <a:pt x="1425771" y="390352"/>
                      <a:pt x="1388464" y="402755"/>
                    </a:cubicBezTo>
                    <a:cubicBezTo>
                      <a:pt x="1351157" y="415158"/>
                      <a:pt x="1304694" y="355479"/>
                      <a:pt x="1213413" y="303092"/>
                    </a:cubicBez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8" name="Group 20"/>
              <p:cNvGrpSpPr/>
              <p:nvPr/>
            </p:nvGrpSpPr>
            <p:grpSpPr>
              <a:xfrm rot="1206265">
                <a:off x="6879632" y="2996952"/>
                <a:ext cx="912863" cy="330214"/>
                <a:chOff x="3995936" y="2276872"/>
                <a:chExt cx="576064" cy="288032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Rectangle 78"/>
              <p:cNvSpPr/>
              <p:nvPr/>
            </p:nvSpPr>
            <p:spPr>
              <a:xfrm>
                <a:off x="6139628" y="3497771"/>
                <a:ext cx="1168899" cy="14393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1" name="Group 62"/>
              <p:cNvGrpSpPr/>
              <p:nvPr/>
            </p:nvGrpSpPr>
            <p:grpSpPr>
              <a:xfrm>
                <a:off x="6004639" y="3560437"/>
                <a:ext cx="1289747" cy="438266"/>
                <a:chOff x="899592" y="1844824"/>
                <a:chExt cx="1440160" cy="504056"/>
              </a:xfrm>
            </p:grpSpPr>
            <p:sp>
              <p:nvSpPr>
                <p:cNvPr id="102" name="Rounded Rectangle 101"/>
                <p:cNvSpPr/>
                <p:nvPr/>
              </p:nvSpPr>
              <p:spPr>
                <a:xfrm>
                  <a:off x="899592" y="1988840"/>
                  <a:ext cx="504056" cy="36004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>
                <a:xfrm>
                  <a:off x="1475656" y="1988840"/>
                  <a:ext cx="504056" cy="36004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4" name="Straight Connector 103"/>
                <p:cNvCxnSpPr>
                  <a:stCxn id="102" idx="3"/>
                  <a:endCxn id="103" idx="1"/>
                </p:cNvCxnSpPr>
                <p:nvPr/>
              </p:nvCxnSpPr>
              <p:spPr>
                <a:xfrm>
                  <a:off x="1403648" y="2168860"/>
                  <a:ext cx="720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>
                  <a:stCxn id="103" idx="3"/>
                </p:cNvCxnSpPr>
                <p:nvPr/>
              </p:nvCxnSpPr>
              <p:spPr>
                <a:xfrm flipV="1">
                  <a:off x="1979712" y="1844824"/>
                  <a:ext cx="360040" cy="3240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Oval 83"/>
              <p:cNvSpPr/>
              <p:nvPr/>
            </p:nvSpPr>
            <p:spPr>
              <a:xfrm>
                <a:off x="6262589" y="3748266"/>
                <a:ext cx="91016" cy="2415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714000" y="3748266"/>
                <a:ext cx="91016" cy="2415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8" name="Freeform 107"/>
            <p:cNvSpPr/>
            <p:nvPr/>
          </p:nvSpPr>
          <p:spPr>
            <a:xfrm>
              <a:off x="2699792" y="4221088"/>
              <a:ext cx="580386" cy="90861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Arc 108"/>
            <p:cNvSpPr/>
            <p:nvPr/>
          </p:nvSpPr>
          <p:spPr>
            <a:xfrm flipV="1">
              <a:off x="1732482" y="4078825"/>
              <a:ext cx="838336" cy="893576"/>
            </a:xfrm>
            <a:prstGeom prst="arc">
              <a:avLst>
                <a:gd name="adj1" fmla="val 11377136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1" name="Multiply 110"/>
          <p:cNvSpPr/>
          <p:nvPr/>
        </p:nvSpPr>
        <p:spPr>
          <a:xfrm>
            <a:off x="3826520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y 111"/>
          <p:cNvSpPr/>
          <p:nvPr/>
        </p:nvSpPr>
        <p:spPr>
          <a:xfrm>
            <a:off x="3826520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Multiply 112"/>
          <p:cNvSpPr/>
          <p:nvPr/>
        </p:nvSpPr>
        <p:spPr>
          <a:xfrm>
            <a:off x="2149128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y 113"/>
          <p:cNvSpPr/>
          <p:nvPr/>
        </p:nvSpPr>
        <p:spPr>
          <a:xfrm>
            <a:off x="2149128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Multiply 116"/>
          <p:cNvSpPr/>
          <p:nvPr/>
        </p:nvSpPr>
        <p:spPr>
          <a:xfrm>
            <a:off x="467544" y="-342800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Multiply 118"/>
          <p:cNvSpPr/>
          <p:nvPr/>
        </p:nvSpPr>
        <p:spPr>
          <a:xfrm>
            <a:off x="467544" y="-342800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 rot="14257196" flipH="1">
            <a:off x="7542705" y="3566825"/>
            <a:ext cx="614866" cy="7979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Arc 128"/>
          <p:cNvSpPr/>
          <p:nvPr/>
        </p:nvSpPr>
        <p:spPr>
          <a:xfrm>
            <a:off x="6084168" y="4437112"/>
            <a:ext cx="838336" cy="863536"/>
          </a:xfrm>
          <a:prstGeom prst="arc">
            <a:avLst>
              <a:gd name="adj1" fmla="val 11377136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3" name="Group 152"/>
          <p:cNvGrpSpPr/>
          <p:nvPr/>
        </p:nvGrpSpPr>
        <p:grpSpPr>
          <a:xfrm>
            <a:off x="5535273" y="2996952"/>
            <a:ext cx="2709135" cy="3619748"/>
            <a:chOff x="7789432" y="2780928"/>
            <a:chExt cx="2709135" cy="3619748"/>
          </a:xfrm>
        </p:grpSpPr>
        <p:grpSp>
          <p:nvGrpSpPr>
            <p:cNvPr id="151" name="Group 150"/>
            <p:cNvGrpSpPr/>
            <p:nvPr/>
          </p:nvGrpSpPr>
          <p:grpSpPr>
            <a:xfrm>
              <a:off x="7789432" y="2780928"/>
              <a:ext cx="2709135" cy="3357838"/>
              <a:chOff x="7916229" y="2162376"/>
              <a:chExt cx="2709135" cy="3357838"/>
            </a:xfrm>
          </p:grpSpPr>
          <p:sp>
            <p:nvSpPr>
              <p:cNvPr id="133" name="Freeform 132"/>
              <p:cNvSpPr/>
              <p:nvPr/>
            </p:nvSpPr>
            <p:spPr>
              <a:xfrm rot="7315443">
                <a:off x="8004652" y="3030040"/>
                <a:ext cx="621073" cy="79792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193261 w 777479"/>
                  <a:gd name="connsiteY0" fmla="*/ 0 h 890175"/>
                  <a:gd name="connsiteX1" fmla="*/ 239713 w 777479"/>
                  <a:gd name="connsiteY1" fmla="*/ 296847 h 890175"/>
                  <a:gd name="connsiteX2" fmla="*/ 82550 w 777479"/>
                  <a:gd name="connsiteY2" fmla="*/ 392097 h 890175"/>
                  <a:gd name="connsiteX3" fmla="*/ 3969 w 777479"/>
                  <a:gd name="connsiteY3" fmla="*/ 530209 h 890175"/>
                  <a:gd name="connsiteX4" fmla="*/ 106363 w 777479"/>
                  <a:gd name="connsiteY4" fmla="*/ 544497 h 890175"/>
                  <a:gd name="connsiteX5" fmla="*/ 254000 w 777479"/>
                  <a:gd name="connsiteY5" fmla="*/ 442103 h 890175"/>
                  <a:gd name="connsiteX6" fmla="*/ 261144 w 777479"/>
                  <a:gd name="connsiteY6" fmla="*/ 454009 h 890175"/>
                  <a:gd name="connsiteX7" fmla="*/ 223044 w 777479"/>
                  <a:gd name="connsiteY7" fmla="*/ 589740 h 890175"/>
                  <a:gd name="connsiteX8" fmla="*/ 198834 w 777479"/>
                  <a:gd name="connsiteY8" fmla="*/ 715947 h 890175"/>
                  <a:gd name="connsiteX9" fmla="*/ 248147 w 777479"/>
                  <a:gd name="connsiteY9" fmla="*/ 806062 h 890175"/>
                  <a:gd name="connsiteX10" fmla="*/ 335682 w 777479"/>
                  <a:gd name="connsiteY10" fmla="*/ 664328 h 890175"/>
                  <a:gd name="connsiteX11" fmla="*/ 368300 w 777479"/>
                  <a:gd name="connsiteY11" fmla="*/ 544496 h 890175"/>
                  <a:gd name="connsiteX12" fmla="*/ 375444 w 777479"/>
                  <a:gd name="connsiteY12" fmla="*/ 611172 h 890175"/>
                  <a:gd name="connsiteX13" fmla="*/ 401638 w 777479"/>
                  <a:gd name="connsiteY13" fmla="*/ 823103 h 890175"/>
                  <a:gd name="connsiteX14" fmla="*/ 451644 w 777479"/>
                  <a:gd name="connsiteY14" fmla="*/ 889778 h 890175"/>
                  <a:gd name="connsiteX15" fmla="*/ 504032 w 777479"/>
                  <a:gd name="connsiteY15" fmla="*/ 825484 h 890175"/>
                  <a:gd name="connsiteX16" fmla="*/ 504032 w 777479"/>
                  <a:gd name="connsiteY16" fmla="*/ 584977 h 890175"/>
                  <a:gd name="connsiteX17" fmla="*/ 527844 w 777479"/>
                  <a:gd name="connsiteY17" fmla="*/ 699278 h 890175"/>
                  <a:gd name="connsiteX18" fmla="*/ 573088 w 777479"/>
                  <a:gd name="connsiteY18" fmla="*/ 796909 h 890175"/>
                  <a:gd name="connsiteX19" fmla="*/ 625475 w 777479"/>
                  <a:gd name="connsiteY19" fmla="*/ 818340 h 890175"/>
                  <a:gd name="connsiteX20" fmla="*/ 662013 w 777479"/>
                  <a:gd name="connsiteY20" fmla="*/ 761389 h 890175"/>
                  <a:gd name="connsiteX21" fmla="*/ 644525 w 777479"/>
                  <a:gd name="connsiteY21" fmla="*/ 639747 h 890175"/>
                  <a:gd name="connsiteX22" fmla="*/ 632619 w 777479"/>
                  <a:gd name="connsiteY22" fmla="*/ 563547 h 890175"/>
                  <a:gd name="connsiteX23" fmla="*/ 718344 w 777479"/>
                  <a:gd name="connsiteY23" fmla="*/ 713565 h 890175"/>
                  <a:gd name="connsiteX24" fmla="*/ 770732 w 777479"/>
                  <a:gd name="connsiteY24" fmla="*/ 692134 h 890175"/>
                  <a:gd name="connsiteX25" fmla="*/ 758825 w 777479"/>
                  <a:gd name="connsiteY25" fmla="*/ 551640 h 890175"/>
                  <a:gd name="connsiteX26" fmla="*/ 668338 w 777479"/>
                  <a:gd name="connsiteY26" fmla="*/ 380190 h 890175"/>
                  <a:gd name="connsiteX27" fmla="*/ 644525 w 777479"/>
                  <a:gd name="connsiteY27" fmla="*/ 156353 h 890175"/>
                  <a:gd name="connsiteX0" fmla="*/ 193261 w 777479"/>
                  <a:gd name="connsiteY0" fmla="*/ 31562 h 921737"/>
                  <a:gd name="connsiteX1" fmla="*/ 239713 w 777479"/>
                  <a:gd name="connsiteY1" fmla="*/ 328409 h 921737"/>
                  <a:gd name="connsiteX2" fmla="*/ 82550 w 777479"/>
                  <a:gd name="connsiteY2" fmla="*/ 423659 h 921737"/>
                  <a:gd name="connsiteX3" fmla="*/ 3969 w 777479"/>
                  <a:gd name="connsiteY3" fmla="*/ 561771 h 921737"/>
                  <a:gd name="connsiteX4" fmla="*/ 106363 w 777479"/>
                  <a:gd name="connsiteY4" fmla="*/ 576059 h 921737"/>
                  <a:gd name="connsiteX5" fmla="*/ 254000 w 777479"/>
                  <a:gd name="connsiteY5" fmla="*/ 473665 h 921737"/>
                  <a:gd name="connsiteX6" fmla="*/ 261144 w 777479"/>
                  <a:gd name="connsiteY6" fmla="*/ 485571 h 921737"/>
                  <a:gd name="connsiteX7" fmla="*/ 223044 w 777479"/>
                  <a:gd name="connsiteY7" fmla="*/ 621302 h 921737"/>
                  <a:gd name="connsiteX8" fmla="*/ 198834 w 777479"/>
                  <a:gd name="connsiteY8" fmla="*/ 747509 h 921737"/>
                  <a:gd name="connsiteX9" fmla="*/ 248147 w 777479"/>
                  <a:gd name="connsiteY9" fmla="*/ 837624 h 921737"/>
                  <a:gd name="connsiteX10" fmla="*/ 335682 w 777479"/>
                  <a:gd name="connsiteY10" fmla="*/ 695890 h 921737"/>
                  <a:gd name="connsiteX11" fmla="*/ 368300 w 777479"/>
                  <a:gd name="connsiteY11" fmla="*/ 576058 h 921737"/>
                  <a:gd name="connsiteX12" fmla="*/ 375444 w 777479"/>
                  <a:gd name="connsiteY12" fmla="*/ 642734 h 921737"/>
                  <a:gd name="connsiteX13" fmla="*/ 401638 w 777479"/>
                  <a:gd name="connsiteY13" fmla="*/ 854665 h 921737"/>
                  <a:gd name="connsiteX14" fmla="*/ 451644 w 777479"/>
                  <a:gd name="connsiteY14" fmla="*/ 921340 h 921737"/>
                  <a:gd name="connsiteX15" fmla="*/ 504032 w 777479"/>
                  <a:gd name="connsiteY15" fmla="*/ 857046 h 921737"/>
                  <a:gd name="connsiteX16" fmla="*/ 504032 w 777479"/>
                  <a:gd name="connsiteY16" fmla="*/ 616539 h 921737"/>
                  <a:gd name="connsiteX17" fmla="*/ 527844 w 777479"/>
                  <a:gd name="connsiteY17" fmla="*/ 730840 h 921737"/>
                  <a:gd name="connsiteX18" fmla="*/ 573088 w 777479"/>
                  <a:gd name="connsiteY18" fmla="*/ 828471 h 921737"/>
                  <a:gd name="connsiteX19" fmla="*/ 625475 w 777479"/>
                  <a:gd name="connsiteY19" fmla="*/ 849902 h 921737"/>
                  <a:gd name="connsiteX20" fmla="*/ 662013 w 777479"/>
                  <a:gd name="connsiteY20" fmla="*/ 792951 h 921737"/>
                  <a:gd name="connsiteX21" fmla="*/ 644525 w 777479"/>
                  <a:gd name="connsiteY21" fmla="*/ 671309 h 921737"/>
                  <a:gd name="connsiteX22" fmla="*/ 632619 w 777479"/>
                  <a:gd name="connsiteY22" fmla="*/ 595109 h 921737"/>
                  <a:gd name="connsiteX23" fmla="*/ 718344 w 777479"/>
                  <a:gd name="connsiteY23" fmla="*/ 745127 h 921737"/>
                  <a:gd name="connsiteX24" fmla="*/ 770732 w 777479"/>
                  <a:gd name="connsiteY24" fmla="*/ 723696 h 921737"/>
                  <a:gd name="connsiteX25" fmla="*/ 758825 w 777479"/>
                  <a:gd name="connsiteY25" fmla="*/ 583202 h 921737"/>
                  <a:gd name="connsiteX26" fmla="*/ 668338 w 777479"/>
                  <a:gd name="connsiteY26" fmla="*/ 411752 h 921737"/>
                  <a:gd name="connsiteX27" fmla="*/ 605726 w 777479"/>
                  <a:gd name="connsiteY27" fmla="*/ 0 h 92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21737">
                    <a:moveTo>
                      <a:pt x="193261" y="31562"/>
                    </a:moveTo>
                    <a:cubicBezTo>
                      <a:pt x="207350" y="77203"/>
                      <a:pt x="258165" y="263060"/>
                      <a:pt x="239713" y="328409"/>
                    </a:cubicBezTo>
                    <a:cubicBezTo>
                      <a:pt x="221261" y="393759"/>
                      <a:pt x="121841" y="384765"/>
                      <a:pt x="82550" y="423659"/>
                    </a:cubicBezTo>
                    <a:cubicBezTo>
                      <a:pt x="43259" y="462553"/>
                      <a:pt x="0" y="536371"/>
                      <a:pt x="3969" y="561771"/>
                    </a:cubicBezTo>
                    <a:cubicBezTo>
                      <a:pt x="7938" y="587171"/>
                      <a:pt x="64691" y="590743"/>
                      <a:pt x="106363" y="576059"/>
                    </a:cubicBezTo>
                    <a:cubicBezTo>
                      <a:pt x="148035" y="561375"/>
                      <a:pt x="228203" y="488746"/>
                      <a:pt x="254000" y="473665"/>
                    </a:cubicBezTo>
                    <a:cubicBezTo>
                      <a:pt x="279797" y="458584"/>
                      <a:pt x="266303" y="460965"/>
                      <a:pt x="261144" y="485571"/>
                    </a:cubicBezTo>
                    <a:cubicBezTo>
                      <a:pt x="255985" y="510177"/>
                      <a:pt x="233429" y="577646"/>
                      <a:pt x="223044" y="621302"/>
                    </a:cubicBezTo>
                    <a:cubicBezTo>
                      <a:pt x="212659" y="664958"/>
                      <a:pt x="194650" y="711455"/>
                      <a:pt x="198834" y="747509"/>
                    </a:cubicBezTo>
                    <a:cubicBezTo>
                      <a:pt x="203018" y="783563"/>
                      <a:pt x="225339" y="846227"/>
                      <a:pt x="248147" y="837624"/>
                    </a:cubicBezTo>
                    <a:cubicBezTo>
                      <a:pt x="270955" y="829021"/>
                      <a:pt x="315657" y="739484"/>
                      <a:pt x="335682" y="695890"/>
                    </a:cubicBezTo>
                    <a:cubicBezTo>
                      <a:pt x="355707" y="652296"/>
                      <a:pt x="361673" y="584917"/>
                      <a:pt x="368300" y="576058"/>
                    </a:cubicBezTo>
                    <a:cubicBezTo>
                      <a:pt x="374927" y="567199"/>
                      <a:pt x="369888" y="596300"/>
                      <a:pt x="375444" y="642734"/>
                    </a:cubicBezTo>
                    <a:cubicBezTo>
                      <a:pt x="381000" y="689169"/>
                      <a:pt x="388938" y="808231"/>
                      <a:pt x="401638" y="854665"/>
                    </a:cubicBezTo>
                    <a:cubicBezTo>
                      <a:pt x="414338" y="901099"/>
                      <a:pt x="434578" y="920943"/>
                      <a:pt x="451644" y="921340"/>
                    </a:cubicBezTo>
                    <a:cubicBezTo>
                      <a:pt x="468710" y="921737"/>
                      <a:pt x="495301" y="907846"/>
                      <a:pt x="504032" y="857046"/>
                    </a:cubicBezTo>
                    <a:cubicBezTo>
                      <a:pt x="512763" y="806246"/>
                      <a:pt x="500063" y="637573"/>
                      <a:pt x="504032" y="616539"/>
                    </a:cubicBezTo>
                    <a:cubicBezTo>
                      <a:pt x="508001" y="595505"/>
                      <a:pt x="516335" y="695518"/>
                      <a:pt x="527844" y="730840"/>
                    </a:cubicBezTo>
                    <a:cubicBezTo>
                      <a:pt x="539353" y="766162"/>
                      <a:pt x="556816" y="808627"/>
                      <a:pt x="573088" y="828471"/>
                    </a:cubicBezTo>
                    <a:cubicBezTo>
                      <a:pt x="589360" y="848315"/>
                      <a:pt x="610654" y="855822"/>
                      <a:pt x="625475" y="849902"/>
                    </a:cubicBezTo>
                    <a:cubicBezTo>
                      <a:pt x="640296" y="843982"/>
                      <a:pt x="658838" y="822717"/>
                      <a:pt x="662013" y="792951"/>
                    </a:cubicBezTo>
                    <a:cubicBezTo>
                      <a:pt x="665188" y="763185"/>
                      <a:pt x="649424" y="704283"/>
                      <a:pt x="644525" y="671309"/>
                    </a:cubicBezTo>
                    <a:cubicBezTo>
                      <a:pt x="639626" y="638335"/>
                      <a:pt x="620316" y="582806"/>
                      <a:pt x="632619" y="595109"/>
                    </a:cubicBezTo>
                    <a:cubicBezTo>
                      <a:pt x="644922" y="607412"/>
                      <a:pt x="695325" y="723696"/>
                      <a:pt x="718344" y="745127"/>
                    </a:cubicBezTo>
                    <a:cubicBezTo>
                      <a:pt x="741363" y="766558"/>
                      <a:pt x="763985" y="750684"/>
                      <a:pt x="770732" y="723696"/>
                    </a:cubicBezTo>
                    <a:cubicBezTo>
                      <a:pt x="777479" y="696709"/>
                      <a:pt x="775891" y="635193"/>
                      <a:pt x="758825" y="583202"/>
                    </a:cubicBezTo>
                    <a:cubicBezTo>
                      <a:pt x="741759" y="531211"/>
                      <a:pt x="693854" y="508952"/>
                      <a:pt x="668338" y="411752"/>
                    </a:cubicBezTo>
                    <a:cubicBezTo>
                      <a:pt x="642822" y="314552"/>
                      <a:pt x="608107" y="78978"/>
                      <a:pt x="605726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8316418" y="2162376"/>
                <a:ext cx="1852343" cy="3357838"/>
                <a:chOff x="5940152" y="2996952"/>
                <a:chExt cx="1852343" cy="3357838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 flipH="1">
                  <a:off x="6784501" y="5609508"/>
                  <a:ext cx="608962" cy="74528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66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010653" y="5609508"/>
                  <a:ext cx="575525" cy="74528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66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rot="16671217">
                  <a:off x="5444823" y="3663250"/>
                  <a:ext cx="2685757" cy="169509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42398 w 2313967"/>
                    <a:gd name="connsiteY12" fmla="*/ 474254 h 1667223"/>
                    <a:gd name="connsiteX13" fmla="*/ 1218031 w 2313967"/>
                    <a:gd name="connsiteY13" fmla="*/ 492056 h 1667223"/>
                    <a:gd name="connsiteX0" fmla="*/ 1218031 w 2313967"/>
                    <a:gd name="connsiteY0" fmla="*/ 492056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42398 w 2313967"/>
                    <a:gd name="connsiteY12" fmla="*/ 474254 h 1667223"/>
                    <a:gd name="connsiteX13" fmla="*/ 1218031 w 2313967"/>
                    <a:gd name="connsiteY13" fmla="*/ 492056 h 1667223"/>
                    <a:gd name="connsiteX0" fmla="*/ 1167347 w 2313967"/>
                    <a:gd name="connsiteY0" fmla="*/ 374591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42398 w 2313967"/>
                    <a:gd name="connsiteY12" fmla="*/ 474254 h 1667223"/>
                    <a:gd name="connsiteX13" fmla="*/ 1167347 w 2313967"/>
                    <a:gd name="connsiteY13" fmla="*/ 374591 h 1667223"/>
                    <a:gd name="connsiteX0" fmla="*/ 1167347 w 2313967"/>
                    <a:gd name="connsiteY0" fmla="*/ 374591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167347 w 2313967"/>
                    <a:gd name="connsiteY13" fmla="*/ 374591 h 1667223"/>
                    <a:gd name="connsiteX0" fmla="*/ 1213413 w 2313967"/>
                    <a:gd name="connsiteY0" fmla="*/ 303092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213413 w 2313967"/>
                    <a:gd name="connsiteY13" fmla="*/ 303092 h 1667223"/>
                    <a:gd name="connsiteX0" fmla="*/ 1213413 w 2313967"/>
                    <a:gd name="connsiteY0" fmla="*/ 303092 h 1667223"/>
                    <a:gd name="connsiteX1" fmla="*/ 870682 w 2313967"/>
                    <a:gd name="connsiteY1" fmla="*/ 16659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213413 w 2313967"/>
                    <a:gd name="connsiteY13" fmla="*/ 303092 h 1667223"/>
                    <a:gd name="connsiteX0" fmla="*/ 1213413 w 2313967"/>
                    <a:gd name="connsiteY0" fmla="*/ 303092 h 1667223"/>
                    <a:gd name="connsiteX1" fmla="*/ 870682 w 2313967"/>
                    <a:gd name="connsiteY1" fmla="*/ 16659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213413 w 2313967"/>
                    <a:gd name="connsiteY13" fmla="*/ 303092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3413" y="303092"/>
                      </a:moveTo>
                      <a:cubicBezTo>
                        <a:pt x="1065107" y="174227"/>
                        <a:pt x="1037931" y="159106"/>
                        <a:pt x="870682" y="166597"/>
                      </a:cubicBezTo>
                      <a:cubicBezTo>
                        <a:pt x="703433" y="174088"/>
                        <a:pt x="354726" y="222950"/>
                        <a:pt x="209918" y="348039"/>
                      </a:cubicBezTo>
                      <a:cubicBezTo>
                        <a:pt x="65110" y="473128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68854" y="171550"/>
                        <a:pt x="1437253" y="228675"/>
                      </a:cubicBezTo>
                      <a:cubicBezTo>
                        <a:pt x="1405652" y="285800"/>
                        <a:pt x="1425771" y="390352"/>
                        <a:pt x="1388464" y="402755"/>
                      </a:cubicBezTo>
                      <a:cubicBezTo>
                        <a:pt x="1351157" y="415158"/>
                        <a:pt x="1304694" y="355479"/>
                        <a:pt x="1213413" y="303092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8" name="Group 20"/>
                <p:cNvGrpSpPr/>
                <p:nvPr/>
              </p:nvGrpSpPr>
              <p:grpSpPr>
                <a:xfrm rot="1206265">
                  <a:off x="6879632" y="2996952"/>
                  <a:ext cx="912863" cy="330214"/>
                  <a:chOff x="3995936" y="2276872"/>
                  <a:chExt cx="576064" cy="288032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Rectangle 138"/>
                <p:cNvSpPr/>
                <p:nvPr/>
              </p:nvSpPr>
              <p:spPr>
                <a:xfrm>
                  <a:off x="6139628" y="3497771"/>
                  <a:ext cx="1168899" cy="14393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0" name="Group 62"/>
                <p:cNvGrpSpPr/>
                <p:nvPr/>
              </p:nvGrpSpPr>
              <p:grpSpPr>
                <a:xfrm>
                  <a:off x="6004639" y="3560437"/>
                  <a:ext cx="1289747" cy="438266"/>
                  <a:chOff x="899592" y="1844824"/>
                  <a:chExt cx="1440160" cy="504056"/>
                </a:xfrm>
              </p:grpSpPr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899592" y="1988840"/>
                    <a:ext cx="504056" cy="36004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1475656" y="1988840"/>
                    <a:ext cx="504056" cy="36004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5" name="Straight Connector 144"/>
                  <p:cNvCxnSpPr>
                    <a:stCxn id="143" idx="3"/>
                    <a:endCxn id="144" idx="1"/>
                  </p:cNvCxnSpPr>
                  <p:nvPr/>
                </p:nvCxnSpPr>
                <p:spPr>
                  <a:xfrm>
                    <a:off x="1403648" y="2168860"/>
                    <a:ext cx="7200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>
                    <a:stCxn id="144" idx="3"/>
                  </p:cNvCxnSpPr>
                  <p:nvPr/>
                </p:nvCxnSpPr>
                <p:spPr>
                  <a:xfrm flipV="1">
                    <a:off x="1979712" y="1844824"/>
                    <a:ext cx="360040" cy="3240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1" name="Oval 140"/>
                <p:cNvSpPr/>
                <p:nvPr/>
              </p:nvSpPr>
              <p:spPr>
                <a:xfrm>
                  <a:off x="6262589" y="3748266"/>
                  <a:ext cx="91016" cy="2415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714000" y="3748266"/>
                  <a:ext cx="91016" cy="2415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9" name="Freeform 148"/>
              <p:cNvSpPr/>
              <p:nvPr/>
            </p:nvSpPr>
            <p:spPr>
              <a:xfrm rot="14257196" flipH="1">
                <a:off x="9918971" y="2732249"/>
                <a:ext cx="614866" cy="79792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193261 w 777479"/>
                  <a:gd name="connsiteY0" fmla="*/ 0 h 890175"/>
                  <a:gd name="connsiteX1" fmla="*/ 239713 w 777479"/>
                  <a:gd name="connsiteY1" fmla="*/ 296847 h 890175"/>
                  <a:gd name="connsiteX2" fmla="*/ 82550 w 777479"/>
                  <a:gd name="connsiteY2" fmla="*/ 392097 h 890175"/>
                  <a:gd name="connsiteX3" fmla="*/ 3969 w 777479"/>
                  <a:gd name="connsiteY3" fmla="*/ 530209 h 890175"/>
                  <a:gd name="connsiteX4" fmla="*/ 106363 w 777479"/>
                  <a:gd name="connsiteY4" fmla="*/ 544497 h 890175"/>
                  <a:gd name="connsiteX5" fmla="*/ 254000 w 777479"/>
                  <a:gd name="connsiteY5" fmla="*/ 442103 h 890175"/>
                  <a:gd name="connsiteX6" fmla="*/ 261144 w 777479"/>
                  <a:gd name="connsiteY6" fmla="*/ 454009 h 890175"/>
                  <a:gd name="connsiteX7" fmla="*/ 223044 w 777479"/>
                  <a:gd name="connsiteY7" fmla="*/ 589740 h 890175"/>
                  <a:gd name="connsiteX8" fmla="*/ 198834 w 777479"/>
                  <a:gd name="connsiteY8" fmla="*/ 715947 h 890175"/>
                  <a:gd name="connsiteX9" fmla="*/ 248147 w 777479"/>
                  <a:gd name="connsiteY9" fmla="*/ 806062 h 890175"/>
                  <a:gd name="connsiteX10" fmla="*/ 335682 w 777479"/>
                  <a:gd name="connsiteY10" fmla="*/ 664328 h 890175"/>
                  <a:gd name="connsiteX11" fmla="*/ 368300 w 777479"/>
                  <a:gd name="connsiteY11" fmla="*/ 544496 h 890175"/>
                  <a:gd name="connsiteX12" fmla="*/ 375444 w 777479"/>
                  <a:gd name="connsiteY12" fmla="*/ 611172 h 890175"/>
                  <a:gd name="connsiteX13" fmla="*/ 401638 w 777479"/>
                  <a:gd name="connsiteY13" fmla="*/ 823103 h 890175"/>
                  <a:gd name="connsiteX14" fmla="*/ 451644 w 777479"/>
                  <a:gd name="connsiteY14" fmla="*/ 889778 h 890175"/>
                  <a:gd name="connsiteX15" fmla="*/ 504032 w 777479"/>
                  <a:gd name="connsiteY15" fmla="*/ 825484 h 890175"/>
                  <a:gd name="connsiteX16" fmla="*/ 504032 w 777479"/>
                  <a:gd name="connsiteY16" fmla="*/ 584977 h 890175"/>
                  <a:gd name="connsiteX17" fmla="*/ 527844 w 777479"/>
                  <a:gd name="connsiteY17" fmla="*/ 699278 h 890175"/>
                  <a:gd name="connsiteX18" fmla="*/ 573088 w 777479"/>
                  <a:gd name="connsiteY18" fmla="*/ 796909 h 890175"/>
                  <a:gd name="connsiteX19" fmla="*/ 625475 w 777479"/>
                  <a:gd name="connsiteY19" fmla="*/ 818340 h 890175"/>
                  <a:gd name="connsiteX20" fmla="*/ 662013 w 777479"/>
                  <a:gd name="connsiteY20" fmla="*/ 761389 h 890175"/>
                  <a:gd name="connsiteX21" fmla="*/ 644525 w 777479"/>
                  <a:gd name="connsiteY21" fmla="*/ 639747 h 890175"/>
                  <a:gd name="connsiteX22" fmla="*/ 632619 w 777479"/>
                  <a:gd name="connsiteY22" fmla="*/ 563547 h 890175"/>
                  <a:gd name="connsiteX23" fmla="*/ 718344 w 777479"/>
                  <a:gd name="connsiteY23" fmla="*/ 713565 h 890175"/>
                  <a:gd name="connsiteX24" fmla="*/ 770732 w 777479"/>
                  <a:gd name="connsiteY24" fmla="*/ 692134 h 890175"/>
                  <a:gd name="connsiteX25" fmla="*/ 758825 w 777479"/>
                  <a:gd name="connsiteY25" fmla="*/ 551640 h 890175"/>
                  <a:gd name="connsiteX26" fmla="*/ 668338 w 777479"/>
                  <a:gd name="connsiteY26" fmla="*/ 380190 h 890175"/>
                  <a:gd name="connsiteX27" fmla="*/ 644525 w 777479"/>
                  <a:gd name="connsiteY27" fmla="*/ 156353 h 890175"/>
                  <a:gd name="connsiteX0" fmla="*/ 193261 w 777479"/>
                  <a:gd name="connsiteY0" fmla="*/ 31562 h 921737"/>
                  <a:gd name="connsiteX1" fmla="*/ 239713 w 777479"/>
                  <a:gd name="connsiteY1" fmla="*/ 328409 h 921737"/>
                  <a:gd name="connsiteX2" fmla="*/ 82550 w 777479"/>
                  <a:gd name="connsiteY2" fmla="*/ 423659 h 921737"/>
                  <a:gd name="connsiteX3" fmla="*/ 3969 w 777479"/>
                  <a:gd name="connsiteY3" fmla="*/ 561771 h 921737"/>
                  <a:gd name="connsiteX4" fmla="*/ 106363 w 777479"/>
                  <a:gd name="connsiteY4" fmla="*/ 576059 h 921737"/>
                  <a:gd name="connsiteX5" fmla="*/ 254000 w 777479"/>
                  <a:gd name="connsiteY5" fmla="*/ 473665 h 921737"/>
                  <a:gd name="connsiteX6" fmla="*/ 261144 w 777479"/>
                  <a:gd name="connsiteY6" fmla="*/ 485571 h 921737"/>
                  <a:gd name="connsiteX7" fmla="*/ 223044 w 777479"/>
                  <a:gd name="connsiteY7" fmla="*/ 621302 h 921737"/>
                  <a:gd name="connsiteX8" fmla="*/ 198834 w 777479"/>
                  <a:gd name="connsiteY8" fmla="*/ 747509 h 921737"/>
                  <a:gd name="connsiteX9" fmla="*/ 248147 w 777479"/>
                  <a:gd name="connsiteY9" fmla="*/ 837624 h 921737"/>
                  <a:gd name="connsiteX10" fmla="*/ 335682 w 777479"/>
                  <a:gd name="connsiteY10" fmla="*/ 695890 h 921737"/>
                  <a:gd name="connsiteX11" fmla="*/ 368300 w 777479"/>
                  <a:gd name="connsiteY11" fmla="*/ 576058 h 921737"/>
                  <a:gd name="connsiteX12" fmla="*/ 375444 w 777479"/>
                  <a:gd name="connsiteY12" fmla="*/ 642734 h 921737"/>
                  <a:gd name="connsiteX13" fmla="*/ 401638 w 777479"/>
                  <a:gd name="connsiteY13" fmla="*/ 854665 h 921737"/>
                  <a:gd name="connsiteX14" fmla="*/ 451644 w 777479"/>
                  <a:gd name="connsiteY14" fmla="*/ 921340 h 921737"/>
                  <a:gd name="connsiteX15" fmla="*/ 504032 w 777479"/>
                  <a:gd name="connsiteY15" fmla="*/ 857046 h 921737"/>
                  <a:gd name="connsiteX16" fmla="*/ 504032 w 777479"/>
                  <a:gd name="connsiteY16" fmla="*/ 616539 h 921737"/>
                  <a:gd name="connsiteX17" fmla="*/ 527844 w 777479"/>
                  <a:gd name="connsiteY17" fmla="*/ 730840 h 921737"/>
                  <a:gd name="connsiteX18" fmla="*/ 573088 w 777479"/>
                  <a:gd name="connsiteY18" fmla="*/ 828471 h 921737"/>
                  <a:gd name="connsiteX19" fmla="*/ 625475 w 777479"/>
                  <a:gd name="connsiteY19" fmla="*/ 849902 h 921737"/>
                  <a:gd name="connsiteX20" fmla="*/ 662013 w 777479"/>
                  <a:gd name="connsiteY20" fmla="*/ 792951 h 921737"/>
                  <a:gd name="connsiteX21" fmla="*/ 644525 w 777479"/>
                  <a:gd name="connsiteY21" fmla="*/ 671309 h 921737"/>
                  <a:gd name="connsiteX22" fmla="*/ 632619 w 777479"/>
                  <a:gd name="connsiteY22" fmla="*/ 595109 h 921737"/>
                  <a:gd name="connsiteX23" fmla="*/ 718344 w 777479"/>
                  <a:gd name="connsiteY23" fmla="*/ 745127 h 921737"/>
                  <a:gd name="connsiteX24" fmla="*/ 770732 w 777479"/>
                  <a:gd name="connsiteY24" fmla="*/ 723696 h 921737"/>
                  <a:gd name="connsiteX25" fmla="*/ 758825 w 777479"/>
                  <a:gd name="connsiteY25" fmla="*/ 583202 h 921737"/>
                  <a:gd name="connsiteX26" fmla="*/ 668338 w 777479"/>
                  <a:gd name="connsiteY26" fmla="*/ 411752 h 921737"/>
                  <a:gd name="connsiteX27" fmla="*/ 605726 w 777479"/>
                  <a:gd name="connsiteY27" fmla="*/ 0 h 92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21737">
                    <a:moveTo>
                      <a:pt x="193261" y="31562"/>
                    </a:moveTo>
                    <a:cubicBezTo>
                      <a:pt x="207350" y="77203"/>
                      <a:pt x="258165" y="263060"/>
                      <a:pt x="239713" y="328409"/>
                    </a:cubicBezTo>
                    <a:cubicBezTo>
                      <a:pt x="221261" y="393759"/>
                      <a:pt x="121841" y="384765"/>
                      <a:pt x="82550" y="423659"/>
                    </a:cubicBezTo>
                    <a:cubicBezTo>
                      <a:pt x="43259" y="462553"/>
                      <a:pt x="0" y="536371"/>
                      <a:pt x="3969" y="561771"/>
                    </a:cubicBezTo>
                    <a:cubicBezTo>
                      <a:pt x="7938" y="587171"/>
                      <a:pt x="64691" y="590743"/>
                      <a:pt x="106363" y="576059"/>
                    </a:cubicBezTo>
                    <a:cubicBezTo>
                      <a:pt x="148035" y="561375"/>
                      <a:pt x="228203" y="488746"/>
                      <a:pt x="254000" y="473665"/>
                    </a:cubicBezTo>
                    <a:cubicBezTo>
                      <a:pt x="279797" y="458584"/>
                      <a:pt x="266303" y="460965"/>
                      <a:pt x="261144" y="485571"/>
                    </a:cubicBezTo>
                    <a:cubicBezTo>
                      <a:pt x="255985" y="510177"/>
                      <a:pt x="233429" y="577646"/>
                      <a:pt x="223044" y="621302"/>
                    </a:cubicBezTo>
                    <a:cubicBezTo>
                      <a:pt x="212659" y="664958"/>
                      <a:pt x="194650" y="711455"/>
                      <a:pt x="198834" y="747509"/>
                    </a:cubicBezTo>
                    <a:cubicBezTo>
                      <a:pt x="203018" y="783563"/>
                      <a:pt x="225339" y="846227"/>
                      <a:pt x="248147" y="837624"/>
                    </a:cubicBezTo>
                    <a:cubicBezTo>
                      <a:pt x="270955" y="829021"/>
                      <a:pt x="315657" y="739484"/>
                      <a:pt x="335682" y="695890"/>
                    </a:cubicBezTo>
                    <a:cubicBezTo>
                      <a:pt x="355707" y="652296"/>
                      <a:pt x="361673" y="584917"/>
                      <a:pt x="368300" y="576058"/>
                    </a:cubicBezTo>
                    <a:cubicBezTo>
                      <a:pt x="374927" y="567199"/>
                      <a:pt x="369888" y="596300"/>
                      <a:pt x="375444" y="642734"/>
                    </a:cubicBezTo>
                    <a:cubicBezTo>
                      <a:pt x="381000" y="689169"/>
                      <a:pt x="388938" y="808231"/>
                      <a:pt x="401638" y="854665"/>
                    </a:cubicBezTo>
                    <a:cubicBezTo>
                      <a:pt x="414338" y="901099"/>
                      <a:pt x="434578" y="920943"/>
                      <a:pt x="451644" y="921340"/>
                    </a:cubicBezTo>
                    <a:cubicBezTo>
                      <a:pt x="468710" y="921737"/>
                      <a:pt x="495301" y="907846"/>
                      <a:pt x="504032" y="857046"/>
                    </a:cubicBezTo>
                    <a:cubicBezTo>
                      <a:pt x="512763" y="806246"/>
                      <a:pt x="500063" y="637573"/>
                      <a:pt x="504032" y="616539"/>
                    </a:cubicBezTo>
                    <a:cubicBezTo>
                      <a:pt x="508001" y="595505"/>
                      <a:pt x="516335" y="695518"/>
                      <a:pt x="527844" y="730840"/>
                    </a:cubicBezTo>
                    <a:cubicBezTo>
                      <a:pt x="539353" y="766162"/>
                      <a:pt x="556816" y="808627"/>
                      <a:pt x="573088" y="828471"/>
                    </a:cubicBezTo>
                    <a:cubicBezTo>
                      <a:pt x="589360" y="848315"/>
                      <a:pt x="610654" y="855822"/>
                      <a:pt x="625475" y="849902"/>
                    </a:cubicBezTo>
                    <a:cubicBezTo>
                      <a:pt x="640296" y="843982"/>
                      <a:pt x="658838" y="822717"/>
                      <a:pt x="662013" y="792951"/>
                    </a:cubicBezTo>
                    <a:cubicBezTo>
                      <a:pt x="665188" y="763185"/>
                      <a:pt x="649424" y="704283"/>
                      <a:pt x="644525" y="671309"/>
                    </a:cubicBezTo>
                    <a:cubicBezTo>
                      <a:pt x="639626" y="638335"/>
                      <a:pt x="620316" y="582806"/>
                      <a:pt x="632619" y="595109"/>
                    </a:cubicBezTo>
                    <a:cubicBezTo>
                      <a:pt x="644922" y="607412"/>
                      <a:pt x="695325" y="723696"/>
                      <a:pt x="718344" y="745127"/>
                    </a:cubicBezTo>
                    <a:cubicBezTo>
                      <a:pt x="741363" y="766558"/>
                      <a:pt x="763985" y="750684"/>
                      <a:pt x="770732" y="723696"/>
                    </a:cubicBezTo>
                    <a:cubicBezTo>
                      <a:pt x="777479" y="696709"/>
                      <a:pt x="775891" y="635193"/>
                      <a:pt x="758825" y="583202"/>
                    </a:cubicBezTo>
                    <a:cubicBezTo>
                      <a:pt x="741759" y="531211"/>
                      <a:pt x="693854" y="508952"/>
                      <a:pt x="668338" y="411752"/>
                    </a:cubicBezTo>
                    <a:cubicBezTo>
                      <a:pt x="642822" y="314552"/>
                      <a:pt x="608107" y="78978"/>
                      <a:pt x="605726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8460434" y="3602536"/>
                <a:ext cx="838336" cy="863536"/>
              </a:xfrm>
              <a:prstGeom prst="arc">
                <a:avLst>
                  <a:gd name="adj1" fmla="val 11377136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7978287" y="6165304"/>
              <a:ext cx="1883172" cy="235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7" name="slidewhist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  <p:pic>
        <p:nvPicPr>
          <p:cNvPr id="88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  <p:pic>
        <p:nvPicPr>
          <p:cNvPr id="89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9396536" y="1556792"/>
            <a:ext cx="304800" cy="304800"/>
          </a:xfrm>
          <a:prstGeom prst="rect">
            <a:avLst/>
          </a:prstGeom>
        </p:spPr>
      </p:pic>
      <p:pic>
        <p:nvPicPr>
          <p:cNvPr id="90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9548936" y="1709192"/>
            <a:ext cx="304800" cy="304800"/>
          </a:xfrm>
          <a:prstGeom prst="rect">
            <a:avLst/>
          </a:prstGeom>
        </p:spPr>
      </p:pic>
      <p:pic>
        <p:nvPicPr>
          <p:cNvPr id="91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9701336" y="18615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68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68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568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8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6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8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  <p:bldLst>
      <p:bldP spid="80" grpId="0"/>
      <p:bldP spid="74" grpId="0"/>
      <p:bldP spid="126" grpId="0" animBg="1"/>
      <p:bldP spid="58" grpId="0" animBg="1"/>
      <p:bldP spid="58" grpId="1" animBg="1"/>
      <p:bldP spid="60" grpId="0" animBg="1"/>
      <p:bldP spid="60" grpId="1" animBg="1"/>
      <p:bldP spid="111" grpId="0" animBg="1"/>
      <p:bldP spid="112" grpId="0" animBg="1"/>
      <p:bldP spid="112" grpId="1" animBg="1"/>
      <p:bldP spid="113" grpId="0" animBg="1"/>
      <p:bldP spid="114" grpId="0" animBg="1"/>
      <p:bldP spid="114" grpId="1" animBg="1"/>
      <p:bldP spid="117" grpId="0" animBg="1"/>
      <p:bldP spid="119" grpId="0" animBg="1"/>
      <p:bldP spid="119" grpId="1" animBg="1"/>
      <p:bldP spid="128" grpId="1" animBg="1"/>
      <p:bldP spid="129" grpId="1" animBg="1"/>
      <p:bldP spid="12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1"/>
          <p:cNvGrpSpPr/>
          <p:nvPr/>
        </p:nvGrpSpPr>
        <p:grpSpPr>
          <a:xfrm rot="16200000">
            <a:off x="4463988" y="-1431540"/>
            <a:ext cx="4104456" cy="4176463"/>
            <a:chOff x="5868144" y="-603448"/>
            <a:chExt cx="3600400" cy="3024336"/>
          </a:xfrm>
        </p:grpSpPr>
        <p:sp>
          <p:nvSpPr>
            <p:cNvPr id="130" name="Rectangle 129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32"/>
          <p:cNvGrpSpPr/>
          <p:nvPr/>
        </p:nvGrpSpPr>
        <p:grpSpPr>
          <a:xfrm>
            <a:off x="1043608" y="0"/>
            <a:ext cx="2736304" cy="2132856"/>
            <a:chOff x="1043608" y="0"/>
            <a:chExt cx="2736304" cy="2132856"/>
          </a:xfrm>
        </p:grpSpPr>
        <p:sp>
          <p:nvSpPr>
            <p:cNvPr id="141" name="Rectangle 140"/>
            <p:cNvSpPr/>
            <p:nvPr/>
          </p:nvSpPr>
          <p:spPr>
            <a:xfrm>
              <a:off x="1043608" y="0"/>
              <a:ext cx="2736304" cy="21328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403648" y="280639"/>
              <a:ext cx="2016224" cy="15715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572870" y="447675"/>
              <a:ext cx="1585375" cy="1081845"/>
            </a:xfrm>
            <a:custGeom>
              <a:avLst/>
              <a:gdLst>
                <a:gd name="connsiteX0" fmla="*/ 451193 w 1585375"/>
                <a:gd name="connsiteY0" fmla="*/ 476250 h 1081845"/>
                <a:gd name="connsiteX1" fmla="*/ 475005 w 1585375"/>
                <a:gd name="connsiteY1" fmla="*/ 438150 h 1081845"/>
                <a:gd name="connsiteX2" fmla="*/ 489293 w 1585375"/>
                <a:gd name="connsiteY2" fmla="*/ 419100 h 1081845"/>
                <a:gd name="connsiteX3" fmla="*/ 479768 w 1585375"/>
                <a:gd name="connsiteY3" fmla="*/ 442913 h 1081845"/>
                <a:gd name="connsiteX4" fmla="*/ 475005 w 1585375"/>
                <a:gd name="connsiteY4" fmla="*/ 461963 h 1081845"/>
                <a:gd name="connsiteX5" fmla="*/ 446430 w 1585375"/>
                <a:gd name="connsiteY5" fmla="*/ 504825 h 1081845"/>
                <a:gd name="connsiteX6" fmla="*/ 436905 w 1585375"/>
                <a:gd name="connsiteY6" fmla="*/ 519113 h 1081845"/>
                <a:gd name="connsiteX7" fmla="*/ 422618 w 1585375"/>
                <a:gd name="connsiteY7" fmla="*/ 538163 h 1081845"/>
                <a:gd name="connsiteX8" fmla="*/ 470243 w 1585375"/>
                <a:gd name="connsiteY8" fmla="*/ 490538 h 1081845"/>
                <a:gd name="connsiteX9" fmla="*/ 503580 w 1585375"/>
                <a:gd name="connsiteY9" fmla="*/ 457200 h 1081845"/>
                <a:gd name="connsiteX10" fmla="*/ 541680 w 1585375"/>
                <a:gd name="connsiteY10" fmla="*/ 423863 h 1081845"/>
                <a:gd name="connsiteX11" fmla="*/ 589305 w 1585375"/>
                <a:gd name="connsiteY11" fmla="*/ 366713 h 1081845"/>
                <a:gd name="connsiteX12" fmla="*/ 603593 w 1585375"/>
                <a:gd name="connsiteY12" fmla="*/ 352425 h 1081845"/>
                <a:gd name="connsiteX13" fmla="*/ 603593 w 1585375"/>
                <a:gd name="connsiteY13" fmla="*/ 419100 h 1081845"/>
                <a:gd name="connsiteX14" fmla="*/ 598830 w 1585375"/>
                <a:gd name="connsiteY14" fmla="*/ 476250 h 1081845"/>
                <a:gd name="connsiteX15" fmla="*/ 594068 w 1585375"/>
                <a:gd name="connsiteY15" fmla="*/ 504825 h 1081845"/>
                <a:gd name="connsiteX16" fmla="*/ 579780 w 1585375"/>
                <a:gd name="connsiteY16" fmla="*/ 566738 h 1081845"/>
                <a:gd name="connsiteX17" fmla="*/ 575018 w 1585375"/>
                <a:gd name="connsiteY17" fmla="*/ 595313 h 1081845"/>
                <a:gd name="connsiteX18" fmla="*/ 565493 w 1585375"/>
                <a:gd name="connsiteY18" fmla="*/ 609600 h 1081845"/>
                <a:gd name="connsiteX19" fmla="*/ 560730 w 1585375"/>
                <a:gd name="connsiteY19" fmla="*/ 628650 h 1081845"/>
                <a:gd name="connsiteX20" fmla="*/ 536918 w 1585375"/>
                <a:gd name="connsiteY20" fmla="*/ 604838 h 1081845"/>
                <a:gd name="connsiteX21" fmla="*/ 494055 w 1585375"/>
                <a:gd name="connsiteY21" fmla="*/ 528638 h 1081845"/>
                <a:gd name="connsiteX22" fmla="*/ 427380 w 1585375"/>
                <a:gd name="connsiteY22" fmla="*/ 385763 h 1081845"/>
                <a:gd name="connsiteX23" fmla="*/ 413093 w 1585375"/>
                <a:gd name="connsiteY23" fmla="*/ 347663 h 1081845"/>
                <a:gd name="connsiteX24" fmla="*/ 398805 w 1585375"/>
                <a:gd name="connsiteY24" fmla="*/ 314325 h 1081845"/>
                <a:gd name="connsiteX25" fmla="*/ 389280 w 1585375"/>
                <a:gd name="connsiteY25" fmla="*/ 361950 h 1081845"/>
                <a:gd name="connsiteX26" fmla="*/ 408330 w 1585375"/>
                <a:gd name="connsiteY26" fmla="*/ 500063 h 1081845"/>
                <a:gd name="connsiteX27" fmla="*/ 427380 w 1585375"/>
                <a:gd name="connsiteY27" fmla="*/ 542925 h 1081845"/>
                <a:gd name="connsiteX28" fmla="*/ 441668 w 1585375"/>
                <a:gd name="connsiteY28" fmla="*/ 581025 h 1081845"/>
                <a:gd name="connsiteX29" fmla="*/ 455955 w 1585375"/>
                <a:gd name="connsiteY29" fmla="*/ 600075 h 1081845"/>
                <a:gd name="connsiteX30" fmla="*/ 465480 w 1585375"/>
                <a:gd name="connsiteY30" fmla="*/ 614363 h 1081845"/>
                <a:gd name="connsiteX31" fmla="*/ 465480 w 1585375"/>
                <a:gd name="connsiteY31" fmla="*/ 571500 h 1081845"/>
                <a:gd name="connsiteX32" fmla="*/ 460718 w 1585375"/>
                <a:gd name="connsiteY32" fmla="*/ 552450 h 1081845"/>
                <a:gd name="connsiteX33" fmla="*/ 427380 w 1585375"/>
                <a:gd name="connsiteY33" fmla="*/ 523875 h 1081845"/>
                <a:gd name="connsiteX34" fmla="*/ 394043 w 1585375"/>
                <a:gd name="connsiteY34" fmla="*/ 500063 h 1081845"/>
                <a:gd name="connsiteX35" fmla="*/ 374993 w 1585375"/>
                <a:gd name="connsiteY35" fmla="*/ 485775 h 1081845"/>
                <a:gd name="connsiteX36" fmla="*/ 384518 w 1585375"/>
                <a:gd name="connsiteY36" fmla="*/ 504825 h 1081845"/>
                <a:gd name="connsiteX37" fmla="*/ 403568 w 1585375"/>
                <a:gd name="connsiteY37" fmla="*/ 519113 h 1081845"/>
                <a:gd name="connsiteX38" fmla="*/ 432143 w 1585375"/>
                <a:gd name="connsiteY38" fmla="*/ 542925 h 1081845"/>
                <a:gd name="connsiteX39" fmla="*/ 465480 w 1585375"/>
                <a:gd name="connsiteY39" fmla="*/ 561975 h 1081845"/>
                <a:gd name="connsiteX40" fmla="*/ 541680 w 1585375"/>
                <a:gd name="connsiteY40" fmla="*/ 600075 h 1081845"/>
                <a:gd name="connsiteX41" fmla="*/ 608355 w 1585375"/>
                <a:gd name="connsiteY41" fmla="*/ 623888 h 1081845"/>
                <a:gd name="connsiteX42" fmla="*/ 613118 w 1585375"/>
                <a:gd name="connsiteY42" fmla="*/ 609600 h 1081845"/>
                <a:gd name="connsiteX43" fmla="*/ 579780 w 1585375"/>
                <a:gd name="connsiteY43" fmla="*/ 552450 h 1081845"/>
                <a:gd name="connsiteX44" fmla="*/ 555968 w 1585375"/>
                <a:gd name="connsiteY44" fmla="*/ 533400 h 1081845"/>
                <a:gd name="connsiteX45" fmla="*/ 536918 w 1585375"/>
                <a:gd name="connsiteY45" fmla="*/ 528638 h 1081845"/>
                <a:gd name="connsiteX46" fmla="*/ 517868 w 1585375"/>
                <a:gd name="connsiteY46" fmla="*/ 519113 h 1081845"/>
                <a:gd name="connsiteX47" fmla="*/ 455955 w 1585375"/>
                <a:gd name="connsiteY47" fmla="*/ 533400 h 1081845"/>
                <a:gd name="connsiteX48" fmla="*/ 432143 w 1585375"/>
                <a:gd name="connsiteY48" fmla="*/ 547688 h 1081845"/>
                <a:gd name="connsiteX49" fmla="*/ 408330 w 1585375"/>
                <a:gd name="connsiteY49" fmla="*/ 557213 h 1081845"/>
                <a:gd name="connsiteX50" fmla="*/ 394043 w 1585375"/>
                <a:gd name="connsiteY50" fmla="*/ 571500 h 1081845"/>
                <a:gd name="connsiteX51" fmla="*/ 394043 w 1585375"/>
                <a:gd name="connsiteY51" fmla="*/ 600075 h 1081845"/>
                <a:gd name="connsiteX52" fmla="*/ 422618 w 1585375"/>
                <a:gd name="connsiteY52" fmla="*/ 609600 h 1081845"/>
                <a:gd name="connsiteX53" fmla="*/ 594068 w 1585375"/>
                <a:gd name="connsiteY53" fmla="*/ 561975 h 1081845"/>
                <a:gd name="connsiteX54" fmla="*/ 622643 w 1585375"/>
                <a:gd name="connsiteY54" fmla="*/ 542925 h 1081845"/>
                <a:gd name="connsiteX55" fmla="*/ 646455 w 1585375"/>
                <a:gd name="connsiteY55" fmla="*/ 523875 h 1081845"/>
                <a:gd name="connsiteX56" fmla="*/ 598830 w 1585375"/>
                <a:gd name="connsiteY56" fmla="*/ 547688 h 1081845"/>
                <a:gd name="connsiteX57" fmla="*/ 575018 w 1585375"/>
                <a:gd name="connsiteY57" fmla="*/ 561975 h 1081845"/>
                <a:gd name="connsiteX58" fmla="*/ 541680 w 1585375"/>
                <a:gd name="connsiteY58" fmla="*/ 571500 h 1081845"/>
                <a:gd name="connsiteX59" fmla="*/ 508343 w 1585375"/>
                <a:gd name="connsiteY59" fmla="*/ 590550 h 1081845"/>
                <a:gd name="connsiteX60" fmla="*/ 494055 w 1585375"/>
                <a:gd name="connsiteY60" fmla="*/ 595313 h 1081845"/>
                <a:gd name="connsiteX61" fmla="*/ 513105 w 1585375"/>
                <a:gd name="connsiteY61" fmla="*/ 604838 h 1081845"/>
                <a:gd name="connsiteX62" fmla="*/ 584543 w 1585375"/>
                <a:gd name="connsiteY62" fmla="*/ 576263 h 1081845"/>
                <a:gd name="connsiteX63" fmla="*/ 736943 w 1585375"/>
                <a:gd name="connsiteY63" fmla="*/ 476250 h 1081845"/>
                <a:gd name="connsiteX64" fmla="*/ 784568 w 1585375"/>
                <a:gd name="connsiteY64" fmla="*/ 447675 h 1081845"/>
                <a:gd name="connsiteX65" fmla="*/ 832193 w 1585375"/>
                <a:gd name="connsiteY65" fmla="*/ 414338 h 1081845"/>
                <a:gd name="connsiteX66" fmla="*/ 889343 w 1585375"/>
                <a:gd name="connsiteY66" fmla="*/ 385763 h 1081845"/>
                <a:gd name="connsiteX67" fmla="*/ 903630 w 1585375"/>
                <a:gd name="connsiteY67" fmla="*/ 390525 h 1081845"/>
                <a:gd name="connsiteX68" fmla="*/ 913155 w 1585375"/>
                <a:gd name="connsiteY68" fmla="*/ 419100 h 1081845"/>
                <a:gd name="connsiteX69" fmla="*/ 894105 w 1585375"/>
                <a:gd name="connsiteY69" fmla="*/ 557213 h 1081845"/>
                <a:gd name="connsiteX70" fmla="*/ 879818 w 1585375"/>
                <a:gd name="connsiteY70" fmla="*/ 581025 h 1081845"/>
                <a:gd name="connsiteX71" fmla="*/ 817905 w 1585375"/>
                <a:gd name="connsiteY71" fmla="*/ 619125 h 1081845"/>
                <a:gd name="connsiteX72" fmla="*/ 765518 w 1585375"/>
                <a:gd name="connsiteY72" fmla="*/ 642938 h 1081845"/>
                <a:gd name="connsiteX73" fmla="*/ 808380 w 1585375"/>
                <a:gd name="connsiteY73" fmla="*/ 533400 h 1081845"/>
                <a:gd name="connsiteX74" fmla="*/ 870293 w 1585375"/>
                <a:gd name="connsiteY74" fmla="*/ 423863 h 1081845"/>
                <a:gd name="connsiteX75" fmla="*/ 922680 w 1585375"/>
                <a:gd name="connsiteY75" fmla="*/ 347663 h 1081845"/>
                <a:gd name="connsiteX76" fmla="*/ 936968 w 1585375"/>
                <a:gd name="connsiteY76" fmla="*/ 328613 h 1081845"/>
                <a:gd name="connsiteX77" fmla="*/ 884580 w 1585375"/>
                <a:gd name="connsiteY77" fmla="*/ 366713 h 1081845"/>
                <a:gd name="connsiteX78" fmla="*/ 813143 w 1585375"/>
                <a:gd name="connsiteY78" fmla="*/ 404813 h 1081845"/>
                <a:gd name="connsiteX79" fmla="*/ 484530 w 1585375"/>
                <a:gd name="connsiteY79" fmla="*/ 528638 h 1081845"/>
                <a:gd name="connsiteX80" fmla="*/ 322605 w 1585375"/>
                <a:gd name="connsiteY80" fmla="*/ 566738 h 1081845"/>
                <a:gd name="connsiteX81" fmla="*/ 113055 w 1585375"/>
                <a:gd name="connsiteY81" fmla="*/ 600075 h 1081845"/>
                <a:gd name="connsiteX82" fmla="*/ 136868 w 1585375"/>
                <a:gd name="connsiteY82" fmla="*/ 585788 h 1081845"/>
                <a:gd name="connsiteX83" fmla="*/ 217830 w 1585375"/>
                <a:gd name="connsiteY83" fmla="*/ 547688 h 1081845"/>
                <a:gd name="connsiteX84" fmla="*/ 532155 w 1585375"/>
                <a:gd name="connsiteY84" fmla="*/ 461963 h 1081845"/>
                <a:gd name="connsiteX85" fmla="*/ 703605 w 1585375"/>
                <a:gd name="connsiteY85" fmla="*/ 433388 h 1081845"/>
                <a:gd name="connsiteX86" fmla="*/ 755993 w 1585375"/>
                <a:gd name="connsiteY86" fmla="*/ 428625 h 1081845"/>
                <a:gd name="connsiteX87" fmla="*/ 846480 w 1585375"/>
                <a:gd name="connsiteY87" fmla="*/ 423863 h 1081845"/>
                <a:gd name="connsiteX88" fmla="*/ 851243 w 1585375"/>
                <a:gd name="connsiteY88" fmla="*/ 447675 h 1081845"/>
                <a:gd name="connsiteX89" fmla="*/ 841718 w 1585375"/>
                <a:gd name="connsiteY89" fmla="*/ 500063 h 1081845"/>
                <a:gd name="connsiteX90" fmla="*/ 808380 w 1585375"/>
                <a:gd name="connsiteY90" fmla="*/ 566738 h 1081845"/>
                <a:gd name="connsiteX91" fmla="*/ 770280 w 1585375"/>
                <a:gd name="connsiteY91" fmla="*/ 638175 h 1081845"/>
                <a:gd name="connsiteX92" fmla="*/ 765518 w 1585375"/>
                <a:gd name="connsiteY92" fmla="*/ 657225 h 1081845"/>
                <a:gd name="connsiteX93" fmla="*/ 755993 w 1585375"/>
                <a:gd name="connsiteY93" fmla="*/ 671513 h 1081845"/>
                <a:gd name="connsiteX94" fmla="*/ 760755 w 1585375"/>
                <a:gd name="connsiteY94" fmla="*/ 638175 h 1081845"/>
                <a:gd name="connsiteX95" fmla="*/ 779805 w 1585375"/>
                <a:gd name="connsiteY95" fmla="*/ 533400 h 1081845"/>
                <a:gd name="connsiteX96" fmla="*/ 794093 w 1585375"/>
                <a:gd name="connsiteY96" fmla="*/ 409575 h 1081845"/>
                <a:gd name="connsiteX97" fmla="*/ 798855 w 1585375"/>
                <a:gd name="connsiteY97" fmla="*/ 361950 h 1081845"/>
                <a:gd name="connsiteX98" fmla="*/ 794093 w 1585375"/>
                <a:gd name="connsiteY98" fmla="*/ 400050 h 1081845"/>
                <a:gd name="connsiteX99" fmla="*/ 789330 w 1585375"/>
                <a:gd name="connsiteY99" fmla="*/ 461963 h 1081845"/>
                <a:gd name="connsiteX100" fmla="*/ 779805 w 1585375"/>
                <a:gd name="connsiteY100" fmla="*/ 604838 h 1081845"/>
                <a:gd name="connsiteX101" fmla="*/ 784568 w 1585375"/>
                <a:gd name="connsiteY101" fmla="*/ 757238 h 1081845"/>
                <a:gd name="connsiteX102" fmla="*/ 789330 w 1585375"/>
                <a:gd name="connsiteY102" fmla="*/ 771525 h 1081845"/>
                <a:gd name="connsiteX103" fmla="*/ 755993 w 1585375"/>
                <a:gd name="connsiteY103" fmla="*/ 700088 h 1081845"/>
                <a:gd name="connsiteX104" fmla="*/ 736943 w 1585375"/>
                <a:gd name="connsiteY104" fmla="*/ 666750 h 1081845"/>
                <a:gd name="connsiteX105" fmla="*/ 713130 w 1585375"/>
                <a:gd name="connsiteY105" fmla="*/ 590550 h 1081845"/>
                <a:gd name="connsiteX106" fmla="*/ 703605 w 1585375"/>
                <a:gd name="connsiteY106" fmla="*/ 547688 h 1081845"/>
                <a:gd name="connsiteX107" fmla="*/ 694080 w 1585375"/>
                <a:gd name="connsiteY107" fmla="*/ 481013 h 1081845"/>
                <a:gd name="connsiteX108" fmla="*/ 689318 w 1585375"/>
                <a:gd name="connsiteY108" fmla="*/ 723900 h 1081845"/>
                <a:gd name="connsiteX109" fmla="*/ 679793 w 1585375"/>
                <a:gd name="connsiteY109" fmla="*/ 781050 h 1081845"/>
                <a:gd name="connsiteX110" fmla="*/ 641693 w 1585375"/>
                <a:gd name="connsiteY110" fmla="*/ 728663 h 1081845"/>
                <a:gd name="connsiteX111" fmla="*/ 632168 w 1585375"/>
                <a:gd name="connsiteY111" fmla="*/ 709613 h 1081845"/>
                <a:gd name="connsiteX112" fmla="*/ 617880 w 1585375"/>
                <a:gd name="connsiteY112" fmla="*/ 685800 h 1081845"/>
                <a:gd name="connsiteX113" fmla="*/ 589305 w 1585375"/>
                <a:gd name="connsiteY113" fmla="*/ 690563 h 1081845"/>
                <a:gd name="connsiteX114" fmla="*/ 322605 w 1585375"/>
                <a:gd name="connsiteY114" fmla="*/ 685800 h 1081845"/>
                <a:gd name="connsiteX115" fmla="*/ 332130 w 1585375"/>
                <a:gd name="connsiteY115" fmla="*/ 657225 h 1081845"/>
                <a:gd name="connsiteX116" fmla="*/ 379755 w 1585375"/>
                <a:gd name="connsiteY116" fmla="*/ 595313 h 1081845"/>
                <a:gd name="connsiteX117" fmla="*/ 422618 w 1585375"/>
                <a:gd name="connsiteY117" fmla="*/ 566738 h 1081845"/>
                <a:gd name="connsiteX118" fmla="*/ 575018 w 1585375"/>
                <a:gd name="connsiteY118" fmla="*/ 495300 h 1081845"/>
                <a:gd name="connsiteX119" fmla="*/ 613118 w 1585375"/>
                <a:gd name="connsiteY119" fmla="*/ 485775 h 1081845"/>
                <a:gd name="connsiteX120" fmla="*/ 646455 w 1585375"/>
                <a:gd name="connsiteY120" fmla="*/ 495300 h 1081845"/>
                <a:gd name="connsiteX121" fmla="*/ 651218 w 1585375"/>
                <a:gd name="connsiteY121" fmla="*/ 509588 h 1081845"/>
                <a:gd name="connsiteX122" fmla="*/ 655980 w 1585375"/>
                <a:gd name="connsiteY122" fmla="*/ 538163 h 1081845"/>
                <a:gd name="connsiteX123" fmla="*/ 651218 w 1585375"/>
                <a:gd name="connsiteY123" fmla="*/ 619125 h 1081845"/>
                <a:gd name="connsiteX124" fmla="*/ 603593 w 1585375"/>
                <a:gd name="connsiteY124" fmla="*/ 700088 h 1081845"/>
                <a:gd name="connsiteX125" fmla="*/ 546443 w 1585375"/>
                <a:gd name="connsiteY125" fmla="*/ 733425 h 1081845"/>
                <a:gd name="connsiteX126" fmla="*/ 489293 w 1585375"/>
                <a:gd name="connsiteY126" fmla="*/ 747713 h 1081845"/>
                <a:gd name="connsiteX127" fmla="*/ 451193 w 1585375"/>
                <a:gd name="connsiteY127" fmla="*/ 742950 h 1081845"/>
                <a:gd name="connsiteX128" fmla="*/ 498818 w 1585375"/>
                <a:gd name="connsiteY128" fmla="*/ 652463 h 1081845"/>
                <a:gd name="connsiteX129" fmla="*/ 603593 w 1585375"/>
                <a:gd name="connsiteY129" fmla="*/ 561975 h 1081845"/>
                <a:gd name="connsiteX130" fmla="*/ 741705 w 1585375"/>
                <a:gd name="connsiteY130" fmla="*/ 485775 h 1081845"/>
                <a:gd name="connsiteX131" fmla="*/ 789330 w 1585375"/>
                <a:gd name="connsiteY131" fmla="*/ 457200 h 1081845"/>
                <a:gd name="connsiteX132" fmla="*/ 817905 w 1585375"/>
                <a:gd name="connsiteY132" fmla="*/ 442913 h 1081845"/>
                <a:gd name="connsiteX133" fmla="*/ 832193 w 1585375"/>
                <a:gd name="connsiteY133" fmla="*/ 457200 h 1081845"/>
                <a:gd name="connsiteX134" fmla="*/ 822668 w 1585375"/>
                <a:gd name="connsiteY134" fmla="*/ 485775 h 1081845"/>
                <a:gd name="connsiteX135" fmla="*/ 789330 w 1585375"/>
                <a:gd name="connsiteY135" fmla="*/ 561975 h 1081845"/>
                <a:gd name="connsiteX136" fmla="*/ 770280 w 1585375"/>
                <a:gd name="connsiteY136" fmla="*/ 600075 h 1081845"/>
                <a:gd name="connsiteX137" fmla="*/ 755993 w 1585375"/>
                <a:gd name="connsiteY137" fmla="*/ 633413 h 1081845"/>
                <a:gd name="connsiteX138" fmla="*/ 717893 w 1585375"/>
                <a:gd name="connsiteY138" fmla="*/ 681038 h 1081845"/>
                <a:gd name="connsiteX139" fmla="*/ 675030 w 1585375"/>
                <a:gd name="connsiteY139" fmla="*/ 695325 h 1081845"/>
                <a:gd name="connsiteX140" fmla="*/ 651218 w 1585375"/>
                <a:gd name="connsiteY140" fmla="*/ 685800 h 1081845"/>
                <a:gd name="connsiteX141" fmla="*/ 632168 w 1585375"/>
                <a:gd name="connsiteY141" fmla="*/ 647700 h 1081845"/>
                <a:gd name="connsiteX142" fmla="*/ 632168 w 1585375"/>
                <a:gd name="connsiteY142" fmla="*/ 485775 h 1081845"/>
                <a:gd name="connsiteX143" fmla="*/ 636930 w 1585375"/>
                <a:gd name="connsiteY143" fmla="*/ 461963 h 1081845"/>
                <a:gd name="connsiteX144" fmla="*/ 617880 w 1585375"/>
                <a:gd name="connsiteY144" fmla="*/ 481013 h 1081845"/>
                <a:gd name="connsiteX145" fmla="*/ 598830 w 1585375"/>
                <a:gd name="connsiteY145" fmla="*/ 514350 h 1081845"/>
                <a:gd name="connsiteX146" fmla="*/ 584543 w 1585375"/>
                <a:gd name="connsiteY146" fmla="*/ 542925 h 1081845"/>
                <a:gd name="connsiteX147" fmla="*/ 565493 w 1585375"/>
                <a:gd name="connsiteY147" fmla="*/ 571500 h 1081845"/>
                <a:gd name="connsiteX148" fmla="*/ 551205 w 1585375"/>
                <a:gd name="connsiteY148" fmla="*/ 595313 h 1081845"/>
                <a:gd name="connsiteX149" fmla="*/ 536918 w 1585375"/>
                <a:gd name="connsiteY149" fmla="*/ 614363 h 1081845"/>
                <a:gd name="connsiteX150" fmla="*/ 517868 w 1585375"/>
                <a:gd name="connsiteY150" fmla="*/ 647700 h 1081845"/>
                <a:gd name="connsiteX151" fmla="*/ 536918 w 1585375"/>
                <a:gd name="connsiteY151" fmla="*/ 581025 h 1081845"/>
                <a:gd name="connsiteX152" fmla="*/ 598830 w 1585375"/>
                <a:gd name="connsiteY152" fmla="*/ 419100 h 1081845"/>
                <a:gd name="connsiteX153" fmla="*/ 622643 w 1585375"/>
                <a:gd name="connsiteY153" fmla="*/ 381000 h 1081845"/>
                <a:gd name="connsiteX154" fmla="*/ 632168 w 1585375"/>
                <a:gd name="connsiteY154" fmla="*/ 357188 h 1081845"/>
                <a:gd name="connsiteX155" fmla="*/ 565493 w 1585375"/>
                <a:gd name="connsiteY155" fmla="*/ 504825 h 1081845"/>
                <a:gd name="connsiteX156" fmla="*/ 536918 w 1585375"/>
                <a:gd name="connsiteY156" fmla="*/ 571500 h 1081845"/>
                <a:gd name="connsiteX157" fmla="*/ 513105 w 1585375"/>
                <a:gd name="connsiteY157" fmla="*/ 628650 h 1081845"/>
                <a:gd name="connsiteX158" fmla="*/ 489293 w 1585375"/>
                <a:gd name="connsiteY158" fmla="*/ 666750 h 1081845"/>
                <a:gd name="connsiteX159" fmla="*/ 475005 w 1585375"/>
                <a:gd name="connsiteY159" fmla="*/ 714375 h 1081845"/>
                <a:gd name="connsiteX160" fmla="*/ 479768 w 1585375"/>
                <a:gd name="connsiteY160" fmla="*/ 671513 h 1081845"/>
                <a:gd name="connsiteX161" fmla="*/ 498818 w 1585375"/>
                <a:gd name="connsiteY161" fmla="*/ 557213 h 1081845"/>
                <a:gd name="connsiteX162" fmla="*/ 517868 w 1585375"/>
                <a:gd name="connsiteY162" fmla="*/ 352425 h 1081845"/>
                <a:gd name="connsiteX163" fmla="*/ 513105 w 1585375"/>
                <a:gd name="connsiteY163" fmla="*/ 285750 h 1081845"/>
                <a:gd name="connsiteX164" fmla="*/ 498818 w 1585375"/>
                <a:gd name="connsiteY164" fmla="*/ 304800 h 1081845"/>
                <a:gd name="connsiteX165" fmla="*/ 489293 w 1585375"/>
                <a:gd name="connsiteY165" fmla="*/ 338138 h 1081845"/>
                <a:gd name="connsiteX166" fmla="*/ 470243 w 1585375"/>
                <a:gd name="connsiteY166" fmla="*/ 423863 h 1081845"/>
                <a:gd name="connsiteX167" fmla="*/ 446430 w 1585375"/>
                <a:gd name="connsiteY167" fmla="*/ 504825 h 1081845"/>
                <a:gd name="connsiteX168" fmla="*/ 427380 w 1585375"/>
                <a:gd name="connsiteY168" fmla="*/ 571500 h 1081845"/>
                <a:gd name="connsiteX169" fmla="*/ 413093 w 1585375"/>
                <a:gd name="connsiteY169" fmla="*/ 457200 h 1081845"/>
                <a:gd name="connsiteX170" fmla="*/ 403568 w 1585375"/>
                <a:gd name="connsiteY170" fmla="*/ 371475 h 1081845"/>
                <a:gd name="connsiteX171" fmla="*/ 408330 w 1585375"/>
                <a:gd name="connsiteY171" fmla="*/ 276225 h 1081845"/>
                <a:gd name="connsiteX172" fmla="*/ 417855 w 1585375"/>
                <a:gd name="connsiteY172" fmla="*/ 304800 h 1081845"/>
                <a:gd name="connsiteX173" fmla="*/ 422618 w 1585375"/>
                <a:gd name="connsiteY173" fmla="*/ 442913 h 1081845"/>
                <a:gd name="connsiteX174" fmla="*/ 427380 w 1585375"/>
                <a:gd name="connsiteY174" fmla="*/ 485775 h 1081845"/>
                <a:gd name="connsiteX175" fmla="*/ 441668 w 1585375"/>
                <a:gd name="connsiteY175" fmla="*/ 581025 h 1081845"/>
                <a:gd name="connsiteX176" fmla="*/ 446430 w 1585375"/>
                <a:gd name="connsiteY176" fmla="*/ 419100 h 1081845"/>
                <a:gd name="connsiteX177" fmla="*/ 451193 w 1585375"/>
                <a:gd name="connsiteY177" fmla="*/ 371475 h 1081845"/>
                <a:gd name="connsiteX178" fmla="*/ 460718 w 1585375"/>
                <a:gd name="connsiteY178" fmla="*/ 323850 h 1081845"/>
                <a:gd name="connsiteX179" fmla="*/ 455955 w 1585375"/>
                <a:gd name="connsiteY179" fmla="*/ 447675 h 1081845"/>
                <a:gd name="connsiteX180" fmla="*/ 451193 w 1585375"/>
                <a:gd name="connsiteY180" fmla="*/ 481013 h 1081845"/>
                <a:gd name="connsiteX181" fmla="*/ 460718 w 1585375"/>
                <a:gd name="connsiteY181" fmla="*/ 452438 h 1081845"/>
                <a:gd name="connsiteX182" fmla="*/ 465480 w 1585375"/>
                <a:gd name="connsiteY182" fmla="*/ 409575 h 1081845"/>
                <a:gd name="connsiteX183" fmla="*/ 470243 w 1585375"/>
                <a:gd name="connsiteY183" fmla="*/ 371475 h 1081845"/>
                <a:gd name="connsiteX184" fmla="*/ 475005 w 1585375"/>
                <a:gd name="connsiteY184" fmla="*/ 323850 h 1081845"/>
                <a:gd name="connsiteX185" fmla="*/ 479768 w 1585375"/>
                <a:gd name="connsiteY185" fmla="*/ 561975 h 1081845"/>
                <a:gd name="connsiteX186" fmla="*/ 484530 w 1585375"/>
                <a:gd name="connsiteY186" fmla="*/ 595313 h 1081845"/>
                <a:gd name="connsiteX187" fmla="*/ 503580 w 1585375"/>
                <a:gd name="connsiteY187" fmla="*/ 628650 h 1081845"/>
                <a:gd name="connsiteX188" fmla="*/ 541680 w 1585375"/>
                <a:gd name="connsiteY188" fmla="*/ 619125 h 1081845"/>
                <a:gd name="connsiteX189" fmla="*/ 565493 w 1585375"/>
                <a:gd name="connsiteY189" fmla="*/ 590550 h 1081845"/>
                <a:gd name="connsiteX190" fmla="*/ 570255 w 1585375"/>
                <a:gd name="connsiteY190" fmla="*/ 571500 h 1081845"/>
                <a:gd name="connsiteX191" fmla="*/ 584543 w 1585375"/>
                <a:gd name="connsiteY191" fmla="*/ 552450 h 1081845"/>
                <a:gd name="connsiteX192" fmla="*/ 546443 w 1585375"/>
                <a:gd name="connsiteY192" fmla="*/ 528638 h 1081845"/>
                <a:gd name="connsiteX193" fmla="*/ 475005 w 1585375"/>
                <a:gd name="connsiteY193" fmla="*/ 490538 h 1081845"/>
                <a:gd name="connsiteX194" fmla="*/ 422618 w 1585375"/>
                <a:gd name="connsiteY194" fmla="*/ 461963 h 1081845"/>
                <a:gd name="connsiteX195" fmla="*/ 427380 w 1585375"/>
                <a:gd name="connsiteY195" fmla="*/ 447675 h 1081845"/>
                <a:gd name="connsiteX196" fmla="*/ 494055 w 1585375"/>
                <a:gd name="connsiteY196" fmla="*/ 423863 h 1081845"/>
                <a:gd name="connsiteX197" fmla="*/ 536918 w 1585375"/>
                <a:gd name="connsiteY197" fmla="*/ 409575 h 1081845"/>
                <a:gd name="connsiteX198" fmla="*/ 665505 w 1585375"/>
                <a:gd name="connsiteY198" fmla="*/ 357188 h 1081845"/>
                <a:gd name="connsiteX199" fmla="*/ 865530 w 1585375"/>
                <a:gd name="connsiteY199" fmla="*/ 304800 h 1081845"/>
                <a:gd name="connsiteX200" fmla="*/ 932205 w 1585375"/>
                <a:gd name="connsiteY200" fmla="*/ 285750 h 1081845"/>
                <a:gd name="connsiteX201" fmla="*/ 1103655 w 1585375"/>
                <a:gd name="connsiteY201" fmla="*/ 261938 h 1081845"/>
                <a:gd name="connsiteX202" fmla="*/ 1117943 w 1585375"/>
                <a:gd name="connsiteY202" fmla="*/ 276225 h 1081845"/>
                <a:gd name="connsiteX203" fmla="*/ 1098893 w 1585375"/>
                <a:gd name="connsiteY203" fmla="*/ 314325 h 1081845"/>
                <a:gd name="connsiteX204" fmla="*/ 1089368 w 1585375"/>
                <a:gd name="connsiteY204" fmla="*/ 333375 h 1081845"/>
                <a:gd name="connsiteX205" fmla="*/ 1079843 w 1585375"/>
                <a:gd name="connsiteY205" fmla="*/ 357188 h 1081845"/>
                <a:gd name="connsiteX206" fmla="*/ 1065555 w 1585375"/>
                <a:gd name="connsiteY206" fmla="*/ 376238 h 1081845"/>
                <a:gd name="connsiteX207" fmla="*/ 1017930 w 1585375"/>
                <a:gd name="connsiteY207" fmla="*/ 442913 h 1081845"/>
                <a:gd name="connsiteX208" fmla="*/ 851243 w 1585375"/>
                <a:gd name="connsiteY208" fmla="*/ 547688 h 1081845"/>
                <a:gd name="connsiteX209" fmla="*/ 717893 w 1585375"/>
                <a:gd name="connsiteY209" fmla="*/ 600075 h 1081845"/>
                <a:gd name="connsiteX210" fmla="*/ 665505 w 1585375"/>
                <a:gd name="connsiteY210" fmla="*/ 623888 h 1081845"/>
                <a:gd name="connsiteX211" fmla="*/ 622643 w 1585375"/>
                <a:gd name="connsiteY211" fmla="*/ 633413 h 1081845"/>
                <a:gd name="connsiteX212" fmla="*/ 670268 w 1585375"/>
                <a:gd name="connsiteY212" fmla="*/ 619125 h 1081845"/>
                <a:gd name="connsiteX213" fmla="*/ 951255 w 1585375"/>
                <a:gd name="connsiteY213" fmla="*/ 457200 h 1081845"/>
                <a:gd name="connsiteX214" fmla="*/ 1303680 w 1585375"/>
                <a:gd name="connsiteY214" fmla="*/ 295275 h 1081845"/>
                <a:gd name="connsiteX215" fmla="*/ 1365593 w 1585375"/>
                <a:gd name="connsiteY215" fmla="*/ 276225 h 1081845"/>
                <a:gd name="connsiteX216" fmla="*/ 1365593 w 1585375"/>
                <a:gd name="connsiteY216" fmla="*/ 595313 h 1081845"/>
                <a:gd name="connsiteX217" fmla="*/ 1375118 w 1585375"/>
                <a:gd name="connsiteY217" fmla="*/ 561975 h 1081845"/>
                <a:gd name="connsiteX218" fmla="*/ 1408455 w 1585375"/>
                <a:gd name="connsiteY218" fmla="*/ 476250 h 1081845"/>
                <a:gd name="connsiteX219" fmla="*/ 1417980 w 1585375"/>
                <a:gd name="connsiteY219" fmla="*/ 414338 h 1081845"/>
                <a:gd name="connsiteX220" fmla="*/ 1437030 w 1585375"/>
                <a:gd name="connsiteY220" fmla="*/ 304800 h 1081845"/>
                <a:gd name="connsiteX221" fmla="*/ 1446555 w 1585375"/>
                <a:gd name="connsiteY221" fmla="*/ 223838 h 1081845"/>
                <a:gd name="connsiteX222" fmla="*/ 1441793 w 1585375"/>
                <a:gd name="connsiteY222" fmla="*/ 95250 h 1081845"/>
                <a:gd name="connsiteX223" fmla="*/ 1370355 w 1585375"/>
                <a:gd name="connsiteY223" fmla="*/ 147638 h 1081845"/>
                <a:gd name="connsiteX224" fmla="*/ 1308443 w 1585375"/>
                <a:gd name="connsiteY224" fmla="*/ 252413 h 1081845"/>
                <a:gd name="connsiteX225" fmla="*/ 1270343 w 1585375"/>
                <a:gd name="connsiteY225" fmla="*/ 314325 h 1081845"/>
                <a:gd name="connsiteX226" fmla="*/ 1237005 w 1585375"/>
                <a:gd name="connsiteY226" fmla="*/ 376238 h 1081845"/>
                <a:gd name="connsiteX227" fmla="*/ 1179855 w 1585375"/>
                <a:gd name="connsiteY227" fmla="*/ 509588 h 1081845"/>
                <a:gd name="connsiteX228" fmla="*/ 1165568 w 1585375"/>
                <a:gd name="connsiteY228" fmla="*/ 566738 h 1081845"/>
                <a:gd name="connsiteX229" fmla="*/ 1160805 w 1585375"/>
                <a:gd name="connsiteY229" fmla="*/ 609600 h 1081845"/>
                <a:gd name="connsiteX230" fmla="*/ 1175093 w 1585375"/>
                <a:gd name="connsiteY230" fmla="*/ 600075 h 1081845"/>
                <a:gd name="connsiteX231" fmla="*/ 1184618 w 1585375"/>
                <a:gd name="connsiteY231" fmla="*/ 552450 h 1081845"/>
                <a:gd name="connsiteX232" fmla="*/ 1203668 w 1585375"/>
                <a:gd name="connsiteY232" fmla="*/ 495300 h 1081845"/>
                <a:gd name="connsiteX233" fmla="*/ 1256055 w 1585375"/>
                <a:gd name="connsiteY233" fmla="*/ 381000 h 1081845"/>
                <a:gd name="connsiteX234" fmla="*/ 1279868 w 1585375"/>
                <a:gd name="connsiteY234" fmla="*/ 280988 h 1081845"/>
                <a:gd name="connsiteX235" fmla="*/ 1241768 w 1585375"/>
                <a:gd name="connsiteY235" fmla="*/ 166688 h 1081845"/>
                <a:gd name="connsiteX236" fmla="*/ 1213193 w 1585375"/>
                <a:gd name="connsiteY236" fmla="*/ 152400 h 1081845"/>
                <a:gd name="connsiteX237" fmla="*/ 1127468 w 1585375"/>
                <a:gd name="connsiteY237" fmla="*/ 171450 h 1081845"/>
                <a:gd name="connsiteX238" fmla="*/ 1060793 w 1585375"/>
                <a:gd name="connsiteY238" fmla="*/ 247650 h 1081845"/>
                <a:gd name="connsiteX239" fmla="*/ 1036980 w 1585375"/>
                <a:gd name="connsiteY239" fmla="*/ 309563 h 1081845"/>
                <a:gd name="connsiteX240" fmla="*/ 1008405 w 1585375"/>
                <a:gd name="connsiteY240" fmla="*/ 376238 h 1081845"/>
                <a:gd name="connsiteX241" fmla="*/ 970305 w 1585375"/>
                <a:gd name="connsiteY241" fmla="*/ 504825 h 1081845"/>
                <a:gd name="connsiteX242" fmla="*/ 984593 w 1585375"/>
                <a:gd name="connsiteY242" fmla="*/ 681038 h 1081845"/>
                <a:gd name="connsiteX243" fmla="*/ 998880 w 1585375"/>
                <a:gd name="connsiteY243" fmla="*/ 695325 h 1081845"/>
                <a:gd name="connsiteX244" fmla="*/ 1027455 w 1585375"/>
                <a:gd name="connsiteY244" fmla="*/ 719138 h 1081845"/>
                <a:gd name="connsiteX245" fmla="*/ 1008405 w 1585375"/>
                <a:gd name="connsiteY245" fmla="*/ 757238 h 1081845"/>
                <a:gd name="connsiteX246" fmla="*/ 922680 w 1585375"/>
                <a:gd name="connsiteY246" fmla="*/ 771525 h 1081845"/>
                <a:gd name="connsiteX247" fmla="*/ 489293 w 1585375"/>
                <a:gd name="connsiteY247" fmla="*/ 723900 h 1081845"/>
                <a:gd name="connsiteX248" fmla="*/ 403568 w 1585375"/>
                <a:gd name="connsiteY248" fmla="*/ 681038 h 1081845"/>
                <a:gd name="connsiteX249" fmla="*/ 413093 w 1585375"/>
                <a:gd name="connsiteY249" fmla="*/ 638175 h 1081845"/>
                <a:gd name="connsiteX250" fmla="*/ 441668 w 1585375"/>
                <a:gd name="connsiteY250" fmla="*/ 604838 h 1081845"/>
                <a:gd name="connsiteX251" fmla="*/ 508343 w 1585375"/>
                <a:gd name="connsiteY251" fmla="*/ 542925 h 1081845"/>
                <a:gd name="connsiteX252" fmla="*/ 598830 w 1585375"/>
                <a:gd name="connsiteY252" fmla="*/ 485775 h 1081845"/>
                <a:gd name="connsiteX253" fmla="*/ 703605 w 1585375"/>
                <a:gd name="connsiteY253" fmla="*/ 428625 h 1081845"/>
                <a:gd name="connsiteX254" fmla="*/ 765518 w 1585375"/>
                <a:gd name="connsiteY254" fmla="*/ 404813 h 1081845"/>
                <a:gd name="connsiteX255" fmla="*/ 813143 w 1585375"/>
                <a:gd name="connsiteY255" fmla="*/ 381000 h 1081845"/>
                <a:gd name="connsiteX256" fmla="*/ 860768 w 1585375"/>
                <a:gd name="connsiteY256" fmla="*/ 371475 h 1081845"/>
                <a:gd name="connsiteX257" fmla="*/ 879818 w 1585375"/>
                <a:gd name="connsiteY257" fmla="*/ 366713 h 1081845"/>
                <a:gd name="connsiteX258" fmla="*/ 870293 w 1585375"/>
                <a:gd name="connsiteY258" fmla="*/ 414338 h 1081845"/>
                <a:gd name="connsiteX259" fmla="*/ 851243 w 1585375"/>
                <a:gd name="connsiteY259" fmla="*/ 442913 h 1081845"/>
                <a:gd name="connsiteX260" fmla="*/ 832193 w 1585375"/>
                <a:gd name="connsiteY260" fmla="*/ 481013 h 1081845"/>
                <a:gd name="connsiteX261" fmla="*/ 765518 w 1585375"/>
                <a:gd name="connsiteY261" fmla="*/ 566738 h 1081845"/>
                <a:gd name="connsiteX262" fmla="*/ 717893 w 1585375"/>
                <a:gd name="connsiteY262" fmla="*/ 604838 h 1081845"/>
                <a:gd name="connsiteX263" fmla="*/ 675030 w 1585375"/>
                <a:gd name="connsiteY263" fmla="*/ 623888 h 1081845"/>
                <a:gd name="connsiteX264" fmla="*/ 703605 w 1585375"/>
                <a:gd name="connsiteY264" fmla="*/ 590550 h 1081845"/>
                <a:gd name="connsiteX265" fmla="*/ 722655 w 1585375"/>
                <a:gd name="connsiteY265" fmla="*/ 561975 h 1081845"/>
                <a:gd name="connsiteX266" fmla="*/ 794093 w 1585375"/>
                <a:gd name="connsiteY266" fmla="*/ 504825 h 1081845"/>
                <a:gd name="connsiteX267" fmla="*/ 851243 w 1585375"/>
                <a:gd name="connsiteY267" fmla="*/ 481013 h 1081845"/>
                <a:gd name="connsiteX268" fmla="*/ 860768 w 1585375"/>
                <a:gd name="connsiteY268" fmla="*/ 504825 h 1081845"/>
                <a:gd name="connsiteX269" fmla="*/ 856005 w 1585375"/>
                <a:gd name="connsiteY269" fmla="*/ 533400 h 1081845"/>
                <a:gd name="connsiteX270" fmla="*/ 813143 w 1585375"/>
                <a:gd name="connsiteY270" fmla="*/ 609600 h 1081845"/>
                <a:gd name="connsiteX271" fmla="*/ 794093 w 1585375"/>
                <a:gd name="connsiteY271" fmla="*/ 647700 h 1081845"/>
                <a:gd name="connsiteX272" fmla="*/ 779805 w 1585375"/>
                <a:gd name="connsiteY272" fmla="*/ 681038 h 1081845"/>
                <a:gd name="connsiteX273" fmla="*/ 751230 w 1585375"/>
                <a:gd name="connsiteY273" fmla="*/ 719138 h 1081845"/>
                <a:gd name="connsiteX274" fmla="*/ 784568 w 1585375"/>
                <a:gd name="connsiteY274" fmla="*/ 666750 h 1081845"/>
                <a:gd name="connsiteX275" fmla="*/ 889343 w 1585375"/>
                <a:gd name="connsiteY275" fmla="*/ 581025 h 1081845"/>
                <a:gd name="connsiteX276" fmla="*/ 946493 w 1585375"/>
                <a:gd name="connsiteY276" fmla="*/ 533400 h 1081845"/>
                <a:gd name="connsiteX277" fmla="*/ 998880 w 1585375"/>
                <a:gd name="connsiteY277" fmla="*/ 495300 h 1081845"/>
                <a:gd name="connsiteX278" fmla="*/ 1032218 w 1585375"/>
                <a:gd name="connsiteY278" fmla="*/ 461963 h 1081845"/>
                <a:gd name="connsiteX279" fmla="*/ 989355 w 1585375"/>
                <a:gd name="connsiteY279" fmla="*/ 485775 h 1081845"/>
                <a:gd name="connsiteX280" fmla="*/ 922680 w 1585375"/>
                <a:gd name="connsiteY280" fmla="*/ 566738 h 1081845"/>
                <a:gd name="connsiteX281" fmla="*/ 817905 w 1585375"/>
                <a:gd name="connsiteY281" fmla="*/ 661988 h 1081845"/>
                <a:gd name="connsiteX282" fmla="*/ 684555 w 1585375"/>
                <a:gd name="connsiteY282" fmla="*/ 723900 h 1081845"/>
                <a:gd name="connsiteX283" fmla="*/ 660743 w 1585375"/>
                <a:gd name="connsiteY283" fmla="*/ 728663 h 1081845"/>
                <a:gd name="connsiteX284" fmla="*/ 651218 w 1585375"/>
                <a:gd name="connsiteY284" fmla="*/ 623888 h 1081845"/>
                <a:gd name="connsiteX285" fmla="*/ 722655 w 1585375"/>
                <a:gd name="connsiteY285" fmla="*/ 447675 h 1081845"/>
                <a:gd name="connsiteX286" fmla="*/ 741705 w 1585375"/>
                <a:gd name="connsiteY286" fmla="*/ 409575 h 1081845"/>
                <a:gd name="connsiteX287" fmla="*/ 755993 w 1585375"/>
                <a:gd name="connsiteY287" fmla="*/ 385763 h 1081845"/>
                <a:gd name="connsiteX288" fmla="*/ 713130 w 1585375"/>
                <a:gd name="connsiteY288" fmla="*/ 461963 h 1081845"/>
                <a:gd name="connsiteX289" fmla="*/ 684555 w 1585375"/>
                <a:gd name="connsiteY289" fmla="*/ 528638 h 1081845"/>
                <a:gd name="connsiteX290" fmla="*/ 641693 w 1585375"/>
                <a:gd name="connsiteY290" fmla="*/ 595313 h 1081845"/>
                <a:gd name="connsiteX291" fmla="*/ 613118 w 1585375"/>
                <a:gd name="connsiteY291" fmla="*/ 652463 h 1081845"/>
                <a:gd name="connsiteX292" fmla="*/ 565493 w 1585375"/>
                <a:gd name="connsiteY292" fmla="*/ 719138 h 1081845"/>
                <a:gd name="connsiteX293" fmla="*/ 584543 w 1585375"/>
                <a:gd name="connsiteY293" fmla="*/ 666750 h 1081845"/>
                <a:gd name="connsiteX294" fmla="*/ 608355 w 1585375"/>
                <a:gd name="connsiteY294" fmla="*/ 623888 h 1081845"/>
                <a:gd name="connsiteX295" fmla="*/ 684555 w 1585375"/>
                <a:gd name="connsiteY295" fmla="*/ 528638 h 1081845"/>
                <a:gd name="connsiteX296" fmla="*/ 770280 w 1585375"/>
                <a:gd name="connsiteY296" fmla="*/ 442913 h 1081845"/>
                <a:gd name="connsiteX297" fmla="*/ 798855 w 1585375"/>
                <a:gd name="connsiteY297" fmla="*/ 414338 h 1081845"/>
                <a:gd name="connsiteX298" fmla="*/ 675030 w 1585375"/>
                <a:gd name="connsiteY298" fmla="*/ 547688 h 1081845"/>
                <a:gd name="connsiteX299" fmla="*/ 594068 w 1585375"/>
                <a:gd name="connsiteY299" fmla="*/ 642938 h 1081845"/>
                <a:gd name="connsiteX300" fmla="*/ 422618 w 1585375"/>
                <a:gd name="connsiteY300" fmla="*/ 795338 h 1081845"/>
                <a:gd name="connsiteX301" fmla="*/ 294030 w 1585375"/>
                <a:gd name="connsiteY301" fmla="*/ 866775 h 1081845"/>
                <a:gd name="connsiteX302" fmla="*/ 265455 w 1585375"/>
                <a:gd name="connsiteY302" fmla="*/ 876300 h 1081845"/>
                <a:gd name="connsiteX303" fmla="*/ 289268 w 1585375"/>
                <a:gd name="connsiteY303" fmla="*/ 847725 h 1081845"/>
                <a:gd name="connsiteX304" fmla="*/ 298793 w 1585375"/>
                <a:gd name="connsiteY304" fmla="*/ 833438 h 1081845"/>
                <a:gd name="connsiteX305" fmla="*/ 317843 w 1585375"/>
                <a:gd name="connsiteY305" fmla="*/ 823913 h 1081845"/>
                <a:gd name="connsiteX306" fmla="*/ 441668 w 1585375"/>
                <a:gd name="connsiteY306" fmla="*/ 781050 h 1081845"/>
                <a:gd name="connsiteX307" fmla="*/ 641693 w 1585375"/>
                <a:gd name="connsiteY307" fmla="*/ 723900 h 1081845"/>
                <a:gd name="connsiteX308" fmla="*/ 1032218 w 1585375"/>
                <a:gd name="connsiteY308" fmla="*/ 590550 h 1081845"/>
                <a:gd name="connsiteX309" fmla="*/ 1079843 w 1585375"/>
                <a:gd name="connsiteY309" fmla="*/ 581025 h 1081845"/>
                <a:gd name="connsiteX310" fmla="*/ 1036980 w 1585375"/>
                <a:gd name="connsiteY310" fmla="*/ 642938 h 1081845"/>
                <a:gd name="connsiteX311" fmla="*/ 798855 w 1585375"/>
                <a:gd name="connsiteY311" fmla="*/ 862013 h 1081845"/>
                <a:gd name="connsiteX312" fmla="*/ 727418 w 1585375"/>
                <a:gd name="connsiteY312" fmla="*/ 919163 h 1081845"/>
                <a:gd name="connsiteX313" fmla="*/ 617880 w 1585375"/>
                <a:gd name="connsiteY313" fmla="*/ 990600 h 1081845"/>
                <a:gd name="connsiteX314" fmla="*/ 579780 w 1585375"/>
                <a:gd name="connsiteY314" fmla="*/ 1014413 h 1081845"/>
                <a:gd name="connsiteX315" fmla="*/ 594068 w 1585375"/>
                <a:gd name="connsiteY315" fmla="*/ 1019175 h 1081845"/>
                <a:gd name="connsiteX316" fmla="*/ 670268 w 1585375"/>
                <a:gd name="connsiteY316" fmla="*/ 976313 h 1081845"/>
                <a:gd name="connsiteX317" fmla="*/ 808380 w 1585375"/>
                <a:gd name="connsiteY317" fmla="*/ 923925 h 1081845"/>
                <a:gd name="connsiteX318" fmla="*/ 894105 w 1585375"/>
                <a:gd name="connsiteY318" fmla="*/ 885825 h 1081845"/>
                <a:gd name="connsiteX319" fmla="*/ 1136993 w 1585375"/>
                <a:gd name="connsiteY319" fmla="*/ 800100 h 1081845"/>
                <a:gd name="connsiteX320" fmla="*/ 1284630 w 1585375"/>
                <a:gd name="connsiteY320" fmla="*/ 738188 h 1081845"/>
                <a:gd name="connsiteX321" fmla="*/ 1179855 w 1585375"/>
                <a:gd name="connsiteY321" fmla="*/ 876300 h 1081845"/>
                <a:gd name="connsiteX322" fmla="*/ 1117943 w 1585375"/>
                <a:gd name="connsiteY322" fmla="*/ 938213 h 1081845"/>
                <a:gd name="connsiteX323" fmla="*/ 1065555 w 1585375"/>
                <a:gd name="connsiteY323" fmla="*/ 1000125 h 1081845"/>
                <a:gd name="connsiteX324" fmla="*/ 984593 w 1585375"/>
                <a:gd name="connsiteY324" fmla="*/ 1066800 h 1081845"/>
                <a:gd name="connsiteX325" fmla="*/ 975068 w 1585375"/>
                <a:gd name="connsiteY325" fmla="*/ 1081088 h 1081845"/>
                <a:gd name="connsiteX326" fmla="*/ 1265580 w 1585375"/>
                <a:gd name="connsiteY326" fmla="*/ 942975 h 1081845"/>
                <a:gd name="connsiteX327" fmla="*/ 1389405 w 1585375"/>
                <a:gd name="connsiteY327" fmla="*/ 881063 h 1081845"/>
                <a:gd name="connsiteX328" fmla="*/ 1570380 w 1585375"/>
                <a:gd name="connsiteY328" fmla="*/ 752475 h 1081845"/>
                <a:gd name="connsiteX329" fmla="*/ 1584668 w 1585375"/>
                <a:gd name="connsiteY329" fmla="*/ 723900 h 1081845"/>
                <a:gd name="connsiteX330" fmla="*/ 1575143 w 1585375"/>
                <a:gd name="connsiteY330" fmla="*/ 704850 h 1081845"/>
                <a:gd name="connsiteX331" fmla="*/ 1503705 w 1585375"/>
                <a:gd name="connsiteY331" fmla="*/ 681038 h 1081845"/>
                <a:gd name="connsiteX332" fmla="*/ 1465605 w 1585375"/>
                <a:gd name="connsiteY332" fmla="*/ 676275 h 1081845"/>
                <a:gd name="connsiteX333" fmla="*/ 1175093 w 1585375"/>
                <a:gd name="connsiteY333" fmla="*/ 661988 h 1081845"/>
                <a:gd name="connsiteX334" fmla="*/ 1156043 w 1585375"/>
                <a:gd name="connsiteY334" fmla="*/ 652463 h 1081845"/>
                <a:gd name="connsiteX335" fmla="*/ 1151280 w 1585375"/>
                <a:gd name="connsiteY335" fmla="*/ 633413 h 1081845"/>
                <a:gd name="connsiteX336" fmla="*/ 1146518 w 1585375"/>
                <a:gd name="connsiteY336" fmla="*/ 561975 h 1081845"/>
                <a:gd name="connsiteX337" fmla="*/ 1136993 w 1585375"/>
                <a:gd name="connsiteY337" fmla="*/ 528638 h 1081845"/>
                <a:gd name="connsiteX338" fmla="*/ 1132230 w 1585375"/>
                <a:gd name="connsiteY338" fmla="*/ 495300 h 1081845"/>
                <a:gd name="connsiteX339" fmla="*/ 1127468 w 1585375"/>
                <a:gd name="connsiteY339" fmla="*/ 471488 h 1081845"/>
                <a:gd name="connsiteX340" fmla="*/ 1156043 w 1585375"/>
                <a:gd name="connsiteY340" fmla="*/ 481013 h 1081845"/>
                <a:gd name="connsiteX341" fmla="*/ 1170330 w 1585375"/>
                <a:gd name="connsiteY341" fmla="*/ 514350 h 1081845"/>
                <a:gd name="connsiteX342" fmla="*/ 1198905 w 1585375"/>
                <a:gd name="connsiteY342" fmla="*/ 609600 h 1081845"/>
                <a:gd name="connsiteX343" fmla="*/ 1184618 w 1585375"/>
                <a:gd name="connsiteY343" fmla="*/ 838200 h 1081845"/>
                <a:gd name="connsiteX344" fmla="*/ 1156043 w 1585375"/>
                <a:gd name="connsiteY344" fmla="*/ 890588 h 1081845"/>
                <a:gd name="connsiteX345" fmla="*/ 1141755 w 1585375"/>
                <a:gd name="connsiteY345" fmla="*/ 895350 h 1081845"/>
                <a:gd name="connsiteX346" fmla="*/ 1098893 w 1585375"/>
                <a:gd name="connsiteY346" fmla="*/ 876300 h 1081845"/>
                <a:gd name="connsiteX347" fmla="*/ 1075080 w 1585375"/>
                <a:gd name="connsiteY347" fmla="*/ 852488 h 1081845"/>
                <a:gd name="connsiteX348" fmla="*/ 1051268 w 1585375"/>
                <a:gd name="connsiteY348" fmla="*/ 819150 h 1081845"/>
                <a:gd name="connsiteX349" fmla="*/ 984593 w 1585375"/>
                <a:gd name="connsiteY349" fmla="*/ 714375 h 1081845"/>
                <a:gd name="connsiteX350" fmla="*/ 941730 w 1585375"/>
                <a:gd name="connsiteY350" fmla="*/ 652463 h 1081845"/>
                <a:gd name="connsiteX351" fmla="*/ 903630 w 1585375"/>
                <a:gd name="connsiteY351" fmla="*/ 585788 h 1081845"/>
                <a:gd name="connsiteX352" fmla="*/ 808380 w 1585375"/>
                <a:gd name="connsiteY352" fmla="*/ 447675 h 1081845"/>
                <a:gd name="connsiteX353" fmla="*/ 775043 w 1585375"/>
                <a:gd name="connsiteY353" fmla="*/ 381000 h 1081845"/>
                <a:gd name="connsiteX354" fmla="*/ 770280 w 1585375"/>
                <a:gd name="connsiteY354" fmla="*/ 352425 h 1081845"/>
                <a:gd name="connsiteX355" fmla="*/ 789330 w 1585375"/>
                <a:gd name="connsiteY355" fmla="*/ 342900 h 1081845"/>
                <a:gd name="connsiteX356" fmla="*/ 865530 w 1585375"/>
                <a:gd name="connsiteY356" fmla="*/ 347663 h 1081845"/>
                <a:gd name="connsiteX357" fmla="*/ 889343 w 1585375"/>
                <a:gd name="connsiteY357" fmla="*/ 361950 h 1081845"/>
                <a:gd name="connsiteX358" fmla="*/ 917918 w 1585375"/>
                <a:gd name="connsiteY358" fmla="*/ 404813 h 1081845"/>
                <a:gd name="connsiteX359" fmla="*/ 922680 w 1585375"/>
                <a:gd name="connsiteY359" fmla="*/ 442913 h 1081845"/>
                <a:gd name="connsiteX360" fmla="*/ 903630 w 1585375"/>
                <a:gd name="connsiteY360" fmla="*/ 590550 h 1081845"/>
                <a:gd name="connsiteX361" fmla="*/ 875055 w 1585375"/>
                <a:gd name="connsiteY361" fmla="*/ 638175 h 1081845"/>
                <a:gd name="connsiteX362" fmla="*/ 856005 w 1585375"/>
                <a:gd name="connsiteY362" fmla="*/ 666750 h 1081845"/>
                <a:gd name="connsiteX363" fmla="*/ 817905 w 1585375"/>
                <a:gd name="connsiteY363" fmla="*/ 685800 h 1081845"/>
                <a:gd name="connsiteX364" fmla="*/ 770280 w 1585375"/>
                <a:gd name="connsiteY364" fmla="*/ 676275 h 1081845"/>
                <a:gd name="connsiteX365" fmla="*/ 713130 w 1585375"/>
                <a:gd name="connsiteY365" fmla="*/ 623888 h 1081845"/>
                <a:gd name="connsiteX366" fmla="*/ 670268 w 1585375"/>
                <a:gd name="connsiteY366" fmla="*/ 547688 h 1081845"/>
                <a:gd name="connsiteX367" fmla="*/ 641693 w 1585375"/>
                <a:gd name="connsiteY367" fmla="*/ 495300 h 1081845"/>
                <a:gd name="connsiteX368" fmla="*/ 570255 w 1585375"/>
                <a:gd name="connsiteY368" fmla="*/ 395288 h 1081845"/>
                <a:gd name="connsiteX369" fmla="*/ 508343 w 1585375"/>
                <a:gd name="connsiteY369" fmla="*/ 314325 h 1081845"/>
                <a:gd name="connsiteX370" fmla="*/ 498818 w 1585375"/>
                <a:gd name="connsiteY370" fmla="*/ 295275 h 1081845"/>
                <a:gd name="connsiteX371" fmla="*/ 494055 w 1585375"/>
                <a:gd name="connsiteY371" fmla="*/ 280988 h 1081845"/>
                <a:gd name="connsiteX372" fmla="*/ 536918 w 1585375"/>
                <a:gd name="connsiteY372" fmla="*/ 285750 h 1081845"/>
                <a:gd name="connsiteX373" fmla="*/ 603593 w 1585375"/>
                <a:gd name="connsiteY373" fmla="*/ 328613 h 1081845"/>
                <a:gd name="connsiteX374" fmla="*/ 613118 w 1585375"/>
                <a:gd name="connsiteY374" fmla="*/ 342900 h 1081845"/>
                <a:gd name="connsiteX375" fmla="*/ 598830 w 1585375"/>
                <a:gd name="connsiteY375" fmla="*/ 371475 h 1081845"/>
                <a:gd name="connsiteX376" fmla="*/ 575018 w 1585375"/>
                <a:gd name="connsiteY376" fmla="*/ 395288 h 1081845"/>
                <a:gd name="connsiteX377" fmla="*/ 489293 w 1585375"/>
                <a:gd name="connsiteY377" fmla="*/ 442913 h 1081845"/>
                <a:gd name="connsiteX378" fmla="*/ 351180 w 1585375"/>
                <a:gd name="connsiteY378" fmla="*/ 523875 h 1081845"/>
                <a:gd name="connsiteX379" fmla="*/ 313080 w 1585375"/>
                <a:gd name="connsiteY379" fmla="*/ 547688 h 1081845"/>
                <a:gd name="connsiteX380" fmla="*/ 279743 w 1585375"/>
                <a:gd name="connsiteY380" fmla="*/ 566738 h 1081845"/>
                <a:gd name="connsiteX381" fmla="*/ 232118 w 1585375"/>
                <a:gd name="connsiteY381" fmla="*/ 604838 h 1081845"/>
                <a:gd name="connsiteX382" fmla="*/ 222593 w 1585375"/>
                <a:gd name="connsiteY382" fmla="*/ 623888 h 1081845"/>
                <a:gd name="connsiteX383" fmla="*/ 270218 w 1585375"/>
                <a:gd name="connsiteY383" fmla="*/ 557213 h 1081845"/>
                <a:gd name="connsiteX384" fmla="*/ 374993 w 1585375"/>
                <a:gd name="connsiteY384" fmla="*/ 409575 h 1081845"/>
                <a:gd name="connsiteX385" fmla="*/ 422618 w 1585375"/>
                <a:gd name="connsiteY385" fmla="*/ 342900 h 1081845"/>
                <a:gd name="connsiteX386" fmla="*/ 417855 w 1585375"/>
                <a:gd name="connsiteY386" fmla="*/ 328613 h 1081845"/>
                <a:gd name="connsiteX387" fmla="*/ 374993 w 1585375"/>
                <a:gd name="connsiteY387" fmla="*/ 376238 h 1081845"/>
                <a:gd name="connsiteX388" fmla="*/ 351180 w 1585375"/>
                <a:gd name="connsiteY388" fmla="*/ 400050 h 1081845"/>
                <a:gd name="connsiteX389" fmla="*/ 327368 w 1585375"/>
                <a:gd name="connsiteY389" fmla="*/ 433388 h 1081845"/>
                <a:gd name="connsiteX390" fmla="*/ 289268 w 1585375"/>
                <a:gd name="connsiteY390" fmla="*/ 476250 h 1081845"/>
                <a:gd name="connsiteX391" fmla="*/ 246405 w 1585375"/>
                <a:gd name="connsiteY391" fmla="*/ 552450 h 1081845"/>
                <a:gd name="connsiteX392" fmla="*/ 251168 w 1585375"/>
                <a:gd name="connsiteY392" fmla="*/ 604838 h 1081845"/>
                <a:gd name="connsiteX393" fmla="*/ 298793 w 1585375"/>
                <a:gd name="connsiteY393" fmla="*/ 619125 h 1081845"/>
                <a:gd name="connsiteX394" fmla="*/ 417855 w 1585375"/>
                <a:gd name="connsiteY394" fmla="*/ 623888 h 1081845"/>
                <a:gd name="connsiteX395" fmla="*/ 636930 w 1585375"/>
                <a:gd name="connsiteY395" fmla="*/ 628650 h 1081845"/>
                <a:gd name="connsiteX396" fmla="*/ 670268 w 1585375"/>
                <a:gd name="connsiteY396" fmla="*/ 633413 h 1081845"/>
                <a:gd name="connsiteX397" fmla="*/ 698843 w 1585375"/>
                <a:gd name="connsiteY397" fmla="*/ 642938 h 1081845"/>
                <a:gd name="connsiteX398" fmla="*/ 679793 w 1585375"/>
                <a:gd name="connsiteY398" fmla="*/ 604838 h 1081845"/>
                <a:gd name="connsiteX399" fmla="*/ 651218 w 1585375"/>
                <a:gd name="connsiteY399" fmla="*/ 571500 h 1081845"/>
                <a:gd name="connsiteX400" fmla="*/ 532155 w 1585375"/>
                <a:gd name="connsiteY400" fmla="*/ 457200 h 1081845"/>
                <a:gd name="connsiteX401" fmla="*/ 484530 w 1585375"/>
                <a:gd name="connsiteY401" fmla="*/ 433388 h 1081845"/>
                <a:gd name="connsiteX402" fmla="*/ 379755 w 1585375"/>
                <a:gd name="connsiteY402" fmla="*/ 371475 h 1081845"/>
                <a:gd name="connsiteX403" fmla="*/ 346418 w 1585375"/>
                <a:gd name="connsiteY403" fmla="*/ 352425 h 1081845"/>
                <a:gd name="connsiteX404" fmla="*/ 408330 w 1585375"/>
                <a:gd name="connsiteY404" fmla="*/ 357188 h 1081845"/>
                <a:gd name="connsiteX405" fmla="*/ 432143 w 1585375"/>
                <a:gd name="connsiteY405" fmla="*/ 376238 h 1081845"/>
                <a:gd name="connsiteX406" fmla="*/ 451193 w 1585375"/>
                <a:gd name="connsiteY406" fmla="*/ 404813 h 1081845"/>
                <a:gd name="connsiteX407" fmla="*/ 484530 w 1585375"/>
                <a:gd name="connsiteY407" fmla="*/ 476250 h 1081845"/>
                <a:gd name="connsiteX408" fmla="*/ 498818 w 1585375"/>
                <a:gd name="connsiteY408" fmla="*/ 566738 h 1081845"/>
                <a:gd name="connsiteX409" fmla="*/ 489293 w 1585375"/>
                <a:gd name="connsiteY409" fmla="*/ 633413 h 1081845"/>
                <a:gd name="connsiteX410" fmla="*/ 475005 w 1585375"/>
                <a:gd name="connsiteY410" fmla="*/ 604838 h 1081845"/>
                <a:gd name="connsiteX411" fmla="*/ 517868 w 1585375"/>
                <a:gd name="connsiteY411" fmla="*/ 471488 h 1081845"/>
                <a:gd name="connsiteX412" fmla="*/ 560730 w 1585375"/>
                <a:gd name="connsiteY412" fmla="*/ 400050 h 1081845"/>
                <a:gd name="connsiteX413" fmla="*/ 575018 w 1585375"/>
                <a:gd name="connsiteY413" fmla="*/ 390525 h 1081845"/>
                <a:gd name="connsiteX414" fmla="*/ 546443 w 1585375"/>
                <a:gd name="connsiteY414" fmla="*/ 495300 h 1081845"/>
                <a:gd name="connsiteX415" fmla="*/ 517868 w 1585375"/>
                <a:gd name="connsiteY415" fmla="*/ 557213 h 1081845"/>
                <a:gd name="connsiteX416" fmla="*/ 451193 w 1585375"/>
                <a:gd name="connsiteY416" fmla="*/ 661988 h 1081845"/>
                <a:gd name="connsiteX417" fmla="*/ 432143 w 1585375"/>
                <a:gd name="connsiteY417" fmla="*/ 700088 h 1081845"/>
                <a:gd name="connsiteX418" fmla="*/ 446430 w 1585375"/>
                <a:gd name="connsiteY418" fmla="*/ 676275 h 1081845"/>
                <a:gd name="connsiteX419" fmla="*/ 470243 w 1585375"/>
                <a:gd name="connsiteY419" fmla="*/ 628650 h 1081845"/>
                <a:gd name="connsiteX420" fmla="*/ 532155 w 1585375"/>
                <a:gd name="connsiteY420" fmla="*/ 528638 h 1081845"/>
                <a:gd name="connsiteX421" fmla="*/ 565493 w 1585375"/>
                <a:gd name="connsiteY421" fmla="*/ 466725 h 1081845"/>
                <a:gd name="connsiteX422" fmla="*/ 575018 w 1585375"/>
                <a:gd name="connsiteY422" fmla="*/ 428625 h 1081845"/>
                <a:gd name="connsiteX423" fmla="*/ 579780 w 1585375"/>
                <a:gd name="connsiteY423" fmla="*/ 414338 h 1081845"/>
                <a:gd name="connsiteX424" fmla="*/ 551205 w 1585375"/>
                <a:gd name="connsiteY424" fmla="*/ 433388 h 1081845"/>
                <a:gd name="connsiteX425" fmla="*/ 475005 w 1585375"/>
                <a:gd name="connsiteY425" fmla="*/ 542925 h 1081845"/>
                <a:gd name="connsiteX426" fmla="*/ 403568 w 1585375"/>
                <a:gd name="connsiteY426" fmla="*/ 628650 h 1081845"/>
                <a:gd name="connsiteX427" fmla="*/ 479768 w 1585375"/>
                <a:gd name="connsiteY427" fmla="*/ 533400 h 1081845"/>
                <a:gd name="connsiteX428" fmla="*/ 565493 w 1585375"/>
                <a:gd name="connsiteY428" fmla="*/ 457200 h 1081845"/>
                <a:gd name="connsiteX429" fmla="*/ 632168 w 1585375"/>
                <a:gd name="connsiteY429" fmla="*/ 381000 h 1081845"/>
                <a:gd name="connsiteX430" fmla="*/ 679793 w 1585375"/>
                <a:gd name="connsiteY430" fmla="*/ 342900 h 1081845"/>
                <a:gd name="connsiteX431" fmla="*/ 703605 w 1585375"/>
                <a:gd name="connsiteY431" fmla="*/ 319088 h 1081845"/>
                <a:gd name="connsiteX432" fmla="*/ 675030 w 1585375"/>
                <a:gd name="connsiteY432" fmla="*/ 328613 h 1081845"/>
                <a:gd name="connsiteX433" fmla="*/ 646455 w 1585375"/>
                <a:gd name="connsiteY433" fmla="*/ 357188 h 1081845"/>
                <a:gd name="connsiteX434" fmla="*/ 541680 w 1585375"/>
                <a:gd name="connsiteY434" fmla="*/ 519113 h 1081845"/>
                <a:gd name="connsiteX435" fmla="*/ 489293 w 1585375"/>
                <a:gd name="connsiteY435" fmla="*/ 614363 h 1081845"/>
                <a:gd name="connsiteX436" fmla="*/ 475005 w 1585375"/>
                <a:gd name="connsiteY436" fmla="*/ 638175 h 1081845"/>
                <a:gd name="connsiteX437" fmla="*/ 470243 w 1585375"/>
                <a:gd name="connsiteY437" fmla="*/ 557213 h 1081845"/>
                <a:gd name="connsiteX438" fmla="*/ 455955 w 1585375"/>
                <a:gd name="connsiteY438" fmla="*/ 319088 h 1081845"/>
                <a:gd name="connsiteX439" fmla="*/ 417855 w 1585375"/>
                <a:gd name="connsiteY439" fmla="*/ 209550 h 1081845"/>
                <a:gd name="connsiteX440" fmla="*/ 360705 w 1585375"/>
                <a:gd name="connsiteY440" fmla="*/ 90488 h 1081845"/>
                <a:gd name="connsiteX441" fmla="*/ 327368 w 1585375"/>
                <a:gd name="connsiteY441" fmla="*/ 47625 h 1081845"/>
                <a:gd name="connsiteX442" fmla="*/ 317843 w 1585375"/>
                <a:gd name="connsiteY442" fmla="*/ 28575 h 1081845"/>
                <a:gd name="connsiteX443" fmla="*/ 308318 w 1585375"/>
                <a:gd name="connsiteY443" fmla="*/ 14288 h 1081845"/>
                <a:gd name="connsiteX444" fmla="*/ 317843 w 1585375"/>
                <a:gd name="connsiteY444" fmla="*/ 0 h 1081845"/>
                <a:gd name="connsiteX445" fmla="*/ 336893 w 1585375"/>
                <a:gd name="connsiteY445" fmla="*/ 14288 h 1081845"/>
                <a:gd name="connsiteX446" fmla="*/ 355943 w 1585375"/>
                <a:gd name="connsiteY446" fmla="*/ 33338 h 1081845"/>
                <a:gd name="connsiteX447" fmla="*/ 370230 w 1585375"/>
                <a:gd name="connsiteY447" fmla="*/ 52388 h 1081845"/>
                <a:gd name="connsiteX448" fmla="*/ 394043 w 1585375"/>
                <a:gd name="connsiteY448" fmla="*/ 61913 h 1081845"/>
                <a:gd name="connsiteX449" fmla="*/ 413093 w 1585375"/>
                <a:gd name="connsiteY449" fmla="*/ 80963 h 1081845"/>
                <a:gd name="connsiteX450" fmla="*/ 436905 w 1585375"/>
                <a:gd name="connsiteY450" fmla="*/ 95250 h 1081845"/>
                <a:gd name="connsiteX451" fmla="*/ 465480 w 1585375"/>
                <a:gd name="connsiteY451" fmla="*/ 147638 h 1081845"/>
                <a:gd name="connsiteX452" fmla="*/ 470243 w 1585375"/>
                <a:gd name="connsiteY452" fmla="*/ 166688 h 1081845"/>
                <a:gd name="connsiteX453" fmla="*/ 498818 w 1585375"/>
                <a:gd name="connsiteY453" fmla="*/ 261938 h 1081845"/>
                <a:gd name="connsiteX454" fmla="*/ 503580 w 1585375"/>
                <a:gd name="connsiteY454" fmla="*/ 295275 h 1081845"/>
                <a:gd name="connsiteX455" fmla="*/ 522630 w 1585375"/>
                <a:gd name="connsiteY455" fmla="*/ 333375 h 1081845"/>
                <a:gd name="connsiteX456" fmla="*/ 494055 w 1585375"/>
                <a:gd name="connsiteY456" fmla="*/ 347663 h 1081845"/>
                <a:gd name="connsiteX457" fmla="*/ 436905 w 1585375"/>
                <a:gd name="connsiteY457" fmla="*/ 314325 h 1081845"/>
                <a:gd name="connsiteX458" fmla="*/ 417855 w 1585375"/>
                <a:gd name="connsiteY458" fmla="*/ 304800 h 1081845"/>
                <a:gd name="connsiteX459" fmla="*/ 441668 w 1585375"/>
                <a:gd name="connsiteY459" fmla="*/ 347663 h 1081845"/>
                <a:gd name="connsiteX460" fmla="*/ 455955 w 1585375"/>
                <a:gd name="connsiteY460" fmla="*/ 376238 h 1081845"/>
                <a:gd name="connsiteX461" fmla="*/ 479768 w 1585375"/>
                <a:gd name="connsiteY461" fmla="*/ 400050 h 1081845"/>
                <a:gd name="connsiteX462" fmla="*/ 536918 w 1585375"/>
                <a:gd name="connsiteY462" fmla="*/ 442913 h 1081845"/>
                <a:gd name="connsiteX463" fmla="*/ 575018 w 1585375"/>
                <a:gd name="connsiteY463" fmla="*/ 457200 h 1081845"/>
                <a:gd name="connsiteX464" fmla="*/ 594068 w 1585375"/>
                <a:gd name="connsiteY464" fmla="*/ 471488 h 1081845"/>
                <a:gd name="connsiteX465" fmla="*/ 665505 w 1585375"/>
                <a:gd name="connsiteY465" fmla="*/ 471488 h 1081845"/>
                <a:gd name="connsiteX466" fmla="*/ 655980 w 1585375"/>
                <a:gd name="connsiteY466" fmla="*/ 452438 h 1081845"/>
                <a:gd name="connsiteX467" fmla="*/ 613118 w 1585375"/>
                <a:gd name="connsiteY467" fmla="*/ 404813 h 1081845"/>
                <a:gd name="connsiteX468" fmla="*/ 541680 w 1585375"/>
                <a:gd name="connsiteY468" fmla="*/ 357188 h 1081845"/>
                <a:gd name="connsiteX469" fmla="*/ 498818 w 1585375"/>
                <a:gd name="connsiteY469" fmla="*/ 333375 h 1081845"/>
                <a:gd name="connsiteX470" fmla="*/ 422618 w 1585375"/>
                <a:gd name="connsiteY470" fmla="*/ 280988 h 1081845"/>
                <a:gd name="connsiteX471" fmla="*/ 379755 w 1585375"/>
                <a:gd name="connsiteY471" fmla="*/ 252413 h 1081845"/>
                <a:gd name="connsiteX472" fmla="*/ 298793 w 1585375"/>
                <a:gd name="connsiteY472" fmla="*/ 190500 h 1081845"/>
                <a:gd name="connsiteX473" fmla="*/ 260693 w 1585375"/>
                <a:gd name="connsiteY473" fmla="*/ 161925 h 1081845"/>
                <a:gd name="connsiteX474" fmla="*/ 241643 w 1585375"/>
                <a:gd name="connsiteY474" fmla="*/ 142875 h 1081845"/>
                <a:gd name="connsiteX475" fmla="*/ 232118 w 1585375"/>
                <a:gd name="connsiteY475" fmla="*/ 128588 h 1081845"/>
                <a:gd name="connsiteX476" fmla="*/ 241643 w 1585375"/>
                <a:gd name="connsiteY476" fmla="*/ 152400 h 1081845"/>
                <a:gd name="connsiteX477" fmla="*/ 322605 w 1585375"/>
                <a:gd name="connsiteY477" fmla="*/ 242888 h 1081845"/>
                <a:gd name="connsiteX478" fmla="*/ 398805 w 1585375"/>
                <a:gd name="connsiteY478" fmla="*/ 309563 h 1081845"/>
                <a:gd name="connsiteX479" fmla="*/ 784568 w 1585375"/>
                <a:gd name="connsiteY479" fmla="*/ 523875 h 1081845"/>
                <a:gd name="connsiteX480" fmla="*/ 894105 w 1585375"/>
                <a:gd name="connsiteY480" fmla="*/ 561975 h 1081845"/>
                <a:gd name="connsiteX481" fmla="*/ 1008405 w 1585375"/>
                <a:gd name="connsiteY481" fmla="*/ 590550 h 1081845"/>
                <a:gd name="connsiteX482" fmla="*/ 994118 w 1585375"/>
                <a:gd name="connsiteY482" fmla="*/ 571500 h 1081845"/>
                <a:gd name="connsiteX483" fmla="*/ 917918 w 1585375"/>
                <a:gd name="connsiteY483" fmla="*/ 514350 h 1081845"/>
                <a:gd name="connsiteX484" fmla="*/ 875055 w 1585375"/>
                <a:gd name="connsiteY484" fmla="*/ 481013 h 1081845"/>
                <a:gd name="connsiteX485" fmla="*/ 832193 w 1585375"/>
                <a:gd name="connsiteY485" fmla="*/ 447675 h 1081845"/>
                <a:gd name="connsiteX486" fmla="*/ 779805 w 1585375"/>
                <a:gd name="connsiteY486" fmla="*/ 419100 h 1081845"/>
                <a:gd name="connsiteX487" fmla="*/ 741705 w 1585375"/>
                <a:gd name="connsiteY487" fmla="*/ 390525 h 1081845"/>
                <a:gd name="connsiteX488" fmla="*/ 703605 w 1585375"/>
                <a:gd name="connsiteY488" fmla="*/ 357188 h 1081845"/>
                <a:gd name="connsiteX489" fmla="*/ 746468 w 1585375"/>
                <a:gd name="connsiteY489" fmla="*/ 333375 h 1081845"/>
                <a:gd name="connsiteX490" fmla="*/ 760755 w 1585375"/>
                <a:gd name="connsiteY490" fmla="*/ 328613 h 1081845"/>
                <a:gd name="connsiteX491" fmla="*/ 751230 w 1585375"/>
                <a:gd name="connsiteY491" fmla="*/ 376238 h 1081845"/>
                <a:gd name="connsiteX492" fmla="*/ 741705 w 1585375"/>
                <a:gd name="connsiteY492" fmla="*/ 395288 h 1081845"/>
                <a:gd name="connsiteX493" fmla="*/ 703605 w 1585375"/>
                <a:gd name="connsiteY493" fmla="*/ 466725 h 1081845"/>
                <a:gd name="connsiteX494" fmla="*/ 684555 w 1585375"/>
                <a:gd name="connsiteY494" fmla="*/ 500063 h 1081845"/>
                <a:gd name="connsiteX495" fmla="*/ 603593 w 1585375"/>
                <a:gd name="connsiteY495" fmla="*/ 561975 h 1081845"/>
                <a:gd name="connsiteX496" fmla="*/ 579780 w 1585375"/>
                <a:gd name="connsiteY496" fmla="*/ 571500 h 1081845"/>
                <a:gd name="connsiteX497" fmla="*/ 641693 w 1585375"/>
                <a:gd name="connsiteY497" fmla="*/ 471488 h 1081845"/>
                <a:gd name="connsiteX498" fmla="*/ 670268 w 1585375"/>
                <a:gd name="connsiteY498" fmla="*/ 433388 h 1081845"/>
                <a:gd name="connsiteX499" fmla="*/ 727418 w 1585375"/>
                <a:gd name="connsiteY499" fmla="*/ 385763 h 1081845"/>
                <a:gd name="connsiteX500" fmla="*/ 679793 w 1585375"/>
                <a:gd name="connsiteY500" fmla="*/ 414338 h 1081845"/>
                <a:gd name="connsiteX501" fmla="*/ 608355 w 1585375"/>
                <a:gd name="connsiteY501" fmla="*/ 457200 h 1081845"/>
                <a:gd name="connsiteX502" fmla="*/ 560730 w 1585375"/>
                <a:gd name="connsiteY502" fmla="*/ 476250 h 1081845"/>
                <a:gd name="connsiteX503" fmla="*/ 513105 w 1585375"/>
                <a:gd name="connsiteY503" fmla="*/ 504825 h 1081845"/>
                <a:gd name="connsiteX504" fmla="*/ 465480 w 1585375"/>
                <a:gd name="connsiteY504" fmla="*/ 519113 h 1081845"/>
                <a:gd name="connsiteX505" fmla="*/ 408330 w 1585375"/>
                <a:gd name="connsiteY505" fmla="*/ 533400 h 1081845"/>
                <a:gd name="connsiteX506" fmla="*/ 465480 w 1585375"/>
                <a:gd name="connsiteY506" fmla="*/ 490538 h 1081845"/>
                <a:gd name="connsiteX507" fmla="*/ 508343 w 1585375"/>
                <a:gd name="connsiteY507" fmla="*/ 466725 h 1081845"/>
                <a:gd name="connsiteX508" fmla="*/ 565493 w 1585375"/>
                <a:gd name="connsiteY508" fmla="*/ 419100 h 1081845"/>
                <a:gd name="connsiteX509" fmla="*/ 641693 w 1585375"/>
                <a:gd name="connsiteY509" fmla="*/ 376238 h 1081845"/>
                <a:gd name="connsiteX510" fmla="*/ 717893 w 1585375"/>
                <a:gd name="connsiteY510" fmla="*/ 328613 h 1081845"/>
                <a:gd name="connsiteX511" fmla="*/ 827430 w 1585375"/>
                <a:gd name="connsiteY511" fmla="*/ 271463 h 1081845"/>
                <a:gd name="connsiteX512" fmla="*/ 851243 w 1585375"/>
                <a:gd name="connsiteY512" fmla="*/ 257175 h 1081845"/>
                <a:gd name="connsiteX513" fmla="*/ 836955 w 1585375"/>
                <a:gd name="connsiteY513" fmla="*/ 280988 h 1081845"/>
                <a:gd name="connsiteX514" fmla="*/ 751230 w 1585375"/>
                <a:gd name="connsiteY514" fmla="*/ 371475 h 1081845"/>
                <a:gd name="connsiteX515" fmla="*/ 651218 w 1585375"/>
                <a:gd name="connsiteY515" fmla="*/ 447675 h 1081845"/>
                <a:gd name="connsiteX516" fmla="*/ 579780 w 1585375"/>
                <a:gd name="connsiteY516" fmla="*/ 485775 h 1081845"/>
                <a:gd name="connsiteX517" fmla="*/ 527393 w 1585375"/>
                <a:gd name="connsiteY517" fmla="*/ 519113 h 1081845"/>
                <a:gd name="connsiteX518" fmla="*/ 446430 w 1585375"/>
                <a:gd name="connsiteY518" fmla="*/ 542925 h 1081845"/>
                <a:gd name="connsiteX519" fmla="*/ 432143 w 1585375"/>
                <a:gd name="connsiteY519" fmla="*/ 547688 h 1081845"/>
                <a:gd name="connsiteX520" fmla="*/ 446430 w 1585375"/>
                <a:gd name="connsiteY520" fmla="*/ 533400 h 1081845"/>
                <a:gd name="connsiteX521" fmla="*/ 508343 w 1585375"/>
                <a:gd name="connsiteY521" fmla="*/ 461963 h 1081845"/>
                <a:gd name="connsiteX522" fmla="*/ 551205 w 1585375"/>
                <a:gd name="connsiteY522" fmla="*/ 409575 h 1081845"/>
                <a:gd name="connsiteX523" fmla="*/ 789330 w 1585375"/>
                <a:gd name="connsiteY523" fmla="*/ 242888 h 1081845"/>
                <a:gd name="connsiteX524" fmla="*/ 865530 w 1585375"/>
                <a:gd name="connsiteY524" fmla="*/ 195263 h 1081845"/>
                <a:gd name="connsiteX525" fmla="*/ 1008405 w 1585375"/>
                <a:gd name="connsiteY525" fmla="*/ 128588 h 1081845"/>
                <a:gd name="connsiteX526" fmla="*/ 1051268 w 1585375"/>
                <a:gd name="connsiteY526" fmla="*/ 109538 h 1081845"/>
                <a:gd name="connsiteX527" fmla="*/ 975068 w 1585375"/>
                <a:gd name="connsiteY527" fmla="*/ 166688 h 1081845"/>
                <a:gd name="connsiteX528" fmla="*/ 927443 w 1585375"/>
                <a:gd name="connsiteY528" fmla="*/ 209550 h 1081845"/>
                <a:gd name="connsiteX529" fmla="*/ 775043 w 1585375"/>
                <a:gd name="connsiteY529" fmla="*/ 333375 h 1081845"/>
                <a:gd name="connsiteX530" fmla="*/ 675030 w 1585375"/>
                <a:gd name="connsiteY530" fmla="*/ 414338 h 1081845"/>
                <a:gd name="connsiteX531" fmla="*/ 594068 w 1585375"/>
                <a:gd name="connsiteY531" fmla="*/ 476250 h 1081845"/>
                <a:gd name="connsiteX532" fmla="*/ 460718 w 1585375"/>
                <a:gd name="connsiteY532" fmla="*/ 557213 h 1081845"/>
                <a:gd name="connsiteX533" fmla="*/ 413093 w 1585375"/>
                <a:gd name="connsiteY533" fmla="*/ 581025 h 1081845"/>
                <a:gd name="connsiteX534" fmla="*/ 489293 w 1585375"/>
                <a:gd name="connsiteY534" fmla="*/ 485775 h 1081845"/>
                <a:gd name="connsiteX535" fmla="*/ 617880 w 1585375"/>
                <a:gd name="connsiteY535" fmla="*/ 347663 h 1081845"/>
                <a:gd name="connsiteX536" fmla="*/ 751230 w 1585375"/>
                <a:gd name="connsiteY536" fmla="*/ 219075 h 1081845"/>
                <a:gd name="connsiteX537" fmla="*/ 898868 w 1585375"/>
                <a:gd name="connsiteY537" fmla="*/ 114300 h 1081845"/>
                <a:gd name="connsiteX538" fmla="*/ 951255 w 1585375"/>
                <a:gd name="connsiteY538" fmla="*/ 80963 h 1081845"/>
                <a:gd name="connsiteX539" fmla="*/ 965543 w 1585375"/>
                <a:gd name="connsiteY539" fmla="*/ 71438 h 1081845"/>
                <a:gd name="connsiteX540" fmla="*/ 832193 w 1585375"/>
                <a:gd name="connsiteY540" fmla="*/ 223838 h 1081845"/>
                <a:gd name="connsiteX541" fmla="*/ 655980 w 1585375"/>
                <a:gd name="connsiteY541" fmla="*/ 409575 h 1081845"/>
                <a:gd name="connsiteX542" fmla="*/ 560730 w 1585375"/>
                <a:gd name="connsiteY542" fmla="*/ 504825 h 1081845"/>
                <a:gd name="connsiteX543" fmla="*/ 398805 w 1585375"/>
                <a:gd name="connsiteY543" fmla="*/ 633413 h 1081845"/>
                <a:gd name="connsiteX544" fmla="*/ 341655 w 1585375"/>
                <a:gd name="connsiteY544" fmla="*/ 661988 h 1081845"/>
                <a:gd name="connsiteX545" fmla="*/ 365468 w 1585375"/>
                <a:gd name="connsiteY545" fmla="*/ 623888 h 1081845"/>
                <a:gd name="connsiteX546" fmla="*/ 398805 w 1585375"/>
                <a:gd name="connsiteY546" fmla="*/ 561975 h 1081845"/>
                <a:gd name="connsiteX547" fmla="*/ 427380 w 1585375"/>
                <a:gd name="connsiteY547" fmla="*/ 523875 h 1081845"/>
                <a:gd name="connsiteX548" fmla="*/ 494055 w 1585375"/>
                <a:gd name="connsiteY548" fmla="*/ 423863 h 1081845"/>
                <a:gd name="connsiteX549" fmla="*/ 575018 w 1585375"/>
                <a:gd name="connsiteY549" fmla="*/ 352425 h 1081845"/>
                <a:gd name="connsiteX550" fmla="*/ 513105 w 1585375"/>
                <a:gd name="connsiteY550" fmla="*/ 414338 h 1081845"/>
                <a:gd name="connsiteX551" fmla="*/ 417855 w 1585375"/>
                <a:gd name="connsiteY551" fmla="*/ 519113 h 1081845"/>
                <a:gd name="connsiteX552" fmla="*/ 370230 w 1585375"/>
                <a:gd name="connsiteY552" fmla="*/ 571500 h 1081845"/>
                <a:gd name="connsiteX553" fmla="*/ 303555 w 1585375"/>
                <a:gd name="connsiteY553" fmla="*/ 647700 h 1081845"/>
                <a:gd name="connsiteX554" fmla="*/ 284505 w 1585375"/>
                <a:gd name="connsiteY554" fmla="*/ 661988 h 1081845"/>
                <a:gd name="connsiteX555" fmla="*/ 298793 w 1585375"/>
                <a:gd name="connsiteY555" fmla="*/ 623888 h 1081845"/>
                <a:gd name="connsiteX556" fmla="*/ 360705 w 1585375"/>
                <a:gd name="connsiteY556" fmla="*/ 552450 h 1081845"/>
                <a:gd name="connsiteX557" fmla="*/ 408330 w 1585375"/>
                <a:gd name="connsiteY557" fmla="*/ 514350 h 1081845"/>
                <a:gd name="connsiteX558" fmla="*/ 603593 w 1585375"/>
                <a:gd name="connsiteY558" fmla="*/ 385763 h 1081845"/>
                <a:gd name="connsiteX559" fmla="*/ 670268 w 1585375"/>
                <a:gd name="connsiteY559" fmla="*/ 342900 h 1081845"/>
                <a:gd name="connsiteX560" fmla="*/ 703605 w 1585375"/>
                <a:gd name="connsiteY560" fmla="*/ 309563 h 1081845"/>
                <a:gd name="connsiteX561" fmla="*/ 670268 w 1585375"/>
                <a:gd name="connsiteY561" fmla="*/ 323850 h 1081845"/>
                <a:gd name="connsiteX562" fmla="*/ 546443 w 1585375"/>
                <a:gd name="connsiteY562" fmla="*/ 481013 h 1081845"/>
                <a:gd name="connsiteX563" fmla="*/ 441668 w 1585375"/>
                <a:gd name="connsiteY563" fmla="*/ 642938 h 1081845"/>
                <a:gd name="connsiteX564" fmla="*/ 360705 w 1585375"/>
                <a:gd name="connsiteY564" fmla="*/ 742950 h 1081845"/>
                <a:gd name="connsiteX565" fmla="*/ 336893 w 1585375"/>
                <a:gd name="connsiteY565" fmla="*/ 766763 h 1081845"/>
                <a:gd name="connsiteX566" fmla="*/ 317843 w 1585375"/>
                <a:gd name="connsiteY566" fmla="*/ 776288 h 1081845"/>
                <a:gd name="connsiteX567" fmla="*/ 332130 w 1585375"/>
                <a:gd name="connsiteY567" fmla="*/ 742950 h 1081845"/>
                <a:gd name="connsiteX568" fmla="*/ 336893 w 1585375"/>
                <a:gd name="connsiteY568" fmla="*/ 723900 h 1081845"/>
                <a:gd name="connsiteX569" fmla="*/ 346418 w 1585375"/>
                <a:gd name="connsiteY569" fmla="*/ 681038 h 1081845"/>
                <a:gd name="connsiteX570" fmla="*/ 341655 w 1585375"/>
                <a:gd name="connsiteY570" fmla="*/ 400050 h 1081845"/>
                <a:gd name="connsiteX571" fmla="*/ 317843 w 1585375"/>
                <a:gd name="connsiteY571" fmla="*/ 371475 h 1081845"/>
                <a:gd name="connsiteX572" fmla="*/ 298793 w 1585375"/>
                <a:gd name="connsiteY572" fmla="*/ 376238 h 1081845"/>
                <a:gd name="connsiteX573" fmla="*/ 289268 w 1585375"/>
                <a:gd name="connsiteY573" fmla="*/ 390525 h 1081845"/>
                <a:gd name="connsiteX574" fmla="*/ 327368 w 1585375"/>
                <a:gd name="connsiteY574" fmla="*/ 490538 h 1081845"/>
                <a:gd name="connsiteX575" fmla="*/ 436905 w 1585375"/>
                <a:gd name="connsiteY575" fmla="*/ 619125 h 1081845"/>
                <a:gd name="connsiteX576" fmla="*/ 536918 w 1585375"/>
                <a:gd name="connsiteY576" fmla="*/ 738188 h 1081845"/>
                <a:gd name="connsiteX577" fmla="*/ 603593 w 1585375"/>
                <a:gd name="connsiteY577" fmla="*/ 809625 h 1081845"/>
                <a:gd name="connsiteX578" fmla="*/ 622643 w 1585375"/>
                <a:gd name="connsiteY578" fmla="*/ 833438 h 1081845"/>
                <a:gd name="connsiteX579" fmla="*/ 632168 w 1585375"/>
                <a:gd name="connsiteY579" fmla="*/ 847725 h 1081845"/>
                <a:gd name="connsiteX580" fmla="*/ 622643 w 1585375"/>
                <a:gd name="connsiteY580" fmla="*/ 828675 h 1081845"/>
                <a:gd name="connsiteX581" fmla="*/ 589305 w 1585375"/>
                <a:gd name="connsiteY581" fmla="*/ 795338 h 1081845"/>
                <a:gd name="connsiteX582" fmla="*/ 551205 w 1585375"/>
                <a:gd name="connsiteY582" fmla="*/ 738188 h 1081845"/>
                <a:gd name="connsiteX583" fmla="*/ 403568 w 1585375"/>
                <a:gd name="connsiteY583" fmla="*/ 585788 h 1081845"/>
                <a:gd name="connsiteX584" fmla="*/ 260693 w 1585375"/>
                <a:gd name="connsiteY584" fmla="*/ 433388 h 1081845"/>
                <a:gd name="connsiteX585" fmla="*/ 127343 w 1585375"/>
                <a:gd name="connsiteY585" fmla="*/ 314325 h 1081845"/>
                <a:gd name="connsiteX586" fmla="*/ 41618 w 1585375"/>
                <a:gd name="connsiteY586" fmla="*/ 228600 h 1081845"/>
                <a:gd name="connsiteX587" fmla="*/ 22568 w 1585375"/>
                <a:gd name="connsiteY587" fmla="*/ 190500 h 1081845"/>
                <a:gd name="connsiteX588" fmla="*/ 8280 w 1585375"/>
                <a:gd name="connsiteY588" fmla="*/ 166688 h 1081845"/>
                <a:gd name="connsiteX589" fmla="*/ 32093 w 1585375"/>
                <a:gd name="connsiteY589" fmla="*/ 185738 h 1081845"/>
                <a:gd name="connsiteX590" fmla="*/ 79718 w 1585375"/>
                <a:gd name="connsiteY590" fmla="*/ 233363 h 1081845"/>
                <a:gd name="connsiteX591" fmla="*/ 160680 w 1585375"/>
                <a:gd name="connsiteY591" fmla="*/ 342900 h 1081845"/>
                <a:gd name="connsiteX592" fmla="*/ 265455 w 1585375"/>
                <a:gd name="connsiteY592" fmla="*/ 495300 h 1081845"/>
                <a:gd name="connsiteX593" fmla="*/ 289268 w 1585375"/>
                <a:gd name="connsiteY593" fmla="*/ 538163 h 1081845"/>
                <a:gd name="connsiteX594" fmla="*/ 327368 w 1585375"/>
                <a:gd name="connsiteY594" fmla="*/ 581025 h 1081845"/>
                <a:gd name="connsiteX595" fmla="*/ 398805 w 1585375"/>
                <a:gd name="connsiteY595" fmla="*/ 666750 h 1081845"/>
                <a:gd name="connsiteX596" fmla="*/ 427380 w 1585375"/>
                <a:gd name="connsiteY596" fmla="*/ 700088 h 1081845"/>
                <a:gd name="connsiteX597" fmla="*/ 451193 w 1585375"/>
                <a:gd name="connsiteY597" fmla="*/ 723900 h 1081845"/>
                <a:gd name="connsiteX598" fmla="*/ 455955 w 1585375"/>
                <a:gd name="connsiteY598" fmla="*/ 738188 h 1081845"/>
                <a:gd name="connsiteX599" fmla="*/ 441668 w 1585375"/>
                <a:gd name="connsiteY599" fmla="*/ 733425 h 1081845"/>
                <a:gd name="connsiteX600" fmla="*/ 432143 w 1585375"/>
                <a:gd name="connsiteY600" fmla="*/ 714375 h 1081845"/>
                <a:gd name="connsiteX601" fmla="*/ 413093 w 1585375"/>
                <a:gd name="connsiteY601" fmla="*/ 695325 h 1081845"/>
                <a:gd name="connsiteX602" fmla="*/ 379755 w 1585375"/>
                <a:gd name="connsiteY602" fmla="*/ 657225 h 1081845"/>
                <a:gd name="connsiteX603" fmla="*/ 351180 w 1585375"/>
                <a:gd name="connsiteY603" fmla="*/ 638175 h 1081845"/>
                <a:gd name="connsiteX604" fmla="*/ 441668 w 1585375"/>
                <a:gd name="connsiteY604" fmla="*/ 633413 h 1081845"/>
                <a:gd name="connsiteX605" fmla="*/ 446430 w 1585375"/>
                <a:gd name="connsiteY605" fmla="*/ 647700 h 1081845"/>
                <a:gd name="connsiteX606" fmla="*/ 441668 w 1585375"/>
                <a:gd name="connsiteY606" fmla="*/ 666750 h 1081845"/>
                <a:gd name="connsiteX607" fmla="*/ 427380 w 1585375"/>
                <a:gd name="connsiteY607" fmla="*/ 690563 h 1081845"/>
                <a:gd name="connsiteX608" fmla="*/ 398805 w 1585375"/>
                <a:gd name="connsiteY608" fmla="*/ 728663 h 1081845"/>
                <a:gd name="connsiteX609" fmla="*/ 370230 w 1585375"/>
                <a:gd name="connsiteY609" fmla="*/ 719138 h 1081845"/>
                <a:gd name="connsiteX610" fmla="*/ 332130 w 1585375"/>
                <a:gd name="connsiteY610" fmla="*/ 671513 h 1081845"/>
                <a:gd name="connsiteX611" fmla="*/ 313080 w 1585375"/>
                <a:gd name="connsiteY611" fmla="*/ 652463 h 1081845"/>
                <a:gd name="connsiteX612" fmla="*/ 298793 w 1585375"/>
                <a:gd name="connsiteY612" fmla="*/ 609600 h 1081845"/>
                <a:gd name="connsiteX613" fmla="*/ 308318 w 1585375"/>
                <a:gd name="connsiteY613" fmla="*/ 576263 h 1081845"/>
                <a:gd name="connsiteX614" fmla="*/ 360705 w 1585375"/>
                <a:gd name="connsiteY614" fmla="*/ 552450 h 1081845"/>
                <a:gd name="connsiteX615" fmla="*/ 389280 w 1585375"/>
                <a:gd name="connsiteY615" fmla="*/ 538163 h 1081845"/>
                <a:gd name="connsiteX616" fmla="*/ 446430 w 1585375"/>
                <a:gd name="connsiteY616" fmla="*/ 514350 h 1081845"/>
                <a:gd name="connsiteX617" fmla="*/ 460718 w 1585375"/>
                <a:gd name="connsiteY617" fmla="*/ 509588 h 1081845"/>
                <a:gd name="connsiteX618" fmla="*/ 427380 w 1585375"/>
                <a:gd name="connsiteY618" fmla="*/ 523875 h 1081845"/>
                <a:gd name="connsiteX619" fmla="*/ 389280 w 1585375"/>
                <a:gd name="connsiteY619" fmla="*/ 547688 h 1081845"/>
                <a:gd name="connsiteX620" fmla="*/ 355943 w 1585375"/>
                <a:gd name="connsiteY620" fmla="*/ 571500 h 1081845"/>
                <a:gd name="connsiteX621" fmla="*/ 336893 w 1585375"/>
                <a:gd name="connsiteY621" fmla="*/ 576263 h 1081845"/>
                <a:gd name="connsiteX622" fmla="*/ 351180 w 1585375"/>
                <a:gd name="connsiteY622" fmla="*/ 542925 h 1081845"/>
                <a:gd name="connsiteX623" fmla="*/ 370230 w 1585375"/>
                <a:gd name="connsiteY623" fmla="*/ 519113 h 1081845"/>
                <a:gd name="connsiteX624" fmla="*/ 422618 w 1585375"/>
                <a:gd name="connsiteY624" fmla="*/ 495300 h 1081845"/>
                <a:gd name="connsiteX625" fmla="*/ 455955 w 1585375"/>
                <a:gd name="connsiteY625" fmla="*/ 461963 h 1081845"/>
                <a:gd name="connsiteX626" fmla="*/ 451193 w 1585375"/>
                <a:gd name="connsiteY626" fmla="*/ 476250 h 10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1585375" h="1081845">
                  <a:moveTo>
                    <a:pt x="451193" y="476250"/>
                  </a:moveTo>
                  <a:cubicBezTo>
                    <a:pt x="466444" y="438122"/>
                    <a:pt x="452133" y="464835"/>
                    <a:pt x="475005" y="438150"/>
                  </a:cubicBezTo>
                  <a:cubicBezTo>
                    <a:pt x="480171" y="432123"/>
                    <a:pt x="483680" y="413487"/>
                    <a:pt x="489293" y="419100"/>
                  </a:cubicBezTo>
                  <a:cubicBezTo>
                    <a:pt x="495338" y="425145"/>
                    <a:pt x="482472" y="434803"/>
                    <a:pt x="479768" y="442913"/>
                  </a:cubicBezTo>
                  <a:cubicBezTo>
                    <a:pt x="477698" y="449123"/>
                    <a:pt x="477932" y="456109"/>
                    <a:pt x="475005" y="461963"/>
                  </a:cubicBezTo>
                  <a:cubicBezTo>
                    <a:pt x="475002" y="461970"/>
                    <a:pt x="451195" y="497678"/>
                    <a:pt x="446430" y="504825"/>
                  </a:cubicBezTo>
                  <a:cubicBezTo>
                    <a:pt x="443255" y="509588"/>
                    <a:pt x="440339" y="514534"/>
                    <a:pt x="436905" y="519113"/>
                  </a:cubicBezTo>
                  <a:cubicBezTo>
                    <a:pt x="432143" y="525463"/>
                    <a:pt x="414681" y="538163"/>
                    <a:pt x="422618" y="538163"/>
                  </a:cubicBezTo>
                  <a:cubicBezTo>
                    <a:pt x="434054" y="538163"/>
                    <a:pt x="466829" y="494237"/>
                    <a:pt x="470243" y="490538"/>
                  </a:cubicBezTo>
                  <a:cubicBezTo>
                    <a:pt x="480902" y="478990"/>
                    <a:pt x="492091" y="467923"/>
                    <a:pt x="503580" y="457200"/>
                  </a:cubicBezTo>
                  <a:cubicBezTo>
                    <a:pt x="515917" y="445686"/>
                    <a:pt x="530074" y="436114"/>
                    <a:pt x="541680" y="423863"/>
                  </a:cubicBezTo>
                  <a:cubicBezTo>
                    <a:pt x="558734" y="405861"/>
                    <a:pt x="571770" y="384248"/>
                    <a:pt x="589305" y="366713"/>
                  </a:cubicBezTo>
                  <a:lnTo>
                    <a:pt x="603593" y="352425"/>
                  </a:lnTo>
                  <a:cubicBezTo>
                    <a:pt x="612372" y="387545"/>
                    <a:pt x="608646" y="363520"/>
                    <a:pt x="603593" y="419100"/>
                  </a:cubicBezTo>
                  <a:cubicBezTo>
                    <a:pt x="601862" y="438138"/>
                    <a:pt x="600941" y="457251"/>
                    <a:pt x="598830" y="476250"/>
                  </a:cubicBezTo>
                  <a:cubicBezTo>
                    <a:pt x="597764" y="485847"/>
                    <a:pt x="595344" y="495253"/>
                    <a:pt x="594068" y="504825"/>
                  </a:cubicBezTo>
                  <a:cubicBezTo>
                    <a:pt x="587009" y="557768"/>
                    <a:pt x="596481" y="533337"/>
                    <a:pt x="579780" y="566738"/>
                  </a:cubicBezTo>
                  <a:cubicBezTo>
                    <a:pt x="578193" y="576263"/>
                    <a:pt x="578072" y="586152"/>
                    <a:pt x="575018" y="595313"/>
                  </a:cubicBezTo>
                  <a:cubicBezTo>
                    <a:pt x="573208" y="600743"/>
                    <a:pt x="567748" y="604339"/>
                    <a:pt x="565493" y="609600"/>
                  </a:cubicBezTo>
                  <a:cubicBezTo>
                    <a:pt x="562915" y="615616"/>
                    <a:pt x="562318" y="622300"/>
                    <a:pt x="560730" y="628650"/>
                  </a:cubicBezTo>
                  <a:cubicBezTo>
                    <a:pt x="552793" y="620713"/>
                    <a:pt x="544026" y="613526"/>
                    <a:pt x="536918" y="604838"/>
                  </a:cubicBezTo>
                  <a:cubicBezTo>
                    <a:pt x="519002" y="582940"/>
                    <a:pt x="505965" y="553252"/>
                    <a:pt x="494055" y="528638"/>
                  </a:cubicBezTo>
                  <a:cubicBezTo>
                    <a:pt x="484398" y="508680"/>
                    <a:pt x="442504" y="422492"/>
                    <a:pt x="427380" y="385763"/>
                  </a:cubicBezTo>
                  <a:cubicBezTo>
                    <a:pt x="422216" y="373221"/>
                    <a:pt x="418130" y="360256"/>
                    <a:pt x="413093" y="347663"/>
                  </a:cubicBezTo>
                  <a:cubicBezTo>
                    <a:pt x="408603" y="336437"/>
                    <a:pt x="403568" y="325438"/>
                    <a:pt x="398805" y="314325"/>
                  </a:cubicBezTo>
                  <a:cubicBezTo>
                    <a:pt x="395630" y="330200"/>
                    <a:pt x="389879" y="345772"/>
                    <a:pt x="389280" y="361950"/>
                  </a:cubicBezTo>
                  <a:cubicBezTo>
                    <a:pt x="387476" y="410656"/>
                    <a:pt x="393094" y="454354"/>
                    <a:pt x="408330" y="500063"/>
                  </a:cubicBezTo>
                  <a:cubicBezTo>
                    <a:pt x="413274" y="514896"/>
                    <a:pt x="421427" y="528468"/>
                    <a:pt x="427380" y="542925"/>
                  </a:cubicBezTo>
                  <a:cubicBezTo>
                    <a:pt x="432544" y="555467"/>
                    <a:pt x="435602" y="568893"/>
                    <a:pt x="441668" y="581025"/>
                  </a:cubicBezTo>
                  <a:cubicBezTo>
                    <a:pt x="445218" y="588124"/>
                    <a:pt x="451342" y="593616"/>
                    <a:pt x="455955" y="600075"/>
                  </a:cubicBezTo>
                  <a:cubicBezTo>
                    <a:pt x="459282" y="604733"/>
                    <a:pt x="462305" y="609600"/>
                    <a:pt x="465480" y="614363"/>
                  </a:cubicBezTo>
                  <a:cubicBezTo>
                    <a:pt x="472934" y="592003"/>
                    <a:pt x="471767" y="602933"/>
                    <a:pt x="465480" y="571500"/>
                  </a:cubicBezTo>
                  <a:cubicBezTo>
                    <a:pt x="464196" y="565082"/>
                    <a:pt x="463965" y="558133"/>
                    <a:pt x="460718" y="552450"/>
                  </a:cubicBezTo>
                  <a:cubicBezTo>
                    <a:pt x="453808" y="540358"/>
                    <a:pt x="436508" y="533003"/>
                    <a:pt x="427380" y="523875"/>
                  </a:cubicBezTo>
                  <a:cubicBezTo>
                    <a:pt x="401071" y="497565"/>
                    <a:pt x="427469" y="508419"/>
                    <a:pt x="394043" y="500063"/>
                  </a:cubicBezTo>
                  <a:cubicBezTo>
                    <a:pt x="387693" y="495300"/>
                    <a:pt x="382093" y="482225"/>
                    <a:pt x="374993" y="485775"/>
                  </a:cubicBezTo>
                  <a:cubicBezTo>
                    <a:pt x="368643" y="488950"/>
                    <a:pt x="379898" y="499435"/>
                    <a:pt x="384518" y="504825"/>
                  </a:cubicBezTo>
                  <a:cubicBezTo>
                    <a:pt x="389684" y="510852"/>
                    <a:pt x="397370" y="514154"/>
                    <a:pt x="403568" y="519113"/>
                  </a:cubicBezTo>
                  <a:cubicBezTo>
                    <a:pt x="413250" y="526858"/>
                    <a:pt x="421949" y="535868"/>
                    <a:pt x="432143" y="542925"/>
                  </a:cubicBezTo>
                  <a:cubicBezTo>
                    <a:pt x="442666" y="550210"/>
                    <a:pt x="454133" y="556055"/>
                    <a:pt x="465480" y="561975"/>
                  </a:cubicBezTo>
                  <a:cubicBezTo>
                    <a:pt x="490657" y="575111"/>
                    <a:pt x="515090" y="590103"/>
                    <a:pt x="541680" y="600075"/>
                  </a:cubicBezTo>
                  <a:cubicBezTo>
                    <a:pt x="589181" y="617888"/>
                    <a:pt x="566912" y="610074"/>
                    <a:pt x="608355" y="623888"/>
                  </a:cubicBezTo>
                  <a:cubicBezTo>
                    <a:pt x="609943" y="619125"/>
                    <a:pt x="614439" y="614443"/>
                    <a:pt x="613118" y="609600"/>
                  </a:cubicBezTo>
                  <a:cubicBezTo>
                    <a:pt x="609742" y="597222"/>
                    <a:pt x="591841" y="564511"/>
                    <a:pt x="579780" y="552450"/>
                  </a:cubicBezTo>
                  <a:cubicBezTo>
                    <a:pt x="572592" y="545262"/>
                    <a:pt x="564854" y="538336"/>
                    <a:pt x="555968" y="533400"/>
                  </a:cubicBezTo>
                  <a:cubicBezTo>
                    <a:pt x="550246" y="530221"/>
                    <a:pt x="543268" y="530225"/>
                    <a:pt x="536918" y="528638"/>
                  </a:cubicBezTo>
                  <a:cubicBezTo>
                    <a:pt x="530568" y="525463"/>
                    <a:pt x="524955" y="518696"/>
                    <a:pt x="517868" y="519113"/>
                  </a:cubicBezTo>
                  <a:cubicBezTo>
                    <a:pt x="496725" y="520357"/>
                    <a:pt x="476048" y="526702"/>
                    <a:pt x="455955" y="533400"/>
                  </a:cubicBezTo>
                  <a:cubicBezTo>
                    <a:pt x="447173" y="536327"/>
                    <a:pt x="440422" y="543548"/>
                    <a:pt x="432143" y="547688"/>
                  </a:cubicBezTo>
                  <a:cubicBezTo>
                    <a:pt x="424496" y="551511"/>
                    <a:pt x="416268" y="554038"/>
                    <a:pt x="408330" y="557213"/>
                  </a:cubicBezTo>
                  <a:cubicBezTo>
                    <a:pt x="403568" y="561975"/>
                    <a:pt x="398355" y="566326"/>
                    <a:pt x="394043" y="571500"/>
                  </a:cubicBezTo>
                  <a:cubicBezTo>
                    <a:pt x="385344" y="581939"/>
                    <a:pt x="377342" y="589637"/>
                    <a:pt x="394043" y="600075"/>
                  </a:cubicBezTo>
                  <a:cubicBezTo>
                    <a:pt x="402557" y="605396"/>
                    <a:pt x="413093" y="606425"/>
                    <a:pt x="422618" y="609600"/>
                  </a:cubicBezTo>
                  <a:cubicBezTo>
                    <a:pt x="553014" y="593953"/>
                    <a:pt x="512730" y="616200"/>
                    <a:pt x="594068" y="561975"/>
                  </a:cubicBezTo>
                  <a:cubicBezTo>
                    <a:pt x="603593" y="555625"/>
                    <a:pt x="613385" y="549658"/>
                    <a:pt x="622643" y="542925"/>
                  </a:cubicBezTo>
                  <a:cubicBezTo>
                    <a:pt x="630864" y="536946"/>
                    <a:pt x="655547" y="519329"/>
                    <a:pt x="646455" y="523875"/>
                  </a:cubicBezTo>
                  <a:cubicBezTo>
                    <a:pt x="630580" y="531813"/>
                    <a:pt x="614050" y="538556"/>
                    <a:pt x="598830" y="547688"/>
                  </a:cubicBezTo>
                  <a:cubicBezTo>
                    <a:pt x="590893" y="552450"/>
                    <a:pt x="583562" y="558415"/>
                    <a:pt x="575018" y="561975"/>
                  </a:cubicBezTo>
                  <a:cubicBezTo>
                    <a:pt x="564350" y="566420"/>
                    <a:pt x="552793" y="568325"/>
                    <a:pt x="541680" y="571500"/>
                  </a:cubicBezTo>
                  <a:cubicBezTo>
                    <a:pt x="527331" y="581067"/>
                    <a:pt x="525263" y="583298"/>
                    <a:pt x="508343" y="590550"/>
                  </a:cubicBezTo>
                  <a:cubicBezTo>
                    <a:pt x="503729" y="592528"/>
                    <a:pt x="498818" y="593725"/>
                    <a:pt x="494055" y="595313"/>
                  </a:cubicBezTo>
                  <a:cubicBezTo>
                    <a:pt x="500405" y="598488"/>
                    <a:pt x="506005" y="604838"/>
                    <a:pt x="513105" y="604838"/>
                  </a:cubicBezTo>
                  <a:cubicBezTo>
                    <a:pt x="523826" y="604838"/>
                    <a:pt x="583407" y="576858"/>
                    <a:pt x="584543" y="576263"/>
                  </a:cubicBezTo>
                  <a:cubicBezTo>
                    <a:pt x="688996" y="521549"/>
                    <a:pt x="599328" y="558819"/>
                    <a:pt x="736943" y="476250"/>
                  </a:cubicBezTo>
                  <a:cubicBezTo>
                    <a:pt x="752818" y="466725"/>
                    <a:pt x="769046" y="457764"/>
                    <a:pt x="784568" y="447675"/>
                  </a:cubicBezTo>
                  <a:cubicBezTo>
                    <a:pt x="800815" y="437114"/>
                    <a:pt x="815510" y="424196"/>
                    <a:pt x="832193" y="414338"/>
                  </a:cubicBezTo>
                  <a:cubicBezTo>
                    <a:pt x="850530" y="403503"/>
                    <a:pt x="889343" y="385763"/>
                    <a:pt x="889343" y="385763"/>
                  </a:cubicBezTo>
                  <a:cubicBezTo>
                    <a:pt x="894105" y="387350"/>
                    <a:pt x="900712" y="386440"/>
                    <a:pt x="903630" y="390525"/>
                  </a:cubicBezTo>
                  <a:cubicBezTo>
                    <a:pt x="909466" y="398695"/>
                    <a:pt x="913728" y="409076"/>
                    <a:pt x="913155" y="419100"/>
                  </a:cubicBezTo>
                  <a:cubicBezTo>
                    <a:pt x="910504" y="465498"/>
                    <a:pt x="903476" y="511694"/>
                    <a:pt x="894105" y="557213"/>
                  </a:cubicBezTo>
                  <a:cubicBezTo>
                    <a:pt x="892238" y="566279"/>
                    <a:pt x="886010" y="574145"/>
                    <a:pt x="879818" y="581025"/>
                  </a:cubicBezTo>
                  <a:cubicBezTo>
                    <a:pt x="853802" y="609932"/>
                    <a:pt x="851088" y="602534"/>
                    <a:pt x="817905" y="619125"/>
                  </a:cubicBezTo>
                  <a:cubicBezTo>
                    <a:pt x="767732" y="644211"/>
                    <a:pt x="802688" y="633644"/>
                    <a:pt x="765518" y="642938"/>
                  </a:cubicBezTo>
                  <a:cubicBezTo>
                    <a:pt x="777424" y="607221"/>
                    <a:pt x="791129" y="563920"/>
                    <a:pt x="808380" y="533400"/>
                  </a:cubicBezTo>
                  <a:lnTo>
                    <a:pt x="870293" y="423863"/>
                  </a:lnTo>
                  <a:cubicBezTo>
                    <a:pt x="906831" y="358907"/>
                    <a:pt x="878437" y="401736"/>
                    <a:pt x="922680" y="347663"/>
                  </a:cubicBezTo>
                  <a:cubicBezTo>
                    <a:pt x="927706" y="341520"/>
                    <a:pt x="944068" y="325063"/>
                    <a:pt x="936968" y="328613"/>
                  </a:cubicBezTo>
                  <a:cubicBezTo>
                    <a:pt x="917655" y="338269"/>
                    <a:pt x="903632" y="356552"/>
                    <a:pt x="884580" y="366713"/>
                  </a:cubicBezTo>
                  <a:cubicBezTo>
                    <a:pt x="860768" y="379413"/>
                    <a:pt x="837839" y="393930"/>
                    <a:pt x="813143" y="404813"/>
                  </a:cubicBezTo>
                  <a:cubicBezTo>
                    <a:pt x="710858" y="449888"/>
                    <a:pt x="594950" y="498694"/>
                    <a:pt x="484530" y="528638"/>
                  </a:cubicBezTo>
                  <a:cubicBezTo>
                    <a:pt x="431014" y="543151"/>
                    <a:pt x="377147" y="556751"/>
                    <a:pt x="322605" y="566738"/>
                  </a:cubicBezTo>
                  <a:cubicBezTo>
                    <a:pt x="47219" y="617161"/>
                    <a:pt x="220489" y="569380"/>
                    <a:pt x="113055" y="600075"/>
                  </a:cubicBezTo>
                  <a:cubicBezTo>
                    <a:pt x="120993" y="595313"/>
                    <a:pt x="128589" y="589928"/>
                    <a:pt x="136868" y="585788"/>
                  </a:cubicBezTo>
                  <a:cubicBezTo>
                    <a:pt x="163545" y="572449"/>
                    <a:pt x="189731" y="557690"/>
                    <a:pt x="217830" y="547688"/>
                  </a:cubicBezTo>
                  <a:cubicBezTo>
                    <a:pt x="360445" y="496926"/>
                    <a:pt x="402268" y="487375"/>
                    <a:pt x="532155" y="461963"/>
                  </a:cubicBezTo>
                  <a:cubicBezTo>
                    <a:pt x="587187" y="451196"/>
                    <a:pt x="647220" y="440154"/>
                    <a:pt x="703605" y="433388"/>
                  </a:cubicBezTo>
                  <a:cubicBezTo>
                    <a:pt x="721015" y="431299"/>
                    <a:pt x="738530" y="430213"/>
                    <a:pt x="755993" y="428625"/>
                  </a:cubicBezTo>
                  <a:cubicBezTo>
                    <a:pt x="784462" y="421508"/>
                    <a:pt x="816741" y="408993"/>
                    <a:pt x="846480" y="423863"/>
                  </a:cubicBezTo>
                  <a:cubicBezTo>
                    <a:pt x="853720" y="427483"/>
                    <a:pt x="849655" y="439738"/>
                    <a:pt x="851243" y="447675"/>
                  </a:cubicBezTo>
                  <a:cubicBezTo>
                    <a:pt x="848068" y="465138"/>
                    <a:pt x="847730" y="483363"/>
                    <a:pt x="841718" y="500063"/>
                  </a:cubicBezTo>
                  <a:cubicBezTo>
                    <a:pt x="833301" y="523443"/>
                    <a:pt x="818168" y="543899"/>
                    <a:pt x="808380" y="566738"/>
                  </a:cubicBezTo>
                  <a:cubicBezTo>
                    <a:pt x="788194" y="613841"/>
                    <a:pt x="800501" y="589823"/>
                    <a:pt x="770280" y="638175"/>
                  </a:cubicBezTo>
                  <a:cubicBezTo>
                    <a:pt x="768693" y="644525"/>
                    <a:pt x="768096" y="651209"/>
                    <a:pt x="765518" y="657225"/>
                  </a:cubicBezTo>
                  <a:cubicBezTo>
                    <a:pt x="763263" y="662486"/>
                    <a:pt x="757381" y="677066"/>
                    <a:pt x="755993" y="671513"/>
                  </a:cubicBezTo>
                  <a:cubicBezTo>
                    <a:pt x="753270" y="660623"/>
                    <a:pt x="759515" y="649332"/>
                    <a:pt x="760755" y="638175"/>
                  </a:cubicBezTo>
                  <a:cubicBezTo>
                    <a:pt x="776459" y="496838"/>
                    <a:pt x="751302" y="675918"/>
                    <a:pt x="779805" y="533400"/>
                  </a:cubicBezTo>
                  <a:cubicBezTo>
                    <a:pt x="789253" y="486158"/>
                    <a:pt x="789833" y="456438"/>
                    <a:pt x="794093" y="409575"/>
                  </a:cubicBezTo>
                  <a:cubicBezTo>
                    <a:pt x="795537" y="393686"/>
                    <a:pt x="798855" y="377904"/>
                    <a:pt x="798855" y="361950"/>
                  </a:cubicBezTo>
                  <a:cubicBezTo>
                    <a:pt x="798855" y="349151"/>
                    <a:pt x="795306" y="387309"/>
                    <a:pt x="794093" y="400050"/>
                  </a:cubicBezTo>
                  <a:cubicBezTo>
                    <a:pt x="792131" y="420655"/>
                    <a:pt x="790771" y="441315"/>
                    <a:pt x="789330" y="461963"/>
                  </a:cubicBezTo>
                  <a:cubicBezTo>
                    <a:pt x="786008" y="509578"/>
                    <a:pt x="779805" y="604838"/>
                    <a:pt x="779805" y="604838"/>
                  </a:cubicBezTo>
                  <a:cubicBezTo>
                    <a:pt x="781393" y="655638"/>
                    <a:pt x="781668" y="706496"/>
                    <a:pt x="784568" y="757238"/>
                  </a:cubicBezTo>
                  <a:cubicBezTo>
                    <a:pt x="784854" y="762250"/>
                    <a:pt x="791913" y="775830"/>
                    <a:pt x="789330" y="771525"/>
                  </a:cubicBezTo>
                  <a:cubicBezTo>
                    <a:pt x="765982" y="732612"/>
                    <a:pt x="774929" y="737961"/>
                    <a:pt x="755993" y="700088"/>
                  </a:cubicBezTo>
                  <a:cubicBezTo>
                    <a:pt x="750269" y="688640"/>
                    <a:pt x="742073" y="678476"/>
                    <a:pt x="736943" y="666750"/>
                  </a:cubicBezTo>
                  <a:cubicBezTo>
                    <a:pt x="731667" y="654691"/>
                    <a:pt x="717072" y="606317"/>
                    <a:pt x="713130" y="590550"/>
                  </a:cubicBezTo>
                  <a:cubicBezTo>
                    <a:pt x="709580" y="576351"/>
                    <a:pt x="706113" y="562107"/>
                    <a:pt x="703605" y="547688"/>
                  </a:cubicBezTo>
                  <a:cubicBezTo>
                    <a:pt x="699758" y="525569"/>
                    <a:pt x="694080" y="481013"/>
                    <a:pt x="694080" y="481013"/>
                  </a:cubicBezTo>
                  <a:cubicBezTo>
                    <a:pt x="692493" y="561975"/>
                    <a:pt x="692109" y="642970"/>
                    <a:pt x="689318" y="723900"/>
                  </a:cubicBezTo>
                  <a:cubicBezTo>
                    <a:pt x="688826" y="738170"/>
                    <a:pt x="682851" y="765758"/>
                    <a:pt x="679793" y="781050"/>
                  </a:cubicBezTo>
                  <a:cubicBezTo>
                    <a:pt x="662360" y="759259"/>
                    <a:pt x="656507" y="753352"/>
                    <a:pt x="641693" y="728663"/>
                  </a:cubicBezTo>
                  <a:cubicBezTo>
                    <a:pt x="638040" y="722575"/>
                    <a:pt x="635616" y="715819"/>
                    <a:pt x="632168" y="709613"/>
                  </a:cubicBezTo>
                  <a:cubicBezTo>
                    <a:pt x="627672" y="701521"/>
                    <a:pt x="622643" y="693738"/>
                    <a:pt x="617880" y="685800"/>
                  </a:cubicBezTo>
                  <a:cubicBezTo>
                    <a:pt x="608355" y="687388"/>
                    <a:pt x="598961" y="690563"/>
                    <a:pt x="589305" y="690563"/>
                  </a:cubicBezTo>
                  <a:cubicBezTo>
                    <a:pt x="500391" y="690563"/>
                    <a:pt x="410781" y="697230"/>
                    <a:pt x="322605" y="685800"/>
                  </a:cubicBezTo>
                  <a:cubicBezTo>
                    <a:pt x="312648" y="684509"/>
                    <a:pt x="327640" y="666205"/>
                    <a:pt x="332130" y="657225"/>
                  </a:cubicBezTo>
                  <a:cubicBezTo>
                    <a:pt x="339854" y="641777"/>
                    <a:pt x="368590" y="604989"/>
                    <a:pt x="379755" y="595313"/>
                  </a:cubicBezTo>
                  <a:cubicBezTo>
                    <a:pt x="392731" y="584067"/>
                    <a:pt x="407652" y="575157"/>
                    <a:pt x="422618" y="566738"/>
                  </a:cubicBezTo>
                  <a:cubicBezTo>
                    <a:pt x="494104" y="526527"/>
                    <a:pt x="511884" y="513869"/>
                    <a:pt x="575018" y="495300"/>
                  </a:cubicBezTo>
                  <a:cubicBezTo>
                    <a:pt x="587577" y="491606"/>
                    <a:pt x="600418" y="488950"/>
                    <a:pt x="613118" y="485775"/>
                  </a:cubicBezTo>
                  <a:cubicBezTo>
                    <a:pt x="624230" y="488950"/>
                    <a:pt x="636655" y="489175"/>
                    <a:pt x="646455" y="495300"/>
                  </a:cubicBezTo>
                  <a:cubicBezTo>
                    <a:pt x="650712" y="497961"/>
                    <a:pt x="650129" y="504687"/>
                    <a:pt x="651218" y="509588"/>
                  </a:cubicBezTo>
                  <a:cubicBezTo>
                    <a:pt x="653313" y="519014"/>
                    <a:pt x="654393" y="528638"/>
                    <a:pt x="655980" y="538163"/>
                  </a:cubicBezTo>
                  <a:cubicBezTo>
                    <a:pt x="654393" y="565150"/>
                    <a:pt x="657561" y="592846"/>
                    <a:pt x="651218" y="619125"/>
                  </a:cubicBezTo>
                  <a:cubicBezTo>
                    <a:pt x="647300" y="635355"/>
                    <a:pt x="622010" y="683512"/>
                    <a:pt x="603593" y="700088"/>
                  </a:cubicBezTo>
                  <a:cubicBezTo>
                    <a:pt x="593843" y="708863"/>
                    <a:pt x="559503" y="729072"/>
                    <a:pt x="546443" y="733425"/>
                  </a:cubicBezTo>
                  <a:cubicBezTo>
                    <a:pt x="527814" y="739635"/>
                    <a:pt x="489293" y="747713"/>
                    <a:pt x="489293" y="747713"/>
                  </a:cubicBezTo>
                  <a:cubicBezTo>
                    <a:pt x="476593" y="746125"/>
                    <a:pt x="454957" y="755183"/>
                    <a:pt x="451193" y="742950"/>
                  </a:cubicBezTo>
                  <a:cubicBezTo>
                    <a:pt x="442710" y="715381"/>
                    <a:pt x="480616" y="669365"/>
                    <a:pt x="498818" y="652463"/>
                  </a:cubicBezTo>
                  <a:cubicBezTo>
                    <a:pt x="532634" y="621062"/>
                    <a:pt x="564775" y="586929"/>
                    <a:pt x="603593" y="561975"/>
                  </a:cubicBezTo>
                  <a:cubicBezTo>
                    <a:pt x="734005" y="478140"/>
                    <a:pt x="604919" y="556905"/>
                    <a:pt x="741705" y="485775"/>
                  </a:cubicBezTo>
                  <a:cubicBezTo>
                    <a:pt x="758130" y="477234"/>
                    <a:pt x="773194" y="466276"/>
                    <a:pt x="789330" y="457200"/>
                  </a:cubicBezTo>
                  <a:cubicBezTo>
                    <a:pt x="798612" y="451979"/>
                    <a:pt x="808380" y="447675"/>
                    <a:pt x="817905" y="442913"/>
                  </a:cubicBezTo>
                  <a:cubicBezTo>
                    <a:pt x="822668" y="447675"/>
                    <a:pt x="831449" y="450506"/>
                    <a:pt x="832193" y="457200"/>
                  </a:cubicBezTo>
                  <a:cubicBezTo>
                    <a:pt x="833302" y="467179"/>
                    <a:pt x="826470" y="476482"/>
                    <a:pt x="822668" y="485775"/>
                  </a:cubicBezTo>
                  <a:cubicBezTo>
                    <a:pt x="812170" y="511435"/>
                    <a:pt x="801729" y="537177"/>
                    <a:pt x="789330" y="561975"/>
                  </a:cubicBezTo>
                  <a:cubicBezTo>
                    <a:pt x="782980" y="574675"/>
                    <a:pt x="776284" y="587208"/>
                    <a:pt x="770280" y="600075"/>
                  </a:cubicBezTo>
                  <a:cubicBezTo>
                    <a:pt x="765167" y="611031"/>
                    <a:pt x="761725" y="622768"/>
                    <a:pt x="755993" y="633413"/>
                  </a:cubicBezTo>
                  <a:cubicBezTo>
                    <a:pt x="747528" y="649135"/>
                    <a:pt x="732827" y="669838"/>
                    <a:pt x="717893" y="681038"/>
                  </a:cubicBezTo>
                  <a:cubicBezTo>
                    <a:pt x="703552" y="691794"/>
                    <a:pt x="692180" y="691895"/>
                    <a:pt x="675030" y="695325"/>
                  </a:cubicBezTo>
                  <a:cubicBezTo>
                    <a:pt x="667093" y="692150"/>
                    <a:pt x="656937" y="692154"/>
                    <a:pt x="651218" y="685800"/>
                  </a:cubicBezTo>
                  <a:cubicBezTo>
                    <a:pt x="641719" y="675246"/>
                    <a:pt x="632168" y="647700"/>
                    <a:pt x="632168" y="647700"/>
                  </a:cubicBezTo>
                  <a:cubicBezTo>
                    <a:pt x="626628" y="564609"/>
                    <a:pt x="624591" y="576701"/>
                    <a:pt x="632168" y="485775"/>
                  </a:cubicBezTo>
                  <a:cubicBezTo>
                    <a:pt x="632840" y="477708"/>
                    <a:pt x="644609" y="464522"/>
                    <a:pt x="636930" y="461963"/>
                  </a:cubicBezTo>
                  <a:cubicBezTo>
                    <a:pt x="628410" y="459124"/>
                    <a:pt x="623162" y="473750"/>
                    <a:pt x="617880" y="481013"/>
                  </a:cubicBezTo>
                  <a:cubicBezTo>
                    <a:pt x="610352" y="491364"/>
                    <a:pt x="604898" y="503081"/>
                    <a:pt x="598830" y="514350"/>
                  </a:cubicBezTo>
                  <a:cubicBezTo>
                    <a:pt x="593781" y="523726"/>
                    <a:pt x="589909" y="533726"/>
                    <a:pt x="584543" y="542925"/>
                  </a:cubicBezTo>
                  <a:cubicBezTo>
                    <a:pt x="578775" y="552813"/>
                    <a:pt x="571639" y="561842"/>
                    <a:pt x="565493" y="571500"/>
                  </a:cubicBezTo>
                  <a:cubicBezTo>
                    <a:pt x="560523" y="579310"/>
                    <a:pt x="556340" y="587611"/>
                    <a:pt x="551205" y="595313"/>
                  </a:cubicBezTo>
                  <a:cubicBezTo>
                    <a:pt x="546802" y="601917"/>
                    <a:pt x="541125" y="607632"/>
                    <a:pt x="536918" y="614363"/>
                  </a:cubicBezTo>
                  <a:cubicBezTo>
                    <a:pt x="476540" y="710970"/>
                    <a:pt x="570265" y="569107"/>
                    <a:pt x="517868" y="647700"/>
                  </a:cubicBezTo>
                  <a:cubicBezTo>
                    <a:pt x="526258" y="597354"/>
                    <a:pt x="517275" y="639954"/>
                    <a:pt x="536918" y="581025"/>
                  </a:cubicBezTo>
                  <a:cubicBezTo>
                    <a:pt x="556902" y="521074"/>
                    <a:pt x="560179" y="480940"/>
                    <a:pt x="598830" y="419100"/>
                  </a:cubicBezTo>
                  <a:cubicBezTo>
                    <a:pt x="606768" y="406400"/>
                    <a:pt x="615543" y="394186"/>
                    <a:pt x="622643" y="381000"/>
                  </a:cubicBezTo>
                  <a:cubicBezTo>
                    <a:pt x="626696" y="373473"/>
                    <a:pt x="636910" y="350075"/>
                    <a:pt x="632168" y="357188"/>
                  </a:cubicBezTo>
                  <a:cubicBezTo>
                    <a:pt x="601318" y="403463"/>
                    <a:pt x="586741" y="453223"/>
                    <a:pt x="565493" y="504825"/>
                  </a:cubicBezTo>
                  <a:cubicBezTo>
                    <a:pt x="556286" y="527184"/>
                    <a:pt x="546340" y="549231"/>
                    <a:pt x="536918" y="571500"/>
                  </a:cubicBezTo>
                  <a:cubicBezTo>
                    <a:pt x="528877" y="590506"/>
                    <a:pt x="524043" y="611149"/>
                    <a:pt x="513105" y="628650"/>
                  </a:cubicBezTo>
                  <a:cubicBezTo>
                    <a:pt x="505168" y="641350"/>
                    <a:pt x="495991" y="653355"/>
                    <a:pt x="489293" y="666750"/>
                  </a:cubicBezTo>
                  <a:cubicBezTo>
                    <a:pt x="483497" y="678343"/>
                    <a:pt x="478423" y="700704"/>
                    <a:pt x="475005" y="714375"/>
                  </a:cubicBezTo>
                  <a:cubicBezTo>
                    <a:pt x="476593" y="700088"/>
                    <a:pt x="477614" y="685726"/>
                    <a:pt x="479768" y="671513"/>
                  </a:cubicBezTo>
                  <a:cubicBezTo>
                    <a:pt x="485554" y="633323"/>
                    <a:pt x="498818" y="557213"/>
                    <a:pt x="498818" y="557213"/>
                  </a:cubicBezTo>
                  <a:cubicBezTo>
                    <a:pt x="509732" y="393504"/>
                    <a:pt x="501085" y="461514"/>
                    <a:pt x="517868" y="352425"/>
                  </a:cubicBezTo>
                  <a:cubicBezTo>
                    <a:pt x="516280" y="330200"/>
                    <a:pt x="521380" y="306438"/>
                    <a:pt x="513105" y="285750"/>
                  </a:cubicBezTo>
                  <a:cubicBezTo>
                    <a:pt x="510157" y="278380"/>
                    <a:pt x="502102" y="297574"/>
                    <a:pt x="498818" y="304800"/>
                  </a:cubicBezTo>
                  <a:cubicBezTo>
                    <a:pt x="494036" y="315321"/>
                    <a:pt x="491990" y="326900"/>
                    <a:pt x="489293" y="338138"/>
                  </a:cubicBezTo>
                  <a:cubicBezTo>
                    <a:pt x="482462" y="366602"/>
                    <a:pt x="476593" y="395288"/>
                    <a:pt x="470243" y="423863"/>
                  </a:cubicBezTo>
                  <a:cubicBezTo>
                    <a:pt x="443800" y="542854"/>
                    <a:pt x="478809" y="394739"/>
                    <a:pt x="446430" y="504825"/>
                  </a:cubicBezTo>
                  <a:cubicBezTo>
                    <a:pt x="421141" y="590806"/>
                    <a:pt x="450465" y="513788"/>
                    <a:pt x="427380" y="571500"/>
                  </a:cubicBezTo>
                  <a:cubicBezTo>
                    <a:pt x="407561" y="512042"/>
                    <a:pt x="421958" y="563590"/>
                    <a:pt x="413093" y="457200"/>
                  </a:cubicBezTo>
                  <a:cubicBezTo>
                    <a:pt x="410705" y="428548"/>
                    <a:pt x="406743" y="400050"/>
                    <a:pt x="403568" y="371475"/>
                  </a:cubicBezTo>
                  <a:cubicBezTo>
                    <a:pt x="405155" y="339725"/>
                    <a:pt x="401669" y="307309"/>
                    <a:pt x="408330" y="276225"/>
                  </a:cubicBezTo>
                  <a:cubicBezTo>
                    <a:pt x="410434" y="266408"/>
                    <a:pt x="416998" y="294796"/>
                    <a:pt x="417855" y="304800"/>
                  </a:cubicBezTo>
                  <a:cubicBezTo>
                    <a:pt x="421789" y="350697"/>
                    <a:pt x="420197" y="396912"/>
                    <a:pt x="422618" y="442913"/>
                  </a:cubicBezTo>
                  <a:cubicBezTo>
                    <a:pt x="423374" y="457268"/>
                    <a:pt x="426135" y="471454"/>
                    <a:pt x="427380" y="485775"/>
                  </a:cubicBezTo>
                  <a:cubicBezTo>
                    <a:pt x="434469" y="567296"/>
                    <a:pt x="424371" y="529135"/>
                    <a:pt x="441668" y="581025"/>
                  </a:cubicBezTo>
                  <a:cubicBezTo>
                    <a:pt x="443255" y="527050"/>
                    <a:pt x="443978" y="473043"/>
                    <a:pt x="446430" y="419100"/>
                  </a:cubicBezTo>
                  <a:cubicBezTo>
                    <a:pt x="447154" y="403162"/>
                    <a:pt x="449329" y="387320"/>
                    <a:pt x="451193" y="371475"/>
                  </a:cubicBezTo>
                  <a:cubicBezTo>
                    <a:pt x="455173" y="337643"/>
                    <a:pt x="453072" y="346786"/>
                    <a:pt x="460718" y="323850"/>
                  </a:cubicBezTo>
                  <a:cubicBezTo>
                    <a:pt x="459130" y="365125"/>
                    <a:pt x="458454" y="406445"/>
                    <a:pt x="455955" y="447675"/>
                  </a:cubicBezTo>
                  <a:cubicBezTo>
                    <a:pt x="455276" y="458880"/>
                    <a:pt x="443255" y="473075"/>
                    <a:pt x="451193" y="481013"/>
                  </a:cubicBezTo>
                  <a:cubicBezTo>
                    <a:pt x="458293" y="488113"/>
                    <a:pt x="457543" y="461963"/>
                    <a:pt x="460718" y="452438"/>
                  </a:cubicBezTo>
                  <a:cubicBezTo>
                    <a:pt x="462305" y="438150"/>
                    <a:pt x="463800" y="423852"/>
                    <a:pt x="465480" y="409575"/>
                  </a:cubicBezTo>
                  <a:cubicBezTo>
                    <a:pt x="466975" y="396864"/>
                    <a:pt x="468830" y="384196"/>
                    <a:pt x="470243" y="371475"/>
                  </a:cubicBezTo>
                  <a:cubicBezTo>
                    <a:pt x="472005" y="355618"/>
                    <a:pt x="473418" y="339725"/>
                    <a:pt x="475005" y="323850"/>
                  </a:cubicBezTo>
                  <a:cubicBezTo>
                    <a:pt x="476593" y="403225"/>
                    <a:pt x="476984" y="482633"/>
                    <a:pt x="479768" y="561975"/>
                  </a:cubicBezTo>
                  <a:cubicBezTo>
                    <a:pt x="480162" y="573194"/>
                    <a:pt x="481577" y="584483"/>
                    <a:pt x="484530" y="595313"/>
                  </a:cubicBezTo>
                  <a:cubicBezTo>
                    <a:pt x="487319" y="605539"/>
                    <a:pt x="497611" y="619697"/>
                    <a:pt x="503580" y="628650"/>
                  </a:cubicBezTo>
                  <a:cubicBezTo>
                    <a:pt x="516280" y="625475"/>
                    <a:pt x="538505" y="631825"/>
                    <a:pt x="541680" y="619125"/>
                  </a:cubicBezTo>
                  <a:cubicBezTo>
                    <a:pt x="548165" y="593188"/>
                    <a:pt x="540589" y="603002"/>
                    <a:pt x="565493" y="590550"/>
                  </a:cubicBezTo>
                  <a:cubicBezTo>
                    <a:pt x="567080" y="584200"/>
                    <a:pt x="567328" y="577354"/>
                    <a:pt x="570255" y="571500"/>
                  </a:cubicBezTo>
                  <a:cubicBezTo>
                    <a:pt x="573805" y="564400"/>
                    <a:pt x="584543" y="560388"/>
                    <a:pt x="584543" y="552450"/>
                  </a:cubicBezTo>
                  <a:cubicBezTo>
                    <a:pt x="584543" y="539916"/>
                    <a:pt x="550700" y="530767"/>
                    <a:pt x="546443" y="528638"/>
                  </a:cubicBezTo>
                  <a:cubicBezTo>
                    <a:pt x="447564" y="479199"/>
                    <a:pt x="583586" y="541210"/>
                    <a:pt x="475005" y="490538"/>
                  </a:cubicBezTo>
                  <a:cubicBezTo>
                    <a:pt x="428910" y="469027"/>
                    <a:pt x="454926" y="486193"/>
                    <a:pt x="422618" y="461963"/>
                  </a:cubicBezTo>
                  <a:cubicBezTo>
                    <a:pt x="424205" y="457200"/>
                    <a:pt x="423830" y="451225"/>
                    <a:pt x="427380" y="447675"/>
                  </a:cubicBezTo>
                  <a:cubicBezTo>
                    <a:pt x="446127" y="428928"/>
                    <a:pt x="470010" y="430542"/>
                    <a:pt x="494055" y="423863"/>
                  </a:cubicBezTo>
                  <a:cubicBezTo>
                    <a:pt x="508566" y="419832"/>
                    <a:pt x="522979" y="415277"/>
                    <a:pt x="536918" y="409575"/>
                  </a:cubicBezTo>
                  <a:cubicBezTo>
                    <a:pt x="606577" y="381078"/>
                    <a:pt x="591629" y="378295"/>
                    <a:pt x="665505" y="357188"/>
                  </a:cubicBezTo>
                  <a:cubicBezTo>
                    <a:pt x="731777" y="338253"/>
                    <a:pt x="799258" y="323735"/>
                    <a:pt x="865530" y="304800"/>
                  </a:cubicBezTo>
                  <a:cubicBezTo>
                    <a:pt x="887755" y="298450"/>
                    <a:pt x="909456" y="289845"/>
                    <a:pt x="932205" y="285750"/>
                  </a:cubicBezTo>
                  <a:cubicBezTo>
                    <a:pt x="988991" y="275529"/>
                    <a:pt x="1103655" y="261938"/>
                    <a:pt x="1103655" y="261938"/>
                  </a:cubicBezTo>
                  <a:cubicBezTo>
                    <a:pt x="1108418" y="266700"/>
                    <a:pt x="1118553" y="269517"/>
                    <a:pt x="1117943" y="276225"/>
                  </a:cubicBezTo>
                  <a:cubicBezTo>
                    <a:pt x="1116658" y="290366"/>
                    <a:pt x="1105243" y="301625"/>
                    <a:pt x="1098893" y="314325"/>
                  </a:cubicBezTo>
                  <a:cubicBezTo>
                    <a:pt x="1095718" y="320675"/>
                    <a:pt x="1092005" y="326783"/>
                    <a:pt x="1089368" y="333375"/>
                  </a:cubicBezTo>
                  <a:cubicBezTo>
                    <a:pt x="1086193" y="341313"/>
                    <a:pt x="1083995" y="349715"/>
                    <a:pt x="1079843" y="357188"/>
                  </a:cubicBezTo>
                  <a:cubicBezTo>
                    <a:pt x="1075988" y="364127"/>
                    <a:pt x="1069817" y="369541"/>
                    <a:pt x="1065555" y="376238"/>
                  </a:cubicBezTo>
                  <a:cubicBezTo>
                    <a:pt x="1047027" y="405353"/>
                    <a:pt x="1045933" y="419218"/>
                    <a:pt x="1017930" y="442913"/>
                  </a:cubicBezTo>
                  <a:cubicBezTo>
                    <a:pt x="946046" y="503738"/>
                    <a:pt x="929254" y="515032"/>
                    <a:pt x="851243" y="547688"/>
                  </a:cubicBezTo>
                  <a:cubicBezTo>
                    <a:pt x="807190" y="566129"/>
                    <a:pt x="761369" y="580313"/>
                    <a:pt x="717893" y="600075"/>
                  </a:cubicBezTo>
                  <a:cubicBezTo>
                    <a:pt x="700430" y="608013"/>
                    <a:pt x="683610" y="617551"/>
                    <a:pt x="665505" y="623888"/>
                  </a:cubicBezTo>
                  <a:cubicBezTo>
                    <a:pt x="651691" y="628723"/>
                    <a:pt x="612294" y="643762"/>
                    <a:pt x="622643" y="633413"/>
                  </a:cubicBezTo>
                  <a:cubicBezTo>
                    <a:pt x="634363" y="621693"/>
                    <a:pt x="654393" y="623888"/>
                    <a:pt x="670268" y="619125"/>
                  </a:cubicBezTo>
                  <a:cubicBezTo>
                    <a:pt x="790090" y="531981"/>
                    <a:pt x="714308" y="583571"/>
                    <a:pt x="951255" y="457200"/>
                  </a:cubicBezTo>
                  <a:cubicBezTo>
                    <a:pt x="1053152" y="402855"/>
                    <a:pt x="1201136" y="326037"/>
                    <a:pt x="1303680" y="295275"/>
                  </a:cubicBezTo>
                  <a:cubicBezTo>
                    <a:pt x="1356114" y="279545"/>
                    <a:pt x="1335582" y="286229"/>
                    <a:pt x="1365593" y="276225"/>
                  </a:cubicBezTo>
                  <a:cubicBezTo>
                    <a:pt x="1383689" y="421010"/>
                    <a:pt x="1358010" y="201020"/>
                    <a:pt x="1365593" y="595313"/>
                  </a:cubicBezTo>
                  <a:cubicBezTo>
                    <a:pt x="1365815" y="606868"/>
                    <a:pt x="1372140" y="573142"/>
                    <a:pt x="1375118" y="561975"/>
                  </a:cubicBezTo>
                  <a:cubicBezTo>
                    <a:pt x="1390923" y="502705"/>
                    <a:pt x="1376110" y="540941"/>
                    <a:pt x="1408455" y="476250"/>
                  </a:cubicBezTo>
                  <a:cubicBezTo>
                    <a:pt x="1411630" y="455613"/>
                    <a:pt x="1414547" y="434934"/>
                    <a:pt x="1417980" y="414338"/>
                  </a:cubicBezTo>
                  <a:cubicBezTo>
                    <a:pt x="1424073" y="377782"/>
                    <a:pt x="1432700" y="341607"/>
                    <a:pt x="1437030" y="304800"/>
                  </a:cubicBezTo>
                  <a:lnTo>
                    <a:pt x="1446555" y="223838"/>
                  </a:lnTo>
                  <a:cubicBezTo>
                    <a:pt x="1444968" y="180975"/>
                    <a:pt x="1459542" y="134297"/>
                    <a:pt x="1441793" y="95250"/>
                  </a:cubicBezTo>
                  <a:cubicBezTo>
                    <a:pt x="1434417" y="79022"/>
                    <a:pt x="1371536" y="145897"/>
                    <a:pt x="1370355" y="147638"/>
                  </a:cubicBezTo>
                  <a:cubicBezTo>
                    <a:pt x="1347577" y="181206"/>
                    <a:pt x="1329314" y="217627"/>
                    <a:pt x="1308443" y="252413"/>
                  </a:cubicBezTo>
                  <a:cubicBezTo>
                    <a:pt x="1295976" y="273192"/>
                    <a:pt x="1281831" y="292989"/>
                    <a:pt x="1270343" y="314325"/>
                  </a:cubicBezTo>
                  <a:cubicBezTo>
                    <a:pt x="1259230" y="334963"/>
                    <a:pt x="1247487" y="355273"/>
                    <a:pt x="1237005" y="376238"/>
                  </a:cubicBezTo>
                  <a:cubicBezTo>
                    <a:pt x="1218178" y="413892"/>
                    <a:pt x="1193023" y="468437"/>
                    <a:pt x="1179855" y="509588"/>
                  </a:cubicBezTo>
                  <a:cubicBezTo>
                    <a:pt x="1173870" y="528290"/>
                    <a:pt x="1170330" y="547688"/>
                    <a:pt x="1165568" y="566738"/>
                  </a:cubicBezTo>
                  <a:cubicBezTo>
                    <a:pt x="1163980" y="581025"/>
                    <a:pt x="1156856" y="595778"/>
                    <a:pt x="1160805" y="609600"/>
                  </a:cubicBezTo>
                  <a:cubicBezTo>
                    <a:pt x="1162378" y="615104"/>
                    <a:pt x="1172891" y="605359"/>
                    <a:pt x="1175093" y="600075"/>
                  </a:cubicBezTo>
                  <a:cubicBezTo>
                    <a:pt x="1181320" y="585131"/>
                    <a:pt x="1180358" y="568069"/>
                    <a:pt x="1184618" y="552450"/>
                  </a:cubicBezTo>
                  <a:cubicBezTo>
                    <a:pt x="1189902" y="533077"/>
                    <a:pt x="1195945" y="513836"/>
                    <a:pt x="1203668" y="495300"/>
                  </a:cubicBezTo>
                  <a:cubicBezTo>
                    <a:pt x="1233649" y="423345"/>
                    <a:pt x="1231632" y="454270"/>
                    <a:pt x="1256055" y="381000"/>
                  </a:cubicBezTo>
                  <a:cubicBezTo>
                    <a:pt x="1262002" y="363158"/>
                    <a:pt x="1274946" y="303137"/>
                    <a:pt x="1279868" y="280988"/>
                  </a:cubicBezTo>
                  <a:cubicBezTo>
                    <a:pt x="1268262" y="203616"/>
                    <a:pt x="1289323" y="196951"/>
                    <a:pt x="1241768" y="166688"/>
                  </a:cubicBezTo>
                  <a:cubicBezTo>
                    <a:pt x="1232784" y="160971"/>
                    <a:pt x="1222718" y="157163"/>
                    <a:pt x="1213193" y="152400"/>
                  </a:cubicBezTo>
                  <a:cubicBezTo>
                    <a:pt x="1184618" y="158750"/>
                    <a:pt x="1154646" y="160579"/>
                    <a:pt x="1127468" y="171450"/>
                  </a:cubicBezTo>
                  <a:cubicBezTo>
                    <a:pt x="1104043" y="180820"/>
                    <a:pt x="1069919" y="230158"/>
                    <a:pt x="1060793" y="247650"/>
                  </a:cubicBezTo>
                  <a:cubicBezTo>
                    <a:pt x="1050565" y="267254"/>
                    <a:pt x="1045323" y="289086"/>
                    <a:pt x="1036980" y="309563"/>
                  </a:cubicBezTo>
                  <a:cubicBezTo>
                    <a:pt x="1027857" y="331956"/>
                    <a:pt x="1016981" y="353630"/>
                    <a:pt x="1008405" y="376238"/>
                  </a:cubicBezTo>
                  <a:cubicBezTo>
                    <a:pt x="986391" y="434276"/>
                    <a:pt x="984417" y="448380"/>
                    <a:pt x="970305" y="504825"/>
                  </a:cubicBezTo>
                  <a:cubicBezTo>
                    <a:pt x="970336" y="505810"/>
                    <a:pt x="957033" y="636942"/>
                    <a:pt x="984593" y="681038"/>
                  </a:cubicBezTo>
                  <a:cubicBezTo>
                    <a:pt x="988162" y="686749"/>
                    <a:pt x="993706" y="691013"/>
                    <a:pt x="998880" y="695325"/>
                  </a:cubicBezTo>
                  <a:cubicBezTo>
                    <a:pt x="1038654" y="728470"/>
                    <a:pt x="985726" y="677406"/>
                    <a:pt x="1027455" y="719138"/>
                  </a:cubicBezTo>
                  <a:cubicBezTo>
                    <a:pt x="1021105" y="731838"/>
                    <a:pt x="1018911" y="747687"/>
                    <a:pt x="1008405" y="757238"/>
                  </a:cubicBezTo>
                  <a:cubicBezTo>
                    <a:pt x="996453" y="768104"/>
                    <a:pt x="928552" y="770991"/>
                    <a:pt x="922680" y="771525"/>
                  </a:cubicBezTo>
                  <a:cubicBezTo>
                    <a:pt x="827628" y="763921"/>
                    <a:pt x="618189" y="766865"/>
                    <a:pt x="489293" y="723900"/>
                  </a:cubicBezTo>
                  <a:cubicBezTo>
                    <a:pt x="457851" y="713420"/>
                    <a:pt x="431809" y="697176"/>
                    <a:pt x="403568" y="681038"/>
                  </a:cubicBezTo>
                  <a:cubicBezTo>
                    <a:pt x="406743" y="666750"/>
                    <a:pt x="406547" y="651266"/>
                    <a:pt x="413093" y="638175"/>
                  </a:cubicBezTo>
                  <a:cubicBezTo>
                    <a:pt x="419638" y="625084"/>
                    <a:pt x="431741" y="615592"/>
                    <a:pt x="441668" y="604838"/>
                  </a:cubicBezTo>
                  <a:cubicBezTo>
                    <a:pt x="461554" y="583295"/>
                    <a:pt x="485941" y="561374"/>
                    <a:pt x="508343" y="542925"/>
                  </a:cubicBezTo>
                  <a:cubicBezTo>
                    <a:pt x="567595" y="494129"/>
                    <a:pt x="532682" y="522157"/>
                    <a:pt x="598830" y="485775"/>
                  </a:cubicBezTo>
                  <a:cubicBezTo>
                    <a:pt x="659714" y="452288"/>
                    <a:pt x="635653" y="458523"/>
                    <a:pt x="703605" y="428625"/>
                  </a:cubicBezTo>
                  <a:cubicBezTo>
                    <a:pt x="723844" y="419720"/>
                    <a:pt x="745240" y="413629"/>
                    <a:pt x="765518" y="404813"/>
                  </a:cubicBezTo>
                  <a:cubicBezTo>
                    <a:pt x="781795" y="397736"/>
                    <a:pt x="796391" y="386863"/>
                    <a:pt x="813143" y="381000"/>
                  </a:cubicBezTo>
                  <a:cubicBezTo>
                    <a:pt x="828423" y="375652"/>
                    <a:pt x="844938" y="374867"/>
                    <a:pt x="860768" y="371475"/>
                  </a:cubicBezTo>
                  <a:cubicBezTo>
                    <a:pt x="867168" y="370104"/>
                    <a:pt x="873468" y="368300"/>
                    <a:pt x="879818" y="366713"/>
                  </a:cubicBezTo>
                  <a:cubicBezTo>
                    <a:pt x="876643" y="382588"/>
                    <a:pt x="875977" y="399179"/>
                    <a:pt x="870293" y="414338"/>
                  </a:cubicBezTo>
                  <a:cubicBezTo>
                    <a:pt x="866273" y="425057"/>
                    <a:pt x="856923" y="432974"/>
                    <a:pt x="851243" y="442913"/>
                  </a:cubicBezTo>
                  <a:cubicBezTo>
                    <a:pt x="844198" y="455241"/>
                    <a:pt x="839667" y="468940"/>
                    <a:pt x="832193" y="481013"/>
                  </a:cubicBezTo>
                  <a:cubicBezTo>
                    <a:pt x="810740" y="515667"/>
                    <a:pt x="794646" y="541493"/>
                    <a:pt x="765518" y="566738"/>
                  </a:cubicBezTo>
                  <a:cubicBezTo>
                    <a:pt x="750155" y="580053"/>
                    <a:pt x="736769" y="597288"/>
                    <a:pt x="717893" y="604838"/>
                  </a:cubicBezTo>
                  <a:cubicBezTo>
                    <a:pt x="687488" y="617000"/>
                    <a:pt x="701727" y="610540"/>
                    <a:pt x="675030" y="623888"/>
                  </a:cubicBezTo>
                  <a:cubicBezTo>
                    <a:pt x="684555" y="612775"/>
                    <a:pt x="694681" y="602151"/>
                    <a:pt x="703605" y="590550"/>
                  </a:cubicBezTo>
                  <a:cubicBezTo>
                    <a:pt x="710585" y="581476"/>
                    <a:pt x="714920" y="570414"/>
                    <a:pt x="722655" y="561975"/>
                  </a:cubicBezTo>
                  <a:cubicBezTo>
                    <a:pt x="731107" y="552755"/>
                    <a:pt x="784350" y="509983"/>
                    <a:pt x="794093" y="504825"/>
                  </a:cubicBezTo>
                  <a:cubicBezTo>
                    <a:pt x="911386" y="442729"/>
                    <a:pt x="798199" y="516375"/>
                    <a:pt x="851243" y="481013"/>
                  </a:cubicBezTo>
                  <a:cubicBezTo>
                    <a:pt x="854418" y="488950"/>
                    <a:pt x="859994" y="496311"/>
                    <a:pt x="860768" y="504825"/>
                  </a:cubicBezTo>
                  <a:cubicBezTo>
                    <a:pt x="861642" y="514442"/>
                    <a:pt x="858845" y="524171"/>
                    <a:pt x="856005" y="533400"/>
                  </a:cubicBezTo>
                  <a:cubicBezTo>
                    <a:pt x="844197" y="571777"/>
                    <a:pt x="835298" y="571938"/>
                    <a:pt x="813143" y="609600"/>
                  </a:cubicBezTo>
                  <a:cubicBezTo>
                    <a:pt x="805944" y="621839"/>
                    <a:pt x="800098" y="634833"/>
                    <a:pt x="794093" y="647700"/>
                  </a:cubicBezTo>
                  <a:cubicBezTo>
                    <a:pt x="788980" y="658656"/>
                    <a:pt x="786025" y="670671"/>
                    <a:pt x="779805" y="681038"/>
                  </a:cubicBezTo>
                  <a:cubicBezTo>
                    <a:pt x="771637" y="694651"/>
                    <a:pt x="742707" y="732531"/>
                    <a:pt x="751230" y="719138"/>
                  </a:cubicBezTo>
                  <a:cubicBezTo>
                    <a:pt x="762343" y="701675"/>
                    <a:pt x="768548" y="679857"/>
                    <a:pt x="784568" y="666750"/>
                  </a:cubicBezTo>
                  <a:lnTo>
                    <a:pt x="889343" y="581025"/>
                  </a:lnTo>
                  <a:cubicBezTo>
                    <a:pt x="908485" y="565261"/>
                    <a:pt x="926438" y="547985"/>
                    <a:pt x="946493" y="533400"/>
                  </a:cubicBezTo>
                  <a:cubicBezTo>
                    <a:pt x="963955" y="520700"/>
                    <a:pt x="982292" y="509123"/>
                    <a:pt x="998880" y="495300"/>
                  </a:cubicBezTo>
                  <a:cubicBezTo>
                    <a:pt x="1010953" y="485239"/>
                    <a:pt x="1043331" y="473076"/>
                    <a:pt x="1032218" y="461963"/>
                  </a:cubicBezTo>
                  <a:cubicBezTo>
                    <a:pt x="1020661" y="450406"/>
                    <a:pt x="1003643" y="477838"/>
                    <a:pt x="989355" y="485775"/>
                  </a:cubicBezTo>
                  <a:cubicBezTo>
                    <a:pt x="966756" y="515906"/>
                    <a:pt x="950319" y="540020"/>
                    <a:pt x="922680" y="566738"/>
                  </a:cubicBezTo>
                  <a:cubicBezTo>
                    <a:pt x="888744" y="599543"/>
                    <a:pt x="860122" y="640880"/>
                    <a:pt x="817905" y="661988"/>
                  </a:cubicBezTo>
                  <a:cubicBezTo>
                    <a:pt x="775854" y="683014"/>
                    <a:pt x="730930" y="709631"/>
                    <a:pt x="684555" y="723900"/>
                  </a:cubicBezTo>
                  <a:cubicBezTo>
                    <a:pt x="676818" y="726281"/>
                    <a:pt x="668680" y="727075"/>
                    <a:pt x="660743" y="728663"/>
                  </a:cubicBezTo>
                  <a:cubicBezTo>
                    <a:pt x="614444" y="705514"/>
                    <a:pt x="635184" y="723301"/>
                    <a:pt x="651218" y="623888"/>
                  </a:cubicBezTo>
                  <a:cubicBezTo>
                    <a:pt x="660885" y="563950"/>
                    <a:pt x="699561" y="496749"/>
                    <a:pt x="722655" y="447675"/>
                  </a:cubicBezTo>
                  <a:cubicBezTo>
                    <a:pt x="728701" y="434827"/>
                    <a:pt x="734399" y="421750"/>
                    <a:pt x="741705" y="409575"/>
                  </a:cubicBezTo>
                  <a:cubicBezTo>
                    <a:pt x="746468" y="401638"/>
                    <a:pt x="755993" y="376506"/>
                    <a:pt x="755993" y="385763"/>
                  </a:cubicBezTo>
                  <a:cubicBezTo>
                    <a:pt x="755993" y="404882"/>
                    <a:pt x="718510" y="451651"/>
                    <a:pt x="713130" y="461963"/>
                  </a:cubicBezTo>
                  <a:cubicBezTo>
                    <a:pt x="701945" y="483401"/>
                    <a:pt x="695973" y="507324"/>
                    <a:pt x="684555" y="528638"/>
                  </a:cubicBezTo>
                  <a:cubicBezTo>
                    <a:pt x="672078" y="551928"/>
                    <a:pt x="654896" y="572427"/>
                    <a:pt x="641693" y="595313"/>
                  </a:cubicBezTo>
                  <a:cubicBezTo>
                    <a:pt x="631050" y="613762"/>
                    <a:pt x="623685" y="633971"/>
                    <a:pt x="613118" y="652463"/>
                  </a:cubicBezTo>
                  <a:cubicBezTo>
                    <a:pt x="596013" y="682397"/>
                    <a:pt x="585142" y="694577"/>
                    <a:pt x="565493" y="719138"/>
                  </a:cubicBezTo>
                  <a:cubicBezTo>
                    <a:pt x="555805" y="690076"/>
                    <a:pt x="558633" y="710797"/>
                    <a:pt x="584543" y="666750"/>
                  </a:cubicBezTo>
                  <a:cubicBezTo>
                    <a:pt x="592830" y="652662"/>
                    <a:pt x="599448" y="637592"/>
                    <a:pt x="608355" y="623888"/>
                  </a:cubicBezTo>
                  <a:cubicBezTo>
                    <a:pt x="631316" y="588563"/>
                    <a:pt x="655466" y="558845"/>
                    <a:pt x="684555" y="528638"/>
                  </a:cubicBezTo>
                  <a:cubicBezTo>
                    <a:pt x="712586" y="499529"/>
                    <a:pt x="741705" y="471488"/>
                    <a:pt x="770280" y="442913"/>
                  </a:cubicBezTo>
                  <a:cubicBezTo>
                    <a:pt x="779805" y="433388"/>
                    <a:pt x="809374" y="405923"/>
                    <a:pt x="798855" y="414338"/>
                  </a:cubicBezTo>
                  <a:cubicBezTo>
                    <a:pt x="736412" y="464294"/>
                    <a:pt x="777251" y="429327"/>
                    <a:pt x="675030" y="547688"/>
                  </a:cubicBezTo>
                  <a:cubicBezTo>
                    <a:pt x="647794" y="579225"/>
                    <a:pt x="625212" y="615254"/>
                    <a:pt x="594068" y="642938"/>
                  </a:cubicBezTo>
                  <a:cubicBezTo>
                    <a:pt x="536918" y="693738"/>
                    <a:pt x="488185" y="755998"/>
                    <a:pt x="422618" y="795338"/>
                  </a:cubicBezTo>
                  <a:cubicBezTo>
                    <a:pt x="359096" y="833451"/>
                    <a:pt x="347656" y="846150"/>
                    <a:pt x="294030" y="866775"/>
                  </a:cubicBezTo>
                  <a:cubicBezTo>
                    <a:pt x="284659" y="870379"/>
                    <a:pt x="274980" y="873125"/>
                    <a:pt x="265455" y="876300"/>
                  </a:cubicBezTo>
                  <a:cubicBezTo>
                    <a:pt x="289103" y="840829"/>
                    <a:pt x="258710" y="884394"/>
                    <a:pt x="289268" y="847725"/>
                  </a:cubicBezTo>
                  <a:cubicBezTo>
                    <a:pt x="292932" y="843328"/>
                    <a:pt x="294396" y="837102"/>
                    <a:pt x="298793" y="833438"/>
                  </a:cubicBezTo>
                  <a:cubicBezTo>
                    <a:pt x="304247" y="828893"/>
                    <a:pt x="311177" y="826357"/>
                    <a:pt x="317843" y="823913"/>
                  </a:cubicBezTo>
                  <a:cubicBezTo>
                    <a:pt x="358851" y="808877"/>
                    <a:pt x="399671" y="793049"/>
                    <a:pt x="441668" y="781050"/>
                  </a:cubicBezTo>
                  <a:cubicBezTo>
                    <a:pt x="508343" y="762000"/>
                    <a:pt x="576322" y="747031"/>
                    <a:pt x="641693" y="723900"/>
                  </a:cubicBezTo>
                  <a:cubicBezTo>
                    <a:pt x="711076" y="699349"/>
                    <a:pt x="914789" y="620995"/>
                    <a:pt x="1032218" y="590550"/>
                  </a:cubicBezTo>
                  <a:cubicBezTo>
                    <a:pt x="1047889" y="586487"/>
                    <a:pt x="1063968" y="584200"/>
                    <a:pt x="1079843" y="581025"/>
                  </a:cubicBezTo>
                  <a:cubicBezTo>
                    <a:pt x="1065555" y="601663"/>
                    <a:pt x="1054729" y="625189"/>
                    <a:pt x="1036980" y="642938"/>
                  </a:cubicBezTo>
                  <a:cubicBezTo>
                    <a:pt x="931499" y="748419"/>
                    <a:pt x="956667" y="725861"/>
                    <a:pt x="798855" y="862013"/>
                  </a:cubicBezTo>
                  <a:cubicBezTo>
                    <a:pt x="775766" y="881933"/>
                    <a:pt x="752961" y="902505"/>
                    <a:pt x="727418" y="919163"/>
                  </a:cubicBezTo>
                  <a:lnTo>
                    <a:pt x="617880" y="990600"/>
                  </a:lnTo>
                  <a:cubicBezTo>
                    <a:pt x="605295" y="998719"/>
                    <a:pt x="579780" y="1014413"/>
                    <a:pt x="579780" y="1014413"/>
                  </a:cubicBezTo>
                  <a:cubicBezTo>
                    <a:pt x="584543" y="1016000"/>
                    <a:pt x="589145" y="1020160"/>
                    <a:pt x="594068" y="1019175"/>
                  </a:cubicBezTo>
                  <a:cubicBezTo>
                    <a:pt x="623762" y="1013236"/>
                    <a:pt x="644938" y="990130"/>
                    <a:pt x="670268" y="976313"/>
                  </a:cubicBezTo>
                  <a:cubicBezTo>
                    <a:pt x="747867" y="933986"/>
                    <a:pt x="720408" y="957562"/>
                    <a:pt x="808380" y="923925"/>
                  </a:cubicBezTo>
                  <a:cubicBezTo>
                    <a:pt x="837588" y="912757"/>
                    <a:pt x="864843" y="896851"/>
                    <a:pt x="894105" y="885825"/>
                  </a:cubicBezTo>
                  <a:cubicBezTo>
                    <a:pt x="974448" y="855551"/>
                    <a:pt x="1057816" y="833303"/>
                    <a:pt x="1136993" y="800100"/>
                  </a:cubicBezTo>
                  <a:lnTo>
                    <a:pt x="1284630" y="738188"/>
                  </a:lnTo>
                  <a:cubicBezTo>
                    <a:pt x="1255856" y="795735"/>
                    <a:pt x="1254621" y="801533"/>
                    <a:pt x="1179855" y="876300"/>
                  </a:cubicBezTo>
                  <a:cubicBezTo>
                    <a:pt x="1159218" y="896938"/>
                    <a:pt x="1137739" y="916767"/>
                    <a:pt x="1117943" y="938213"/>
                  </a:cubicBezTo>
                  <a:cubicBezTo>
                    <a:pt x="1099606" y="958078"/>
                    <a:pt x="1085015" y="981360"/>
                    <a:pt x="1065555" y="1000125"/>
                  </a:cubicBezTo>
                  <a:cubicBezTo>
                    <a:pt x="1040389" y="1024393"/>
                    <a:pt x="1003985" y="1037710"/>
                    <a:pt x="984593" y="1066800"/>
                  </a:cubicBezTo>
                  <a:cubicBezTo>
                    <a:pt x="981418" y="1071563"/>
                    <a:pt x="969394" y="1081845"/>
                    <a:pt x="975068" y="1081088"/>
                  </a:cubicBezTo>
                  <a:cubicBezTo>
                    <a:pt x="1071909" y="1068176"/>
                    <a:pt x="1202322" y="976411"/>
                    <a:pt x="1265580" y="942975"/>
                  </a:cubicBezTo>
                  <a:cubicBezTo>
                    <a:pt x="1306378" y="921410"/>
                    <a:pt x="1350752" y="906272"/>
                    <a:pt x="1389405" y="881063"/>
                  </a:cubicBezTo>
                  <a:cubicBezTo>
                    <a:pt x="1524486" y="792967"/>
                    <a:pt x="1464904" y="836857"/>
                    <a:pt x="1570380" y="752475"/>
                  </a:cubicBezTo>
                  <a:cubicBezTo>
                    <a:pt x="1575143" y="742950"/>
                    <a:pt x="1583608" y="734496"/>
                    <a:pt x="1584668" y="723900"/>
                  </a:cubicBezTo>
                  <a:cubicBezTo>
                    <a:pt x="1585375" y="716836"/>
                    <a:pt x="1580163" y="709870"/>
                    <a:pt x="1575143" y="704850"/>
                  </a:cubicBezTo>
                  <a:cubicBezTo>
                    <a:pt x="1549600" y="679307"/>
                    <a:pt x="1539118" y="685204"/>
                    <a:pt x="1503705" y="681038"/>
                  </a:cubicBezTo>
                  <a:cubicBezTo>
                    <a:pt x="1490994" y="679543"/>
                    <a:pt x="1478382" y="677016"/>
                    <a:pt x="1465605" y="676275"/>
                  </a:cubicBezTo>
                  <a:lnTo>
                    <a:pt x="1175093" y="661988"/>
                  </a:lnTo>
                  <a:cubicBezTo>
                    <a:pt x="1168743" y="658813"/>
                    <a:pt x="1160588" y="657917"/>
                    <a:pt x="1156043" y="652463"/>
                  </a:cubicBezTo>
                  <a:cubicBezTo>
                    <a:pt x="1151853" y="647435"/>
                    <a:pt x="1151965" y="639923"/>
                    <a:pt x="1151280" y="633413"/>
                  </a:cubicBezTo>
                  <a:cubicBezTo>
                    <a:pt x="1148782" y="609679"/>
                    <a:pt x="1149742" y="585622"/>
                    <a:pt x="1146518" y="561975"/>
                  </a:cubicBezTo>
                  <a:cubicBezTo>
                    <a:pt x="1144957" y="550524"/>
                    <a:pt x="1139415" y="539938"/>
                    <a:pt x="1136993" y="528638"/>
                  </a:cubicBezTo>
                  <a:cubicBezTo>
                    <a:pt x="1134641" y="517662"/>
                    <a:pt x="1134075" y="506373"/>
                    <a:pt x="1132230" y="495300"/>
                  </a:cubicBezTo>
                  <a:cubicBezTo>
                    <a:pt x="1130899" y="487316"/>
                    <a:pt x="1129055" y="479425"/>
                    <a:pt x="1127468" y="471488"/>
                  </a:cubicBezTo>
                  <a:cubicBezTo>
                    <a:pt x="1134120" y="444877"/>
                    <a:pt x="1130155" y="438946"/>
                    <a:pt x="1156043" y="481013"/>
                  </a:cubicBezTo>
                  <a:cubicBezTo>
                    <a:pt x="1162379" y="491309"/>
                    <a:pt x="1166085" y="503030"/>
                    <a:pt x="1170330" y="514350"/>
                  </a:cubicBezTo>
                  <a:cubicBezTo>
                    <a:pt x="1183673" y="549932"/>
                    <a:pt x="1188670" y="572070"/>
                    <a:pt x="1198905" y="609600"/>
                  </a:cubicBezTo>
                  <a:cubicBezTo>
                    <a:pt x="1194143" y="685800"/>
                    <a:pt x="1192898" y="762302"/>
                    <a:pt x="1184618" y="838200"/>
                  </a:cubicBezTo>
                  <a:cubicBezTo>
                    <a:pt x="1183452" y="848885"/>
                    <a:pt x="1166916" y="881527"/>
                    <a:pt x="1156043" y="890588"/>
                  </a:cubicBezTo>
                  <a:cubicBezTo>
                    <a:pt x="1152186" y="893802"/>
                    <a:pt x="1146518" y="893763"/>
                    <a:pt x="1141755" y="895350"/>
                  </a:cubicBezTo>
                  <a:cubicBezTo>
                    <a:pt x="1127468" y="889000"/>
                    <a:pt x="1112045" y="884755"/>
                    <a:pt x="1098893" y="876300"/>
                  </a:cubicBezTo>
                  <a:cubicBezTo>
                    <a:pt x="1089450" y="870230"/>
                    <a:pt x="1082266" y="861112"/>
                    <a:pt x="1075080" y="852488"/>
                  </a:cubicBezTo>
                  <a:cubicBezTo>
                    <a:pt x="1066337" y="841997"/>
                    <a:pt x="1058752" y="830573"/>
                    <a:pt x="1051268" y="819150"/>
                  </a:cubicBezTo>
                  <a:cubicBezTo>
                    <a:pt x="1028582" y="784523"/>
                    <a:pt x="1007327" y="748971"/>
                    <a:pt x="984593" y="714375"/>
                  </a:cubicBezTo>
                  <a:cubicBezTo>
                    <a:pt x="970808" y="693398"/>
                    <a:pt x="954183" y="674256"/>
                    <a:pt x="941730" y="652463"/>
                  </a:cubicBezTo>
                  <a:cubicBezTo>
                    <a:pt x="929030" y="630238"/>
                    <a:pt x="917598" y="607239"/>
                    <a:pt x="903630" y="585788"/>
                  </a:cubicBezTo>
                  <a:cubicBezTo>
                    <a:pt x="873114" y="538923"/>
                    <a:pt x="833390" y="497695"/>
                    <a:pt x="808380" y="447675"/>
                  </a:cubicBezTo>
                  <a:lnTo>
                    <a:pt x="775043" y="381000"/>
                  </a:lnTo>
                  <a:cubicBezTo>
                    <a:pt x="773455" y="371475"/>
                    <a:pt x="766890" y="361467"/>
                    <a:pt x="770280" y="352425"/>
                  </a:cubicBezTo>
                  <a:cubicBezTo>
                    <a:pt x="772773" y="345777"/>
                    <a:pt x="782239" y="343254"/>
                    <a:pt x="789330" y="342900"/>
                  </a:cubicBezTo>
                  <a:cubicBezTo>
                    <a:pt x="814748" y="341629"/>
                    <a:pt x="840130" y="346075"/>
                    <a:pt x="865530" y="347663"/>
                  </a:cubicBezTo>
                  <a:cubicBezTo>
                    <a:pt x="873468" y="352425"/>
                    <a:pt x="882377" y="355854"/>
                    <a:pt x="889343" y="361950"/>
                  </a:cubicBezTo>
                  <a:cubicBezTo>
                    <a:pt x="897695" y="369258"/>
                    <a:pt x="912945" y="396524"/>
                    <a:pt x="917918" y="404813"/>
                  </a:cubicBezTo>
                  <a:cubicBezTo>
                    <a:pt x="919505" y="417513"/>
                    <a:pt x="922680" y="430114"/>
                    <a:pt x="922680" y="442913"/>
                  </a:cubicBezTo>
                  <a:cubicBezTo>
                    <a:pt x="922680" y="493724"/>
                    <a:pt x="924752" y="543612"/>
                    <a:pt x="903630" y="590550"/>
                  </a:cubicBezTo>
                  <a:cubicBezTo>
                    <a:pt x="896033" y="607433"/>
                    <a:pt x="884867" y="622476"/>
                    <a:pt x="875055" y="638175"/>
                  </a:cubicBezTo>
                  <a:cubicBezTo>
                    <a:pt x="868988" y="647883"/>
                    <a:pt x="864100" y="658655"/>
                    <a:pt x="856005" y="666750"/>
                  </a:cubicBezTo>
                  <a:cubicBezTo>
                    <a:pt x="844756" y="677999"/>
                    <a:pt x="831827" y="681160"/>
                    <a:pt x="817905" y="685800"/>
                  </a:cubicBezTo>
                  <a:cubicBezTo>
                    <a:pt x="802030" y="682625"/>
                    <a:pt x="785439" y="681959"/>
                    <a:pt x="770280" y="676275"/>
                  </a:cubicBezTo>
                  <a:cubicBezTo>
                    <a:pt x="748709" y="668186"/>
                    <a:pt x="724631" y="641524"/>
                    <a:pt x="713130" y="623888"/>
                  </a:cubicBezTo>
                  <a:cubicBezTo>
                    <a:pt x="697210" y="599478"/>
                    <a:pt x="684421" y="573163"/>
                    <a:pt x="670268" y="547688"/>
                  </a:cubicBezTo>
                  <a:cubicBezTo>
                    <a:pt x="660608" y="530300"/>
                    <a:pt x="653255" y="511486"/>
                    <a:pt x="641693" y="495300"/>
                  </a:cubicBezTo>
                  <a:cubicBezTo>
                    <a:pt x="617880" y="461963"/>
                    <a:pt x="595848" y="427279"/>
                    <a:pt x="570255" y="395288"/>
                  </a:cubicBezTo>
                  <a:cubicBezTo>
                    <a:pt x="551906" y="372352"/>
                    <a:pt x="524973" y="340459"/>
                    <a:pt x="508343" y="314325"/>
                  </a:cubicBezTo>
                  <a:cubicBezTo>
                    <a:pt x="504532" y="308335"/>
                    <a:pt x="501615" y="301800"/>
                    <a:pt x="498818" y="295275"/>
                  </a:cubicBezTo>
                  <a:cubicBezTo>
                    <a:pt x="496840" y="290661"/>
                    <a:pt x="489185" y="282206"/>
                    <a:pt x="494055" y="280988"/>
                  </a:cubicBezTo>
                  <a:cubicBezTo>
                    <a:pt x="508001" y="277501"/>
                    <a:pt x="522630" y="284163"/>
                    <a:pt x="536918" y="285750"/>
                  </a:cubicBezTo>
                  <a:cubicBezTo>
                    <a:pt x="571038" y="302810"/>
                    <a:pt x="577270" y="302290"/>
                    <a:pt x="603593" y="328613"/>
                  </a:cubicBezTo>
                  <a:cubicBezTo>
                    <a:pt x="607640" y="332660"/>
                    <a:pt x="609943" y="338138"/>
                    <a:pt x="613118" y="342900"/>
                  </a:cubicBezTo>
                  <a:cubicBezTo>
                    <a:pt x="608355" y="352425"/>
                    <a:pt x="605094" y="362862"/>
                    <a:pt x="598830" y="371475"/>
                  </a:cubicBezTo>
                  <a:cubicBezTo>
                    <a:pt x="592228" y="380553"/>
                    <a:pt x="584070" y="388650"/>
                    <a:pt x="575018" y="395288"/>
                  </a:cubicBezTo>
                  <a:cubicBezTo>
                    <a:pt x="537801" y="422581"/>
                    <a:pt x="526631" y="422170"/>
                    <a:pt x="489293" y="442913"/>
                  </a:cubicBezTo>
                  <a:cubicBezTo>
                    <a:pt x="456808" y="460960"/>
                    <a:pt x="389370" y="500536"/>
                    <a:pt x="351180" y="523875"/>
                  </a:cubicBezTo>
                  <a:cubicBezTo>
                    <a:pt x="338401" y="531685"/>
                    <a:pt x="325922" y="539983"/>
                    <a:pt x="313080" y="547688"/>
                  </a:cubicBezTo>
                  <a:cubicBezTo>
                    <a:pt x="302105" y="554273"/>
                    <a:pt x="289737" y="558743"/>
                    <a:pt x="279743" y="566738"/>
                  </a:cubicBezTo>
                  <a:lnTo>
                    <a:pt x="232118" y="604838"/>
                  </a:lnTo>
                  <a:cubicBezTo>
                    <a:pt x="228943" y="611188"/>
                    <a:pt x="215858" y="626133"/>
                    <a:pt x="222593" y="623888"/>
                  </a:cubicBezTo>
                  <a:cubicBezTo>
                    <a:pt x="242807" y="617149"/>
                    <a:pt x="263020" y="568200"/>
                    <a:pt x="270218" y="557213"/>
                  </a:cubicBezTo>
                  <a:cubicBezTo>
                    <a:pt x="285631" y="533689"/>
                    <a:pt x="349557" y="443490"/>
                    <a:pt x="374993" y="409575"/>
                  </a:cubicBezTo>
                  <a:cubicBezTo>
                    <a:pt x="419589" y="350114"/>
                    <a:pt x="396166" y="386986"/>
                    <a:pt x="422618" y="342900"/>
                  </a:cubicBezTo>
                  <a:cubicBezTo>
                    <a:pt x="421030" y="338138"/>
                    <a:pt x="422617" y="327026"/>
                    <a:pt x="417855" y="328613"/>
                  </a:cubicBezTo>
                  <a:cubicBezTo>
                    <a:pt x="408286" y="331803"/>
                    <a:pt x="381648" y="368844"/>
                    <a:pt x="374993" y="376238"/>
                  </a:cubicBezTo>
                  <a:cubicBezTo>
                    <a:pt x="367484" y="384582"/>
                    <a:pt x="358366" y="391426"/>
                    <a:pt x="351180" y="400050"/>
                  </a:cubicBezTo>
                  <a:cubicBezTo>
                    <a:pt x="342437" y="410541"/>
                    <a:pt x="335979" y="422789"/>
                    <a:pt x="327368" y="433388"/>
                  </a:cubicBezTo>
                  <a:cubicBezTo>
                    <a:pt x="315314" y="448224"/>
                    <a:pt x="301004" y="461161"/>
                    <a:pt x="289268" y="476250"/>
                  </a:cubicBezTo>
                  <a:cubicBezTo>
                    <a:pt x="261205" y="512331"/>
                    <a:pt x="262376" y="515187"/>
                    <a:pt x="246405" y="552450"/>
                  </a:cubicBezTo>
                  <a:cubicBezTo>
                    <a:pt x="242238" y="573288"/>
                    <a:pt x="235903" y="584485"/>
                    <a:pt x="251168" y="604838"/>
                  </a:cubicBezTo>
                  <a:cubicBezTo>
                    <a:pt x="258565" y="614701"/>
                    <a:pt x="290812" y="618610"/>
                    <a:pt x="298793" y="619125"/>
                  </a:cubicBezTo>
                  <a:cubicBezTo>
                    <a:pt x="338430" y="621682"/>
                    <a:pt x="378152" y="622770"/>
                    <a:pt x="417855" y="623888"/>
                  </a:cubicBezTo>
                  <a:lnTo>
                    <a:pt x="636930" y="628650"/>
                  </a:lnTo>
                  <a:cubicBezTo>
                    <a:pt x="648043" y="630238"/>
                    <a:pt x="659330" y="630889"/>
                    <a:pt x="670268" y="633413"/>
                  </a:cubicBezTo>
                  <a:cubicBezTo>
                    <a:pt x="680051" y="635671"/>
                    <a:pt x="698843" y="642938"/>
                    <a:pt x="698843" y="642938"/>
                  </a:cubicBezTo>
                  <a:cubicBezTo>
                    <a:pt x="692493" y="630238"/>
                    <a:pt x="687669" y="616652"/>
                    <a:pt x="679793" y="604838"/>
                  </a:cubicBezTo>
                  <a:cubicBezTo>
                    <a:pt x="671674" y="592660"/>
                    <a:pt x="660361" y="582929"/>
                    <a:pt x="651218" y="571500"/>
                  </a:cubicBezTo>
                  <a:cubicBezTo>
                    <a:pt x="599975" y="507446"/>
                    <a:pt x="632322" y="529734"/>
                    <a:pt x="532155" y="457200"/>
                  </a:cubicBezTo>
                  <a:cubicBezTo>
                    <a:pt x="517780" y="446790"/>
                    <a:pt x="499999" y="442090"/>
                    <a:pt x="484530" y="433388"/>
                  </a:cubicBezTo>
                  <a:cubicBezTo>
                    <a:pt x="449173" y="413500"/>
                    <a:pt x="414752" y="391991"/>
                    <a:pt x="379755" y="371475"/>
                  </a:cubicBezTo>
                  <a:cubicBezTo>
                    <a:pt x="368714" y="365002"/>
                    <a:pt x="346418" y="352425"/>
                    <a:pt x="346418" y="352425"/>
                  </a:cubicBezTo>
                  <a:cubicBezTo>
                    <a:pt x="325389" y="320883"/>
                    <a:pt x="322033" y="322669"/>
                    <a:pt x="408330" y="357188"/>
                  </a:cubicBezTo>
                  <a:cubicBezTo>
                    <a:pt x="417768" y="360963"/>
                    <a:pt x="425343" y="368682"/>
                    <a:pt x="432143" y="376238"/>
                  </a:cubicBezTo>
                  <a:cubicBezTo>
                    <a:pt x="439801" y="384747"/>
                    <a:pt x="445425" y="394925"/>
                    <a:pt x="451193" y="404813"/>
                  </a:cubicBezTo>
                  <a:cubicBezTo>
                    <a:pt x="461120" y="421832"/>
                    <a:pt x="477821" y="461155"/>
                    <a:pt x="484530" y="476250"/>
                  </a:cubicBezTo>
                  <a:cubicBezTo>
                    <a:pt x="485808" y="483282"/>
                    <a:pt x="499451" y="552813"/>
                    <a:pt x="498818" y="566738"/>
                  </a:cubicBezTo>
                  <a:cubicBezTo>
                    <a:pt x="497799" y="589165"/>
                    <a:pt x="492468" y="611188"/>
                    <a:pt x="489293" y="633413"/>
                  </a:cubicBezTo>
                  <a:cubicBezTo>
                    <a:pt x="484530" y="623888"/>
                    <a:pt x="475005" y="615487"/>
                    <a:pt x="475005" y="604838"/>
                  </a:cubicBezTo>
                  <a:cubicBezTo>
                    <a:pt x="475005" y="514112"/>
                    <a:pt x="481895" y="530354"/>
                    <a:pt x="517868" y="471488"/>
                  </a:cubicBezTo>
                  <a:cubicBezTo>
                    <a:pt x="527930" y="455023"/>
                    <a:pt x="546138" y="416726"/>
                    <a:pt x="560730" y="400050"/>
                  </a:cubicBezTo>
                  <a:cubicBezTo>
                    <a:pt x="564499" y="395742"/>
                    <a:pt x="570255" y="393700"/>
                    <a:pt x="575018" y="390525"/>
                  </a:cubicBezTo>
                  <a:cubicBezTo>
                    <a:pt x="569427" y="412889"/>
                    <a:pt x="555639" y="471799"/>
                    <a:pt x="546443" y="495300"/>
                  </a:cubicBezTo>
                  <a:cubicBezTo>
                    <a:pt x="538160" y="516467"/>
                    <a:pt x="529145" y="537478"/>
                    <a:pt x="517868" y="557213"/>
                  </a:cubicBezTo>
                  <a:cubicBezTo>
                    <a:pt x="497329" y="593156"/>
                    <a:pt x="469706" y="624961"/>
                    <a:pt x="451193" y="661988"/>
                  </a:cubicBezTo>
                  <a:cubicBezTo>
                    <a:pt x="444843" y="674688"/>
                    <a:pt x="436634" y="686618"/>
                    <a:pt x="432143" y="700088"/>
                  </a:cubicBezTo>
                  <a:cubicBezTo>
                    <a:pt x="429215" y="708870"/>
                    <a:pt x="442290" y="684554"/>
                    <a:pt x="446430" y="676275"/>
                  </a:cubicBezTo>
                  <a:cubicBezTo>
                    <a:pt x="454368" y="660400"/>
                    <a:pt x="461331" y="643999"/>
                    <a:pt x="470243" y="628650"/>
                  </a:cubicBezTo>
                  <a:cubicBezTo>
                    <a:pt x="489931" y="594743"/>
                    <a:pt x="513566" y="563160"/>
                    <a:pt x="532155" y="528638"/>
                  </a:cubicBezTo>
                  <a:lnTo>
                    <a:pt x="565493" y="466725"/>
                  </a:lnTo>
                  <a:cubicBezTo>
                    <a:pt x="568668" y="454025"/>
                    <a:pt x="571574" y="441255"/>
                    <a:pt x="575018" y="428625"/>
                  </a:cubicBezTo>
                  <a:cubicBezTo>
                    <a:pt x="576339" y="423782"/>
                    <a:pt x="584702" y="413353"/>
                    <a:pt x="579780" y="414338"/>
                  </a:cubicBezTo>
                  <a:cubicBezTo>
                    <a:pt x="568555" y="416583"/>
                    <a:pt x="560730" y="427038"/>
                    <a:pt x="551205" y="433388"/>
                  </a:cubicBezTo>
                  <a:cubicBezTo>
                    <a:pt x="525805" y="469900"/>
                    <a:pt x="503479" y="508756"/>
                    <a:pt x="475005" y="542925"/>
                  </a:cubicBezTo>
                  <a:cubicBezTo>
                    <a:pt x="451193" y="571500"/>
                    <a:pt x="382935" y="659599"/>
                    <a:pt x="403568" y="628650"/>
                  </a:cubicBezTo>
                  <a:cubicBezTo>
                    <a:pt x="430434" y="588351"/>
                    <a:pt x="436701" y="576467"/>
                    <a:pt x="479768" y="533400"/>
                  </a:cubicBezTo>
                  <a:cubicBezTo>
                    <a:pt x="506802" y="506366"/>
                    <a:pt x="538459" y="484234"/>
                    <a:pt x="565493" y="457200"/>
                  </a:cubicBezTo>
                  <a:cubicBezTo>
                    <a:pt x="589358" y="433335"/>
                    <a:pt x="608303" y="404865"/>
                    <a:pt x="632168" y="381000"/>
                  </a:cubicBezTo>
                  <a:cubicBezTo>
                    <a:pt x="646543" y="366625"/>
                    <a:pt x="664430" y="356215"/>
                    <a:pt x="679793" y="342900"/>
                  </a:cubicBezTo>
                  <a:cubicBezTo>
                    <a:pt x="688276" y="335548"/>
                    <a:pt x="707155" y="329737"/>
                    <a:pt x="703605" y="319088"/>
                  </a:cubicBezTo>
                  <a:cubicBezTo>
                    <a:pt x="700430" y="309563"/>
                    <a:pt x="684555" y="325438"/>
                    <a:pt x="675030" y="328613"/>
                  </a:cubicBezTo>
                  <a:cubicBezTo>
                    <a:pt x="665505" y="338138"/>
                    <a:pt x="655277" y="347009"/>
                    <a:pt x="646455" y="357188"/>
                  </a:cubicBezTo>
                  <a:cubicBezTo>
                    <a:pt x="604163" y="405986"/>
                    <a:pt x="572668" y="462771"/>
                    <a:pt x="541680" y="519113"/>
                  </a:cubicBezTo>
                  <a:cubicBezTo>
                    <a:pt x="524218" y="550863"/>
                    <a:pt x="506998" y="582748"/>
                    <a:pt x="489293" y="614363"/>
                  </a:cubicBezTo>
                  <a:cubicBezTo>
                    <a:pt x="484770" y="622439"/>
                    <a:pt x="475005" y="638175"/>
                    <a:pt x="475005" y="638175"/>
                  </a:cubicBezTo>
                  <a:cubicBezTo>
                    <a:pt x="454632" y="566870"/>
                    <a:pt x="473255" y="647575"/>
                    <a:pt x="470243" y="557213"/>
                  </a:cubicBezTo>
                  <a:cubicBezTo>
                    <a:pt x="467594" y="477739"/>
                    <a:pt x="467803" y="397718"/>
                    <a:pt x="455955" y="319088"/>
                  </a:cubicBezTo>
                  <a:cubicBezTo>
                    <a:pt x="450195" y="280861"/>
                    <a:pt x="432724" y="245235"/>
                    <a:pt x="417855" y="209550"/>
                  </a:cubicBezTo>
                  <a:cubicBezTo>
                    <a:pt x="400923" y="168914"/>
                    <a:pt x="387732" y="125238"/>
                    <a:pt x="360705" y="90488"/>
                  </a:cubicBezTo>
                  <a:cubicBezTo>
                    <a:pt x="349593" y="76200"/>
                    <a:pt x="337671" y="62507"/>
                    <a:pt x="327368" y="47625"/>
                  </a:cubicBezTo>
                  <a:cubicBezTo>
                    <a:pt x="323327" y="41788"/>
                    <a:pt x="321365" y="34739"/>
                    <a:pt x="317843" y="28575"/>
                  </a:cubicBezTo>
                  <a:cubicBezTo>
                    <a:pt x="315003" y="23605"/>
                    <a:pt x="311493" y="19050"/>
                    <a:pt x="308318" y="14288"/>
                  </a:cubicBezTo>
                  <a:cubicBezTo>
                    <a:pt x="311493" y="9525"/>
                    <a:pt x="312119" y="0"/>
                    <a:pt x="317843" y="0"/>
                  </a:cubicBezTo>
                  <a:cubicBezTo>
                    <a:pt x="325781" y="0"/>
                    <a:pt x="330919" y="9061"/>
                    <a:pt x="336893" y="14288"/>
                  </a:cubicBezTo>
                  <a:cubicBezTo>
                    <a:pt x="343651" y="20202"/>
                    <a:pt x="350030" y="26580"/>
                    <a:pt x="355943" y="33338"/>
                  </a:cubicBezTo>
                  <a:cubicBezTo>
                    <a:pt x="361170" y="39312"/>
                    <a:pt x="363880" y="47626"/>
                    <a:pt x="370230" y="52388"/>
                  </a:cubicBezTo>
                  <a:cubicBezTo>
                    <a:pt x="377069" y="57517"/>
                    <a:pt x="386105" y="58738"/>
                    <a:pt x="394043" y="61913"/>
                  </a:cubicBezTo>
                  <a:cubicBezTo>
                    <a:pt x="400393" y="68263"/>
                    <a:pt x="406004" y="75450"/>
                    <a:pt x="413093" y="80963"/>
                  </a:cubicBezTo>
                  <a:cubicBezTo>
                    <a:pt x="420400" y="86646"/>
                    <a:pt x="430360" y="88705"/>
                    <a:pt x="436905" y="95250"/>
                  </a:cubicBezTo>
                  <a:cubicBezTo>
                    <a:pt x="450138" y="108483"/>
                    <a:pt x="459589" y="129966"/>
                    <a:pt x="465480" y="147638"/>
                  </a:cubicBezTo>
                  <a:cubicBezTo>
                    <a:pt x="467550" y="153848"/>
                    <a:pt x="468491" y="160381"/>
                    <a:pt x="470243" y="166688"/>
                  </a:cubicBezTo>
                  <a:cubicBezTo>
                    <a:pt x="488419" y="232120"/>
                    <a:pt x="483561" y="216168"/>
                    <a:pt x="498818" y="261938"/>
                  </a:cubicBezTo>
                  <a:cubicBezTo>
                    <a:pt x="500405" y="273050"/>
                    <a:pt x="500858" y="284385"/>
                    <a:pt x="503580" y="295275"/>
                  </a:cubicBezTo>
                  <a:cubicBezTo>
                    <a:pt x="508240" y="313917"/>
                    <a:pt x="513043" y="318995"/>
                    <a:pt x="522630" y="333375"/>
                  </a:cubicBezTo>
                  <a:cubicBezTo>
                    <a:pt x="528910" y="358491"/>
                    <a:pt x="535941" y="361625"/>
                    <a:pt x="494055" y="347663"/>
                  </a:cubicBezTo>
                  <a:cubicBezTo>
                    <a:pt x="451370" y="333435"/>
                    <a:pt x="465909" y="332453"/>
                    <a:pt x="436905" y="314325"/>
                  </a:cubicBezTo>
                  <a:cubicBezTo>
                    <a:pt x="430885" y="310562"/>
                    <a:pt x="424205" y="307975"/>
                    <a:pt x="417855" y="304800"/>
                  </a:cubicBezTo>
                  <a:cubicBezTo>
                    <a:pt x="445284" y="359658"/>
                    <a:pt x="405780" y="281868"/>
                    <a:pt x="441668" y="347663"/>
                  </a:cubicBezTo>
                  <a:cubicBezTo>
                    <a:pt x="446767" y="357012"/>
                    <a:pt x="449691" y="367626"/>
                    <a:pt x="455955" y="376238"/>
                  </a:cubicBezTo>
                  <a:cubicBezTo>
                    <a:pt x="462557" y="385316"/>
                    <a:pt x="471462" y="392499"/>
                    <a:pt x="479768" y="400050"/>
                  </a:cubicBezTo>
                  <a:cubicBezTo>
                    <a:pt x="493057" y="412131"/>
                    <a:pt x="520259" y="434584"/>
                    <a:pt x="536918" y="442913"/>
                  </a:cubicBezTo>
                  <a:cubicBezTo>
                    <a:pt x="549050" y="448979"/>
                    <a:pt x="562318" y="452438"/>
                    <a:pt x="575018" y="457200"/>
                  </a:cubicBezTo>
                  <a:cubicBezTo>
                    <a:pt x="581368" y="461963"/>
                    <a:pt x="586608" y="468775"/>
                    <a:pt x="594068" y="471488"/>
                  </a:cubicBezTo>
                  <a:cubicBezTo>
                    <a:pt x="619286" y="480658"/>
                    <a:pt x="639970" y="474680"/>
                    <a:pt x="665505" y="471488"/>
                  </a:cubicBezTo>
                  <a:cubicBezTo>
                    <a:pt x="662330" y="465138"/>
                    <a:pt x="659918" y="458345"/>
                    <a:pt x="655980" y="452438"/>
                  </a:cubicBezTo>
                  <a:cubicBezTo>
                    <a:pt x="646708" y="438531"/>
                    <a:pt x="625576" y="415195"/>
                    <a:pt x="613118" y="404813"/>
                  </a:cubicBezTo>
                  <a:cubicBezTo>
                    <a:pt x="596497" y="390962"/>
                    <a:pt x="559663" y="367766"/>
                    <a:pt x="541680" y="357188"/>
                  </a:cubicBezTo>
                  <a:cubicBezTo>
                    <a:pt x="527592" y="348901"/>
                    <a:pt x="512906" y="341662"/>
                    <a:pt x="498818" y="333375"/>
                  </a:cubicBezTo>
                  <a:cubicBezTo>
                    <a:pt x="445643" y="302095"/>
                    <a:pt x="474409" y="317546"/>
                    <a:pt x="422618" y="280988"/>
                  </a:cubicBezTo>
                  <a:cubicBezTo>
                    <a:pt x="408589" y="271085"/>
                    <a:pt x="393619" y="262545"/>
                    <a:pt x="379755" y="252413"/>
                  </a:cubicBezTo>
                  <a:cubicBezTo>
                    <a:pt x="352325" y="232368"/>
                    <a:pt x="325842" y="211057"/>
                    <a:pt x="298793" y="190500"/>
                  </a:cubicBezTo>
                  <a:cubicBezTo>
                    <a:pt x="286154" y="180894"/>
                    <a:pt x="271918" y="173150"/>
                    <a:pt x="260693" y="161925"/>
                  </a:cubicBezTo>
                  <a:cubicBezTo>
                    <a:pt x="254343" y="155575"/>
                    <a:pt x="247487" y="149693"/>
                    <a:pt x="241643" y="142875"/>
                  </a:cubicBezTo>
                  <a:cubicBezTo>
                    <a:pt x="237918" y="138529"/>
                    <a:pt x="232118" y="122864"/>
                    <a:pt x="232118" y="128588"/>
                  </a:cubicBezTo>
                  <a:cubicBezTo>
                    <a:pt x="232118" y="137137"/>
                    <a:pt x="237020" y="145209"/>
                    <a:pt x="241643" y="152400"/>
                  </a:cubicBezTo>
                  <a:cubicBezTo>
                    <a:pt x="262737" y="185213"/>
                    <a:pt x="294463" y="216910"/>
                    <a:pt x="322605" y="242888"/>
                  </a:cubicBezTo>
                  <a:cubicBezTo>
                    <a:pt x="347405" y="265780"/>
                    <a:pt x="370850" y="290652"/>
                    <a:pt x="398805" y="309563"/>
                  </a:cubicBezTo>
                  <a:cubicBezTo>
                    <a:pt x="553374" y="414125"/>
                    <a:pt x="628820" y="460977"/>
                    <a:pt x="784568" y="523875"/>
                  </a:cubicBezTo>
                  <a:cubicBezTo>
                    <a:pt x="820413" y="538351"/>
                    <a:pt x="857056" y="550939"/>
                    <a:pt x="894105" y="561975"/>
                  </a:cubicBezTo>
                  <a:cubicBezTo>
                    <a:pt x="931743" y="573186"/>
                    <a:pt x="1008405" y="590550"/>
                    <a:pt x="1008405" y="590550"/>
                  </a:cubicBezTo>
                  <a:cubicBezTo>
                    <a:pt x="1003643" y="584200"/>
                    <a:pt x="999284" y="577526"/>
                    <a:pt x="994118" y="571500"/>
                  </a:cubicBezTo>
                  <a:cubicBezTo>
                    <a:pt x="972797" y="546626"/>
                    <a:pt x="945429" y="534358"/>
                    <a:pt x="917918" y="514350"/>
                  </a:cubicBezTo>
                  <a:cubicBezTo>
                    <a:pt x="903280" y="503704"/>
                    <a:pt x="889343" y="492126"/>
                    <a:pt x="875055" y="481013"/>
                  </a:cubicBezTo>
                  <a:cubicBezTo>
                    <a:pt x="860768" y="469901"/>
                    <a:pt x="848083" y="456342"/>
                    <a:pt x="832193" y="447675"/>
                  </a:cubicBezTo>
                  <a:cubicBezTo>
                    <a:pt x="814730" y="438150"/>
                    <a:pt x="796623" y="429722"/>
                    <a:pt x="779805" y="419100"/>
                  </a:cubicBezTo>
                  <a:cubicBezTo>
                    <a:pt x="766383" y="410623"/>
                    <a:pt x="753824" y="400779"/>
                    <a:pt x="741705" y="390525"/>
                  </a:cubicBezTo>
                  <a:cubicBezTo>
                    <a:pt x="689969" y="346748"/>
                    <a:pt x="739408" y="381056"/>
                    <a:pt x="703605" y="357188"/>
                  </a:cubicBezTo>
                  <a:cubicBezTo>
                    <a:pt x="724992" y="335801"/>
                    <a:pt x="711504" y="345030"/>
                    <a:pt x="746468" y="333375"/>
                  </a:cubicBezTo>
                  <a:lnTo>
                    <a:pt x="760755" y="328613"/>
                  </a:lnTo>
                  <a:cubicBezTo>
                    <a:pt x="757580" y="344488"/>
                    <a:pt x="755678" y="360672"/>
                    <a:pt x="751230" y="376238"/>
                  </a:cubicBezTo>
                  <a:cubicBezTo>
                    <a:pt x="749280" y="383064"/>
                    <a:pt x="744588" y="388800"/>
                    <a:pt x="741705" y="395288"/>
                  </a:cubicBezTo>
                  <a:cubicBezTo>
                    <a:pt x="716926" y="451039"/>
                    <a:pt x="754721" y="379827"/>
                    <a:pt x="703605" y="466725"/>
                  </a:cubicBezTo>
                  <a:cubicBezTo>
                    <a:pt x="697116" y="477757"/>
                    <a:pt x="694326" y="491796"/>
                    <a:pt x="684555" y="500063"/>
                  </a:cubicBezTo>
                  <a:cubicBezTo>
                    <a:pt x="639991" y="537771"/>
                    <a:pt x="640844" y="545419"/>
                    <a:pt x="603593" y="561975"/>
                  </a:cubicBezTo>
                  <a:cubicBezTo>
                    <a:pt x="595781" y="565447"/>
                    <a:pt x="587718" y="568325"/>
                    <a:pt x="579780" y="571500"/>
                  </a:cubicBezTo>
                  <a:cubicBezTo>
                    <a:pt x="604373" y="528462"/>
                    <a:pt x="607527" y="521598"/>
                    <a:pt x="641693" y="471488"/>
                  </a:cubicBezTo>
                  <a:cubicBezTo>
                    <a:pt x="650636" y="458372"/>
                    <a:pt x="659043" y="444613"/>
                    <a:pt x="670268" y="433388"/>
                  </a:cubicBezTo>
                  <a:cubicBezTo>
                    <a:pt x="687803" y="415853"/>
                    <a:pt x="747256" y="370885"/>
                    <a:pt x="727418" y="385763"/>
                  </a:cubicBezTo>
                  <a:cubicBezTo>
                    <a:pt x="686552" y="416411"/>
                    <a:pt x="733306" y="383121"/>
                    <a:pt x="679793" y="414338"/>
                  </a:cubicBezTo>
                  <a:cubicBezTo>
                    <a:pt x="633216" y="441508"/>
                    <a:pt x="667511" y="429179"/>
                    <a:pt x="608355" y="457200"/>
                  </a:cubicBezTo>
                  <a:cubicBezTo>
                    <a:pt x="592903" y="464519"/>
                    <a:pt x="576023" y="468604"/>
                    <a:pt x="560730" y="476250"/>
                  </a:cubicBezTo>
                  <a:cubicBezTo>
                    <a:pt x="544171" y="484529"/>
                    <a:pt x="529988" y="497228"/>
                    <a:pt x="513105" y="504825"/>
                  </a:cubicBezTo>
                  <a:cubicBezTo>
                    <a:pt x="497991" y="511626"/>
                    <a:pt x="481470" y="514752"/>
                    <a:pt x="465480" y="519113"/>
                  </a:cubicBezTo>
                  <a:cubicBezTo>
                    <a:pt x="446536" y="524280"/>
                    <a:pt x="408330" y="533400"/>
                    <a:pt x="408330" y="533400"/>
                  </a:cubicBezTo>
                  <a:cubicBezTo>
                    <a:pt x="481571" y="496781"/>
                    <a:pt x="388116" y="547272"/>
                    <a:pt x="465480" y="490538"/>
                  </a:cubicBezTo>
                  <a:cubicBezTo>
                    <a:pt x="478660" y="480872"/>
                    <a:pt x="495043" y="476225"/>
                    <a:pt x="508343" y="466725"/>
                  </a:cubicBezTo>
                  <a:cubicBezTo>
                    <a:pt x="528522" y="452312"/>
                    <a:pt x="544974" y="433024"/>
                    <a:pt x="565493" y="419100"/>
                  </a:cubicBezTo>
                  <a:cubicBezTo>
                    <a:pt x="589608" y="402736"/>
                    <a:pt x="616635" y="391116"/>
                    <a:pt x="641693" y="376238"/>
                  </a:cubicBezTo>
                  <a:cubicBezTo>
                    <a:pt x="667448" y="360946"/>
                    <a:pt x="691805" y="343330"/>
                    <a:pt x="717893" y="328613"/>
                  </a:cubicBezTo>
                  <a:cubicBezTo>
                    <a:pt x="753763" y="308379"/>
                    <a:pt x="792116" y="292652"/>
                    <a:pt x="827430" y="271463"/>
                  </a:cubicBezTo>
                  <a:lnTo>
                    <a:pt x="851243" y="257175"/>
                  </a:lnTo>
                  <a:cubicBezTo>
                    <a:pt x="846480" y="265113"/>
                    <a:pt x="842638" y="273681"/>
                    <a:pt x="836955" y="280988"/>
                  </a:cubicBezTo>
                  <a:cubicBezTo>
                    <a:pt x="802174" y="325706"/>
                    <a:pt x="790443" y="340664"/>
                    <a:pt x="751230" y="371475"/>
                  </a:cubicBezTo>
                  <a:cubicBezTo>
                    <a:pt x="718275" y="397369"/>
                    <a:pt x="688198" y="427952"/>
                    <a:pt x="651218" y="447675"/>
                  </a:cubicBezTo>
                  <a:cubicBezTo>
                    <a:pt x="627405" y="460375"/>
                    <a:pt x="603156" y="472289"/>
                    <a:pt x="579780" y="485775"/>
                  </a:cubicBezTo>
                  <a:cubicBezTo>
                    <a:pt x="561851" y="496119"/>
                    <a:pt x="545728" y="509509"/>
                    <a:pt x="527393" y="519113"/>
                  </a:cubicBezTo>
                  <a:cubicBezTo>
                    <a:pt x="488211" y="539637"/>
                    <a:pt x="484308" y="537514"/>
                    <a:pt x="446430" y="542925"/>
                  </a:cubicBezTo>
                  <a:cubicBezTo>
                    <a:pt x="441668" y="544513"/>
                    <a:pt x="432143" y="552708"/>
                    <a:pt x="432143" y="547688"/>
                  </a:cubicBezTo>
                  <a:cubicBezTo>
                    <a:pt x="432143" y="540953"/>
                    <a:pt x="442165" y="538613"/>
                    <a:pt x="446430" y="533400"/>
                  </a:cubicBezTo>
                  <a:cubicBezTo>
                    <a:pt x="585722" y="363151"/>
                    <a:pt x="363510" y="624900"/>
                    <a:pt x="508343" y="461963"/>
                  </a:cubicBezTo>
                  <a:cubicBezTo>
                    <a:pt x="523333" y="445099"/>
                    <a:pt x="534929" y="425200"/>
                    <a:pt x="551205" y="409575"/>
                  </a:cubicBezTo>
                  <a:cubicBezTo>
                    <a:pt x="617048" y="346365"/>
                    <a:pt x="718288" y="288355"/>
                    <a:pt x="789330" y="242888"/>
                  </a:cubicBezTo>
                  <a:cubicBezTo>
                    <a:pt x="814558" y="226742"/>
                    <a:pt x="837924" y="206886"/>
                    <a:pt x="865530" y="195263"/>
                  </a:cubicBezTo>
                  <a:cubicBezTo>
                    <a:pt x="1051200" y="117086"/>
                    <a:pt x="880579" y="192501"/>
                    <a:pt x="1008405" y="128588"/>
                  </a:cubicBezTo>
                  <a:cubicBezTo>
                    <a:pt x="1022390" y="121596"/>
                    <a:pt x="1061564" y="97771"/>
                    <a:pt x="1051268" y="109538"/>
                  </a:cubicBezTo>
                  <a:cubicBezTo>
                    <a:pt x="1030361" y="133432"/>
                    <a:pt x="998668" y="145449"/>
                    <a:pt x="975068" y="166688"/>
                  </a:cubicBezTo>
                  <a:cubicBezTo>
                    <a:pt x="959193" y="180975"/>
                    <a:pt x="943850" y="195877"/>
                    <a:pt x="927443" y="209550"/>
                  </a:cubicBezTo>
                  <a:cubicBezTo>
                    <a:pt x="877160" y="251453"/>
                    <a:pt x="825872" y="292136"/>
                    <a:pt x="775043" y="333375"/>
                  </a:cubicBezTo>
                  <a:cubicBezTo>
                    <a:pt x="741735" y="360399"/>
                    <a:pt x="708695" y="387760"/>
                    <a:pt x="675030" y="414338"/>
                  </a:cubicBezTo>
                  <a:cubicBezTo>
                    <a:pt x="648365" y="435390"/>
                    <a:pt x="623108" y="458618"/>
                    <a:pt x="594068" y="476250"/>
                  </a:cubicBezTo>
                  <a:cubicBezTo>
                    <a:pt x="549618" y="503238"/>
                    <a:pt x="508515" y="536730"/>
                    <a:pt x="460718" y="557213"/>
                  </a:cubicBezTo>
                  <a:cubicBezTo>
                    <a:pt x="422119" y="573755"/>
                    <a:pt x="437439" y="564793"/>
                    <a:pt x="413093" y="581025"/>
                  </a:cubicBezTo>
                  <a:cubicBezTo>
                    <a:pt x="447177" y="529899"/>
                    <a:pt x="427770" y="556526"/>
                    <a:pt x="489293" y="485775"/>
                  </a:cubicBezTo>
                  <a:cubicBezTo>
                    <a:pt x="534188" y="434146"/>
                    <a:pt x="565314" y="401872"/>
                    <a:pt x="617880" y="347663"/>
                  </a:cubicBezTo>
                  <a:cubicBezTo>
                    <a:pt x="636752" y="328201"/>
                    <a:pt x="732196" y="232583"/>
                    <a:pt x="751230" y="219075"/>
                  </a:cubicBezTo>
                  <a:lnTo>
                    <a:pt x="898868" y="114300"/>
                  </a:lnTo>
                  <a:cubicBezTo>
                    <a:pt x="915901" y="102539"/>
                    <a:pt x="933844" y="92156"/>
                    <a:pt x="951255" y="80963"/>
                  </a:cubicBezTo>
                  <a:cubicBezTo>
                    <a:pt x="956070" y="77868"/>
                    <a:pt x="969590" y="67391"/>
                    <a:pt x="965543" y="71438"/>
                  </a:cubicBezTo>
                  <a:cubicBezTo>
                    <a:pt x="873817" y="163164"/>
                    <a:pt x="990184" y="44498"/>
                    <a:pt x="832193" y="223838"/>
                  </a:cubicBezTo>
                  <a:cubicBezTo>
                    <a:pt x="821335" y="236164"/>
                    <a:pt x="659199" y="406276"/>
                    <a:pt x="655980" y="409575"/>
                  </a:cubicBezTo>
                  <a:cubicBezTo>
                    <a:pt x="624624" y="441714"/>
                    <a:pt x="595893" y="476902"/>
                    <a:pt x="560730" y="504825"/>
                  </a:cubicBezTo>
                  <a:cubicBezTo>
                    <a:pt x="506755" y="547688"/>
                    <a:pt x="460452" y="602589"/>
                    <a:pt x="398805" y="633413"/>
                  </a:cubicBezTo>
                  <a:lnTo>
                    <a:pt x="341655" y="661988"/>
                  </a:lnTo>
                  <a:cubicBezTo>
                    <a:pt x="371322" y="602655"/>
                    <a:pt x="328370" y="685718"/>
                    <a:pt x="365468" y="623888"/>
                  </a:cubicBezTo>
                  <a:cubicBezTo>
                    <a:pt x="395138" y="574438"/>
                    <a:pt x="362863" y="615889"/>
                    <a:pt x="398805" y="561975"/>
                  </a:cubicBezTo>
                  <a:cubicBezTo>
                    <a:pt x="407611" y="548766"/>
                    <a:pt x="418903" y="537297"/>
                    <a:pt x="427380" y="523875"/>
                  </a:cubicBezTo>
                  <a:cubicBezTo>
                    <a:pt x="460921" y="470768"/>
                    <a:pt x="448403" y="469515"/>
                    <a:pt x="494055" y="423863"/>
                  </a:cubicBezTo>
                  <a:cubicBezTo>
                    <a:pt x="519505" y="398413"/>
                    <a:pt x="600468" y="326975"/>
                    <a:pt x="575018" y="352425"/>
                  </a:cubicBezTo>
                  <a:cubicBezTo>
                    <a:pt x="554380" y="373063"/>
                    <a:pt x="533233" y="393203"/>
                    <a:pt x="513105" y="414338"/>
                  </a:cubicBezTo>
                  <a:cubicBezTo>
                    <a:pt x="488068" y="440627"/>
                    <a:pt x="443475" y="490797"/>
                    <a:pt x="417855" y="519113"/>
                  </a:cubicBezTo>
                  <a:cubicBezTo>
                    <a:pt x="402022" y="536613"/>
                    <a:pt x="384973" y="553072"/>
                    <a:pt x="370230" y="571500"/>
                  </a:cubicBezTo>
                  <a:cubicBezTo>
                    <a:pt x="342234" y="606495"/>
                    <a:pt x="334235" y="620088"/>
                    <a:pt x="303555" y="647700"/>
                  </a:cubicBezTo>
                  <a:cubicBezTo>
                    <a:pt x="297655" y="653010"/>
                    <a:pt x="290855" y="657225"/>
                    <a:pt x="284505" y="661988"/>
                  </a:cubicBezTo>
                  <a:cubicBezTo>
                    <a:pt x="289268" y="649288"/>
                    <a:pt x="292410" y="635856"/>
                    <a:pt x="298793" y="623888"/>
                  </a:cubicBezTo>
                  <a:cubicBezTo>
                    <a:pt x="312456" y="598270"/>
                    <a:pt x="340026" y="570831"/>
                    <a:pt x="360705" y="552450"/>
                  </a:cubicBezTo>
                  <a:cubicBezTo>
                    <a:pt x="375900" y="538944"/>
                    <a:pt x="391568" y="525853"/>
                    <a:pt x="408330" y="514350"/>
                  </a:cubicBezTo>
                  <a:cubicBezTo>
                    <a:pt x="472587" y="470252"/>
                    <a:pt x="538386" y="428444"/>
                    <a:pt x="603593" y="385763"/>
                  </a:cubicBezTo>
                  <a:cubicBezTo>
                    <a:pt x="625700" y="371293"/>
                    <a:pt x="651585" y="361583"/>
                    <a:pt x="670268" y="342900"/>
                  </a:cubicBezTo>
                  <a:cubicBezTo>
                    <a:pt x="681380" y="331788"/>
                    <a:pt x="703605" y="325278"/>
                    <a:pt x="703605" y="309563"/>
                  </a:cubicBezTo>
                  <a:cubicBezTo>
                    <a:pt x="703605" y="297473"/>
                    <a:pt x="681380" y="319088"/>
                    <a:pt x="670268" y="323850"/>
                  </a:cubicBezTo>
                  <a:cubicBezTo>
                    <a:pt x="620211" y="380165"/>
                    <a:pt x="594601" y="406587"/>
                    <a:pt x="546443" y="481013"/>
                  </a:cubicBezTo>
                  <a:cubicBezTo>
                    <a:pt x="511518" y="534988"/>
                    <a:pt x="482119" y="592970"/>
                    <a:pt x="441668" y="642938"/>
                  </a:cubicBezTo>
                  <a:cubicBezTo>
                    <a:pt x="414680" y="676275"/>
                    <a:pt x="391033" y="712620"/>
                    <a:pt x="360705" y="742950"/>
                  </a:cubicBezTo>
                  <a:cubicBezTo>
                    <a:pt x="352768" y="750888"/>
                    <a:pt x="345754" y="759871"/>
                    <a:pt x="336893" y="766763"/>
                  </a:cubicBezTo>
                  <a:cubicBezTo>
                    <a:pt x="331289" y="771122"/>
                    <a:pt x="324193" y="773113"/>
                    <a:pt x="317843" y="776288"/>
                  </a:cubicBezTo>
                  <a:cubicBezTo>
                    <a:pt x="331512" y="721607"/>
                    <a:pt x="312399" y="788988"/>
                    <a:pt x="332130" y="742950"/>
                  </a:cubicBezTo>
                  <a:cubicBezTo>
                    <a:pt x="334708" y="736934"/>
                    <a:pt x="335421" y="730278"/>
                    <a:pt x="336893" y="723900"/>
                  </a:cubicBezTo>
                  <a:cubicBezTo>
                    <a:pt x="340184" y="709639"/>
                    <a:pt x="343243" y="695325"/>
                    <a:pt x="346418" y="681038"/>
                  </a:cubicBezTo>
                  <a:cubicBezTo>
                    <a:pt x="353005" y="555867"/>
                    <a:pt x="355880" y="560076"/>
                    <a:pt x="341655" y="400050"/>
                  </a:cubicBezTo>
                  <a:cubicBezTo>
                    <a:pt x="339395" y="374620"/>
                    <a:pt x="334879" y="377155"/>
                    <a:pt x="317843" y="371475"/>
                  </a:cubicBezTo>
                  <a:cubicBezTo>
                    <a:pt x="311493" y="373063"/>
                    <a:pt x="304239" y="372607"/>
                    <a:pt x="298793" y="376238"/>
                  </a:cubicBezTo>
                  <a:cubicBezTo>
                    <a:pt x="294031" y="379413"/>
                    <a:pt x="289268" y="384801"/>
                    <a:pt x="289268" y="390525"/>
                  </a:cubicBezTo>
                  <a:cubicBezTo>
                    <a:pt x="289268" y="442907"/>
                    <a:pt x="299059" y="450905"/>
                    <a:pt x="327368" y="490538"/>
                  </a:cubicBezTo>
                  <a:cubicBezTo>
                    <a:pt x="390434" y="578832"/>
                    <a:pt x="353079" y="523324"/>
                    <a:pt x="436905" y="619125"/>
                  </a:cubicBezTo>
                  <a:cubicBezTo>
                    <a:pt x="471036" y="658132"/>
                    <a:pt x="503282" y="698753"/>
                    <a:pt x="536918" y="738188"/>
                  </a:cubicBezTo>
                  <a:cubicBezTo>
                    <a:pt x="635663" y="853958"/>
                    <a:pt x="525073" y="723252"/>
                    <a:pt x="603593" y="809625"/>
                  </a:cubicBezTo>
                  <a:cubicBezTo>
                    <a:pt x="610431" y="817147"/>
                    <a:pt x="616544" y="825306"/>
                    <a:pt x="622643" y="833438"/>
                  </a:cubicBezTo>
                  <a:cubicBezTo>
                    <a:pt x="626077" y="838017"/>
                    <a:pt x="632168" y="853449"/>
                    <a:pt x="632168" y="847725"/>
                  </a:cubicBezTo>
                  <a:cubicBezTo>
                    <a:pt x="632168" y="840625"/>
                    <a:pt x="627139" y="834170"/>
                    <a:pt x="622643" y="828675"/>
                  </a:cubicBezTo>
                  <a:cubicBezTo>
                    <a:pt x="612691" y="816512"/>
                    <a:pt x="599043" y="807673"/>
                    <a:pt x="589305" y="795338"/>
                  </a:cubicBezTo>
                  <a:cubicBezTo>
                    <a:pt x="575118" y="777368"/>
                    <a:pt x="566392" y="755322"/>
                    <a:pt x="551205" y="738188"/>
                  </a:cubicBezTo>
                  <a:cubicBezTo>
                    <a:pt x="504290" y="685259"/>
                    <a:pt x="452366" y="636986"/>
                    <a:pt x="403568" y="585788"/>
                  </a:cubicBezTo>
                  <a:cubicBezTo>
                    <a:pt x="355525" y="535383"/>
                    <a:pt x="312635" y="479765"/>
                    <a:pt x="260693" y="433388"/>
                  </a:cubicBezTo>
                  <a:cubicBezTo>
                    <a:pt x="216243" y="393700"/>
                    <a:pt x="167427" y="358417"/>
                    <a:pt x="127343" y="314325"/>
                  </a:cubicBezTo>
                  <a:cubicBezTo>
                    <a:pt x="68366" y="249451"/>
                    <a:pt x="97479" y="277479"/>
                    <a:pt x="41618" y="228600"/>
                  </a:cubicBezTo>
                  <a:cubicBezTo>
                    <a:pt x="35268" y="215900"/>
                    <a:pt x="29300" y="203002"/>
                    <a:pt x="22568" y="190500"/>
                  </a:cubicBezTo>
                  <a:cubicBezTo>
                    <a:pt x="18179" y="182350"/>
                    <a:pt x="0" y="170827"/>
                    <a:pt x="8280" y="166688"/>
                  </a:cubicBezTo>
                  <a:cubicBezTo>
                    <a:pt x="17372" y="162142"/>
                    <a:pt x="24662" y="178802"/>
                    <a:pt x="32093" y="185738"/>
                  </a:cubicBezTo>
                  <a:cubicBezTo>
                    <a:pt x="48506" y="201056"/>
                    <a:pt x="65501" y="215987"/>
                    <a:pt x="79718" y="233363"/>
                  </a:cubicBezTo>
                  <a:cubicBezTo>
                    <a:pt x="108469" y="268503"/>
                    <a:pt x="133784" y="306321"/>
                    <a:pt x="160680" y="342900"/>
                  </a:cubicBezTo>
                  <a:cubicBezTo>
                    <a:pt x="191342" y="384600"/>
                    <a:pt x="244333" y="457281"/>
                    <a:pt x="265455" y="495300"/>
                  </a:cubicBezTo>
                  <a:cubicBezTo>
                    <a:pt x="273393" y="509588"/>
                    <a:pt x="279698" y="524913"/>
                    <a:pt x="289268" y="538163"/>
                  </a:cubicBezTo>
                  <a:cubicBezTo>
                    <a:pt x="300460" y="553660"/>
                    <a:pt x="314972" y="566473"/>
                    <a:pt x="327368" y="581025"/>
                  </a:cubicBezTo>
                  <a:cubicBezTo>
                    <a:pt x="351488" y="609340"/>
                    <a:pt x="374881" y="638269"/>
                    <a:pt x="398805" y="666750"/>
                  </a:cubicBezTo>
                  <a:cubicBezTo>
                    <a:pt x="408219" y="677957"/>
                    <a:pt x="417030" y="689739"/>
                    <a:pt x="427380" y="700088"/>
                  </a:cubicBezTo>
                  <a:lnTo>
                    <a:pt x="451193" y="723900"/>
                  </a:lnTo>
                  <a:cubicBezTo>
                    <a:pt x="452780" y="728663"/>
                    <a:pt x="459505" y="734638"/>
                    <a:pt x="455955" y="738188"/>
                  </a:cubicBezTo>
                  <a:cubicBezTo>
                    <a:pt x="452405" y="741738"/>
                    <a:pt x="445218" y="736975"/>
                    <a:pt x="441668" y="733425"/>
                  </a:cubicBezTo>
                  <a:cubicBezTo>
                    <a:pt x="436648" y="728405"/>
                    <a:pt x="436403" y="720055"/>
                    <a:pt x="432143" y="714375"/>
                  </a:cubicBezTo>
                  <a:cubicBezTo>
                    <a:pt x="426755" y="707191"/>
                    <a:pt x="419007" y="702083"/>
                    <a:pt x="413093" y="695325"/>
                  </a:cubicBezTo>
                  <a:cubicBezTo>
                    <a:pt x="395203" y="674880"/>
                    <a:pt x="402396" y="675338"/>
                    <a:pt x="379755" y="657225"/>
                  </a:cubicBezTo>
                  <a:cubicBezTo>
                    <a:pt x="370816" y="650074"/>
                    <a:pt x="351180" y="638175"/>
                    <a:pt x="351180" y="638175"/>
                  </a:cubicBezTo>
                  <a:cubicBezTo>
                    <a:pt x="385866" y="620832"/>
                    <a:pt x="382340" y="618581"/>
                    <a:pt x="441668" y="633413"/>
                  </a:cubicBezTo>
                  <a:cubicBezTo>
                    <a:pt x="446538" y="634631"/>
                    <a:pt x="444843" y="642938"/>
                    <a:pt x="446430" y="647700"/>
                  </a:cubicBezTo>
                  <a:cubicBezTo>
                    <a:pt x="444843" y="654050"/>
                    <a:pt x="444326" y="660769"/>
                    <a:pt x="441668" y="666750"/>
                  </a:cubicBezTo>
                  <a:cubicBezTo>
                    <a:pt x="437908" y="675209"/>
                    <a:pt x="432286" y="682713"/>
                    <a:pt x="427380" y="690563"/>
                  </a:cubicBezTo>
                  <a:cubicBezTo>
                    <a:pt x="416550" y="707890"/>
                    <a:pt x="413733" y="710002"/>
                    <a:pt x="398805" y="728663"/>
                  </a:cubicBezTo>
                  <a:cubicBezTo>
                    <a:pt x="389280" y="725488"/>
                    <a:pt x="377853" y="725672"/>
                    <a:pt x="370230" y="719138"/>
                  </a:cubicBezTo>
                  <a:cubicBezTo>
                    <a:pt x="354794" y="705907"/>
                    <a:pt x="346505" y="685888"/>
                    <a:pt x="332130" y="671513"/>
                  </a:cubicBezTo>
                  <a:lnTo>
                    <a:pt x="313080" y="652463"/>
                  </a:lnTo>
                  <a:cubicBezTo>
                    <a:pt x="311044" y="647373"/>
                    <a:pt x="298033" y="617956"/>
                    <a:pt x="298793" y="609600"/>
                  </a:cubicBezTo>
                  <a:cubicBezTo>
                    <a:pt x="299839" y="598090"/>
                    <a:pt x="301691" y="585731"/>
                    <a:pt x="308318" y="576263"/>
                  </a:cubicBezTo>
                  <a:cubicBezTo>
                    <a:pt x="317029" y="563818"/>
                    <a:pt x="349066" y="557300"/>
                    <a:pt x="360705" y="552450"/>
                  </a:cubicBezTo>
                  <a:cubicBezTo>
                    <a:pt x="370535" y="548354"/>
                    <a:pt x="379549" y="542488"/>
                    <a:pt x="389280" y="538163"/>
                  </a:cubicBezTo>
                  <a:cubicBezTo>
                    <a:pt x="408139" y="529781"/>
                    <a:pt x="426851" y="520875"/>
                    <a:pt x="446430" y="514350"/>
                  </a:cubicBezTo>
                  <a:cubicBezTo>
                    <a:pt x="451193" y="512763"/>
                    <a:pt x="465208" y="507343"/>
                    <a:pt x="460718" y="509588"/>
                  </a:cubicBezTo>
                  <a:cubicBezTo>
                    <a:pt x="449904" y="514995"/>
                    <a:pt x="438493" y="519113"/>
                    <a:pt x="427380" y="523875"/>
                  </a:cubicBezTo>
                  <a:cubicBezTo>
                    <a:pt x="398760" y="552497"/>
                    <a:pt x="429867" y="525140"/>
                    <a:pt x="389280" y="547688"/>
                  </a:cubicBezTo>
                  <a:cubicBezTo>
                    <a:pt x="383798" y="550734"/>
                    <a:pt x="363749" y="568155"/>
                    <a:pt x="355943" y="571500"/>
                  </a:cubicBezTo>
                  <a:cubicBezTo>
                    <a:pt x="349927" y="574078"/>
                    <a:pt x="343243" y="574675"/>
                    <a:pt x="336893" y="576263"/>
                  </a:cubicBezTo>
                  <a:cubicBezTo>
                    <a:pt x="328907" y="552307"/>
                    <a:pt x="329265" y="567579"/>
                    <a:pt x="351180" y="542925"/>
                  </a:cubicBezTo>
                  <a:cubicBezTo>
                    <a:pt x="357933" y="535328"/>
                    <a:pt x="362293" y="525463"/>
                    <a:pt x="370230" y="519113"/>
                  </a:cubicBezTo>
                  <a:cubicBezTo>
                    <a:pt x="379288" y="511867"/>
                    <a:pt x="410724" y="500057"/>
                    <a:pt x="422618" y="495300"/>
                  </a:cubicBezTo>
                  <a:lnTo>
                    <a:pt x="455955" y="461963"/>
                  </a:lnTo>
                  <a:lnTo>
                    <a:pt x="451193" y="47625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683568" y="1916832"/>
            <a:ext cx="21602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8532440" y="5157192"/>
            <a:ext cx="683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 rot="17256020" flipH="1" flipV="1">
            <a:off x="2091718" y="3288502"/>
            <a:ext cx="624452" cy="84312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6732240" y="3212976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680424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ounded Rectangle 113"/>
          <p:cNvSpPr/>
          <p:nvPr/>
        </p:nvSpPr>
        <p:spPr>
          <a:xfrm flipH="1">
            <a:off x="7031105" y="2320981"/>
            <a:ext cx="759409" cy="2742064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Moon 118"/>
          <p:cNvSpPr/>
          <p:nvPr/>
        </p:nvSpPr>
        <p:spPr>
          <a:xfrm rot="5400000" flipH="1">
            <a:off x="9419225" y="3406310"/>
            <a:ext cx="554856" cy="600235"/>
          </a:xfrm>
          <a:prstGeom prst="moon">
            <a:avLst>
              <a:gd name="adj" fmla="val 647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/>
          <p:cNvSpPr/>
          <p:nvPr/>
        </p:nvSpPr>
        <p:spPr>
          <a:xfrm>
            <a:off x="4644008" y="3933056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>
            <a:off x="4156829" y="3397815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4499992" y="2996952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83568" y="3645024"/>
            <a:ext cx="1152128" cy="100811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699792" y="3645024"/>
            <a:ext cx="1152128" cy="648072"/>
          </a:xfrm>
          <a:prstGeom prst="round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11760" y="3645024"/>
            <a:ext cx="38855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H="1">
            <a:off x="3707904" y="3645024"/>
            <a:ext cx="381017" cy="84245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703525" y="2636912"/>
            <a:ext cx="1088357" cy="2789313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27"/>
          <p:cNvGrpSpPr/>
          <p:nvPr/>
        </p:nvGrpSpPr>
        <p:grpSpPr>
          <a:xfrm>
            <a:off x="2958796" y="3143619"/>
            <a:ext cx="576064" cy="1106497"/>
            <a:chOff x="2958796" y="3143619"/>
            <a:chExt cx="576064" cy="1106497"/>
          </a:xfrm>
        </p:grpSpPr>
        <p:sp>
          <p:nvSpPr>
            <p:cNvPr id="15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form 32"/>
          <p:cNvSpPr/>
          <p:nvPr/>
        </p:nvSpPr>
        <p:spPr>
          <a:xfrm>
            <a:off x="251520" y="3681028"/>
            <a:ext cx="334745" cy="8086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39027" y="2981870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79"/>
          <p:cNvGrpSpPr/>
          <p:nvPr/>
        </p:nvGrpSpPr>
        <p:grpSpPr>
          <a:xfrm>
            <a:off x="611560" y="3569881"/>
            <a:ext cx="581741" cy="1299279"/>
            <a:chOff x="899592" y="3320988"/>
            <a:chExt cx="581741" cy="1299279"/>
          </a:xfrm>
        </p:grpSpPr>
        <p:sp>
          <p:nvSpPr>
            <p:cNvPr id="36" name="Arc 35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655051" y="2456892"/>
            <a:ext cx="1080120" cy="592878"/>
            <a:chOff x="1214203" y="1352769"/>
            <a:chExt cx="1394086" cy="664886"/>
          </a:xfrm>
        </p:grpSpPr>
        <p:sp>
          <p:nvSpPr>
            <p:cNvPr id="40" name="Freeform 39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3528" y="4365104"/>
            <a:ext cx="1331640" cy="1440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50"/>
          <p:cNvGrpSpPr/>
          <p:nvPr/>
        </p:nvGrpSpPr>
        <p:grpSpPr>
          <a:xfrm>
            <a:off x="3635896" y="3976035"/>
            <a:ext cx="504056" cy="533085"/>
            <a:chOff x="5220072" y="1155282"/>
            <a:chExt cx="648072" cy="761550"/>
          </a:xfrm>
        </p:grpSpPr>
        <p:sp>
          <p:nvSpPr>
            <p:cNvPr id="52" name="Rectangle 51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5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45"/>
          <p:cNvGrpSpPr/>
          <p:nvPr/>
        </p:nvGrpSpPr>
        <p:grpSpPr>
          <a:xfrm>
            <a:off x="7596336" y="3976035"/>
            <a:ext cx="504056" cy="533085"/>
            <a:chOff x="5220072" y="1155282"/>
            <a:chExt cx="648072" cy="761550"/>
          </a:xfrm>
        </p:grpSpPr>
        <p:sp>
          <p:nvSpPr>
            <p:cNvPr id="45" name="Rectangle 44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hord 43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-324544" y="4509120"/>
            <a:ext cx="9145016" cy="2160240"/>
            <a:chOff x="-396552" y="4005064"/>
            <a:chExt cx="9145016" cy="2160240"/>
          </a:xfrm>
        </p:grpSpPr>
        <p:sp>
          <p:nvSpPr>
            <p:cNvPr id="2" name="Rectangle 1"/>
            <p:cNvSpPr/>
            <p:nvPr/>
          </p:nvSpPr>
          <p:spPr>
            <a:xfrm>
              <a:off x="-180528" y="4365104"/>
              <a:ext cx="8640960" cy="1800200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396552" y="4005064"/>
              <a:ext cx="9145016" cy="43204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87"/>
          <p:cNvGrpSpPr/>
          <p:nvPr/>
        </p:nvGrpSpPr>
        <p:grpSpPr>
          <a:xfrm>
            <a:off x="0" y="4869160"/>
            <a:ext cx="8676456" cy="1683568"/>
            <a:chOff x="-540568" y="-819472"/>
            <a:chExt cx="9598908" cy="2016224"/>
          </a:xfrm>
        </p:grpSpPr>
        <p:sp>
          <p:nvSpPr>
            <p:cNvPr id="89" name="Multiply 88"/>
            <p:cNvSpPr/>
            <p:nvPr/>
          </p:nvSpPr>
          <p:spPr>
            <a:xfrm>
              <a:off x="-540568" y="-819472"/>
              <a:ext cx="3096344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Multiply 89"/>
            <p:cNvSpPr/>
            <p:nvPr/>
          </p:nvSpPr>
          <p:spPr>
            <a:xfrm>
              <a:off x="1660158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Multiply 90"/>
            <p:cNvSpPr/>
            <p:nvPr/>
          </p:nvSpPr>
          <p:spPr>
            <a:xfrm>
              <a:off x="3811076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Multiply 91"/>
            <p:cNvSpPr/>
            <p:nvPr/>
          </p:nvSpPr>
          <p:spPr>
            <a:xfrm>
              <a:off x="5961995" y="-819472"/>
              <a:ext cx="3096345" cy="2016224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37"/>
          <p:cNvGrpSpPr/>
          <p:nvPr/>
        </p:nvGrpSpPr>
        <p:grpSpPr>
          <a:xfrm>
            <a:off x="7164288" y="2821903"/>
            <a:ext cx="504056" cy="1255169"/>
            <a:chOff x="7164288" y="2821903"/>
            <a:chExt cx="504056" cy="1255169"/>
          </a:xfrm>
        </p:grpSpPr>
        <p:sp>
          <p:nvSpPr>
            <p:cNvPr id="115" name="Chord 114"/>
            <p:cNvSpPr/>
            <p:nvPr/>
          </p:nvSpPr>
          <p:spPr>
            <a:xfrm flipH="1">
              <a:off x="7184460" y="3111324"/>
              <a:ext cx="442989" cy="31676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39"/>
            <p:cNvGrpSpPr/>
            <p:nvPr/>
          </p:nvGrpSpPr>
          <p:grpSpPr>
            <a:xfrm>
              <a:off x="7197007" y="2821903"/>
              <a:ext cx="427247" cy="188243"/>
              <a:chOff x="5148064" y="1988840"/>
              <a:chExt cx="427247" cy="188243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Arc 119"/>
            <p:cNvSpPr/>
            <p:nvPr/>
          </p:nvSpPr>
          <p:spPr>
            <a:xfrm>
              <a:off x="7164288" y="3573016"/>
              <a:ext cx="504056" cy="504056"/>
            </a:xfrm>
            <a:prstGeom prst="arc">
              <a:avLst>
                <a:gd name="adj1" fmla="val 12370413"/>
                <a:gd name="adj2" fmla="val 199872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123"/>
          <p:cNvGrpSpPr/>
          <p:nvPr/>
        </p:nvGrpSpPr>
        <p:grpSpPr>
          <a:xfrm>
            <a:off x="4860032" y="3284984"/>
            <a:ext cx="854095" cy="1209680"/>
            <a:chOff x="4860032" y="3262775"/>
            <a:chExt cx="854095" cy="1209680"/>
          </a:xfrm>
        </p:grpSpPr>
        <p:sp>
          <p:nvSpPr>
            <p:cNvPr id="125" name="Oval 124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Arc 125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Multiply 84"/>
          <p:cNvSpPr/>
          <p:nvPr/>
        </p:nvSpPr>
        <p:spPr>
          <a:xfrm>
            <a:off x="5868144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Multiply 92"/>
          <p:cNvSpPr/>
          <p:nvPr/>
        </p:nvSpPr>
        <p:spPr>
          <a:xfrm>
            <a:off x="3923928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Multiply 93"/>
          <p:cNvSpPr/>
          <p:nvPr/>
        </p:nvSpPr>
        <p:spPr>
          <a:xfrm>
            <a:off x="1979712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46"/>
          <p:cNvGrpSpPr/>
          <p:nvPr/>
        </p:nvGrpSpPr>
        <p:grpSpPr>
          <a:xfrm>
            <a:off x="5508104" y="3976035"/>
            <a:ext cx="504056" cy="533085"/>
            <a:chOff x="5220072" y="1155282"/>
            <a:chExt cx="648072" cy="761550"/>
          </a:xfrm>
        </p:grpSpPr>
        <p:sp>
          <p:nvSpPr>
            <p:cNvPr id="48" name="Rectangle 47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hord 49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79"/>
          <p:cNvGrpSpPr/>
          <p:nvPr/>
        </p:nvGrpSpPr>
        <p:grpSpPr>
          <a:xfrm>
            <a:off x="3635896" y="3284984"/>
            <a:ext cx="490952" cy="726943"/>
            <a:chOff x="2086429" y="2054225"/>
            <a:chExt cx="490952" cy="726943"/>
          </a:xfrm>
          <a:solidFill>
            <a:srgbClr val="3399FF"/>
          </a:solidFill>
        </p:grpSpPr>
        <p:sp>
          <p:nvSpPr>
            <p:cNvPr id="81" name="Freeform 80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95"/>
          <p:cNvGrpSpPr/>
          <p:nvPr/>
        </p:nvGrpSpPr>
        <p:grpSpPr>
          <a:xfrm>
            <a:off x="5652120" y="3284984"/>
            <a:ext cx="490952" cy="726943"/>
            <a:chOff x="2086429" y="2054225"/>
            <a:chExt cx="490952" cy="726943"/>
          </a:xfrm>
          <a:solidFill>
            <a:srgbClr val="0000FF"/>
          </a:solidFill>
        </p:grpSpPr>
        <p:sp>
          <p:nvSpPr>
            <p:cNvPr id="97" name="Freeform 96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98"/>
          <p:cNvGrpSpPr/>
          <p:nvPr/>
        </p:nvGrpSpPr>
        <p:grpSpPr>
          <a:xfrm>
            <a:off x="7609440" y="3356992"/>
            <a:ext cx="490952" cy="726943"/>
            <a:chOff x="2086429" y="2054225"/>
            <a:chExt cx="490952" cy="726943"/>
          </a:xfrm>
          <a:solidFill>
            <a:srgbClr val="FFFF66"/>
          </a:solidFill>
        </p:grpSpPr>
        <p:sp>
          <p:nvSpPr>
            <p:cNvPr id="100" name="Freeform 99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Freeform 108"/>
          <p:cNvSpPr/>
          <p:nvPr/>
        </p:nvSpPr>
        <p:spPr>
          <a:xfrm rot="3928688">
            <a:off x="1072820" y="3660212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103"/>
          <p:cNvGrpSpPr/>
          <p:nvPr/>
        </p:nvGrpSpPr>
        <p:grpSpPr>
          <a:xfrm>
            <a:off x="267356" y="3472248"/>
            <a:ext cx="1387812" cy="1036872"/>
            <a:chOff x="267356" y="3472248"/>
            <a:chExt cx="1387812" cy="1036872"/>
          </a:xfrm>
        </p:grpSpPr>
        <p:sp>
          <p:nvSpPr>
            <p:cNvPr id="106" name="Rounded Rectangle 105"/>
            <p:cNvSpPr/>
            <p:nvPr/>
          </p:nvSpPr>
          <p:spPr>
            <a:xfrm>
              <a:off x="323528" y="4365104"/>
              <a:ext cx="1331640" cy="144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Parallelogram 106"/>
            <p:cNvSpPr/>
            <p:nvPr/>
          </p:nvSpPr>
          <p:spPr>
            <a:xfrm rot="15521178">
              <a:off x="394491" y="3345113"/>
              <a:ext cx="1021960" cy="127623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" name="Picture 6" descr="Image result for apple icon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789040"/>
              <a:ext cx="343587" cy="343587"/>
            </a:xfrm>
            <a:prstGeom prst="rect">
              <a:avLst/>
            </a:prstGeom>
            <a:noFill/>
          </p:spPr>
        </p:pic>
      </p:grpSp>
      <p:grpSp>
        <p:nvGrpSpPr>
          <p:cNvPr id="30" name="Group 54"/>
          <p:cNvGrpSpPr/>
          <p:nvPr/>
        </p:nvGrpSpPr>
        <p:grpSpPr>
          <a:xfrm>
            <a:off x="1763688" y="3976035"/>
            <a:ext cx="504056" cy="533085"/>
            <a:chOff x="5220072" y="1155282"/>
            <a:chExt cx="648072" cy="761550"/>
          </a:xfrm>
        </p:grpSpPr>
        <p:sp>
          <p:nvSpPr>
            <p:cNvPr id="56" name="Rectangle 55"/>
            <p:cNvSpPr/>
            <p:nvPr/>
          </p:nvSpPr>
          <p:spPr>
            <a:xfrm>
              <a:off x="5436096" y="1340768"/>
              <a:ext cx="216024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20072" y="1556792"/>
              <a:ext cx="648072" cy="3600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hord 57"/>
            <p:cNvSpPr/>
            <p:nvPr/>
          </p:nvSpPr>
          <p:spPr>
            <a:xfrm>
              <a:off x="5220072" y="1155282"/>
              <a:ext cx="648072" cy="504056"/>
            </a:xfrm>
            <a:prstGeom prst="chord">
              <a:avLst>
                <a:gd name="adj1" fmla="val 10452249"/>
                <a:gd name="adj2" fmla="val 40993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127"/>
          <p:cNvGrpSpPr/>
          <p:nvPr/>
        </p:nvGrpSpPr>
        <p:grpSpPr>
          <a:xfrm>
            <a:off x="2653184" y="3153668"/>
            <a:ext cx="576064" cy="1106497"/>
            <a:chOff x="2958796" y="3143619"/>
            <a:chExt cx="576064" cy="1106497"/>
          </a:xfrm>
        </p:grpSpPr>
        <p:sp>
          <p:nvSpPr>
            <p:cNvPr id="123" name="Chord 7"/>
            <p:cNvSpPr/>
            <p:nvPr/>
          </p:nvSpPr>
          <p:spPr>
            <a:xfrm>
              <a:off x="3050033" y="3368750"/>
              <a:ext cx="376222" cy="25357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3348654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3065703" y="3143619"/>
              <a:ext cx="53746" cy="1901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Arc 128"/>
            <p:cNvSpPr/>
            <p:nvPr/>
          </p:nvSpPr>
          <p:spPr>
            <a:xfrm>
              <a:off x="2958796" y="3746060"/>
              <a:ext cx="576064" cy="504056"/>
            </a:xfrm>
            <a:prstGeom prst="arc">
              <a:avLst>
                <a:gd name="adj1" fmla="val 1288716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123"/>
          <p:cNvGrpSpPr/>
          <p:nvPr/>
        </p:nvGrpSpPr>
        <p:grpSpPr>
          <a:xfrm>
            <a:off x="4427984" y="3284984"/>
            <a:ext cx="854095" cy="1209680"/>
            <a:chOff x="4860032" y="3262775"/>
            <a:chExt cx="854095" cy="1209680"/>
          </a:xfrm>
        </p:grpSpPr>
        <p:sp>
          <p:nvSpPr>
            <p:cNvPr id="135" name="Oval 134"/>
            <p:cNvSpPr/>
            <p:nvPr/>
          </p:nvSpPr>
          <p:spPr>
            <a:xfrm>
              <a:off x="5409094" y="3262775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Arc 135"/>
            <p:cNvSpPr/>
            <p:nvPr/>
          </p:nvSpPr>
          <p:spPr>
            <a:xfrm rot="10800000" flipV="1">
              <a:off x="4860032" y="3789040"/>
              <a:ext cx="854095" cy="683415"/>
            </a:xfrm>
            <a:prstGeom prst="arc">
              <a:avLst>
                <a:gd name="adj1" fmla="val 11045684"/>
                <a:gd name="adj2" fmla="val 1973931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5087918" y="3271880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110"/>
          <p:cNvGrpSpPr/>
          <p:nvPr/>
        </p:nvGrpSpPr>
        <p:grpSpPr>
          <a:xfrm>
            <a:off x="1763688" y="3284984"/>
            <a:ext cx="504056" cy="654935"/>
            <a:chOff x="2086429" y="2054225"/>
            <a:chExt cx="490952" cy="726943"/>
          </a:xfrm>
          <a:solidFill>
            <a:srgbClr val="CC66FF"/>
          </a:solidFill>
        </p:grpSpPr>
        <p:sp>
          <p:nvSpPr>
            <p:cNvPr id="112" name="Freeform 111"/>
            <p:cNvSpPr/>
            <p:nvPr/>
          </p:nvSpPr>
          <p:spPr>
            <a:xfrm>
              <a:off x="2309813" y="2054225"/>
              <a:ext cx="190896" cy="190897"/>
            </a:xfrm>
            <a:custGeom>
              <a:avLst/>
              <a:gdLst>
                <a:gd name="connsiteX0" fmla="*/ 35718 w 190896"/>
                <a:gd name="connsiteY0" fmla="*/ 115094 h 190897"/>
                <a:gd name="connsiteX1" fmla="*/ 14287 w 190896"/>
                <a:gd name="connsiteY1" fmla="*/ 29369 h 190897"/>
                <a:gd name="connsiteX2" fmla="*/ 121443 w 190896"/>
                <a:gd name="connsiteY2" fmla="*/ 24606 h 190897"/>
                <a:gd name="connsiteX3" fmla="*/ 176212 w 190896"/>
                <a:gd name="connsiteY3" fmla="*/ 177006 h 190897"/>
                <a:gd name="connsiteX4" fmla="*/ 35718 w 190896"/>
                <a:gd name="connsiteY4" fmla="*/ 115094 h 1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96" h="190897">
                  <a:moveTo>
                    <a:pt x="35718" y="115094"/>
                  </a:moveTo>
                  <a:cubicBezTo>
                    <a:pt x="8731" y="90488"/>
                    <a:pt x="0" y="44450"/>
                    <a:pt x="14287" y="29369"/>
                  </a:cubicBezTo>
                  <a:cubicBezTo>
                    <a:pt x="28575" y="14288"/>
                    <a:pt x="94456" y="0"/>
                    <a:pt x="121443" y="24606"/>
                  </a:cubicBezTo>
                  <a:cubicBezTo>
                    <a:pt x="148430" y="49212"/>
                    <a:pt x="190896" y="163115"/>
                    <a:pt x="176212" y="177006"/>
                  </a:cubicBezTo>
                  <a:cubicBezTo>
                    <a:pt x="161528" y="190897"/>
                    <a:pt x="62705" y="139700"/>
                    <a:pt x="35718" y="11509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86429" y="2143234"/>
              <a:ext cx="490952" cy="637934"/>
            </a:xfrm>
            <a:custGeom>
              <a:avLst/>
              <a:gdLst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88912 w 738186"/>
                <a:gd name="connsiteY8" fmla="*/ 157956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79424 w 738186"/>
                <a:gd name="connsiteY6" fmla="*/ 191294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00856 w 738186"/>
                <a:gd name="connsiteY12" fmla="*/ 350838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615950"/>
                <a:gd name="connsiteX1" fmla="*/ 684212 w 738186"/>
                <a:gd name="connsiteY1" fmla="*/ 115094 h 615950"/>
                <a:gd name="connsiteX2" fmla="*/ 562768 w 738186"/>
                <a:gd name="connsiteY2" fmla="*/ 67469 h 615950"/>
                <a:gd name="connsiteX3" fmla="*/ 269874 w 738186"/>
                <a:gd name="connsiteY3" fmla="*/ 794 h 615950"/>
                <a:gd name="connsiteX4" fmla="*/ 172243 w 738186"/>
                <a:gd name="connsiteY4" fmla="*/ 62706 h 615950"/>
                <a:gd name="connsiteX5" fmla="*/ 303212 w 738186"/>
                <a:gd name="connsiteY5" fmla="*/ 169863 h 615950"/>
                <a:gd name="connsiteX6" fmla="*/ 492968 w 738186"/>
                <a:gd name="connsiteY6" fmla="*/ 209079 h 615950"/>
                <a:gd name="connsiteX7" fmla="*/ 479424 w 738186"/>
                <a:gd name="connsiteY7" fmla="*/ 207963 h 615950"/>
                <a:gd name="connsiteX8" fmla="*/ 171400 w 738186"/>
                <a:gd name="connsiteY8" fmla="*/ 140022 h 615950"/>
                <a:gd name="connsiteX9" fmla="*/ 57943 w 738186"/>
                <a:gd name="connsiteY9" fmla="*/ 196056 h 615950"/>
                <a:gd name="connsiteX10" fmla="*/ 281781 w 738186"/>
                <a:gd name="connsiteY10" fmla="*/ 303213 h 615950"/>
                <a:gd name="connsiteX11" fmla="*/ 493712 w 738186"/>
                <a:gd name="connsiteY11" fmla="*/ 327025 h 615950"/>
                <a:gd name="connsiteX12" fmla="*/ 514400 w 738186"/>
                <a:gd name="connsiteY12" fmla="*/ 324049 h 615950"/>
                <a:gd name="connsiteX13" fmla="*/ 129381 w 738186"/>
                <a:gd name="connsiteY13" fmla="*/ 310356 h 615950"/>
                <a:gd name="connsiteX14" fmla="*/ 7937 w 738186"/>
                <a:gd name="connsiteY14" fmla="*/ 355600 h 615950"/>
                <a:gd name="connsiteX15" fmla="*/ 81756 w 738186"/>
                <a:gd name="connsiteY15" fmla="*/ 403225 h 615950"/>
                <a:gd name="connsiteX16" fmla="*/ 336549 w 738186"/>
                <a:gd name="connsiteY16" fmla="*/ 443706 h 615950"/>
                <a:gd name="connsiteX17" fmla="*/ 541337 w 738186"/>
                <a:gd name="connsiteY17" fmla="*/ 431800 h 615950"/>
                <a:gd name="connsiteX18" fmla="*/ 510381 w 738186"/>
                <a:gd name="connsiteY18" fmla="*/ 429419 h 615950"/>
                <a:gd name="connsiteX19" fmla="*/ 148431 w 738186"/>
                <a:gd name="connsiteY19" fmla="*/ 479425 h 615950"/>
                <a:gd name="connsiteX20" fmla="*/ 81756 w 738186"/>
                <a:gd name="connsiteY20" fmla="*/ 558006 h 615950"/>
                <a:gd name="connsiteX21" fmla="*/ 322262 w 738186"/>
                <a:gd name="connsiteY21" fmla="*/ 610394 h 615950"/>
                <a:gd name="connsiteX22" fmla="*/ 591343 w 738186"/>
                <a:gd name="connsiteY22" fmla="*/ 591344 h 615950"/>
                <a:gd name="connsiteX23" fmla="*/ 717549 w 738186"/>
                <a:gd name="connsiteY23" fmla="*/ 522288 h 615950"/>
                <a:gd name="connsiteX24" fmla="*/ 712787 w 738186"/>
                <a:gd name="connsiteY24" fmla="*/ 198438 h 615950"/>
                <a:gd name="connsiteX0" fmla="*/ 712787 w 738186"/>
                <a:gd name="connsiteY0" fmla="*/ 198438 h 598885"/>
                <a:gd name="connsiteX1" fmla="*/ 684212 w 738186"/>
                <a:gd name="connsiteY1" fmla="*/ 115094 h 598885"/>
                <a:gd name="connsiteX2" fmla="*/ 562768 w 738186"/>
                <a:gd name="connsiteY2" fmla="*/ 67469 h 598885"/>
                <a:gd name="connsiteX3" fmla="*/ 269874 w 738186"/>
                <a:gd name="connsiteY3" fmla="*/ 794 h 598885"/>
                <a:gd name="connsiteX4" fmla="*/ 172243 w 738186"/>
                <a:gd name="connsiteY4" fmla="*/ 62706 h 598885"/>
                <a:gd name="connsiteX5" fmla="*/ 303212 w 738186"/>
                <a:gd name="connsiteY5" fmla="*/ 169863 h 598885"/>
                <a:gd name="connsiteX6" fmla="*/ 492968 w 738186"/>
                <a:gd name="connsiteY6" fmla="*/ 209079 h 598885"/>
                <a:gd name="connsiteX7" fmla="*/ 479424 w 738186"/>
                <a:gd name="connsiteY7" fmla="*/ 207963 h 598885"/>
                <a:gd name="connsiteX8" fmla="*/ 171400 w 738186"/>
                <a:gd name="connsiteY8" fmla="*/ 140022 h 598885"/>
                <a:gd name="connsiteX9" fmla="*/ 57943 w 738186"/>
                <a:gd name="connsiteY9" fmla="*/ 196056 h 598885"/>
                <a:gd name="connsiteX10" fmla="*/ 281781 w 738186"/>
                <a:gd name="connsiteY10" fmla="*/ 303213 h 598885"/>
                <a:gd name="connsiteX11" fmla="*/ 493712 w 738186"/>
                <a:gd name="connsiteY11" fmla="*/ 327025 h 598885"/>
                <a:gd name="connsiteX12" fmla="*/ 514400 w 738186"/>
                <a:gd name="connsiteY12" fmla="*/ 324049 h 598885"/>
                <a:gd name="connsiteX13" fmla="*/ 129381 w 738186"/>
                <a:gd name="connsiteY13" fmla="*/ 310356 h 598885"/>
                <a:gd name="connsiteX14" fmla="*/ 7937 w 738186"/>
                <a:gd name="connsiteY14" fmla="*/ 355600 h 598885"/>
                <a:gd name="connsiteX15" fmla="*/ 81756 w 738186"/>
                <a:gd name="connsiteY15" fmla="*/ 403225 h 598885"/>
                <a:gd name="connsiteX16" fmla="*/ 336549 w 738186"/>
                <a:gd name="connsiteY16" fmla="*/ 443706 h 598885"/>
                <a:gd name="connsiteX17" fmla="*/ 541337 w 738186"/>
                <a:gd name="connsiteY17" fmla="*/ 431800 h 598885"/>
                <a:gd name="connsiteX18" fmla="*/ 510381 w 738186"/>
                <a:gd name="connsiteY18" fmla="*/ 429419 h 598885"/>
                <a:gd name="connsiteX19" fmla="*/ 148431 w 738186"/>
                <a:gd name="connsiteY19" fmla="*/ 479425 h 598885"/>
                <a:gd name="connsiteX20" fmla="*/ 81756 w 738186"/>
                <a:gd name="connsiteY20" fmla="*/ 558006 h 598885"/>
                <a:gd name="connsiteX21" fmla="*/ 322262 w 738186"/>
                <a:gd name="connsiteY21" fmla="*/ 567532 h 598885"/>
                <a:gd name="connsiteX22" fmla="*/ 591343 w 738186"/>
                <a:gd name="connsiteY22" fmla="*/ 591344 h 598885"/>
                <a:gd name="connsiteX23" fmla="*/ 717549 w 738186"/>
                <a:gd name="connsiteY23" fmla="*/ 522288 h 598885"/>
                <a:gd name="connsiteX24" fmla="*/ 712787 w 738186"/>
                <a:gd name="connsiteY24" fmla="*/ 198438 h 598885"/>
                <a:gd name="connsiteX0" fmla="*/ 712787 w 736996"/>
                <a:gd name="connsiteY0" fmla="*/ 198438 h 582613"/>
                <a:gd name="connsiteX1" fmla="*/ 684212 w 736996"/>
                <a:gd name="connsiteY1" fmla="*/ 115094 h 582613"/>
                <a:gd name="connsiteX2" fmla="*/ 562768 w 736996"/>
                <a:gd name="connsiteY2" fmla="*/ 67469 h 582613"/>
                <a:gd name="connsiteX3" fmla="*/ 269874 w 736996"/>
                <a:gd name="connsiteY3" fmla="*/ 794 h 582613"/>
                <a:gd name="connsiteX4" fmla="*/ 172243 w 736996"/>
                <a:gd name="connsiteY4" fmla="*/ 62706 h 582613"/>
                <a:gd name="connsiteX5" fmla="*/ 303212 w 736996"/>
                <a:gd name="connsiteY5" fmla="*/ 169863 h 582613"/>
                <a:gd name="connsiteX6" fmla="*/ 492968 w 736996"/>
                <a:gd name="connsiteY6" fmla="*/ 209079 h 582613"/>
                <a:gd name="connsiteX7" fmla="*/ 479424 w 736996"/>
                <a:gd name="connsiteY7" fmla="*/ 207963 h 582613"/>
                <a:gd name="connsiteX8" fmla="*/ 171400 w 736996"/>
                <a:gd name="connsiteY8" fmla="*/ 140022 h 582613"/>
                <a:gd name="connsiteX9" fmla="*/ 57943 w 736996"/>
                <a:gd name="connsiteY9" fmla="*/ 196056 h 582613"/>
                <a:gd name="connsiteX10" fmla="*/ 281781 w 736996"/>
                <a:gd name="connsiteY10" fmla="*/ 303213 h 582613"/>
                <a:gd name="connsiteX11" fmla="*/ 493712 w 736996"/>
                <a:gd name="connsiteY11" fmla="*/ 327025 h 582613"/>
                <a:gd name="connsiteX12" fmla="*/ 514400 w 736996"/>
                <a:gd name="connsiteY12" fmla="*/ 324049 h 582613"/>
                <a:gd name="connsiteX13" fmla="*/ 129381 w 736996"/>
                <a:gd name="connsiteY13" fmla="*/ 310356 h 582613"/>
                <a:gd name="connsiteX14" fmla="*/ 7937 w 736996"/>
                <a:gd name="connsiteY14" fmla="*/ 355600 h 582613"/>
                <a:gd name="connsiteX15" fmla="*/ 81756 w 736996"/>
                <a:gd name="connsiteY15" fmla="*/ 403225 h 582613"/>
                <a:gd name="connsiteX16" fmla="*/ 336549 w 736996"/>
                <a:gd name="connsiteY16" fmla="*/ 443706 h 582613"/>
                <a:gd name="connsiteX17" fmla="*/ 541337 w 736996"/>
                <a:gd name="connsiteY17" fmla="*/ 431800 h 582613"/>
                <a:gd name="connsiteX18" fmla="*/ 510381 w 736996"/>
                <a:gd name="connsiteY18" fmla="*/ 429419 h 582613"/>
                <a:gd name="connsiteX19" fmla="*/ 148431 w 736996"/>
                <a:gd name="connsiteY19" fmla="*/ 479425 h 582613"/>
                <a:gd name="connsiteX20" fmla="*/ 81756 w 736996"/>
                <a:gd name="connsiteY20" fmla="*/ 558006 h 582613"/>
                <a:gd name="connsiteX21" fmla="*/ 322262 w 736996"/>
                <a:gd name="connsiteY21" fmla="*/ 567532 h 582613"/>
                <a:gd name="connsiteX22" fmla="*/ 596105 w 736996"/>
                <a:gd name="connsiteY22" fmla="*/ 560388 h 582613"/>
                <a:gd name="connsiteX23" fmla="*/ 717549 w 736996"/>
                <a:gd name="connsiteY23" fmla="*/ 522288 h 582613"/>
                <a:gd name="connsiteX24" fmla="*/ 712787 w 736996"/>
                <a:gd name="connsiteY24" fmla="*/ 198438 h 582613"/>
                <a:gd name="connsiteX0" fmla="*/ 712787 w 741684"/>
                <a:gd name="connsiteY0" fmla="*/ 198438 h 580918"/>
                <a:gd name="connsiteX1" fmla="*/ 684212 w 741684"/>
                <a:gd name="connsiteY1" fmla="*/ 115094 h 580918"/>
                <a:gd name="connsiteX2" fmla="*/ 562768 w 741684"/>
                <a:gd name="connsiteY2" fmla="*/ 67469 h 580918"/>
                <a:gd name="connsiteX3" fmla="*/ 269874 w 741684"/>
                <a:gd name="connsiteY3" fmla="*/ 794 h 580918"/>
                <a:gd name="connsiteX4" fmla="*/ 172243 w 741684"/>
                <a:gd name="connsiteY4" fmla="*/ 62706 h 580918"/>
                <a:gd name="connsiteX5" fmla="*/ 303212 w 741684"/>
                <a:gd name="connsiteY5" fmla="*/ 169863 h 580918"/>
                <a:gd name="connsiteX6" fmla="*/ 492968 w 741684"/>
                <a:gd name="connsiteY6" fmla="*/ 209079 h 580918"/>
                <a:gd name="connsiteX7" fmla="*/ 479424 w 741684"/>
                <a:gd name="connsiteY7" fmla="*/ 207963 h 580918"/>
                <a:gd name="connsiteX8" fmla="*/ 171400 w 741684"/>
                <a:gd name="connsiteY8" fmla="*/ 140022 h 580918"/>
                <a:gd name="connsiteX9" fmla="*/ 57943 w 741684"/>
                <a:gd name="connsiteY9" fmla="*/ 196056 h 580918"/>
                <a:gd name="connsiteX10" fmla="*/ 281781 w 741684"/>
                <a:gd name="connsiteY10" fmla="*/ 303213 h 580918"/>
                <a:gd name="connsiteX11" fmla="*/ 493712 w 741684"/>
                <a:gd name="connsiteY11" fmla="*/ 327025 h 580918"/>
                <a:gd name="connsiteX12" fmla="*/ 514400 w 741684"/>
                <a:gd name="connsiteY12" fmla="*/ 324049 h 580918"/>
                <a:gd name="connsiteX13" fmla="*/ 129381 w 741684"/>
                <a:gd name="connsiteY13" fmla="*/ 310356 h 580918"/>
                <a:gd name="connsiteX14" fmla="*/ 7937 w 741684"/>
                <a:gd name="connsiteY14" fmla="*/ 355600 h 580918"/>
                <a:gd name="connsiteX15" fmla="*/ 81756 w 741684"/>
                <a:gd name="connsiteY15" fmla="*/ 403225 h 580918"/>
                <a:gd name="connsiteX16" fmla="*/ 336549 w 741684"/>
                <a:gd name="connsiteY16" fmla="*/ 443706 h 580918"/>
                <a:gd name="connsiteX17" fmla="*/ 541337 w 741684"/>
                <a:gd name="connsiteY17" fmla="*/ 431800 h 580918"/>
                <a:gd name="connsiteX18" fmla="*/ 510381 w 741684"/>
                <a:gd name="connsiteY18" fmla="*/ 429419 h 580918"/>
                <a:gd name="connsiteX19" fmla="*/ 148431 w 741684"/>
                <a:gd name="connsiteY19" fmla="*/ 479425 h 580918"/>
                <a:gd name="connsiteX20" fmla="*/ 81756 w 741684"/>
                <a:gd name="connsiteY20" fmla="*/ 558006 h 580918"/>
                <a:gd name="connsiteX21" fmla="*/ 322262 w 741684"/>
                <a:gd name="connsiteY21" fmla="*/ 567532 h 580918"/>
                <a:gd name="connsiteX22" fmla="*/ 596105 w 741684"/>
                <a:gd name="connsiteY22" fmla="*/ 560388 h 580918"/>
                <a:gd name="connsiteX23" fmla="*/ 722237 w 741684"/>
                <a:gd name="connsiteY23" fmla="*/ 444352 h 580918"/>
                <a:gd name="connsiteX24" fmla="*/ 712787 w 741684"/>
                <a:gd name="connsiteY24" fmla="*/ 198438 h 580918"/>
                <a:gd name="connsiteX0" fmla="*/ 712787 w 741684"/>
                <a:gd name="connsiteY0" fmla="*/ 198438 h 596430"/>
                <a:gd name="connsiteX1" fmla="*/ 684212 w 741684"/>
                <a:gd name="connsiteY1" fmla="*/ 115094 h 596430"/>
                <a:gd name="connsiteX2" fmla="*/ 562768 w 741684"/>
                <a:gd name="connsiteY2" fmla="*/ 67469 h 596430"/>
                <a:gd name="connsiteX3" fmla="*/ 269874 w 741684"/>
                <a:gd name="connsiteY3" fmla="*/ 794 h 596430"/>
                <a:gd name="connsiteX4" fmla="*/ 172243 w 741684"/>
                <a:gd name="connsiteY4" fmla="*/ 62706 h 596430"/>
                <a:gd name="connsiteX5" fmla="*/ 303212 w 741684"/>
                <a:gd name="connsiteY5" fmla="*/ 169863 h 596430"/>
                <a:gd name="connsiteX6" fmla="*/ 492968 w 741684"/>
                <a:gd name="connsiteY6" fmla="*/ 209079 h 596430"/>
                <a:gd name="connsiteX7" fmla="*/ 479424 w 741684"/>
                <a:gd name="connsiteY7" fmla="*/ 207963 h 596430"/>
                <a:gd name="connsiteX8" fmla="*/ 171400 w 741684"/>
                <a:gd name="connsiteY8" fmla="*/ 140022 h 596430"/>
                <a:gd name="connsiteX9" fmla="*/ 57943 w 741684"/>
                <a:gd name="connsiteY9" fmla="*/ 196056 h 596430"/>
                <a:gd name="connsiteX10" fmla="*/ 281781 w 741684"/>
                <a:gd name="connsiteY10" fmla="*/ 303213 h 596430"/>
                <a:gd name="connsiteX11" fmla="*/ 493712 w 741684"/>
                <a:gd name="connsiteY11" fmla="*/ 327025 h 596430"/>
                <a:gd name="connsiteX12" fmla="*/ 514400 w 741684"/>
                <a:gd name="connsiteY12" fmla="*/ 324049 h 596430"/>
                <a:gd name="connsiteX13" fmla="*/ 129381 w 741684"/>
                <a:gd name="connsiteY13" fmla="*/ 310356 h 596430"/>
                <a:gd name="connsiteX14" fmla="*/ 7937 w 741684"/>
                <a:gd name="connsiteY14" fmla="*/ 355600 h 596430"/>
                <a:gd name="connsiteX15" fmla="*/ 81756 w 741684"/>
                <a:gd name="connsiteY15" fmla="*/ 403225 h 596430"/>
                <a:gd name="connsiteX16" fmla="*/ 336549 w 741684"/>
                <a:gd name="connsiteY16" fmla="*/ 443706 h 596430"/>
                <a:gd name="connsiteX17" fmla="*/ 541337 w 741684"/>
                <a:gd name="connsiteY17" fmla="*/ 431800 h 596430"/>
                <a:gd name="connsiteX18" fmla="*/ 510381 w 741684"/>
                <a:gd name="connsiteY18" fmla="*/ 429419 h 596430"/>
                <a:gd name="connsiteX19" fmla="*/ 148431 w 741684"/>
                <a:gd name="connsiteY19" fmla="*/ 479425 h 596430"/>
                <a:gd name="connsiteX20" fmla="*/ 81756 w 741684"/>
                <a:gd name="connsiteY20" fmla="*/ 558006 h 596430"/>
                <a:gd name="connsiteX21" fmla="*/ 271288 w 741684"/>
                <a:gd name="connsiteY21" fmla="*/ 596033 h 596430"/>
                <a:gd name="connsiteX22" fmla="*/ 596105 w 741684"/>
                <a:gd name="connsiteY22" fmla="*/ 560388 h 596430"/>
                <a:gd name="connsiteX23" fmla="*/ 722237 w 741684"/>
                <a:gd name="connsiteY23" fmla="*/ 444352 h 596430"/>
                <a:gd name="connsiteX24" fmla="*/ 712787 w 741684"/>
                <a:gd name="connsiteY24" fmla="*/ 198438 h 596430"/>
                <a:gd name="connsiteX0" fmla="*/ 677744 w 706641"/>
                <a:gd name="connsiteY0" fmla="*/ 198438 h 596430"/>
                <a:gd name="connsiteX1" fmla="*/ 649169 w 706641"/>
                <a:gd name="connsiteY1" fmla="*/ 115094 h 596430"/>
                <a:gd name="connsiteX2" fmla="*/ 527725 w 706641"/>
                <a:gd name="connsiteY2" fmla="*/ 67469 h 596430"/>
                <a:gd name="connsiteX3" fmla="*/ 234831 w 706641"/>
                <a:gd name="connsiteY3" fmla="*/ 794 h 596430"/>
                <a:gd name="connsiteX4" fmla="*/ 137200 w 706641"/>
                <a:gd name="connsiteY4" fmla="*/ 62706 h 596430"/>
                <a:gd name="connsiteX5" fmla="*/ 268169 w 706641"/>
                <a:gd name="connsiteY5" fmla="*/ 169863 h 596430"/>
                <a:gd name="connsiteX6" fmla="*/ 457925 w 706641"/>
                <a:gd name="connsiteY6" fmla="*/ 209079 h 596430"/>
                <a:gd name="connsiteX7" fmla="*/ 444381 w 706641"/>
                <a:gd name="connsiteY7" fmla="*/ 207963 h 596430"/>
                <a:gd name="connsiteX8" fmla="*/ 136357 w 706641"/>
                <a:gd name="connsiteY8" fmla="*/ 140022 h 596430"/>
                <a:gd name="connsiteX9" fmla="*/ 22900 w 706641"/>
                <a:gd name="connsiteY9" fmla="*/ 196056 h 596430"/>
                <a:gd name="connsiteX10" fmla="*/ 246738 w 706641"/>
                <a:gd name="connsiteY10" fmla="*/ 303213 h 596430"/>
                <a:gd name="connsiteX11" fmla="*/ 458669 w 706641"/>
                <a:gd name="connsiteY11" fmla="*/ 327025 h 596430"/>
                <a:gd name="connsiteX12" fmla="*/ 479357 w 706641"/>
                <a:gd name="connsiteY12" fmla="*/ 324049 h 596430"/>
                <a:gd name="connsiteX13" fmla="*/ 94338 w 706641"/>
                <a:gd name="connsiteY13" fmla="*/ 310356 h 596430"/>
                <a:gd name="connsiteX14" fmla="*/ 21226 w 706641"/>
                <a:gd name="connsiteY14" fmla="*/ 364618 h 596430"/>
                <a:gd name="connsiteX15" fmla="*/ 46713 w 706641"/>
                <a:gd name="connsiteY15" fmla="*/ 403225 h 596430"/>
                <a:gd name="connsiteX16" fmla="*/ 301506 w 706641"/>
                <a:gd name="connsiteY16" fmla="*/ 443706 h 596430"/>
                <a:gd name="connsiteX17" fmla="*/ 506294 w 706641"/>
                <a:gd name="connsiteY17" fmla="*/ 431800 h 596430"/>
                <a:gd name="connsiteX18" fmla="*/ 475338 w 706641"/>
                <a:gd name="connsiteY18" fmla="*/ 429419 h 596430"/>
                <a:gd name="connsiteX19" fmla="*/ 113388 w 706641"/>
                <a:gd name="connsiteY19" fmla="*/ 479425 h 596430"/>
                <a:gd name="connsiteX20" fmla="*/ 46713 w 706641"/>
                <a:gd name="connsiteY20" fmla="*/ 558006 h 596430"/>
                <a:gd name="connsiteX21" fmla="*/ 236245 w 706641"/>
                <a:gd name="connsiteY21" fmla="*/ 596033 h 596430"/>
                <a:gd name="connsiteX22" fmla="*/ 561062 w 706641"/>
                <a:gd name="connsiteY22" fmla="*/ 560388 h 596430"/>
                <a:gd name="connsiteX23" fmla="*/ 687194 w 706641"/>
                <a:gd name="connsiteY23" fmla="*/ 444352 h 596430"/>
                <a:gd name="connsiteX24" fmla="*/ 677744 w 706641"/>
                <a:gd name="connsiteY24" fmla="*/ 198438 h 596430"/>
                <a:gd name="connsiteX0" fmla="*/ 673242 w 702139"/>
                <a:gd name="connsiteY0" fmla="*/ 198438 h 596430"/>
                <a:gd name="connsiteX1" fmla="*/ 644667 w 702139"/>
                <a:gd name="connsiteY1" fmla="*/ 115094 h 596430"/>
                <a:gd name="connsiteX2" fmla="*/ 523223 w 702139"/>
                <a:gd name="connsiteY2" fmla="*/ 67469 h 596430"/>
                <a:gd name="connsiteX3" fmla="*/ 230329 w 702139"/>
                <a:gd name="connsiteY3" fmla="*/ 794 h 596430"/>
                <a:gd name="connsiteX4" fmla="*/ 132698 w 702139"/>
                <a:gd name="connsiteY4" fmla="*/ 62706 h 596430"/>
                <a:gd name="connsiteX5" fmla="*/ 263667 w 702139"/>
                <a:gd name="connsiteY5" fmla="*/ 169863 h 596430"/>
                <a:gd name="connsiteX6" fmla="*/ 453423 w 702139"/>
                <a:gd name="connsiteY6" fmla="*/ 209079 h 596430"/>
                <a:gd name="connsiteX7" fmla="*/ 439879 w 702139"/>
                <a:gd name="connsiteY7" fmla="*/ 207963 h 596430"/>
                <a:gd name="connsiteX8" fmla="*/ 131855 w 702139"/>
                <a:gd name="connsiteY8" fmla="*/ 140022 h 596430"/>
                <a:gd name="connsiteX9" fmla="*/ 18398 w 702139"/>
                <a:gd name="connsiteY9" fmla="*/ 196056 h 596430"/>
                <a:gd name="connsiteX10" fmla="*/ 242236 w 702139"/>
                <a:gd name="connsiteY10" fmla="*/ 303213 h 596430"/>
                <a:gd name="connsiteX11" fmla="*/ 454167 w 702139"/>
                <a:gd name="connsiteY11" fmla="*/ 327025 h 596430"/>
                <a:gd name="connsiteX12" fmla="*/ 474855 w 702139"/>
                <a:gd name="connsiteY12" fmla="*/ 324049 h 596430"/>
                <a:gd name="connsiteX13" fmla="*/ 89836 w 702139"/>
                <a:gd name="connsiteY13" fmla="*/ 310356 h 596430"/>
                <a:gd name="connsiteX14" fmla="*/ 16724 w 702139"/>
                <a:gd name="connsiteY14" fmla="*/ 364618 h 596430"/>
                <a:gd name="connsiteX15" fmla="*/ 56140 w 702139"/>
                <a:gd name="connsiteY15" fmla="*/ 433632 h 596430"/>
                <a:gd name="connsiteX16" fmla="*/ 297004 w 702139"/>
                <a:gd name="connsiteY16" fmla="*/ 443706 h 596430"/>
                <a:gd name="connsiteX17" fmla="*/ 501792 w 702139"/>
                <a:gd name="connsiteY17" fmla="*/ 431800 h 596430"/>
                <a:gd name="connsiteX18" fmla="*/ 470836 w 702139"/>
                <a:gd name="connsiteY18" fmla="*/ 429419 h 596430"/>
                <a:gd name="connsiteX19" fmla="*/ 108886 w 702139"/>
                <a:gd name="connsiteY19" fmla="*/ 479425 h 596430"/>
                <a:gd name="connsiteX20" fmla="*/ 42211 w 702139"/>
                <a:gd name="connsiteY20" fmla="*/ 558006 h 596430"/>
                <a:gd name="connsiteX21" fmla="*/ 231743 w 702139"/>
                <a:gd name="connsiteY21" fmla="*/ 596033 h 596430"/>
                <a:gd name="connsiteX22" fmla="*/ 556560 w 702139"/>
                <a:gd name="connsiteY22" fmla="*/ 560388 h 596430"/>
                <a:gd name="connsiteX23" fmla="*/ 682692 w 702139"/>
                <a:gd name="connsiteY23" fmla="*/ 444352 h 596430"/>
                <a:gd name="connsiteX24" fmla="*/ 673242 w 702139"/>
                <a:gd name="connsiteY24" fmla="*/ 198438 h 596430"/>
                <a:gd name="connsiteX0" fmla="*/ 673241 w 702138"/>
                <a:gd name="connsiteY0" fmla="*/ 198438 h 596651"/>
                <a:gd name="connsiteX1" fmla="*/ 644666 w 702138"/>
                <a:gd name="connsiteY1" fmla="*/ 115094 h 596651"/>
                <a:gd name="connsiteX2" fmla="*/ 523222 w 702138"/>
                <a:gd name="connsiteY2" fmla="*/ 67469 h 596651"/>
                <a:gd name="connsiteX3" fmla="*/ 230328 w 702138"/>
                <a:gd name="connsiteY3" fmla="*/ 794 h 596651"/>
                <a:gd name="connsiteX4" fmla="*/ 132697 w 702138"/>
                <a:gd name="connsiteY4" fmla="*/ 62706 h 596651"/>
                <a:gd name="connsiteX5" fmla="*/ 263666 w 702138"/>
                <a:gd name="connsiteY5" fmla="*/ 169863 h 596651"/>
                <a:gd name="connsiteX6" fmla="*/ 453422 w 702138"/>
                <a:gd name="connsiteY6" fmla="*/ 209079 h 596651"/>
                <a:gd name="connsiteX7" fmla="*/ 439878 w 702138"/>
                <a:gd name="connsiteY7" fmla="*/ 207963 h 596651"/>
                <a:gd name="connsiteX8" fmla="*/ 131854 w 702138"/>
                <a:gd name="connsiteY8" fmla="*/ 140022 h 596651"/>
                <a:gd name="connsiteX9" fmla="*/ 18397 w 702138"/>
                <a:gd name="connsiteY9" fmla="*/ 196056 h 596651"/>
                <a:gd name="connsiteX10" fmla="*/ 242235 w 702138"/>
                <a:gd name="connsiteY10" fmla="*/ 303213 h 596651"/>
                <a:gd name="connsiteX11" fmla="*/ 454166 w 702138"/>
                <a:gd name="connsiteY11" fmla="*/ 327025 h 596651"/>
                <a:gd name="connsiteX12" fmla="*/ 474854 w 702138"/>
                <a:gd name="connsiteY12" fmla="*/ 324049 h 596651"/>
                <a:gd name="connsiteX13" fmla="*/ 89835 w 702138"/>
                <a:gd name="connsiteY13" fmla="*/ 310356 h 596651"/>
                <a:gd name="connsiteX14" fmla="*/ 16723 w 702138"/>
                <a:gd name="connsiteY14" fmla="*/ 364618 h 596651"/>
                <a:gd name="connsiteX15" fmla="*/ 56139 w 702138"/>
                <a:gd name="connsiteY15" fmla="*/ 433632 h 596651"/>
                <a:gd name="connsiteX16" fmla="*/ 297003 w 702138"/>
                <a:gd name="connsiteY16" fmla="*/ 443706 h 596651"/>
                <a:gd name="connsiteX17" fmla="*/ 501791 w 702138"/>
                <a:gd name="connsiteY17" fmla="*/ 431800 h 596651"/>
                <a:gd name="connsiteX18" fmla="*/ 470835 w 702138"/>
                <a:gd name="connsiteY18" fmla="*/ 429419 h 596651"/>
                <a:gd name="connsiteX19" fmla="*/ 108885 w 702138"/>
                <a:gd name="connsiteY19" fmla="*/ 479425 h 596651"/>
                <a:gd name="connsiteX20" fmla="*/ 52780 w 702138"/>
                <a:gd name="connsiteY20" fmla="*/ 556682 h 596651"/>
                <a:gd name="connsiteX21" fmla="*/ 231742 w 702138"/>
                <a:gd name="connsiteY21" fmla="*/ 596033 h 596651"/>
                <a:gd name="connsiteX22" fmla="*/ 556559 w 702138"/>
                <a:gd name="connsiteY22" fmla="*/ 560388 h 596651"/>
                <a:gd name="connsiteX23" fmla="*/ 682691 w 702138"/>
                <a:gd name="connsiteY23" fmla="*/ 444352 h 596651"/>
                <a:gd name="connsiteX24" fmla="*/ 673241 w 702138"/>
                <a:gd name="connsiteY24" fmla="*/ 198438 h 596651"/>
                <a:gd name="connsiteX0" fmla="*/ 663814 w 692711"/>
                <a:gd name="connsiteY0" fmla="*/ 198438 h 596651"/>
                <a:gd name="connsiteX1" fmla="*/ 635239 w 692711"/>
                <a:gd name="connsiteY1" fmla="*/ 115094 h 596651"/>
                <a:gd name="connsiteX2" fmla="*/ 513795 w 692711"/>
                <a:gd name="connsiteY2" fmla="*/ 67469 h 596651"/>
                <a:gd name="connsiteX3" fmla="*/ 220901 w 692711"/>
                <a:gd name="connsiteY3" fmla="*/ 794 h 596651"/>
                <a:gd name="connsiteX4" fmla="*/ 123270 w 692711"/>
                <a:gd name="connsiteY4" fmla="*/ 62706 h 596651"/>
                <a:gd name="connsiteX5" fmla="*/ 254239 w 692711"/>
                <a:gd name="connsiteY5" fmla="*/ 169863 h 596651"/>
                <a:gd name="connsiteX6" fmla="*/ 443995 w 692711"/>
                <a:gd name="connsiteY6" fmla="*/ 209079 h 596651"/>
                <a:gd name="connsiteX7" fmla="*/ 430451 w 692711"/>
                <a:gd name="connsiteY7" fmla="*/ 207963 h 596651"/>
                <a:gd name="connsiteX8" fmla="*/ 122427 w 692711"/>
                <a:gd name="connsiteY8" fmla="*/ 140022 h 596651"/>
                <a:gd name="connsiteX9" fmla="*/ 39698 w 692711"/>
                <a:gd name="connsiteY9" fmla="*/ 256528 h 596651"/>
                <a:gd name="connsiteX10" fmla="*/ 232808 w 692711"/>
                <a:gd name="connsiteY10" fmla="*/ 303213 h 596651"/>
                <a:gd name="connsiteX11" fmla="*/ 444739 w 692711"/>
                <a:gd name="connsiteY11" fmla="*/ 327025 h 596651"/>
                <a:gd name="connsiteX12" fmla="*/ 465427 w 692711"/>
                <a:gd name="connsiteY12" fmla="*/ 324049 h 596651"/>
                <a:gd name="connsiteX13" fmla="*/ 80408 w 692711"/>
                <a:gd name="connsiteY13" fmla="*/ 310356 h 596651"/>
                <a:gd name="connsiteX14" fmla="*/ 7296 w 692711"/>
                <a:gd name="connsiteY14" fmla="*/ 364618 h 596651"/>
                <a:gd name="connsiteX15" fmla="*/ 46712 w 692711"/>
                <a:gd name="connsiteY15" fmla="*/ 433632 h 596651"/>
                <a:gd name="connsiteX16" fmla="*/ 287576 w 692711"/>
                <a:gd name="connsiteY16" fmla="*/ 443706 h 596651"/>
                <a:gd name="connsiteX17" fmla="*/ 492364 w 692711"/>
                <a:gd name="connsiteY17" fmla="*/ 431800 h 596651"/>
                <a:gd name="connsiteX18" fmla="*/ 461408 w 692711"/>
                <a:gd name="connsiteY18" fmla="*/ 429419 h 596651"/>
                <a:gd name="connsiteX19" fmla="*/ 99458 w 692711"/>
                <a:gd name="connsiteY19" fmla="*/ 479425 h 596651"/>
                <a:gd name="connsiteX20" fmla="*/ 43353 w 692711"/>
                <a:gd name="connsiteY20" fmla="*/ 556682 h 596651"/>
                <a:gd name="connsiteX21" fmla="*/ 222315 w 692711"/>
                <a:gd name="connsiteY21" fmla="*/ 596033 h 596651"/>
                <a:gd name="connsiteX22" fmla="*/ 547132 w 692711"/>
                <a:gd name="connsiteY22" fmla="*/ 560388 h 596651"/>
                <a:gd name="connsiteX23" fmla="*/ 673264 w 692711"/>
                <a:gd name="connsiteY23" fmla="*/ 444352 h 596651"/>
                <a:gd name="connsiteX24" fmla="*/ 663814 w 692711"/>
                <a:gd name="connsiteY24" fmla="*/ 198438 h 596651"/>
                <a:gd name="connsiteX0" fmla="*/ 663815 w 692712"/>
                <a:gd name="connsiteY0" fmla="*/ 198438 h 596651"/>
                <a:gd name="connsiteX1" fmla="*/ 635240 w 692712"/>
                <a:gd name="connsiteY1" fmla="*/ 115094 h 596651"/>
                <a:gd name="connsiteX2" fmla="*/ 513796 w 692712"/>
                <a:gd name="connsiteY2" fmla="*/ 67469 h 596651"/>
                <a:gd name="connsiteX3" fmla="*/ 220902 w 692712"/>
                <a:gd name="connsiteY3" fmla="*/ 794 h 596651"/>
                <a:gd name="connsiteX4" fmla="*/ 123271 w 692712"/>
                <a:gd name="connsiteY4" fmla="*/ 62706 h 596651"/>
                <a:gd name="connsiteX5" fmla="*/ 254240 w 692712"/>
                <a:gd name="connsiteY5" fmla="*/ 169863 h 596651"/>
                <a:gd name="connsiteX6" fmla="*/ 443996 w 692712"/>
                <a:gd name="connsiteY6" fmla="*/ 209079 h 596651"/>
                <a:gd name="connsiteX7" fmla="*/ 430452 w 692712"/>
                <a:gd name="connsiteY7" fmla="*/ 207963 h 596651"/>
                <a:gd name="connsiteX8" fmla="*/ 105313 w 692712"/>
                <a:gd name="connsiteY8" fmla="*/ 154998 h 596651"/>
                <a:gd name="connsiteX9" fmla="*/ 39699 w 692712"/>
                <a:gd name="connsiteY9" fmla="*/ 256528 h 596651"/>
                <a:gd name="connsiteX10" fmla="*/ 232809 w 692712"/>
                <a:gd name="connsiteY10" fmla="*/ 303213 h 596651"/>
                <a:gd name="connsiteX11" fmla="*/ 444740 w 692712"/>
                <a:gd name="connsiteY11" fmla="*/ 327025 h 596651"/>
                <a:gd name="connsiteX12" fmla="*/ 465428 w 692712"/>
                <a:gd name="connsiteY12" fmla="*/ 324049 h 596651"/>
                <a:gd name="connsiteX13" fmla="*/ 80409 w 692712"/>
                <a:gd name="connsiteY13" fmla="*/ 310356 h 596651"/>
                <a:gd name="connsiteX14" fmla="*/ 7297 w 692712"/>
                <a:gd name="connsiteY14" fmla="*/ 364618 h 596651"/>
                <a:gd name="connsiteX15" fmla="*/ 46713 w 692712"/>
                <a:gd name="connsiteY15" fmla="*/ 433632 h 596651"/>
                <a:gd name="connsiteX16" fmla="*/ 287577 w 692712"/>
                <a:gd name="connsiteY16" fmla="*/ 443706 h 596651"/>
                <a:gd name="connsiteX17" fmla="*/ 492365 w 692712"/>
                <a:gd name="connsiteY17" fmla="*/ 431800 h 596651"/>
                <a:gd name="connsiteX18" fmla="*/ 461409 w 692712"/>
                <a:gd name="connsiteY18" fmla="*/ 429419 h 596651"/>
                <a:gd name="connsiteX19" fmla="*/ 99459 w 692712"/>
                <a:gd name="connsiteY19" fmla="*/ 479425 h 596651"/>
                <a:gd name="connsiteX20" fmla="*/ 43354 w 692712"/>
                <a:gd name="connsiteY20" fmla="*/ 556682 h 596651"/>
                <a:gd name="connsiteX21" fmla="*/ 222316 w 692712"/>
                <a:gd name="connsiteY21" fmla="*/ 596033 h 596651"/>
                <a:gd name="connsiteX22" fmla="*/ 547133 w 692712"/>
                <a:gd name="connsiteY22" fmla="*/ 560388 h 596651"/>
                <a:gd name="connsiteX23" fmla="*/ 673265 w 692712"/>
                <a:gd name="connsiteY23" fmla="*/ 444352 h 596651"/>
                <a:gd name="connsiteX24" fmla="*/ 663815 w 692712"/>
                <a:gd name="connsiteY24" fmla="*/ 198438 h 596651"/>
                <a:gd name="connsiteX0" fmla="*/ 663815 w 692712"/>
                <a:gd name="connsiteY0" fmla="*/ 204912 h 603125"/>
                <a:gd name="connsiteX1" fmla="*/ 635240 w 692712"/>
                <a:gd name="connsiteY1" fmla="*/ 121568 h 603125"/>
                <a:gd name="connsiteX2" fmla="*/ 513796 w 692712"/>
                <a:gd name="connsiteY2" fmla="*/ 73943 h 603125"/>
                <a:gd name="connsiteX3" fmla="*/ 220902 w 692712"/>
                <a:gd name="connsiteY3" fmla="*/ 7268 h 603125"/>
                <a:gd name="connsiteX4" fmla="*/ 99437 w 692712"/>
                <a:gd name="connsiteY4" fmla="*/ 117553 h 603125"/>
                <a:gd name="connsiteX5" fmla="*/ 254240 w 692712"/>
                <a:gd name="connsiteY5" fmla="*/ 176337 h 603125"/>
                <a:gd name="connsiteX6" fmla="*/ 443996 w 692712"/>
                <a:gd name="connsiteY6" fmla="*/ 215553 h 603125"/>
                <a:gd name="connsiteX7" fmla="*/ 430452 w 692712"/>
                <a:gd name="connsiteY7" fmla="*/ 214437 h 603125"/>
                <a:gd name="connsiteX8" fmla="*/ 105313 w 692712"/>
                <a:gd name="connsiteY8" fmla="*/ 161472 h 603125"/>
                <a:gd name="connsiteX9" fmla="*/ 39699 w 692712"/>
                <a:gd name="connsiteY9" fmla="*/ 263002 h 603125"/>
                <a:gd name="connsiteX10" fmla="*/ 232809 w 692712"/>
                <a:gd name="connsiteY10" fmla="*/ 309687 h 603125"/>
                <a:gd name="connsiteX11" fmla="*/ 444740 w 692712"/>
                <a:gd name="connsiteY11" fmla="*/ 333499 h 603125"/>
                <a:gd name="connsiteX12" fmla="*/ 465428 w 692712"/>
                <a:gd name="connsiteY12" fmla="*/ 330523 h 603125"/>
                <a:gd name="connsiteX13" fmla="*/ 80409 w 692712"/>
                <a:gd name="connsiteY13" fmla="*/ 316830 h 603125"/>
                <a:gd name="connsiteX14" fmla="*/ 7297 w 692712"/>
                <a:gd name="connsiteY14" fmla="*/ 371092 h 603125"/>
                <a:gd name="connsiteX15" fmla="*/ 46713 w 692712"/>
                <a:gd name="connsiteY15" fmla="*/ 440106 h 603125"/>
                <a:gd name="connsiteX16" fmla="*/ 287577 w 692712"/>
                <a:gd name="connsiteY16" fmla="*/ 450180 h 603125"/>
                <a:gd name="connsiteX17" fmla="*/ 492365 w 692712"/>
                <a:gd name="connsiteY17" fmla="*/ 438274 h 603125"/>
                <a:gd name="connsiteX18" fmla="*/ 461409 w 692712"/>
                <a:gd name="connsiteY18" fmla="*/ 435893 h 603125"/>
                <a:gd name="connsiteX19" fmla="*/ 99459 w 692712"/>
                <a:gd name="connsiteY19" fmla="*/ 485899 h 603125"/>
                <a:gd name="connsiteX20" fmla="*/ 43354 w 692712"/>
                <a:gd name="connsiteY20" fmla="*/ 563156 h 603125"/>
                <a:gd name="connsiteX21" fmla="*/ 222316 w 692712"/>
                <a:gd name="connsiteY21" fmla="*/ 602507 h 603125"/>
                <a:gd name="connsiteX22" fmla="*/ 547133 w 692712"/>
                <a:gd name="connsiteY22" fmla="*/ 566862 h 603125"/>
                <a:gd name="connsiteX23" fmla="*/ 673265 w 692712"/>
                <a:gd name="connsiteY23" fmla="*/ 450826 h 603125"/>
                <a:gd name="connsiteX24" fmla="*/ 663815 w 692712"/>
                <a:gd name="connsiteY24" fmla="*/ 204912 h 603125"/>
                <a:gd name="connsiteX0" fmla="*/ 663815 w 692712"/>
                <a:gd name="connsiteY0" fmla="*/ 188887 h 587100"/>
                <a:gd name="connsiteX1" fmla="*/ 635240 w 692712"/>
                <a:gd name="connsiteY1" fmla="*/ 105543 h 587100"/>
                <a:gd name="connsiteX2" fmla="*/ 513796 w 692712"/>
                <a:gd name="connsiteY2" fmla="*/ 57918 h 587100"/>
                <a:gd name="connsiteX3" fmla="*/ 192903 w 692712"/>
                <a:gd name="connsiteY3" fmla="*/ 7268 h 587100"/>
                <a:gd name="connsiteX4" fmla="*/ 99437 w 692712"/>
                <a:gd name="connsiteY4" fmla="*/ 101528 h 587100"/>
                <a:gd name="connsiteX5" fmla="*/ 254240 w 692712"/>
                <a:gd name="connsiteY5" fmla="*/ 160312 h 587100"/>
                <a:gd name="connsiteX6" fmla="*/ 443996 w 692712"/>
                <a:gd name="connsiteY6" fmla="*/ 199528 h 587100"/>
                <a:gd name="connsiteX7" fmla="*/ 430452 w 692712"/>
                <a:gd name="connsiteY7" fmla="*/ 198412 h 587100"/>
                <a:gd name="connsiteX8" fmla="*/ 105313 w 692712"/>
                <a:gd name="connsiteY8" fmla="*/ 145447 h 587100"/>
                <a:gd name="connsiteX9" fmla="*/ 39699 w 692712"/>
                <a:gd name="connsiteY9" fmla="*/ 246977 h 587100"/>
                <a:gd name="connsiteX10" fmla="*/ 232809 w 692712"/>
                <a:gd name="connsiteY10" fmla="*/ 293662 h 587100"/>
                <a:gd name="connsiteX11" fmla="*/ 444740 w 692712"/>
                <a:gd name="connsiteY11" fmla="*/ 317474 h 587100"/>
                <a:gd name="connsiteX12" fmla="*/ 465428 w 692712"/>
                <a:gd name="connsiteY12" fmla="*/ 314498 h 587100"/>
                <a:gd name="connsiteX13" fmla="*/ 80409 w 692712"/>
                <a:gd name="connsiteY13" fmla="*/ 300805 h 587100"/>
                <a:gd name="connsiteX14" fmla="*/ 7297 w 692712"/>
                <a:gd name="connsiteY14" fmla="*/ 355067 h 587100"/>
                <a:gd name="connsiteX15" fmla="*/ 46713 w 692712"/>
                <a:gd name="connsiteY15" fmla="*/ 424081 h 587100"/>
                <a:gd name="connsiteX16" fmla="*/ 287577 w 692712"/>
                <a:gd name="connsiteY16" fmla="*/ 434155 h 587100"/>
                <a:gd name="connsiteX17" fmla="*/ 492365 w 692712"/>
                <a:gd name="connsiteY17" fmla="*/ 422249 h 587100"/>
                <a:gd name="connsiteX18" fmla="*/ 461409 w 692712"/>
                <a:gd name="connsiteY18" fmla="*/ 419868 h 587100"/>
                <a:gd name="connsiteX19" fmla="*/ 99459 w 692712"/>
                <a:gd name="connsiteY19" fmla="*/ 469874 h 587100"/>
                <a:gd name="connsiteX20" fmla="*/ 43354 w 692712"/>
                <a:gd name="connsiteY20" fmla="*/ 547131 h 587100"/>
                <a:gd name="connsiteX21" fmla="*/ 222316 w 692712"/>
                <a:gd name="connsiteY21" fmla="*/ 586482 h 587100"/>
                <a:gd name="connsiteX22" fmla="*/ 547133 w 692712"/>
                <a:gd name="connsiteY22" fmla="*/ 550837 h 587100"/>
                <a:gd name="connsiteX23" fmla="*/ 673265 w 692712"/>
                <a:gd name="connsiteY23" fmla="*/ 434801 h 587100"/>
                <a:gd name="connsiteX24" fmla="*/ 663815 w 692712"/>
                <a:gd name="connsiteY24" fmla="*/ 188887 h 58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712" h="587100">
                  <a:moveTo>
                    <a:pt x="663815" y="188887"/>
                  </a:moveTo>
                  <a:cubicBezTo>
                    <a:pt x="657478" y="134011"/>
                    <a:pt x="660243" y="127371"/>
                    <a:pt x="635240" y="105543"/>
                  </a:cubicBezTo>
                  <a:cubicBezTo>
                    <a:pt x="610237" y="83715"/>
                    <a:pt x="587519" y="74297"/>
                    <a:pt x="513796" y="57918"/>
                  </a:cubicBezTo>
                  <a:cubicBezTo>
                    <a:pt x="440073" y="41539"/>
                    <a:pt x="261963" y="0"/>
                    <a:pt x="192903" y="7268"/>
                  </a:cubicBezTo>
                  <a:cubicBezTo>
                    <a:pt x="123843" y="14536"/>
                    <a:pt x="89214" y="76021"/>
                    <a:pt x="99437" y="101528"/>
                  </a:cubicBezTo>
                  <a:cubicBezTo>
                    <a:pt x="109660" y="127035"/>
                    <a:pt x="196813" y="143979"/>
                    <a:pt x="254240" y="160312"/>
                  </a:cubicBezTo>
                  <a:cubicBezTo>
                    <a:pt x="311667" y="176645"/>
                    <a:pt x="414627" y="193178"/>
                    <a:pt x="443996" y="199528"/>
                  </a:cubicBezTo>
                  <a:cubicBezTo>
                    <a:pt x="517865" y="199280"/>
                    <a:pt x="486899" y="207425"/>
                    <a:pt x="430452" y="198412"/>
                  </a:cubicBezTo>
                  <a:cubicBezTo>
                    <a:pt x="374005" y="189399"/>
                    <a:pt x="170439" y="137353"/>
                    <a:pt x="105313" y="145447"/>
                  </a:cubicBezTo>
                  <a:cubicBezTo>
                    <a:pt x="40188" y="153541"/>
                    <a:pt x="18450" y="222275"/>
                    <a:pt x="39699" y="246977"/>
                  </a:cubicBezTo>
                  <a:cubicBezTo>
                    <a:pt x="60948" y="271679"/>
                    <a:pt x="165302" y="281913"/>
                    <a:pt x="232809" y="293662"/>
                  </a:cubicBezTo>
                  <a:cubicBezTo>
                    <a:pt x="300316" y="305411"/>
                    <a:pt x="405970" y="314001"/>
                    <a:pt x="444740" y="317474"/>
                  </a:cubicBezTo>
                  <a:cubicBezTo>
                    <a:pt x="483510" y="320947"/>
                    <a:pt x="526150" y="317276"/>
                    <a:pt x="465428" y="314498"/>
                  </a:cubicBezTo>
                  <a:cubicBezTo>
                    <a:pt x="404706" y="311720"/>
                    <a:pt x="156764" y="294044"/>
                    <a:pt x="80409" y="300805"/>
                  </a:cubicBezTo>
                  <a:cubicBezTo>
                    <a:pt x="4054" y="307566"/>
                    <a:pt x="12913" y="334521"/>
                    <a:pt x="7297" y="355067"/>
                  </a:cubicBezTo>
                  <a:cubicBezTo>
                    <a:pt x="1681" y="375613"/>
                    <a:pt x="0" y="410900"/>
                    <a:pt x="46713" y="424081"/>
                  </a:cubicBezTo>
                  <a:cubicBezTo>
                    <a:pt x="93426" y="437262"/>
                    <a:pt x="210980" y="429393"/>
                    <a:pt x="287577" y="434155"/>
                  </a:cubicBezTo>
                  <a:lnTo>
                    <a:pt x="492365" y="422249"/>
                  </a:lnTo>
                  <a:cubicBezTo>
                    <a:pt x="521337" y="419868"/>
                    <a:pt x="526893" y="411931"/>
                    <a:pt x="461409" y="419868"/>
                  </a:cubicBezTo>
                  <a:cubicBezTo>
                    <a:pt x="395925" y="427805"/>
                    <a:pt x="169135" y="448663"/>
                    <a:pt x="99459" y="469874"/>
                  </a:cubicBezTo>
                  <a:cubicBezTo>
                    <a:pt x="29783" y="491085"/>
                    <a:pt x="22878" y="527696"/>
                    <a:pt x="43354" y="547131"/>
                  </a:cubicBezTo>
                  <a:cubicBezTo>
                    <a:pt x="63830" y="566566"/>
                    <a:pt x="138353" y="585864"/>
                    <a:pt x="222316" y="586482"/>
                  </a:cubicBezTo>
                  <a:cubicBezTo>
                    <a:pt x="306279" y="587100"/>
                    <a:pt x="471975" y="576117"/>
                    <a:pt x="547133" y="550837"/>
                  </a:cubicBezTo>
                  <a:cubicBezTo>
                    <a:pt x="622291" y="525557"/>
                    <a:pt x="653818" y="495126"/>
                    <a:pt x="673265" y="434801"/>
                  </a:cubicBezTo>
                  <a:cubicBezTo>
                    <a:pt x="692712" y="374476"/>
                    <a:pt x="670153" y="243763"/>
                    <a:pt x="663815" y="188887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" name="Multiply 144"/>
          <p:cNvSpPr/>
          <p:nvPr/>
        </p:nvSpPr>
        <p:spPr>
          <a:xfrm>
            <a:off x="0" y="4869160"/>
            <a:ext cx="2798787" cy="1683568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Multiply 145"/>
          <p:cNvSpPr/>
          <p:nvPr/>
        </p:nvSpPr>
        <p:spPr>
          <a:xfrm>
            <a:off x="0" y="4869160"/>
            <a:ext cx="2798787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0" name="arena_buzz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853736" y="2013992"/>
            <a:ext cx="304800" cy="304800"/>
          </a:xfrm>
          <a:prstGeom prst="rect">
            <a:avLst/>
          </a:prstGeom>
        </p:spPr>
      </p:pic>
      <p:pic>
        <p:nvPicPr>
          <p:cNvPr id="111" name="typewriter_typei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828584" y="2492896"/>
            <a:ext cx="304800" cy="304800"/>
          </a:xfrm>
          <a:prstGeom prst="rect">
            <a:avLst/>
          </a:prstGeom>
        </p:spPr>
      </p:pic>
      <p:sp>
        <p:nvSpPr>
          <p:cNvPr id="116" name="Freeform 115"/>
          <p:cNvSpPr/>
          <p:nvPr/>
        </p:nvSpPr>
        <p:spPr>
          <a:xfrm rot="8735214">
            <a:off x="7227395" y="2539433"/>
            <a:ext cx="609965" cy="8648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0156 0.016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6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68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</p:childTnLst>
        </p:cTn>
      </p:par>
    </p:tnLst>
    <p:bldLst>
      <p:bldP spid="110" grpId="0" animBg="1"/>
      <p:bldP spid="9" grpId="0" animBg="1"/>
      <p:bldP spid="109" grpId="0" animBg="1"/>
      <p:bldP spid="145" grpId="0" animBg="1"/>
      <p:bldP spid="146" grpId="0" animBg="1"/>
      <p:bldP spid="146" grpId="1" animBg="1"/>
      <p:bldP spid="1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467544" y="-315416"/>
            <a:ext cx="7488832" cy="4464496"/>
            <a:chOff x="-684584" y="-171400"/>
            <a:chExt cx="9361040" cy="5472608"/>
          </a:xfrm>
        </p:grpSpPr>
        <p:sp>
          <p:nvSpPr>
            <p:cNvPr id="2" name="Rounded Rectangle 1"/>
            <p:cNvSpPr/>
            <p:nvPr/>
          </p:nvSpPr>
          <p:spPr>
            <a:xfrm>
              <a:off x="1187624" y="1628800"/>
              <a:ext cx="5616624" cy="3672408"/>
            </a:xfrm>
            <a:prstGeom prst="roundRect">
              <a:avLst>
                <a:gd name="adj" fmla="val 68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4208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RÉMI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55976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MAARTEN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7744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PETER-JAN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ROB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-684584" y="-171400"/>
              <a:ext cx="9361040" cy="2016224"/>
              <a:chOff x="-540568" y="-819472"/>
              <a:chExt cx="9361040" cy="2016224"/>
            </a:xfrm>
          </p:grpSpPr>
          <p:sp>
            <p:nvSpPr>
              <p:cNvPr id="8" name="Multiply 7"/>
              <p:cNvSpPr/>
              <p:nvPr/>
            </p:nvSpPr>
            <p:spPr>
              <a:xfrm>
                <a:off x="-54056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1547664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3635896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ultiply 10"/>
              <p:cNvSpPr/>
              <p:nvPr/>
            </p:nvSpPr>
            <p:spPr>
              <a:xfrm>
                <a:off x="572412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Mr J </a:t>
            </a:r>
            <a:r>
              <a:rPr lang="en-GB" sz="1600" dirty="0" err="1" smtClean="0">
                <a:latin typeface="Comic Sans MS" pitchFamily="66" charset="0"/>
              </a:rPr>
              <a:t>Talib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51720" y="180591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 impact of marathon running on the ITCZ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4034" name="Picture 2" descr="C:\Users\Acer\Downloads\cruel 8 mi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412776"/>
            <a:ext cx="4176464" cy="2610290"/>
          </a:xfrm>
          <a:prstGeom prst="rect">
            <a:avLst/>
          </a:prstGeom>
          <a:noFill/>
        </p:spPr>
      </p:pic>
      <p:cxnSp>
        <p:nvCxnSpPr>
          <p:cNvPr id="44" name="Straight Connector 43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508104" y="5805264"/>
            <a:ext cx="2808312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rapezoid 44"/>
          <p:cNvSpPr/>
          <p:nvPr/>
        </p:nvSpPr>
        <p:spPr>
          <a:xfrm>
            <a:off x="5004048" y="5733256"/>
            <a:ext cx="3816424" cy="908720"/>
          </a:xfrm>
          <a:prstGeom prst="trapezoid">
            <a:avLst>
              <a:gd name="adj" fmla="val 557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5" idx="1"/>
            <a:endCxn id="45" idx="3"/>
          </p:cNvCxnSpPr>
          <p:nvPr/>
        </p:nvCxnSpPr>
        <p:spPr>
          <a:xfrm>
            <a:off x="5257340" y="6187616"/>
            <a:ext cx="3309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292080" y="6669360"/>
            <a:ext cx="1800200" cy="30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Multiply 110"/>
          <p:cNvSpPr/>
          <p:nvPr/>
        </p:nvSpPr>
        <p:spPr>
          <a:xfrm>
            <a:off x="3826520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y 111"/>
          <p:cNvSpPr/>
          <p:nvPr/>
        </p:nvSpPr>
        <p:spPr>
          <a:xfrm>
            <a:off x="3826520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Multiply 112"/>
          <p:cNvSpPr/>
          <p:nvPr/>
        </p:nvSpPr>
        <p:spPr>
          <a:xfrm>
            <a:off x="2149128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y 113"/>
          <p:cNvSpPr/>
          <p:nvPr/>
        </p:nvSpPr>
        <p:spPr>
          <a:xfrm>
            <a:off x="2149128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Multiply 116"/>
          <p:cNvSpPr/>
          <p:nvPr/>
        </p:nvSpPr>
        <p:spPr>
          <a:xfrm>
            <a:off x="467544" y="-342800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Multiply 118"/>
          <p:cNvSpPr/>
          <p:nvPr/>
        </p:nvSpPr>
        <p:spPr>
          <a:xfrm>
            <a:off x="467544" y="-342800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Multiply 130"/>
          <p:cNvSpPr/>
          <p:nvPr/>
        </p:nvSpPr>
        <p:spPr>
          <a:xfrm>
            <a:off x="5508104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Multiply 131"/>
          <p:cNvSpPr/>
          <p:nvPr/>
        </p:nvSpPr>
        <p:spPr>
          <a:xfrm>
            <a:off x="5508104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52"/>
          <p:cNvGrpSpPr/>
          <p:nvPr/>
        </p:nvGrpSpPr>
        <p:grpSpPr>
          <a:xfrm>
            <a:off x="5652120" y="2996952"/>
            <a:ext cx="2709135" cy="3619748"/>
            <a:chOff x="7789432" y="2780928"/>
            <a:chExt cx="2709135" cy="3619748"/>
          </a:xfrm>
        </p:grpSpPr>
        <p:grpSp>
          <p:nvGrpSpPr>
            <p:cNvPr id="21" name="Group 150"/>
            <p:cNvGrpSpPr/>
            <p:nvPr/>
          </p:nvGrpSpPr>
          <p:grpSpPr>
            <a:xfrm>
              <a:off x="7789432" y="2780928"/>
              <a:ext cx="2709135" cy="3357838"/>
              <a:chOff x="7916229" y="2162376"/>
              <a:chExt cx="2709135" cy="3357838"/>
            </a:xfrm>
          </p:grpSpPr>
          <p:sp>
            <p:nvSpPr>
              <p:cNvPr id="133" name="Freeform 132"/>
              <p:cNvSpPr/>
              <p:nvPr/>
            </p:nvSpPr>
            <p:spPr>
              <a:xfrm rot="7315443">
                <a:off x="8004652" y="3030040"/>
                <a:ext cx="621073" cy="79792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193261 w 777479"/>
                  <a:gd name="connsiteY0" fmla="*/ 0 h 890175"/>
                  <a:gd name="connsiteX1" fmla="*/ 239713 w 777479"/>
                  <a:gd name="connsiteY1" fmla="*/ 296847 h 890175"/>
                  <a:gd name="connsiteX2" fmla="*/ 82550 w 777479"/>
                  <a:gd name="connsiteY2" fmla="*/ 392097 h 890175"/>
                  <a:gd name="connsiteX3" fmla="*/ 3969 w 777479"/>
                  <a:gd name="connsiteY3" fmla="*/ 530209 h 890175"/>
                  <a:gd name="connsiteX4" fmla="*/ 106363 w 777479"/>
                  <a:gd name="connsiteY4" fmla="*/ 544497 h 890175"/>
                  <a:gd name="connsiteX5" fmla="*/ 254000 w 777479"/>
                  <a:gd name="connsiteY5" fmla="*/ 442103 h 890175"/>
                  <a:gd name="connsiteX6" fmla="*/ 261144 w 777479"/>
                  <a:gd name="connsiteY6" fmla="*/ 454009 h 890175"/>
                  <a:gd name="connsiteX7" fmla="*/ 223044 w 777479"/>
                  <a:gd name="connsiteY7" fmla="*/ 589740 h 890175"/>
                  <a:gd name="connsiteX8" fmla="*/ 198834 w 777479"/>
                  <a:gd name="connsiteY8" fmla="*/ 715947 h 890175"/>
                  <a:gd name="connsiteX9" fmla="*/ 248147 w 777479"/>
                  <a:gd name="connsiteY9" fmla="*/ 806062 h 890175"/>
                  <a:gd name="connsiteX10" fmla="*/ 335682 w 777479"/>
                  <a:gd name="connsiteY10" fmla="*/ 664328 h 890175"/>
                  <a:gd name="connsiteX11" fmla="*/ 368300 w 777479"/>
                  <a:gd name="connsiteY11" fmla="*/ 544496 h 890175"/>
                  <a:gd name="connsiteX12" fmla="*/ 375444 w 777479"/>
                  <a:gd name="connsiteY12" fmla="*/ 611172 h 890175"/>
                  <a:gd name="connsiteX13" fmla="*/ 401638 w 777479"/>
                  <a:gd name="connsiteY13" fmla="*/ 823103 h 890175"/>
                  <a:gd name="connsiteX14" fmla="*/ 451644 w 777479"/>
                  <a:gd name="connsiteY14" fmla="*/ 889778 h 890175"/>
                  <a:gd name="connsiteX15" fmla="*/ 504032 w 777479"/>
                  <a:gd name="connsiteY15" fmla="*/ 825484 h 890175"/>
                  <a:gd name="connsiteX16" fmla="*/ 504032 w 777479"/>
                  <a:gd name="connsiteY16" fmla="*/ 584977 h 890175"/>
                  <a:gd name="connsiteX17" fmla="*/ 527844 w 777479"/>
                  <a:gd name="connsiteY17" fmla="*/ 699278 h 890175"/>
                  <a:gd name="connsiteX18" fmla="*/ 573088 w 777479"/>
                  <a:gd name="connsiteY18" fmla="*/ 796909 h 890175"/>
                  <a:gd name="connsiteX19" fmla="*/ 625475 w 777479"/>
                  <a:gd name="connsiteY19" fmla="*/ 818340 h 890175"/>
                  <a:gd name="connsiteX20" fmla="*/ 662013 w 777479"/>
                  <a:gd name="connsiteY20" fmla="*/ 761389 h 890175"/>
                  <a:gd name="connsiteX21" fmla="*/ 644525 w 777479"/>
                  <a:gd name="connsiteY21" fmla="*/ 639747 h 890175"/>
                  <a:gd name="connsiteX22" fmla="*/ 632619 w 777479"/>
                  <a:gd name="connsiteY22" fmla="*/ 563547 h 890175"/>
                  <a:gd name="connsiteX23" fmla="*/ 718344 w 777479"/>
                  <a:gd name="connsiteY23" fmla="*/ 713565 h 890175"/>
                  <a:gd name="connsiteX24" fmla="*/ 770732 w 777479"/>
                  <a:gd name="connsiteY24" fmla="*/ 692134 h 890175"/>
                  <a:gd name="connsiteX25" fmla="*/ 758825 w 777479"/>
                  <a:gd name="connsiteY25" fmla="*/ 551640 h 890175"/>
                  <a:gd name="connsiteX26" fmla="*/ 668338 w 777479"/>
                  <a:gd name="connsiteY26" fmla="*/ 380190 h 890175"/>
                  <a:gd name="connsiteX27" fmla="*/ 644525 w 777479"/>
                  <a:gd name="connsiteY27" fmla="*/ 156353 h 890175"/>
                  <a:gd name="connsiteX0" fmla="*/ 193261 w 777479"/>
                  <a:gd name="connsiteY0" fmla="*/ 31562 h 921737"/>
                  <a:gd name="connsiteX1" fmla="*/ 239713 w 777479"/>
                  <a:gd name="connsiteY1" fmla="*/ 328409 h 921737"/>
                  <a:gd name="connsiteX2" fmla="*/ 82550 w 777479"/>
                  <a:gd name="connsiteY2" fmla="*/ 423659 h 921737"/>
                  <a:gd name="connsiteX3" fmla="*/ 3969 w 777479"/>
                  <a:gd name="connsiteY3" fmla="*/ 561771 h 921737"/>
                  <a:gd name="connsiteX4" fmla="*/ 106363 w 777479"/>
                  <a:gd name="connsiteY4" fmla="*/ 576059 h 921737"/>
                  <a:gd name="connsiteX5" fmla="*/ 254000 w 777479"/>
                  <a:gd name="connsiteY5" fmla="*/ 473665 h 921737"/>
                  <a:gd name="connsiteX6" fmla="*/ 261144 w 777479"/>
                  <a:gd name="connsiteY6" fmla="*/ 485571 h 921737"/>
                  <a:gd name="connsiteX7" fmla="*/ 223044 w 777479"/>
                  <a:gd name="connsiteY7" fmla="*/ 621302 h 921737"/>
                  <a:gd name="connsiteX8" fmla="*/ 198834 w 777479"/>
                  <a:gd name="connsiteY8" fmla="*/ 747509 h 921737"/>
                  <a:gd name="connsiteX9" fmla="*/ 248147 w 777479"/>
                  <a:gd name="connsiteY9" fmla="*/ 837624 h 921737"/>
                  <a:gd name="connsiteX10" fmla="*/ 335682 w 777479"/>
                  <a:gd name="connsiteY10" fmla="*/ 695890 h 921737"/>
                  <a:gd name="connsiteX11" fmla="*/ 368300 w 777479"/>
                  <a:gd name="connsiteY11" fmla="*/ 576058 h 921737"/>
                  <a:gd name="connsiteX12" fmla="*/ 375444 w 777479"/>
                  <a:gd name="connsiteY12" fmla="*/ 642734 h 921737"/>
                  <a:gd name="connsiteX13" fmla="*/ 401638 w 777479"/>
                  <a:gd name="connsiteY13" fmla="*/ 854665 h 921737"/>
                  <a:gd name="connsiteX14" fmla="*/ 451644 w 777479"/>
                  <a:gd name="connsiteY14" fmla="*/ 921340 h 921737"/>
                  <a:gd name="connsiteX15" fmla="*/ 504032 w 777479"/>
                  <a:gd name="connsiteY15" fmla="*/ 857046 h 921737"/>
                  <a:gd name="connsiteX16" fmla="*/ 504032 w 777479"/>
                  <a:gd name="connsiteY16" fmla="*/ 616539 h 921737"/>
                  <a:gd name="connsiteX17" fmla="*/ 527844 w 777479"/>
                  <a:gd name="connsiteY17" fmla="*/ 730840 h 921737"/>
                  <a:gd name="connsiteX18" fmla="*/ 573088 w 777479"/>
                  <a:gd name="connsiteY18" fmla="*/ 828471 h 921737"/>
                  <a:gd name="connsiteX19" fmla="*/ 625475 w 777479"/>
                  <a:gd name="connsiteY19" fmla="*/ 849902 h 921737"/>
                  <a:gd name="connsiteX20" fmla="*/ 662013 w 777479"/>
                  <a:gd name="connsiteY20" fmla="*/ 792951 h 921737"/>
                  <a:gd name="connsiteX21" fmla="*/ 644525 w 777479"/>
                  <a:gd name="connsiteY21" fmla="*/ 671309 h 921737"/>
                  <a:gd name="connsiteX22" fmla="*/ 632619 w 777479"/>
                  <a:gd name="connsiteY22" fmla="*/ 595109 h 921737"/>
                  <a:gd name="connsiteX23" fmla="*/ 718344 w 777479"/>
                  <a:gd name="connsiteY23" fmla="*/ 745127 h 921737"/>
                  <a:gd name="connsiteX24" fmla="*/ 770732 w 777479"/>
                  <a:gd name="connsiteY24" fmla="*/ 723696 h 921737"/>
                  <a:gd name="connsiteX25" fmla="*/ 758825 w 777479"/>
                  <a:gd name="connsiteY25" fmla="*/ 583202 h 921737"/>
                  <a:gd name="connsiteX26" fmla="*/ 668338 w 777479"/>
                  <a:gd name="connsiteY26" fmla="*/ 411752 h 921737"/>
                  <a:gd name="connsiteX27" fmla="*/ 605726 w 777479"/>
                  <a:gd name="connsiteY27" fmla="*/ 0 h 92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21737">
                    <a:moveTo>
                      <a:pt x="193261" y="31562"/>
                    </a:moveTo>
                    <a:cubicBezTo>
                      <a:pt x="207350" y="77203"/>
                      <a:pt x="258165" y="263060"/>
                      <a:pt x="239713" y="328409"/>
                    </a:cubicBezTo>
                    <a:cubicBezTo>
                      <a:pt x="221261" y="393759"/>
                      <a:pt x="121841" y="384765"/>
                      <a:pt x="82550" y="423659"/>
                    </a:cubicBezTo>
                    <a:cubicBezTo>
                      <a:pt x="43259" y="462553"/>
                      <a:pt x="0" y="536371"/>
                      <a:pt x="3969" y="561771"/>
                    </a:cubicBezTo>
                    <a:cubicBezTo>
                      <a:pt x="7938" y="587171"/>
                      <a:pt x="64691" y="590743"/>
                      <a:pt x="106363" y="576059"/>
                    </a:cubicBezTo>
                    <a:cubicBezTo>
                      <a:pt x="148035" y="561375"/>
                      <a:pt x="228203" y="488746"/>
                      <a:pt x="254000" y="473665"/>
                    </a:cubicBezTo>
                    <a:cubicBezTo>
                      <a:pt x="279797" y="458584"/>
                      <a:pt x="266303" y="460965"/>
                      <a:pt x="261144" y="485571"/>
                    </a:cubicBezTo>
                    <a:cubicBezTo>
                      <a:pt x="255985" y="510177"/>
                      <a:pt x="233429" y="577646"/>
                      <a:pt x="223044" y="621302"/>
                    </a:cubicBezTo>
                    <a:cubicBezTo>
                      <a:pt x="212659" y="664958"/>
                      <a:pt x="194650" y="711455"/>
                      <a:pt x="198834" y="747509"/>
                    </a:cubicBezTo>
                    <a:cubicBezTo>
                      <a:pt x="203018" y="783563"/>
                      <a:pt x="225339" y="846227"/>
                      <a:pt x="248147" y="837624"/>
                    </a:cubicBezTo>
                    <a:cubicBezTo>
                      <a:pt x="270955" y="829021"/>
                      <a:pt x="315657" y="739484"/>
                      <a:pt x="335682" y="695890"/>
                    </a:cubicBezTo>
                    <a:cubicBezTo>
                      <a:pt x="355707" y="652296"/>
                      <a:pt x="361673" y="584917"/>
                      <a:pt x="368300" y="576058"/>
                    </a:cubicBezTo>
                    <a:cubicBezTo>
                      <a:pt x="374927" y="567199"/>
                      <a:pt x="369888" y="596300"/>
                      <a:pt x="375444" y="642734"/>
                    </a:cubicBezTo>
                    <a:cubicBezTo>
                      <a:pt x="381000" y="689169"/>
                      <a:pt x="388938" y="808231"/>
                      <a:pt x="401638" y="854665"/>
                    </a:cubicBezTo>
                    <a:cubicBezTo>
                      <a:pt x="414338" y="901099"/>
                      <a:pt x="434578" y="920943"/>
                      <a:pt x="451644" y="921340"/>
                    </a:cubicBezTo>
                    <a:cubicBezTo>
                      <a:pt x="468710" y="921737"/>
                      <a:pt x="495301" y="907846"/>
                      <a:pt x="504032" y="857046"/>
                    </a:cubicBezTo>
                    <a:cubicBezTo>
                      <a:pt x="512763" y="806246"/>
                      <a:pt x="500063" y="637573"/>
                      <a:pt x="504032" y="616539"/>
                    </a:cubicBezTo>
                    <a:cubicBezTo>
                      <a:pt x="508001" y="595505"/>
                      <a:pt x="516335" y="695518"/>
                      <a:pt x="527844" y="730840"/>
                    </a:cubicBezTo>
                    <a:cubicBezTo>
                      <a:pt x="539353" y="766162"/>
                      <a:pt x="556816" y="808627"/>
                      <a:pt x="573088" y="828471"/>
                    </a:cubicBezTo>
                    <a:cubicBezTo>
                      <a:pt x="589360" y="848315"/>
                      <a:pt x="610654" y="855822"/>
                      <a:pt x="625475" y="849902"/>
                    </a:cubicBezTo>
                    <a:cubicBezTo>
                      <a:pt x="640296" y="843982"/>
                      <a:pt x="658838" y="822717"/>
                      <a:pt x="662013" y="792951"/>
                    </a:cubicBezTo>
                    <a:cubicBezTo>
                      <a:pt x="665188" y="763185"/>
                      <a:pt x="649424" y="704283"/>
                      <a:pt x="644525" y="671309"/>
                    </a:cubicBezTo>
                    <a:cubicBezTo>
                      <a:pt x="639626" y="638335"/>
                      <a:pt x="620316" y="582806"/>
                      <a:pt x="632619" y="595109"/>
                    </a:cubicBezTo>
                    <a:cubicBezTo>
                      <a:pt x="644922" y="607412"/>
                      <a:pt x="695325" y="723696"/>
                      <a:pt x="718344" y="745127"/>
                    </a:cubicBezTo>
                    <a:cubicBezTo>
                      <a:pt x="741363" y="766558"/>
                      <a:pt x="763985" y="750684"/>
                      <a:pt x="770732" y="723696"/>
                    </a:cubicBezTo>
                    <a:cubicBezTo>
                      <a:pt x="777479" y="696709"/>
                      <a:pt x="775891" y="635193"/>
                      <a:pt x="758825" y="583202"/>
                    </a:cubicBezTo>
                    <a:cubicBezTo>
                      <a:pt x="741759" y="531211"/>
                      <a:pt x="693854" y="508952"/>
                      <a:pt x="668338" y="411752"/>
                    </a:cubicBezTo>
                    <a:cubicBezTo>
                      <a:pt x="642822" y="314552"/>
                      <a:pt x="608107" y="78978"/>
                      <a:pt x="605726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133"/>
              <p:cNvGrpSpPr/>
              <p:nvPr/>
            </p:nvGrpSpPr>
            <p:grpSpPr>
              <a:xfrm>
                <a:off x="8316418" y="2162376"/>
                <a:ext cx="1852343" cy="3357838"/>
                <a:chOff x="5940152" y="2996952"/>
                <a:chExt cx="1852343" cy="3357838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 flipH="1">
                  <a:off x="6784501" y="5609508"/>
                  <a:ext cx="608962" cy="74528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66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010653" y="5609508"/>
                  <a:ext cx="575525" cy="745282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66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 rot="16671217">
                  <a:off x="5444823" y="3663250"/>
                  <a:ext cx="2685757" cy="1695099"/>
                </a:xfrm>
                <a:custGeom>
                  <a:avLst/>
                  <a:gdLst>
                    <a:gd name="connsiteX0" fmla="*/ 1269999 w 2335212"/>
                    <a:gd name="connsiteY0" fmla="*/ 499269 h 1677988"/>
                    <a:gd name="connsiteX1" fmla="*/ 765174 w 2335212"/>
                    <a:gd name="connsiteY1" fmla="*/ 180182 h 1677988"/>
                    <a:gd name="connsiteX2" fmla="*/ 179387 w 2335212"/>
                    <a:gd name="connsiteY2" fmla="*/ 384969 h 1677988"/>
                    <a:gd name="connsiteX3" fmla="*/ 7937 w 2335212"/>
                    <a:gd name="connsiteY3" fmla="*/ 927894 h 1677988"/>
                    <a:gd name="connsiteX4" fmla="*/ 227012 w 2335212"/>
                    <a:gd name="connsiteY4" fmla="*/ 1451769 h 1677988"/>
                    <a:gd name="connsiteX5" fmla="*/ 788987 w 2335212"/>
                    <a:gd name="connsiteY5" fmla="*/ 1618457 h 1677988"/>
                    <a:gd name="connsiteX6" fmla="*/ 1774824 w 2335212"/>
                    <a:gd name="connsiteY6" fmla="*/ 1613694 h 1677988"/>
                    <a:gd name="connsiteX7" fmla="*/ 2255837 w 2335212"/>
                    <a:gd name="connsiteY7" fmla="*/ 1232694 h 1677988"/>
                    <a:gd name="connsiteX8" fmla="*/ 2251074 w 2335212"/>
                    <a:gd name="connsiteY8" fmla="*/ 442119 h 1677988"/>
                    <a:gd name="connsiteX9" fmla="*/ 1841499 w 2335212"/>
                    <a:gd name="connsiteY9" fmla="*/ 32544 h 1677988"/>
                    <a:gd name="connsiteX10" fmla="*/ 1374774 w 2335212"/>
                    <a:gd name="connsiteY10" fmla="*/ 246857 h 1677988"/>
                    <a:gd name="connsiteX11" fmla="*/ 1269999 w 2335212"/>
                    <a:gd name="connsiteY11" fmla="*/ 499269 h 1677988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69999 w 2335212"/>
                    <a:gd name="connsiteY11" fmla="*/ 500505 h 1679224"/>
                    <a:gd name="connsiteX0" fmla="*/ 1269999 w 2335212"/>
                    <a:gd name="connsiteY0" fmla="*/ 500505 h 1679224"/>
                    <a:gd name="connsiteX1" fmla="*/ 765174 w 2335212"/>
                    <a:gd name="connsiteY1" fmla="*/ 181418 h 1679224"/>
                    <a:gd name="connsiteX2" fmla="*/ 179387 w 2335212"/>
                    <a:gd name="connsiteY2" fmla="*/ 386205 h 1679224"/>
                    <a:gd name="connsiteX3" fmla="*/ 7937 w 2335212"/>
                    <a:gd name="connsiteY3" fmla="*/ 929130 h 1679224"/>
                    <a:gd name="connsiteX4" fmla="*/ 227012 w 2335212"/>
                    <a:gd name="connsiteY4" fmla="*/ 1453005 h 1679224"/>
                    <a:gd name="connsiteX5" fmla="*/ 788987 w 2335212"/>
                    <a:gd name="connsiteY5" fmla="*/ 1619693 h 1679224"/>
                    <a:gd name="connsiteX6" fmla="*/ 1774824 w 2335212"/>
                    <a:gd name="connsiteY6" fmla="*/ 1614930 h 1679224"/>
                    <a:gd name="connsiteX7" fmla="*/ 2255837 w 2335212"/>
                    <a:gd name="connsiteY7" fmla="*/ 1233930 h 1679224"/>
                    <a:gd name="connsiteX8" fmla="*/ 2251074 w 2335212"/>
                    <a:gd name="connsiteY8" fmla="*/ 443355 h 1679224"/>
                    <a:gd name="connsiteX9" fmla="*/ 1841499 w 2335212"/>
                    <a:gd name="connsiteY9" fmla="*/ 33780 h 1679224"/>
                    <a:gd name="connsiteX10" fmla="*/ 1443359 w 2335212"/>
                    <a:gd name="connsiteY10" fmla="*/ 240676 h 1679224"/>
                    <a:gd name="connsiteX11" fmla="*/ 1299343 w 2335212"/>
                    <a:gd name="connsiteY11" fmla="*/ 528708 h 1679224"/>
                    <a:gd name="connsiteX12" fmla="*/ 1269999 w 2335212"/>
                    <a:gd name="connsiteY12" fmla="*/ 500505 h 1679224"/>
                    <a:gd name="connsiteX0" fmla="*/ 1263893 w 2329106"/>
                    <a:gd name="connsiteY0" fmla="*/ 500505 h 1679224"/>
                    <a:gd name="connsiteX1" fmla="*/ 759068 w 2329106"/>
                    <a:gd name="connsiteY1" fmla="*/ 181418 h 1679224"/>
                    <a:gd name="connsiteX2" fmla="*/ 209918 w 2329106"/>
                    <a:gd name="connsiteY2" fmla="*/ 360040 h 1679224"/>
                    <a:gd name="connsiteX3" fmla="*/ 1831 w 2329106"/>
                    <a:gd name="connsiteY3" fmla="*/ 929130 h 1679224"/>
                    <a:gd name="connsiteX4" fmla="*/ 220906 w 2329106"/>
                    <a:gd name="connsiteY4" fmla="*/ 1453005 h 1679224"/>
                    <a:gd name="connsiteX5" fmla="*/ 782881 w 2329106"/>
                    <a:gd name="connsiteY5" fmla="*/ 1619693 h 1679224"/>
                    <a:gd name="connsiteX6" fmla="*/ 1768718 w 2329106"/>
                    <a:gd name="connsiteY6" fmla="*/ 1614930 h 1679224"/>
                    <a:gd name="connsiteX7" fmla="*/ 2249731 w 2329106"/>
                    <a:gd name="connsiteY7" fmla="*/ 1233930 h 1679224"/>
                    <a:gd name="connsiteX8" fmla="*/ 2244968 w 2329106"/>
                    <a:gd name="connsiteY8" fmla="*/ 443355 h 1679224"/>
                    <a:gd name="connsiteX9" fmla="*/ 1835393 w 2329106"/>
                    <a:gd name="connsiteY9" fmla="*/ 33780 h 1679224"/>
                    <a:gd name="connsiteX10" fmla="*/ 1437253 w 2329106"/>
                    <a:gd name="connsiteY10" fmla="*/ 240676 h 1679224"/>
                    <a:gd name="connsiteX11" fmla="*/ 1293237 w 2329106"/>
                    <a:gd name="connsiteY11" fmla="*/ 528708 h 1679224"/>
                    <a:gd name="connsiteX12" fmla="*/ 1263893 w 2329106"/>
                    <a:gd name="connsiteY12" fmla="*/ 500505 h 1679224"/>
                    <a:gd name="connsiteX0" fmla="*/ 1263893 w 2329106"/>
                    <a:gd name="connsiteY0" fmla="*/ 528616 h 1707335"/>
                    <a:gd name="connsiteX1" fmla="*/ 759068 w 2329106"/>
                    <a:gd name="connsiteY1" fmla="*/ 209529 h 1707335"/>
                    <a:gd name="connsiteX2" fmla="*/ 209918 w 2329106"/>
                    <a:gd name="connsiteY2" fmla="*/ 388151 h 1707335"/>
                    <a:gd name="connsiteX3" fmla="*/ 1831 w 2329106"/>
                    <a:gd name="connsiteY3" fmla="*/ 957241 h 1707335"/>
                    <a:gd name="connsiteX4" fmla="*/ 220906 w 2329106"/>
                    <a:gd name="connsiteY4" fmla="*/ 1481116 h 1707335"/>
                    <a:gd name="connsiteX5" fmla="*/ 782881 w 2329106"/>
                    <a:gd name="connsiteY5" fmla="*/ 1647804 h 1707335"/>
                    <a:gd name="connsiteX6" fmla="*/ 1768718 w 2329106"/>
                    <a:gd name="connsiteY6" fmla="*/ 1643041 h 1707335"/>
                    <a:gd name="connsiteX7" fmla="*/ 2249731 w 2329106"/>
                    <a:gd name="connsiteY7" fmla="*/ 1262041 h 1707335"/>
                    <a:gd name="connsiteX8" fmla="*/ 2244968 w 2329106"/>
                    <a:gd name="connsiteY8" fmla="*/ 471466 h 1707335"/>
                    <a:gd name="connsiteX9" fmla="*/ 1835393 w 2329106"/>
                    <a:gd name="connsiteY9" fmla="*/ 61891 h 1707335"/>
                    <a:gd name="connsiteX10" fmla="*/ 1578070 w 2329106"/>
                    <a:gd name="connsiteY10" fmla="*/ 100119 h 1707335"/>
                    <a:gd name="connsiteX11" fmla="*/ 1437253 w 2329106"/>
                    <a:gd name="connsiteY11" fmla="*/ 268787 h 1707335"/>
                    <a:gd name="connsiteX12" fmla="*/ 1293237 w 2329106"/>
                    <a:gd name="connsiteY12" fmla="*/ 556819 h 1707335"/>
                    <a:gd name="connsiteX13" fmla="*/ 1263893 w 2329106"/>
                    <a:gd name="connsiteY13" fmla="*/ 528616 h 1707335"/>
                    <a:gd name="connsiteX0" fmla="*/ 1263893 w 2329106"/>
                    <a:gd name="connsiteY0" fmla="*/ 490387 h 1669106"/>
                    <a:gd name="connsiteX1" fmla="*/ 759068 w 2329106"/>
                    <a:gd name="connsiteY1" fmla="*/ 171300 h 1669106"/>
                    <a:gd name="connsiteX2" fmla="*/ 209918 w 2329106"/>
                    <a:gd name="connsiteY2" fmla="*/ 349922 h 1669106"/>
                    <a:gd name="connsiteX3" fmla="*/ 1831 w 2329106"/>
                    <a:gd name="connsiteY3" fmla="*/ 919012 h 1669106"/>
                    <a:gd name="connsiteX4" fmla="*/ 220906 w 2329106"/>
                    <a:gd name="connsiteY4" fmla="*/ 1442887 h 1669106"/>
                    <a:gd name="connsiteX5" fmla="*/ 782881 w 2329106"/>
                    <a:gd name="connsiteY5" fmla="*/ 1609575 h 1669106"/>
                    <a:gd name="connsiteX6" fmla="*/ 1768718 w 2329106"/>
                    <a:gd name="connsiteY6" fmla="*/ 1604812 h 1669106"/>
                    <a:gd name="connsiteX7" fmla="*/ 2249731 w 2329106"/>
                    <a:gd name="connsiteY7" fmla="*/ 1223812 h 1669106"/>
                    <a:gd name="connsiteX8" fmla="*/ 2244968 w 2329106"/>
                    <a:gd name="connsiteY8" fmla="*/ 433237 h 1669106"/>
                    <a:gd name="connsiteX9" fmla="*/ 1938110 w 2329106"/>
                    <a:gd name="connsiteY9" fmla="*/ 61891 h 1669106"/>
                    <a:gd name="connsiteX10" fmla="*/ 1578070 w 2329106"/>
                    <a:gd name="connsiteY10" fmla="*/ 61890 h 1669106"/>
                    <a:gd name="connsiteX11" fmla="*/ 1437253 w 2329106"/>
                    <a:gd name="connsiteY11" fmla="*/ 230558 h 1669106"/>
                    <a:gd name="connsiteX12" fmla="*/ 1293237 w 2329106"/>
                    <a:gd name="connsiteY12" fmla="*/ 518590 h 1669106"/>
                    <a:gd name="connsiteX13" fmla="*/ 1263893 w 2329106"/>
                    <a:gd name="connsiteY13" fmla="*/ 490387 h 1669106"/>
                    <a:gd name="connsiteX0" fmla="*/ 1263893 w 2329106"/>
                    <a:gd name="connsiteY0" fmla="*/ 490388 h 1669107"/>
                    <a:gd name="connsiteX1" fmla="*/ 759068 w 2329106"/>
                    <a:gd name="connsiteY1" fmla="*/ 171301 h 1669107"/>
                    <a:gd name="connsiteX2" fmla="*/ 209918 w 2329106"/>
                    <a:gd name="connsiteY2" fmla="*/ 349923 h 1669107"/>
                    <a:gd name="connsiteX3" fmla="*/ 1831 w 2329106"/>
                    <a:gd name="connsiteY3" fmla="*/ 919013 h 1669107"/>
                    <a:gd name="connsiteX4" fmla="*/ 220906 w 2329106"/>
                    <a:gd name="connsiteY4" fmla="*/ 1442888 h 1669107"/>
                    <a:gd name="connsiteX5" fmla="*/ 782881 w 2329106"/>
                    <a:gd name="connsiteY5" fmla="*/ 1609576 h 1669107"/>
                    <a:gd name="connsiteX6" fmla="*/ 1768718 w 2329106"/>
                    <a:gd name="connsiteY6" fmla="*/ 1604813 h 1669107"/>
                    <a:gd name="connsiteX7" fmla="*/ 2249731 w 2329106"/>
                    <a:gd name="connsiteY7" fmla="*/ 1223813 h 1669107"/>
                    <a:gd name="connsiteX8" fmla="*/ 2244968 w 2329106"/>
                    <a:gd name="connsiteY8" fmla="*/ 433238 h 1669107"/>
                    <a:gd name="connsiteX9" fmla="*/ 1866102 w 2329106"/>
                    <a:gd name="connsiteY9" fmla="*/ 61891 h 1669107"/>
                    <a:gd name="connsiteX10" fmla="*/ 1578070 w 2329106"/>
                    <a:gd name="connsiteY10" fmla="*/ 61891 h 1669107"/>
                    <a:gd name="connsiteX11" fmla="*/ 1437253 w 2329106"/>
                    <a:gd name="connsiteY11" fmla="*/ 230559 h 1669107"/>
                    <a:gd name="connsiteX12" fmla="*/ 1293237 w 2329106"/>
                    <a:gd name="connsiteY12" fmla="*/ 518591 h 1669107"/>
                    <a:gd name="connsiteX13" fmla="*/ 1263893 w 2329106"/>
                    <a:gd name="connsiteY13" fmla="*/ 490388 h 1669107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3237 w 2313967"/>
                    <a:gd name="connsiteY12" fmla="*/ 516707 h 1667223"/>
                    <a:gd name="connsiteX13" fmla="*/ 1263893 w 2313967"/>
                    <a:gd name="connsiteY13" fmla="*/ 488504 h 1667223"/>
                    <a:gd name="connsiteX0" fmla="*/ 1263893 w 2313967"/>
                    <a:gd name="connsiteY0" fmla="*/ 488504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63893 w 2313967"/>
                    <a:gd name="connsiteY13" fmla="*/ 488504 h 1667223"/>
                    <a:gd name="connsiteX0" fmla="*/ 1146023 w 2313967"/>
                    <a:gd name="connsiteY0" fmla="*/ 420048 h 1667223"/>
                    <a:gd name="connsiteX1" fmla="*/ 759068 w 2313967"/>
                    <a:gd name="connsiteY1" fmla="*/ 16941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146023 w 2313967"/>
                    <a:gd name="connsiteY0" fmla="*/ 420048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146023 w 2313967"/>
                    <a:gd name="connsiteY13" fmla="*/ 420048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290039 w 2313967"/>
                    <a:gd name="connsiteY12" fmla="*/ 636072 h 1667223"/>
                    <a:gd name="connsiteX13" fmla="*/ 1218031 w 2313967"/>
                    <a:gd name="connsiteY13" fmla="*/ 492056 h 1667223"/>
                    <a:gd name="connsiteX0" fmla="*/ 1218031 w 2313967"/>
                    <a:gd name="connsiteY0" fmla="*/ 492056 h 1667223"/>
                    <a:gd name="connsiteX1" fmla="*/ 713975 w 2313967"/>
                    <a:gd name="connsiteY1" fmla="*/ 204024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42398 w 2313967"/>
                    <a:gd name="connsiteY12" fmla="*/ 474254 h 1667223"/>
                    <a:gd name="connsiteX13" fmla="*/ 1218031 w 2313967"/>
                    <a:gd name="connsiteY13" fmla="*/ 492056 h 1667223"/>
                    <a:gd name="connsiteX0" fmla="*/ 1218031 w 2313967"/>
                    <a:gd name="connsiteY0" fmla="*/ 492056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42398 w 2313967"/>
                    <a:gd name="connsiteY12" fmla="*/ 474254 h 1667223"/>
                    <a:gd name="connsiteX13" fmla="*/ 1218031 w 2313967"/>
                    <a:gd name="connsiteY13" fmla="*/ 492056 h 1667223"/>
                    <a:gd name="connsiteX0" fmla="*/ 1167347 w 2313967"/>
                    <a:gd name="connsiteY0" fmla="*/ 374591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42398 w 2313967"/>
                    <a:gd name="connsiteY12" fmla="*/ 474254 h 1667223"/>
                    <a:gd name="connsiteX13" fmla="*/ 1167347 w 2313967"/>
                    <a:gd name="connsiteY13" fmla="*/ 374591 h 1667223"/>
                    <a:gd name="connsiteX0" fmla="*/ 1167347 w 2313967"/>
                    <a:gd name="connsiteY0" fmla="*/ 374591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167347 w 2313967"/>
                    <a:gd name="connsiteY13" fmla="*/ 374591 h 1667223"/>
                    <a:gd name="connsiteX0" fmla="*/ 1213413 w 2313967"/>
                    <a:gd name="connsiteY0" fmla="*/ 303092 h 1667223"/>
                    <a:gd name="connsiteX1" fmla="*/ 763809 w 2313967"/>
                    <a:gd name="connsiteY1" fmla="*/ 183931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213413 w 2313967"/>
                    <a:gd name="connsiteY13" fmla="*/ 303092 h 1667223"/>
                    <a:gd name="connsiteX0" fmla="*/ 1213413 w 2313967"/>
                    <a:gd name="connsiteY0" fmla="*/ 303092 h 1667223"/>
                    <a:gd name="connsiteX1" fmla="*/ 870682 w 2313967"/>
                    <a:gd name="connsiteY1" fmla="*/ 16659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213413 w 2313967"/>
                    <a:gd name="connsiteY13" fmla="*/ 303092 h 1667223"/>
                    <a:gd name="connsiteX0" fmla="*/ 1213413 w 2313967"/>
                    <a:gd name="connsiteY0" fmla="*/ 303092 h 1667223"/>
                    <a:gd name="connsiteX1" fmla="*/ 870682 w 2313967"/>
                    <a:gd name="connsiteY1" fmla="*/ 166597 h 1667223"/>
                    <a:gd name="connsiteX2" fmla="*/ 209918 w 2313967"/>
                    <a:gd name="connsiteY2" fmla="*/ 348039 h 1667223"/>
                    <a:gd name="connsiteX3" fmla="*/ 1831 w 2313967"/>
                    <a:gd name="connsiteY3" fmla="*/ 917129 h 1667223"/>
                    <a:gd name="connsiteX4" fmla="*/ 220906 w 2313967"/>
                    <a:gd name="connsiteY4" fmla="*/ 1441004 h 1667223"/>
                    <a:gd name="connsiteX5" fmla="*/ 782881 w 2313967"/>
                    <a:gd name="connsiteY5" fmla="*/ 1607692 h 1667223"/>
                    <a:gd name="connsiteX6" fmla="*/ 1768718 w 2313967"/>
                    <a:gd name="connsiteY6" fmla="*/ 1602929 h 1667223"/>
                    <a:gd name="connsiteX7" fmla="*/ 2249731 w 2313967"/>
                    <a:gd name="connsiteY7" fmla="*/ 1221929 h 1667223"/>
                    <a:gd name="connsiteX8" fmla="*/ 2154134 w 2313967"/>
                    <a:gd name="connsiteY8" fmla="*/ 420048 h 1667223"/>
                    <a:gd name="connsiteX9" fmla="*/ 1866102 w 2313967"/>
                    <a:gd name="connsiteY9" fmla="*/ 60007 h 1667223"/>
                    <a:gd name="connsiteX10" fmla="*/ 1578070 w 2313967"/>
                    <a:gd name="connsiteY10" fmla="*/ 60007 h 1667223"/>
                    <a:gd name="connsiteX11" fmla="*/ 1437253 w 2313967"/>
                    <a:gd name="connsiteY11" fmla="*/ 228675 h 1667223"/>
                    <a:gd name="connsiteX12" fmla="*/ 1388464 w 2313967"/>
                    <a:gd name="connsiteY12" fmla="*/ 402755 h 1667223"/>
                    <a:gd name="connsiteX13" fmla="*/ 1213413 w 2313967"/>
                    <a:gd name="connsiteY13" fmla="*/ 303092 h 1667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13967" h="1667223">
                      <a:moveTo>
                        <a:pt x="1213413" y="303092"/>
                      </a:moveTo>
                      <a:cubicBezTo>
                        <a:pt x="1065107" y="174227"/>
                        <a:pt x="1037931" y="159106"/>
                        <a:pt x="870682" y="166597"/>
                      </a:cubicBezTo>
                      <a:cubicBezTo>
                        <a:pt x="703433" y="174088"/>
                        <a:pt x="354726" y="222950"/>
                        <a:pt x="209918" y="348039"/>
                      </a:cubicBezTo>
                      <a:cubicBezTo>
                        <a:pt x="65110" y="473128"/>
                        <a:pt x="0" y="734968"/>
                        <a:pt x="1831" y="917129"/>
                      </a:cubicBezTo>
                      <a:cubicBezTo>
                        <a:pt x="3662" y="1099290"/>
                        <a:pt x="90731" y="1325910"/>
                        <a:pt x="220906" y="1441004"/>
                      </a:cubicBezTo>
                      <a:cubicBezTo>
                        <a:pt x="351081" y="1556098"/>
                        <a:pt x="524912" y="1580704"/>
                        <a:pt x="782881" y="1607692"/>
                      </a:cubicBezTo>
                      <a:cubicBezTo>
                        <a:pt x="1040850" y="1634680"/>
                        <a:pt x="1524243" y="1667223"/>
                        <a:pt x="1768718" y="1602929"/>
                      </a:cubicBezTo>
                      <a:cubicBezTo>
                        <a:pt x="2013193" y="1538635"/>
                        <a:pt x="2185495" y="1419076"/>
                        <a:pt x="2249731" y="1221929"/>
                      </a:cubicBezTo>
                      <a:cubicBezTo>
                        <a:pt x="2313967" y="1024782"/>
                        <a:pt x="2218072" y="613702"/>
                        <a:pt x="2154134" y="420048"/>
                      </a:cubicBezTo>
                      <a:cubicBezTo>
                        <a:pt x="2090196" y="226394"/>
                        <a:pt x="1962113" y="120014"/>
                        <a:pt x="1866102" y="60007"/>
                      </a:cubicBezTo>
                      <a:cubicBezTo>
                        <a:pt x="1770091" y="0"/>
                        <a:pt x="1649545" y="31896"/>
                        <a:pt x="1578070" y="60007"/>
                      </a:cubicBezTo>
                      <a:cubicBezTo>
                        <a:pt x="1506595" y="88118"/>
                        <a:pt x="1468854" y="171550"/>
                        <a:pt x="1437253" y="228675"/>
                      </a:cubicBezTo>
                      <a:cubicBezTo>
                        <a:pt x="1405652" y="285800"/>
                        <a:pt x="1425771" y="390352"/>
                        <a:pt x="1388464" y="402755"/>
                      </a:cubicBezTo>
                      <a:cubicBezTo>
                        <a:pt x="1351157" y="415158"/>
                        <a:pt x="1304694" y="355479"/>
                        <a:pt x="1213413" y="303092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" name="Group 20"/>
                <p:cNvGrpSpPr/>
                <p:nvPr/>
              </p:nvGrpSpPr>
              <p:grpSpPr>
                <a:xfrm rot="1206265">
                  <a:off x="6879632" y="2996952"/>
                  <a:ext cx="912863" cy="330214"/>
                  <a:chOff x="3995936" y="2276872"/>
                  <a:chExt cx="576064" cy="288032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4139952" y="2276872"/>
                    <a:ext cx="266328" cy="288032"/>
                  </a:xfrm>
                  <a:prstGeom prst="rect">
                    <a:avLst/>
                  </a:prstGeom>
                  <a:solidFill>
                    <a:srgbClr val="FF00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3995936" y="2564904"/>
                    <a:ext cx="576064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Rectangle 138"/>
                <p:cNvSpPr/>
                <p:nvPr/>
              </p:nvSpPr>
              <p:spPr>
                <a:xfrm>
                  <a:off x="6139628" y="3497771"/>
                  <a:ext cx="1168899" cy="14393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4" name="Group 62"/>
                <p:cNvGrpSpPr/>
                <p:nvPr/>
              </p:nvGrpSpPr>
              <p:grpSpPr>
                <a:xfrm>
                  <a:off x="6004639" y="3560437"/>
                  <a:ext cx="1289747" cy="438266"/>
                  <a:chOff x="899592" y="1844824"/>
                  <a:chExt cx="1440160" cy="504056"/>
                </a:xfrm>
              </p:grpSpPr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899592" y="1988840"/>
                    <a:ext cx="504056" cy="36004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1475656" y="1988840"/>
                    <a:ext cx="504056" cy="36004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5" name="Straight Connector 144"/>
                  <p:cNvCxnSpPr>
                    <a:stCxn id="143" idx="3"/>
                    <a:endCxn id="144" idx="1"/>
                  </p:cNvCxnSpPr>
                  <p:nvPr/>
                </p:nvCxnSpPr>
                <p:spPr>
                  <a:xfrm>
                    <a:off x="1403648" y="2168860"/>
                    <a:ext cx="7200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>
                    <a:stCxn id="144" idx="3"/>
                  </p:cNvCxnSpPr>
                  <p:nvPr/>
                </p:nvCxnSpPr>
                <p:spPr>
                  <a:xfrm flipV="1">
                    <a:off x="1979712" y="1844824"/>
                    <a:ext cx="360040" cy="3240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1" name="Oval 140"/>
                <p:cNvSpPr/>
                <p:nvPr/>
              </p:nvSpPr>
              <p:spPr>
                <a:xfrm>
                  <a:off x="6262589" y="3748266"/>
                  <a:ext cx="91016" cy="2415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6714000" y="3748266"/>
                  <a:ext cx="91016" cy="24156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9" name="Freeform 148"/>
              <p:cNvSpPr/>
              <p:nvPr/>
            </p:nvSpPr>
            <p:spPr>
              <a:xfrm rot="14257196" flipH="1">
                <a:off x="9918971" y="2732249"/>
                <a:ext cx="614866" cy="79792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193261 w 777479"/>
                  <a:gd name="connsiteY0" fmla="*/ 0 h 890175"/>
                  <a:gd name="connsiteX1" fmla="*/ 239713 w 777479"/>
                  <a:gd name="connsiteY1" fmla="*/ 296847 h 890175"/>
                  <a:gd name="connsiteX2" fmla="*/ 82550 w 777479"/>
                  <a:gd name="connsiteY2" fmla="*/ 392097 h 890175"/>
                  <a:gd name="connsiteX3" fmla="*/ 3969 w 777479"/>
                  <a:gd name="connsiteY3" fmla="*/ 530209 h 890175"/>
                  <a:gd name="connsiteX4" fmla="*/ 106363 w 777479"/>
                  <a:gd name="connsiteY4" fmla="*/ 544497 h 890175"/>
                  <a:gd name="connsiteX5" fmla="*/ 254000 w 777479"/>
                  <a:gd name="connsiteY5" fmla="*/ 442103 h 890175"/>
                  <a:gd name="connsiteX6" fmla="*/ 261144 w 777479"/>
                  <a:gd name="connsiteY6" fmla="*/ 454009 h 890175"/>
                  <a:gd name="connsiteX7" fmla="*/ 223044 w 777479"/>
                  <a:gd name="connsiteY7" fmla="*/ 589740 h 890175"/>
                  <a:gd name="connsiteX8" fmla="*/ 198834 w 777479"/>
                  <a:gd name="connsiteY8" fmla="*/ 715947 h 890175"/>
                  <a:gd name="connsiteX9" fmla="*/ 248147 w 777479"/>
                  <a:gd name="connsiteY9" fmla="*/ 806062 h 890175"/>
                  <a:gd name="connsiteX10" fmla="*/ 335682 w 777479"/>
                  <a:gd name="connsiteY10" fmla="*/ 664328 h 890175"/>
                  <a:gd name="connsiteX11" fmla="*/ 368300 w 777479"/>
                  <a:gd name="connsiteY11" fmla="*/ 544496 h 890175"/>
                  <a:gd name="connsiteX12" fmla="*/ 375444 w 777479"/>
                  <a:gd name="connsiteY12" fmla="*/ 611172 h 890175"/>
                  <a:gd name="connsiteX13" fmla="*/ 401638 w 777479"/>
                  <a:gd name="connsiteY13" fmla="*/ 823103 h 890175"/>
                  <a:gd name="connsiteX14" fmla="*/ 451644 w 777479"/>
                  <a:gd name="connsiteY14" fmla="*/ 889778 h 890175"/>
                  <a:gd name="connsiteX15" fmla="*/ 504032 w 777479"/>
                  <a:gd name="connsiteY15" fmla="*/ 825484 h 890175"/>
                  <a:gd name="connsiteX16" fmla="*/ 504032 w 777479"/>
                  <a:gd name="connsiteY16" fmla="*/ 584977 h 890175"/>
                  <a:gd name="connsiteX17" fmla="*/ 527844 w 777479"/>
                  <a:gd name="connsiteY17" fmla="*/ 699278 h 890175"/>
                  <a:gd name="connsiteX18" fmla="*/ 573088 w 777479"/>
                  <a:gd name="connsiteY18" fmla="*/ 796909 h 890175"/>
                  <a:gd name="connsiteX19" fmla="*/ 625475 w 777479"/>
                  <a:gd name="connsiteY19" fmla="*/ 818340 h 890175"/>
                  <a:gd name="connsiteX20" fmla="*/ 662013 w 777479"/>
                  <a:gd name="connsiteY20" fmla="*/ 761389 h 890175"/>
                  <a:gd name="connsiteX21" fmla="*/ 644525 w 777479"/>
                  <a:gd name="connsiteY21" fmla="*/ 639747 h 890175"/>
                  <a:gd name="connsiteX22" fmla="*/ 632619 w 777479"/>
                  <a:gd name="connsiteY22" fmla="*/ 563547 h 890175"/>
                  <a:gd name="connsiteX23" fmla="*/ 718344 w 777479"/>
                  <a:gd name="connsiteY23" fmla="*/ 713565 h 890175"/>
                  <a:gd name="connsiteX24" fmla="*/ 770732 w 777479"/>
                  <a:gd name="connsiteY24" fmla="*/ 692134 h 890175"/>
                  <a:gd name="connsiteX25" fmla="*/ 758825 w 777479"/>
                  <a:gd name="connsiteY25" fmla="*/ 551640 h 890175"/>
                  <a:gd name="connsiteX26" fmla="*/ 668338 w 777479"/>
                  <a:gd name="connsiteY26" fmla="*/ 380190 h 890175"/>
                  <a:gd name="connsiteX27" fmla="*/ 644525 w 777479"/>
                  <a:gd name="connsiteY27" fmla="*/ 156353 h 890175"/>
                  <a:gd name="connsiteX0" fmla="*/ 193261 w 777479"/>
                  <a:gd name="connsiteY0" fmla="*/ 31562 h 921737"/>
                  <a:gd name="connsiteX1" fmla="*/ 239713 w 777479"/>
                  <a:gd name="connsiteY1" fmla="*/ 328409 h 921737"/>
                  <a:gd name="connsiteX2" fmla="*/ 82550 w 777479"/>
                  <a:gd name="connsiteY2" fmla="*/ 423659 h 921737"/>
                  <a:gd name="connsiteX3" fmla="*/ 3969 w 777479"/>
                  <a:gd name="connsiteY3" fmla="*/ 561771 h 921737"/>
                  <a:gd name="connsiteX4" fmla="*/ 106363 w 777479"/>
                  <a:gd name="connsiteY4" fmla="*/ 576059 h 921737"/>
                  <a:gd name="connsiteX5" fmla="*/ 254000 w 777479"/>
                  <a:gd name="connsiteY5" fmla="*/ 473665 h 921737"/>
                  <a:gd name="connsiteX6" fmla="*/ 261144 w 777479"/>
                  <a:gd name="connsiteY6" fmla="*/ 485571 h 921737"/>
                  <a:gd name="connsiteX7" fmla="*/ 223044 w 777479"/>
                  <a:gd name="connsiteY7" fmla="*/ 621302 h 921737"/>
                  <a:gd name="connsiteX8" fmla="*/ 198834 w 777479"/>
                  <a:gd name="connsiteY8" fmla="*/ 747509 h 921737"/>
                  <a:gd name="connsiteX9" fmla="*/ 248147 w 777479"/>
                  <a:gd name="connsiteY9" fmla="*/ 837624 h 921737"/>
                  <a:gd name="connsiteX10" fmla="*/ 335682 w 777479"/>
                  <a:gd name="connsiteY10" fmla="*/ 695890 h 921737"/>
                  <a:gd name="connsiteX11" fmla="*/ 368300 w 777479"/>
                  <a:gd name="connsiteY11" fmla="*/ 576058 h 921737"/>
                  <a:gd name="connsiteX12" fmla="*/ 375444 w 777479"/>
                  <a:gd name="connsiteY12" fmla="*/ 642734 h 921737"/>
                  <a:gd name="connsiteX13" fmla="*/ 401638 w 777479"/>
                  <a:gd name="connsiteY13" fmla="*/ 854665 h 921737"/>
                  <a:gd name="connsiteX14" fmla="*/ 451644 w 777479"/>
                  <a:gd name="connsiteY14" fmla="*/ 921340 h 921737"/>
                  <a:gd name="connsiteX15" fmla="*/ 504032 w 777479"/>
                  <a:gd name="connsiteY15" fmla="*/ 857046 h 921737"/>
                  <a:gd name="connsiteX16" fmla="*/ 504032 w 777479"/>
                  <a:gd name="connsiteY16" fmla="*/ 616539 h 921737"/>
                  <a:gd name="connsiteX17" fmla="*/ 527844 w 777479"/>
                  <a:gd name="connsiteY17" fmla="*/ 730840 h 921737"/>
                  <a:gd name="connsiteX18" fmla="*/ 573088 w 777479"/>
                  <a:gd name="connsiteY18" fmla="*/ 828471 h 921737"/>
                  <a:gd name="connsiteX19" fmla="*/ 625475 w 777479"/>
                  <a:gd name="connsiteY19" fmla="*/ 849902 h 921737"/>
                  <a:gd name="connsiteX20" fmla="*/ 662013 w 777479"/>
                  <a:gd name="connsiteY20" fmla="*/ 792951 h 921737"/>
                  <a:gd name="connsiteX21" fmla="*/ 644525 w 777479"/>
                  <a:gd name="connsiteY21" fmla="*/ 671309 h 921737"/>
                  <a:gd name="connsiteX22" fmla="*/ 632619 w 777479"/>
                  <a:gd name="connsiteY22" fmla="*/ 595109 h 921737"/>
                  <a:gd name="connsiteX23" fmla="*/ 718344 w 777479"/>
                  <a:gd name="connsiteY23" fmla="*/ 745127 h 921737"/>
                  <a:gd name="connsiteX24" fmla="*/ 770732 w 777479"/>
                  <a:gd name="connsiteY24" fmla="*/ 723696 h 921737"/>
                  <a:gd name="connsiteX25" fmla="*/ 758825 w 777479"/>
                  <a:gd name="connsiteY25" fmla="*/ 583202 h 921737"/>
                  <a:gd name="connsiteX26" fmla="*/ 668338 w 777479"/>
                  <a:gd name="connsiteY26" fmla="*/ 411752 h 921737"/>
                  <a:gd name="connsiteX27" fmla="*/ 605726 w 777479"/>
                  <a:gd name="connsiteY27" fmla="*/ 0 h 92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21737">
                    <a:moveTo>
                      <a:pt x="193261" y="31562"/>
                    </a:moveTo>
                    <a:cubicBezTo>
                      <a:pt x="207350" y="77203"/>
                      <a:pt x="258165" y="263060"/>
                      <a:pt x="239713" y="328409"/>
                    </a:cubicBezTo>
                    <a:cubicBezTo>
                      <a:pt x="221261" y="393759"/>
                      <a:pt x="121841" y="384765"/>
                      <a:pt x="82550" y="423659"/>
                    </a:cubicBezTo>
                    <a:cubicBezTo>
                      <a:pt x="43259" y="462553"/>
                      <a:pt x="0" y="536371"/>
                      <a:pt x="3969" y="561771"/>
                    </a:cubicBezTo>
                    <a:cubicBezTo>
                      <a:pt x="7938" y="587171"/>
                      <a:pt x="64691" y="590743"/>
                      <a:pt x="106363" y="576059"/>
                    </a:cubicBezTo>
                    <a:cubicBezTo>
                      <a:pt x="148035" y="561375"/>
                      <a:pt x="228203" y="488746"/>
                      <a:pt x="254000" y="473665"/>
                    </a:cubicBezTo>
                    <a:cubicBezTo>
                      <a:pt x="279797" y="458584"/>
                      <a:pt x="266303" y="460965"/>
                      <a:pt x="261144" y="485571"/>
                    </a:cubicBezTo>
                    <a:cubicBezTo>
                      <a:pt x="255985" y="510177"/>
                      <a:pt x="233429" y="577646"/>
                      <a:pt x="223044" y="621302"/>
                    </a:cubicBezTo>
                    <a:cubicBezTo>
                      <a:pt x="212659" y="664958"/>
                      <a:pt x="194650" y="711455"/>
                      <a:pt x="198834" y="747509"/>
                    </a:cubicBezTo>
                    <a:cubicBezTo>
                      <a:pt x="203018" y="783563"/>
                      <a:pt x="225339" y="846227"/>
                      <a:pt x="248147" y="837624"/>
                    </a:cubicBezTo>
                    <a:cubicBezTo>
                      <a:pt x="270955" y="829021"/>
                      <a:pt x="315657" y="739484"/>
                      <a:pt x="335682" y="695890"/>
                    </a:cubicBezTo>
                    <a:cubicBezTo>
                      <a:pt x="355707" y="652296"/>
                      <a:pt x="361673" y="584917"/>
                      <a:pt x="368300" y="576058"/>
                    </a:cubicBezTo>
                    <a:cubicBezTo>
                      <a:pt x="374927" y="567199"/>
                      <a:pt x="369888" y="596300"/>
                      <a:pt x="375444" y="642734"/>
                    </a:cubicBezTo>
                    <a:cubicBezTo>
                      <a:pt x="381000" y="689169"/>
                      <a:pt x="388938" y="808231"/>
                      <a:pt x="401638" y="854665"/>
                    </a:cubicBezTo>
                    <a:cubicBezTo>
                      <a:pt x="414338" y="901099"/>
                      <a:pt x="434578" y="920943"/>
                      <a:pt x="451644" y="921340"/>
                    </a:cubicBezTo>
                    <a:cubicBezTo>
                      <a:pt x="468710" y="921737"/>
                      <a:pt x="495301" y="907846"/>
                      <a:pt x="504032" y="857046"/>
                    </a:cubicBezTo>
                    <a:cubicBezTo>
                      <a:pt x="512763" y="806246"/>
                      <a:pt x="500063" y="637573"/>
                      <a:pt x="504032" y="616539"/>
                    </a:cubicBezTo>
                    <a:cubicBezTo>
                      <a:pt x="508001" y="595505"/>
                      <a:pt x="516335" y="695518"/>
                      <a:pt x="527844" y="730840"/>
                    </a:cubicBezTo>
                    <a:cubicBezTo>
                      <a:pt x="539353" y="766162"/>
                      <a:pt x="556816" y="808627"/>
                      <a:pt x="573088" y="828471"/>
                    </a:cubicBezTo>
                    <a:cubicBezTo>
                      <a:pt x="589360" y="848315"/>
                      <a:pt x="610654" y="855822"/>
                      <a:pt x="625475" y="849902"/>
                    </a:cubicBezTo>
                    <a:cubicBezTo>
                      <a:pt x="640296" y="843982"/>
                      <a:pt x="658838" y="822717"/>
                      <a:pt x="662013" y="792951"/>
                    </a:cubicBezTo>
                    <a:cubicBezTo>
                      <a:pt x="665188" y="763185"/>
                      <a:pt x="649424" y="704283"/>
                      <a:pt x="644525" y="671309"/>
                    </a:cubicBezTo>
                    <a:cubicBezTo>
                      <a:pt x="639626" y="638335"/>
                      <a:pt x="620316" y="582806"/>
                      <a:pt x="632619" y="595109"/>
                    </a:cubicBezTo>
                    <a:cubicBezTo>
                      <a:pt x="644922" y="607412"/>
                      <a:pt x="695325" y="723696"/>
                      <a:pt x="718344" y="745127"/>
                    </a:cubicBezTo>
                    <a:cubicBezTo>
                      <a:pt x="741363" y="766558"/>
                      <a:pt x="763985" y="750684"/>
                      <a:pt x="770732" y="723696"/>
                    </a:cubicBezTo>
                    <a:cubicBezTo>
                      <a:pt x="777479" y="696709"/>
                      <a:pt x="775891" y="635193"/>
                      <a:pt x="758825" y="583202"/>
                    </a:cubicBezTo>
                    <a:cubicBezTo>
                      <a:pt x="741759" y="531211"/>
                      <a:pt x="693854" y="508952"/>
                      <a:pt x="668338" y="411752"/>
                    </a:cubicBezTo>
                    <a:cubicBezTo>
                      <a:pt x="642822" y="314552"/>
                      <a:pt x="608107" y="78978"/>
                      <a:pt x="605726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8460434" y="3602536"/>
                <a:ext cx="838336" cy="863536"/>
              </a:xfrm>
              <a:prstGeom prst="arc">
                <a:avLst>
                  <a:gd name="adj1" fmla="val 11377136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7978287" y="6165304"/>
              <a:ext cx="1883172" cy="235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7" name="slidewhist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  <p:pic>
        <p:nvPicPr>
          <p:cNvPr id="88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64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4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467544" y="-315416"/>
            <a:ext cx="7488832" cy="4464496"/>
            <a:chOff x="-684584" y="-171400"/>
            <a:chExt cx="9361040" cy="5472608"/>
          </a:xfrm>
        </p:grpSpPr>
        <p:sp>
          <p:nvSpPr>
            <p:cNvPr id="2" name="Rounded Rectangle 1"/>
            <p:cNvSpPr/>
            <p:nvPr/>
          </p:nvSpPr>
          <p:spPr>
            <a:xfrm>
              <a:off x="1187624" y="1628800"/>
              <a:ext cx="5616624" cy="3672408"/>
            </a:xfrm>
            <a:prstGeom prst="roundRect">
              <a:avLst>
                <a:gd name="adj" fmla="val 68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44208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RÉMI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55976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MAARTEN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7744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PETER-JAN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9512" y="1340768"/>
              <a:ext cx="136815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Impact" pitchFamily="34" charset="0"/>
                </a:rPr>
                <a:t>ROB</a:t>
              </a:r>
              <a:endParaRPr lang="en-GB" sz="1600" dirty="0">
                <a:solidFill>
                  <a:schemeClr val="tx1"/>
                </a:solidFill>
                <a:latin typeface="Impact" pitchFamily="34" charset="0"/>
              </a:endParaRPr>
            </a:p>
          </p:txBody>
        </p:sp>
        <p:grpSp>
          <p:nvGrpSpPr>
            <p:cNvPr id="12" name="Group 6"/>
            <p:cNvGrpSpPr/>
            <p:nvPr/>
          </p:nvGrpSpPr>
          <p:grpSpPr>
            <a:xfrm>
              <a:off x="-684584" y="-171400"/>
              <a:ext cx="9361040" cy="2016224"/>
              <a:chOff x="-540568" y="-819472"/>
              <a:chExt cx="9361040" cy="2016224"/>
            </a:xfrm>
          </p:grpSpPr>
          <p:sp>
            <p:nvSpPr>
              <p:cNvPr id="8" name="Multiply 7"/>
              <p:cNvSpPr/>
              <p:nvPr/>
            </p:nvSpPr>
            <p:spPr>
              <a:xfrm>
                <a:off x="-54056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1547664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3635896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Multiply 10"/>
              <p:cNvSpPr/>
              <p:nvPr/>
            </p:nvSpPr>
            <p:spPr>
              <a:xfrm>
                <a:off x="5724128" y="-819472"/>
                <a:ext cx="3096344" cy="2016224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987824" y="263691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Miss B Harris &amp; Mr M Johnston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23728" y="170080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The Effect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Panto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on the Madden-Julian Oscillation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195736" y="149000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Impact" pitchFamily="34" charset="0"/>
              </a:rPr>
              <a:t>IT’S BEHIND YOU!!!</a:t>
            </a:r>
            <a:endParaRPr lang="en-GB" sz="6000" dirty="0">
              <a:latin typeface="Impact" pitchFamily="34" charset="0"/>
            </a:endParaRPr>
          </a:p>
        </p:txBody>
      </p:sp>
      <p:sp>
        <p:nvSpPr>
          <p:cNvPr id="190" name="Freeform 189"/>
          <p:cNvSpPr/>
          <p:nvPr/>
        </p:nvSpPr>
        <p:spPr>
          <a:xfrm rot="7315443">
            <a:off x="5412363" y="3504577"/>
            <a:ext cx="621073" cy="7979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508104" y="5805264"/>
            <a:ext cx="2808312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rapezoid 44"/>
          <p:cNvSpPr/>
          <p:nvPr/>
        </p:nvSpPr>
        <p:spPr>
          <a:xfrm>
            <a:off x="5004048" y="5733256"/>
            <a:ext cx="3816424" cy="908720"/>
          </a:xfrm>
          <a:prstGeom prst="trapezoid">
            <a:avLst>
              <a:gd name="adj" fmla="val 557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>
            <a:stCxn id="45" idx="1"/>
            <a:endCxn id="45" idx="3"/>
          </p:cNvCxnSpPr>
          <p:nvPr/>
        </p:nvCxnSpPr>
        <p:spPr>
          <a:xfrm>
            <a:off x="5257340" y="6187616"/>
            <a:ext cx="3309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292080" y="6669360"/>
            <a:ext cx="1800200" cy="30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Multiply 110"/>
          <p:cNvSpPr/>
          <p:nvPr/>
        </p:nvSpPr>
        <p:spPr>
          <a:xfrm>
            <a:off x="3826520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y 111"/>
          <p:cNvSpPr/>
          <p:nvPr/>
        </p:nvSpPr>
        <p:spPr>
          <a:xfrm>
            <a:off x="3826520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Multiply 112"/>
          <p:cNvSpPr/>
          <p:nvPr/>
        </p:nvSpPr>
        <p:spPr>
          <a:xfrm>
            <a:off x="2149128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Multiply 113"/>
          <p:cNvSpPr/>
          <p:nvPr/>
        </p:nvSpPr>
        <p:spPr>
          <a:xfrm>
            <a:off x="2149128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Multiply 116"/>
          <p:cNvSpPr/>
          <p:nvPr/>
        </p:nvSpPr>
        <p:spPr>
          <a:xfrm>
            <a:off x="467544" y="-342800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Multiply 118"/>
          <p:cNvSpPr/>
          <p:nvPr/>
        </p:nvSpPr>
        <p:spPr>
          <a:xfrm>
            <a:off x="467544" y="-342800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Multiply 130"/>
          <p:cNvSpPr/>
          <p:nvPr/>
        </p:nvSpPr>
        <p:spPr>
          <a:xfrm>
            <a:off x="5508104" y="-315416"/>
            <a:ext cx="2448272" cy="165618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Multiply 131"/>
          <p:cNvSpPr/>
          <p:nvPr/>
        </p:nvSpPr>
        <p:spPr>
          <a:xfrm>
            <a:off x="5508104" y="-315416"/>
            <a:ext cx="2448272" cy="1683568"/>
          </a:xfrm>
          <a:prstGeom prst="mathMultipl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0" name="Group 129"/>
          <p:cNvGrpSpPr/>
          <p:nvPr/>
        </p:nvGrpSpPr>
        <p:grpSpPr>
          <a:xfrm>
            <a:off x="5652120" y="2564904"/>
            <a:ext cx="1872208" cy="3429846"/>
            <a:chOff x="6084168" y="2852936"/>
            <a:chExt cx="1872208" cy="3429846"/>
          </a:xfrm>
        </p:grpSpPr>
        <p:sp>
          <p:nvSpPr>
            <p:cNvPr id="88" name="Freeform 87"/>
            <p:cNvSpPr/>
            <p:nvPr/>
          </p:nvSpPr>
          <p:spPr>
            <a:xfrm flipH="1">
              <a:off x="6946736" y="5528774"/>
              <a:ext cx="622101" cy="75400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156190" y="5528774"/>
              <a:ext cx="587943" cy="75400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 rot="16671217">
              <a:off x="5591404" y="3551365"/>
              <a:ext cx="2717202" cy="1731674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87948" y="3392312"/>
              <a:ext cx="1194120" cy="1456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6479441" y="3645741"/>
              <a:ext cx="92979" cy="244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6808835" y="3645741"/>
              <a:ext cx="92979" cy="244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498476" y="3060781"/>
              <a:ext cx="1409384" cy="1345070"/>
            </a:xfrm>
            <a:custGeom>
              <a:avLst/>
              <a:gdLst>
                <a:gd name="connsiteX0" fmla="*/ 774700 w 1540510"/>
                <a:gd name="connsiteY0" fmla="*/ 43180 h 1529080"/>
                <a:gd name="connsiteX1" fmla="*/ 287020 w 1540510"/>
                <a:gd name="connsiteY1" fmla="*/ 104140 h 1529080"/>
                <a:gd name="connsiteX2" fmla="*/ 81280 w 1540510"/>
                <a:gd name="connsiteY2" fmla="*/ 172720 h 1529080"/>
                <a:gd name="connsiteX3" fmla="*/ 43180 w 1540510"/>
                <a:gd name="connsiteY3" fmla="*/ 256540 h 1529080"/>
                <a:gd name="connsiteX4" fmla="*/ 340360 w 1540510"/>
                <a:gd name="connsiteY4" fmla="*/ 180340 h 1529080"/>
                <a:gd name="connsiteX5" fmla="*/ 317500 w 1540510"/>
                <a:gd name="connsiteY5" fmla="*/ 340360 h 1529080"/>
                <a:gd name="connsiteX6" fmla="*/ 690880 w 1540510"/>
                <a:gd name="connsiteY6" fmla="*/ 195580 h 1529080"/>
                <a:gd name="connsiteX7" fmla="*/ 1010920 w 1540510"/>
                <a:gd name="connsiteY7" fmla="*/ 1026160 h 1529080"/>
                <a:gd name="connsiteX8" fmla="*/ 1216660 w 1540510"/>
                <a:gd name="connsiteY8" fmla="*/ 713740 h 1529080"/>
                <a:gd name="connsiteX9" fmla="*/ 1414780 w 1540510"/>
                <a:gd name="connsiteY9" fmla="*/ 1498600 h 1529080"/>
                <a:gd name="connsiteX10" fmla="*/ 1483360 w 1540510"/>
                <a:gd name="connsiteY10" fmla="*/ 896620 h 1529080"/>
                <a:gd name="connsiteX11" fmla="*/ 1430020 w 1540510"/>
                <a:gd name="connsiteY11" fmla="*/ 363220 h 1529080"/>
                <a:gd name="connsiteX12" fmla="*/ 774700 w 1540510"/>
                <a:gd name="connsiteY12" fmla="*/ 43180 h 15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0510" h="1529080">
                  <a:moveTo>
                    <a:pt x="774700" y="43180"/>
                  </a:moveTo>
                  <a:cubicBezTo>
                    <a:pt x="584200" y="0"/>
                    <a:pt x="402590" y="82550"/>
                    <a:pt x="287020" y="104140"/>
                  </a:cubicBezTo>
                  <a:cubicBezTo>
                    <a:pt x="171450" y="125730"/>
                    <a:pt x="121920" y="147320"/>
                    <a:pt x="81280" y="172720"/>
                  </a:cubicBezTo>
                  <a:cubicBezTo>
                    <a:pt x="40640" y="198120"/>
                    <a:pt x="0" y="255270"/>
                    <a:pt x="43180" y="256540"/>
                  </a:cubicBezTo>
                  <a:cubicBezTo>
                    <a:pt x="86360" y="257810"/>
                    <a:pt x="294640" y="166370"/>
                    <a:pt x="340360" y="180340"/>
                  </a:cubicBezTo>
                  <a:cubicBezTo>
                    <a:pt x="386080" y="194310"/>
                    <a:pt x="259080" y="337820"/>
                    <a:pt x="317500" y="340360"/>
                  </a:cubicBezTo>
                  <a:cubicBezTo>
                    <a:pt x="375920" y="342900"/>
                    <a:pt x="575310" y="81280"/>
                    <a:pt x="690880" y="195580"/>
                  </a:cubicBezTo>
                  <a:cubicBezTo>
                    <a:pt x="806450" y="309880"/>
                    <a:pt x="923290" y="939800"/>
                    <a:pt x="1010920" y="1026160"/>
                  </a:cubicBezTo>
                  <a:cubicBezTo>
                    <a:pt x="1098550" y="1112520"/>
                    <a:pt x="1149350" y="635000"/>
                    <a:pt x="1216660" y="713740"/>
                  </a:cubicBezTo>
                  <a:cubicBezTo>
                    <a:pt x="1283970" y="792480"/>
                    <a:pt x="1370330" y="1468120"/>
                    <a:pt x="1414780" y="1498600"/>
                  </a:cubicBezTo>
                  <a:cubicBezTo>
                    <a:pt x="1459230" y="1529080"/>
                    <a:pt x="1480820" y="1085850"/>
                    <a:pt x="1483360" y="896620"/>
                  </a:cubicBezTo>
                  <a:cubicBezTo>
                    <a:pt x="1485900" y="707390"/>
                    <a:pt x="1540510" y="505460"/>
                    <a:pt x="1430020" y="363220"/>
                  </a:cubicBezTo>
                  <a:cubicBezTo>
                    <a:pt x="1319530" y="220980"/>
                    <a:pt x="965200" y="86360"/>
                    <a:pt x="774700" y="4318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7" name="Group 20"/>
            <p:cNvGrpSpPr/>
            <p:nvPr/>
          </p:nvGrpSpPr>
          <p:grpSpPr>
            <a:xfrm rot="1206265">
              <a:off x="7023816" y="2852936"/>
              <a:ext cx="932560" cy="334081"/>
              <a:chOff x="3995936" y="2276872"/>
              <a:chExt cx="576064" cy="288032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 flipH="1">
            <a:off x="5508104" y="2564904"/>
            <a:ext cx="1872208" cy="2922867"/>
            <a:chOff x="5004048" y="1231593"/>
            <a:chExt cx="2046394" cy="3322726"/>
          </a:xfrm>
        </p:grpSpPr>
        <p:sp>
          <p:nvSpPr>
            <p:cNvPr id="115" name="Freeform 114"/>
            <p:cNvSpPr/>
            <p:nvPr/>
          </p:nvSpPr>
          <p:spPr>
            <a:xfrm rot="16671217">
              <a:off x="4405978" y="2063464"/>
              <a:ext cx="3088925" cy="1892785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271465" y="2564905"/>
              <a:ext cx="504057" cy="104500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26787" y="1844758"/>
              <a:ext cx="1305218" cy="1655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Arc 119"/>
            <p:cNvSpPr/>
            <p:nvPr/>
          </p:nvSpPr>
          <p:spPr>
            <a:xfrm flipV="1">
              <a:off x="5364088" y="2636912"/>
              <a:ext cx="936104" cy="720080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5436096" y="2132856"/>
              <a:ext cx="101630" cy="277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5796136" y="2132856"/>
              <a:ext cx="101630" cy="2778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456902" y="1467872"/>
              <a:ext cx="1540510" cy="1529080"/>
            </a:xfrm>
            <a:custGeom>
              <a:avLst/>
              <a:gdLst>
                <a:gd name="connsiteX0" fmla="*/ 774700 w 1540510"/>
                <a:gd name="connsiteY0" fmla="*/ 43180 h 1529080"/>
                <a:gd name="connsiteX1" fmla="*/ 287020 w 1540510"/>
                <a:gd name="connsiteY1" fmla="*/ 104140 h 1529080"/>
                <a:gd name="connsiteX2" fmla="*/ 81280 w 1540510"/>
                <a:gd name="connsiteY2" fmla="*/ 172720 h 1529080"/>
                <a:gd name="connsiteX3" fmla="*/ 43180 w 1540510"/>
                <a:gd name="connsiteY3" fmla="*/ 256540 h 1529080"/>
                <a:gd name="connsiteX4" fmla="*/ 340360 w 1540510"/>
                <a:gd name="connsiteY4" fmla="*/ 180340 h 1529080"/>
                <a:gd name="connsiteX5" fmla="*/ 317500 w 1540510"/>
                <a:gd name="connsiteY5" fmla="*/ 340360 h 1529080"/>
                <a:gd name="connsiteX6" fmla="*/ 690880 w 1540510"/>
                <a:gd name="connsiteY6" fmla="*/ 195580 h 1529080"/>
                <a:gd name="connsiteX7" fmla="*/ 1010920 w 1540510"/>
                <a:gd name="connsiteY7" fmla="*/ 1026160 h 1529080"/>
                <a:gd name="connsiteX8" fmla="*/ 1216660 w 1540510"/>
                <a:gd name="connsiteY8" fmla="*/ 713740 h 1529080"/>
                <a:gd name="connsiteX9" fmla="*/ 1414780 w 1540510"/>
                <a:gd name="connsiteY9" fmla="*/ 1498600 h 1529080"/>
                <a:gd name="connsiteX10" fmla="*/ 1483360 w 1540510"/>
                <a:gd name="connsiteY10" fmla="*/ 896620 h 1529080"/>
                <a:gd name="connsiteX11" fmla="*/ 1430020 w 1540510"/>
                <a:gd name="connsiteY11" fmla="*/ 363220 h 1529080"/>
                <a:gd name="connsiteX12" fmla="*/ 774700 w 1540510"/>
                <a:gd name="connsiteY12" fmla="*/ 43180 h 15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0510" h="1529080">
                  <a:moveTo>
                    <a:pt x="774700" y="43180"/>
                  </a:moveTo>
                  <a:cubicBezTo>
                    <a:pt x="584200" y="0"/>
                    <a:pt x="402590" y="82550"/>
                    <a:pt x="287020" y="104140"/>
                  </a:cubicBezTo>
                  <a:cubicBezTo>
                    <a:pt x="171450" y="125730"/>
                    <a:pt x="121920" y="147320"/>
                    <a:pt x="81280" y="172720"/>
                  </a:cubicBezTo>
                  <a:cubicBezTo>
                    <a:pt x="40640" y="198120"/>
                    <a:pt x="0" y="255270"/>
                    <a:pt x="43180" y="256540"/>
                  </a:cubicBezTo>
                  <a:cubicBezTo>
                    <a:pt x="86360" y="257810"/>
                    <a:pt x="294640" y="166370"/>
                    <a:pt x="340360" y="180340"/>
                  </a:cubicBezTo>
                  <a:cubicBezTo>
                    <a:pt x="386080" y="194310"/>
                    <a:pt x="259080" y="337820"/>
                    <a:pt x="317500" y="340360"/>
                  </a:cubicBezTo>
                  <a:cubicBezTo>
                    <a:pt x="375920" y="342900"/>
                    <a:pt x="575310" y="81280"/>
                    <a:pt x="690880" y="195580"/>
                  </a:cubicBezTo>
                  <a:cubicBezTo>
                    <a:pt x="806450" y="309880"/>
                    <a:pt x="923290" y="939800"/>
                    <a:pt x="1010920" y="1026160"/>
                  </a:cubicBezTo>
                  <a:cubicBezTo>
                    <a:pt x="1098550" y="1112520"/>
                    <a:pt x="1149350" y="635000"/>
                    <a:pt x="1216660" y="713740"/>
                  </a:cubicBezTo>
                  <a:cubicBezTo>
                    <a:pt x="1283970" y="792480"/>
                    <a:pt x="1370330" y="1468120"/>
                    <a:pt x="1414780" y="1498600"/>
                  </a:cubicBezTo>
                  <a:cubicBezTo>
                    <a:pt x="1459230" y="1529080"/>
                    <a:pt x="1480820" y="1085850"/>
                    <a:pt x="1483360" y="896620"/>
                  </a:cubicBezTo>
                  <a:cubicBezTo>
                    <a:pt x="1485900" y="707390"/>
                    <a:pt x="1540510" y="505460"/>
                    <a:pt x="1430020" y="363220"/>
                  </a:cubicBezTo>
                  <a:cubicBezTo>
                    <a:pt x="1319530" y="220980"/>
                    <a:pt x="965200" y="86360"/>
                    <a:pt x="774700" y="4318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4" name="Group 20"/>
            <p:cNvGrpSpPr/>
            <p:nvPr/>
          </p:nvGrpSpPr>
          <p:grpSpPr>
            <a:xfrm rot="1206265">
              <a:off x="6031119" y="1231593"/>
              <a:ext cx="1019323" cy="379784"/>
              <a:chOff x="3995936" y="2276872"/>
              <a:chExt cx="576064" cy="288032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Freeform 90"/>
          <p:cNvSpPr/>
          <p:nvPr/>
        </p:nvSpPr>
        <p:spPr>
          <a:xfrm>
            <a:off x="6804248" y="3789040"/>
            <a:ext cx="461152" cy="9192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 flipV="1">
            <a:off x="5909506" y="3945122"/>
            <a:ext cx="856424" cy="63342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5" name="Group 174"/>
          <p:cNvGrpSpPr/>
          <p:nvPr/>
        </p:nvGrpSpPr>
        <p:grpSpPr>
          <a:xfrm>
            <a:off x="6876256" y="3212976"/>
            <a:ext cx="1944216" cy="3285830"/>
            <a:chOff x="8028384" y="1786085"/>
            <a:chExt cx="1944216" cy="3285830"/>
          </a:xfrm>
        </p:grpSpPr>
        <p:sp>
          <p:nvSpPr>
            <p:cNvPr id="161" name="Freeform 160"/>
            <p:cNvSpPr/>
            <p:nvPr/>
          </p:nvSpPr>
          <p:spPr>
            <a:xfrm flipH="1">
              <a:off x="8890579" y="4342615"/>
              <a:ext cx="621831" cy="72930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100376" y="4342615"/>
              <a:ext cx="587688" cy="72930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rot="16671217">
              <a:off x="7579764" y="2402008"/>
              <a:ext cx="2628162" cy="1730922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160085" y="2382019"/>
              <a:ext cx="1193602" cy="1408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8746596" y="2565875"/>
              <a:ext cx="92939" cy="2363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8414937" y="2565875"/>
              <a:ext cx="92939" cy="2363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380147" y="2021621"/>
              <a:ext cx="1426194" cy="516507"/>
            </a:xfrm>
            <a:custGeom>
              <a:avLst/>
              <a:gdLst>
                <a:gd name="connsiteX0" fmla="*/ 894080 w 1559560"/>
                <a:gd name="connsiteY0" fmla="*/ 16510 h 607060"/>
                <a:gd name="connsiteX1" fmla="*/ 322580 w 1559560"/>
                <a:gd name="connsiteY1" fmla="*/ 46990 h 607060"/>
                <a:gd name="connsiteX2" fmla="*/ 93980 w 1559560"/>
                <a:gd name="connsiteY2" fmla="*/ 161290 h 607060"/>
                <a:gd name="connsiteX3" fmla="*/ 886460 w 1559560"/>
                <a:gd name="connsiteY3" fmla="*/ 275590 h 607060"/>
                <a:gd name="connsiteX4" fmla="*/ 1275080 w 1559560"/>
                <a:gd name="connsiteY4" fmla="*/ 565150 h 607060"/>
                <a:gd name="connsiteX5" fmla="*/ 1541780 w 1559560"/>
                <a:gd name="connsiteY5" fmla="*/ 527050 h 607060"/>
                <a:gd name="connsiteX6" fmla="*/ 1381760 w 1559560"/>
                <a:gd name="connsiteY6" fmla="*/ 146050 h 607060"/>
                <a:gd name="connsiteX7" fmla="*/ 894080 w 1559560"/>
                <a:gd name="connsiteY7" fmla="*/ 16510 h 6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560" h="607060">
                  <a:moveTo>
                    <a:pt x="894080" y="16510"/>
                  </a:moveTo>
                  <a:cubicBezTo>
                    <a:pt x="717550" y="0"/>
                    <a:pt x="455930" y="22860"/>
                    <a:pt x="322580" y="46990"/>
                  </a:cubicBezTo>
                  <a:cubicBezTo>
                    <a:pt x="189230" y="71120"/>
                    <a:pt x="0" y="123190"/>
                    <a:pt x="93980" y="161290"/>
                  </a:cubicBezTo>
                  <a:cubicBezTo>
                    <a:pt x="187960" y="199390"/>
                    <a:pt x="689610" y="208280"/>
                    <a:pt x="886460" y="275590"/>
                  </a:cubicBezTo>
                  <a:cubicBezTo>
                    <a:pt x="1083310" y="342900"/>
                    <a:pt x="1165860" y="523240"/>
                    <a:pt x="1275080" y="565150"/>
                  </a:cubicBezTo>
                  <a:cubicBezTo>
                    <a:pt x="1384300" y="607060"/>
                    <a:pt x="1524000" y="596900"/>
                    <a:pt x="1541780" y="527050"/>
                  </a:cubicBezTo>
                  <a:cubicBezTo>
                    <a:pt x="1559560" y="457200"/>
                    <a:pt x="1489710" y="233680"/>
                    <a:pt x="1381760" y="146050"/>
                  </a:cubicBezTo>
                  <a:cubicBezTo>
                    <a:pt x="1273810" y="58420"/>
                    <a:pt x="1070610" y="33020"/>
                    <a:pt x="894080" y="1651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7" name="Group 20"/>
            <p:cNvGrpSpPr/>
            <p:nvPr/>
          </p:nvGrpSpPr>
          <p:grpSpPr>
            <a:xfrm rot="1206265">
              <a:off x="9040444" y="1786085"/>
              <a:ext cx="932156" cy="323133"/>
              <a:chOff x="3995936" y="2276872"/>
              <a:chExt cx="576064" cy="288032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Freeform 163"/>
          <p:cNvSpPr/>
          <p:nvPr/>
        </p:nvSpPr>
        <p:spPr>
          <a:xfrm>
            <a:off x="8063880" y="4221934"/>
            <a:ext cx="658503" cy="88912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Arc 171"/>
          <p:cNvSpPr/>
          <p:nvPr/>
        </p:nvSpPr>
        <p:spPr>
          <a:xfrm flipV="1">
            <a:off x="7129697" y="4405734"/>
            <a:ext cx="928358" cy="996947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9" name="Group 188"/>
          <p:cNvGrpSpPr/>
          <p:nvPr/>
        </p:nvGrpSpPr>
        <p:grpSpPr>
          <a:xfrm flipH="1">
            <a:off x="6732240" y="3140968"/>
            <a:ext cx="1944216" cy="2795465"/>
            <a:chOff x="2195736" y="3284984"/>
            <a:chExt cx="1944216" cy="2795465"/>
          </a:xfrm>
        </p:grpSpPr>
        <p:grpSp>
          <p:nvGrpSpPr>
            <p:cNvPr id="176" name="Group 175"/>
            <p:cNvGrpSpPr/>
            <p:nvPr/>
          </p:nvGrpSpPr>
          <p:grpSpPr>
            <a:xfrm>
              <a:off x="2195736" y="3284984"/>
              <a:ext cx="1944216" cy="2795465"/>
              <a:chOff x="8028384" y="1786085"/>
              <a:chExt cx="1944216" cy="2795465"/>
            </a:xfrm>
          </p:grpSpPr>
          <p:sp>
            <p:nvSpPr>
              <p:cNvPr id="179" name="Freeform 178"/>
              <p:cNvSpPr/>
              <p:nvPr/>
            </p:nvSpPr>
            <p:spPr>
              <a:xfrm rot="16671217">
                <a:off x="7579764" y="2402008"/>
                <a:ext cx="2628162" cy="1730922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167347" y="374591"/>
                    </a:moveTo>
                    <a:cubicBezTo>
                      <a:pt x="1054316" y="364715"/>
                      <a:pt x="923380" y="188356"/>
                      <a:pt x="763809" y="183931"/>
                    </a:cubicBezTo>
                    <a:cubicBezTo>
                      <a:pt x="604238" y="179506"/>
                      <a:pt x="336914" y="225839"/>
                      <a:pt x="209918" y="348039"/>
                    </a:cubicBezTo>
                    <a:cubicBezTo>
                      <a:pt x="82922" y="470239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68854" y="171550"/>
                      <a:pt x="1437253" y="228675"/>
                    </a:cubicBezTo>
                    <a:cubicBezTo>
                      <a:pt x="1405652" y="285800"/>
                      <a:pt x="1433448" y="378436"/>
                      <a:pt x="1388464" y="402755"/>
                    </a:cubicBezTo>
                    <a:cubicBezTo>
                      <a:pt x="1343480" y="427074"/>
                      <a:pt x="1258628" y="426978"/>
                      <a:pt x="1167347" y="374591"/>
                    </a:cubicBez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8160085" y="2382019"/>
                <a:ext cx="1193602" cy="14085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8746596" y="2565875"/>
                <a:ext cx="92939" cy="2363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8414937" y="2565875"/>
                <a:ext cx="92939" cy="2363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8380147" y="2021621"/>
                <a:ext cx="1426194" cy="516507"/>
              </a:xfrm>
              <a:custGeom>
                <a:avLst/>
                <a:gdLst>
                  <a:gd name="connsiteX0" fmla="*/ 894080 w 1559560"/>
                  <a:gd name="connsiteY0" fmla="*/ 16510 h 607060"/>
                  <a:gd name="connsiteX1" fmla="*/ 322580 w 1559560"/>
                  <a:gd name="connsiteY1" fmla="*/ 46990 h 607060"/>
                  <a:gd name="connsiteX2" fmla="*/ 93980 w 1559560"/>
                  <a:gd name="connsiteY2" fmla="*/ 161290 h 607060"/>
                  <a:gd name="connsiteX3" fmla="*/ 886460 w 1559560"/>
                  <a:gd name="connsiteY3" fmla="*/ 275590 h 607060"/>
                  <a:gd name="connsiteX4" fmla="*/ 1275080 w 1559560"/>
                  <a:gd name="connsiteY4" fmla="*/ 565150 h 607060"/>
                  <a:gd name="connsiteX5" fmla="*/ 1541780 w 1559560"/>
                  <a:gd name="connsiteY5" fmla="*/ 527050 h 607060"/>
                  <a:gd name="connsiteX6" fmla="*/ 1381760 w 1559560"/>
                  <a:gd name="connsiteY6" fmla="*/ 146050 h 607060"/>
                  <a:gd name="connsiteX7" fmla="*/ 894080 w 1559560"/>
                  <a:gd name="connsiteY7" fmla="*/ 16510 h 6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9560" h="607060">
                    <a:moveTo>
                      <a:pt x="894080" y="16510"/>
                    </a:moveTo>
                    <a:cubicBezTo>
                      <a:pt x="717550" y="0"/>
                      <a:pt x="455930" y="22860"/>
                      <a:pt x="322580" y="46990"/>
                    </a:cubicBezTo>
                    <a:cubicBezTo>
                      <a:pt x="189230" y="71120"/>
                      <a:pt x="0" y="123190"/>
                      <a:pt x="93980" y="161290"/>
                    </a:cubicBezTo>
                    <a:cubicBezTo>
                      <a:pt x="187960" y="199390"/>
                      <a:pt x="689610" y="208280"/>
                      <a:pt x="886460" y="275590"/>
                    </a:cubicBezTo>
                    <a:cubicBezTo>
                      <a:pt x="1083310" y="342900"/>
                      <a:pt x="1165860" y="523240"/>
                      <a:pt x="1275080" y="565150"/>
                    </a:cubicBezTo>
                    <a:cubicBezTo>
                      <a:pt x="1384300" y="607060"/>
                      <a:pt x="1524000" y="596900"/>
                      <a:pt x="1541780" y="527050"/>
                    </a:cubicBezTo>
                    <a:cubicBezTo>
                      <a:pt x="1559560" y="457200"/>
                      <a:pt x="1489710" y="233680"/>
                      <a:pt x="1381760" y="146050"/>
                    </a:cubicBezTo>
                    <a:cubicBezTo>
                      <a:pt x="1273810" y="58420"/>
                      <a:pt x="1070610" y="33020"/>
                      <a:pt x="894080" y="165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4" name="Group 20"/>
              <p:cNvGrpSpPr/>
              <p:nvPr/>
            </p:nvGrpSpPr>
            <p:grpSpPr>
              <a:xfrm rot="1206265">
                <a:off x="9040444" y="1786085"/>
                <a:ext cx="932156" cy="323133"/>
                <a:chOff x="3995936" y="2276872"/>
                <a:chExt cx="576064" cy="288032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Freeform 186"/>
            <p:cNvSpPr/>
            <p:nvPr/>
          </p:nvSpPr>
          <p:spPr>
            <a:xfrm>
              <a:off x="3383360" y="4293942"/>
              <a:ext cx="658503" cy="88912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Arc 187"/>
            <p:cNvSpPr/>
            <p:nvPr/>
          </p:nvSpPr>
          <p:spPr>
            <a:xfrm flipV="1">
              <a:off x="2449177" y="4477742"/>
              <a:ext cx="928358" cy="996947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2" name="Oval 191"/>
          <p:cNvSpPr/>
          <p:nvPr/>
        </p:nvSpPr>
        <p:spPr>
          <a:xfrm>
            <a:off x="6228184" y="4293096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7452320" y="5157192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1" name="Group 220"/>
          <p:cNvGrpSpPr/>
          <p:nvPr/>
        </p:nvGrpSpPr>
        <p:grpSpPr>
          <a:xfrm>
            <a:off x="5323940" y="2564904"/>
            <a:ext cx="3496532" cy="3933902"/>
            <a:chOff x="6476068" y="1124743"/>
            <a:chExt cx="3496532" cy="3933902"/>
          </a:xfrm>
        </p:grpSpPr>
        <p:sp>
          <p:nvSpPr>
            <p:cNvPr id="194" name="Freeform 193"/>
            <p:cNvSpPr/>
            <p:nvPr/>
          </p:nvSpPr>
          <p:spPr>
            <a:xfrm rot="7315443">
              <a:off x="6564491" y="2064416"/>
              <a:ext cx="621073" cy="7979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193261 w 777479"/>
                <a:gd name="connsiteY0" fmla="*/ 0 h 890175"/>
                <a:gd name="connsiteX1" fmla="*/ 239713 w 777479"/>
                <a:gd name="connsiteY1" fmla="*/ 296847 h 890175"/>
                <a:gd name="connsiteX2" fmla="*/ 82550 w 777479"/>
                <a:gd name="connsiteY2" fmla="*/ 392097 h 890175"/>
                <a:gd name="connsiteX3" fmla="*/ 3969 w 777479"/>
                <a:gd name="connsiteY3" fmla="*/ 530209 h 890175"/>
                <a:gd name="connsiteX4" fmla="*/ 106363 w 777479"/>
                <a:gd name="connsiteY4" fmla="*/ 544497 h 890175"/>
                <a:gd name="connsiteX5" fmla="*/ 254000 w 777479"/>
                <a:gd name="connsiteY5" fmla="*/ 442103 h 890175"/>
                <a:gd name="connsiteX6" fmla="*/ 261144 w 777479"/>
                <a:gd name="connsiteY6" fmla="*/ 454009 h 890175"/>
                <a:gd name="connsiteX7" fmla="*/ 223044 w 777479"/>
                <a:gd name="connsiteY7" fmla="*/ 589740 h 890175"/>
                <a:gd name="connsiteX8" fmla="*/ 198834 w 777479"/>
                <a:gd name="connsiteY8" fmla="*/ 715947 h 890175"/>
                <a:gd name="connsiteX9" fmla="*/ 248147 w 777479"/>
                <a:gd name="connsiteY9" fmla="*/ 806062 h 890175"/>
                <a:gd name="connsiteX10" fmla="*/ 335682 w 777479"/>
                <a:gd name="connsiteY10" fmla="*/ 664328 h 890175"/>
                <a:gd name="connsiteX11" fmla="*/ 368300 w 777479"/>
                <a:gd name="connsiteY11" fmla="*/ 544496 h 890175"/>
                <a:gd name="connsiteX12" fmla="*/ 375444 w 777479"/>
                <a:gd name="connsiteY12" fmla="*/ 611172 h 890175"/>
                <a:gd name="connsiteX13" fmla="*/ 401638 w 777479"/>
                <a:gd name="connsiteY13" fmla="*/ 823103 h 890175"/>
                <a:gd name="connsiteX14" fmla="*/ 451644 w 777479"/>
                <a:gd name="connsiteY14" fmla="*/ 889778 h 890175"/>
                <a:gd name="connsiteX15" fmla="*/ 504032 w 777479"/>
                <a:gd name="connsiteY15" fmla="*/ 825484 h 890175"/>
                <a:gd name="connsiteX16" fmla="*/ 504032 w 777479"/>
                <a:gd name="connsiteY16" fmla="*/ 584977 h 890175"/>
                <a:gd name="connsiteX17" fmla="*/ 527844 w 777479"/>
                <a:gd name="connsiteY17" fmla="*/ 699278 h 890175"/>
                <a:gd name="connsiteX18" fmla="*/ 573088 w 777479"/>
                <a:gd name="connsiteY18" fmla="*/ 796909 h 890175"/>
                <a:gd name="connsiteX19" fmla="*/ 625475 w 777479"/>
                <a:gd name="connsiteY19" fmla="*/ 818340 h 890175"/>
                <a:gd name="connsiteX20" fmla="*/ 662013 w 777479"/>
                <a:gd name="connsiteY20" fmla="*/ 761389 h 890175"/>
                <a:gd name="connsiteX21" fmla="*/ 644525 w 777479"/>
                <a:gd name="connsiteY21" fmla="*/ 639747 h 890175"/>
                <a:gd name="connsiteX22" fmla="*/ 632619 w 777479"/>
                <a:gd name="connsiteY22" fmla="*/ 563547 h 890175"/>
                <a:gd name="connsiteX23" fmla="*/ 718344 w 777479"/>
                <a:gd name="connsiteY23" fmla="*/ 713565 h 890175"/>
                <a:gd name="connsiteX24" fmla="*/ 770732 w 777479"/>
                <a:gd name="connsiteY24" fmla="*/ 692134 h 890175"/>
                <a:gd name="connsiteX25" fmla="*/ 758825 w 777479"/>
                <a:gd name="connsiteY25" fmla="*/ 551640 h 890175"/>
                <a:gd name="connsiteX26" fmla="*/ 668338 w 777479"/>
                <a:gd name="connsiteY26" fmla="*/ 380190 h 890175"/>
                <a:gd name="connsiteX27" fmla="*/ 644525 w 777479"/>
                <a:gd name="connsiteY27" fmla="*/ 156353 h 890175"/>
                <a:gd name="connsiteX0" fmla="*/ 193261 w 777479"/>
                <a:gd name="connsiteY0" fmla="*/ 31562 h 921737"/>
                <a:gd name="connsiteX1" fmla="*/ 239713 w 777479"/>
                <a:gd name="connsiteY1" fmla="*/ 328409 h 921737"/>
                <a:gd name="connsiteX2" fmla="*/ 82550 w 777479"/>
                <a:gd name="connsiteY2" fmla="*/ 423659 h 921737"/>
                <a:gd name="connsiteX3" fmla="*/ 3969 w 777479"/>
                <a:gd name="connsiteY3" fmla="*/ 561771 h 921737"/>
                <a:gd name="connsiteX4" fmla="*/ 106363 w 777479"/>
                <a:gd name="connsiteY4" fmla="*/ 576059 h 921737"/>
                <a:gd name="connsiteX5" fmla="*/ 254000 w 777479"/>
                <a:gd name="connsiteY5" fmla="*/ 473665 h 921737"/>
                <a:gd name="connsiteX6" fmla="*/ 261144 w 777479"/>
                <a:gd name="connsiteY6" fmla="*/ 485571 h 921737"/>
                <a:gd name="connsiteX7" fmla="*/ 223044 w 777479"/>
                <a:gd name="connsiteY7" fmla="*/ 621302 h 921737"/>
                <a:gd name="connsiteX8" fmla="*/ 198834 w 777479"/>
                <a:gd name="connsiteY8" fmla="*/ 747509 h 921737"/>
                <a:gd name="connsiteX9" fmla="*/ 248147 w 777479"/>
                <a:gd name="connsiteY9" fmla="*/ 837624 h 921737"/>
                <a:gd name="connsiteX10" fmla="*/ 335682 w 777479"/>
                <a:gd name="connsiteY10" fmla="*/ 695890 h 921737"/>
                <a:gd name="connsiteX11" fmla="*/ 368300 w 777479"/>
                <a:gd name="connsiteY11" fmla="*/ 576058 h 921737"/>
                <a:gd name="connsiteX12" fmla="*/ 375444 w 777479"/>
                <a:gd name="connsiteY12" fmla="*/ 642734 h 921737"/>
                <a:gd name="connsiteX13" fmla="*/ 401638 w 777479"/>
                <a:gd name="connsiteY13" fmla="*/ 854665 h 921737"/>
                <a:gd name="connsiteX14" fmla="*/ 451644 w 777479"/>
                <a:gd name="connsiteY14" fmla="*/ 921340 h 921737"/>
                <a:gd name="connsiteX15" fmla="*/ 504032 w 777479"/>
                <a:gd name="connsiteY15" fmla="*/ 857046 h 921737"/>
                <a:gd name="connsiteX16" fmla="*/ 504032 w 777479"/>
                <a:gd name="connsiteY16" fmla="*/ 616539 h 921737"/>
                <a:gd name="connsiteX17" fmla="*/ 527844 w 777479"/>
                <a:gd name="connsiteY17" fmla="*/ 730840 h 921737"/>
                <a:gd name="connsiteX18" fmla="*/ 573088 w 777479"/>
                <a:gd name="connsiteY18" fmla="*/ 828471 h 921737"/>
                <a:gd name="connsiteX19" fmla="*/ 625475 w 777479"/>
                <a:gd name="connsiteY19" fmla="*/ 849902 h 921737"/>
                <a:gd name="connsiteX20" fmla="*/ 662013 w 777479"/>
                <a:gd name="connsiteY20" fmla="*/ 792951 h 921737"/>
                <a:gd name="connsiteX21" fmla="*/ 644525 w 777479"/>
                <a:gd name="connsiteY21" fmla="*/ 671309 h 921737"/>
                <a:gd name="connsiteX22" fmla="*/ 632619 w 777479"/>
                <a:gd name="connsiteY22" fmla="*/ 595109 h 921737"/>
                <a:gd name="connsiteX23" fmla="*/ 718344 w 777479"/>
                <a:gd name="connsiteY23" fmla="*/ 745127 h 921737"/>
                <a:gd name="connsiteX24" fmla="*/ 770732 w 777479"/>
                <a:gd name="connsiteY24" fmla="*/ 723696 h 921737"/>
                <a:gd name="connsiteX25" fmla="*/ 758825 w 777479"/>
                <a:gd name="connsiteY25" fmla="*/ 583202 h 921737"/>
                <a:gd name="connsiteX26" fmla="*/ 668338 w 777479"/>
                <a:gd name="connsiteY26" fmla="*/ 411752 h 921737"/>
                <a:gd name="connsiteX27" fmla="*/ 605726 w 777479"/>
                <a:gd name="connsiteY27" fmla="*/ 0 h 9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21737">
                  <a:moveTo>
                    <a:pt x="193261" y="31562"/>
                  </a:moveTo>
                  <a:cubicBezTo>
                    <a:pt x="207350" y="77203"/>
                    <a:pt x="258165" y="263060"/>
                    <a:pt x="239713" y="328409"/>
                  </a:cubicBezTo>
                  <a:cubicBezTo>
                    <a:pt x="221261" y="393759"/>
                    <a:pt x="121841" y="384765"/>
                    <a:pt x="82550" y="423659"/>
                  </a:cubicBezTo>
                  <a:cubicBezTo>
                    <a:pt x="43259" y="462553"/>
                    <a:pt x="0" y="536371"/>
                    <a:pt x="3969" y="561771"/>
                  </a:cubicBezTo>
                  <a:cubicBezTo>
                    <a:pt x="7938" y="587171"/>
                    <a:pt x="64691" y="590743"/>
                    <a:pt x="106363" y="576059"/>
                  </a:cubicBezTo>
                  <a:cubicBezTo>
                    <a:pt x="148035" y="561375"/>
                    <a:pt x="228203" y="488746"/>
                    <a:pt x="254000" y="473665"/>
                  </a:cubicBezTo>
                  <a:cubicBezTo>
                    <a:pt x="279797" y="458584"/>
                    <a:pt x="266303" y="460965"/>
                    <a:pt x="261144" y="485571"/>
                  </a:cubicBezTo>
                  <a:cubicBezTo>
                    <a:pt x="255985" y="510177"/>
                    <a:pt x="233429" y="577646"/>
                    <a:pt x="223044" y="621302"/>
                  </a:cubicBezTo>
                  <a:cubicBezTo>
                    <a:pt x="212659" y="664958"/>
                    <a:pt x="194650" y="711455"/>
                    <a:pt x="198834" y="747509"/>
                  </a:cubicBezTo>
                  <a:cubicBezTo>
                    <a:pt x="203018" y="783563"/>
                    <a:pt x="225339" y="846227"/>
                    <a:pt x="248147" y="837624"/>
                  </a:cubicBezTo>
                  <a:cubicBezTo>
                    <a:pt x="270955" y="829021"/>
                    <a:pt x="315657" y="739484"/>
                    <a:pt x="335682" y="695890"/>
                  </a:cubicBezTo>
                  <a:cubicBezTo>
                    <a:pt x="355707" y="652296"/>
                    <a:pt x="361673" y="584917"/>
                    <a:pt x="368300" y="576058"/>
                  </a:cubicBezTo>
                  <a:cubicBezTo>
                    <a:pt x="374927" y="567199"/>
                    <a:pt x="369888" y="596300"/>
                    <a:pt x="375444" y="642734"/>
                  </a:cubicBezTo>
                  <a:cubicBezTo>
                    <a:pt x="381000" y="689169"/>
                    <a:pt x="388938" y="808231"/>
                    <a:pt x="401638" y="854665"/>
                  </a:cubicBezTo>
                  <a:cubicBezTo>
                    <a:pt x="414338" y="901099"/>
                    <a:pt x="434578" y="920943"/>
                    <a:pt x="451644" y="921340"/>
                  </a:cubicBezTo>
                  <a:cubicBezTo>
                    <a:pt x="468710" y="921737"/>
                    <a:pt x="495301" y="907846"/>
                    <a:pt x="504032" y="857046"/>
                  </a:cubicBezTo>
                  <a:cubicBezTo>
                    <a:pt x="512763" y="806246"/>
                    <a:pt x="500063" y="637573"/>
                    <a:pt x="504032" y="616539"/>
                  </a:cubicBezTo>
                  <a:cubicBezTo>
                    <a:pt x="508001" y="595505"/>
                    <a:pt x="516335" y="695518"/>
                    <a:pt x="527844" y="730840"/>
                  </a:cubicBezTo>
                  <a:cubicBezTo>
                    <a:pt x="539353" y="766162"/>
                    <a:pt x="556816" y="808627"/>
                    <a:pt x="573088" y="828471"/>
                  </a:cubicBezTo>
                  <a:cubicBezTo>
                    <a:pt x="589360" y="848315"/>
                    <a:pt x="610654" y="855822"/>
                    <a:pt x="625475" y="849902"/>
                  </a:cubicBezTo>
                  <a:cubicBezTo>
                    <a:pt x="640296" y="843982"/>
                    <a:pt x="658838" y="822717"/>
                    <a:pt x="662013" y="792951"/>
                  </a:cubicBezTo>
                  <a:cubicBezTo>
                    <a:pt x="665188" y="763185"/>
                    <a:pt x="649424" y="704283"/>
                    <a:pt x="644525" y="671309"/>
                  </a:cubicBezTo>
                  <a:cubicBezTo>
                    <a:pt x="639626" y="638335"/>
                    <a:pt x="620316" y="582806"/>
                    <a:pt x="632619" y="595109"/>
                  </a:cubicBezTo>
                  <a:cubicBezTo>
                    <a:pt x="644922" y="607412"/>
                    <a:pt x="695325" y="723696"/>
                    <a:pt x="718344" y="745127"/>
                  </a:cubicBezTo>
                  <a:cubicBezTo>
                    <a:pt x="741363" y="766558"/>
                    <a:pt x="763985" y="750684"/>
                    <a:pt x="770732" y="723696"/>
                  </a:cubicBezTo>
                  <a:cubicBezTo>
                    <a:pt x="777479" y="696709"/>
                    <a:pt x="775891" y="635193"/>
                    <a:pt x="758825" y="583202"/>
                  </a:cubicBezTo>
                  <a:cubicBezTo>
                    <a:pt x="741759" y="531211"/>
                    <a:pt x="693854" y="508952"/>
                    <a:pt x="668338" y="411752"/>
                  </a:cubicBezTo>
                  <a:cubicBezTo>
                    <a:pt x="642822" y="314552"/>
                    <a:pt x="608107" y="78978"/>
                    <a:pt x="605726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6804248" y="1124743"/>
              <a:ext cx="1872208" cy="3429846"/>
              <a:chOff x="6084168" y="2852936"/>
              <a:chExt cx="1872208" cy="3429846"/>
            </a:xfrm>
          </p:grpSpPr>
          <p:sp>
            <p:nvSpPr>
              <p:cNvPr id="196" name="Freeform 195"/>
              <p:cNvSpPr/>
              <p:nvPr/>
            </p:nvSpPr>
            <p:spPr>
              <a:xfrm flipH="1">
                <a:off x="6946736" y="5528774"/>
                <a:ext cx="622101" cy="75400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6156190" y="5528774"/>
                <a:ext cx="587943" cy="75400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6671217">
                <a:off x="5591404" y="3551365"/>
                <a:ext cx="2717202" cy="1731674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167347" y="374591"/>
                    </a:moveTo>
                    <a:cubicBezTo>
                      <a:pt x="1054316" y="364715"/>
                      <a:pt x="923380" y="188356"/>
                      <a:pt x="763809" y="183931"/>
                    </a:cubicBezTo>
                    <a:cubicBezTo>
                      <a:pt x="604238" y="179506"/>
                      <a:pt x="336914" y="225839"/>
                      <a:pt x="209918" y="348039"/>
                    </a:cubicBezTo>
                    <a:cubicBezTo>
                      <a:pt x="82922" y="470239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68854" y="171550"/>
                      <a:pt x="1437253" y="228675"/>
                    </a:cubicBezTo>
                    <a:cubicBezTo>
                      <a:pt x="1405652" y="285800"/>
                      <a:pt x="1433448" y="378436"/>
                      <a:pt x="1388464" y="402755"/>
                    </a:cubicBezTo>
                    <a:cubicBezTo>
                      <a:pt x="1343480" y="427074"/>
                      <a:pt x="1258628" y="426978"/>
                      <a:pt x="1167347" y="374591"/>
                    </a:cubicBez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287948" y="3392312"/>
                <a:ext cx="1194120" cy="14562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6479441" y="3645741"/>
                <a:ext cx="92979" cy="2443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6808835" y="3645741"/>
                <a:ext cx="92979" cy="2443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6498476" y="3060781"/>
                <a:ext cx="1409384" cy="1345070"/>
              </a:xfrm>
              <a:custGeom>
                <a:avLst/>
                <a:gdLst>
                  <a:gd name="connsiteX0" fmla="*/ 774700 w 1540510"/>
                  <a:gd name="connsiteY0" fmla="*/ 43180 h 1529080"/>
                  <a:gd name="connsiteX1" fmla="*/ 287020 w 1540510"/>
                  <a:gd name="connsiteY1" fmla="*/ 104140 h 1529080"/>
                  <a:gd name="connsiteX2" fmla="*/ 81280 w 1540510"/>
                  <a:gd name="connsiteY2" fmla="*/ 172720 h 1529080"/>
                  <a:gd name="connsiteX3" fmla="*/ 43180 w 1540510"/>
                  <a:gd name="connsiteY3" fmla="*/ 256540 h 1529080"/>
                  <a:gd name="connsiteX4" fmla="*/ 340360 w 1540510"/>
                  <a:gd name="connsiteY4" fmla="*/ 180340 h 1529080"/>
                  <a:gd name="connsiteX5" fmla="*/ 317500 w 1540510"/>
                  <a:gd name="connsiteY5" fmla="*/ 340360 h 1529080"/>
                  <a:gd name="connsiteX6" fmla="*/ 690880 w 1540510"/>
                  <a:gd name="connsiteY6" fmla="*/ 195580 h 1529080"/>
                  <a:gd name="connsiteX7" fmla="*/ 1010920 w 1540510"/>
                  <a:gd name="connsiteY7" fmla="*/ 1026160 h 1529080"/>
                  <a:gd name="connsiteX8" fmla="*/ 1216660 w 1540510"/>
                  <a:gd name="connsiteY8" fmla="*/ 713740 h 1529080"/>
                  <a:gd name="connsiteX9" fmla="*/ 1414780 w 1540510"/>
                  <a:gd name="connsiteY9" fmla="*/ 1498600 h 1529080"/>
                  <a:gd name="connsiteX10" fmla="*/ 1483360 w 1540510"/>
                  <a:gd name="connsiteY10" fmla="*/ 896620 h 1529080"/>
                  <a:gd name="connsiteX11" fmla="*/ 1430020 w 1540510"/>
                  <a:gd name="connsiteY11" fmla="*/ 363220 h 1529080"/>
                  <a:gd name="connsiteX12" fmla="*/ 774700 w 1540510"/>
                  <a:gd name="connsiteY12" fmla="*/ 43180 h 15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0510" h="1529080">
                    <a:moveTo>
                      <a:pt x="774700" y="43180"/>
                    </a:moveTo>
                    <a:cubicBezTo>
                      <a:pt x="584200" y="0"/>
                      <a:pt x="402590" y="82550"/>
                      <a:pt x="287020" y="104140"/>
                    </a:cubicBezTo>
                    <a:cubicBezTo>
                      <a:pt x="171450" y="125730"/>
                      <a:pt x="121920" y="147320"/>
                      <a:pt x="81280" y="172720"/>
                    </a:cubicBezTo>
                    <a:cubicBezTo>
                      <a:pt x="40640" y="198120"/>
                      <a:pt x="0" y="255270"/>
                      <a:pt x="43180" y="256540"/>
                    </a:cubicBezTo>
                    <a:cubicBezTo>
                      <a:pt x="86360" y="257810"/>
                      <a:pt x="294640" y="166370"/>
                      <a:pt x="340360" y="180340"/>
                    </a:cubicBezTo>
                    <a:cubicBezTo>
                      <a:pt x="386080" y="194310"/>
                      <a:pt x="259080" y="337820"/>
                      <a:pt x="317500" y="340360"/>
                    </a:cubicBezTo>
                    <a:cubicBezTo>
                      <a:pt x="375920" y="342900"/>
                      <a:pt x="575310" y="81280"/>
                      <a:pt x="690880" y="195580"/>
                    </a:cubicBezTo>
                    <a:cubicBezTo>
                      <a:pt x="806450" y="309880"/>
                      <a:pt x="923290" y="939800"/>
                      <a:pt x="1010920" y="1026160"/>
                    </a:cubicBezTo>
                    <a:cubicBezTo>
                      <a:pt x="1098550" y="1112520"/>
                      <a:pt x="1149350" y="635000"/>
                      <a:pt x="1216660" y="713740"/>
                    </a:cubicBezTo>
                    <a:cubicBezTo>
                      <a:pt x="1283970" y="792480"/>
                      <a:pt x="1370330" y="1468120"/>
                      <a:pt x="1414780" y="1498600"/>
                    </a:cubicBezTo>
                    <a:cubicBezTo>
                      <a:pt x="1459230" y="1529080"/>
                      <a:pt x="1480820" y="1085850"/>
                      <a:pt x="1483360" y="896620"/>
                    </a:cubicBezTo>
                    <a:cubicBezTo>
                      <a:pt x="1485900" y="707390"/>
                      <a:pt x="1540510" y="505460"/>
                      <a:pt x="1430020" y="363220"/>
                    </a:cubicBezTo>
                    <a:cubicBezTo>
                      <a:pt x="1319530" y="220980"/>
                      <a:pt x="965200" y="86360"/>
                      <a:pt x="774700" y="4318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3" name="Group 20"/>
              <p:cNvGrpSpPr/>
              <p:nvPr/>
            </p:nvGrpSpPr>
            <p:grpSpPr>
              <a:xfrm rot="1206265">
                <a:off x="7023816" y="2852936"/>
                <a:ext cx="932560" cy="334081"/>
                <a:chOff x="3995936" y="2276872"/>
                <a:chExt cx="576064" cy="288032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6" name="Freeform 205"/>
            <p:cNvSpPr/>
            <p:nvPr/>
          </p:nvSpPr>
          <p:spPr>
            <a:xfrm>
              <a:off x="7956376" y="2348879"/>
              <a:ext cx="461152" cy="91925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8028384" y="1772815"/>
              <a:ext cx="1944216" cy="3285830"/>
              <a:chOff x="8028384" y="1786085"/>
              <a:chExt cx="1944216" cy="3285830"/>
            </a:xfrm>
          </p:grpSpPr>
          <p:sp>
            <p:nvSpPr>
              <p:cNvPr id="208" name="Freeform 207"/>
              <p:cNvSpPr/>
              <p:nvPr/>
            </p:nvSpPr>
            <p:spPr>
              <a:xfrm flipH="1">
                <a:off x="8890579" y="4342615"/>
                <a:ext cx="621831" cy="72930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8100376" y="4342615"/>
                <a:ext cx="587688" cy="72930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Freeform 209"/>
              <p:cNvSpPr/>
              <p:nvPr/>
            </p:nvSpPr>
            <p:spPr>
              <a:xfrm rot="16671217">
                <a:off x="7579764" y="2402008"/>
                <a:ext cx="2628162" cy="1730922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167347" y="374591"/>
                    </a:moveTo>
                    <a:cubicBezTo>
                      <a:pt x="1054316" y="364715"/>
                      <a:pt x="923380" y="188356"/>
                      <a:pt x="763809" y="183931"/>
                    </a:cubicBezTo>
                    <a:cubicBezTo>
                      <a:pt x="604238" y="179506"/>
                      <a:pt x="336914" y="225839"/>
                      <a:pt x="209918" y="348039"/>
                    </a:cubicBezTo>
                    <a:cubicBezTo>
                      <a:pt x="82922" y="470239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68854" y="171550"/>
                      <a:pt x="1437253" y="228675"/>
                    </a:cubicBezTo>
                    <a:cubicBezTo>
                      <a:pt x="1405652" y="285800"/>
                      <a:pt x="1433448" y="378436"/>
                      <a:pt x="1388464" y="402755"/>
                    </a:cubicBezTo>
                    <a:cubicBezTo>
                      <a:pt x="1343480" y="427074"/>
                      <a:pt x="1258628" y="426978"/>
                      <a:pt x="1167347" y="374591"/>
                    </a:cubicBez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8160085" y="2382019"/>
                <a:ext cx="1193602" cy="14085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8746596" y="2565875"/>
                <a:ext cx="92939" cy="2363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8414937" y="2565875"/>
                <a:ext cx="92939" cy="2363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8380147" y="2021621"/>
                <a:ext cx="1426194" cy="516507"/>
              </a:xfrm>
              <a:custGeom>
                <a:avLst/>
                <a:gdLst>
                  <a:gd name="connsiteX0" fmla="*/ 894080 w 1559560"/>
                  <a:gd name="connsiteY0" fmla="*/ 16510 h 607060"/>
                  <a:gd name="connsiteX1" fmla="*/ 322580 w 1559560"/>
                  <a:gd name="connsiteY1" fmla="*/ 46990 h 607060"/>
                  <a:gd name="connsiteX2" fmla="*/ 93980 w 1559560"/>
                  <a:gd name="connsiteY2" fmla="*/ 161290 h 607060"/>
                  <a:gd name="connsiteX3" fmla="*/ 886460 w 1559560"/>
                  <a:gd name="connsiteY3" fmla="*/ 275590 h 607060"/>
                  <a:gd name="connsiteX4" fmla="*/ 1275080 w 1559560"/>
                  <a:gd name="connsiteY4" fmla="*/ 565150 h 607060"/>
                  <a:gd name="connsiteX5" fmla="*/ 1541780 w 1559560"/>
                  <a:gd name="connsiteY5" fmla="*/ 527050 h 607060"/>
                  <a:gd name="connsiteX6" fmla="*/ 1381760 w 1559560"/>
                  <a:gd name="connsiteY6" fmla="*/ 146050 h 607060"/>
                  <a:gd name="connsiteX7" fmla="*/ 894080 w 1559560"/>
                  <a:gd name="connsiteY7" fmla="*/ 16510 h 6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9560" h="607060">
                    <a:moveTo>
                      <a:pt x="894080" y="16510"/>
                    </a:moveTo>
                    <a:cubicBezTo>
                      <a:pt x="717550" y="0"/>
                      <a:pt x="455930" y="22860"/>
                      <a:pt x="322580" y="46990"/>
                    </a:cubicBezTo>
                    <a:cubicBezTo>
                      <a:pt x="189230" y="71120"/>
                      <a:pt x="0" y="123190"/>
                      <a:pt x="93980" y="161290"/>
                    </a:cubicBezTo>
                    <a:cubicBezTo>
                      <a:pt x="187960" y="199390"/>
                      <a:pt x="689610" y="208280"/>
                      <a:pt x="886460" y="275590"/>
                    </a:cubicBezTo>
                    <a:cubicBezTo>
                      <a:pt x="1083310" y="342900"/>
                      <a:pt x="1165860" y="523240"/>
                      <a:pt x="1275080" y="565150"/>
                    </a:cubicBezTo>
                    <a:cubicBezTo>
                      <a:pt x="1384300" y="607060"/>
                      <a:pt x="1524000" y="596900"/>
                      <a:pt x="1541780" y="527050"/>
                    </a:cubicBezTo>
                    <a:cubicBezTo>
                      <a:pt x="1559560" y="457200"/>
                      <a:pt x="1489710" y="233680"/>
                      <a:pt x="1381760" y="146050"/>
                    </a:cubicBezTo>
                    <a:cubicBezTo>
                      <a:pt x="1273810" y="58420"/>
                      <a:pt x="1070610" y="33020"/>
                      <a:pt x="894080" y="165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5" name="Group 20"/>
              <p:cNvGrpSpPr/>
              <p:nvPr/>
            </p:nvGrpSpPr>
            <p:grpSpPr>
              <a:xfrm rot="1206265">
                <a:off x="9040444" y="1786085"/>
                <a:ext cx="932156" cy="323133"/>
                <a:chOff x="3995936" y="2276872"/>
                <a:chExt cx="576064" cy="288032"/>
              </a:xfrm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8" name="Freeform 217"/>
            <p:cNvSpPr/>
            <p:nvPr/>
          </p:nvSpPr>
          <p:spPr>
            <a:xfrm>
              <a:off x="9216008" y="2781773"/>
              <a:ext cx="658503" cy="88912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/>
            <p:cNvSpPr/>
            <p:nvPr/>
          </p:nvSpPr>
          <p:spPr>
            <a:xfrm>
              <a:off x="7380312" y="2852935"/>
              <a:ext cx="216024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/>
            <p:cNvSpPr/>
            <p:nvPr/>
          </p:nvSpPr>
          <p:spPr>
            <a:xfrm>
              <a:off x="8604448" y="3717031"/>
              <a:ext cx="216024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9" name="slidewhist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  <p:pic>
        <p:nvPicPr>
          <p:cNvPr id="110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  <p:pic>
        <p:nvPicPr>
          <p:cNvPr id="126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908976" y="3797424"/>
            <a:ext cx="304800" cy="304800"/>
          </a:xfrm>
          <a:prstGeom prst="rect">
            <a:avLst/>
          </a:prstGeom>
        </p:spPr>
      </p:pic>
      <p:pic>
        <p:nvPicPr>
          <p:cNvPr id="128" name="spacey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044608" y="1700808"/>
            <a:ext cx="304800" cy="304800"/>
          </a:xfrm>
          <a:prstGeom prst="rect">
            <a:avLst/>
          </a:prstGeom>
        </p:spPr>
      </p:pic>
      <p:pic>
        <p:nvPicPr>
          <p:cNvPr id="129" name="arena_buzzer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9460160" y="1980456"/>
            <a:ext cx="304800" cy="304800"/>
          </a:xfrm>
          <a:prstGeom prst="rect">
            <a:avLst/>
          </a:prstGeom>
        </p:spPr>
      </p:pic>
      <p:pic>
        <p:nvPicPr>
          <p:cNvPr id="133" name="arena_buzzer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9612560" y="2132856"/>
            <a:ext cx="304800" cy="304800"/>
          </a:xfrm>
          <a:prstGeom prst="rect">
            <a:avLst/>
          </a:prstGeom>
        </p:spPr>
      </p:pic>
      <p:pic>
        <p:nvPicPr>
          <p:cNvPr id="134" name="arena_buzzer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9764960" y="2285256"/>
            <a:ext cx="304800" cy="304800"/>
          </a:xfrm>
          <a:prstGeom prst="rect">
            <a:avLst/>
          </a:prstGeom>
        </p:spPr>
      </p:pic>
      <p:pic>
        <p:nvPicPr>
          <p:cNvPr id="135" name="arena_buzzer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9917360" y="2437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24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68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68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68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8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568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68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568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68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164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64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754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18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754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audio>
              <p:cMediaNode>
                <p:cTn id="1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</p:childTnLst>
        </p:cTn>
      </p:par>
    </p:tnLst>
    <p:bldLst>
      <p:bldP spid="80" grpId="0"/>
      <p:bldP spid="80" grpId="1"/>
      <p:bldP spid="74" grpId="0"/>
      <p:bldP spid="74" grpId="1"/>
      <p:bldP spid="191" grpId="0"/>
      <p:bldP spid="191" grpId="2"/>
      <p:bldP spid="190" grpId="0" animBg="1"/>
      <p:bldP spid="190" grpId="1" animBg="1"/>
      <p:bldP spid="83" grpId="0" animBg="1"/>
      <p:bldP spid="111" grpId="0" animBg="1"/>
      <p:bldP spid="112" grpId="0" animBg="1"/>
      <p:bldP spid="112" grpId="1" animBg="1"/>
      <p:bldP spid="113" grpId="0" animBg="1"/>
      <p:bldP spid="114" grpId="0" animBg="1"/>
      <p:bldP spid="114" grpId="1" animBg="1"/>
      <p:bldP spid="117" grpId="0" animBg="1"/>
      <p:bldP spid="119" grpId="0" animBg="1"/>
      <p:bldP spid="119" grpId="1" animBg="1"/>
      <p:bldP spid="131" grpId="0" animBg="1"/>
      <p:bldP spid="132" grpId="0" animBg="1"/>
      <p:bldP spid="132" grpId="1" animBg="1"/>
      <p:bldP spid="91" grpId="0" animBg="1"/>
      <p:bldP spid="91" grpId="1" animBg="1"/>
      <p:bldP spid="93" grpId="0" animBg="1"/>
      <p:bldP spid="93" grpId="1" animBg="1"/>
      <p:bldP spid="164" grpId="0" animBg="1"/>
      <p:bldP spid="164" grpId="1" animBg="1"/>
      <p:bldP spid="172" grpId="0" animBg="1"/>
      <p:bldP spid="172" grpId="1" animBg="1"/>
      <p:bldP spid="192" grpId="0" animBg="1"/>
      <p:bldP spid="192" grpId="1" animBg="1"/>
      <p:bldP spid="193" grpId="0" animBg="1"/>
      <p:bldP spid="1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8: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PROF CLARK’S 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MIRACLE PANTO CURE</a:t>
            </a:r>
            <a:endParaRPr lang="en-GB" sz="6000" b="1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755576" y="692696"/>
            <a:ext cx="7992888" cy="2363688"/>
            <a:chOff x="971600" y="228600"/>
            <a:chExt cx="7992888" cy="32004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971600" y="620688"/>
              <a:ext cx="7992888" cy="2808312"/>
              <a:chOff x="971600" y="620688"/>
              <a:chExt cx="7992888" cy="2808312"/>
            </a:xfrm>
          </p:grpSpPr>
          <p:sp>
            <p:nvSpPr>
              <p:cNvPr id="111" name="Trapezoid 110"/>
              <p:cNvSpPr/>
              <p:nvPr/>
            </p:nvSpPr>
            <p:spPr>
              <a:xfrm>
                <a:off x="971600" y="620688"/>
                <a:ext cx="7992888" cy="504056"/>
              </a:xfrm>
              <a:prstGeom prst="trapezoid">
                <a:avLst>
                  <a:gd name="adj" fmla="val 124775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71600" y="1124744"/>
                <a:ext cx="7920880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907704" y="1268760"/>
                <a:ext cx="5976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499992" y="1268760"/>
                <a:ext cx="423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9" name="Freeform 128"/>
            <p:cNvSpPr/>
            <p:nvPr/>
          </p:nvSpPr>
          <p:spPr>
            <a:xfrm>
              <a:off x="2195736" y="692696"/>
              <a:ext cx="1296144" cy="360040"/>
            </a:xfrm>
            <a:custGeom>
              <a:avLst/>
              <a:gdLst>
                <a:gd name="connsiteX0" fmla="*/ 198120 w 1036320"/>
                <a:gd name="connsiteY0" fmla="*/ 0 h 335280"/>
                <a:gd name="connsiteX1" fmla="*/ 0 w 1036320"/>
                <a:gd name="connsiteY1" fmla="*/ 320040 h 335280"/>
                <a:gd name="connsiteX2" fmla="*/ 1005840 w 1036320"/>
                <a:gd name="connsiteY2" fmla="*/ 335280 h 335280"/>
                <a:gd name="connsiteX3" fmla="*/ 1036320 w 1036320"/>
                <a:gd name="connsiteY3" fmla="*/ 30480 h 335280"/>
                <a:gd name="connsiteX4" fmla="*/ 198120 w 1036320"/>
                <a:gd name="connsiteY4" fmla="*/ 0 h 335280"/>
                <a:gd name="connsiteX0" fmla="*/ 198120 w 1068720"/>
                <a:gd name="connsiteY0" fmla="*/ 8344 h 343624"/>
                <a:gd name="connsiteX1" fmla="*/ 0 w 1068720"/>
                <a:gd name="connsiteY1" fmla="*/ 328384 h 343624"/>
                <a:gd name="connsiteX2" fmla="*/ 1005840 w 1068720"/>
                <a:gd name="connsiteY2" fmla="*/ 343624 h 343624"/>
                <a:gd name="connsiteX3" fmla="*/ 1068720 w 1068720"/>
                <a:gd name="connsiteY3" fmla="*/ 0 h 343624"/>
                <a:gd name="connsiteX4" fmla="*/ 198120 w 1068720"/>
                <a:gd name="connsiteY4" fmla="*/ 8344 h 343624"/>
                <a:gd name="connsiteX0" fmla="*/ 198120 w 1068720"/>
                <a:gd name="connsiteY0" fmla="*/ 8344 h 360040"/>
                <a:gd name="connsiteX1" fmla="*/ 0 w 1068720"/>
                <a:gd name="connsiteY1" fmla="*/ 328384 h 360040"/>
                <a:gd name="connsiteX2" fmla="*/ 996712 w 1068720"/>
                <a:gd name="connsiteY2" fmla="*/ 360040 h 360040"/>
                <a:gd name="connsiteX3" fmla="*/ 1068720 w 1068720"/>
                <a:gd name="connsiteY3" fmla="*/ 0 h 360040"/>
                <a:gd name="connsiteX4" fmla="*/ 198120 w 1068720"/>
                <a:gd name="connsiteY4" fmla="*/ 8344 h 360040"/>
                <a:gd name="connsiteX0" fmla="*/ 425544 w 1296144"/>
                <a:gd name="connsiteY0" fmla="*/ 8344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25544 w 1296144"/>
                <a:gd name="connsiteY4" fmla="*/ 8344 h 360040"/>
                <a:gd name="connsiteX0" fmla="*/ 432048 w 1296144"/>
                <a:gd name="connsiteY0" fmla="*/ 0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32048 w 1296144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360040">
                  <a:moveTo>
                    <a:pt x="432048" y="0"/>
                  </a:moveTo>
                  <a:lnTo>
                    <a:pt x="0" y="360040"/>
                  </a:lnTo>
                  <a:lnTo>
                    <a:pt x="1224136" y="360040"/>
                  </a:lnTo>
                  <a:lnTo>
                    <a:pt x="1296144" y="0"/>
                  </a:lnTo>
                  <a:lnTo>
                    <a:pt x="432048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699792" y="228600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092976" y="235496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4" name="Straight Connector 133"/>
            <p:cNvCxnSpPr>
              <a:stCxn id="129" idx="0"/>
            </p:cNvCxnSpPr>
            <p:nvPr/>
          </p:nvCxnSpPr>
          <p:spPr>
            <a:xfrm>
              <a:off x="2627784" y="692696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 rot="4299198">
            <a:off x="3250691" y="2416456"/>
            <a:ext cx="507389" cy="71575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7315443">
            <a:off x="3236024" y="2076492"/>
            <a:ext cx="507389" cy="71575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194"/>
          <p:cNvGrpSpPr/>
          <p:nvPr/>
        </p:nvGrpSpPr>
        <p:grpSpPr>
          <a:xfrm>
            <a:off x="3426227" y="1340768"/>
            <a:ext cx="1679426" cy="2802031"/>
            <a:chOff x="6084168" y="2852936"/>
            <a:chExt cx="1872208" cy="3429846"/>
          </a:xfrm>
        </p:grpSpPr>
        <p:sp>
          <p:nvSpPr>
            <p:cNvPr id="64" name="Freeform 63"/>
            <p:cNvSpPr/>
            <p:nvPr/>
          </p:nvSpPr>
          <p:spPr>
            <a:xfrm flipH="1">
              <a:off x="6946736" y="5528774"/>
              <a:ext cx="622101" cy="75400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156190" y="5528774"/>
              <a:ext cx="587943" cy="75400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 rot="16671217">
              <a:off x="5591404" y="3551365"/>
              <a:ext cx="2717202" cy="1731674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287948" y="3392312"/>
              <a:ext cx="1194120" cy="1456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6479441" y="3645741"/>
              <a:ext cx="92979" cy="244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6808835" y="3645741"/>
              <a:ext cx="92979" cy="244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98476" y="3060781"/>
              <a:ext cx="1409384" cy="1345070"/>
            </a:xfrm>
            <a:custGeom>
              <a:avLst/>
              <a:gdLst>
                <a:gd name="connsiteX0" fmla="*/ 774700 w 1540510"/>
                <a:gd name="connsiteY0" fmla="*/ 43180 h 1529080"/>
                <a:gd name="connsiteX1" fmla="*/ 287020 w 1540510"/>
                <a:gd name="connsiteY1" fmla="*/ 104140 h 1529080"/>
                <a:gd name="connsiteX2" fmla="*/ 81280 w 1540510"/>
                <a:gd name="connsiteY2" fmla="*/ 172720 h 1529080"/>
                <a:gd name="connsiteX3" fmla="*/ 43180 w 1540510"/>
                <a:gd name="connsiteY3" fmla="*/ 256540 h 1529080"/>
                <a:gd name="connsiteX4" fmla="*/ 340360 w 1540510"/>
                <a:gd name="connsiteY4" fmla="*/ 180340 h 1529080"/>
                <a:gd name="connsiteX5" fmla="*/ 317500 w 1540510"/>
                <a:gd name="connsiteY5" fmla="*/ 340360 h 1529080"/>
                <a:gd name="connsiteX6" fmla="*/ 690880 w 1540510"/>
                <a:gd name="connsiteY6" fmla="*/ 195580 h 1529080"/>
                <a:gd name="connsiteX7" fmla="*/ 1010920 w 1540510"/>
                <a:gd name="connsiteY7" fmla="*/ 1026160 h 1529080"/>
                <a:gd name="connsiteX8" fmla="*/ 1216660 w 1540510"/>
                <a:gd name="connsiteY8" fmla="*/ 713740 h 1529080"/>
                <a:gd name="connsiteX9" fmla="*/ 1414780 w 1540510"/>
                <a:gd name="connsiteY9" fmla="*/ 1498600 h 1529080"/>
                <a:gd name="connsiteX10" fmla="*/ 1483360 w 1540510"/>
                <a:gd name="connsiteY10" fmla="*/ 896620 h 1529080"/>
                <a:gd name="connsiteX11" fmla="*/ 1430020 w 1540510"/>
                <a:gd name="connsiteY11" fmla="*/ 363220 h 1529080"/>
                <a:gd name="connsiteX12" fmla="*/ 774700 w 1540510"/>
                <a:gd name="connsiteY12" fmla="*/ 43180 h 15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0510" h="1529080">
                  <a:moveTo>
                    <a:pt x="774700" y="43180"/>
                  </a:moveTo>
                  <a:cubicBezTo>
                    <a:pt x="584200" y="0"/>
                    <a:pt x="402590" y="82550"/>
                    <a:pt x="287020" y="104140"/>
                  </a:cubicBezTo>
                  <a:cubicBezTo>
                    <a:pt x="171450" y="125730"/>
                    <a:pt x="121920" y="147320"/>
                    <a:pt x="81280" y="172720"/>
                  </a:cubicBezTo>
                  <a:cubicBezTo>
                    <a:pt x="40640" y="198120"/>
                    <a:pt x="0" y="255270"/>
                    <a:pt x="43180" y="256540"/>
                  </a:cubicBezTo>
                  <a:cubicBezTo>
                    <a:pt x="86360" y="257810"/>
                    <a:pt x="294640" y="166370"/>
                    <a:pt x="340360" y="180340"/>
                  </a:cubicBezTo>
                  <a:cubicBezTo>
                    <a:pt x="386080" y="194310"/>
                    <a:pt x="259080" y="337820"/>
                    <a:pt x="317500" y="340360"/>
                  </a:cubicBezTo>
                  <a:cubicBezTo>
                    <a:pt x="375920" y="342900"/>
                    <a:pt x="575310" y="81280"/>
                    <a:pt x="690880" y="195580"/>
                  </a:cubicBezTo>
                  <a:cubicBezTo>
                    <a:pt x="806450" y="309880"/>
                    <a:pt x="923290" y="939800"/>
                    <a:pt x="1010920" y="1026160"/>
                  </a:cubicBezTo>
                  <a:cubicBezTo>
                    <a:pt x="1098550" y="1112520"/>
                    <a:pt x="1149350" y="635000"/>
                    <a:pt x="1216660" y="713740"/>
                  </a:cubicBezTo>
                  <a:cubicBezTo>
                    <a:pt x="1283970" y="792480"/>
                    <a:pt x="1370330" y="1468120"/>
                    <a:pt x="1414780" y="1498600"/>
                  </a:cubicBezTo>
                  <a:cubicBezTo>
                    <a:pt x="1459230" y="1529080"/>
                    <a:pt x="1480820" y="1085850"/>
                    <a:pt x="1483360" y="896620"/>
                  </a:cubicBezTo>
                  <a:cubicBezTo>
                    <a:pt x="1485900" y="707390"/>
                    <a:pt x="1540510" y="505460"/>
                    <a:pt x="1430020" y="363220"/>
                  </a:cubicBezTo>
                  <a:cubicBezTo>
                    <a:pt x="1319530" y="220980"/>
                    <a:pt x="965200" y="86360"/>
                    <a:pt x="774700" y="4318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20"/>
            <p:cNvGrpSpPr/>
            <p:nvPr/>
          </p:nvGrpSpPr>
          <p:grpSpPr>
            <a:xfrm rot="1206265">
              <a:off x="7023816" y="2852936"/>
              <a:ext cx="932560" cy="334081"/>
              <a:chOff x="3995936" y="2276872"/>
              <a:chExt cx="576064" cy="28803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Freeform 48"/>
          <p:cNvSpPr/>
          <p:nvPr/>
        </p:nvSpPr>
        <p:spPr>
          <a:xfrm>
            <a:off x="4459720" y="2340832"/>
            <a:ext cx="413667" cy="7509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206"/>
          <p:cNvGrpSpPr/>
          <p:nvPr/>
        </p:nvGrpSpPr>
        <p:grpSpPr>
          <a:xfrm>
            <a:off x="4524313" y="1870214"/>
            <a:ext cx="1744019" cy="2684376"/>
            <a:chOff x="8028384" y="1786085"/>
            <a:chExt cx="1944216" cy="3285830"/>
          </a:xfrm>
        </p:grpSpPr>
        <p:sp>
          <p:nvSpPr>
            <p:cNvPr id="54" name="Freeform 53"/>
            <p:cNvSpPr/>
            <p:nvPr/>
          </p:nvSpPr>
          <p:spPr>
            <a:xfrm flipH="1">
              <a:off x="8890579" y="4342615"/>
              <a:ext cx="621831" cy="72930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100376" y="4342615"/>
              <a:ext cx="587688" cy="72930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rot="16671217">
              <a:off x="7579764" y="2402008"/>
              <a:ext cx="2628162" cy="1730922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60085" y="2382019"/>
              <a:ext cx="1193602" cy="1408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8746596" y="2565875"/>
              <a:ext cx="92939" cy="2363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414937" y="2565875"/>
              <a:ext cx="92939" cy="2363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380147" y="2021621"/>
              <a:ext cx="1426194" cy="516507"/>
            </a:xfrm>
            <a:custGeom>
              <a:avLst/>
              <a:gdLst>
                <a:gd name="connsiteX0" fmla="*/ 894080 w 1559560"/>
                <a:gd name="connsiteY0" fmla="*/ 16510 h 607060"/>
                <a:gd name="connsiteX1" fmla="*/ 322580 w 1559560"/>
                <a:gd name="connsiteY1" fmla="*/ 46990 h 607060"/>
                <a:gd name="connsiteX2" fmla="*/ 93980 w 1559560"/>
                <a:gd name="connsiteY2" fmla="*/ 161290 h 607060"/>
                <a:gd name="connsiteX3" fmla="*/ 886460 w 1559560"/>
                <a:gd name="connsiteY3" fmla="*/ 275590 h 607060"/>
                <a:gd name="connsiteX4" fmla="*/ 1275080 w 1559560"/>
                <a:gd name="connsiteY4" fmla="*/ 565150 h 607060"/>
                <a:gd name="connsiteX5" fmla="*/ 1541780 w 1559560"/>
                <a:gd name="connsiteY5" fmla="*/ 527050 h 607060"/>
                <a:gd name="connsiteX6" fmla="*/ 1381760 w 1559560"/>
                <a:gd name="connsiteY6" fmla="*/ 146050 h 607060"/>
                <a:gd name="connsiteX7" fmla="*/ 894080 w 1559560"/>
                <a:gd name="connsiteY7" fmla="*/ 16510 h 6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560" h="607060">
                  <a:moveTo>
                    <a:pt x="894080" y="16510"/>
                  </a:moveTo>
                  <a:cubicBezTo>
                    <a:pt x="717550" y="0"/>
                    <a:pt x="455930" y="22860"/>
                    <a:pt x="322580" y="46990"/>
                  </a:cubicBezTo>
                  <a:cubicBezTo>
                    <a:pt x="189230" y="71120"/>
                    <a:pt x="0" y="123190"/>
                    <a:pt x="93980" y="161290"/>
                  </a:cubicBezTo>
                  <a:cubicBezTo>
                    <a:pt x="187960" y="199390"/>
                    <a:pt x="689610" y="208280"/>
                    <a:pt x="886460" y="275590"/>
                  </a:cubicBezTo>
                  <a:cubicBezTo>
                    <a:pt x="1083310" y="342900"/>
                    <a:pt x="1165860" y="523240"/>
                    <a:pt x="1275080" y="565150"/>
                  </a:cubicBezTo>
                  <a:cubicBezTo>
                    <a:pt x="1384300" y="607060"/>
                    <a:pt x="1524000" y="596900"/>
                    <a:pt x="1541780" y="527050"/>
                  </a:cubicBezTo>
                  <a:cubicBezTo>
                    <a:pt x="1559560" y="457200"/>
                    <a:pt x="1489710" y="233680"/>
                    <a:pt x="1381760" y="146050"/>
                  </a:cubicBezTo>
                  <a:cubicBezTo>
                    <a:pt x="1273810" y="58420"/>
                    <a:pt x="1070610" y="33020"/>
                    <a:pt x="894080" y="1651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1" name="Group 20"/>
            <p:cNvGrpSpPr/>
            <p:nvPr/>
          </p:nvGrpSpPr>
          <p:grpSpPr>
            <a:xfrm rot="1206265">
              <a:off x="9040444" y="1786085"/>
              <a:ext cx="932156" cy="323133"/>
              <a:chOff x="3995936" y="2276872"/>
              <a:chExt cx="576064" cy="28803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Freeform 50"/>
          <p:cNvSpPr/>
          <p:nvPr/>
        </p:nvSpPr>
        <p:spPr>
          <a:xfrm>
            <a:off x="5589647" y="2694487"/>
            <a:ext cx="590697" cy="7263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3942973" y="2752624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041059" y="3458551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932040" y="4797152"/>
            <a:ext cx="5832648" cy="792088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>
            <a:off x="5004048" y="4005064"/>
            <a:ext cx="7344816" cy="792088"/>
          </a:xfrm>
          <a:prstGeom prst="trapezoid">
            <a:avLst>
              <a:gd name="adj" fmla="val 118363"/>
            </a:avLst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150"/>
          <p:cNvGrpSpPr/>
          <p:nvPr/>
        </p:nvGrpSpPr>
        <p:grpSpPr>
          <a:xfrm>
            <a:off x="5292080" y="2780928"/>
            <a:ext cx="2709135" cy="3357838"/>
            <a:chOff x="7916229" y="2162376"/>
            <a:chExt cx="2709135" cy="3357838"/>
          </a:xfrm>
        </p:grpSpPr>
        <p:sp>
          <p:nvSpPr>
            <p:cNvPr id="77" name="Freeform 76"/>
            <p:cNvSpPr/>
            <p:nvPr/>
          </p:nvSpPr>
          <p:spPr>
            <a:xfrm rot="7315443">
              <a:off x="8004652" y="3030040"/>
              <a:ext cx="621073" cy="7979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193261 w 777479"/>
                <a:gd name="connsiteY0" fmla="*/ 0 h 890175"/>
                <a:gd name="connsiteX1" fmla="*/ 239713 w 777479"/>
                <a:gd name="connsiteY1" fmla="*/ 296847 h 890175"/>
                <a:gd name="connsiteX2" fmla="*/ 82550 w 777479"/>
                <a:gd name="connsiteY2" fmla="*/ 392097 h 890175"/>
                <a:gd name="connsiteX3" fmla="*/ 3969 w 777479"/>
                <a:gd name="connsiteY3" fmla="*/ 530209 h 890175"/>
                <a:gd name="connsiteX4" fmla="*/ 106363 w 777479"/>
                <a:gd name="connsiteY4" fmla="*/ 544497 h 890175"/>
                <a:gd name="connsiteX5" fmla="*/ 254000 w 777479"/>
                <a:gd name="connsiteY5" fmla="*/ 442103 h 890175"/>
                <a:gd name="connsiteX6" fmla="*/ 261144 w 777479"/>
                <a:gd name="connsiteY6" fmla="*/ 454009 h 890175"/>
                <a:gd name="connsiteX7" fmla="*/ 223044 w 777479"/>
                <a:gd name="connsiteY7" fmla="*/ 589740 h 890175"/>
                <a:gd name="connsiteX8" fmla="*/ 198834 w 777479"/>
                <a:gd name="connsiteY8" fmla="*/ 715947 h 890175"/>
                <a:gd name="connsiteX9" fmla="*/ 248147 w 777479"/>
                <a:gd name="connsiteY9" fmla="*/ 806062 h 890175"/>
                <a:gd name="connsiteX10" fmla="*/ 335682 w 777479"/>
                <a:gd name="connsiteY10" fmla="*/ 664328 h 890175"/>
                <a:gd name="connsiteX11" fmla="*/ 368300 w 777479"/>
                <a:gd name="connsiteY11" fmla="*/ 544496 h 890175"/>
                <a:gd name="connsiteX12" fmla="*/ 375444 w 777479"/>
                <a:gd name="connsiteY12" fmla="*/ 611172 h 890175"/>
                <a:gd name="connsiteX13" fmla="*/ 401638 w 777479"/>
                <a:gd name="connsiteY13" fmla="*/ 823103 h 890175"/>
                <a:gd name="connsiteX14" fmla="*/ 451644 w 777479"/>
                <a:gd name="connsiteY14" fmla="*/ 889778 h 890175"/>
                <a:gd name="connsiteX15" fmla="*/ 504032 w 777479"/>
                <a:gd name="connsiteY15" fmla="*/ 825484 h 890175"/>
                <a:gd name="connsiteX16" fmla="*/ 504032 w 777479"/>
                <a:gd name="connsiteY16" fmla="*/ 584977 h 890175"/>
                <a:gd name="connsiteX17" fmla="*/ 527844 w 777479"/>
                <a:gd name="connsiteY17" fmla="*/ 699278 h 890175"/>
                <a:gd name="connsiteX18" fmla="*/ 573088 w 777479"/>
                <a:gd name="connsiteY18" fmla="*/ 796909 h 890175"/>
                <a:gd name="connsiteX19" fmla="*/ 625475 w 777479"/>
                <a:gd name="connsiteY19" fmla="*/ 818340 h 890175"/>
                <a:gd name="connsiteX20" fmla="*/ 662013 w 777479"/>
                <a:gd name="connsiteY20" fmla="*/ 761389 h 890175"/>
                <a:gd name="connsiteX21" fmla="*/ 644525 w 777479"/>
                <a:gd name="connsiteY21" fmla="*/ 639747 h 890175"/>
                <a:gd name="connsiteX22" fmla="*/ 632619 w 777479"/>
                <a:gd name="connsiteY22" fmla="*/ 563547 h 890175"/>
                <a:gd name="connsiteX23" fmla="*/ 718344 w 777479"/>
                <a:gd name="connsiteY23" fmla="*/ 713565 h 890175"/>
                <a:gd name="connsiteX24" fmla="*/ 770732 w 777479"/>
                <a:gd name="connsiteY24" fmla="*/ 692134 h 890175"/>
                <a:gd name="connsiteX25" fmla="*/ 758825 w 777479"/>
                <a:gd name="connsiteY25" fmla="*/ 551640 h 890175"/>
                <a:gd name="connsiteX26" fmla="*/ 668338 w 777479"/>
                <a:gd name="connsiteY26" fmla="*/ 380190 h 890175"/>
                <a:gd name="connsiteX27" fmla="*/ 644525 w 777479"/>
                <a:gd name="connsiteY27" fmla="*/ 156353 h 890175"/>
                <a:gd name="connsiteX0" fmla="*/ 193261 w 777479"/>
                <a:gd name="connsiteY0" fmla="*/ 31562 h 921737"/>
                <a:gd name="connsiteX1" fmla="*/ 239713 w 777479"/>
                <a:gd name="connsiteY1" fmla="*/ 328409 h 921737"/>
                <a:gd name="connsiteX2" fmla="*/ 82550 w 777479"/>
                <a:gd name="connsiteY2" fmla="*/ 423659 h 921737"/>
                <a:gd name="connsiteX3" fmla="*/ 3969 w 777479"/>
                <a:gd name="connsiteY3" fmla="*/ 561771 h 921737"/>
                <a:gd name="connsiteX4" fmla="*/ 106363 w 777479"/>
                <a:gd name="connsiteY4" fmla="*/ 576059 h 921737"/>
                <a:gd name="connsiteX5" fmla="*/ 254000 w 777479"/>
                <a:gd name="connsiteY5" fmla="*/ 473665 h 921737"/>
                <a:gd name="connsiteX6" fmla="*/ 261144 w 777479"/>
                <a:gd name="connsiteY6" fmla="*/ 485571 h 921737"/>
                <a:gd name="connsiteX7" fmla="*/ 223044 w 777479"/>
                <a:gd name="connsiteY7" fmla="*/ 621302 h 921737"/>
                <a:gd name="connsiteX8" fmla="*/ 198834 w 777479"/>
                <a:gd name="connsiteY8" fmla="*/ 747509 h 921737"/>
                <a:gd name="connsiteX9" fmla="*/ 248147 w 777479"/>
                <a:gd name="connsiteY9" fmla="*/ 837624 h 921737"/>
                <a:gd name="connsiteX10" fmla="*/ 335682 w 777479"/>
                <a:gd name="connsiteY10" fmla="*/ 695890 h 921737"/>
                <a:gd name="connsiteX11" fmla="*/ 368300 w 777479"/>
                <a:gd name="connsiteY11" fmla="*/ 576058 h 921737"/>
                <a:gd name="connsiteX12" fmla="*/ 375444 w 777479"/>
                <a:gd name="connsiteY12" fmla="*/ 642734 h 921737"/>
                <a:gd name="connsiteX13" fmla="*/ 401638 w 777479"/>
                <a:gd name="connsiteY13" fmla="*/ 854665 h 921737"/>
                <a:gd name="connsiteX14" fmla="*/ 451644 w 777479"/>
                <a:gd name="connsiteY14" fmla="*/ 921340 h 921737"/>
                <a:gd name="connsiteX15" fmla="*/ 504032 w 777479"/>
                <a:gd name="connsiteY15" fmla="*/ 857046 h 921737"/>
                <a:gd name="connsiteX16" fmla="*/ 504032 w 777479"/>
                <a:gd name="connsiteY16" fmla="*/ 616539 h 921737"/>
                <a:gd name="connsiteX17" fmla="*/ 527844 w 777479"/>
                <a:gd name="connsiteY17" fmla="*/ 730840 h 921737"/>
                <a:gd name="connsiteX18" fmla="*/ 573088 w 777479"/>
                <a:gd name="connsiteY18" fmla="*/ 828471 h 921737"/>
                <a:gd name="connsiteX19" fmla="*/ 625475 w 777479"/>
                <a:gd name="connsiteY19" fmla="*/ 849902 h 921737"/>
                <a:gd name="connsiteX20" fmla="*/ 662013 w 777479"/>
                <a:gd name="connsiteY20" fmla="*/ 792951 h 921737"/>
                <a:gd name="connsiteX21" fmla="*/ 644525 w 777479"/>
                <a:gd name="connsiteY21" fmla="*/ 671309 h 921737"/>
                <a:gd name="connsiteX22" fmla="*/ 632619 w 777479"/>
                <a:gd name="connsiteY22" fmla="*/ 595109 h 921737"/>
                <a:gd name="connsiteX23" fmla="*/ 718344 w 777479"/>
                <a:gd name="connsiteY23" fmla="*/ 745127 h 921737"/>
                <a:gd name="connsiteX24" fmla="*/ 770732 w 777479"/>
                <a:gd name="connsiteY24" fmla="*/ 723696 h 921737"/>
                <a:gd name="connsiteX25" fmla="*/ 758825 w 777479"/>
                <a:gd name="connsiteY25" fmla="*/ 583202 h 921737"/>
                <a:gd name="connsiteX26" fmla="*/ 668338 w 777479"/>
                <a:gd name="connsiteY26" fmla="*/ 411752 h 921737"/>
                <a:gd name="connsiteX27" fmla="*/ 605726 w 777479"/>
                <a:gd name="connsiteY27" fmla="*/ 0 h 9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21737">
                  <a:moveTo>
                    <a:pt x="193261" y="31562"/>
                  </a:moveTo>
                  <a:cubicBezTo>
                    <a:pt x="207350" y="77203"/>
                    <a:pt x="258165" y="263060"/>
                    <a:pt x="239713" y="328409"/>
                  </a:cubicBezTo>
                  <a:cubicBezTo>
                    <a:pt x="221261" y="393759"/>
                    <a:pt x="121841" y="384765"/>
                    <a:pt x="82550" y="423659"/>
                  </a:cubicBezTo>
                  <a:cubicBezTo>
                    <a:pt x="43259" y="462553"/>
                    <a:pt x="0" y="536371"/>
                    <a:pt x="3969" y="561771"/>
                  </a:cubicBezTo>
                  <a:cubicBezTo>
                    <a:pt x="7938" y="587171"/>
                    <a:pt x="64691" y="590743"/>
                    <a:pt x="106363" y="576059"/>
                  </a:cubicBezTo>
                  <a:cubicBezTo>
                    <a:pt x="148035" y="561375"/>
                    <a:pt x="228203" y="488746"/>
                    <a:pt x="254000" y="473665"/>
                  </a:cubicBezTo>
                  <a:cubicBezTo>
                    <a:pt x="279797" y="458584"/>
                    <a:pt x="266303" y="460965"/>
                    <a:pt x="261144" y="485571"/>
                  </a:cubicBezTo>
                  <a:cubicBezTo>
                    <a:pt x="255985" y="510177"/>
                    <a:pt x="233429" y="577646"/>
                    <a:pt x="223044" y="621302"/>
                  </a:cubicBezTo>
                  <a:cubicBezTo>
                    <a:pt x="212659" y="664958"/>
                    <a:pt x="194650" y="711455"/>
                    <a:pt x="198834" y="747509"/>
                  </a:cubicBezTo>
                  <a:cubicBezTo>
                    <a:pt x="203018" y="783563"/>
                    <a:pt x="225339" y="846227"/>
                    <a:pt x="248147" y="837624"/>
                  </a:cubicBezTo>
                  <a:cubicBezTo>
                    <a:pt x="270955" y="829021"/>
                    <a:pt x="315657" y="739484"/>
                    <a:pt x="335682" y="695890"/>
                  </a:cubicBezTo>
                  <a:cubicBezTo>
                    <a:pt x="355707" y="652296"/>
                    <a:pt x="361673" y="584917"/>
                    <a:pt x="368300" y="576058"/>
                  </a:cubicBezTo>
                  <a:cubicBezTo>
                    <a:pt x="374927" y="567199"/>
                    <a:pt x="369888" y="596300"/>
                    <a:pt x="375444" y="642734"/>
                  </a:cubicBezTo>
                  <a:cubicBezTo>
                    <a:pt x="381000" y="689169"/>
                    <a:pt x="388938" y="808231"/>
                    <a:pt x="401638" y="854665"/>
                  </a:cubicBezTo>
                  <a:cubicBezTo>
                    <a:pt x="414338" y="901099"/>
                    <a:pt x="434578" y="920943"/>
                    <a:pt x="451644" y="921340"/>
                  </a:cubicBezTo>
                  <a:cubicBezTo>
                    <a:pt x="468710" y="921737"/>
                    <a:pt x="495301" y="907846"/>
                    <a:pt x="504032" y="857046"/>
                  </a:cubicBezTo>
                  <a:cubicBezTo>
                    <a:pt x="512763" y="806246"/>
                    <a:pt x="500063" y="637573"/>
                    <a:pt x="504032" y="616539"/>
                  </a:cubicBezTo>
                  <a:cubicBezTo>
                    <a:pt x="508001" y="595505"/>
                    <a:pt x="516335" y="695518"/>
                    <a:pt x="527844" y="730840"/>
                  </a:cubicBezTo>
                  <a:cubicBezTo>
                    <a:pt x="539353" y="766162"/>
                    <a:pt x="556816" y="808627"/>
                    <a:pt x="573088" y="828471"/>
                  </a:cubicBezTo>
                  <a:cubicBezTo>
                    <a:pt x="589360" y="848315"/>
                    <a:pt x="610654" y="855822"/>
                    <a:pt x="625475" y="849902"/>
                  </a:cubicBezTo>
                  <a:cubicBezTo>
                    <a:pt x="640296" y="843982"/>
                    <a:pt x="658838" y="822717"/>
                    <a:pt x="662013" y="792951"/>
                  </a:cubicBezTo>
                  <a:cubicBezTo>
                    <a:pt x="665188" y="763185"/>
                    <a:pt x="649424" y="704283"/>
                    <a:pt x="644525" y="671309"/>
                  </a:cubicBezTo>
                  <a:cubicBezTo>
                    <a:pt x="639626" y="638335"/>
                    <a:pt x="620316" y="582806"/>
                    <a:pt x="632619" y="595109"/>
                  </a:cubicBezTo>
                  <a:cubicBezTo>
                    <a:pt x="644922" y="607412"/>
                    <a:pt x="695325" y="723696"/>
                    <a:pt x="718344" y="745127"/>
                  </a:cubicBezTo>
                  <a:cubicBezTo>
                    <a:pt x="741363" y="766558"/>
                    <a:pt x="763985" y="750684"/>
                    <a:pt x="770732" y="723696"/>
                  </a:cubicBezTo>
                  <a:cubicBezTo>
                    <a:pt x="777479" y="696709"/>
                    <a:pt x="775891" y="635193"/>
                    <a:pt x="758825" y="583202"/>
                  </a:cubicBezTo>
                  <a:cubicBezTo>
                    <a:pt x="741759" y="531211"/>
                    <a:pt x="693854" y="508952"/>
                    <a:pt x="668338" y="411752"/>
                  </a:cubicBezTo>
                  <a:cubicBezTo>
                    <a:pt x="642822" y="314552"/>
                    <a:pt x="608107" y="78978"/>
                    <a:pt x="605726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8" name="Group 133"/>
            <p:cNvGrpSpPr/>
            <p:nvPr/>
          </p:nvGrpSpPr>
          <p:grpSpPr>
            <a:xfrm>
              <a:off x="8316418" y="2162376"/>
              <a:ext cx="1852343" cy="3357838"/>
              <a:chOff x="5940152" y="2996952"/>
              <a:chExt cx="1852343" cy="3357838"/>
            </a:xfrm>
          </p:grpSpPr>
          <p:sp>
            <p:nvSpPr>
              <p:cNvPr id="81" name="Freeform 80"/>
              <p:cNvSpPr/>
              <p:nvPr/>
            </p:nvSpPr>
            <p:spPr>
              <a:xfrm flipH="1">
                <a:off x="6784501" y="5609508"/>
                <a:ext cx="608962" cy="74528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010653" y="5609508"/>
                <a:ext cx="575525" cy="74528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 rot="16671217">
                <a:off x="5444823" y="3663250"/>
                <a:ext cx="2685757" cy="1695099"/>
              </a:xfrm>
              <a:custGeom>
                <a:avLst/>
                <a:gdLst>
                  <a:gd name="connsiteX0" fmla="*/ 1269999 w 2335212"/>
                  <a:gd name="connsiteY0" fmla="*/ 499269 h 1677988"/>
                  <a:gd name="connsiteX1" fmla="*/ 765174 w 2335212"/>
                  <a:gd name="connsiteY1" fmla="*/ 180182 h 1677988"/>
                  <a:gd name="connsiteX2" fmla="*/ 179387 w 2335212"/>
                  <a:gd name="connsiteY2" fmla="*/ 384969 h 1677988"/>
                  <a:gd name="connsiteX3" fmla="*/ 7937 w 2335212"/>
                  <a:gd name="connsiteY3" fmla="*/ 927894 h 1677988"/>
                  <a:gd name="connsiteX4" fmla="*/ 227012 w 2335212"/>
                  <a:gd name="connsiteY4" fmla="*/ 1451769 h 1677988"/>
                  <a:gd name="connsiteX5" fmla="*/ 788987 w 2335212"/>
                  <a:gd name="connsiteY5" fmla="*/ 1618457 h 1677988"/>
                  <a:gd name="connsiteX6" fmla="*/ 1774824 w 2335212"/>
                  <a:gd name="connsiteY6" fmla="*/ 1613694 h 1677988"/>
                  <a:gd name="connsiteX7" fmla="*/ 2255837 w 2335212"/>
                  <a:gd name="connsiteY7" fmla="*/ 1232694 h 1677988"/>
                  <a:gd name="connsiteX8" fmla="*/ 2251074 w 2335212"/>
                  <a:gd name="connsiteY8" fmla="*/ 442119 h 1677988"/>
                  <a:gd name="connsiteX9" fmla="*/ 1841499 w 2335212"/>
                  <a:gd name="connsiteY9" fmla="*/ 32544 h 1677988"/>
                  <a:gd name="connsiteX10" fmla="*/ 1374774 w 2335212"/>
                  <a:gd name="connsiteY10" fmla="*/ 246857 h 1677988"/>
                  <a:gd name="connsiteX11" fmla="*/ 1269999 w 2335212"/>
                  <a:gd name="connsiteY11" fmla="*/ 499269 h 1677988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69999 w 2335212"/>
                  <a:gd name="connsiteY11" fmla="*/ 500505 h 1679224"/>
                  <a:gd name="connsiteX0" fmla="*/ 1269999 w 2335212"/>
                  <a:gd name="connsiteY0" fmla="*/ 500505 h 1679224"/>
                  <a:gd name="connsiteX1" fmla="*/ 765174 w 2335212"/>
                  <a:gd name="connsiteY1" fmla="*/ 181418 h 1679224"/>
                  <a:gd name="connsiteX2" fmla="*/ 179387 w 2335212"/>
                  <a:gd name="connsiteY2" fmla="*/ 386205 h 1679224"/>
                  <a:gd name="connsiteX3" fmla="*/ 7937 w 2335212"/>
                  <a:gd name="connsiteY3" fmla="*/ 929130 h 1679224"/>
                  <a:gd name="connsiteX4" fmla="*/ 227012 w 2335212"/>
                  <a:gd name="connsiteY4" fmla="*/ 1453005 h 1679224"/>
                  <a:gd name="connsiteX5" fmla="*/ 788987 w 2335212"/>
                  <a:gd name="connsiteY5" fmla="*/ 1619693 h 1679224"/>
                  <a:gd name="connsiteX6" fmla="*/ 1774824 w 2335212"/>
                  <a:gd name="connsiteY6" fmla="*/ 1614930 h 1679224"/>
                  <a:gd name="connsiteX7" fmla="*/ 2255837 w 2335212"/>
                  <a:gd name="connsiteY7" fmla="*/ 1233930 h 1679224"/>
                  <a:gd name="connsiteX8" fmla="*/ 2251074 w 2335212"/>
                  <a:gd name="connsiteY8" fmla="*/ 443355 h 1679224"/>
                  <a:gd name="connsiteX9" fmla="*/ 1841499 w 2335212"/>
                  <a:gd name="connsiteY9" fmla="*/ 33780 h 1679224"/>
                  <a:gd name="connsiteX10" fmla="*/ 1443359 w 2335212"/>
                  <a:gd name="connsiteY10" fmla="*/ 240676 h 1679224"/>
                  <a:gd name="connsiteX11" fmla="*/ 1299343 w 2335212"/>
                  <a:gd name="connsiteY11" fmla="*/ 528708 h 1679224"/>
                  <a:gd name="connsiteX12" fmla="*/ 1269999 w 2335212"/>
                  <a:gd name="connsiteY12" fmla="*/ 500505 h 1679224"/>
                  <a:gd name="connsiteX0" fmla="*/ 1263893 w 2329106"/>
                  <a:gd name="connsiteY0" fmla="*/ 500505 h 1679224"/>
                  <a:gd name="connsiteX1" fmla="*/ 759068 w 2329106"/>
                  <a:gd name="connsiteY1" fmla="*/ 181418 h 1679224"/>
                  <a:gd name="connsiteX2" fmla="*/ 209918 w 2329106"/>
                  <a:gd name="connsiteY2" fmla="*/ 360040 h 1679224"/>
                  <a:gd name="connsiteX3" fmla="*/ 1831 w 2329106"/>
                  <a:gd name="connsiteY3" fmla="*/ 929130 h 1679224"/>
                  <a:gd name="connsiteX4" fmla="*/ 220906 w 2329106"/>
                  <a:gd name="connsiteY4" fmla="*/ 1453005 h 1679224"/>
                  <a:gd name="connsiteX5" fmla="*/ 782881 w 2329106"/>
                  <a:gd name="connsiteY5" fmla="*/ 1619693 h 1679224"/>
                  <a:gd name="connsiteX6" fmla="*/ 1768718 w 2329106"/>
                  <a:gd name="connsiteY6" fmla="*/ 1614930 h 1679224"/>
                  <a:gd name="connsiteX7" fmla="*/ 2249731 w 2329106"/>
                  <a:gd name="connsiteY7" fmla="*/ 1233930 h 1679224"/>
                  <a:gd name="connsiteX8" fmla="*/ 2244968 w 2329106"/>
                  <a:gd name="connsiteY8" fmla="*/ 443355 h 1679224"/>
                  <a:gd name="connsiteX9" fmla="*/ 1835393 w 2329106"/>
                  <a:gd name="connsiteY9" fmla="*/ 33780 h 1679224"/>
                  <a:gd name="connsiteX10" fmla="*/ 1437253 w 2329106"/>
                  <a:gd name="connsiteY10" fmla="*/ 240676 h 1679224"/>
                  <a:gd name="connsiteX11" fmla="*/ 1293237 w 2329106"/>
                  <a:gd name="connsiteY11" fmla="*/ 528708 h 1679224"/>
                  <a:gd name="connsiteX12" fmla="*/ 1263893 w 2329106"/>
                  <a:gd name="connsiteY12" fmla="*/ 500505 h 1679224"/>
                  <a:gd name="connsiteX0" fmla="*/ 1263893 w 2329106"/>
                  <a:gd name="connsiteY0" fmla="*/ 528616 h 1707335"/>
                  <a:gd name="connsiteX1" fmla="*/ 759068 w 2329106"/>
                  <a:gd name="connsiteY1" fmla="*/ 209529 h 1707335"/>
                  <a:gd name="connsiteX2" fmla="*/ 209918 w 2329106"/>
                  <a:gd name="connsiteY2" fmla="*/ 388151 h 1707335"/>
                  <a:gd name="connsiteX3" fmla="*/ 1831 w 2329106"/>
                  <a:gd name="connsiteY3" fmla="*/ 957241 h 1707335"/>
                  <a:gd name="connsiteX4" fmla="*/ 220906 w 2329106"/>
                  <a:gd name="connsiteY4" fmla="*/ 1481116 h 1707335"/>
                  <a:gd name="connsiteX5" fmla="*/ 782881 w 2329106"/>
                  <a:gd name="connsiteY5" fmla="*/ 1647804 h 1707335"/>
                  <a:gd name="connsiteX6" fmla="*/ 1768718 w 2329106"/>
                  <a:gd name="connsiteY6" fmla="*/ 1643041 h 1707335"/>
                  <a:gd name="connsiteX7" fmla="*/ 2249731 w 2329106"/>
                  <a:gd name="connsiteY7" fmla="*/ 1262041 h 1707335"/>
                  <a:gd name="connsiteX8" fmla="*/ 2244968 w 2329106"/>
                  <a:gd name="connsiteY8" fmla="*/ 471466 h 1707335"/>
                  <a:gd name="connsiteX9" fmla="*/ 1835393 w 2329106"/>
                  <a:gd name="connsiteY9" fmla="*/ 61891 h 1707335"/>
                  <a:gd name="connsiteX10" fmla="*/ 1578070 w 2329106"/>
                  <a:gd name="connsiteY10" fmla="*/ 100119 h 1707335"/>
                  <a:gd name="connsiteX11" fmla="*/ 1437253 w 2329106"/>
                  <a:gd name="connsiteY11" fmla="*/ 268787 h 1707335"/>
                  <a:gd name="connsiteX12" fmla="*/ 1293237 w 2329106"/>
                  <a:gd name="connsiteY12" fmla="*/ 556819 h 1707335"/>
                  <a:gd name="connsiteX13" fmla="*/ 1263893 w 2329106"/>
                  <a:gd name="connsiteY13" fmla="*/ 528616 h 1707335"/>
                  <a:gd name="connsiteX0" fmla="*/ 1263893 w 2329106"/>
                  <a:gd name="connsiteY0" fmla="*/ 490387 h 1669106"/>
                  <a:gd name="connsiteX1" fmla="*/ 759068 w 2329106"/>
                  <a:gd name="connsiteY1" fmla="*/ 171300 h 1669106"/>
                  <a:gd name="connsiteX2" fmla="*/ 209918 w 2329106"/>
                  <a:gd name="connsiteY2" fmla="*/ 349922 h 1669106"/>
                  <a:gd name="connsiteX3" fmla="*/ 1831 w 2329106"/>
                  <a:gd name="connsiteY3" fmla="*/ 919012 h 1669106"/>
                  <a:gd name="connsiteX4" fmla="*/ 220906 w 2329106"/>
                  <a:gd name="connsiteY4" fmla="*/ 1442887 h 1669106"/>
                  <a:gd name="connsiteX5" fmla="*/ 782881 w 2329106"/>
                  <a:gd name="connsiteY5" fmla="*/ 1609575 h 1669106"/>
                  <a:gd name="connsiteX6" fmla="*/ 1768718 w 2329106"/>
                  <a:gd name="connsiteY6" fmla="*/ 1604812 h 1669106"/>
                  <a:gd name="connsiteX7" fmla="*/ 2249731 w 2329106"/>
                  <a:gd name="connsiteY7" fmla="*/ 1223812 h 1669106"/>
                  <a:gd name="connsiteX8" fmla="*/ 2244968 w 2329106"/>
                  <a:gd name="connsiteY8" fmla="*/ 433237 h 1669106"/>
                  <a:gd name="connsiteX9" fmla="*/ 1938110 w 2329106"/>
                  <a:gd name="connsiteY9" fmla="*/ 61891 h 1669106"/>
                  <a:gd name="connsiteX10" fmla="*/ 1578070 w 2329106"/>
                  <a:gd name="connsiteY10" fmla="*/ 61890 h 1669106"/>
                  <a:gd name="connsiteX11" fmla="*/ 1437253 w 2329106"/>
                  <a:gd name="connsiteY11" fmla="*/ 230558 h 1669106"/>
                  <a:gd name="connsiteX12" fmla="*/ 1293237 w 2329106"/>
                  <a:gd name="connsiteY12" fmla="*/ 518590 h 1669106"/>
                  <a:gd name="connsiteX13" fmla="*/ 1263893 w 2329106"/>
                  <a:gd name="connsiteY13" fmla="*/ 490387 h 1669106"/>
                  <a:gd name="connsiteX0" fmla="*/ 1263893 w 2329106"/>
                  <a:gd name="connsiteY0" fmla="*/ 490388 h 1669107"/>
                  <a:gd name="connsiteX1" fmla="*/ 759068 w 2329106"/>
                  <a:gd name="connsiteY1" fmla="*/ 171301 h 1669107"/>
                  <a:gd name="connsiteX2" fmla="*/ 209918 w 2329106"/>
                  <a:gd name="connsiteY2" fmla="*/ 349923 h 1669107"/>
                  <a:gd name="connsiteX3" fmla="*/ 1831 w 2329106"/>
                  <a:gd name="connsiteY3" fmla="*/ 919013 h 1669107"/>
                  <a:gd name="connsiteX4" fmla="*/ 220906 w 2329106"/>
                  <a:gd name="connsiteY4" fmla="*/ 1442888 h 1669107"/>
                  <a:gd name="connsiteX5" fmla="*/ 782881 w 2329106"/>
                  <a:gd name="connsiteY5" fmla="*/ 1609576 h 1669107"/>
                  <a:gd name="connsiteX6" fmla="*/ 1768718 w 2329106"/>
                  <a:gd name="connsiteY6" fmla="*/ 1604813 h 1669107"/>
                  <a:gd name="connsiteX7" fmla="*/ 2249731 w 2329106"/>
                  <a:gd name="connsiteY7" fmla="*/ 1223813 h 1669107"/>
                  <a:gd name="connsiteX8" fmla="*/ 2244968 w 2329106"/>
                  <a:gd name="connsiteY8" fmla="*/ 433238 h 1669107"/>
                  <a:gd name="connsiteX9" fmla="*/ 1866102 w 2329106"/>
                  <a:gd name="connsiteY9" fmla="*/ 61891 h 1669107"/>
                  <a:gd name="connsiteX10" fmla="*/ 1578070 w 2329106"/>
                  <a:gd name="connsiteY10" fmla="*/ 61891 h 1669107"/>
                  <a:gd name="connsiteX11" fmla="*/ 1437253 w 2329106"/>
                  <a:gd name="connsiteY11" fmla="*/ 230559 h 1669107"/>
                  <a:gd name="connsiteX12" fmla="*/ 1293237 w 2329106"/>
                  <a:gd name="connsiteY12" fmla="*/ 518591 h 1669107"/>
                  <a:gd name="connsiteX13" fmla="*/ 1263893 w 2329106"/>
                  <a:gd name="connsiteY13" fmla="*/ 490388 h 1669107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3237 w 2313967"/>
                  <a:gd name="connsiteY12" fmla="*/ 516707 h 1667223"/>
                  <a:gd name="connsiteX13" fmla="*/ 1263893 w 2313967"/>
                  <a:gd name="connsiteY13" fmla="*/ 488504 h 1667223"/>
                  <a:gd name="connsiteX0" fmla="*/ 1263893 w 2313967"/>
                  <a:gd name="connsiteY0" fmla="*/ 488504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63893 w 2313967"/>
                  <a:gd name="connsiteY13" fmla="*/ 488504 h 1667223"/>
                  <a:gd name="connsiteX0" fmla="*/ 1146023 w 2313967"/>
                  <a:gd name="connsiteY0" fmla="*/ 420048 h 1667223"/>
                  <a:gd name="connsiteX1" fmla="*/ 759068 w 2313967"/>
                  <a:gd name="connsiteY1" fmla="*/ 16941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146023 w 2313967"/>
                  <a:gd name="connsiteY0" fmla="*/ 420048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146023 w 2313967"/>
                  <a:gd name="connsiteY13" fmla="*/ 420048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290039 w 2313967"/>
                  <a:gd name="connsiteY12" fmla="*/ 636072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13975 w 2313967"/>
                  <a:gd name="connsiteY1" fmla="*/ 204024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218031 w 2313967"/>
                  <a:gd name="connsiteY0" fmla="*/ 492056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218031 w 2313967"/>
                  <a:gd name="connsiteY13" fmla="*/ 492056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42398 w 2313967"/>
                  <a:gd name="connsiteY12" fmla="*/ 474254 h 1667223"/>
                  <a:gd name="connsiteX13" fmla="*/ 1167347 w 2313967"/>
                  <a:gd name="connsiteY13" fmla="*/ 374591 h 1667223"/>
                  <a:gd name="connsiteX0" fmla="*/ 1167347 w 2313967"/>
                  <a:gd name="connsiteY0" fmla="*/ 374591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167347 w 2313967"/>
                  <a:gd name="connsiteY13" fmla="*/ 374591 h 1667223"/>
                  <a:gd name="connsiteX0" fmla="*/ 1213413 w 2313967"/>
                  <a:gd name="connsiteY0" fmla="*/ 303092 h 1667223"/>
                  <a:gd name="connsiteX1" fmla="*/ 763809 w 2313967"/>
                  <a:gd name="connsiteY1" fmla="*/ 183931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213413 w 2313967"/>
                  <a:gd name="connsiteY13" fmla="*/ 303092 h 1667223"/>
                  <a:gd name="connsiteX0" fmla="*/ 1213413 w 2313967"/>
                  <a:gd name="connsiteY0" fmla="*/ 303092 h 1667223"/>
                  <a:gd name="connsiteX1" fmla="*/ 870682 w 2313967"/>
                  <a:gd name="connsiteY1" fmla="*/ 16659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213413 w 2313967"/>
                  <a:gd name="connsiteY13" fmla="*/ 303092 h 1667223"/>
                  <a:gd name="connsiteX0" fmla="*/ 1213413 w 2313967"/>
                  <a:gd name="connsiteY0" fmla="*/ 303092 h 1667223"/>
                  <a:gd name="connsiteX1" fmla="*/ 870682 w 2313967"/>
                  <a:gd name="connsiteY1" fmla="*/ 166597 h 1667223"/>
                  <a:gd name="connsiteX2" fmla="*/ 209918 w 2313967"/>
                  <a:gd name="connsiteY2" fmla="*/ 348039 h 1667223"/>
                  <a:gd name="connsiteX3" fmla="*/ 1831 w 2313967"/>
                  <a:gd name="connsiteY3" fmla="*/ 917129 h 1667223"/>
                  <a:gd name="connsiteX4" fmla="*/ 220906 w 2313967"/>
                  <a:gd name="connsiteY4" fmla="*/ 1441004 h 1667223"/>
                  <a:gd name="connsiteX5" fmla="*/ 782881 w 2313967"/>
                  <a:gd name="connsiteY5" fmla="*/ 1607692 h 1667223"/>
                  <a:gd name="connsiteX6" fmla="*/ 1768718 w 2313967"/>
                  <a:gd name="connsiteY6" fmla="*/ 1602929 h 1667223"/>
                  <a:gd name="connsiteX7" fmla="*/ 2249731 w 2313967"/>
                  <a:gd name="connsiteY7" fmla="*/ 1221929 h 1667223"/>
                  <a:gd name="connsiteX8" fmla="*/ 2154134 w 2313967"/>
                  <a:gd name="connsiteY8" fmla="*/ 420048 h 1667223"/>
                  <a:gd name="connsiteX9" fmla="*/ 1866102 w 2313967"/>
                  <a:gd name="connsiteY9" fmla="*/ 60007 h 1667223"/>
                  <a:gd name="connsiteX10" fmla="*/ 1578070 w 2313967"/>
                  <a:gd name="connsiteY10" fmla="*/ 60007 h 1667223"/>
                  <a:gd name="connsiteX11" fmla="*/ 1437253 w 2313967"/>
                  <a:gd name="connsiteY11" fmla="*/ 228675 h 1667223"/>
                  <a:gd name="connsiteX12" fmla="*/ 1388464 w 2313967"/>
                  <a:gd name="connsiteY12" fmla="*/ 402755 h 1667223"/>
                  <a:gd name="connsiteX13" fmla="*/ 1213413 w 2313967"/>
                  <a:gd name="connsiteY13" fmla="*/ 303092 h 166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3967" h="1667223">
                    <a:moveTo>
                      <a:pt x="1213413" y="303092"/>
                    </a:moveTo>
                    <a:cubicBezTo>
                      <a:pt x="1065107" y="174227"/>
                      <a:pt x="1037931" y="159106"/>
                      <a:pt x="870682" y="166597"/>
                    </a:cubicBezTo>
                    <a:cubicBezTo>
                      <a:pt x="703433" y="174088"/>
                      <a:pt x="354726" y="222950"/>
                      <a:pt x="209918" y="348039"/>
                    </a:cubicBezTo>
                    <a:cubicBezTo>
                      <a:pt x="65110" y="473128"/>
                      <a:pt x="0" y="734968"/>
                      <a:pt x="1831" y="917129"/>
                    </a:cubicBezTo>
                    <a:cubicBezTo>
                      <a:pt x="3662" y="1099290"/>
                      <a:pt x="90731" y="1325910"/>
                      <a:pt x="220906" y="1441004"/>
                    </a:cubicBezTo>
                    <a:cubicBezTo>
                      <a:pt x="351081" y="1556098"/>
                      <a:pt x="524912" y="1580704"/>
                      <a:pt x="782881" y="1607692"/>
                    </a:cubicBezTo>
                    <a:cubicBezTo>
                      <a:pt x="1040850" y="1634680"/>
                      <a:pt x="1524243" y="1667223"/>
                      <a:pt x="1768718" y="1602929"/>
                    </a:cubicBezTo>
                    <a:cubicBezTo>
                      <a:pt x="2013193" y="1538635"/>
                      <a:pt x="2185495" y="1419076"/>
                      <a:pt x="2249731" y="1221929"/>
                    </a:cubicBezTo>
                    <a:cubicBezTo>
                      <a:pt x="2313967" y="1024782"/>
                      <a:pt x="2218072" y="613702"/>
                      <a:pt x="2154134" y="420048"/>
                    </a:cubicBezTo>
                    <a:cubicBezTo>
                      <a:pt x="2090196" y="226394"/>
                      <a:pt x="1962113" y="120014"/>
                      <a:pt x="1866102" y="60007"/>
                    </a:cubicBezTo>
                    <a:cubicBezTo>
                      <a:pt x="1770091" y="0"/>
                      <a:pt x="1649545" y="31896"/>
                      <a:pt x="1578070" y="60007"/>
                    </a:cubicBezTo>
                    <a:cubicBezTo>
                      <a:pt x="1506595" y="88118"/>
                      <a:pt x="1468854" y="171550"/>
                      <a:pt x="1437253" y="228675"/>
                    </a:cubicBezTo>
                    <a:cubicBezTo>
                      <a:pt x="1405652" y="285800"/>
                      <a:pt x="1425771" y="390352"/>
                      <a:pt x="1388464" y="402755"/>
                    </a:cubicBezTo>
                    <a:cubicBezTo>
                      <a:pt x="1351157" y="415158"/>
                      <a:pt x="1304694" y="355479"/>
                      <a:pt x="1213413" y="303092"/>
                    </a:cubicBez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4" name="Group 20"/>
              <p:cNvGrpSpPr/>
              <p:nvPr/>
            </p:nvGrpSpPr>
            <p:grpSpPr>
              <a:xfrm rot="1206265">
                <a:off x="6879632" y="2996952"/>
                <a:ext cx="912863" cy="330214"/>
                <a:chOff x="3995936" y="2276872"/>
                <a:chExt cx="576064" cy="288032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4139952" y="2276872"/>
                  <a:ext cx="266328" cy="288032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995936" y="2564904"/>
                  <a:ext cx="5760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Rectangle 84"/>
              <p:cNvSpPr/>
              <p:nvPr/>
            </p:nvSpPr>
            <p:spPr>
              <a:xfrm>
                <a:off x="6139628" y="3497771"/>
                <a:ext cx="1168899" cy="14393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62"/>
              <p:cNvGrpSpPr/>
              <p:nvPr/>
            </p:nvGrpSpPr>
            <p:grpSpPr>
              <a:xfrm>
                <a:off x="6004639" y="3560437"/>
                <a:ext cx="1289747" cy="438266"/>
                <a:chOff x="899592" y="1844824"/>
                <a:chExt cx="1440160" cy="504056"/>
              </a:xfrm>
            </p:grpSpPr>
            <p:sp>
              <p:nvSpPr>
                <p:cNvPr id="89" name="Rounded Rectangle 88"/>
                <p:cNvSpPr/>
                <p:nvPr/>
              </p:nvSpPr>
              <p:spPr>
                <a:xfrm>
                  <a:off x="899592" y="1988840"/>
                  <a:ext cx="504056" cy="36004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1475656" y="1988840"/>
                  <a:ext cx="504056" cy="36004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1" name="Straight Connector 90"/>
                <p:cNvCxnSpPr>
                  <a:stCxn id="89" idx="3"/>
                  <a:endCxn id="90" idx="1"/>
                </p:cNvCxnSpPr>
                <p:nvPr/>
              </p:nvCxnSpPr>
              <p:spPr>
                <a:xfrm>
                  <a:off x="1403648" y="2168860"/>
                  <a:ext cx="720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90" idx="3"/>
                </p:cNvCxnSpPr>
                <p:nvPr/>
              </p:nvCxnSpPr>
              <p:spPr>
                <a:xfrm flipV="1">
                  <a:off x="1979712" y="1844824"/>
                  <a:ext cx="360040" cy="3240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Oval 86"/>
              <p:cNvSpPr/>
              <p:nvPr/>
            </p:nvSpPr>
            <p:spPr>
              <a:xfrm>
                <a:off x="6262589" y="3748266"/>
                <a:ext cx="91016" cy="2415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714000" y="3748266"/>
                <a:ext cx="91016" cy="2415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9" name="Freeform 78"/>
            <p:cNvSpPr/>
            <p:nvPr/>
          </p:nvSpPr>
          <p:spPr>
            <a:xfrm rot="14257196" flipH="1">
              <a:off x="9918971" y="2732249"/>
              <a:ext cx="614866" cy="79792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193261 w 777479"/>
                <a:gd name="connsiteY0" fmla="*/ 0 h 890175"/>
                <a:gd name="connsiteX1" fmla="*/ 239713 w 777479"/>
                <a:gd name="connsiteY1" fmla="*/ 296847 h 890175"/>
                <a:gd name="connsiteX2" fmla="*/ 82550 w 777479"/>
                <a:gd name="connsiteY2" fmla="*/ 392097 h 890175"/>
                <a:gd name="connsiteX3" fmla="*/ 3969 w 777479"/>
                <a:gd name="connsiteY3" fmla="*/ 530209 h 890175"/>
                <a:gd name="connsiteX4" fmla="*/ 106363 w 777479"/>
                <a:gd name="connsiteY4" fmla="*/ 544497 h 890175"/>
                <a:gd name="connsiteX5" fmla="*/ 254000 w 777479"/>
                <a:gd name="connsiteY5" fmla="*/ 442103 h 890175"/>
                <a:gd name="connsiteX6" fmla="*/ 261144 w 777479"/>
                <a:gd name="connsiteY6" fmla="*/ 454009 h 890175"/>
                <a:gd name="connsiteX7" fmla="*/ 223044 w 777479"/>
                <a:gd name="connsiteY7" fmla="*/ 589740 h 890175"/>
                <a:gd name="connsiteX8" fmla="*/ 198834 w 777479"/>
                <a:gd name="connsiteY8" fmla="*/ 715947 h 890175"/>
                <a:gd name="connsiteX9" fmla="*/ 248147 w 777479"/>
                <a:gd name="connsiteY9" fmla="*/ 806062 h 890175"/>
                <a:gd name="connsiteX10" fmla="*/ 335682 w 777479"/>
                <a:gd name="connsiteY10" fmla="*/ 664328 h 890175"/>
                <a:gd name="connsiteX11" fmla="*/ 368300 w 777479"/>
                <a:gd name="connsiteY11" fmla="*/ 544496 h 890175"/>
                <a:gd name="connsiteX12" fmla="*/ 375444 w 777479"/>
                <a:gd name="connsiteY12" fmla="*/ 611172 h 890175"/>
                <a:gd name="connsiteX13" fmla="*/ 401638 w 777479"/>
                <a:gd name="connsiteY13" fmla="*/ 823103 h 890175"/>
                <a:gd name="connsiteX14" fmla="*/ 451644 w 777479"/>
                <a:gd name="connsiteY14" fmla="*/ 889778 h 890175"/>
                <a:gd name="connsiteX15" fmla="*/ 504032 w 777479"/>
                <a:gd name="connsiteY15" fmla="*/ 825484 h 890175"/>
                <a:gd name="connsiteX16" fmla="*/ 504032 w 777479"/>
                <a:gd name="connsiteY16" fmla="*/ 584977 h 890175"/>
                <a:gd name="connsiteX17" fmla="*/ 527844 w 777479"/>
                <a:gd name="connsiteY17" fmla="*/ 699278 h 890175"/>
                <a:gd name="connsiteX18" fmla="*/ 573088 w 777479"/>
                <a:gd name="connsiteY18" fmla="*/ 796909 h 890175"/>
                <a:gd name="connsiteX19" fmla="*/ 625475 w 777479"/>
                <a:gd name="connsiteY19" fmla="*/ 818340 h 890175"/>
                <a:gd name="connsiteX20" fmla="*/ 662013 w 777479"/>
                <a:gd name="connsiteY20" fmla="*/ 761389 h 890175"/>
                <a:gd name="connsiteX21" fmla="*/ 644525 w 777479"/>
                <a:gd name="connsiteY21" fmla="*/ 639747 h 890175"/>
                <a:gd name="connsiteX22" fmla="*/ 632619 w 777479"/>
                <a:gd name="connsiteY22" fmla="*/ 563547 h 890175"/>
                <a:gd name="connsiteX23" fmla="*/ 718344 w 777479"/>
                <a:gd name="connsiteY23" fmla="*/ 713565 h 890175"/>
                <a:gd name="connsiteX24" fmla="*/ 770732 w 777479"/>
                <a:gd name="connsiteY24" fmla="*/ 692134 h 890175"/>
                <a:gd name="connsiteX25" fmla="*/ 758825 w 777479"/>
                <a:gd name="connsiteY25" fmla="*/ 551640 h 890175"/>
                <a:gd name="connsiteX26" fmla="*/ 668338 w 777479"/>
                <a:gd name="connsiteY26" fmla="*/ 380190 h 890175"/>
                <a:gd name="connsiteX27" fmla="*/ 644525 w 777479"/>
                <a:gd name="connsiteY27" fmla="*/ 156353 h 890175"/>
                <a:gd name="connsiteX0" fmla="*/ 193261 w 777479"/>
                <a:gd name="connsiteY0" fmla="*/ 31562 h 921737"/>
                <a:gd name="connsiteX1" fmla="*/ 239713 w 777479"/>
                <a:gd name="connsiteY1" fmla="*/ 328409 h 921737"/>
                <a:gd name="connsiteX2" fmla="*/ 82550 w 777479"/>
                <a:gd name="connsiteY2" fmla="*/ 423659 h 921737"/>
                <a:gd name="connsiteX3" fmla="*/ 3969 w 777479"/>
                <a:gd name="connsiteY3" fmla="*/ 561771 h 921737"/>
                <a:gd name="connsiteX4" fmla="*/ 106363 w 777479"/>
                <a:gd name="connsiteY4" fmla="*/ 576059 h 921737"/>
                <a:gd name="connsiteX5" fmla="*/ 254000 w 777479"/>
                <a:gd name="connsiteY5" fmla="*/ 473665 h 921737"/>
                <a:gd name="connsiteX6" fmla="*/ 261144 w 777479"/>
                <a:gd name="connsiteY6" fmla="*/ 485571 h 921737"/>
                <a:gd name="connsiteX7" fmla="*/ 223044 w 777479"/>
                <a:gd name="connsiteY7" fmla="*/ 621302 h 921737"/>
                <a:gd name="connsiteX8" fmla="*/ 198834 w 777479"/>
                <a:gd name="connsiteY8" fmla="*/ 747509 h 921737"/>
                <a:gd name="connsiteX9" fmla="*/ 248147 w 777479"/>
                <a:gd name="connsiteY9" fmla="*/ 837624 h 921737"/>
                <a:gd name="connsiteX10" fmla="*/ 335682 w 777479"/>
                <a:gd name="connsiteY10" fmla="*/ 695890 h 921737"/>
                <a:gd name="connsiteX11" fmla="*/ 368300 w 777479"/>
                <a:gd name="connsiteY11" fmla="*/ 576058 h 921737"/>
                <a:gd name="connsiteX12" fmla="*/ 375444 w 777479"/>
                <a:gd name="connsiteY12" fmla="*/ 642734 h 921737"/>
                <a:gd name="connsiteX13" fmla="*/ 401638 w 777479"/>
                <a:gd name="connsiteY13" fmla="*/ 854665 h 921737"/>
                <a:gd name="connsiteX14" fmla="*/ 451644 w 777479"/>
                <a:gd name="connsiteY14" fmla="*/ 921340 h 921737"/>
                <a:gd name="connsiteX15" fmla="*/ 504032 w 777479"/>
                <a:gd name="connsiteY15" fmla="*/ 857046 h 921737"/>
                <a:gd name="connsiteX16" fmla="*/ 504032 w 777479"/>
                <a:gd name="connsiteY16" fmla="*/ 616539 h 921737"/>
                <a:gd name="connsiteX17" fmla="*/ 527844 w 777479"/>
                <a:gd name="connsiteY17" fmla="*/ 730840 h 921737"/>
                <a:gd name="connsiteX18" fmla="*/ 573088 w 777479"/>
                <a:gd name="connsiteY18" fmla="*/ 828471 h 921737"/>
                <a:gd name="connsiteX19" fmla="*/ 625475 w 777479"/>
                <a:gd name="connsiteY19" fmla="*/ 849902 h 921737"/>
                <a:gd name="connsiteX20" fmla="*/ 662013 w 777479"/>
                <a:gd name="connsiteY20" fmla="*/ 792951 h 921737"/>
                <a:gd name="connsiteX21" fmla="*/ 644525 w 777479"/>
                <a:gd name="connsiteY21" fmla="*/ 671309 h 921737"/>
                <a:gd name="connsiteX22" fmla="*/ 632619 w 777479"/>
                <a:gd name="connsiteY22" fmla="*/ 595109 h 921737"/>
                <a:gd name="connsiteX23" fmla="*/ 718344 w 777479"/>
                <a:gd name="connsiteY23" fmla="*/ 745127 h 921737"/>
                <a:gd name="connsiteX24" fmla="*/ 770732 w 777479"/>
                <a:gd name="connsiteY24" fmla="*/ 723696 h 921737"/>
                <a:gd name="connsiteX25" fmla="*/ 758825 w 777479"/>
                <a:gd name="connsiteY25" fmla="*/ 583202 h 921737"/>
                <a:gd name="connsiteX26" fmla="*/ 668338 w 777479"/>
                <a:gd name="connsiteY26" fmla="*/ 411752 h 921737"/>
                <a:gd name="connsiteX27" fmla="*/ 605726 w 777479"/>
                <a:gd name="connsiteY27" fmla="*/ 0 h 9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21737">
                  <a:moveTo>
                    <a:pt x="193261" y="31562"/>
                  </a:moveTo>
                  <a:cubicBezTo>
                    <a:pt x="207350" y="77203"/>
                    <a:pt x="258165" y="263060"/>
                    <a:pt x="239713" y="328409"/>
                  </a:cubicBezTo>
                  <a:cubicBezTo>
                    <a:pt x="221261" y="393759"/>
                    <a:pt x="121841" y="384765"/>
                    <a:pt x="82550" y="423659"/>
                  </a:cubicBezTo>
                  <a:cubicBezTo>
                    <a:pt x="43259" y="462553"/>
                    <a:pt x="0" y="536371"/>
                    <a:pt x="3969" y="561771"/>
                  </a:cubicBezTo>
                  <a:cubicBezTo>
                    <a:pt x="7938" y="587171"/>
                    <a:pt x="64691" y="590743"/>
                    <a:pt x="106363" y="576059"/>
                  </a:cubicBezTo>
                  <a:cubicBezTo>
                    <a:pt x="148035" y="561375"/>
                    <a:pt x="228203" y="488746"/>
                    <a:pt x="254000" y="473665"/>
                  </a:cubicBezTo>
                  <a:cubicBezTo>
                    <a:pt x="279797" y="458584"/>
                    <a:pt x="266303" y="460965"/>
                    <a:pt x="261144" y="485571"/>
                  </a:cubicBezTo>
                  <a:cubicBezTo>
                    <a:pt x="255985" y="510177"/>
                    <a:pt x="233429" y="577646"/>
                    <a:pt x="223044" y="621302"/>
                  </a:cubicBezTo>
                  <a:cubicBezTo>
                    <a:pt x="212659" y="664958"/>
                    <a:pt x="194650" y="711455"/>
                    <a:pt x="198834" y="747509"/>
                  </a:cubicBezTo>
                  <a:cubicBezTo>
                    <a:pt x="203018" y="783563"/>
                    <a:pt x="225339" y="846227"/>
                    <a:pt x="248147" y="837624"/>
                  </a:cubicBezTo>
                  <a:cubicBezTo>
                    <a:pt x="270955" y="829021"/>
                    <a:pt x="315657" y="739484"/>
                    <a:pt x="335682" y="695890"/>
                  </a:cubicBezTo>
                  <a:cubicBezTo>
                    <a:pt x="355707" y="652296"/>
                    <a:pt x="361673" y="584917"/>
                    <a:pt x="368300" y="576058"/>
                  </a:cubicBezTo>
                  <a:cubicBezTo>
                    <a:pt x="374927" y="567199"/>
                    <a:pt x="369888" y="596300"/>
                    <a:pt x="375444" y="642734"/>
                  </a:cubicBezTo>
                  <a:cubicBezTo>
                    <a:pt x="381000" y="689169"/>
                    <a:pt x="388938" y="808231"/>
                    <a:pt x="401638" y="854665"/>
                  </a:cubicBezTo>
                  <a:cubicBezTo>
                    <a:pt x="414338" y="901099"/>
                    <a:pt x="434578" y="920943"/>
                    <a:pt x="451644" y="921340"/>
                  </a:cubicBezTo>
                  <a:cubicBezTo>
                    <a:pt x="468710" y="921737"/>
                    <a:pt x="495301" y="907846"/>
                    <a:pt x="504032" y="857046"/>
                  </a:cubicBezTo>
                  <a:cubicBezTo>
                    <a:pt x="512763" y="806246"/>
                    <a:pt x="500063" y="637573"/>
                    <a:pt x="504032" y="616539"/>
                  </a:cubicBezTo>
                  <a:cubicBezTo>
                    <a:pt x="508001" y="595505"/>
                    <a:pt x="516335" y="695518"/>
                    <a:pt x="527844" y="730840"/>
                  </a:cubicBezTo>
                  <a:cubicBezTo>
                    <a:pt x="539353" y="766162"/>
                    <a:pt x="556816" y="808627"/>
                    <a:pt x="573088" y="828471"/>
                  </a:cubicBezTo>
                  <a:cubicBezTo>
                    <a:pt x="589360" y="848315"/>
                    <a:pt x="610654" y="855822"/>
                    <a:pt x="625475" y="849902"/>
                  </a:cubicBezTo>
                  <a:cubicBezTo>
                    <a:pt x="640296" y="843982"/>
                    <a:pt x="658838" y="822717"/>
                    <a:pt x="662013" y="792951"/>
                  </a:cubicBezTo>
                  <a:cubicBezTo>
                    <a:pt x="665188" y="763185"/>
                    <a:pt x="649424" y="704283"/>
                    <a:pt x="644525" y="671309"/>
                  </a:cubicBezTo>
                  <a:cubicBezTo>
                    <a:pt x="639626" y="638335"/>
                    <a:pt x="620316" y="582806"/>
                    <a:pt x="632619" y="595109"/>
                  </a:cubicBezTo>
                  <a:cubicBezTo>
                    <a:pt x="644922" y="607412"/>
                    <a:pt x="695325" y="723696"/>
                    <a:pt x="718344" y="745127"/>
                  </a:cubicBezTo>
                  <a:cubicBezTo>
                    <a:pt x="741363" y="766558"/>
                    <a:pt x="763985" y="750684"/>
                    <a:pt x="770732" y="723696"/>
                  </a:cubicBezTo>
                  <a:cubicBezTo>
                    <a:pt x="777479" y="696709"/>
                    <a:pt x="775891" y="635193"/>
                    <a:pt x="758825" y="583202"/>
                  </a:cubicBezTo>
                  <a:cubicBezTo>
                    <a:pt x="741759" y="531211"/>
                    <a:pt x="693854" y="508952"/>
                    <a:pt x="668338" y="411752"/>
                  </a:cubicBezTo>
                  <a:cubicBezTo>
                    <a:pt x="642822" y="314552"/>
                    <a:pt x="608107" y="78978"/>
                    <a:pt x="605726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Arc 79"/>
            <p:cNvSpPr/>
            <p:nvPr/>
          </p:nvSpPr>
          <p:spPr>
            <a:xfrm>
              <a:off x="8460434" y="3602536"/>
              <a:ext cx="838336" cy="863536"/>
            </a:xfrm>
            <a:prstGeom prst="arc">
              <a:avLst>
                <a:gd name="adj1" fmla="val 11377136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5480935" y="6165304"/>
            <a:ext cx="1883172" cy="235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 rot="7315443">
            <a:off x="6682769" y="4333457"/>
            <a:ext cx="645301" cy="834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7" name="Group 83"/>
          <p:cNvGrpSpPr/>
          <p:nvPr/>
        </p:nvGrpSpPr>
        <p:grpSpPr>
          <a:xfrm>
            <a:off x="6931405" y="3284984"/>
            <a:ext cx="2033083" cy="3581091"/>
            <a:chOff x="6315169" y="2862683"/>
            <a:chExt cx="1869868" cy="3556877"/>
          </a:xfrm>
        </p:grpSpPr>
        <p:sp>
          <p:nvSpPr>
            <p:cNvPr id="101" name="Freeform 100"/>
            <p:cNvSpPr/>
            <p:nvPr/>
          </p:nvSpPr>
          <p:spPr>
            <a:xfrm>
              <a:off x="6319279" y="5635740"/>
              <a:ext cx="578128" cy="78382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7187123" y="5635740"/>
              <a:ext cx="611715" cy="78382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 rot="16671217">
              <a:off x="5762652" y="3581701"/>
              <a:ext cx="2824634" cy="1719599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17755 w 2313967"/>
                <a:gd name="connsiteY11" fmla="*/ 188259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8493 h 1671125"/>
                <a:gd name="connsiteX1" fmla="*/ 763809 w 2313967"/>
                <a:gd name="connsiteY1" fmla="*/ 187833 h 1671125"/>
                <a:gd name="connsiteX2" fmla="*/ 209918 w 2313967"/>
                <a:gd name="connsiteY2" fmla="*/ 351941 h 1671125"/>
                <a:gd name="connsiteX3" fmla="*/ 1831 w 2313967"/>
                <a:gd name="connsiteY3" fmla="*/ 921031 h 1671125"/>
                <a:gd name="connsiteX4" fmla="*/ 220906 w 2313967"/>
                <a:gd name="connsiteY4" fmla="*/ 1444906 h 1671125"/>
                <a:gd name="connsiteX5" fmla="*/ 782881 w 2313967"/>
                <a:gd name="connsiteY5" fmla="*/ 1611594 h 1671125"/>
                <a:gd name="connsiteX6" fmla="*/ 1768718 w 2313967"/>
                <a:gd name="connsiteY6" fmla="*/ 1606831 h 1671125"/>
                <a:gd name="connsiteX7" fmla="*/ 2249731 w 2313967"/>
                <a:gd name="connsiteY7" fmla="*/ 1225831 h 1671125"/>
                <a:gd name="connsiteX8" fmla="*/ 2154134 w 2313967"/>
                <a:gd name="connsiteY8" fmla="*/ 423950 h 1671125"/>
                <a:gd name="connsiteX9" fmla="*/ 1866102 w 2313967"/>
                <a:gd name="connsiteY9" fmla="*/ 63909 h 1671125"/>
                <a:gd name="connsiteX10" fmla="*/ 1563322 w 2313967"/>
                <a:gd name="connsiteY10" fmla="*/ 40497 h 1671125"/>
                <a:gd name="connsiteX11" fmla="*/ 1417755 w 2313967"/>
                <a:gd name="connsiteY11" fmla="*/ 192161 h 1671125"/>
                <a:gd name="connsiteX12" fmla="*/ 1388464 w 2313967"/>
                <a:gd name="connsiteY12" fmla="*/ 406657 h 1671125"/>
                <a:gd name="connsiteX13" fmla="*/ 1167347 w 2313967"/>
                <a:gd name="connsiteY13" fmla="*/ 378493 h 1671125"/>
                <a:gd name="connsiteX0" fmla="*/ 1167347 w 2313967"/>
                <a:gd name="connsiteY0" fmla="*/ 391074 h 1683706"/>
                <a:gd name="connsiteX1" fmla="*/ 763809 w 2313967"/>
                <a:gd name="connsiteY1" fmla="*/ 200414 h 1683706"/>
                <a:gd name="connsiteX2" fmla="*/ 209918 w 2313967"/>
                <a:gd name="connsiteY2" fmla="*/ 364522 h 1683706"/>
                <a:gd name="connsiteX3" fmla="*/ 1831 w 2313967"/>
                <a:gd name="connsiteY3" fmla="*/ 933612 h 1683706"/>
                <a:gd name="connsiteX4" fmla="*/ 220906 w 2313967"/>
                <a:gd name="connsiteY4" fmla="*/ 1457487 h 1683706"/>
                <a:gd name="connsiteX5" fmla="*/ 782881 w 2313967"/>
                <a:gd name="connsiteY5" fmla="*/ 1624175 h 1683706"/>
                <a:gd name="connsiteX6" fmla="*/ 1768718 w 2313967"/>
                <a:gd name="connsiteY6" fmla="*/ 1619412 h 1683706"/>
                <a:gd name="connsiteX7" fmla="*/ 2249731 w 2313967"/>
                <a:gd name="connsiteY7" fmla="*/ 1238412 h 1683706"/>
                <a:gd name="connsiteX8" fmla="*/ 2154134 w 2313967"/>
                <a:gd name="connsiteY8" fmla="*/ 436531 h 1683706"/>
                <a:gd name="connsiteX9" fmla="*/ 1891312 w 2313967"/>
                <a:gd name="connsiteY9" fmla="*/ 63909 h 1683706"/>
                <a:gd name="connsiteX10" fmla="*/ 1563322 w 2313967"/>
                <a:gd name="connsiteY10" fmla="*/ 53078 h 1683706"/>
                <a:gd name="connsiteX11" fmla="*/ 1417755 w 2313967"/>
                <a:gd name="connsiteY11" fmla="*/ 204742 h 1683706"/>
                <a:gd name="connsiteX12" fmla="*/ 1388464 w 2313967"/>
                <a:gd name="connsiteY12" fmla="*/ 419238 h 1683706"/>
                <a:gd name="connsiteX13" fmla="*/ 1167347 w 2313967"/>
                <a:gd name="connsiteY13" fmla="*/ 391074 h 16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83706">
                  <a:moveTo>
                    <a:pt x="1167347" y="391074"/>
                  </a:moveTo>
                  <a:cubicBezTo>
                    <a:pt x="1054316" y="381198"/>
                    <a:pt x="923380" y="204839"/>
                    <a:pt x="763809" y="200414"/>
                  </a:cubicBezTo>
                  <a:cubicBezTo>
                    <a:pt x="604238" y="195989"/>
                    <a:pt x="336914" y="242322"/>
                    <a:pt x="209918" y="364522"/>
                  </a:cubicBezTo>
                  <a:cubicBezTo>
                    <a:pt x="82922" y="486722"/>
                    <a:pt x="0" y="751451"/>
                    <a:pt x="1831" y="933612"/>
                  </a:cubicBezTo>
                  <a:cubicBezTo>
                    <a:pt x="3662" y="1115773"/>
                    <a:pt x="90731" y="1342393"/>
                    <a:pt x="220906" y="1457487"/>
                  </a:cubicBezTo>
                  <a:cubicBezTo>
                    <a:pt x="351081" y="1572581"/>
                    <a:pt x="524912" y="1597187"/>
                    <a:pt x="782881" y="1624175"/>
                  </a:cubicBezTo>
                  <a:cubicBezTo>
                    <a:pt x="1040850" y="1651163"/>
                    <a:pt x="1524243" y="1683706"/>
                    <a:pt x="1768718" y="1619412"/>
                  </a:cubicBezTo>
                  <a:cubicBezTo>
                    <a:pt x="2013193" y="1555118"/>
                    <a:pt x="2185495" y="1435559"/>
                    <a:pt x="2249731" y="1238412"/>
                  </a:cubicBezTo>
                  <a:cubicBezTo>
                    <a:pt x="2313967" y="1041265"/>
                    <a:pt x="2213870" y="632281"/>
                    <a:pt x="2154134" y="436531"/>
                  </a:cubicBezTo>
                  <a:cubicBezTo>
                    <a:pt x="2094398" y="240781"/>
                    <a:pt x="1989781" y="127818"/>
                    <a:pt x="1891312" y="63909"/>
                  </a:cubicBezTo>
                  <a:cubicBezTo>
                    <a:pt x="1792843" y="0"/>
                    <a:pt x="1642248" y="29606"/>
                    <a:pt x="1563322" y="53078"/>
                  </a:cubicBezTo>
                  <a:cubicBezTo>
                    <a:pt x="1484396" y="76550"/>
                    <a:pt x="1446898" y="143715"/>
                    <a:pt x="1417755" y="204742"/>
                  </a:cubicBezTo>
                  <a:cubicBezTo>
                    <a:pt x="1388612" y="265769"/>
                    <a:pt x="1430199" y="388183"/>
                    <a:pt x="1388464" y="419238"/>
                  </a:cubicBezTo>
                  <a:cubicBezTo>
                    <a:pt x="1346729" y="450293"/>
                    <a:pt x="1258628" y="443461"/>
                    <a:pt x="1167347" y="391074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4" name="Group 20"/>
            <p:cNvGrpSpPr/>
            <p:nvPr/>
          </p:nvGrpSpPr>
          <p:grpSpPr>
            <a:xfrm rot="1206265">
              <a:off x="7268046" y="2862683"/>
              <a:ext cx="916991" cy="347289"/>
              <a:chOff x="3995936" y="2276872"/>
              <a:chExt cx="576064" cy="288032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Oval 104"/>
            <p:cNvSpPr/>
            <p:nvPr/>
          </p:nvSpPr>
          <p:spPr>
            <a:xfrm>
              <a:off x="7164288" y="3429000"/>
              <a:ext cx="91427" cy="2540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6801615" y="3429000"/>
              <a:ext cx="91427" cy="2540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Freeform 97"/>
          <p:cNvSpPr/>
          <p:nvPr/>
        </p:nvSpPr>
        <p:spPr>
          <a:xfrm>
            <a:off x="8286794" y="4631691"/>
            <a:ext cx="547239" cy="92263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Arc 98"/>
          <p:cNvSpPr/>
          <p:nvPr/>
        </p:nvSpPr>
        <p:spPr>
          <a:xfrm>
            <a:off x="7232602" y="4930959"/>
            <a:ext cx="851992" cy="1019183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6856105" y="6801385"/>
            <a:ext cx="1882485" cy="31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flipH="1">
            <a:off x="1721313" y="4680547"/>
            <a:ext cx="757342" cy="82383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>
            <a:off x="785481" y="4680547"/>
            <a:ext cx="657105" cy="82383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Chord 113"/>
          <p:cNvSpPr/>
          <p:nvPr/>
        </p:nvSpPr>
        <p:spPr>
          <a:xfrm>
            <a:off x="445179" y="2855982"/>
            <a:ext cx="2398629" cy="3361582"/>
          </a:xfrm>
          <a:prstGeom prst="chord">
            <a:avLst>
              <a:gd name="adj1" fmla="val 10135620"/>
              <a:gd name="adj2" fmla="val 674418"/>
            </a:avLst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24"/>
          <p:cNvGrpSpPr/>
          <p:nvPr/>
        </p:nvGrpSpPr>
        <p:grpSpPr>
          <a:xfrm>
            <a:off x="1070908" y="2420888"/>
            <a:ext cx="1161870" cy="1004969"/>
            <a:chOff x="1239333" y="2582544"/>
            <a:chExt cx="1033010" cy="831187"/>
          </a:xfrm>
          <a:solidFill>
            <a:srgbClr val="FF3300"/>
          </a:solidFill>
        </p:grpSpPr>
        <p:sp>
          <p:nvSpPr>
            <p:cNvPr id="119" name="Freeform 10"/>
            <p:cNvSpPr/>
            <p:nvPr/>
          </p:nvSpPr>
          <p:spPr>
            <a:xfrm>
              <a:off x="1239333" y="2884794"/>
              <a:ext cx="1033010" cy="15254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Chord 11"/>
            <p:cNvSpPr/>
            <p:nvPr/>
          </p:nvSpPr>
          <p:spPr>
            <a:xfrm>
              <a:off x="1468890" y="2582544"/>
              <a:ext cx="573894" cy="831187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8" name="Oval 117"/>
          <p:cNvSpPr/>
          <p:nvPr/>
        </p:nvSpPr>
        <p:spPr>
          <a:xfrm>
            <a:off x="2051720" y="3307995"/>
            <a:ext cx="114785" cy="2420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Arc 120"/>
          <p:cNvSpPr/>
          <p:nvPr/>
        </p:nvSpPr>
        <p:spPr>
          <a:xfrm>
            <a:off x="1979712" y="3933056"/>
            <a:ext cx="1092984" cy="1152128"/>
          </a:xfrm>
          <a:prstGeom prst="arc">
            <a:avLst>
              <a:gd name="adj1" fmla="val 11045684"/>
              <a:gd name="adj2" fmla="val 175929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13141476" flipH="1">
            <a:off x="5744384" y="2089571"/>
            <a:ext cx="577356" cy="7263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7135291">
            <a:off x="480562" y="3263226"/>
            <a:ext cx="753212" cy="8031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 rot="1106289">
            <a:off x="694483" y="3270859"/>
            <a:ext cx="539238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Oval 116"/>
          <p:cNvSpPr/>
          <p:nvPr/>
        </p:nvSpPr>
        <p:spPr>
          <a:xfrm>
            <a:off x="7596336" y="4941168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Arc 121"/>
          <p:cNvSpPr/>
          <p:nvPr/>
        </p:nvSpPr>
        <p:spPr>
          <a:xfrm>
            <a:off x="3563888" y="2852936"/>
            <a:ext cx="720080" cy="875167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2411760" y="3861048"/>
            <a:ext cx="265788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Freeform 124"/>
          <p:cNvSpPr/>
          <p:nvPr/>
        </p:nvSpPr>
        <p:spPr>
          <a:xfrm rot="11158514">
            <a:off x="867344" y="3027405"/>
            <a:ext cx="753212" cy="80319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7" grpId="0" animBg="1"/>
      <p:bldP spid="51" grpId="0" animBg="1"/>
      <p:bldP spid="52" grpId="0" animBg="1"/>
      <p:bldP spid="99" grpId="0" animBg="1"/>
      <p:bldP spid="121" grpId="0" animBg="1"/>
      <p:bldP spid="109" grpId="0" animBg="1"/>
      <p:bldP spid="110" grpId="0" animBg="1"/>
      <p:bldP spid="110" grpId="1" animBg="1"/>
      <p:bldP spid="116" grpId="0" animBg="1"/>
      <p:bldP spid="117" grpId="0" animBg="1"/>
      <p:bldP spid="122" grpId="0" animBg="1"/>
      <p:bldP spid="124" grpId="0" animBg="1"/>
      <p:bldP spid="1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2771800" y="2492896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-1620688" y="2492896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 flipH="1">
            <a:off x="3491880" y="620688"/>
            <a:ext cx="8280920" cy="2363688"/>
            <a:chOff x="971600" y="228600"/>
            <a:chExt cx="7992888" cy="3200400"/>
          </a:xfrm>
        </p:grpSpPr>
        <p:grpSp>
          <p:nvGrpSpPr>
            <p:cNvPr id="70" name="Group 131"/>
            <p:cNvGrpSpPr/>
            <p:nvPr/>
          </p:nvGrpSpPr>
          <p:grpSpPr>
            <a:xfrm>
              <a:off x="971600" y="620688"/>
              <a:ext cx="7992888" cy="2808312"/>
              <a:chOff x="971600" y="620688"/>
              <a:chExt cx="7992888" cy="2808312"/>
            </a:xfrm>
          </p:grpSpPr>
          <p:sp>
            <p:nvSpPr>
              <p:cNvPr id="75" name="Trapezoid 74"/>
              <p:cNvSpPr/>
              <p:nvPr/>
            </p:nvSpPr>
            <p:spPr>
              <a:xfrm>
                <a:off x="971600" y="620688"/>
                <a:ext cx="7992888" cy="504056"/>
              </a:xfrm>
              <a:prstGeom prst="trapezoid">
                <a:avLst>
                  <a:gd name="adj" fmla="val 124775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71600" y="1124744"/>
                <a:ext cx="7920880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907704" y="1268760"/>
                <a:ext cx="5976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499992" y="1268760"/>
                <a:ext cx="423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195736" y="692696"/>
              <a:ext cx="1296144" cy="360040"/>
            </a:xfrm>
            <a:custGeom>
              <a:avLst/>
              <a:gdLst>
                <a:gd name="connsiteX0" fmla="*/ 198120 w 1036320"/>
                <a:gd name="connsiteY0" fmla="*/ 0 h 335280"/>
                <a:gd name="connsiteX1" fmla="*/ 0 w 1036320"/>
                <a:gd name="connsiteY1" fmla="*/ 320040 h 335280"/>
                <a:gd name="connsiteX2" fmla="*/ 1005840 w 1036320"/>
                <a:gd name="connsiteY2" fmla="*/ 335280 h 335280"/>
                <a:gd name="connsiteX3" fmla="*/ 1036320 w 1036320"/>
                <a:gd name="connsiteY3" fmla="*/ 30480 h 335280"/>
                <a:gd name="connsiteX4" fmla="*/ 198120 w 1036320"/>
                <a:gd name="connsiteY4" fmla="*/ 0 h 335280"/>
                <a:gd name="connsiteX0" fmla="*/ 198120 w 1068720"/>
                <a:gd name="connsiteY0" fmla="*/ 8344 h 343624"/>
                <a:gd name="connsiteX1" fmla="*/ 0 w 1068720"/>
                <a:gd name="connsiteY1" fmla="*/ 328384 h 343624"/>
                <a:gd name="connsiteX2" fmla="*/ 1005840 w 1068720"/>
                <a:gd name="connsiteY2" fmla="*/ 343624 h 343624"/>
                <a:gd name="connsiteX3" fmla="*/ 1068720 w 1068720"/>
                <a:gd name="connsiteY3" fmla="*/ 0 h 343624"/>
                <a:gd name="connsiteX4" fmla="*/ 198120 w 1068720"/>
                <a:gd name="connsiteY4" fmla="*/ 8344 h 343624"/>
                <a:gd name="connsiteX0" fmla="*/ 198120 w 1068720"/>
                <a:gd name="connsiteY0" fmla="*/ 8344 h 360040"/>
                <a:gd name="connsiteX1" fmla="*/ 0 w 1068720"/>
                <a:gd name="connsiteY1" fmla="*/ 328384 h 360040"/>
                <a:gd name="connsiteX2" fmla="*/ 996712 w 1068720"/>
                <a:gd name="connsiteY2" fmla="*/ 360040 h 360040"/>
                <a:gd name="connsiteX3" fmla="*/ 1068720 w 1068720"/>
                <a:gd name="connsiteY3" fmla="*/ 0 h 360040"/>
                <a:gd name="connsiteX4" fmla="*/ 198120 w 1068720"/>
                <a:gd name="connsiteY4" fmla="*/ 8344 h 360040"/>
                <a:gd name="connsiteX0" fmla="*/ 425544 w 1296144"/>
                <a:gd name="connsiteY0" fmla="*/ 8344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25544 w 1296144"/>
                <a:gd name="connsiteY4" fmla="*/ 8344 h 360040"/>
                <a:gd name="connsiteX0" fmla="*/ 432048 w 1296144"/>
                <a:gd name="connsiteY0" fmla="*/ 0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32048 w 1296144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360040">
                  <a:moveTo>
                    <a:pt x="432048" y="0"/>
                  </a:moveTo>
                  <a:lnTo>
                    <a:pt x="0" y="360040"/>
                  </a:lnTo>
                  <a:lnTo>
                    <a:pt x="1224136" y="360040"/>
                  </a:lnTo>
                  <a:lnTo>
                    <a:pt x="1296144" y="0"/>
                  </a:lnTo>
                  <a:lnTo>
                    <a:pt x="432048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99792" y="228600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092976" y="235496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>
              <a:stCxn id="71" idx="0"/>
            </p:cNvCxnSpPr>
            <p:nvPr/>
          </p:nvCxnSpPr>
          <p:spPr>
            <a:xfrm>
              <a:off x="2627784" y="692696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 78"/>
          <p:cNvSpPr/>
          <p:nvPr/>
        </p:nvSpPr>
        <p:spPr>
          <a:xfrm>
            <a:off x="251520" y="-1899592"/>
            <a:ext cx="2811480" cy="4392488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Parallelogram 79"/>
          <p:cNvSpPr/>
          <p:nvPr/>
        </p:nvSpPr>
        <p:spPr>
          <a:xfrm rot="5400000">
            <a:off x="971600" y="116632"/>
            <a:ext cx="4392488" cy="936104"/>
          </a:xfrm>
          <a:prstGeom prst="parallelogram">
            <a:avLst/>
          </a:pr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150"/>
          <p:cNvGrpSpPr/>
          <p:nvPr/>
        </p:nvGrpSpPr>
        <p:grpSpPr>
          <a:xfrm>
            <a:off x="3059832" y="2996952"/>
            <a:ext cx="3293377" cy="3508644"/>
            <a:chOff x="1475656" y="0"/>
            <a:chExt cx="3293377" cy="3508644"/>
          </a:xfrm>
        </p:grpSpPr>
        <p:grpSp>
          <p:nvGrpSpPr>
            <p:cNvPr id="51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58" name="Freeform 57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61" name="Freeform 60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Chord 62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65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6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2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54" name="Arc 53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Chord 54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4" name="Group 56"/>
          <p:cNvGrpSpPr/>
          <p:nvPr/>
        </p:nvGrpSpPr>
        <p:grpSpPr>
          <a:xfrm rot="3378163" flipH="1">
            <a:off x="5863201" y="3224401"/>
            <a:ext cx="938104" cy="1701802"/>
            <a:chOff x="1738344" y="-256637"/>
            <a:chExt cx="901452" cy="1701802"/>
          </a:xfrm>
        </p:grpSpPr>
        <p:sp>
          <p:nvSpPr>
            <p:cNvPr id="45" name="Freeform 4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2" descr="coke bottl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47" name="Group 57"/>
          <p:cNvGrpSpPr/>
          <p:nvPr/>
        </p:nvGrpSpPr>
        <p:grpSpPr>
          <a:xfrm rot="10800000" flipV="1">
            <a:off x="4932040" y="3145997"/>
            <a:ext cx="1463445" cy="1147098"/>
            <a:chOff x="1556931" y="175201"/>
            <a:chExt cx="1463445" cy="1269964"/>
          </a:xfrm>
        </p:grpSpPr>
        <p:sp>
          <p:nvSpPr>
            <p:cNvPr id="48" name="Freeform 47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2" descr="coke bottl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37" name="Freeform 36"/>
          <p:cNvSpPr/>
          <p:nvPr/>
        </p:nvSpPr>
        <p:spPr>
          <a:xfrm rot="3950799">
            <a:off x="3138796" y="4078938"/>
            <a:ext cx="647791" cy="75036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rot="17185922" flipH="1">
            <a:off x="5673045" y="4017063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 rot="8565478" flipV="1">
            <a:off x="2653043" y="3871063"/>
            <a:ext cx="1233313" cy="737009"/>
            <a:chOff x="-333721" y="835738"/>
            <a:chExt cx="2836640" cy="1893885"/>
          </a:xfrm>
          <a:solidFill>
            <a:srgbClr val="FFCC99"/>
          </a:solidFill>
        </p:grpSpPr>
        <p:sp>
          <p:nvSpPr>
            <p:cNvPr id="40" name="Freeform 39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reeform 2"/>
          <p:cNvSpPr/>
          <p:nvPr/>
        </p:nvSpPr>
        <p:spPr>
          <a:xfrm rot="7315443">
            <a:off x="3225647" y="3527118"/>
            <a:ext cx="647791" cy="75036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13894287" flipH="1">
            <a:off x="5632136" y="3458085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20351048" flipH="1">
            <a:off x="5576718" y="3604199"/>
            <a:ext cx="577048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rot="844739">
            <a:off x="3317690" y="3631533"/>
            <a:ext cx="582097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106"/>
          <p:cNvGrpSpPr/>
          <p:nvPr/>
        </p:nvGrpSpPr>
        <p:grpSpPr>
          <a:xfrm>
            <a:off x="3570956" y="2816418"/>
            <a:ext cx="2286660" cy="3724668"/>
            <a:chOff x="467544" y="1700808"/>
            <a:chExt cx="3312368" cy="5655141"/>
          </a:xfrm>
        </p:grpSpPr>
        <p:sp>
          <p:nvSpPr>
            <p:cNvPr id="10" name="Freeform 9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hord 11"/>
            <p:cNvSpPr/>
            <p:nvPr/>
          </p:nvSpPr>
          <p:spPr>
            <a:xfrm>
              <a:off x="467544" y="2348880"/>
              <a:ext cx="3312368" cy="5007069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58"/>
            <p:cNvGrpSpPr/>
            <p:nvPr/>
          </p:nvGrpSpPr>
          <p:grpSpPr>
            <a:xfrm>
              <a:off x="1661105" y="2996952"/>
              <a:ext cx="890626" cy="360474"/>
              <a:chOff x="7266824" y="3084031"/>
              <a:chExt cx="544271" cy="1899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9" name="Moon 18"/>
          <p:cNvSpPr/>
          <p:nvPr/>
        </p:nvSpPr>
        <p:spPr>
          <a:xfrm rot="16200000">
            <a:off x="4275563" y="3802761"/>
            <a:ext cx="864096" cy="1339682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13834" y="4254550"/>
            <a:ext cx="210531" cy="29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bo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324528" y="2276872"/>
            <a:ext cx="304800" cy="304800"/>
          </a:xfrm>
          <a:prstGeom prst="rect">
            <a:avLst/>
          </a:prstGeom>
        </p:spPr>
      </p:pic>
      <p:pic>
        <p:nvPicPr>
          <p:cNvPr id="68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9972600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3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2.96296E-6 L -0.00833 -0.10231 L -0.00781 -2.96296E-6 L -0.00729 -0.10231 L -0.00677 -2.96296E-6 L -0.00624 -0.10231 L -0.00555 -2.96296E-6 L -0.00503 -0.10231 L -0.00451 -2.96296E-6 L -0.00399 -0.10231 L -0.00347 -2.96296E-6 L -0.00277 -0.10231 L -0.00225 -2.96296E-6 L -0.00173 -0.10231 L -0.00121 -2.96296E-6 L -0.00069 -0.10231 L 5E-6 -2.96296E-6 " pathEditMode="relative" rAng="0" ptsTypes="AAAAAAAAAAAAAAAAA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11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2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" grpId="0" animBg="1"/>
      <p:bldP spid="4" grpId="0" animBg="1"/>
      <p:bldP spid="5" grpId="0" animBg="1"/>
      <p:bldP spid="5" grpId="1" animBg="1"/>
      <p:bldP spid="5" grpId="2" animBg="1"/>
      <p:bldP spid="5" grpId="3" animBg="1"/>
      <p:bldP spid="5" grpId="4" animBg="1"/>
      <p:bldP spid="8" grpId="0" animBg="1"/>
      <p:bldP spid="8" grpId="1" animBg="1"/>
      <p:bldP spid="8" grpId="2" animBg="1"/>
      <p:bldP spid="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755576" y="692696"/>
            <a:ext cx="7992888" cy="2363688"/>
            <a:chOff x="971600" y="228600"/>
            <a:chExt cx="7992888" cy="3200400"/>
          </a:xfrm>
        </p:grpSpPr>
        <p:grpSp>
          <p:nvGrpSpPr>
            <p:cNvPr id="178" name="Group 131"/>
            <p:cNvGrpSpPr/>
            <p:nvPr/>
          </p:nvGrpSpPr>
          <p:grpSpPr>
            <a:xfrm>
              <a:off x="971600" y="620688"/>
              <a:ext cx="7992888" cy="2808312"/>
              <a:chOff x="971600" y="620688"/>
              <a:chExt cx="7992888" cy="2808312"/>
            </a:xfrm>
          </p:grpSpPr>
          <p:sp>
            <p:nvSpPr>
              <p:cNvPr id="183" name="Trapezoid 182"/>
              <p:cNvSpPr/>
              <p:nvPr/>
            </p:nvSpPr>
            <p:spPr>
              <a:xfrm>
                <a:off x="971600" y="620688"/>
                <a:ext cx="7992888" cy="504056"/>
              </a:xfrm>
              <a:prstGeom prst="trapezoid">
                <a:avLst>
                  <a:gd name="adj" fmla="val 124775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971600" y="1124744"/>
                <a:ext cx="7920880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907704" y="1268760"/>
                <a:ext cx="5976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499992" y="1268760"/>
                <a:ext cx="423664" cy="216024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9" name="Freeform 178"/>
            <p:cNvSpPr/>
            <p:nvPr/>
          </p:nvSpPr>
          <p:spPr>
            <a:xfrm>
              <a:off x="2195736" y="692696"/>
              <a:ext cx="1296144" cy="360040"/>
            </a:xfrm>
            <a:custGeom>
              <a:avLst/>
              <a:gdLst>
                <a:gd name="connsiteX0" fmla="*/ 198120 w 1036320"/>
                <a:gd name="connsiteY0" fmla="*/ 0 h 335280"/>
                <a:gd name="connsiteX1" fmla="*/ 0 w 1036320"/>
                <a:gd name="connsiteY1" fmla="*/ 320040 h 335280"/>
                <a:gd name="connsiteX2" fmla="*/ 1005840 w 1036320"/>
                <a:gd name="connsiteY2" fmla="*/ 335280 h 335280"/>
                <a:gd name="connsiteX3" fmla="*/ 1036320 w 1036320"/>
                <a:gd name="connsiteY3" fmla="*/ 30480 h 335280"/>
                <a:gd name="connsiteX4" fmla="*/ 198120 w 1036320"/>
                <a:gd name="connsiteY4" fmla="*/ 0 h 335280"/>
                <a:gd name="connsiteX0" fmla="*/ 198120 w 1068720"/>
                <a:gd name="connsiteY0" fmla="*/ 8344 h 343624"/>
                <a:gd name="connsiteX1" fmla="*/ 0 w 1068720"/>
                <a:gd name="connsiteY1" fmla="*/ 328384 h 343624"/>
                <a:gd name="connsiteX2" fmla="*/ 1005840 w 1068720"/>
                <a:gd name="connsiteY2" fmla="*/ 343624 h 343624"/>
                <a:gd name="connsiteX3" fmla="*/ 1068720 w 1068720"/>
                <a:gd name="connsiteY3" fmla="*/ 0 h 343624"/>
                <a:gd name="connsiteX4" fmla="*/ 198120 w 1068720"/>
                <a:gd name="connsiteY4" fmla="*/ 8344 h 343624"/>
                <a:gd name="connsiteX0" fmla="*/ 198120 w 1068720"/>
                <a:gd name="connsiteY0" fmla="*/ 8344 h 360040"/>
                <a:gd name="connsiteX1" fmla="*/ 0 w 1068720"/>
                <a:gd name="connsiteY1" fmla="*/ 328384 h 360040"/>
                <a:gd name="connsiteX2" fmla="*/ 996712 w 1068720"/>
                <a:gd name="connsiteY2" fmla="*/ 360040 h 360040"/>
                <a:gd name="connsiteX3" fmla="*/ 1068720 w 1068720"/>
                <a:gd name="connsiteY3" fmla="*/ 0 h 360040"/>
                <a:gd name="connsiteX4" fmla="*/ 198120 w 1068720"/>
                <a:gd name="connsiteY4" fmla="*/ 8344 h 360040"/>
                <a:gd name="connsiteX0" fmla="*/ 425544 w 1296144"/>
                <a:gd name="connsiteY0" fmla="*/ 8344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25544 w 1296144"/>
                <a:gd name="connsiteY4" fmla="*/ 8344 h 360040"/>
                <a:gd name="connsiteX0" fmla="*/ 432048 w 1296144"/>
                <a:gd name="connsiteY0" fmla="*/ 0 h 360040"/>
                <a:gd name="connsiteX1" fmla="*/ 0 w 1296144"/>
                <a:gd name="connsiteY1" fmla="*/ 360040 h 360040"/>
                <a:gd name="connsiteX2" fmla="*/ 1224136 w 1296144"/>
                <a:gd name="connsiteY2" fmla="*/ 360040 h 360040"/>
                <a:gd name="connsiteX3" fmla="*/ 1296144 w 1296144"/>
                <a:gd name="connsiteY3" fmla="*/ 0 h 360040"/>
                <a:gd name="connsiteX4" fmla="*/ 432048 w 1296144"/>
                <a:gd name="connsiteY4" fmla="*/ 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360040">
                  <a:moveTo>
                    <a:pt x="432048" y="0"/>
                  </a:moveTo>
                  <a:lnTo>
                    <a:pt x="0" y="360040"/>
                  </a:lnTo>
                  <a:lnTo>
                    <a:pt x="1224136" y="360040"/>
                  </a:lnTo>
                  <a:lnTo>
                    <a:pt x="1296144" y="0"/>
                  </a:lnTo>
                  <a:lnTo>
                    <a:pt x="432048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699792" y="228600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092976" y="235496"/>
              <a:ext cx="182880" cy="457200"/>
            </a:xfrm>
            <a:custGeom>
              <a:avLst/>
              <a:gdLst>
                <a:gd name="connsiteX0" fmla="*/ 182880 w 182880"/>
                <a:gd name="connsiteY0" fmla="*/ 457200 h 457200"/>
                <a:gd name="connsiteX1" fmla="*/ 182880 w 182880"/>
                <a:gd name="connsiteY1" fmla="*/ 0 h 457200"/>
                <a:gd name="connsiteX2" fmla="*/ 0 w 182880"/>
                <a:gd name="connsiteY2" fmla="*/ 137160 h 457200"/>
                <a:gd name="connsiteX3" fmla="*/ 0 w 182880"/>
                <a:gd name="connsiteY3" fmla="*/ 27432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457200">
                  <a:moveTo>
                    <a:pt x="182880" y="457200"/>
                  </a:moveTo>
                  <a:lnTo>
                    <a:pt x="182880" y="0"/>
                  </a:lnTo>
                  <a:lnTo>
                    <a:pt x="0" y="137160"/>
                  </a:lnTo>
                  <a:lnTo>
                    <a:pt x="0" y="274320"/>
                  </a:ln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2" name="Straight Connector 181"/>
            <p:cNvCxnSpPr>
              <a:stCxn id="179" idx="0"/>
            </p:cNvCxnSpPr>
            <p:nvPr/>
          </p:nvCxnSpPr>
          <p:spPr>
            <a:xfrm>
              <a:off x="2627784" y="692696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Freeform 122"/>
          <p:cNvSpPr/>
          <p:nvPr/>
        </p:nvSpPr>
        <p:spPr>
          <a:xfrm rot="4299198">
            <a:off x="9562384" y="1480351"/>
            <a:ext cx="507389" cy="71575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7315443">
            <a:off x="9328206" y="2107536"/>
            <a:ext cx="507389" cy="71575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94"/>
          <p:cNvGrpSpPr/>
          <p:nvPr/>
        </p:nvGrpSpPr>
        <p:grpSpPr>
          <a:xfrm>
            <a:off x="3426227" y="1340768"/>
            <a:ext cx="1679426" cy="2802031"/>
            <a:chOff x="6084168" y="2852936"/>
            <a:chExt cx="1872208" cy="3429846"/>
          </a:xfrm>
        </p:grpSpPr>
        <p:sp>
          <p:nvSpPr>
            <p:cNvPr id="64" name="Freeform 63"/>
            <p:cNvSpPr/>
            <p:nvPr/>
          </p:nvSpPr>
          <p:spPr>
            <a:xfrm flipH="1">
              <a:off x="6946736" y="5528774"/>
              <a:ext cx="622101" cy="75400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156190" y="5528774"/>
              <a:ext cx="587943" cy="75400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 rot="16671217">
              <a:off x="5591404" y="3551365"/>
              <a:ext cx="2717202" cy="1731674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287948" y="3392312"/>
              <a:ext cx="1194120" cy="1456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6479441" y="3645741"/>
              <a:ext cx="92979" cy="244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6808835" y="3645741"/>
              <a:ext cx="92979" cy="2443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98476" y="3060781"/>
              <a:ext cx="1409384" cy="1345070"/>
            </a:xfrm>
            <a:custGeom>
              <a:avLst/>
              <a:gdLst>
                <a:gd name="connsiteX0" fmla="*/ 774700 w 1540510"/>
                <a:gd name="connsiteY0" fmla="*/ 43180 h 1529080"/>
                <a:gd name="connsiteX1" fmla="*/ 287020 w 1540510"/>
                <a:gd name="connsiteY1" fmla="*/ 104140 h 1529080"/>
                <a:gd name="connsiteX2" fmla="*/ 81280 w 1540510"/>
                <a:gd name="connsiteY2" fmla="*/ 172720 h 1529080"/>
                <a:gd name="connsiteX3" fmla="*/ 43180 w 1540510"/>
                <a:gd name="connsiteY3" fmla="*/ 256540 h 1529080"/>
                <a:gd name="connsiteX4" fmla="*/ 340360 w 1540510"/>
                <a:gd name="connsiteY4" fmla="*/ 180340 h 1529080"/>
                <a:gd name="connsiteX5" fmla="*/ 317500 w 1540510"/>
                <a:gd name="connsiteY5" fmla="*/ 340360 h 1529080"/>
                <a:gd name="connsiteX6" fmla="*/ 690880 w 1540510"/>
                <a:gd name="connsiteY6" fmla="*/ 195580 h 1529080"/>
                <a:gd name="connsiteX7" fmla="*/ 1010920 w 1540510"/>
                <a:gd name="connsiteY7" fmla="*/ 1026160 h 1529080"/>
                <a:gd name="connsiteX8" fmla="*/ 1216660 w 1540510"/>
                <a:gd name="connsiteY8" fmla="*/ 713740 h 1529080"/>
                <a:gd name="connsiteX9" fmla="*/ 1414780 w 1540510"/>
                <a:gd name="connsiteY9" fmla="*/ 1498600 h 1529080"/>
                <a:gd name="connsiteX10" fmla="*/ 1483360 w 1540510"/>
                <a:gd name="connsiteY10" fmla="*/ 896620 h 1529080"/>
                <a:gd name="connsiteX11" fmla="*/ 1430020 w 1540510"/>
                <a:gd name="connsiteY11" fmla="*/ 363220 h 1529080"/>
                <a:gd name="connsiteX12" fmla="*/ 774700 w 1540510"/>
                <a:gd name="connsiteY12" fmla="*/ 43180 h 15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0510" h="1529080">
                  <a:moveTo>
                    <a:pt x="774700" y="43180"/>
                  </a:moveTo>
                  <a:cubicBezTo>
                    <a:pt x="584200" y="0"/>
                    <a:pt x="402590" y="82550"/>
                    <a:pt x="287020" y="104140"/>
                  </a:cubicBezTo>
                  <a:cubicBezTo>
                    <a:pt x="171450" y="125730"/>
                    <a:pt x="121920" y="147320"/>
                    <a:pt x="81280" y="172720"/>
                  </a:cubicBezTo>
                  <a:cubicBezTo>
                    <a:pt x="40640" y="198120"/>
                    <a:pt x="0" y="255270"/>
                    <a:pt x="43180" y="256540"/>
                  </a:cubicBezTo>
                  <a:cubicBezTo>
                    <a:pt x="86360" y="257810"/>
                    <a:pt x="294640" y="166370"/>
                    <a:pt x="340360" y="180340"/>
                  </a:cubicBezTo>
                  <a:cubicBezTo>
                    <a:pt x="386080" y="194310"/>
                    <a:pt x="259080" y="337820"/>
                    <a:pt x="317500" y="340360"/>
                  </a:cubicBezTo>
                  <a:cubicBezTo>
                    <a:pt x="375920" y="342900"/>
                    <a:pt x="575310" y="81280"/>
                    <a:pt x="690880" y="195580"/>
                  </a:cubicBezTo>
                  <a:cubicBezTo>
                    <a:pt x="806450" y="309880"/>
                    <a:pt x="923290" y="939800"/>
                    <a:pt x="1010920" y="1026160"/>
                  </a:cubicBezTo>
                  <a:cubicBezTo>
                    <a:pt x="1098550" y="1112520"/>
                    <a:pt x="1149350" y="635000"/>
                    <a:pt x="1216660" y="713740"/>
                  </a:cubicBezTo>
                  <a:cubicBezTo>
                    <a:pt x="1283970" y="792480"/>
                    <a:pt x="1370330" y="1468120"/>
                    <a:pt x="1414780" y="1498600"/>
                  </a:cubicBezTo>
                  <a:cubicBezTo>
                    <a:pt x="1459230" y="1529080"/>
                    <a:pt x="1480820" y="1085850"/>
                    <a:pt x="1483360" y="896620"/>
                  </a:cubicBezTo>
                  <a:cubicBezTo>
                    <a:pt x="1485900" y="707390"/>
                    <a:pt x="1540510" y="505460"/>
                    <a:pt x="1430020" y="363220"/>
                  </a:cubicBezTo>
                  <a:cubicBezTo>
                    <a:pt x="1319530" y="220980"/>
                    <a:pt x="965200" y="86360"/>
                    <a:pt x="774700" y="4318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0"/>
            <p:cNvGrpSpPr/>
            <p:nvPr/>
          </p:nvGrpSpPr>
          <p:grpSpPr>
            <a:xfrm rot="1206265">
              <a:off x="7023816" y="2852936"/>
              <a:ext cx="932560" cy="334081"/>
              <a:chOff x="3995936" y="2276872"/>
              <a:chExt cx="576064" cy="28803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Freeform 48"/>
          <p:cNvSpPr/>
          <p:nvPr/>
        </p:nvSpPr>
        <p:spPr>
          <a:xfrm>
            <a:off x="4459720" y="2340832"/>
            <a:ext cx="413667" cy="7509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206"/>
          <p:cNvGrpSpPr/>
          <p:nvPr/>
        </p:nvGrpSpPr>
        <p:grpSpPr>
          <a:xfrm>
            <a:off x="4524313" y="1870214"/>
            <a:ext cx="1744019" cy="2684376"/>
            <a:chOff x="8028384" y="1786085"/>
            <a:chExt cx="1944216" cy="3285830"/>
          </a:xfrm>
        </p:grpSpPr>
        <p:sp>
          <p:nvSpPr>
            <p:cNvPr id="54" name="Freeform 53"/>
            <p:cNvSpPr/>
            <p:nvPr/>
          </p:nvSpPr>
          <p:spPr>
            <a:xfrm flipH="1">
              <a:off x="8890579" y="4342615"/>
              <a:ext cx="621831" cy="72930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100376" y="4342615"/>
              <a:ext cx="587688" cy="72930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 rot="16671217">
              <a:off x="7579764" y="2402008"/>
              <a:ext cx="2628162" cy="1730922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167347" y="374591"/>
                  </a:moveTo>
                  <a:cubicBezTo>
                    <a:pt x="1054316" y="364715"/>
                    <a:pt x="923380" y="188356"/>
                    <a:pt x="763809" y="183931"/>
                  </a:cubicBezTo>
                  <a:cubicBezTo>
                    <a:pt x="604238" y="179506"/>
                    <a:pt x="336914" y="225839"/>
                    <a:pt x="209918" y="348039"/>
                  </a:cubicBezTo>
                  <a:cubicBezTo>
                    <a:pt x="82922" y="470239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33448" y="378436"/>
                    <a:pt x="1388464" y="402755"/>
                  </a:cubicBezTo>
                  <a:cubicBezTo>
                    <a:pt x="1343480" y="427074"/>
                    <a:pt x="1258628" y="426978"/>
                    <a:pt x="1167347" y="374591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160085" y="2382019"/>
              <a:ext cx="1193602" cy="1408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8746596" y="2565875"/>
              <a:ext cx="92939" cy="2363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414937" y="2565875"/>
              <a:ext cx="92939" cy="23638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380147" y="2021621"/>
              <a:ext cx="1426194" cy="516507"/>
            </a:xfrm>
            <a:custGeom>
              <a:avLst/>
              <a:gdLst>
                <a:gd name="connsiteX0" fmla="*/ 894080 w 1559560"/>
                <a:gd name="connsiteY0" fmla="*/ 16510 h 607060"/>
                <a:gd name="connsiteX1" fmla="*/ 322580 w 1559560"/>
                <a:gd name="connsiteY1" fmla="*/ 46990 h 607060"/>
                <a:gd name="connsiteX2" fmla="*/ 93980 w 1559560"/>
                <a:gd name="connsiteY2" fmla="*/ 161290 h 607060"/>
                <a:gd name="connsiteX3" fmla="*/ 886460 w 1559560"/>
                <a:gd name="connsiteY3" fmla="*/ 275590 h 607060"/>
                <a:gd name="connsiteX4" fmla="*/ 1275080 w 1559560"/>
                <a:gd name="connsiteY4" fmla="*/ 565150 h 607060"/>
                <a:gd name="connsiteX5" fmla="*/ 1541780 w 1559560"/>
                <a:gd name="connsiteY5" fmla="*/ 527050 h 607060"/>
                <a:gd name="connsiteX6" fmla="*/ 1381760 w 1559560"/>
                <a:gd name="connsiteY6" fmla="*/ 146050 h 607060"/>
                <a:gd name="connsiteX7" fmla="*/ 894080 w 1559560"/>
                <a:gd name="connsiteY7" fmla="*/ 16510 h 6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560" h="607060">
                  <a:moveTo>
                    <a:pt x="894080" y="16510"/>
                  </a:moveTo>
                  <a:cubicBezTo>
                    <a:pt x="717550" y="0"/>
                    <a:pt x="455930" y="22860"/>
                    <a:pt x="322580" y="46990"/>
                  </a:cubicBezTo>
                  <a:cubicBezTo>
                    <a:pt x="189230" y="71120"/>
                    <a:pt x="0" y="123190"/>
                    <a:pt x="93980" y="161290"/>
                  </a:cubicBezTo>
                  <a:cubicBezTo>
                    <a:pt x="187960" y="199390"/>
                    <a:pt x="689610" y="208280"/>
                    <a:pt x="886460" y="275590"/>
                  </a:cubicBezTo>
                  <a:cubicBezTo>
                    <a:pt x="1083310" y="342900"/>
                    <a:pt x="1165860" y="523240"/>
                    <a:pt x="1275080" y="565150"/>
                  </a:cubicBezTo>
                  <a:cubicBezTo>
                    <a:pt x="1384300" y="607060"/>
                    <a:pt x="1524000" y="596900"/>
                    <a:pt x="1541780" y="527050"/>
                  </a:cubicBezTo>
                  <a:cubicBezTo>
                    <a:pt x="1559560" y="457200"/>
                    <a:pt x="1489710" y="233680"/>
                    <a:pt x="1381760" y="146050"/>
                  </a:cubicBezTo>
                  <a:cubicBezTo>
                    <a:pt x="1273810" y="58420"/>
                    <a:pt x="1070610" y="33020"/>
                    <a:pt x="894080" y="1651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0"/>
            <p:cNvGrpSpPr/>
            <p:nvPr/>
          </p:nvGrpSpPr>
          <p:grpSpPr>
            <a:xfrm rot="1206265">
              <a:off x="9040444" y="1786085"/>
              <a:ext cx="932156" cy="323133"/>
              <a:chOff x="3995936" y="2276872"/>
              <a:chExt cx="576064" cy="28803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Freeform 50"/>
          <p:cNvSpPr/>
          <p:nvPr/>
        </p:nvSpPr>
        <p:spPr>
          <a:xfrm>
            <a:off x="5589647" y="2694487"/>
            <a:ext cx="590697" cy="72637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3942973" y="2752624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041059" y="3458551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932040" y="4797152"/>
            <a:ext cx="5832648" cy="792088"/>
          </a:xfrm>
          <a:prstGeom prst="roundRect">
            <a:avLst/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>
            <a:off x="5004048" y="4005064"/>
            <a:ext cx="7344816" cy="792088"/>
          </a:xfrm>
          <a:prstGeom prst="trapezoid">
            <a:avLst>
              <a:gd name="adj" fmla="val 118363"/>
            </a:avLst>
          </a:prstGeom>
          <a:solidFill>
            <a:srgbClr val="3333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rot="7315443">
            <a:off x="5380503" y="3648592"/>
            <a:ext cx="621073" cy="7979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33"/>
          <p:cNvGrpSpPr/>
          <p:nvPr/>
        </p:nvGrpSpPr>
        <p:grpSpPr>
          <a:xfrm>
            <a:off x="5692269" y="2780928"/>
            <a:ext cx="1852343" cy="3357838"/>
            <a:chOff x="5940152" y="2996952"/>
            <a:chExt cx="1852343" cy="3357838"/>
          </a:xfrm>
        </p:grpSpPr>
        <p:sp>
          <p:nvSpPr>
            <p:cNvPr id="81" name="Freeform 80"/>
            <p:cNvSpPr/>
            <p:nvPr/>
          </p:nvSpPr>
          <p:spPr>
            <a:xfrm flipH="1">
              <a:off x="6784501" y="5609508"/>
              <a:ext cx="608962" cy="74528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010653" y="5609508"/>
              <a:ext cx="575525" cy="745282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 rot="16671217">
              <a:off x="5444823" y="3663250"/>
              <a:ext cx="2685757" cy="1695099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213413 w 2313967"/>
                <a:gd name="connsiteY0" fmla="*/ 303092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  <a:gd name="connsiteX0" fmla="*/ 1213413 w 2313967"/>
                <a:gd name="connsiteY0" fmla="*/ 303092 h 1667223"/>
                <a:gd name="connsiteX1" fmla="*/ 870682 w 2313967"/>
                <a:gd name="connsiteY1" fmla="*/ 16659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  <a:gd name="connsiteX0" fmla="*/ 1213413 w 2313967"/>
                <a:gd name="connsiteY0" fmla="*/ 303092 h 1667223"/>
                <a:gd name="connsiteX1" fmla="*/ 870682 w 2313967"/>
                <a:gd name="connsiteY1" fmla="*/ 16659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213413 w 2313967"/>
                <a:gd name="connsiteY13" fmla="*/ 303092 h 16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67223">
                  <a:moveTo>
                    <a:pt x="1213413" y="303092"/>
                  </a:moveTo>
                  <a:cubicBezTo>
                    <a:pt x="1065107" y="174227"/>
                    <a:pt x="1037931" y="159106"/>
                    <a:pt x="870682" y="166597"/>
                  </a:cubicBezTo>
                  <a:cubicBezTo>
                    <a:pt x="703433" y="174088"/>
                    <a:pt x="354726" y="222950"/>
                    <a:pt x="209918" y="348039"/>
                  </a:cubicBezTo>
                  <a:cubicBezTo>
                    <a:pt x="65110" y="473128"/>
                    <a:pt x="0" y="734968"/>
                    <a:pt x="1831" y="917129"/>
                  </a:cubicBezTo>
                  <a:cubicBezTo>
                    <a:pt x="3662" y="1099290"/>
                    <a:pt x="90731" y="1325910"/>
                    <a:pt x="220906" y="1441004"/>
                  </a:cubicBezTo>
                  <a:cubicBezTo>
                    <a:pt x="351081" y="1556098"/>
                    <a:pt x="524912" y="1580704"/>
                    <a:pt x="782881" y="1607692"/>
                  </a:cubicBezTo>
                  <a:cubicBezTo>
                    <a:pt x="1040850" y="1634680"/>
                    <a:pt x="1524243" y="1667223"/>
                    <a:pt x="1768718" y="1602929"/>
                  </a:cubicBezTo>
                  <a:cubicBezTo>
                    <a:pt x="2013193" y="1538635"/>
                    <a:pt x="2185495" y="1419076"/>
                    <a:pt x="2249731" y="1221929"/>
                  </a:cubicBezTo>
                  <a:cubicBezTo>
                    <a:pt x="2313967" y="1024782"/>
                    <a:pt x="2218072" y="613702"/>
                    <a:pt x="2154134" y="420048"/>
                  </a:cubicBezTo>
                  <a:cubicBezTo>
                    <a:pt x="2090196" y="226394"/>
                    <a:pt x="1962113" y="120014"/>
                    <a:pt x="1866102" y="60007"/>
                  </a:cubicBezTo>
                  <a:cubicBezTo>
                    <a:pt x="1770091" y="0"/>
                    <a:pt x="1649545" y="31896"/>
                    <a:pt x="1578070" y="60007"/>
                  </a:cubicBezTo>
                  <a:cubicBezTo>
                    <a:pt x="1506595" y="88118"/>
                    <a:pt x="1468854" y="171550"/>
                    <a:pt x="1437253" y="228675"/>
                  </a:cubicBezTo>
                  <a:cubicBezTo>
                    <a:pt x="1405652" y="285800"/>
                    <a:pt x="1425771" y="390352"/>
                    <a:pt x="1388464" y="402755"/>
                  </a:cubicBezTo>
                  <a:cubicBezTo>
                    <a:pt x="1351157" y="415158"/>
                    <a:pt x="1304694" y="355479"/>
                    <a:pt x="1213413" y="303092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20"/>
            <p:cNvGrpSpPr/>
            <p:nvPr/>
          </p:nvGrpSpPr>
          <p:grpSpPr>
            <a:xfrm rot="1206265">
              <a:off x="6879632" y="2996952"/>
              <a:ext cx="912863" cy="330214"/>
              <a:chOff x="3995936" y="2276872"/>
              <a:chExt cx="576064" cy="288032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Rectangle 84"/>
            <p:cNvSpPr/>
            <p:nvPr/>
          </p:nvSpPr>
          <p:spPr>
            <a:xfrm>
              <a:off x="6139628" y="3497771"/>
              <a:ext cx="1168899" cy="1439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62"/>
            <p:cNvGrpSpPr/>
            <p:nvPr/>
          </p:nvGrpSpPr>
          <p:grpSpPr>
            <a:xfrm>
              <a:off x="6004639" y="3560437"/>
              <a:ext cx="1289747" cy="438266"/>
              <a:chOff x="899592" y="1844824"/>
              <a:chExt cx="1440160" cy="50405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899592" y="1988840"/>
                <a:ext cx="504056" cy="360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1475656" y="1988840"/>
                <a:ext cx="504056" cy="36004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Straight Connector 90"/>
              <p:cNvCxnSpPr>
                <a:stCxn id="89" idx="3"/>
                <a:endCxn id="90" idx="1"/>
              </p:cNvCxnSpPr>
              <p:nvPr/>
            </p:nvCxnSpPr>
            <p:spPr>
              <a:xfrm>
                <a:off x="1403648" y="2168860"/>
                <a:ext cx="720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0" idx="3"/>
              </p:cNvCxnSpPr>
              <p:nvPr/>
            </p:nvCxnSpPr>
            <p:spPr>
              <a:xfrm flipV="1">
                <a:off x="1979712" y="1844824"/>
                <a:ext cx="360040" cy="324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6262589" y="3748266"/>
              <a:ext cx="91016" cy="241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6714000" y="3748266"/>
              <a:ext cx="91016" cy="2415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Freeform 78"/>
          <p:cNvSpPr/>
          <p:nvPr/>
        </p:nvSpPr>
        <p:spPr>
          <a:xfrm rot="14257196" flipH="1">
            <a:off x="7294822" y="3350801"/>
            <a:ext cx="614866" cy="7979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5836285" y="4221088"/>
            <a:ext cx="838336" cy="863536"/>
          </a:xfrm>
          <a:prstGeom prst="arc">
            <a:avLst>
              <a:gd name="adj1" fmla="val 11377136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480935" y="6165304"/>
            <a:ext cx="1883172" cy="235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 rot="7315443">
            <a:off x="9814621" y="2714177"/>
            <a:ext cx="645301" cy="8343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193261 w 777479"/>
              <a:gd name="connsiteY0" fmla="*/ 0 h 890175"/>
              <a:gd name="connsiteX1" fmla="*/ 239713 w 777479"/>
              <a:gd name="connsiteY1" fmla="*/ 296847 h 890175"/>
              <a:gd name="connsiteX2" fmla="*/ 82550 w 777479"/>
              <a:gd name="connsiteY2" fmla="*/ 392097 h 890175"/>
              <a:gd name="connsiteX3" fmla="*/ 3969 w 777479"/>
              <a:gd name="connsiteY3" fmla="*/ 530209 h 890175"/>
              <a:gd name="connsiteX4" fmla="*/ 106363 w 777479"/>
              <a:gd name="connsiteY4" fmla="*/ 544497 h 890175"/>
              <a:gd name="connsiteX5" fmla="*/ 254000 w 777479"/>
              <a:gd name="connsiteY5" fmla="*/ 442103 h 890175"/>
              <a:gd name="connsiteX6" fmla="*/ 261144 w 777479"/>
              <a:gd name="connsiteY6" fmla="*/ 454009 h 890175"/>
              <a:gd name="connsiteX7" fmla="*/ 223044 w 777479"/>
              <a:gd name="connsiteY7" fmla="*/ 589740 h 890175"/>
              <a:gd name="connsiteX8" fmla="*/ 198834 w 777479"/>
              <a:gd name="connsiteY8" fmla="*/ 715947 h 890175"/>
              <a:gd name="connsiteX9" fmla="*/ 248147 w 777479"/>
              <a:gd name="connsiteY9" fmla="*/ 806062 h 890175"/>
              <a:gd name="connsiteX10" fmla="*/ 335682 w 777479"/>
              <a:gd name="connsiteY10" fmla="*/ 664328 h 890175"/>
              <a:gd name="connsiteX11" fmla="*/ 368300 w 777479"/>
              <a:gd name="connsiteY11" fmla="*/ 544496 h 890175"/>
              <a:gd name="connsiteX12" fmla="*/ 375444 w 777479"/>
              <a:gd name="connsiteY12" fmla="*/ 611172 h 890175"/>
              <a:gd name="connsiteX13" fmla="*/ 401638 w 777479"/>
              <a:gd name="connsiteY13" fmla="*/ 823103 h 890175"/>
              <a:gd name="connsiteX14" fmla="*/ 451644 w 777479"/>
              <a:gd name="connsiteY14" fmla="*/ 889778 h 890175"/>
              <a:gd name="connsiteX15" fmla="*/ 504032 w 777479"/>
              <a:gd name="connsiteY15" fmla="*/ 825484 h 890175"/>
              <a:gd name="connsiteX16" fmla="*/ 504032 w 777479"/>
              <a:gd name="connsiteY16" fmla="*/ 584977 h 890175"/>
              <a:gd name="connsiteX17" fmla="*/ 527844 w 777479"/>
              <a:gd name="connsiteY17" fmla="*/ 699278 h 890175"/>
              <a:gd name="connsiteX18" fmla="*/ 573088 w 777479"/>
              <a:gd name="connsiteY18" fmla="*/ 796909 h 890175"/>
              <a:gd name="connsiteX19" fmla="*/ 625475 w 777479"/>
              <a:gd name="connsiteY19" fmla="*/ 818340 h 890175"/>
              <a:gd name="connsiteX20" fmla="*/ 662013 w 777479"/>
              <a:gd name="connsiteY20" fmla="*/ 761389 h 890175"/>
              <a:gd name="connsiteX21" fmla="*/ 644525 w 777479"/>
              <a:gd name="connsiteY21" fmla="*/ 639747 h 890175"/>
              <a:gd name="connsiteX22" fmla="*/ 632619 w 777479"/>
              <a:gd name="connsiteY22" fmla="*/ 563547 h 890175"/>
              <a:gd name="connsiteX23" fmla="*/ 718344 w 777479"/>
              <a:gd name="connsiteY23" fmla="*/ 713565 h 890175"/>
              <a:gd name="connsiteX24" fmla="*/ 770732 w 777479"/>
              <a:gd name="connsiteY24" fmla="*/ 692134 h 890175"/>
              <a:gd name="connsiteX25" fmla="*/ 758825 w 777479"/>
              <a:gd name="connsiteY25" fmla="*/ 551640 h 890175"/>
              <a:gd name="connsiteX26" fmla="*/ 668338 w 777479"/>
              <a:gd name="connsiteY26" fmla="*/ 380190 h 890175"/>
              <a:gd name="connsiteX27" fmla="*/ 644525 w 777479"/>
              <a:gd name="connsiteY27" fmla="*/ 156353 h 890175"/>
              <a:gd name="connsiteX0" fmla="*/ 193261 w 777479"/>
              <a:gd name="connsiteY0" fmla="*/ 31562 h 921737"/>
              <a:gd name="connsiteX1" fmla="*/ 239713 w 777479"/>
              <a:gd name="connsiteY1" fmla="*/ 328409 h 921737"/>
              <a:gd name="connsiteX2" fmla="*/ 82550 w 777479"/>
              <a:gd name="connsiteY2" fmla="*/ 423659 h 921737"/>
              <a:gd name="connsiteX3" fmla="*/ 3969 w 777479"/>
              <a:gd name="connsiteY3" fmla="*/ 561771 h 921737"/>
              <a:gd name="connsiteX4" fmla="*/ 106363 w 777479"/>
              <a:gd name="connsiteY4" fmla="*/ 576059 h 921737"/>
              <a:gd name="connsiteX5" fmla="*/ 254000 w 777479"/>
              <a:gd name="connsiteY5" fmla="*/ 473665 h 921737"/>
              <a:gd name="connsiteX6" fmla="*/ 261144 w 777479"/>
              <a:gd name="connsiteY6" fmla="*/ 485571 h 921737"/>
              <a:gd name="connsiteX7" fmla="*/ 223044 w 777479"/>
              <a:gd name="connsiteY7" fmla="*/ 621302 h 921737"/>
              <a:gd name="connsiteX8" fmla="*/ 198834 w 777479"/>
              <a:gd name="connsiteY8" fmla="*/ 747509 h 921737"/>
              <a:gd name="connsiteX9" fmla="*/ 248147 w 777479"/>
              <a:gd name="connsiteY9" fmla="*/ 837624 h 921737"/>
              <a:gd name="connsiteX10" fmla="*/ 335682 w 777479"/>
              <a:gd name="connsiteY10" fmla="*/ 695890 h 921737"/>
              <a:gd name="connsiteX11" fmla="*/ 368300 w 777479"/>
              <a:gd name="connsiteY11" fmla="*/ 576058 h 921737"/>
              <a:gd name="connsiteX12" fmla="*/ 375444 w 777479"/>
              <a:gd name="connsiteY12" fmla="*/ 642734 h 921737"/>
              <a:gd name="connsiteX13" fmla="*/ 401638 w 777479"/>
              <a:gd name="connsiteY13" fmla="*/ 854665 h 921737"/>
              <a:gd name="connsiteX14" fmla="*/ 451644 w 777479"/>
              <a:gd name="connsiteY14" fmla="*/ 921340 h 921737"/>
              <a:gd name="connsiteX15" fmla="*/ 504032 w 777479"/>
              <a:gd name="connsiteY15" fmla="*/ 857046 h 921737"/>
              <a:gd name="connsiteX16" fmla="*/ 504032 w 777479"/>
              <a:gd name="connsiteY16" fmla="*/ 616539 h 921737"/>
              <a:gd name="connsiteX17" fmla="*/ 527844 w 777479"/>
              <a:gd name="connsiteY17" fmla="*/ 730840 h 921737"/>
              <a:gd name="connsiteX18" fmla="*/ 573088 w 777479"/>
              <a:gd name="connsiteY18" fmla="*/ 828471 h 921737"/>
              <a:gd name="connsiteX19" fmla="*/ 625475 w 777479"/>
              <a:gd name="connsiteY19" fmla="*/ 849902 h 921737"/>
              <a:gd name="connsiteX20" fmla="*/ 662013 w 777479"/>
              <a:gd name="connsiteY20" fmla="*/ 792951 h 921737"/>
              <a:gd name="connsiteX21" fmla="*/ 644525 w 777479"/>
              <a:gd name="connsiteY21" fmla="*/ 671309 h 921737"/>
              <a:gd name="connsiteX22" fmla="*/ 632619 w 777479"/>
              <a:gd name="connsiteY22" fmla="*/ 595109 h 921737"/>
              <a:gd name="connsiteX23" fmla="*/ 718344 w 777479"/>
              <a:gd name="connsiteY23" fmla="*/ 745127 h 921737"/>
              <a:gd name="connsiteX24" fmla="*/ 770732 w 777479"/>
              <a:gd name="connsiteY24" fmla="*/ 723696 h 921737"/>
              <a:gd name="connsiteX25" fmla="*/ 758825 w 777479"/>
              <a:gd name="connsiteY25" fmla="*/ 583202 h 921737"/>
              <a:gd name="connsiteX26" fmla="*/ 668338 w 777479"/>
              <a:gd name="connsiteY26" fmla="*/ 411752 h 921737"/>
              <a:gd name="connsiteX27" fmla="*/ 605726 w 777479"/>
              <a:gd name="connsiteY27" fmla="*/ 0 h 92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21737">
                <a:moveTo>
                  <a:pt x="193261" y="31562"/>
                </a:moveTo>
                <a:cubicBezTo>
                  <a:pt x="207350" y="77203"/>
                  <a:pt x="258165" y="263060"/>
                  <a:pt x="239713" y="328409"/>
                </a:cubicBezTo>
                <a:cubicBezTo>
                  <a:pt x="221261" y="393759"/>
                  <a:pt x="121841" y="384765"/>
                  <a:pt x="82550" y="423659"/>
                </a:cubicBezTo>
                <a:cubicBezTo>
                  <a:pt x="43259" y="462553"/>
                  <a:pt x="0" y="536371"/>
                  <a:pt x="3969" y="561771"/>
                </a:cubicBezTo>
                <a:cubicBezTo>
                  <a:pt x="7938" y="587171"/>
                  <a:pt x="64691" y="590743"/>
                  <a:pt x="106363" y="576059"/>
                </a:cubicBezTo>
                <a:cubicBezTo>
                  <a:pt x="148035" y="561375"/>
                  <a:pt x="228203" y="488746"/>
                  <a:pt x="254000" y="473665"/>
                </a:cubicBezTo>
                <a:cubicBezTo>
                  <a:pt x="279797" y="458584"/>
                  <a:pt x="266303" y="460965"/>
                  <a:pt x="261144" y="485571"/>
                </a:cubicBezTo>
                <a:cubicBezTo>
                  <a:pt x="255985" y="510177"/>
                  <a:pt x="233429" y="577646"/>
                  <a:pt x="223044" y="621302"/>
                </a:cubicBezTo>
                <a:cubicBezTo>
                  <a:pt x="212659" y="664958"/>
                  <a:pt x="194650" y="711455"/>
                  <a:pt x="198834" y="747509"/>
                </a:cubicBezTo>
                <a:cubicBezTo>
                  <a:pt x="203018" y="783563"/>
                  <a:pt x="225339" y="846227"/>
                  <a:pt x="248147" y="837624"/>
                </a:cubicBezTo>
                <a:cubicBezTo>
                  <a:pt x="270955" y="829021"/>
                  <a:pt x="315657" y="739484"/>
                  <a:pt x="335682" y="695890"/>
                </a:cubicBezTo>
                <a:cubicBezTo>
                  <a:pt x="355707" y="652296"/>
                  <a:pt x="361673" y="584917"/>
                  <a:pt x="368300" y="576058"/>
                </a:cubicBezTo>
                <a:cubicBezTo>
                  <a:pt x="374927" y="567199"/>
                  <a:pt x="369888" y="596300"/>
                  <a:pt x="375444" y="642734"/>
                </a:cubicBezTo>
                <a:cubicBezTo>
                  <a:pt x="381000" y="689169"/>
                  <a:pt x="388938" y="808231"/>
                  <a:pt x="401638" y="854665"/>
                </a:cubicBezTo>
                <a:cubicBezTo>
                  <a:pt x="414338" y="901099"/>
                  <a:pt x="434578" y="920943"/>
                  <a:pt x="451644" y="921340"/>
                </a:cubicBezTo>
                <a:cubicBezTo>
                  <a:pt x="468710" y="921737"/>
                  <a:pt x="495301" y="907846"/>
                  <a:pt x="504032" y="857046"/>
                </a:cubicBezTo>
                <a:cubicBezTo>
                  <a:pt x="512763" y="806246"/>
                  <a:pt x="500063" y="637573"/>
                  <a:pt x="504032" y="616539"/>
                </a:cubicBezTo>
                <a:cubicBezTo>
                  <a:pt x="508001" y="595505"/>
                  <a:pt x="516335" y="695518"/>
                  <a:pt x="527844" y="730840"/>
                </a:cubicBezTo>
                <a:cubicBezTo>
                  <a:pt x="539353" y="766162"/>
                  <a:pt x="556816" y="808627"/>
                  <a:pt x="573088" y="828471"/>
                </a:cubicBezTo>
                <a:cubicBezTo>
                  <a:pt x="589360" y="848315"/>
                  <a:pt x="610654" y="855822"/>
                  <a:pt x="625475" y="849902"/>
                </a:cubicBezTo>
                <a:cubicBezTo>
                  <a:pt x="640296" y="843982"/>
                  <a:pt x="658838" y="822717"/>
                  <a:pt x="662013" y="792951"/>
                </a:cubicBezTo>
                <a:cubicBezTo>
                  <a:pt x="665188" y="763185"/>
                  <a:pt x="649424" y="704283"/>
                  <a:pt x="644525" y="671309"/>
                </a:cubicBezTo>
                <a:cubicBezTo>
                  <a:pt x="639626" y="638335"/>
                  <a:pt x="620316" y="582806"/>
                  <a:pt x="632619" y="595109"/>
                </a:cubicBezTo>
                <a:cubicBezTo>
                  <a:pt x="644922" y="607412"/>
                  <a:pt x="695325" y="723696"/>
                  <a:pt x="718344" y="745127"/>
                </a:cubicBezTo>
                <a:cubicBezTo>
                  <a:pt x="741363" y="766558"/>
                  <a:pt x="763985" y="750684"/>
                  <a:pt x="770732" y="723696"/>
                </a:cubicBezTo>
                <a:cubicBezTo>
                  <a:pt x="777479" y="696709"/>
                  <a:pt x="775891" y="635193"/>
                  <a:pt x="758825" y="583202"/>
                </a:cubicBezTo>
                <a:cubicBezTo>
                  <a:pt x="741759" y="531211"/>
                  <a:pt x="693854" y="508952"/>
                  <a:pt x="668338" y="411752"/>
                </a:cubicBezTo>
                <a:cubicBezTo>
                  <a:pt x="642822" y="314552"/>
                  <a:pt x="608107" y="78978"/>
                  <a:pt x="605726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83"/>
          <p:cNvGrpSpPr/>
          <p:nvPr/>
        </p:nvGrpSpPr>
        <p:grpSpPr>
          <a:xfrm>
            <a:off x="6931405" y="3284984"/>
            <a:ext cx="2033083" cy="3581091"/>
            <a:chOff x="6315169" y="2862683"/>
            <a:chExt cx="1869868" cy="3556877"/>
          </a:xfrm>
        </p:grpSpPr>
        <p:sp>
          <p:nvSpPr>
            <p:cNvPr id="101" name="Freeform 100"/>
            <p:cNvSpPr/>
            <p:nvPr/>
          </p:nvSpPr>
          <p:spPr>
            <a:xfrm>
              <a:off x="6319279" y="5635740"/>
              <a:ext cx="578128" cy="78382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7187123" y="5635740"/>
              <a:ext cx="611715" cy="78382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 rot="16671217">
              <a:off x="5762652" y="3581701"/>
              <a:ext cx="2824634" cy="1719599"/>
            </a:xfrm>
            <a:custGeom>
              <a:avLst/>
              <a:gdLst>
                <a:gd name="connsiteX0" fmla="*/ 1269999 w 2335212"/>
                <a:gd name="connsiteY0" fmla="*/ 499269 h 1677988"/>
                <a:gd name="connsiteX1" fmla="*/ 765174 w 2335212"/>
                <a:gd name="connsiteY1" fmla="*/ 180182 h 1677988"/>
                <a:gd name="connsiteX2" fmla="*/ 179387 w 2335212"/>
                <a:gd name="connsiteY2" fmla="*/ 384969 h 1677988"/>
                <a:gd name="connsiteX3" fmla="*/ 7937 w 2335212"/>
                <a:gd name="connsiteY3" fmla="*/ 927894 h 1677988"/>
                <a:gd name="connsiteX4" fmla="*/ 227012 w 2335212"/>
                <a:gd name="connsiteY4" fmla="*/ 1451769 h 1677988"/>
                <a:gd name="connsiteX5" fmla="*/ 788987 w 2335212"/>
                <a:gd name="connsiteY5" fmla="*/ 1618457 h 1677988"/>
                <a:gd name="connsiteX6" fmla="*/ 1774824 w 2335212"/>
                <a:gd name="connsiteY6" fmla="*/ 1613694 h 1677988"/>
                <a:gd name="connsiteX7" fmla="*/ 2255837 w 2335212"/>
                <a:gd name="connsiteY7" fmla="*/ 1232694 h 1677988"/>
                <a:gd name="connsiteX8" fmla="*/ 2251074 w 2335212"/>
                <a:gd name="connsiteY8" fmla="*/ 442119 h 1677988"/>
                <a:gd name="connsiteX9" fmla="*/ 1841499 w 2335212"/>
                <a:gd name="connsiteY9" fmla="*/ 32544 h 1677988"/>
                <a:gd name="connsiteX10" fmla="*/ 1374774 w 2335212"/>
                <a:gd name="connsiteY10" fmla="*/ 246857 h 1677988"/>
                <a:gd name="connsiteX11" fmla="*/ 1269999 w 2335212"/>
                <a:gd name="connsiteY11" fmla="*/ 499269 h 1677988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69999 w 2335212"/>
                <a:gd name="connsiteY11" fmla="*/ 500505 h 1679224"/>
                <a:gd name="connsiteX0" fmla="*/ 1269999 w 2335212"/>
                <a:gd name="connsiteY0" fmla="*/ 500505 h 1679224"/>
                <a:gd name="connsiteX1" fmla="*/ 765174 w 2335212"/>
                <a:gd name="connsiteY1" fmla="*/ 181418 h 1679224"/>
                <a:gd name="connsiteX2" fmla="*/ 179387 w 2335212"/>
                <a:gd name="connsiteY2" fmla="*/ 386205 h 1679224"/>
                <a:gd name="connsiteX3" fmla="*/ 7937 w 2335212"/>
                <a:gd name="connsiteY3" fmla="*/ 929130 h 1679224"/>
                <a:gd name="connsiteX4" fmla="*/ 227012 w 2335212"/>
                <a:gd name="connsiteY4" fmla="*/ 1453005 h 1679224"/>
                <a:gd name="connsiteX5" fmla="*/ 788987 w 2335212"/>
                <a:gd name="connsiteY5" fmla="*/ 1619693 h 1679224"/>
                <a:gd name="connsiteX6" fmla="*/ 1774824 w 2335212"/>
                <a:gd name="connsiteY6" fmla="*/ 1614930 h 1679224"/>
                <a:gd name="connsiteX7" fmla="*/ 2255837 w 2335212"/>
                <a:gd name="connsiteY7" fmla="*/ 1233930 h 1679224"/>
                <a:gd name="connsiteX8" fmla="*/ 2251074 w 2335212"/>
                <a:gd name="connsiteY8" fmla="*/ 443355 h 1679224"/>
                <a:gd name="connsiteX9" fmla="*/ 1841499 w 2335212"/>
                <a:gd name="connsiteY9" fmla="*/ 33780 h 1679224"/>
                <a:gd name="connsiteX10" fmla="*/ 1443359 w 2335212"/>
                <a:gd name="connsiteY10" fmla="*/ 240676 h 1679224"/>
                <a:gd name="connsiteX11" fmla="*/ 1299343 w 2335212"/>
                <a:gd name="connsiteY11" fmla="*/ 528708 h 1679224"/>
                <a:gd name="connsiteX12" fmla="*/ 1269999 w 2335212"/>
                <a:gd name="connsiteY12" fmla="*/ 500505 h 1679224"/>
                <a:gd name="connsiteX0" fmla="*/ 1263893 w 2329106"/>
                <a:gd name="connsiteY0" fmla="*/ 500505 h 1679224"/>
                <a:gd name="connsiteX1" fmla="*/ 759068 w 2329106"/>
                <a:gd name="connsiteY1" fmla="*/ 181418 h 1679224"/>
                <a:gd name="connsiteX2" fmla="*/ 209918 w 2329106"/>
                <a:gd name="connsiteY2" fmla="*/ 360040 h 1679224"/>
                <a:gd name="connsiteX3" fmla="*/ 1831 w 2329106"/>
                <a:gd name="connsiteY3" fmla="*/ 929130 h 1679224"/>
                <a:gd name="connsiteX4" fmla="*/ 220906 w 2329106"/>
                <a:gd name="connsiteY4" fmla="*/ 1453005 h 1679224"/>
                <a:gd name="connsiteX5" fmla="*/ 782881 w 2329106"/>
                <a:gd name="connsiteY5" fmla="*/ 1619693 h 1679224"/>
                <a:gd name="connsiteX6" fmla="*/ 1768718 w 2329106"/>
                <a:gd name="connsiteY6" fmla="*/ 1614930 h 1679224"/>
                <a:gd name="connsiteX7" fmla="*/ 2249731 w 2329106"/>
                <a:gd name="connsiteY7" fmla="*/ 1233930 h 1679224"/>
                <a:gd name="connsiteX8" fmla="*/ 2244968 w 2329106"/>
                <a:gd name="connsiteY8" fmla="*/ 443355 h 1679224"/>
                <a:gd name="connsiteX9" fmla="*/ 1835393 w 2329106"/>
                <a:gd name="connsiteY9" fmla="*/ 33780 h 1679224"/>
                <a:gd name="connsiteX10" fmla="*/ 1437253 w 2329106"/>
                <a:gd name="connsiteY10" fmla="*/ 240676 h 1679224"/>
                <a:gd name="connsiteX11" fmla="*/ 1293237 w 2329106"/>
                <a:gd name="connsiteY11" fmla="*/ 528708 h 1679224"/>
                <a:gd name="connsiteX12" fmla="*/ 1263893 w 2329106"/>
                <a:gd name="connsiteY12" fmla="*/ 500505 h 1679224"/>
                <a:gd name="connsiteX0" fmla="*/ 1263893 w 2329106"/>
                <a:gd name="connsiteY0" fmla="*/ 528616 h 1707335"/>
                <a:gd name="connsiteX1" fmla="*/ 759068 w 2329106"/>
                <a:gd name="connsiteY1" fmla="*/ 209529 h 1707335"/>
                <a:gd name="connsiteX2" fmla="*/ 209918 w 2329106"/>
                <a:gd name="connsiteY2" fmla="*/ 388151 h 1707335"/>
                <a:gd name="connsiteX3" fmla="*/ 1831 w 2329106"/>
                <a:gd name="connsiteY3" fmla="*/ 957241 h 1707335"/>
                <a:gd name="connsiteX4" fmla="*/ 220906 w 2329106"/>
                <a:gd name="connsiteY4" fmla="*/ 1481116 h 1707335"/>
                <a:gd name="connsiteX5" fmla="*/ 782881 w 2329106"/>
                <a:gd name="connsiteY5" fmla="*/ 1647804 h 1707335"/>
                <a:gd name="connsiteX6" fmla="*/ 1768718 w 2329106"/>
                <a:gd name="connsiteY6" fmla="*/ 1643041 h 1707335"/>
                <a:gd name="connsiteX7" fmla="*/ 2249731 w 2329106"/>
                <a:gd name="connsiteY7" fmla="*/ 1262041 h 1707335"/>
                <a:gd name="connsiteX8" fmla="*/ 2244968 w 2329106"/>
                <a:gd name="connsiteY8" fmla="*/ 471466 h 1707335"/>
                <a:gd name="connsiteX9" fmla="*/ 1835393 w 2329106"/>
                <a:gd name="connsiteY9" fmla="*/ 61891 h 1707335"/>
                <a:gd name="connsiteX10" fmla="*/ 1578070 w 2329106"/>
                <a:gd name="connsiteY10" fmla="*/ 100119 h 1707335"/>
                <a:gd name="connsiteX11" fmla="*/ 1437253 w 2329106"/>
                <a:gd name="connsiteY11" fmla="*/ 268787 h 1707335"/>
                <a:gd name="connsiteX12" fmla="*/ 1293237 w 2329106"/>
                <a:gd name="connsiteY12" fmla="*/ 556819 h 1707335"/>
                <a:gd name="connsiteX13" fmla="*/ 1263893 w 2329106"/>
                <a:gd name="connsiteY13" fmla="*/ 528616 h 1707335"/>
                <a:gd name="connsiteX0" fmla="*/ 1263893 w 2329106"/>
                <a:gd name="connsiteY0" fmla="*/ 490387 h 1669106"/>
                <a:gd name="connsiteX1" fmla="*/ 759068 w 2329106"/>
                <a:gd name="connsiteY1" fmla="*/ 171300 h 1669106"/>
                <a:gd name="connsiteX2" fmla="*/ 209918 w 2329106"/>
                <a:gd name="connsiteY2" fmla="*/ 349922 h 1669106"/>
                <a:gd name="connsiteX3" fmla="*/ 1831 w 2329106"/>
                <a:gd name="connsiteY3" fmla="*/ 919012 h 1669106"/>
                <a:gd name="connsiteX4" fmla="*/ 220906 w 2329106"/>
                <a:gd name="connsiteY4" fmla="*/ 1442887 h 1669106"/>
                <a:gd name="connsiteX5" fmla="*/ 782881 w 2329106"/>
                <a:gd name="connsiteY5" fmla="*/ 1609575 h 1669106"/>
                <a:gd name="connsiteX6" fmla="*/ 1768718 w 2329106"/>
                <a:gd name="connsiteY6" fmla="*/ 1604812 h 1669106"/>
                <a:gd name="connsiteX7" fmla="*/ 2249731 w 2329106"/>
                <a:gd name="connsiteY7" fmla="*/ 1223812 h 1669106"/>
                <a:gd name="connsiteX8" fmla="*/ 2244968 w 2329106"/>
                <a:gd name="connsiteY8" fmla="*/ 433237 h 1669106"/>
                <a:gd name="connsiteX9" fmla="*/ 1938110 w 2329106"/>
                <a:gd name="connsiteY9" fmla="*/ 61891 h 1669106"/>
                <a:gd name="connsiteX10" fmla="*/ 1578070 w 2329106"/>
                <a:gd name="connsiteY10" fmla="*/ 61890 h 1669106"/>
                <a:gd name="connsiteX11" fmla="*/ 1437253 w 2329106"/>
                <a:gd name="connsiteY11" fmla="*/ 230558 h 1669106"/>
                <a:gd name="connsiteX12" fmla="*/ 1293237 w 2329106"/>
                <a:gd name="connsiteY12" fmla="*/ 518590 h 1669106"/>
                <a:gd name="connsiteX13" fmla="*/ 1263893 w 2329106"/>
                <a:gd name="connsiteY13" fmla="*/ 490387 h 1669106"/>
                <a:gd name="connsiteX0" fmla="*/ 1263893 w 2329106"/>
                <a:gd name="connsiteY0" fmla="*/ 490388 h 1669107"/>
                <a:gd name="connsiteX1" fmla="*/ 759068 w 2329106"/>
                <a:gd name="connsiteY1" fmla="*/ 171301 h 1669107"/>
                <a:gd name="connsiteX2" fmla="*/ 209918 w 2329106"/>
                <a:gd name="connsiteY2" fmla="*/ 349923 h 1669107"/>
                <a:gd name="connsiteX3" fmla="*/ 1831 w 2329106"/>
                <a:gd name="connsiteY3" fmla="*/ 919013 h 1669107"/>
                <a:gd name="connsiteX4" fmla="*/ 220906 w 2329106"/>
                <a:gd name="connsiteY4" fmla="*/ 1442888 h 1669107"/>
                <a:gd name="connsiteX5" fmla="*/ 782881 w 2329106"/>
                <a:gd name="connsiteY5" fmla="*/ 1609576 h 1669107"/>
                <a:gd name="connsiteX6" fmla="*/ 1768718 w 2329106"/>
                <a:gd name="connsiteY6" fmla="*/ 1604813 h 1669107"/>
                <a:gd name="connsiteX7" fmla="*/ 2249731 w 2329106"/>
                <a:gd name="connsiteY7" fmla="*/ 1223813 h 1669107"/>
                <a:gd name="connsiteX8" fmla="*/ 2244968 w 2329106"/>
                <a:gd name="connsiteY8" fmla="*/ 433238 h 1669107"/>
                <a:gd name="connsiteX9" fmla="*/ 1866102 w 2329106"/>
                <a:gd name="connsiteY9" fmla="*/ 61891 h 1669107"/>
                <a:gd name="connsiteX10" fmla="*/ 1578070 w 2329106"/>
                <a:gd name="connsiteY10" fmla="*/ 61891 h 1669107"/>
                <a:gd name="connsiteX11" fmla="*/ 1437253 w 2329106"/>
                <a:gd name="connsiteY11" fmla="*/ 230559 h 1669107"/>
                <a:gd name="connsiteX12" fmla="*/ 1293237 w 2329106"/>
                <a:gd name="connsiteY12" fmla="*/ 518591 h 1669107"/>
                <a:gd name="connsiteX13" fmla="*/ 1263893 w 2329106"/>
                <a:gd name="connsiteY13" fmla="*/ 490388 h 1669107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3237 w 2313967"/>
                <a:gd name="connsiteY12" fmla="*/ 516707 h 1667223"/>
                <a:gd name="connsiteX13" fmla="*/ 1263893 w 2313967"/>
                <a:gd name="connsiteY13" fmla="*/ 488504 h 1667223"/>
                <a:gd name="connsiteX0" fmla="*/ 1263893 w 2313967"/>
                <a:gd name="connsiteY0" fmla="*/ 488504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63893 w 2313967"/>
                <a:gd name="connsiteY13" fmla="*/ 488504 h 1667223"/>
                <a:gd name="connsiteX0" fmla="*/ 1146023 w 2313967"/>
                <a:gd name="connsiteY0" fmla="*/ 420048 h 1667223"/>
                <a:gd name="connsiteX1" fmla="*/ 759068 w 2313967"/>
                <a:gd name="connsiteY1" fmla="*/ 169417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146023 w 2313967"/>
                <a:gd name="connsiteY0" fmla="*/ 420048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146023 w 2313967"/>
                <a:gd name="connsiteY13" fmla="*/ 420048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290039 w 2313967"/>
                <a:gd name="connsiteY12" fmla="*/ 636072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13975 w 2313967"/>
                <a:gd name="connsiteY1" fmla="*/ 204024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218031 w 2313967"/>
                <a:gd name="connsiteY0" fmla="*/ 492056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218031 w 2313967"/>
                <a:gd name="connsiteY13" fmla="*/ 492056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42398 w 2313967"/>
                <a:gd name="connsiteY12" fmla="*/ 474254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37253 w 2313967"/>
                <a:gd name="connsiteY11" fmla="*/ 228675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4591 h 1667223"/>
                <a:gd name="connsiteX1" fmla="*/ 763809 w 2313967"/>
                <a:gd name="connsiteY1" fmla="*/ 183931 h 1667223"/>
                <a:gd name="connsiteX2" fmla="*/ 209918 w 2313967"/>
                <a:gd name="connsiteY2" fmla="*/ 348039 h 1667223"/>
                <a:gd name="connsiteX3" fmla="*/ 1831 w 2313967"/>
                <a:gd name="connsiteY3" fmla="*/ 917129 h 1667223"/>
                <a:gd name="connsiteX4" fmla="*/ 220906 w 2313967"/>
                <a:gd name="connsiteY4" fmla="*/ 1441004 h 1667223"/>
                <a:gd name="connsiteX5" fmla="*/ 782881 w 2313967"/>
                <a:gd name="connsiteY5" fmla="*/ 1607692 h 1667223"/>
                <a:gd name="connsiteX6" fmla="*/ 1768718 w 2313967"/>
                <a:gd name="connsiteY6" fmla="*/ 1602929 h 1667223"/>
                <a:gd name="connsiteX7" fmla="*/ 2249731 w 2313967"/>
                <a:gd name="connsiteY7" fmla="*/ 1221929 h 1667223"/>
                <a:gd name="connsiteX8" fmla="*/ 2154134 w 2313967"/>
                <a:gd name="connsiteY8" fmla="*/ 420048 h 1667223"/>
                <a:gd name="connsiteX9" fmla="*/ 1866102 w 2313967"/>
                <a:gd name="connsiteY9" fmla="*/ 60007 h 1667223"/>
                <a:gd name="connsiteX10" fmla="*/ 1578070 w 2313967"/>
                <a:gd name="connsiteY10" fmla="*/ 60007 h 1667223"/>
                <a:gd name="connsiteX11" fmla="*/ 1417755 w 2313967"/>
                <a:gd name="connsiteY11" fmla="*/ 188259 h 1667223"/>
                <a:gd name="connsiteX12" fmla="*/ 1388464 w 2313967"/>
                <a:gd name="connsiteY12" fmla="*/ 402755 h 1667223"/>
                <a:gd name="connsiteX13" fmla="*/ 1167347 w 2313967"/>
                <a:gd name="connsiteY13" fmla="*/ 374591 h 1667223"/>
                <a:gd name="connsiteX0" fmla="*/ 1167347 w 2313967"/>
                <a:gd name="connsiteY0" fmla="*/ 378493 h 1671125"/>
                <a:gd name="connsiteX1" fmla="*/ 763809 w 2313967"/>
                <a:gd name="connsiteY1" fmla="*/ 187833 h 1671125"/>
                <a:gd name="connsiteX2" fmla="*/ 209918 w 2313967"/>
                <a:gd name="connsiteY2" fmla="*/ 351941 h 1671125"/>
                <a:gd name="connsiteX3" fmla="*/ 1831 w 2313967"/>
                <a:gd name="connsiteY3" fmla="*/ 921031 h 1671125"/>
                <a:gd name="connsiteX4" fmla="*/ 220906 w 2313967"/>
                <a:gd name="connsiteY4" fmla="*/ 1444906 h 1671125"/>
                <a:gd name="connsiteX5" fmla="*/ 782881 w 2313967"/>
                <a:gd name="connsiteY5" fmla="*/ 1611594 h 1671125"/>
                <a:gd name="connsiteX6" fmla="*/ 1768718 w 2313967"/>
                <a:gd name="connsiteY6" fmla="*/ 1606831 h 1671125"/>
                <a:gd name="connsiteX7" fmla="*/ 2249731 w 2313967"/>
                <a:gd name="connsiteY7" fmla="*/ 1225831 h 1671125"/>
                <a:gd name="connsiteX8" fmla="*/ 2154134 w 2313967"/>
                <a:gd name="connsiteY8" fmla="*/ 423950 h 1671125"/>
                <a:gd name="connsiteX9" fmla="*/ 1866102 w 2313967"/>
                <a:gd name="connsiteY9" fmla="*/ 63909 h 1671125"/>
                <a:gd name="connsiteX10" fmla="*/ 1563322 w 2313967"/>
                <a:gd name="connsiteY10" fmla="*/ 40497 h 1671125"/>
                <a:gd name="connsiteX11" fmla="*/ 1417755 w 2313967"/>
                <a:gd name="connsiteY11" fmla="*/ 192161 h 1671125"/>
                <a:gd name="connsiteX12" fmla="*/ 1388464 w 2313967"/>
                <a:gd name="connsiteY12" fmla="*/ 406657 h 1671125"/>
                <a:gd name="connsiteX13" fmla="*/ 1167347 w 2313967"/>
                <a:gd name="connsiteY13" fmla="*/ 378493 h 1671125"/>
                <a:gd name="connsiteX0" fmla="*/ 1167347 w 2313967"/>
                <a:gd name="connsiteY0" fmla="*/ 391074 h 1683706"/>
                <a:gd name="connsiteX1" fmla="*/ 763809 w 2313967"/>
                <a:gd name="connsiteY1" fmla="*/ 200414 h 1683706"/>
                <a:gd name="connsiteX2" fmla="*/ 209918 w 2313967"/>
                <a:gd name="connsiteY2" fmla="*/ 364522 h 1683706"/>
                <a:gd name="connsiteX3" fmla="*/ 1831 w 2313967"/>
                <a:gd name="connsiteY3" fmla="*/ 933612 h 1683706"/>
                <a:gd name="connsiteX4" fmla="*/ 220906 w 2313967"/>
                <a:gd name="connsiteY4" fmla="*/ 1457487 h 1683706"/>
                <a:gd name="connsiteX5" fmla="*/ 782881 w 2313967"/>
                <a:gd name="connsiteY5" fmla="*/ 1624175 h 1683706"/>
                <a:gd name="connsiteX6" fmla="*/ 1768718 w 2313967"/>
                <a:gd name="connsiteY6" fmla="*/ 1619412 h 1683706"/>
                <a:gd name="connsiteX7" fmla="*/ 2249731 w 2313967"/>
                <a:gd name="connsiteY7" fmla="*/ 1238412 h 1683706"/>
                <a:gd name="connsiteX8" fmla="*/ 2154134 w 2313967"/>
                <a:gd name="connsiteY8" fmla="*/ 436531 h 1683706"/>
                <a:gd name="connsiteX9" fmla="*/ 1891312 w 2313967"/>
                <a:gd name="connsiteY9" fmla="*/ 63909 h 1683706"/>
                <a:gd name="connsiteX10" fmla="*/ 1563322 w 2313967"/>
                <a:gd name="connsiteY10" fmla="*/ 53078 h 1683706"/>
                <a:gd name="connsiteX11" fmla="*/ 1417755 w 2313967"/>
                <a:gd name="connsiteY11" fmla="*/ 204742 h 1683706"/>
                <a:gd name="connsiteX12" fmla="*/ 1388464 w 2313967"/>
                <a:gd name="connsiteY12" fmla="*/ 419238 h 1683706"/>
                <a:gd name="connsiteX13" fmla="*/ 1167347 w 2313967"/>
                <a:gd name="connsiteY13" fmla="*/ 391074 h 168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967" h="1683706">
                  <a:moveTo>
                    <a:pt x="1167347" y="391074"/>
                  </a:moveTo>
                  <a:cubicBezTo>
                    <a:pt x="1054316" y="381198"/>
                    <a:pt x="923380" y="204839"/>
                    <a:pt x="763809" y="200414"/>
                  </a:cubicBezTo>
                  <a:cubicBezTo>
                    <a:pt x="604238" y="195989"/>
                    <a:pt x="336914" y="242322"/>
                    <a:pt x="209918" y="364522"/>
                  </a:cubicBezTo>
                  <a:cubicBezTo>
                    <a:pt x="82922" y="486722"/>
                    <a:pt x="0" y="751451"/>
                    <a:pt x="1831" y="933612"/>
                  </a:cubicBezTo>
                  <a:cubicBezTo>
                    <a:pt x="3662" y="1115773"/>
                    <a:pt x="90731" y="1342393"/>
                    <a:pt x="220906" y="1457487"/>
                  </a:cubicBezTo>
                  <a:cubicBezTo>
                    <a:pt x="351081" y="1572581"/>
                    <a:pt x="524912" y="1597187"/>
                    <a:pt x="782881" y="1624175"/>
                  </a:cubicBezTo>
                  <a:cubicBezTo>
                    <a:pt x="1040850" y="1651163"/>
                    <a:pt x="1524243" y="1683706"/>
                    <a:pt x="1768718" y="1619412"/>
                  </a:cubicBezTo>
                  <a:cubicBezTo>
                    <a:pt x="2013193" y="1555118"/>
                    <a:pt x="2185495" y="1435559"/>
                    <a:pt x="2249731" y="1238412"/>
                  </a:cubicBezTo>
                  <a:cubicBezTo>
                    <a:pt x="2313967" y="1041265"/>
                    <a:pt x="2213870" y="632281"/>
                    <a:pt x="2154134" y="436531"/>
                  </a:cubicBezTo>
                  <a:cubicBezTo>
                    <a:pt x="2094398" y="240781"/>
                    <a:pt x="1989781" y="127818"/>
                    <a:pt x="1891312" y="63909"/>
                  </a:cubicBezTo>
                  <a:cubicBezTo>
                    <a:pt x="1792843" y="0"/>
                    <a:pt x="1642248" y="29606"/>
                    <a:pt x="1563322" y="53078"/>
                  </a:cubicBezTo>
                  <a:cubicBezTo>
                    <a:pt x="1484396" y="76550"/>
                    <a:pt x="1446898" y="143715"/>
                    <a:pt x="1417755" y="204742"/>
                  </a:cubicBezTo>
                  <a:cubicBezTo>
                    <a:pt x="1388612" y="265769"/>
                    <a:pt x="1430199" y="388183"/>
                    <a:pt x="1388464" y="419238"/>
                  </a:cubicBezTo>
                  <a:cubicBezTo>
                    <a:pt x="1346729" y="450293"/>
                    <a:pt x="1258628" y="443461"/>
                    <a:pt x="1167347" y="391074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20"/>
            <p:cNvGrpSpPr/>
            <p:nvPr/>
          </p:nvGrpSpPr>
          <p:grpSpPr>
            <a:xfrm rot="1206265">
              <a:off x="7268046" y="2862683"/>
              <a:ext cx="916991" cy="347289"/>
              <a:chOff x="3995936" y="2276872"/>
              <a:chExt cx="576064" cy="288032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139952" y="2276872"/>
                <a:ext cx="266328" cy="288032"/>
              </a:xfrm>
              <a:prstGeom prst="rect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3995936" y="2564904"/>
                <a:ext cx="576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Oval 104"/>
            <p:cNvSpPr/>
            <p:nvPr/>
          </p:nvSpPr>
          <p:spPr>
            <a:xfrm>
              <a:off x="7164288" y="3429000"/>
              <a:ext cx="91427" cy="2540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6801615" y="3429000"/>
              <a:ext cx="91427" cy="2540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Freeform 97"/>
          <p:cNvSpPr/>
          <p:nvPr/>
        </p:nvSpPr>
        <p:spPr>
          <a:xfrm>
            <a:off x="8286794" y="4631691"/>
            <a:ext cx="547239" cy="92263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66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Arc 98"/>
          <p:cNvSpPr/>
          <p:nvPr/>
        </p:nvSpPr>
        <p:spPr>
          <a:xfrm>
            <a:off x="7232602" y="4930959"/>
            <a:ext cx="851992" cy="1019183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6856105" y="6801385"/>
            <a:ext cx="1882485" cy="31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flipH="1">
            <a:off x="1721313" y="5204351"/>
            <a:ext cx="757342" cy="82383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>
            <a:off x="785481" y="5204351"/>
            <a:ext cx="657105" cy="82383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7596336" y="4941168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Arc 121"/>
          <p:cNvSpPr/>
          <p:nvPr/>
        </p:nvSpPr>
        <p:spPr>
          <a:xfrm>
            <a:off x="3563888" y="2852936"/>
            <a:ext cx="720080" cy="875167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6" name="Group 85"/>
          <p:cNvGrpSpPr/>
          <p:nvPr/>
        </p:nvGrpSpPr>
        <p:grpSpPr>
          <a:xfrm>
            <a:off x="445179" y="2944692"/>
            <a:ext cx="2398629" cy="3796676"/>
            <a:chOff x="445179" y="2420888"/>
            <a:chExt cx="2398629" cy="3796676"/>
          </a:xfrm>
        </p:grpSpPr>
        <p:sp>
          <p:nvSpPr>
            <p:cNvPr id="114" name="Chord 113"/>
            <p:cNvSpPr/>
            <p:nvPr/>
          </p:nvSpPr>
          <p:spPr>
            <a:xfrm>
              <a:off x="445179" y="2855982"/>
              <a:ext cx="2398629" cy="3361582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1070908" y="2420888"/>
              <a:ext cx="1161870" cy="100496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19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2051720" y="3307995"/>
              <a:ext cx="114785" cy="242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 rot="7135291">
              <a:off x="480562" y="3263226"/>
              <a:ext cx="753212" cy="80319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11760" y="3861048"/>
              <a:ext cx="265788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 flipH="1">
            <a:off x="467544" y="2944692"/>
            <a:ext cx="2398628" cy="3796676"/>
            <a:chOff x="445179" y="2420888"/>
            <a:chExt cx="2398629" cy="3796676"/>
          </a:xfrm>
        </p:grpSpPr>
        <p:sp>
          <p:nvSpPr>
            <p:cNvPr id="97" name="Chord 96"/>
            <p:cNvSpPr/>
            <p:nvPr/>
          </p:nvSpPr>
          <p:spPr>
            <a:xfrm>
              <a:off x="445179" y="2855982"/>
              <a:ext cx="2398629" cy="3361582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4" name="Group 24"/>
            <p:cNvGrpSpPr/>
            <p:nvPr/>
          </p:nvGrpSpPr>
          <p:grpSpPr>
            <a:xfrm>
              <a:off x="1070908" y="2420888"/>
              <a:ext cx="1161870" cy="100496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2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2051720" y="3307995"/>
              <a:ext cx="114785" cy="2420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 flipH="1">
              <a:off x="810339" y="3789040"/>
              <a:ext cx="737324" cy="80319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2411760" y="3861048"/>
              <a:ext cx="265788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9" name="Arc 128"/>
          <p:cNvSpPr/>
          <p:nvPr/>
        </p:nvSpPr>
        <p:spPr>
          <a:xfrm>
            <a:off x="4716016" y="3429000"/>
            <a:ext cx="720080" cy="875167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6156176" y="4221088"/>
            <a:ext cx="193780" cy="235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1" name="Group 130"/>
          <p:cNvGrpSpPr/>
          <p:nvPr/>
        </p:nvGrpSpPr>
        <p:grpSpPr>
          <a:xfrm>
            <a:off x="0" y="3160716"/>
            <a:ext cx="3960440" cy="3033805"/>
            <a:chOff x="344598" y="3779074"/>
            <a:chExt cx="3527077" cy="2601757"/>
          </a:xfrm>
        </p:grpSpPr>
        <p:grpSp>
          <p:nvGrpSpPr>
            <p:cNvPr id="132" name="Group 79"/>
            <p:cNvGrpSpPr/>
            <p:nvPr/>
          </p:nvGrpSpPr>
          <p:grpSpPr>
            <a:xfrm rot="14841004">
              <a:off x="860116" y="3263556"/>
              <a:ext cx="2496042" cy="3527077"/>
              <a:chOff x="2058788" y="3133333"/>
              <a:chExt cx="2792237" cy="3724668"/>
            </a:xfrm>
          </p:grpSpPr>
          <p:sp>
            <p:nvSpPr>
              <p:cNvPr id="139" name="Freeform 138"/>
              <p:cNvSpPr/>
              <p:nvPr/>
            </p:nvSpPr>
            <p:spPr>
              <a:xfrm rot="13894287" flipH="1">
                <a:off x="4119968" y="3775000"/>
                <a:ext cx="639818" cy="82229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0" name="Group 106"/>
              <p:cNvGrpSpPr/>
              <p:nvPr/>
            </p:nvGrpSpPr>
            <p:grpSpPr>
              <a:xfrm>
                <a:off x="2058788" y="3133333"/>
                <a:ext cx="2286660" cy="3724668"/>
                <a:chOff x="467544" y="1700808"/>
                <a:chExt cx="3312368" cy="5655141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 flipH="1">
                  <a:off x="2229811" y="5066566"/>
                  <a:ext cx="1045846" cy="122710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937482" y="5066566"/>
                  <a:ext cx="907425" cy="122710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Chord 142"/>
                <p:cNvSpPr/>
                <p:nvPr/>
              </p:nvSpPr>
              <p:spPr>
                <a:xfrm>
                  <a:off x="467544" y="2348880"/>
                  <a:ext cx="3312368" cy="5007069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4" name="Group 24"/>
                <p:cNvGrpSpPr/>
                <p:nvPr/>
              </p:nvGrpSpPr>
              <p:grpSpPr>
                <a:xfrm>
                  <a:off x="1331640" y="1700808"/>
                  <a:ext cx="1604475" cy="1496899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45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6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33" name="Arc 132"/>
            <p:cNvSpPr/>
            <p:nvPr/>
          </p:nvSpPr>
          <p:spPr>
            <a:xfrm rot="3874252" flipV="1">
              <a:off x="1900622" y="5419893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4" name="Group 50"/>
            <p:cNvGrpSpPr/>
            <p:nvPr/>
          </p:nvGrpSpPr>
          <p:grpSpPr>
            <a:xfrm rot="15020546" flipV="1">
              <a:off x="1010652" y="5984787"/>
              <a:ext cx="720080" cy="72008"/>
              <a:chOff x="1369740" y="836712"/>
              <a:chExt cx="889620" cy="72008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V="1">
                <a:off x="1369740" y="836712"/>
                <a:ext cx="35584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903512" y="836712"/>
                <a:ext cx="355848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Oval 134"/>
            <p:cNvSpPr/>
            <p:nvPr/>
          </p:nvSpPr>
          <p:spPr>
            <a:xfrm rot="14841004">
              <a:off x="1651303" y="6054213"/>
              <a:ext cx="97819" cy="224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 rot="14841004">
              <a:off x="1477316" y="5637263"/>
              <a:ext cx="97819" cy="224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3" name="Group 162"/>
          <p:cNvGrpSpPr/>
          <p:nvPr/>
        </p:nvGrpSpPr>
        <p:grpSpPr>
          <a:xfrm flipH="1">
            <a:off x="467544" y="3717032"/>
            <a:ext cx="2592288" cy="3743101"/>
            <a:chOff x="9172682" y="4466012"/>
            <a:chExt cx="2235402" cy="3527077"/>
          </a:xfrm>
        </p:grpSpPr>
        <p:grpSp>
          <p:nvGrpSpPr>
            <p:cNvPr id="148" name="Group 79"/>
            <p:cNvGrpSpPr/>
            <p:nvPr/>
          </p:nvGrpSpPr>
          <p:grpSpPr>
            <a:xfrm>
              <a:off x="9172682" y="4466012"/>
              <a:ext cx="2235402" cy="3527077"/>
              <a:chOff x="1844781" y="3133333"/>
              <a:chExt cx="2500667" cy="3724668"/>
            </a:xfrm>
          </p:grpSpPr>
          <p:grpSp>
            <p:nvGrpSpPr>
              <p:cNvPr id="156" name="Group 106"/>
              <p:cNvGrpSpPr/>
              <p:nvPr/>
            </p:nvGrpSpPr>
            <p:grpSpPr>
              <a:xfrm>
                <a:off x="1844781" y="3133333"/>
                <a:ext cx="2500667" cy="3724668"/>
                <a:chOff x="157541" y="1700808"/>
                <a:chExt cx="3622371" cy="5655141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 rot="5018104">
                  <a:off x="328717" y="4401731"/>
                  <a:ext cx="897846" cy="1240197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Chord 158"/>
                <p:cNvSpPr/>
                <p:nvPr/>
              </p:nvSpPr>
              <p:spPr>
                <a:xfrm>
                  <a:off x="467544" y="2348880"/>
                  <a:ext cx="3312368" cy="5007069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60" name="Group 24"/>
                <p:cNvGrpSpPr/>
                <p:nvPr/>
              </p:nvGrpSpPr>
              <p:grpSpPr>
                <a:xfrm>
                  <a:off x="1331640" y="1700808"/>
                  <a:ext cx="1604475" cy="1496899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61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62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7" name="Freeform 156"/>
                <p:cNvSpPr/>
                <p:nvPr/>
              </p:nvSpPr>
              <p:spPr>
                <a:xfrm rot="4126452">
                  <a:off x="1401701" y="4282085"/>
                  <a:ext cx="883299" cy="1240197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 rot="20902488">
                <a:off x="3424636" y="4384439"/>
                <a:ext cx="697412" cy="79281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9" name="Arc 148"/>
            <p:cNvSpPr/>
            <p:nvPr/>
          </p:nvSpPr>
          <p:spPr>
            <a:xfrm rot="10800000" flipV="1">
              <a:off x="9423095" y="5802677"/>
              <a:ext cx="854095" cy="683415"/>
            </a:xfrm>
            <a:prstGeom prst="arc">
              <a:avLst>
                <a:gd name="adj1" fmla="val 11045684"/>
                <a:gd name="adj2" fmla="val 201623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/>
            <p:cNvSpPr/>
            <p:nvPr/>
          </p:nvSpPr>
          <p:spPr>
            <a:xfrm>
              <a:off x="9673816" y="5296096"/>
              <a:ext cx="97819" cy="224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/>
            <p:cNvSpPr/>
            <p:nvPr/>
          </p:nvSpPr>
          <p:spPr>
            <a:xfrm>
              <a:off x="10125602" y="5299005"/>
              <a:ext cx="97819" cy="2248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4" name="Arc 163"/>
          <p:cNvSpPr/>
          <p:nvPr/>
        </p:nvSpPr>
        <p:spPr>
          <a:xfrm rot="10800000">
            <a:off x="3635896" y="1988840"/>
            <a:ext cx="720080" cy="875167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Arc 164"/>
          <p:cNvSpPr/>
          <p:nvPr/>
        </p:nvSpPr>
        <p:spPr>
          <a:xfrm rot="10800000">
            <a:off x="4788024" y="2780928"/>
            <a:ext cx="720080" cy="875167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Arc 165"/>
          <p:cNvSpPr/>
          <p:nvPr/>
        </p:nvSpPr>
        <p:spPr>
          <a:xfrm rot="10800000">
            <a:off x="5940152" y="3861048"/>
            <a:ext cx="838336" cy="863536"/>
          </a:xfrm>
          <a:prstGeom prst="arc">
            <a:avLst>
              <a:gd name="adj1" fmla="val 11377136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/>
          <p:cNvSpPr/>
          <p:nvPr/>
        </p:nvSpPr>
        <p:spPr>
          <a:xfrm rot="10800000">
            <a:off x="7308304" y="4221088"/>
            <a:ext cx="851992" cy="1019183"/>
          </a:xfrm>
          <a:prstGeom prst="arc">
            <a:avLst>
              <a:gd name="adj1" fmla="val 13710493"/>
              <a:gd name="adj2" fmla="val 191940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1" name="slidewhist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12560" y="3124200"/>
            <a:ext cx="304800" cy="304800"/>
          </a:xfrm>
          <a:prstGeom prst="rect">
            <a:avLst/>
          </a:prstGeom>
        </p:spPr>
      </p:pic>
      <p:pic>
        <p:nvPicPr>
          <p:cNvPr id="125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  <p:pic>
        <p:nvPicPr>
          <p:cNvPr id="147" name="slidewhist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64960" y="3276600"/>
            <a:ext cx="304800" cy="304800"/>
          </a:xfrm>
          <a:prstGeom prst="rect">
            <a:avLst/>
          </a:prstGeom>
        </p:spPr>
      </p:pic>
      <p:pic>
        <p:nvPicPr>
          <p:cNvPr id="150" name="Bum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908976" y="3797424"/>
            <a:ext cx="304800" cy="304800"/>
          </a:xfrm>
          <a:prstGeom prst="rect">
            <a:avLst/>
          </a:prstGeom>
        </p:spPr>
      </p:pic>
      <p:pic>
        <p:nvPicPr>
          <p:cNvPr id="187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587408" y="595536"/>
            <a:ext cx="304800" cy="304800"/>
          </a:xfrm>
          <a:prstGeom prst="rect">
            <a:avLst/>
          </a:prstGeom>
        </p:spPr>
      </p:pic>
      <p:pic>
        <p:nvPicPr>
          <p:cNvPr id="188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739808" y="747936"/>
            <a:ext cx="304800" cy="304800"/>
          </a:xfrm>
          <a:prstGeom prst="rect">
            <a:avLst/>
          </a:prstGeom>
        </p:spPr>
      </p:pic>
      <p:pic>
        <p:nvPicPr>
          <p:cNvPr id="189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9892208" y="900336"/>
            <a:ext cx="304800" cy="304800"/>
          </a:xfrm>
          <a:prstGeom prst="rect">
            <a:avLst/>
          </a:prstGeom>
        </p:spPr>
      </p:pic>
      <p:pic>
        <p:nvPicPr>
          <p:cNvPr id="190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044608" y="1052736"/>
            <a:ext cx="304800" cy="304800"/>
          </a:xfrm>
          <a:prstGeom prst="rect">
            <a:avLst/>
          </a:prstGeom>
        </p:spPr>
      </p:pic>
      <p:pic>
        <p:nvPicPr>
          <p:cNvPr id="191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459888" y="2116088"/>
            <a:ext cx="304800" cy="304800"/>
          </a:xfrm>
          <a:prstGeom prst="rect">
            <a:avLst/>
          </a:prstGeom>
        </p:spPr>
      </p:pic>
      <p:pic>
        <p:nvPicPr>
          <p:cNvPr id="192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612288" y="2268488"/>
            <a:ext cx="304800" cy="304800"/>
          </a:xfrm>
          <a:prstGeom prst="rect">
            <a:avLst/>
          </a:prstGeom>
        </p:spPr>
      </p:pic>
      <p:pic>
        <p:nvPicPr>
          <p:cNvPr id="193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764688" y="2420888"/>
            <a:ext cx="304800" cy="304800"/>
          </a:xfrm>
          <a:prstGeom prst="rect">
            <a:avLst/>
          </a:prstGeom>
        </p:spPr>
      </p:pic>
      <p:pic>
        <p:nvPicPr>
          <p:cNvPr id="194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917088" y="2573288"/>
            <a:ext cx="304800" cy="304800"/>
          </a:xfrm>
          <a:prstGeom prst="rect">
            <a:avLst/>
          </a:prstGeom>
        </p:spPr>
      </p:pic>
      <p:pic>
        <p:nvPicPr>
          <p:cNvPr id="195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091464" y="5852120"/>
            <a:ext cx="304800" cy="304800"/>
          </a:xfrm>
          <a:prstGeom prst="rect">
            <a:avLst/>
          </a:prstGeom>
        </p:spPr>
      </p:pic>
      <p:pic>
        <p:nvPicPr>
          <p:cNvPr id="196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243864" y="6004520"/>
            <a:ext cx="304800" cy="304800"/>
          </a:xfrm>
          <a:prstGeom prst="rect">
            <a:avLst/>
          </a:prstGeom>
        </p:spPr>
      </p:pic>
      <p:pic>
        <p:nvPicPr>
          <p:cNvPr id="197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396264" y="6156920"/>
            <a:ext cx="304800" cy="304800"/>
          </a:xfrm>
          <a:prstGeom prst="rect">
            <a:avLst/>
          </a:prstGeom>
        </p:spPr>
      </p:pic>
      <p:pic>
        <p:nvPicPr>
          <p:cNvPr id="198" name="arena_buzzer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 cstate="print"/>
          <a:stretch>
            <a:fillRect/>
          </a:stretch>
        </p:blipFill>
        <p:spPr>
          <a:xfrm>
            <a:off x="1054866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68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68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68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68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64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54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568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68" fill="hold"/>
                                        <p:tgtEl>
                                          <p:spTgt spid="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568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68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164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754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568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568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568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68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>
                <p:cTn id="2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>
                <p:cTn id="2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  <p:audio>
              <p:cMediaNode>
                <p:cTn id="2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"/>
                </p:tgtEl>
              </p:cMediaNode>
            </p:audio>
            <p:audio>
              <p:cMediaNode>
                <p:cTn id="2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"/>
                </p:tgtEl>
              </p:cMediaNode>
            </p:audio>
            <p:audio>
              <p:cMediaNode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"/>
                </p:tgtEl>
              </p:cMediaNode>
            </p:audio>
            <p:audio>
              <p:cMediaNode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"/>
                </p:tgtEl>
              </p:cMediaNode>
            </p:audio>
            <p:audio>
              <p:cMediaNode>
                <p:cTn id="2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"/>
                </p:tgtEl>
              </p:cMediaNode>
            </p:audio>
            <p:audio>
              <p:cMediaNode>
                <p:cTn id="2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"/>
                </p:tgtEl>
              </p:cMediaNode>
            </p:audio>
            <p:audio>
              <p:cMediaNode>
                <p:cTn id="2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"/>
                </p:tgtEl>
              </p:cMediaNode>
            </p:audio>
            <p:audio>
              <p:cMediaNode>
                <p:cTn id="2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"/>
                </p:tgtEl>
              </p:cMediaNode>
            </p:audio>
            <p:audio>
              <p:cMediaNode>
                <p:cTn id="2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>
                <p:cTn id="2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"/>
                </p:tgtEl>
              </p:cMediaNode>
            </p:audio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77" grpId="0" animBg="1"/>
      <p:bldP spid="80" grpId="0" animBg="1"/>
      <p:bldP spid="99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3" grpId="0" animBg="1"/>
      <p:bldP spid="113" grpId="1" animBg="1"/>
      <p:bldP spid="113" grpId="2" animBg="1"/>
      <p:bldP spid="113" grpId="3" animBg="1"/>
      <p:bldP spid="113" grpId="4" animBg="1"/>
      <p:bldP spid="117" grpId="0" animBg="1"/>
      <p:bldP spid="117" grpId="1" animBg="1"/>
      <p:bldP spid="122" grpId="0" animBg="1"/>
      <p:bldP spid="129" grpId="0" animBg="1"/>
      <p:bldP spid="130" grpId="0" animBg="1"/>
      <p:bldP spid="130" grpId="1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56"/>
          <p:cNvGrpSpPr/>
          <p:nvPr/>
        </p:nvGrpSpPr>
        <p:grpSpPr>
          <a:xfrm rot="20217611">
            <a:off x="5100963" y="344786"/>
            <a:ext cx="710411" cy="1376004"/>
            <a:chOff x="1738344" y="-256637"/>
            <a:chExt cx="901452" cy="1701802"/>
          </a:xfrm>
        </p:grpSpPr>
        <p:sp>
          <p:nvSpPr>
            <p:cNvPr id="96" name="Freeform 95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7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98" name="Group 57"/>
          <p:cNvGrpSpPr/>
          <p:nvPr/>
        </p:nvGrpSpPr>
        <p:grpSpPr>
          <a:xfrm rot="383250">
            <a:off x="5202774" y="468986"/>
            <a:ext cx="1153305" cy="1026839"/>
            <a:chOff x="1556931" y="175201"/>
            <a:chExt cx="1463445" cy="1269964"/>
          </a:xfrm>
        </p:grpSpPr>
        <p:sp>
          <p:nvSpPr>
            <p:cNvPr id="99" name="Freeform 9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0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23" name="Freeform 22"/>
          <p:cNvSpPr/>
          <p:nvPr/>
        </p:nvSpPr>
        <p:spPr>
          <a:xfrm>
            <a:off x="5486923" y="1069706"/>
            <a:ext cx="381221" cy="63110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5724128" y="764704"/>
            <a:ext cx="1488740" cy="4948927"/>
            <a:chOff x="4869586" y="-171400"/>
            <a:chExt cx="1889085" cy="6120680"/>
          </a:xfrm>
        </p:grpSpPr>
        <p:sp>
          <p:nvSpPr>
            <p:cNvPr id="24" name="Freeform 23"/>
            <p:cNvSpPr/>
            <p:nvPr/>
          </p:nvSpPr>
          <p:spPr>
            <a:xfrm flipH="1">
              <a:off x="6278242" y="201671"/>
              <a:ext cx="480429" cy="78052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69586" y="1072167"/>
              <a:ext cx="645920" cy="48771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5765964" y="1196524"/>
              <a:ext cx="676525" cy="47397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869586" y="-171400"/>
              <a:ext cx="1578550" cy="155445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766846" y="131088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5445670" y="140193"/>
              <a:ext cx="61007" cy="2194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Arc 68"/>
            <p:cNvSpPr/>
            <p:nvPr/>
          </p:nvSpPr>
          <p:spPr>
            <a:xfrm rot="10800000">
              <a:off x="5220072" y="260648"/>
              <a:ext cx="854095" cy="756746"/>
            </a:xfrm>
            <a:prstGeom prst="arc">
              <a:avLst>
                <a:gd name="adj1" fmla="val 11045684"/>
                <a:gd name="adj2" fmla="val 211836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56"/>
          <p:cNvGrpSpPr/>
          <p:nvPr/>
        </p:nvGrpSpPr>
        <p:grpSpPr>
          <a:xfrm rot="20217611">
            <a:off x="6539951" y="2970938"/>
            <a:ext cx="710411" cy="1376004"/>
            <a:chOff x="1738344" y="-256637"/>
            <a:chExt cx="901452" cy="1701802"/>
          </a:xfrm>
        </p:grpSpPr>
        <p:sp>
          <p:nvSpPr>
            <p:cNvPr id="102" name="Freeform 101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104" name="Group 57"/>
          <p:cNvGrpSpPr/>
          <p:nvPr/>
        </p:nvGrpSpPr>
        <p:grpSpPr>
          <a:xfrm rot="21322359">
            <a:off x="6566651" y="3116633"/>
            <a:ext cx="1153305" cy="1026839"/>
            <a:chOff x="1556931" y="175201"/>
            <a:chExt cx="1463445" cy="1269964"/>
          </a:xfrm>
        </p:grpSpPr>
        <p:sp>
          <p:nvSpPr>
            <p:cNvPr id="105" name="Freeform 10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6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89" name="Group 56"/>
          <p:cNvGrpSpPr/>
          <p:nvPr/>
        </p:nvGrpSpPr>
        <p:grpSpPr>
          <a:xfrm rot="19792331">
            <a:off x="4110722" y="2794265"/>
            <a:ext cx="710410" cy="1376005"/>
            <a:chOff x="1738344" y="-256637"/>
            <a:chExt cx="901451" cy="1701802"/>
          </a:xfrm>
        </p:grpSpPr>
        <p:sp>
          <p:nvSpPr>
            <p:cNvPr id="90" name="Freeform 89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1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3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92" name="Group 57"/>
          <p:cNvGrpSpPr/>
          <p:nvPr/>
        </p:nvGrpSpPr>
        <p:grpSpPr>
          <a:xfrm rot="20428019">
            <a:off x="4072308" y="2876479"/>
            <a:ext cx="1153305" cy="1026839"/>
            <a:chOff x="1556931" y="175201"/>
            <a:chExt cx="1463445" cy="1269964"/>
          </a:xfrm>
        </p:grpSpPr>
        <p:sp>
          <p:nvSpPr>
            <p:cNvPr id="93" name="Freeform 92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4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83" name="Group 56"/>
          <p:cNvGrpSpPr/>
          <p:nvPr/>
        </p:nvGrpSpPr>
        <p:grpSpPr>
          <a:xfrm rot="18472829">
            <a:off x="2296316" y="2758425"/>
            <a:ext cx="728877" cy="1341149"/>
            <a:chOff x="1738344" y="-256637"/>
            <a:chExt cx="901452" cy="1701802"/>
          </a:xfrm>
        </p:grpSpPr>
        <p:sp>
          <p:nvSpPr>
            <p:cNvPr id="84" name="Freeform 83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5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86" name="Group 57"/>
          <p:cNvGrpSpPr/>
          <p:nvPr/>
        </p:nvGrpSpPr>
        <p:grpSpPr>
          <a:xfrm rot="20723468">
            <a:off x="2378595" y="2705364"/>
            <a:ext cx="1153305" cy="1026839"/>
            <a:chOff x="1556931" y="175201"/>
            <a:chExt cx="1463445" cy="1269964"/>
          </a:xfrm>
        </p:grpSpPr>
        <p:sp>
          <p:nvSpPr>
            <p:cNvPr id="87" name="Freeform 86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8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73" name="Group 56"/>
          <p:cNvGrpSpPr/>
          <p:nvPr/>
        </p:nvGrpSpPr>
        <p:grpSpPr>
          <a:xfrm rot="20217611">
            <a:off x="267967" y="3153098"/>
            <a:ext cx="710411" cy="1376004"/>
            <a:chOff x="1738344" y="-256637"/>
            <a:chExt cx="901452" cy="1701802"/>
          </a:xfrm>
        </p:grpSpPr>
        <p:sp>
          <p:nvSpPr>
            <p:cNvPr id="74" name="Freeform 73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76" name="Group 57"/>
          <p:cNvGrpSpPr/>
          <p:nvPr/>
        </p:nvGrpSpPr>
        <p:grpSpPr>
          <a:xfrm rot="383250">
            <a:off x="340819" y="3357005"/>
            <a:ext cx="1153305" cy="1026839"/>
            <a:chOff x="1556931" y="175201"/>
            <a:chExt cx="1463445" cy="1269964"/>
          </a:xfrm>
        </p:grpSpPr>
        <p:sp>
          <p:nvSpPr>
            <p:cNvPr id="77" name="Freeform 76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66" name="Freeform 65"/>
          <p:cNvSpPr/>
          <p:nvPr/>
        </p:nvSpPr>
        <p:spPr>
          <a:xfrm>
            <a:off x="6948264" y="3789040"/>
            <a:ext cx="329848" cy="67496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734607" y="3487879"/>
            <a:ext cx="397233" cy="73320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608431" y="3387234"/>
            <a:ext cx="251601" cy="90586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1" name="Group 110"/>
          <p:cNvGrpSpPr/>
          <p:nvPr/>
        </p:nvGrpSpPr>
        <p:grpSpPr>
          <a:xfrm>
            <a:off x="7164288" y="2924944"/>
            <a:ext cx="1656184" cy="2737145"/>
            <a:chOff x="6788899" y="2564904"/>
            <a:chExt cx="2101557" cy="3385217"/>
          </a:xfrm>
        </p:grpSpPr>
        <p:sp>
          <p:nvSpPr>
            <p:cNvPr id="31" name="Freeform 30"/>
            <p:cNvSpPr/>
            <p:nvPr/>
          </p:nvSpPr>
          <p:spPr>
            <a:xfrm flipH="1">
              <a:off x="8488675" y="3645024"/>
              <a:ext cx="401781" cy="834775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 flipH="1">
              <a:off x="7797011" y="5301208"/>
              <a:ext cx="565165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76931" y="5301208"/>
              <a:ext cx="534133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788899" y="3068960"/>
              <a:ext cx="1843792" cy="2320071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7076931" y="2564904"/>
              <a:ext cx="1322078" cy="612068"/>
              <a:chOff x="1214203" y="1352769"/>
              <a:chExt cx="1394086" cy="664886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408555" y="3429000"/>
              <a:ext cx="581741" cy="1112990"/>
              <a:chOff x="899592" y="3320988"/>
              <a:chExt cx="581741" cy="1112990"/>
            </a:xfrm>
          </p:grpSpPr>
          <p:sp>
            <p:nvSpPr>
              <p:cNvPr id="45" name="Arc 44"/>
              <p:cNvSpPr/>
              <p:nvPr/>
            </p:nvSpPr>
            <p:spPr>
              <a:xfrm flipV="1">
                <a:off x="899592" y="3969060"/>
                <a:ext cx="512085" cy="464918"/>
              </a:xfrm>
              <a:prstGeom prst="arc">
                <a:avLst>
                  <a:gd name="adj1" fmla="val 12767844"/>
                  <a:gd name="adj2" fmla="val 1971199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75131" y="3320988"/>
                <a:ext cx="106202" cy="1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43083" y="3320988"/>
                <a:ext cx="106202" cy="1926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9" name="Freeform 48"/>
          <p:cNvSpPr/>
          <p:nvPr/>
        </p:nvSpPr>
        <p:spPr>
          <a:xfrm rot="844739">
            <a:off x="483508" y="3903882"/>
            <a:ext cx="458736" cy="86292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4697177" y="2984770"/>
            <a:ext cx="887948" cy="2748486"/>
            <a:chOff x="3603743" y="2568038"/>
            <a:chExt cx="1126732" cy="3399244"/>
          </a:xfrm>
        </p:grpSpPr>
        <p:sp>
          <p:nvSpPr>
            <p:cNvPr id="12" name="Freeform 11"/>
            <p:cNvSpPr/>
            <p:nvPr/>
          </p:nvSpPr>
          <p:spPr>
            <a:xfrm flipH="1">
              <a:off x="4427984" y="3140968"/>
              <a:ext cx="302491" cy="112034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25"/>
            <p:cNvGrpSpPr/>
            <p:nvPr/>
          </p:nvGrpSpPr>
          <p:grpSpPr>
            <a:xfrm flipH="1">
              <a:off x="3603743" y="2568038"/>
              <a:ext cx="1008113" cy="3399244"/>
              <a:chOff x="6156176" y="1970838"/>
              <a:chExt cx="1147085" cy="3615268"/>
            </a:xfrm>
          </p:grpSpPr>
          <p:sp>
            <p:nvSpPr>
              <p:cNvPr id="15" name="Freeform 14"/>
              <p:cNvSpPr/>
              <p:nvPr/>
            </p:nvSpPr>
            <p:spPr>
              <a:xfrm flipH="1">
                <a:off x="6804248" y="4725144"/>
                <a:ext cx="499013" cy="8609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156176" y="4725144"/>
                <a:ext cx="504056" cy="860962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00192" y="1970838"/>
                <a:ext cx="864096" cy="2916324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Chord 17"/>
              <p:cNvSpPr/>
              <p:nvPr/>
            </p:nvSpPr>
            <p:spPr>
              <a:xfrm>
                <a:off x="6485736" y="2811408"/>
                <a:ext cx="504056" cy="33689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3891779" y="3068960"/>
              <a:ext cx="427247" cy="188243"/>
              <a:chOff x="5148064" y="1988840"/>
              <a:chExt cx="427247" cy="18824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0" name="Arc 69"/>
            <p:cNvSpPr/>
            <p:nvPr/>
          </p:nvSpPr>
          <p:spPr>
            <a:xfrm flipV="1">
              <a:off x="3851920" y="3501008"/>
              <a:ext cx="504056" cy="504056"/>
            </a:xfrm>
            <a:prstGeom prst="arc">
              <a:avLst>
                <a:gd name="adj1" fmla="val 12370413"/>
                <a:gd name="adj2" fmla="val 199872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29732" y="2781843"/>
            <a:ext cx="1354236" cy="2951802"/>
            <a:chOff x="1403648" y="2257164"/>
            <a:chExt cx="1718411" cy="3650698"/>
          </a:xfrm>
        </p:grpSpPr>
        <p:sp>
          <p:nvSpPr>
            <p:cNvPr id="3" name="Freeform 2"/>
            <p:cNvSpPr/>
            <p:nvPr/>
          </p:nvSpPr>
          <p:spPr>
            <a:xfrm flipH="1">
              <a:off x="2627784" y="3193268"/>
              <a:ext cx="494275" cy="90681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03648" y="2257164"/>
              <a:ext cx="1582691" cy="3650698"/>
              <a:chOff x="5351209" y="980728"/>
              <a:chExt cx="1529330" cy="3794713"/>
            </a:xfrm>
          </p:grpSpPr>
          <p:sp>
            <p:nvSpPr>
              <p:cNvPr id="5" name="Freeform 4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1" name="Arc 70"/>
            <p:cNvSpPr/>
            <p:nvPr/>
          </p:nvSpPr>
          <p:spPr>
            <a:xfrm flipV="1">
              <a:off x="1869604" y="3356992"/>
              <a:ext cx="576064" cy="446000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3568" y="3284984"/>
            <a:ext cx="2035988" cy="3011611"/>
            <a:chOff x="-1368107" y="2924944"/>
            <a:chExt cx="2583496" cy="3724668"/>
          </a:xfrm>
        </p:grpSpPr>
        <p:sp>
          <p:nvSpPr>
            <p:cNvPr id="48" name="Freeform 47"/>
            <p:cNvSpPr/>
            <p:nvPr/>
          </p:nvSpPr>
          <p:spPr>
            <a:xfrm rot="20351048" flipH="1">
              <a:off x="638341" y="3712725"/>
              <a:ext cx="577048" cy="1067234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5" name="Group 106"/>
            <p:cNvGrpSpPr/>
            <p:nvPr/>
          </p:nvGrpSpPr>
          <p:grpSpPr>
            <a:xfrm>
              <a:off x="-1368107" y="2924944"/>
              <a:ext cx="2286660" cy="3724668"/>
              <a:chOff x="467544" y="1700808"/>
              <a:chExt cx="3312368" cy="5655141"/>
            </a:xfrm>
          </p:grpSpPr>
          <p:sp>
            <p:nvSpPr>
              <p:cNvPr id="57" name="Freeform 56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Chord 58"/>
              <p:cNvSpPr/>
              <p:nvPr/>
            </p:nvSpPr>
            <p:spPr>
              <a:xfrm>
                <a:off x="467544" y="2348880"/>
                <a:ext cx="3312368" cy="5007069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64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5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2" name="Moon 71"/>
            <p:cNvSpPr/>
            <p:nvPr/>
          </p:nvSpPr>
          <p:spPr>
            <a:xfrm rot="16200000">
              <a:off x="-662815" y="3911287"/>
              <a:ext cx="864096" cy="1339682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892480" y="-459432"/>
            <a:ext cx="9339101" cy="6119814"/>
            <a:chOff x="0" y="260648"/>
            <a:chExt cx="9339101" cy="6119814"/>
          </a:xfrm>
        </p:grpSpPr>
        <p:grpSp>
          <p:nvGrpSpPr>
            <p:cNvPr id="113" name="Group 105"/>
            <p:cNvGrpSpPr/>
            <p:nvPr/>
          </p:nvGrpSpPr>
          <p:grpSpPr>
            <a:xfrm>
              <a:off x="2051720" y="260648"/>
              <a:ext cx="5654354" cy="4843418"/>
              <a:chOff x="1739001" y="332191"/>
              <a:chExt cx="5654354" cy="4843418"/>
            </a:xfrm>
          </p:grpSpPr>
          <p:sp>
            <p:nvSpPr>
              <p:cNvPr id="171" name="Freeform 170"/>
              <p:cNvSpPr/>
              <p:nvPr/>
            </p:nvSpPr>
            <p:spPr>
              <a:xfrm rot="3905215" flipV="1">
                <a:off x="6793978" y="899675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Freeform 171"/>
              <p:cNvSpPr/>
              <p:nvPr/>
            </p:nvSpPr>
            <p:spPr>
              <a:xfrm rot="8142818">
                <a:off x="5218542" y="422502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3" name="Group 52"/>
              <p:cNvGrpSpPr/>
              <p:nvPr/>
            </p:nvGrpSpPr>
            <p:grpSpPr>
              <a:xfrm rot="909527">
                <a:off x="1739001" y="332191"/>
                <a:ext cx="5102870" cy="4843418"/>
                <a:chOff x="565500" y="-171400"/>
                <a:chExt cx="6475110" cy="5990190"/>
              </a:xfrm>
            </p:grpSpPr>
            <p:sp>
              <p:nvSpPr>
                <p:cNvPr id="177" name="Freeform 176"/>
                <p:cNvSpPr/>
                <p:nvPr/>
              </p:nvSpPr>
              <p:spPr>
                <a:xfrm rot="3411656">
                  <a:off x="2752662" y="-296896"/>
                  <a:ext cx="629556" cy="5003880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 rot="20690473" flipH="1">
                  <a:off x="6364085" y="1079012"/>
                  <a:ext cx="676525" cy="473977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869586" y="-171400"/>
                  <a:ext cx="1578550" cy="1554459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rot="10800000">
                  <a:off x="5220072" y="260648"/>
                  <a:ext cx="854095" cy="756746"/>
                </a:xfrm>
                <a:prstGeom prst="arc">
                  <a:avLst>
                    <a:gd name="adj1" fmla="val 11045684"/>
                    <a:gd name="adj2" fmla="val 211836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74" name="Straight Connector 173"/>
              <p:cNvCxnSpPr/>
              <p:nvPr/>
            </p:nvCxnSpPr>
            <p:spPr>
              <a:xfrm rot="608817">
                <a:off x="5990314" y="1089435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608817">
                <a:off x="6298559" y="1143133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Chord 175"/>
              <p:cNvSpPr/>
              <p:nvPr/>
            </p:nvSpPr>
            <p:spPr>
              <a:xfrm rot="2651492">
                <a:off x="5871337" y="1448792"/>
                <a:ext cx="241776" cy="520523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150"/>
            <p:cNvGrpSpPr/>
            <p:nvPr/>
          </p:nvGrpSpPr>
          <p:grpSpPr>
            <a:xfrm>
              <a:off x="0" y="3087842"/>
              <a:ext cx="3060848" cy="3292620"/>
              <a:chOff x="1475656" y="0"/>
              <a:chExt cx="3293377" cy="3508644"/>
            </a:xfrm>
          </p:grpSpPr>
          <p:grpSp>
            <p:nvGrpSpPr>
              <p:cNvPr id="155" name="Group 125"/>
              <p:cNvGrpSpPr/>
              <p:nvPr/>
            </p:nvGrpSpPr>
            <p:grpSpPr>
              <a:xfrm>
                <a:off x="1475656" y="0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62" name="Freeform 9"/>
                <p:cNvSpPr/>
                <p:nvPr/>
              </p:nvSpPr>
              <p:spPr>
                <a:xfrm flipH="1">
                  <a:off x="2298668" y="4422823"/>
                  <a:ext cx="64101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Freeform 10"/>
                <p:cNvSpPr/>
                <p:nvPr/>
              </p:nvSpPr>
              <p:spPr>
                <a:xfrm rot="3953413">
                  <a:off x="1285074" y="4005704"/>
                  <a:ext cx="55617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64" name="Group 111"/>
                <p:cNvGrpSpPr/>
                <p:nvPr/>
              </p:nvGrpSpPr>
              <p:grpSpPr>
                <a:xfrm rot="745450">
                  <a:off x="557614" y="2334591"/>
                  <a:ext cx="3293377" cy="3508644"/>
                  <a:chOff x="557614" y="2334591"/>
                  <a:chExt cx="3293377" cy="3508644"/>
                </a:xfrm>
              </p:grpSpPr>
              <p:sp>
                <p:nvSpPr>
                  <p:cNvPr id="165" name="Freeform 12"/>
                  <p:cNvSpPr/>
                  <p:nvPr/>
                </p:nvSpPr>
                <p:spPr>
                  <a:xfrm rot="3159765" flipV="1">
                    <a:off x="3009664" y="2541444"/>
                    <a:ext cx="656203" cy="1026451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Freeform 13"/>
                  <p:cNvSpPr/>
                  <p:nvPr/>
                </p:nvSpPr>
                <p:spPr>
                  <a:xfrm rot="7397368">
                    <a:off x="778085" y="2591688"/>
                    <a:ext cx="656203" cy="1097146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Chord 14"/>
                  <p:cNvSpPr/>
                  <p:nvPr/>
                </p:nvSpPr>
                <p:spPr>
                  <a:xfrm>
                    <a:off x="1218548" y="2736677"/>
                    <a:ext cx="2030200" cy="310655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68" name="Group 24"/>
                  <p:cNvGrpSpPr/>
                  <p:nvPr/>
                </p:nvGrpSpPr>
                <p:grpSpPr>
                  <a:xfrm>
                    <a:off x="1748165" y="2334591"/>
                    <a:ext cx="983407" cy="928728"/>
                    <a:chOff x="1239333" y="2582544"/>
                    <a:chExt cx="1033010" cy="831187"/>
                  </a:xfrm>
                  <a:solidFill>
                    <a:srgbClr val="FF3300"/>
                  </a:solidFill>
                </p:grpSpPr>
                <p:sp>
                  <p:nvSpPr>
                    <p:cNvPr id="169" name="Freeform 10"/>
                    <p:cNvSpPr/>
                    <p:nvPr/>
                  </p:nvSpPr>
                  <p:spPr>
                    <a:xfrm>
                      <a:off x="1239333" y="2884794"/>
                      <a:ext cx="1033010" cy="152541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70" name="Chord 11"/>
                    <p:cNvSpPr/>
                    <p:nvPr/>
                  </p:nvSpPr>
                  <p:spPr>
                    <a:xfrm>
                      <a:off x="1468890" y="2582544"/>
                      <a:ext cx="573894" cy="831187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56" name="Group 146"/>
              <p:cNvGrpSpPr/>
              <p:nvPr/>
            </p:nvGrpSpPr>
            <p:grpSpPr>
              <a:xfrm rot="608817">
                <a:off x="2982192" y="900142"/>
                <a:ext cx="720080" cy="0"/>
                <a:chOff x="5508104" y="3429000"/>
                <a:chExt cx="720080" cy="0"/>
              </a:xfrm>
            </p:grpSpPr>
            <p:cxnSp>
              <p:nvCxnSpPr>
                <p:cNvPr id="160" name="Straight Connector 7"/>
                <p:cNvCxnSpPr/>
                <p:nvPr/>
              </p:nvCxnSpPr>
              <p:spPr>
                <a:xfrm>
                  <a:off x="5508104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8"/>
                <p:cNvCxnSpPr/>
                <p:nvPr/>
              </p:nvCxnSpPr>
              <p:spPr>
                <a:xfrm>
                  <a:off x="5940152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49"/>
              <p:cNvGrpSpPr/>
              <p:nvPr/>
            </p:nvGrpSpPr>
            <p:grpSpPr>
              <a:xfrm rot="778289">
                <a:off x="2618273" y="680094"/>
                <a:ext cx="1243156" cy="1339783"/>
                <a:chOff x="5436095" y="836712"/>
                <a:chExt cx="936104" cy="979536"/>
              </a:xfrm>
            </p:grpSpPr>
            <p:sp>
              <p:nvSpPr>
                <p:cNvPr id="158" name="Arc 5"/>
                <p:cNvSpPr/>
                <p:nvPr/>
              </p:nvSpPr>
              <p:spPr>
                <a:xfrm flipH="1">
                  <a:off x="5436095" y="836712"/>
                  <a:ext cx="936104" cy="707302"/>
                </a:xfrm>
                <a:prstGeom prst="arc">
                  <a:avLst>
                    <a:gd name="adj1" fmla="val 630788"/>
                    <a:gd name="adj2" fmla="val 10244544"/>
                  </a:avLst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9" name="Chord 6"/>
                <p:cNvSpPr/>
                <p:nvPr/>
              </p:nvSpPr>
              <p:spPr>
                <a:xfrm>
                  <a:off x="5940153" y="1240184"/>
                  <a:ext cx="273239" cy="576064"/>
                </a:xfrm>
                <a:prstGeom prst="chord">
                  <a:avLst>
                    <a:gd name="adj1" fmla="val 19672702"/>
                    <a:gd name="adj2" fmla="val 10674166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15" name="Group 50"/>
            <p:cNvGrpSpPr/>
            <p:nvPr/>
          </p:nvGrpSpPr>
          <p:grpSpPr>
            <a:xfrm>
              <a:off x="2699792" y="2492896"/>
              <a:ext cx="2304256" cy="3240360"/>
              <a:chOff x="2821796" y="2862361"/>
              <a:chExt cx="2435775" cy="3302943"/>
            </a:xfrm>
          </p:grpSpPr>
          <p:sp>
            <p:nvSpPr>
              <p:cNvPr id="143" name="Freeform 142"/>
              <p:cNvSpPr/>
              <p:nvPr/>
            </p:nvSpPr>
            <p:spPr>
              <a:xfrm rot="3905215" flipV="1">
                <a:off x="4581614" y="3425203"/>
                <a:ext cx="521530" cy="83038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8142818">
                <a:off x="3151595" y="3196946"/>
                <a:ext cx="521530" cy="88757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Freeform 144"/>
              <p:cNvSpPr/>
              <p:nvPr/>
            </p:nvSpPr>
            <p:spPr>
              <a:xfrm flipH="1">
                <a:off x="3779912" y="5445224"/>
                <a:ext cx="591764" cy="72008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3653109">
                <a:off x="2955613" y="4960098"/>
                <a:ext cx="486593" cy="7542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7" name="Group 43"/>
              <p:cNvGrpSpPr/>
              <p:nvPr/>
            </p:nvGrpSpPr>
            <p:grpSpPr>
              <a:xfrm rot="702802">
                <a:off x="3501053" y="2862361"/>
                <a:ext cx="1088357" cy="2789313"/>
                <a:chOff x="3491880" y="2924944"/>
                <a:chExt cx="1088357" cy="2789313"/>
              </a:xfrm>
            </p:grpSpPr>
            <p:sp>
              <p:nvSpPr>
                <p:cNvPr id="150" name="Rounded Rectangle 149"/>
                <p:cNvSpPr/>
                <p:nvPr/>
              </p:nvSpPr>
              <p:spPr>
                <a:xfrm>
                  <a:off x="3491880" y="2924944"/>
                  <a:ext cx="1088357" cy="2789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51" name="Group 127"/>
                <p:cNvGrpSpPr/>
                <p:nvPr/>
              </p:nvGrpSpPr>
              <p:grpSpPr>
                <a:xfrm>
                  <a:off x="3733304" y="3645024"/>
                  <a:ext cx="576064" cy="619044"/>
                  <a:chOff x="2944949" y="3356992"/>
                  <a:chExt cx="576064" cy="619044"/>
                </a:xfrm>
              </p:grpSpPr>
              <p:sp>
                <p:nvSpPr>
                  <p:cNvPr id="153" name="Chord 7"/>
                  <p:cNvSpPr/>
                  <p:nvPr/>
                </p:nvSpPr>
                <p:spPr>
                  <a:xfrm>
                    <a:off x="3050033" y="3368750"/>
                    <a:ext cx="376222" cy="253574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4" name="Arc 153"/>
                  <p:cNvSpPr/>
                  <p:nvPr/>
                </p:nvSpPr>
                <p:spPr>
                  <a:xfrm flipV="1">
                    <a:off x="2944949" y="3356992"/>
                    <a:ext cx="576064" cy="619044"/>
                  </a:xfrm>
                  <a:prstGeom prst="arc">
                    <a:avLst>
                      <a:gd name="adj1" fmla="val 11045684"/>
                      <a:gd name="adj2" fmla="val 2123717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2" name="Chord 40"/>
                <p:cNvSpPr/>
                <p:nvPr/>
              </p:nvSpPr>
              <p:spPr>
                <a:xfrm rot="778289">
                  <a:off x="3918457" y="3958012"/>
                  <a:ext cx="293552" cy="626219"/>
                </a:xfrm>
                <a:prstGeom prst="chord">
                  <a:avLst>
                    <a:gd name="adj1" fmla="val 19672702"/>
                    <a:gd name="adj2" fmla="val 10674166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48" name="Straight Connector 147"/>
              <p:cNvCxnSpPr/>
              <p:nvPr/>
            </p:nvCxnSpPr>
            <p:spPr>
              <a:xfrm rot="608817">
                <a:off x="3922106" y="3449524"/>
                <a:ext cx="233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608817">
                <a:off x="4266161" y="3511100"/>
                <a:ext cx="233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06"/>
            <p:cNvGrpSpPr/>
            <p:nvPr/>
          </p:nvGrpSpPr>
          <p:grpSpPr>
            <a:xfrm>
              <a:off x="4773451" y="2931645"/>
              <a:ext cx="1670757" cy="2748485"/>
              <a:chOff x="4498464" y="2964535"/>
              <a:chExt cx="1670757" cy="2748485"/>
            </a:xfrm>
          </p:grpSpPr>
          <p:sp>
            <p:nvSpPr>
              <p:cNvPr id="131" name="Freeform 130"/>
              <p:cNvSpPr/>
              <p:nvPr/>
            </p:nvSpPr>
            <p:spPr>
              <a:xfrm rot="3905215" flipV="1">
                <a:off x="5569844" y="3275938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 rot="8142818">
                <a:off x="4498464" y="3086798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3" name="Group 74"/>
              <p:cNvGrpSpPr/>
              <p:nvPr/>
            </p:nvGrpSpPr>
            <p:grpSpPr>
              <a:xfrm rot="835082">
                <a:off x="4531394" y="2964535"/>
                <a:ext cx="962718" cy="2748485"/>
                <a:chOff x="3390248" y="2568038"/>
                <a:chExt cx="1221610" cy="3399243"/>
              </a:xfrm>
            </p:grpSpPr>
            <p:grpSp>
              <p:nvGrpSpPr>
                <p:cNvPr id="137" name="Group 25"/>
                <p:cNvGrpSpPr/>
                <p:nvPr/>
              </p:nvGrpSpPr>
              <p:grpSpPr>
                <a:xfrm flipH="1">
                  <a:off x="3390248" y="2568038"/>
                  <a:ext cx="1221610" cy="3399243"/>
                  <a:chOff x="6156177" y="1970838"/>
                  <a:chExt cx="1390014" cy="3615267"/>
                </a:xfrm>
              </p:grpSpPr>
              <p:sp>
                <p:nvSpPr>
                  <p:cNvPr id="139" name="Freeform 138"/>
                  <p:cNvSpPr/>
                  <p:nvPr/>
                </p:nvSpPr>
                <p:spPr>
                  <a:xfrm rot="19731304" flipH="1">
                    <a:off x="7047177" y="4548765"/>
                    <a:ext cx="499014" cy="860962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>
                  <a:xfrm rot="835082">
                    <a:off x="6156177" y="4725143"/>
                    <a:ext cx="504055" cy="860962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>
                  <a:xfrm>
                    <a:off x="6300192" y="1970838"/>
                    <a:ext cx="864096" cy="29163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Chord 17"/>
                  <p:cNvSpPr/>
                  <p:nvPr/>
                </p:nvSpPr>
                <p:spPr>
                  <a:xfrm>
                    <a:off x="6485736" y="2811408"/>
                    <a:ext cx="504056" cy="336890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8" name="Arc 137"/>
                <p:cNvSpPr/>
                <p:nvPr/>
              </p:nvSpPr>
              <p:spPr>
                <a:xfrm flipV="1">
                  <a:off x="3851920" y="3501008"/>
                  <a:ext cx="504056" cy="504056"/>
                </a:xfrm>
                <a:prstGeom prst="arc">
                  <a:avLst>
                    <a:gd name="adj1" fmla="val 12370413"/>
                    <a:gd name="adj2" fmla="val 19987214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34" name="Straight Connector 133"/>
              <p:cNvCxnSpPr/>
              <p:nvPr/>
            </p:nvCxnSpPr>
            <p:spPr>
              <a:xfrm rot="608817">
                <a:off x="5064738" y="3447390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608817">
                <a:off x="5372983" y="3501088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Chord 135"/>
              <p:cNvSpPr/>
              <p:nvPr/>
            </p:nvSpPr>
            <p:spPr>
              <a:xfrm rot="1481091">
                <a:off x="5081336" y="3937950"/>
                <a:ext cx="180062" cy="470353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01"/>
            <p:cNvGrpSpPr/>
            <p:nvPr/>
          </p:nvGrpSpPr>
          <p:grpSpPr>
            <a:xfrm>
              <a:off x="7164288" y="2884005"/>
              <a:ext cx="2174813" cy="2705235"/>
              <a:chOff x="6908009" y="2983558"/>
              <a:chExt cx="2174813" cy="2705235"/>
            </a:xfrm>
          </p:grpSpPr>
          <p:sp>
            <p:nvSpPr>
              <p:cNvPr id="118" name="Freeform 117"/>
              <p:cNvSpPr/>
              <p:nvPr/>
            </p:nvSpPr>
            <p:spPr>
              <a:xfrm rot="3905215" flipV="1">
                <a:off x="8483445" y="3635978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8142818">
                <a:off x="6908009" y="3158805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0" name="Group 62"/>
              <p:cNvGrpSpPr/>
              <p:nvPr/>
            </p:nvGrpSpPr>
            <p:grpSpPr>
              <a:xfrm rot="730762">
                <a:off x="7000421" y="2983558"/>
                <a:ext cx="1526904" cy="2705235"/>
                <a:chOff x="6695180" y="2564904"/>
                <a:chExt cx="1937511" cy="3345752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 rot="20869238" flipH="1">
                  <a:off x="7889397" y="5261743"/>
                  <a:ext cx="565165" cy="648913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 rot="3380998">
                  <a:off x="6767769" y="4919671"/>
                  <a:ext cx="520602" cy="665779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6788899" y="3068960"/>
                  <a:ext cx="1843792" cy="2320071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7" name="Group 60"/>
                <p:cNvGrpSpPr/>
                <p:nvPr/>
              </p:nvGrpSpPr>
              <p:grpSpPr>
                <a:xfrm>
                  <a:off x="7076931" y="2564904"/>
                  <a:ext cx="1322078" cy="612068"/>
                  <a:chOff x="1214203" y="1352769"/>
                  <a:chExt cx="1394086" cy="664886"/>
                </a:xfrm>
              </p:grpSpPr>
              <p:sp>
                <p:nvSpPr>
                  <p:cNvPr id="129" name="Freeform 128"/>
                  <p:cNvSpPr/>
                  <p:nvPr/>
                </p:nvSpPr>
                <p:spPr>
                  <a:xfrm>
                    <a:off x="1541419" y="1352769"/>
                    <a:ext cx="726326" cy="636072"/>
                  </a:xfrm>
                  <a:custGeom>
                    <a:avLst/>
                    <a:gdLst>
                      <a:gd name="connsiteX0" fmla="*/ 12492 w 687049"/>
                      <a:gd name="connsiteY0" fmla="*/ 484682 h 484682"/>
                      <a:gd name="connsiteX1" fmla="*/ 57462 w 687049"/>
                      <a:gd name="connsiteY1" fmla="*/ 34977 h 484682"/>
                      <a:gd name="connsiteX2" fmla="*/ 357265 w 687049"/>
                      <a:gd name="connsiteY2" fmla="*/ 274820 h 484682"/>
                      <a:gd name="connsiteX3" fmla="*/ 582118 w 687049"/>
                      <a:gd name="connsiteY3" fmla="*/ 49968 h 484682"/>
                      <a:gd name="connsiteX4" fmla="*/ 687049 w 687049"/>
                      <a:gd name="connsiteY4" fmla="*/ 424722 h 484682"/>
                      <a:gd name="connsiteX0" fmla="*/ 12492 w 687049"/>
                      <a:gd name="connsiteY0" fmla="*/ 560929 h 560929"/>
                      <a:gd name="connsiteX1" fmla="*/ 57462 w 687049"/>
                      <a:gd name="connsiteY1" fmla="*/ 111224 h 560929"/>
                      <a:gd name="connsiteX2" fmla="*/ 357265 w 687049"/>
                      <a:gd name="connsiteY2" fmla="*/ 351067 h 560929"/>
                      <a:gd name="connsiteX3" fmla="*/ 607223 w 687049"/>
                      <a:gd name="connsiteY3" fmla="*/ 24984 h 560929"/>
                      <a:gd name="connsiteX4" fmla="*/ 687049 w 687049"/>
                      <a:gd name="connsiteY4" fmla="*/ 500969 h 560929"/>
                      <a:gd name="connsiteX0" fmla="*/ 6246 w 680803"/>
                      <a:gd name="connsiteY0" fmla="*/ 570921 h 570921"/>
                      <a:gd name="connsiteX1" fmla="*/ 96921 w 680803"/>
                      <a:gd name="connsiteY1" fmla="*/ 34977 h 570921"/>
                      <a:gd name="connsiteX2" fmla="*/ 351019 w 680803"/>
                      <a:gd name="connsiteY2" fmla="*/ 361059 h 570921"/>
                      <a:gd name="connsiteX3" fmla="*/ 600977 w 680803"/>
                      <a:gd name="connsiteY3" fmla="*/ 34976 h 570921"/>
                      <a:gd name="connsiteX4" fmla="*/ 680803 w 680803"/>
                      <a:gd name="connsiteY4" fmla="*/ 510961 h 570921"/>
                      <a:gd name="connsiteX0" fmla="*/ 6246 w 680803"/>
                      <a:gd name="connsiteY0" fmla="*/ 589264 h 589264"/>
                      <a:gd name="connsiteX1" fmla="*/ 96921 w 680803"/>
                      <a:gd name="connsiteY1" fmla="*/ 53320 h 589264"/>
                      <a:gd name="connsiteX2" fmla="*/ 384953 w 680803"/>
                      <a:gd name="connsiteY2" fmla="*/ 269344 h 589264"/>
                      <a:gd name="connsiteX3" fmla="*/ 600977 w 680803"/>
                      <a:gd name="connsiteY3" fmla="*/ 53319 h 589264"/>
                      <a:gd name="connsiteX4" fmla="*/ 680803 w 680803"/>
                      <a:gd name="connsiteY4" fmla="*/ 529304 h 589264"/>
                      <a:gd name="connsiteX0" fmla="*/ 6246 w 722293"/>
                      <a:gd name="connsiteY0" fmla="*/ 589264 h 589264"/>
                      <a:gd name="connsiteX1" fmla="*/ 96921 w 722293"/>
                      <a:gd name="connsiteY1" fmla="*/ 53320 h 589264"/>
                      <a:gd name="connsiteX2" fmla="*/ 384953 w 722293"/>
                      <a:gd name="connsiteY2" fmla="*/ 269344 h 589264"/>
                      <a:gd name="connsiteX3" fmla="*/ 672985 w 722293"/>
                      <a:gd name="connsiteY3" fmla="*/ 53320 h 589264"/>
                      <a:gd name="connsiteX4" fmla="*/ 680803 w 722293"/>
                      <a:gd name="connsiteY4" fmla="*/ 529304 h 589264"/>
                      <a:gd name="connsiteX0" fmla="*/ 6246 w 817001"/>
                      <a:gd name="connsiteY0" fmla="*/ 589264 h 589264"/>
                      <a:gd name="connsiteX1" fmla="*/ 96921 w 817001"/>
                      <a:gd name="connsiteY1" fmla="*/ 53320 h 589264"/>
                      <a:gd name="connsiteX2" fmla="*/ 384953 w 817001"/>
                      <a:gd name="connsiteY2" fmla="*/ 269344 h 589264"/>
                      <a:gd name="connsiteX3" fmla="*/ 672985 w 817001"/>
                      <a:gd name="connsiteY3" fmla="*/ 53320 h 589264"/>
                      <a:gd name="connsiteX4" fmla="*/ 817001 w 817001"/>
                      <a:gd name="connsiteY4" fmla="*/ 485368 h 589264"/>
                      <a:gd name="connsiteX0" fmla="*/ 6246 w 744993"/>
                      <a:gd name="connsiteY0" fmla="*/ 595951 h 636071"/>
                      <a:gd name="connsiteX1" fmla="*/ 96921 w 744993"/>
                      <a:gd name="connsiteY1" fmla="*/ 60007 h 636071"/>
                      <a:gd name="connsiteX2" fmla="*/ 384953 w 744993"/>
                      <a:gd name="connsiteY2" fmla="*/ 276031 h 636071"/>
                      <a:gd name="connsiteX3" fmla="*/ 672985 w 744993"/>
                      <a:gd name="connsiteY3" fmla="*/ 60007 h 636071"/>
                      <a:gd name="connsiteX4" fmla="*/ 744993 w 744993"/>
                      <a:gd name="connsiteY4" fmla="*/ 636071 h 636071"/>
                      <a:gd name="connsiteX0" fmla="*/ 6246 w 726326"/>
                      <a:gd name="connsiteY0" fmla="*/ 636072 h 636072"/>
                      <a:gd name="connsiteX1" fmla="*/ 78254 w 726326"/>
                      <a:gd name="connsiteY1" fmla="*/ 60007 h 636072"/>
                      <a:gd name="connsiteX2" fmla="*/ 366286 w 726326"/>
                      <a:gd name="connsiteY2" fmla="*/ 276031 h 636072"/>
                      <a:gd name="connsiteX3" fmla="*/ 654318 w 726326"/>
                      <a:gd name="connsiteY3" fmla="*/ 60007 h 636072"/>
                      <a:gd name="connsiteX4" fmla="*/ 726326 w 726326"/>
                      <a:gd name="connsiteY4" fmla="*/ 636071 h 63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326" h="636072">
                        <a:moveTo>
                          <a:pt x="6246" y="636072"/>
                        </a:moveTo>
                        <a:cubicBezTo>
                          <a:pt x="0" y="428708"/>
                          <a:pt x="18247" y="120014"/>
                          <a:pt x="78254" y="60007"/>
                        </a:cubicBezTo>
                        <a:cubicBezTo>
                          <a:pt x="138261" y="0"/>
                          <a:pt x="270275" y="276031"/>
                          <a:pt x="366286" y="276031"/>
                        </a:cubicBezTo>
                        <a:cubicBezTo>
                          <a:pt x="462297" y="276031"/>
                          <a:pt x="594311" y="0"/>
                          <a:pt x="654318" y="60007"/>
                        </a:cubicBezTo>
                        <a:cubicBezTo>
                          <a:pt x="714325" y="120014"/>
                          <a:pt x="701342" y="461186"/>
                          <a:pt x="726326" y="636071"/>
                        </a:cubicBezTo>
                      </a:path>
                    </a:pathLst>
                  </a:custGeom>
                  <a:solidFill>
                    <a:srgbClr val="33CCCC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0" name="Freeform 129"/>
                  <p:cNvSpPr/>
                  <p:nvPr/>
                </p:nvSpPr>
                <p:spPr>
                  <a:xfrm>
                    <a:off x="1214203" y="1772816"/>
                    <a:ext cx="1394086" cy="244839"/>
                  </a:xfrm>
                  <a:custGeom>
                    <a:avLst/>
                    <a:gdLst>
                      <a:gd name="connsiteX0" fmla="*/ 0 w 1394086"/>
                      <a:gd name="connsiteY0" fmla="*/ 0 h 244839"/>
                      <a:gd name="connsiteX1" fmla="*/ 344774 w 1394086"/>
                      <a:gd name="connsiteY1" fmla="*/ 209862 h 244839"/>
                      <a:gd name="connsiteX2" fmla="*/ 1079292 w 1394086"/>
                      <a:gd name="connsiteY2" fmla="*/ 209862 h 244839"/>
                      <a:gd name="connsiteX3" fmla="*/ 1394086 w 1394086"/>
                      <a:gd name="connsiteY3" fmla="*/ 0 h 244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086" h="244839">
                        <a:moveTo>
                          <a:pt x="0" y="0"/>
                        </a:moveTo>
                        <a:cubicBezTo>
                          <a:pt x="82446" y="87442"/>
                          <a:pt x="164892" y="174885"/>
                          <a:pt x="344774" y="209862"/>
                        </a:cubicBezTo>
                        <a:cubicBezTo>
                          <a:pt x="524656" y="244839"/>
                          <a:pt x="904407" y="244839"/>
                          <a:pt x="1079292" y="209862"/>
                        </a:cubicBezTo>
                        <a:cubicBezTo>
                          <a:pt x="1254177" y="174885"/>
                          <a:pt x="1324131" y="87442"/>
                          <a:pt x="1394086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8" name="Arc 127"/>
                <p:cNvSpPr/>
                <p:nvPr/>
              </p:nvSpPr>
              <p:spPr>
                <a:xfrm flipV="1">
                  <a:off x="7408554" y="4077072"/>
                  <a:ext cx="512085" cy="464918"/>
                </a:xfrm>
                <a:prstGeom prst="arc">
                  <a:avLst>
                    <a:gd name="adj1" fmla="val 12767844"/>
                    <a:gd name="adj2" fmla="val 197119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21" name="Straight Connector 120"/>
              <p:cNvCxnSpPr/>
              <p:nvPr/>
            </p:nvCxnSpPr>
            <p:spPr>
              <a:xfrm rot="608817">
                <a:off x="7642226" y="3732418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608817">
                <a:off x="7950471" y="3786116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Chord 122"/>
              <p:cNvSpPr/>
              <p:nvPr/>
            </p:nvSpPr>
            <p:spPr>
              <a:xfrm rot="2651492">
                <a:off x="7603930" y="4142476"/>
                <a:ext cx="278818" cy="667401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 flipH="1">
            <a:off x="-9469560" y="-315416"/>
            <a:ext cx="9643900" cy="6119814"/>
            <a:chOff x="0" y="260648"/>
            <a:chExt cx="9339101" cy="6119814"/>
          </a:xfrm>
        </p:grpSpPr>
        <p:grpSp>
          <p:nvGrpSpPr>
            <p:cNvPr id="183" name="Group 105"/>
            <p:cNvGrpSpPr/>
            <p:nvPr/>
          </p:nvGrpSpPr>
          <p:grpSpPr>
            <a:xfrm>
              <a:off x="2051720" y="260648"/>
              <a:ext cx="5654354" cy="4843418"/>
              <a:chOff x="1739001" y="332191"/>
              <a:chExt cx="5654354" cy="4843418"/>
            </a:xfrm>
          </p:grpSpPr>
          <p:sp>
            <p:nvSpPr>
              <p:cNvPr id="241" name="Freeform 240"/>
              <p:cNvSpPr/>
              <p:nvPr/>
            </p:nvSpPr>
            <p:spPr>
              <a:xfrm rot="3905215" flipV="1">
                <a:off x="6793978" y="899675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Freeform 241"/>
              <p:cNvSpPr/>
              <p:nvPr/>
            </p:nvSpPr>
            <p:spPr>
              <a:xfrm rot="8142818">
                <a:off x="5218542" y="422502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3" name="Group 52"/>
              <p:cNvGrpSpPr/>
              <p:nvPr/>
            </p:nvGrpSpPr>
            <p:grpSpPr>
              <a:xfrm rot="909527">
                <a:off x="1739001" y="332191"/>
                <a:ext cx="5102870" cy="4843418"/>
                <a:chOff x="565500" y="-171400"/>
                <a:chExt cx="6475110" cy="5990190"/>
              </a:xfrm>
            </p:grpSpPr>
            <p:sp>
              <p:nvSpPr>
                <p:cNvPr id="247" name="Freeform 246"/>
                <p:cNvSpPr/>
                <p:nvPr/>
              </p:nvSpPr>
              <p:spPr>
                <a:xfrm rot="3411656">
                  <a:off x="2752662" y="-296896"/>
                  <a:ext cx="629556" cy="5003880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Freeform 247"/>
                <p:cNvSpPr/>
                <p:nvPr/>
              </p:nvSpPr>
              <p:spPr>
                <a:xfrm rot="20690473" flipH="1">
                  <a:off x="6364085" y="1079012"/>
                  <a:ext cx="676525" cy="473977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4869586" y="-171400"/>
                  <a:ext cx="1578550" cy="1554459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rot="10800000">
                  <a:off x="5220072" y="260648"/>
                  <a:ext cx="854095" cy="756746"/>
                </a:xfrm>
                <a:prstGeom prst="arc">
                  <a:avLst>
                    <a:gd name="adj1" fmla="val 11045684"/>
                    <a:gd name="adj2" fmla="val 211836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44" name="Straight Connector 243"/>
              <p:cNvCxnSpPr/>
              <p:nvPr/>
            </p:nvCxnSpPr>
            <p:spPr>
              <a:xfrm rot="608817">
                <a:off x="5990314" y="1089435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608817">
                <a:off x="6298559" y="1143133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Chord 245"/>
              <p:cNvSpPr/>
              <p:nvPr/>
            </p:nvSpPr>
            <p:spPr>
              <a:xfrm rot="2651492">
                <a:off x="5871337" y="1448792"/>
                <a:ext cx="241776" cy="520523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4" name="Group 150"/>
            <p:cNvGrpSpPr/>
            <p:nvPr/>
          </p:nvGrpSpPr>
          <p:grpSpPr>
            <a:xfrm>
              <a:off x="0" y="3087842"/>
              <a:ext cx="3060848" cy="3292620"/>
              <a:chOff x="1475656" y="0"/>
              <a:chExt cx="3293377" cy="3508644"/>
            </a:xfrm>
          </p:grpSpPr>
          <p:grpSp>
            <p:nvGrpSpPr>
              <p:cNvPr id="225" name="Group 125"/>
              <p:cNvGrpSpPr/>
              <p:nvPr/>
            </p:nvGrpSpPr>
            <p:grpSpPr>
              <a:xfrm>
                <a:off x="1475656" y="0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232" name="Freeform 9"/>
                <p:cNvSpPr/>
                <p:nvPr/>
              </p:nvSpPr>
              <p:spPr>
                <a:xfrm flipH="1">
                  <a:off x="2298668" y="4422823"/>
                  <a:ext cx="64101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Freeform 10"/>
                <p:cNvSpPr/>
                <p:nvPr/>
              </p:nvSpPr>
              <p:spPr>
                <a:xfrm rot="3953413">
                  <a:off x="1285074" y="4005704"/>
                  <a:ext cx="55617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4" name="Group 111"/>
                <p:cNvGrpSpPr/>
                <p:nvPr/>
              </p:nvGrpSpPr>
              <p:grpSpPr>
                <a:xfrm rot="745450">
                  <a:off x="557614" y="2334591"/>
                  <a:ext cx="3293377" cy="3508644"/>
                  <a:chOff x="557614" y="2334591"/>
                  <a:chExt cx="3293377" cy="3508644"/>
                </a:xfrm>
              </p:grpSpPr>
              <p:sp>
                <p:nvSpPr>
                  <p:cNvPr id="235" name="Freeform 12"/>
                  <p:cNvSpPr/>
                  <p:nvPr/>
                </p:nvSpPr>
                <p:spPr>
                  <a:xfrm rot="3159765" flipV="1">
                    <a:off x="3009664" y="2541444"/>
                    <a:ext cx="656203" cy="1026451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Freeform 13"/>
                  <p:cNvSpPr/>
                  <p:nvPr/>
                </p:nvSpPr>
                <p:spPr>
                  <a:xfrm rot="7397368">
                    <a:off x="778085" y="2591688"/>
                    <a:ext cx="656203" cy="1097146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7" name="Chord 14"/>
                  <p:cNvSpPr/>
                  <p:nvPr/>
                </p:nvSpPr>
                <p:spPr>
                  <a:xfrm>
                    <a:off x="1218548" y="2736677"/>
                    <a:ext cx="2030200" cy="310655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38" name="Group 24"/>
                  <p:cNvGrpSpPr/>
                  <p:nvPr/>
                </p:nvGrpSpPr>
                <p:grpSpPr>
                  <a:xfrm>
                    <a:off x="1748165" y="2334591"/>
                    <a:ext cx="983407" cy="928728"/>
                    <a:chOff x="1239333" y="2582544"/>
                    <a:chExt cx="1033010" cy="831187"/>
                  </a:xfrm>
                  <a:solidFill>
                    <a:srgbClr val="FF3300"/>
                  </a:solidFill>
                </p:grpSpPr>
                <p:sp>
                  <p:nvSpPr>
                    <p:cNvPr id="239" name="Freeform 10"/>
                    <p:cNvSpPr/>
                    <p:nvPr/>
                  </p:nvSpPr>
                  <p:spPr>
                    <a:xfrm>
                      <a:off x="1239333" y="2884794"/>
                      <a:ext cx="1033010" cy="152541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240" name="Chord 11"/>
                    <p:cNvSpPr/>
                    <p:nvPr/>
                  </p:nvSpPr>
                  <p:spPr>
                    <a:xfrm>
                      <a:off x="1468890" y="2582544"/>
                      <a:ext cx="573894" cy="831187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226" name="Group 146"/>
              <p:cNvGrpSpPr/>
              <p:nvPr/>
            </p:nvGrpSpPr>
            <p:grpSpPr>
              <a:xfrm rot="608817">
                <a:off x="2982192" y="900142"/>
                <a:ext cx="720080" cy="0"/>
                <a:chOff x="5508104" y="3429000"/>
                <a:chExt cx="720080" cy="0"/>
              </a:xfrm>
            </p:grpSpPr>
            <p:cxnSp>
              <p:nvCxnSpPr>
                <p:cNvPr id="230" name="Straight Connector 7"/>
                <p:cNvCxnSpPr/>
                <p:nvPr/>
              </p:nvCxnSpPr>
              <p:spPr>
                <a:xfrm>
                  <a:off x="5508104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8"/>
                <p:cNvCxnSpPr/>
                <p:nvPr/>
              </p:nvCxnSpPr>
              <p:spPr>
                <a:xfrm>
                  <a:off x="5940152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149"/>
              <p:cNvGrpSpPr/>
              <p:nvPr/>
            </p:nvGrpSpPr>
            <p:grpSpPr>
              <a:xfrm rot="778289">
                <a:off x="2618273" y="680094"/>
                <a:ext cx="1243156" cy="1339783"/>
                <a:chOff x="5436095" y="836712"/>
                <a:chExt cx="936104" cy="979536"/>
              </a:xfrm>
            </p:grpSpPr>
            <p:sp>
              <p:nvSpPr>
                <p:cNvPr id="228" name="Arc 5"/>
                <p:cNvSpPr/>
                <p:nvPr/>
              </p:nvSpPr>
              <p:spPr>
                <a:xfrm flipH="1">
                  <a:off x="5436095" y="836712"/>
                  <a:ext cx="936104" cy="707302"/>
                </a:xfrm>
                <a:prstGeom prst="arc">
                  <a:avLst>
                    <a:gd name="adj1" fmla="val 630788"/>
                    <a:gd name="adj2" fmla="val 10244544"/>
                  </a:avLst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9" name="Chord 6"/>
                <p:cNvSpPr/>
                <p:nvPr/>
              </p:nvSpPr>
              <p:spPr>
                <a:xfrm>
                  <a:off x="5940153" y="1240184"/>
                  <a:ext cx="273239" cy="576064"/>
                </a:xfrm>
                <a:prstGeom prst="chord">
                  <a:avLst>
                    <a:gd name="adj1" fmla="val 19672702"/>
                    <a:gd name="adj2" fmla="val 10674166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85" name="Group 50"/>
            <p:cNvGrpSpPr/>
            <p:nvPr/>
          </p:nvGrpSpPr>
          <p:grpSpPr>
            <a:xfrm>
              <a:off x="2699792" y="2492896"/>
              <a:ext cx="2304256" cy="3240360"/>
              <a:chOff x="2821796" y="2862361"/>
              <a:chExt cx="2435775" cy="3302943"/>
            </a:xfrm>
          </p:grpSpPr>
          <p:sp>
            <p:nvSpPr>
              <p:cNvPr id="213" name="Freeform 212"/>
              <p:cNvSpPr/>
              <p:nvPr/>
            </p:nvSpPr>
            <p:spPr>
              <a:xfrm rot="3905215" flipV="1">
                <a:off x="4581614" y="3425203"/>
                <a:ext cx="521530" cy="83038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Freeform 213"/>
              <p:cNvSpPr/>
              <p:nvPr/>
            </p:nvSpPr>
            <p:spPr>
              <a:xfrm rot="8142818">
                <a:off x="3151595" y="3196946"/>
                <a:ext cx="521530" cy="88757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H="1">
                <a:off x="3779912" y="5445224"/>
                <a:ext cx="591764" cy="72008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Freeform 215"/>
              <p:cNvSpPr/>
              <p:nvPr/>
            </p:nvSpPr>
            <p:spPr>
              <a:xfrm rot="3653109">
                <a:off x="2955613" y="4960098"/>
                <a:ext cx="486593" cy="7542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7" name="Group 43"/>
              <p:cNvGrpSpPr/>
              <p:nvPr/>
            </p:nvGrpSpPr>
            <p:grpSpPr>
              <a:xfrm rot="702802">
                <a:off x="3501053" y="2862361"/>
                <a:ext cx="1088357" cy="2789313"/>
                <a:chOff x="3491880" y="2924944"/>
                <a:chExt cx="1088357" cy="2789313"/>
              </a:xfrm>
            </p:grpSpPr>
            <p:sp>
              <p:nvSpPr>
                <p:cNvPr id="220" name="Rounded Rectangle 219"/>
                <p:cNvSpPr/>
                <p:nvPr/>
              </p:nvSpPr>
              <p:spPr>
                <a:xfrm>
                  <a:off x="3491880" y="2924944"/>
                  <a:ext cx="1088357" cy="2789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1" name="Group 127"/>
                <p:cNvGrpSpPr/>
                <p:nvPr/>
              </p:nvGrpSpPr>
              <p:grpSpPr>
                <a:xfrm>
                  <a:off x="3733304" y="3645024"/>
                  <a:ext cx="576064" cy="619044"/>
                  <a:chOff x="2944949" y="3356992"/>
                  <a:chExt cx="576064" cy="619044"/>
                </a:xfrm>
              </p:grpSpPr>
              <p:sp>
                <p:nvSpPr>
                  <p:cNvPr id="223" name="Chord 7"/>
                  <p:cNvSpPr/>
                  <p:nvPr/>
                </p:nvSpPr>
                <p:spPr>
                  <a:xfrm>
                    <a:off x="3050033" y="3368750"/>
                    <a:ext cx="376222" cy="253574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4" name="Arc 223"/>
                  <p:cNvSpPr/>
                  <p:nvPr/>
                </p:nvSpPr>
                <p:spPr>
                  <a:xfrm flipV="1">
                    <a:off x="2944949" y="3356992"/>
                    <a:ext cx="576064" cy="619044"/>
                  </a:xfrm>
                  <a:prstGeom prst="arc">
                    <a:avLst>
                      <a:gd name="adj1" fmla="val 11045684"/>
                      <a:gd name="adj2" fmla="val 2123717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22" name="Chord 40"/>
                <p:cNvSpPr/>
                <p:nvPr/>
              </p:nvSpPr>
              <p:spPr>
                <a:xfrm rot="778289">
                  <a:off x="3918457" y="3958012"/>
                  <a:ext cx="293552" cy="626219"/>
                </a:xfrm>
                <a:prstGeom prst="chord">
                  <a:avLst>
                    <a:gd name="adj1" fmla="val 19672702"/>
                    <a:gd name="adj2" fmla="val 10674166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18" name="Straight Connector 217"/>
              <p:cNvCxnSpPr/>
              <p:nvPr/>
            </p:nvCxnSpPr>
            <p:spPr>
              <a:xfrm rot="608817">
                <a:off x="3922106" y="3449524"/>
                <a:ext cx="233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608817">
                <a:off x="4266161" y="3511100"/>
                <a:ext cx="233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06"/>
            <p:cNvGrpSpPr/>
            <p:nvPr/>
          </p:nvGrpSpPr>
          <p:grpSpPr>
            <a:xfrm>
              <a:off x="4773451" y="2931645"/>
              <a:ext cx="1670757" cy="2748485"/>
              <a:chOff x="4498464" y="2964535"/>
              <a:chExt cx="1670757" cy="2748485"/>
            </a:xfrm>
          </p:grpSpPr>
          <p:sp>
            <p:nvSpPr>
              <p:cNvPr id="201" name="Freeform 200"/>
              <p:cNvSpPr/>
              <p:nvPr/>
            </p:nvSpPr>
            <p:spPr>
              <a:xfrm rot="3905215" flipV="1">
                <a:off x="5569844" y="3275938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Freeform 201"/>
              <p:cNvSpPr/>
              <p:nvPr/>
            </p:nvSpPr>
            <p:spPr>
              <a:xfrm rot="8142818">
                <a:off x="4498464" y="3086798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3" name="Group 74"/>
              <p:cNvGrpSpPr/>
              <p:nvPr/>
            </p:nvGrpSpPr>
            <p:grpSpPr>
              <a:xfrm rot="835082">
                <a:off x="4531394" y="2964535"/>
                <a:ext cx="962718" cy="2748485"/>
                <a:chOff x="3390248" y="2568038"/>
                <a:chExt cx="1221610" cy="3399243"/>
              </a:xfrm>
            </p:grpSpPr>
            <p:grpSp>
              <p:nvGrpSpPr>
                <p:cNvPr id="207" name="Group 25"/>
                <p:cNvGrpSpPr/>
                <p:nvPr/>
              </p:nvGrpSpPr>
              <p:grpSpPr>
                <a:xfrm flipH="1">
                  <a:off x="3390248" y="2568038"/>
                  <a:ext cx="1221610" cy="3399243"/>
                  <a:chOff x="6156177" y="1970838"/>
                  <a:chExt cx="1390014" cy="3615267"/>
                </a:xfrm>
              </p:grpSpPr>
              <p:sp>
                <p:nvSpPr>
                  <p:cNvPr id="209" name="Freeform 208"/>
                  <p:cNvSpPr/>
                  <p:nvPr/>
                </p:nvSpPr>
                <p:spPr>
                  <a:xfrm rot="19731304" flipH="1">
                    <a:off x="7047177" y="4548765"/>
                    <a:ext cx="499014" cy="860962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 rot="835082">
                    <a:off x="6156177" y="4725143"/>
                    <a:ext cx="504055" cy="860962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1" name="Rounded Rectangle 210"/>
                  <p:cNvSpPr/>
                  <p:nvPr/>
                </p:nvSpPr>
                <p:spPr>
                  <a:xfrm>
                    <a:off x="6300192" y="1970838"/>
                    <a:ext cx="864096" cy="29163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2" name="Chord 17"/>
                  <p:cNvSpPr/>
                  <p:nvPr/>
                </p:nvSpPr>
                <p:spPr>
                  <a:xfrm>
                    <a:off x="6485736" y="2811408"/>
                    <a:ext cx="504056" cy="336890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08" name="Arc 207"/>
                <p:cNvSpPr/>
                <p:nvPr/>
              </p:nvSpPr>
              <p:spPr>
                <a:xfrm flipV="1">
                  <a:off x="3851920" y="3501008"/>
                  <a:ext cx="504056" cy="504056"/>
                </a:xfrm>
                <a:prstGeom prst="arc">
                  <a:avLst>
                    <a:gd name="adj1" fmla="val 12370413"/>
                    <a:gd name="adj2" fmla="val 19987214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04" name="Straight Connector 203"/>
              <p:cNvCxnSpPr/>
              <p:nvPr/>
            </p:nvCxnSpPr>
            <p:spPr>
              <a:xfrm rot="608817">
                <a:off x="5064738" y="3447390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608817">
                <a:off x="5372983" y="3501088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Chord 205"/>
              <p:cNvSpPr/>
              <p:nvPr/>
            </p:nvSpPr>
            <p:spPr>
              <a:xfrm rot="1481091">
                <a:off x="5081336" y="3937950"/>
                <a:ext cx="180062" cy="470353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01"/>
            <p:cNvGrpSpPr/>
            <p:nvPr/>
          </p:nvGrpSpPr>
          <p:grpSpPr>
            <a:xfrm>
              <a:off x="7164288" y="2884005"/>
              <a:ext cx="2174813" cy="2705235"/>
              <a:chOff x="6908009" y="2983558"/>
              <a:chExt cx="2174813" cy="2705235"/>
            </a:xfrm>
          </p:grpSpPr>
          <p:sp>
            <p:nvSpPr>
              <p:cNvPr id="188" name="Freeform 187"/>
              <p:cNvSpPr/>
              <p:nvPr/>
            </p:nvSpPr>
            <p:spPr>
              <a:xfrm rot="3905215" flipV="1">
                <a:off x="8483445" y="3635978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Freeform 188"/>
              <p:cNvSpPr/>
              <p:nvPr/>
            </p:nvSpPr>
            <p:spPr>
              <a:xfrm rot="8142818">
                <a:off x="6908009" y="3158805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0" name="Group 62"/>
              <p:cNvGrpSpPr/>
              <p:nvPr/>
            </p:nvGrpSpPr>
            <p:grpSpPr>
              <a:xfrm rot="730762">
                <a:off x="7000421" y="2983558"/>
                <a:ext cx="1526904" cy="2705235"/>
                <a:chOff x="6695180" y="2564904"/>
                <a:chExt cx="1937511" cy="3345752"/>
              </a:xfrm>
            </p:grpSpPr>
            <p:sp>
              <p:nvSpPr>
                <p:cNvPr id="194" name="Freeform 193"/>
                <p:cNvSpPr/>
                <p:nvPr/>
              </p:nvSpPr>
              <p:spPr>
                <a:xfrm rot="20869238" flipH="1">
                  <a:off x="7889397" y="5261743"/>
                  <a:ext cx="565165" cy="648913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Freeform 194"/>
                <p:cNvSpPr/>
                <p:nvPr/>
              </p:nvSpPr>
              <p:spPr>
                <a:xfrm rot="3380998">
                  <a:off x="6767769" y="4919671"/>
                  <a:ext cx="520602" cy="665779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6788899" y="3068960"/>
                  <a:ext cx="1843792" cy="2320071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97" name="Group 60"/>
                <p:cNvGrpSpPr/>
                <p:nvPr/>
              </p:nvGrpSpPr>
              <p:grpSpPr>
                <a:xfrm>
                  <a:off x="7076931" y="2564904"/>
                  <a:ext cx="1322078" cy="612068"/>
                  <a:chOff x="1214203" y="1352769"/>
                  <a:chExt cx="1394086" cy="664886"/>
                </a:xfrm>
              </p:grpSpPr>
              <p:sp>
                <p:nvSpPr>
                  <p:cNvPr id="199" name="Freeform 198"/>
                  <p:cNvSpPr/>
                  <p:nvPr/>
                </p:nvSpPr>
                <p:spPr>
                  <a:xfrm>
                    <a:off x="1541419" y="1352769"/>
                    <a:ext cx="726326" cy="636072"/>
                  </a:xfrm>
                  <a:custGeom>
                    <a:avLst/>
                    <a:gdLst>
                      <a:gd name="connsiteX0" fmla="*/ 12492 w 687049"/>
                      <a:gd name="connsiteY0" fmla="*/ 484682 h 484682"/>
                      <a:gd name="connsiteX1" fmla="*/ 57462 w 687049"/>
                      <a:gd name="connsiteY1" fmla="*/ 34977 h 484682"/>
                      <a:gd name="connsiteX2" fmla="*/ 357265 w 687049"/>
                      <a:gd name="connsiteY2" fmla="*/ 274820 h 484682"/>
                      <a:gd name="connsiteX3" fmla="*/ 582118 w 687049"/>
                      <a:gd name="connsiteY3" fmla="*/ 49968 h 484682"/>
                      <a:gd name="connsiteX4" fmla="*/ 687049 w 687049"/>
                      <a:gd name="connsiteY4" fmla="*/ 424722 h 484682"/>
                      <a:gd name="connsiteX0" fmla="*/ 12492 w 687049"/>
                      <a:gd name="connsiteY0" fmla="*/ 560929 h 560929"/>
                      <a:gd name="connsiteX1" fmla="*/ 57462 w 687049"/>
                      <a:gd name="connsiteY1" fmla="*/ 111224 h 560929"/>
                      <a:gd name="connsiteX2" fmla="*/ 357265 w 687049"/>
                      <a:gd name="connsiteY2" fmla="*/ 351067 h 560929"/>
                      <a:gd name="connsiteX3" fmla="*/ 607223 w 687049"/>
                      <a:gd name="connsiteY3" fmla="*/ 24984 h 560929"/>
                      <a:gd name="connsiteX4" fmla="*/ 687049 w 687049"/>
                      <a:gd name="connsiteY4" fmla="*/ 500969 h 560929"/>
                      <a:gd name="connsiteX0" fmla="*/ 6246 w 680803"/>
                      <a:gd name="connsiteY0" fmla="*/ 570921 h 570921"/>
                      <a:gd name="connsiteX1" fmla="*/ 96921 w 680803"/>
                      <a:gd name="connsiteY1" fmla="*/ 34977 h 570921"/>
                      <a:gd name="connsiteX2" fmla="*/ 351019 w 680803"/>
                      <a:gd name="connsiteY2" fmla="*/ 361059 h 570921"/>
                      <a:gd name="connsiteX3" fmla="*/ 600977 w 680803"/>
                      <a:gd name="connsiteY3" fmla="*/ 34976 h 570921"/>
                      <a:gd name="connsiteX4" fmla="*/ 680803 w 680803"/>
                      <a:gd name="connsiteY4" fmla="*/ 510961 h 570921"/>
                      <a:gd name="connsiteX0" fmla="*/ 6246 w 680803"/>
                      <a:gd name="connsiteY0" fmla="*/ 589264 h 589264"/>
                      <a:gd name="connsiteX1" fmla="*/ 96921 w 680803"/>
                      <a:gd name="connsiteY1" fmla="*/ 53320 h 589264"/>
                      <a:gd name="connsiteX2" fmla="*/ 384953 w 680803"/>
                      <a:gd name="connsiteY2" fmla="*/ 269344 h 589264"/>
                      <a:gd name="connsiteX3" fmla="*/ 600977 w 680803"/>
                      <a:gd name="connsiteY3" fmla="*/ 53319 h 589264"/>
                      <a:gd name="connsiteX4" fmla="*/ 680803 w 680803"/>
                      <a:gd name="connsiteY4" fmla="*/ 529304 h 589264"/>
                      <a:gd name="connsiteX0" fmla="*/ 6246 w 722293"/>
                      <a:gd name="connsiteY0" fmla="*/ 589264 h 589264"/>
                      <a:gd name="connsiteX1" fmla="*/ 96921 w 722293"/>
                      <a:gd name="connsiteY1" fmla="*/ 53320 h 589264"/>
                      <a:gd name="connsiteX2" fmla="*/ 384953 w 722293"/>
                      <a:gd name="connsiteY2" fmla="*/ 269344 h 589264"/>
                      <a:gd name="connsiteX3" fmla="*/ 672985 w 722293"/>
                      <a:gd name="connsiteY3" fmla="*/ 53320 h 589264"/>
                      <a:gd name="connsiteX4" fmla="*/ 680803 w 722293"/>
                      <a:gd name="connsiteY4" fmla="*/ 529304 h 589264"/>
                      <a:gd name="connsiteX0" fmla="*/ 6246 w 817001"/>
                      <a:gd name="connsiteY0" fmla="*/ 589264 h 589264"/>
                      <a:gd name="connsiteX1" fmla="*/ 96921 w 817001"/>
                      <a:gd name="connsiteY1" fmla="*/ 53320 h 589264"/>
                      <a:gd name="connsiteX2" fmla="*/ 384953 w 817001"/>
                      <a:gd name="connsiteY2" fmla="*/ 269344 h 589264"/>
                      <a:gd name="connsiteX3" fmla="*/ 672985 w 817001"/>
                      <a:gd name="connsiteY3" fmla="*/ 53320 h 589264"/>
                      <a:gd name="connsiteX4" fmla="*/ 817001 w 817001"/>
                      <a:gd name="connsiteY4" fmla="*/ 485368 h 589264"/>
                      <a:gd name="connsiteX0" fmla="*/ 6246 w 744993"/>
                      <a:gd name="connsiteY0" fmla="*/ 595951 h 636071"/>
                      <a:gd name="connsiteX1" fmla="*/ 96921 w 744993"/>
                      <a:gd name="connsiteY1" fmla="*/ 60007 h 636071"/>
                      <a:gd name="connsiteX2" fmla="*/ 384953 w 744993"/>
                      <a:gd name="connsiteY2" fmla="*/ 276031 h 636071"/>
                      <a:gd name="connsiteX3" fmla="*/ 672985 w 744993"/>
                      <a:gd name="connsiteY3" fmla="*/ 60007 h 636071"/>
                      <a:gd name="connsiteX4" fmla="*/ 744993 w 744993"/>
                      <a:gd name="connsiteY4" fmla="*/ 636071 h 636071"/>
                      <a:gd name="connsiteX0" fmla="*/ 6246 w 726326"/>
                      <a:gd name="connsiteY0" fmla="*/ 636072 h 636072"/>
                      <a:gd name="connsiteX1" fmla="*/ 78254 w 726326"/>
                      <a:gd name="connsiteY1" fmla="*/ 60007 h 636072"/>
                      <a:gd name="connsiteX2" fmla="*/ 366286 w 726326"/>
                      <a:gd name="connsiteY2" fmla="*/ 276031 h 636072"/>
                      <a:gd name="connsiteX3" fmla="*/ 654318 w 726326"/>
                      <a:gd name="connsiteY3" fmla="*/ 60007 h 636072"/>
                      <a:gd name="connsiteX4" fmla="*/ 726326 w 726326"/>
                      <a:gd name="connsiteY4" fmla="*/ 636071 h 63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326" h="636072">
                        <a:moveTo>
                          <a:pt x="6246" y="636072"/>
                        </a:moveTo>
                        <a:cubicBezTo>
                          <a:pt x="0" y="428708"/>
                          <a:pt x="18247" y="120014"/>
                          <a:pt x="78254" y="60007"/>
                        </a:cubicBezTo>
                        <a:cubicBezTo>
                          <a:pt x="138261" y="0"/>
                          <a:pt x="270275" y="276031"/>
                          <a:pt x="366286" y="276031"/>
                        </a:cubicBezTo>
                        <a:cubicBezTo>
                          <a:pt x="462297" y="276031"/>
                          <a:pt x="594311" y="0"/>
                          <a:pt x="654318" y="60007"/>
                        </a:cubicBezTo>
                        <a:cubicBezTo>
                          <a:pt x="714325" y="120014"/>
                          <a:pt x="701342" y="461186"/>
                          <a:pt x="726326" y="636071"/>
                        </a:cubicBezTo>
                      </a:path>
                    </a:pathLst>
                  </a:custGeom>
                  <a:solidFill>
                    <a:srgbClr val="33CCCC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Freeform 199"/>
                  <p:cNvSpPr/>
                  <p:nvPr/>
                </p:nvSpPr>
                <p:spPr>
                  <a:xfrm>
                    <a:off x="1214203" y="1772816"/>
                    <a:ext cx="1394086" cy="244839"/>
                  </a:xfrm>
                  <a:custGeom>
                    <a:avLst/>
                    <a:gdLst>
                      <a:gd name="connsiteX0" fmla="*/ 0 w 1394086"/>
                      <a:gd name="connsiteY0" fmla="*/ 0 h 244839"/>
                      <a:gd name="connsiteX1" fmla="*/ 344774 w 1394086"/>
                      <a:gd name="connsiteY1" fmla="*/ 209862 h 244839"/>
                      <a:gd name="connsiteX2" fmla="*/ 1079292 w 1394086"/>
                      <a:gd name="connsiteY2" fmla="*/ 209862 h 244839"/>
                      <a:gd name="connsiteX3" fmla="*/ 1394086 w 1394086"/>
                      <a:gd name="connsiteY3" fmla="*/ 0 h 244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086" h="244839">
                        <a:moveTo>
                          <a:pt x="0" y="0"/>
                        </a:moveTo>
                        <a:cubicBezTo>
                          <a:pt x="82446" y="87442"/>
                          <a:pt x="164892" y="174885"/>
                          <a:pt x="344774" y="209862"/>
                        </a:cubicBezTo>
                        <a:cubicBezTo>
                          <a:pt x="524656" y="244839"/>
                          <a:pt x="904407" y="244839"/>
                          <a:pt x="1079292" y="209862"/>
                        </a:cubicBezTo>
                        <a:cubicBezTo>
                          <a:pt x="1254177" y="174885"/>
                          <a:pt x="1324131" y="87442"/>
                          <a:pt x="1394086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8" name="Arc 197"/>
                <p:cNvSpPr/>
                <p:nvPr/>
              </p:nvSpPr>
              <p:spPr>
                <a:xfrm flipV="1">
                  <a:off x="7408554" y="4077072"/>
                  <a:ext cx="512085" cy="464918"/>
                </a:xfrm>
                <a:prstGeom prst="arc">
                  <a:avLst>
                    <a:gd name="adj1" fmla="val 12767844"/>
                    <a:gd name="adj2" fmla="val 197119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91" name="Straight Connector 190"/>
              <p:cNvCxnSpPr/>
              <p:nvPr/>
            </p:nvCxnSpPr>
            <p:spPr>
              <a:xfrm rot="608817">
                <a:off x="7642226" y="3732418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608817">
                <a:off x="7950471" y="3786116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Chord 192"/>
              <p:cNvSpPr/>
              <p:nvPr/>
            </p:nvSpPr>
            <p:spPr>
              <a:xfrm rot="2651492">
                <a:off x="7603930" y="4142476"/>
                <a:ext cx="278818" cy="667401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8885390" y="-459432"/>
            <a:ext cx="9296122" cy="6124538"/>
            <a:chOff x="42979" y="260648"/>
            <a:chExt cx="9296122" cy="6124538"/>
          </a:xfrm>
        </p:grpSpPr>
        <p:grpSp>
          <p:nvGrpSpPr>
            <p:cNvPr id="252" name="Group 105"/>
            <p:cNvGrpSpPr/>
            <p:nvPr/>
          </p:nvGrpSpPr>
          <p:grpSpPr>
            <a:xfrm>
              <a:off x="2051720" y="260648"/>
              <a:ext cx="5654354" cy="4843418"/>
              <a:chOff x="1739001" y="332191"/>
              <a:chExt cx="5654354" cy="4843418"/>
            </a:xfrm>
          </p:grpSpPr>
          <p:sp>
            <p:nvSpPr>
              <p:cNvPr id="310" name="Freeform 309"/>
              <p:cNvSpPr/>
              <p:nvPr/>
            </p:nvSpPr>
            <p:spPr>
              <a:xfrm rot="3905215" flipV="1">
                <a:off x="6793978" y="899675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Freeform 310"/>
              <p:cNvSpPr/>
              <p:nvPr/>
            </p:nvSpPr>
            <p:spPr>
              <a:xfrm rot="8142818">
                <a:off x="5218542" y="422502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12" name="Group 52"/>
              <p:cNvGrpSpPr/>
              <p:nvPr/>
            </p:nvGrpSpPr>
            <p:grpSpPr>
              <a:xfrm rot="909527">
                <a:off x="1739001" y="332191"/>
                <a:ext cx="5102870" cy="4843418"/>
                <a:chOff x="565500" y="-171400"/>
                <a:chExt cx="6475110" cy="5990190"/>
              </a:xfrm>
            </p:grpSpPr>
            <p:sp>
              <p:nvSpPr>
                <p:cNvPr id="316" name="Freeform 315"/>
                <p:cNvSpPr/>
                <p:nvPr/>
              </p:nvSpPr>
              <p:spPr>
                <a:xfrm rot="3411656">
                  <a:off x="2752662" y="-296896"/>
                  <a:ext cx="629556" cy="5003880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604702 w 632336"/>
                    <a:gd name="connsiteY0" fmla="*/ 0 h 5240845"/>
                    <a:gd name="connsiteX1" fmla="*/ 586978 w 632336"/>
                    <a:gd name="connsiteY1" fmla="*/ 4471724 h 5240845"/>
                    <a:gd name="connsiteX2" fmla="*/ 332557 w 632336"/>
                    <a:gd name="connsiteY2" fmla="*/ 4614723 h 5240845"/>
                    <a:gd name="connsiteX3" fmla="*/ 65484 w 632336"/>
                    <a:gd name="connsiteY3" fmla="*/ 4574118 h 5240845"/>
                    <a:gd name="connsiteX4" fmla="*/ 15478 w 632336"/>
                    <a:gd name="connsiteY4" fmla="*/ 4436005 h 5240845"/>
                    <a:gd name="connsiteX5" fmla="*/ 158353 w 632336"/>
                    <a:gd name="connsiteY5" fmla="*/ 4305036 h 5240845"/>
                    <a:gd name="connsiteX6" fmla="*/ 386581 w 632336"/>
                    <a:gd name="connsiteY6" fmla="*/ 4365113 h 5240845"/>
                    <a:gd name="connsiteX7" fmla="*/ 408384 w 632336"/>
                    <a:gd name="connsiteY7" fmla="*/ 4319324 h 5240845"/>
                    <a:gd name="connsiteX8" fmla="*/ 403622 w 632336"/>
                    <a:gd name="connsiteY8" fmla="*/ 3764493 h 5240845"/>
                    <a:gd name="connsiteX0" fmla="*/ 604702 w 632336"/>
                    <a:gd name="connsiteY0" fmla="*/ 71028 h 5311873"/>
                    <a:gd name="connsiteX1" fmla="*/ 586978 w 632336"/>
                    <a:gd name="connsiteY1" fmla="*/ 4542752 h 5311873"/>
                    <a:gd name="connsiteX2" fmla="*/ 332557 w 632336"/>
                    <a:gd name="connsiteY2" fmla="*/ 4685751 h 5311873"/>
                    <a:gd name="connsiteX3" fmla="*/ 65484 w 632336"/>
                    <a:gd name="connsiteY3" fmla="*/ 4645146 h 5311873"/>
                    <a:gd name="connsiteX4" fmla="*/ 15478 w 632336"/>
                    <a:gd name="connsiteY4" fmla="*/ 4507033 h 5311873"/>
                    <a:gd name="connsiteX5" fmla="*/ 158353 w 632336"/>
                    <a:gd name="connsiteY5" fmla="*/ 4376064 h 5311873"/>
                    <a:gd name="connsiteX6" fmla="*/ 386581 w 632336"/>
                    <a:gd name="connsiteY6" fmla="*/ 4436141 h 5311873"/>
                    <a:gd name="connsiteX7" fmla="*/ 408384 w 632336"/>
                    <a:gd name="connsiteY7" fmla="*/ 4390352 h 5311873"/>
                    <a:gd name="connsiteX8" fmla="*/ 403135 w 632336"/>
                    <a:gd name="connsiteY8" fmla="*/ 0 h 5311873"/>
                    <a:gd name="connsiteX0" fmla="*/ 604702 w 632336"/>
                    <a:gd name="connsiteY0" fmla="*/ 71028 h 5129709"/>
                    <a:gd name="connsiteX1" fmla="*/ 586978 w 632336"/>
                    <a:gd name="connsiteY1" fmla="*/ 4542752 h 5129709"/>
                    <a:gd name="connsiteX2" fmla="*/ 332557 w 632336"/>
                    <a:gd name="connsiteY2" fmla="*/ 4685751 h 5129709"/>
                    <a:gd name="connsiteX3" fmla="*/ 65484 w 632336"/>
                    <a:gd name="connsiteY3" fmla="*/ 4645146 h 5129709"/>
                    <a:gd name="connsiteX4" fmla="*/ 15478 w 632336"/>
                    <a:gd name="connsiteY4" fmla="*/ 4507033 h 5129709"/>
                    <a:gd name="connsiteX5" fmla="*/ 158353 w 632336"/>
                    <a:gd name="connsiteY5" fmla="*/ 4376064 h 5129709"/>
                    <a:gd name="connsiteX6" fmla="*/ 386581 w 632336"/>
                    <a:gd name="connsiteY6" fmla="*/ 4436141 h 5129709"/>
                    <a:gd name="connsiteX7" fmla="*/ 408384 w 632336"/>
                    <a:gd name="connsiteY7" fmla="*/ 4390352 h 5129709"/>
                    <a:gd name="connsiteX8" fmla="*/ 403135 w 632336"/>
                    <a:gd name="connsiteY8" fmla="*/ 0 h 5129709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748341"/>
                    <a:gd name="connsiteX1" fmla="*/ 586978 w 632336"/>
                    <a:gd name="connsiteY1" fmla="*/ 4542752 h 4748341"/>
                    <a:gd name="connsiteX2" fmla="*/ 332557 w 632336"/>
                    <a:gd name="connsiteY2" fmla="*/ 4685751 h 4748341"/>
                    <a:gd name="connsiteX3" fmla="*/ 65484 w 632336"/>
                    <a:gd name="connsiteY3" fmla="*/ 4645146 h 4748341"/>
                    <a:gd name="connsiteX4" fmla="*/ 15478 w 632336"/>
                    <a:gd name="connsiteY4" fmla="*/ 4507033 h 4748341"/>
                    <a:gd name="connsiteX5" fmla="*/ 158353 w 632336"/>
                    <a:gd name="connsiteY5" fmla="*/ 4376064 h 4748341"/>
                    <a:gd name="connsiteX6" fmla="*/ 386581 w 632336"/>
                    <a:gd name="connsiteY6" fmla="*/ 4436141 h 4748341"/>
                    <a:gd name="connsiteX7" fmla="*/ 408384 w 632336"/>
                    <a:gd name="connsiteY7" fmla="*/ 4390352 h 4748341"/>
                    <a:gd name="connsiteX8" fmla="*/ 403135 w 632336"/>
                    <a:gd name="connsiteY8" fmla="*/ 0 h 4748341"/>
                    <a:gd name="connsiteX0" fmla="*/ 604702 w 632336"/>
                    <a:gd name="connsiteY0" fmla="*/ 71028 h 4685751"/>
                    <a:gd name="connsiteX1" fmla="*/ 586978 w 632336"/>
                    <a:gd name="connsiteY1" fmla="*/ 4542752 h 4685751"/>
                    <a:gd name="connsiteX2" fmla="*/ 332557 w 632336"/>
                    <a:gd name="connsiteY2" fmla="*/ 4685751 h 4685751"/>
                    <a:gd name="connsiteX3" fmla="*/ 65484 w 632336"/>
                    <a:gd name="connsiteY3" fmla="*/ 4645146 h 4685751"/>
                    <a:gd name="connsiteX4" fmla="*/ 15478 w 632336"/>
                    <a:gd name="connsiteY4" fmla="*/ 4507033 h 4685751"/>
                    <a:gd name="connsiteX5" fmla="*/ 158353 w 632336"/>
                    <a:gd name="connsiteY5" fmla="*/ 4376064 h 4685751"/>
                    <a:gd name="connsiteX6" fmla="*/ 386581 w 632336"/>
                    <a:gd name="connsiteY6" fmla="*/ 4436141 h 4685751"/>
                    <a:gd name="connsiteX7" fmla="*/ 408384 w 632336"/>
                    <a:gd name="connsiteY7" fmla="*/ 4390352 h 4685751"/>
                    <a:gd name="connsiteX8" fmla="*/ 403135 w 632336"/>
                    <a:gd name="connsiteY8" fmla="*/ 0 h 46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36" h="4685751">
                      <a:moveTo>
                        <a:pt x="604702" y="71028"/>
                      </a:moveTo>
                      <a:cubicBezTo>
                        <a:pt x="622958" y="339117"/>
                        <a:pt x="632336" y="3773631"/>
                        <a:pt x="586978" y="4542752"/>
                      </a:cubicBezTo>
                      <a:cubicBezTo>
                        <a:pt x="490568" y="4634745"/>
                        <a:pt x="487817" y="4630505"/>
                        <a:pt x="332557" y="4685751"/>
                      </a:cubicBezTo>
                      <a:cubicBezTo>
                        <a:pt x="247154" y="4683321"/>
                        <a:pt x="118330" y="4674932"/>
                        <a:pt x="65484" y="4645146"/>
                      </a:cubicBezTo>
                      <a:cubicBezTo>
                        <a:pt x="12638" y="4615360"/>
                        <a:pt x="0" y="4551880"/>
                        <a:pt x="15478" y="4507033"/>
                      </a:cubicBezTo>
                      <a:cubicBezTo>
                        <a:pt x="30956" y="4462186"/>
                        <a:pt x="96503" y="4387879"/>
                        <a:pt x="158353" y="4376064"/>
                      </a:cubicBezTo>
                      <a:cubicBezTo>
                        <a:pt x="220203" y="4364249"/>
                        <a:pt x="344909" y="4433760"/>
                        <a:pt x="386581" y="4436141"/>
                      </a:cubicBezTo>
                      <a:cubicBezTo>
                        <a:pt x="428253" y="4438522"/>
                        <a:pt x="304542" y="4468751"/>
                        <a:pt x="408384" y="4390352"/>
                      </a:cubicBezTo>
                      <a:cubicBezTo>
                        <a:pt x="411143" y="3650995"/>
                        <a:pt x="405913" y="229393"/>
                        <a:pt x="403135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 rot="20690473" flipH="1">
                  <a:off x="6364085" y="1079012"/>
                  <a:ext cx="676525" cy="473977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  <a:gd name="connsiteX0" fmla="*/ 589359 w 629778"/>
                    <a:gd name="connsiteY0" fmla="*/ 3947030 h 5212576"/>
                    <a:gd name="connsiteX1" fmla="*/ 586978 w 629778"/>
                    <a:gd name="connsiteY1" fmla="*/ 4613780 h 5212576"/>
                    <a:gd name="connsiteX2" fmla="*/ 332557 w 629778"/>
                    <a:gd name="connsiteY2" fmla="*/ 4756779 h 5212576"/>
                    <a:gd name="connsiteX3" fmla="*/ 65484 w 629778"/>
                    <a:gd name="connsiteY3" fmla="*/ 4716174 h 5212576"/>
                    <a:gd name="connsiteX4" fmla="*/ 15478 w 629778"/>
                    <a:gd name="connsiteY4" fmla="*/ 4578061 h 5212576"/>
                    <a:gd name="connsiteX5" fmla="*/ 158353 w 629778"/>
                    <a:gd name="connsiteY5" fmla="*/ 4447092 h 5212576"/>
                    <a:gd name="connsiteX6" fmla="*/ 386581 w 629778"/>
                    <a:gd name="connsiteY6" fmla="*/ 4507169 h 5212576"/>
                    <a:gd name="connsiteX7" fmla="*/ 408384 w 629778"/>
                    <a:gd name="connsiteY7" fmla="*/ 4461380 h 5212576"/>
                    <a:gd name="connsiteX8" fmla="*/ 375778 w 629778"/>
                    <a:gd name="connsiteY8" fmla="*/ 0 h 5212576"/>
                    <a:gd name="connsiteX0" fmla="*/ 566278 w 625931"/>
                    <a:gd name="connsiteY0" fmla="*/ 71028 h 5394738"/>
                    <a:gd name="connsiteX1" fmla="*/ 586978 w 625931"/>
                    <a:gd name="connsiteY1" fmla="*/ 4613780 h 5394738"/>
                    <a:gd name="connsiteX2" fmla="*/ 332557 w 625931"/>
                    <a:gd name="connsiteY2" fmla="*/ 4756779 h 5394738"/>
                    <a:gd name="connsiteX3" fmla="*/ 65484 w 625931"/>
                    <a:gd name="connsiteY3" fmla="*/ 4716174 h 5394738"/>
                    <a:gd name="connsiteX4" fmla="*/ 15478 w 625931"/>
                    <a:gd name="connsiteY4" fmla="*/ 4578061 h 5394738"/>
                    <a:gd name="connsiteX5" fmla="*/ 158353 w 625931"/>
                    <a:gd name="connsiteY5" fmla="*/ 4447092 h 5394738"/>
                    <a:gd name="connsiteX6" fmla="*/ 386581 w 625931"/>
                    <a:gd name="connsiteY6" fmla="*/ 4507169 h 5394738"/>
                    <a:gd name="connsiteX7" fmla="*/ 408384 w 625931"/>
                    <a:gd name="connsiteY7" fmla="*/ 4461380 h 5394738"/>
                    <a:gd name="connsiteX8" fmla="*/ 375778 w 625931"/>
                    <a:gd name="connsiteY8" fmla="*/ 0 h 5394738"/>
                    <a:gd name="connsiteX0" fmla="*/ 566278 w 625931"/>
                    <a:gd name="connsiteY0" fmla="*/ 71028 h 5212575"/>
                    <a:gd name="connsiteX1" fmla="*/ 586978 w 625931"/>
                    <a:gd name="connsiteY1" fmla="*/ 4613780 h 5212575"/>
                    <a:gd name="connsiteX2" fmla="*/ 332557 w 625931"/>
                    <a:gd name="connsiteY2" fmla="*/ 4756779 h 5212575"/>
                    <a:gd name="connsiteX3" fmla="*/ 65484 w 625931"/>
                    <a:gd name="connsiteY3" fmla="*/ 4716174 h 5212575"/>
                    <a:gd name="connsiteX4" fmla="*/ 15478 w 625931"/>
                    <a:gd name="connsiteY4" fmla="*/ 4578061 h 5212575"/>
                    <a:gd name="connsiteX5" fmla="*/ 158353 w 625931"/>
                    <a:gd name="connsiteY5" fmla="*/ 4447092 h 5212575"/>
                    <a:gd name="connsiteX6" fmla="*/ 386581 w 625931"/>
                    <a:gd name="connsiteY6" fmla="*/ 4507169 h 5212575"/>
                    <a:gd name="connsiteX7" fmla="*/ 408384 w 625931"/>
                    <a:gd name="connsiteY7" fmla="*/ 4461380 h 5212575"/>
                    <a:gd name="connsiteX8" fmla="*/ 375778 w 625931"/>
                    <a:gd name="connsiteY8" fmla="*/ 0 h 5212575"/>
                    <a:gd name="connsiteX0" fmla="*/ 566278 w 625931"/>
                    <a:gd name="connsiteY0" fmla="*/ 71028 h 5154941"/>
                    <a:gd name="connsiteX1" fmla="*/ 586978 w 625931"/>
                    <a:gd name="connsiteY1" fmla="*/ 4613780 h 5154941"/>
                    <a:gd name="connsiteX2" fmla="*/ 332557 w 625931"/>
                    <a:gd name="connsiteY2" fmla="*/ 4756779 h 5154941"/>
                    <a:gd name="connsiteX3" fmla="*/ 65484 w 625931"/>
                    <a:gd name="connsiteY3" fmla="*/ 4716174 h 5154941"/>
                    <a:gd name="connsiteX4" fmla="*/ 15478 w 625931"/>
                    <a:gd name="connsiteY4" fmla="*/ 4578061 h 5154941"/>
                    <a:gd name="connsiteX5" fmla="*/ 158353 w 625931"/>
                    <a:gd name="connsiteY5" fmla="*/ 4447092 h 5154941"/>
                    <a:gd name="connsiteX6" fmla="*/ 386581 w 625931"/>
                    <a:gd name="connsiteY6" fmla="*/ 4507169 h 5154941"/>
                    <a:gd name="connsiteX7" fmla="*/ 439278 w 625931"/>
                    <a:gd name="connsiteY7" fmla="*/ 4403746 h 5154941"/>
                    <a:gd name="connsiteX8" fmla="*/ 375778 w 625931"/>
                    <a:gd name="connsiteY8" fmla="*/ 0 h 5154941"/>
                    <a:gd name="connsiteX0" fmla="*/ 566278 w 625931"/>
                    <a:gd name="connsiteY0" fmla="*/ 71028 h 4758887"/>
                    <a:gd name="connsiteX1" fmla="*/ 586978 w 625931"/>
                    <a:gd name="connsiteY1" fmla="*/ 4613780 h 4758887"/>
                    <a:gd name="connsiteX2" fmla="*/ 332557 w 625931"/>
                    <a:gd name="connsiteY2" fmla="*/ 4756779 h 4758887"/>
                    <a:gd name="connsiteX3" fmla="*/ 65484 w 625931"/>
                    <a:gd name="connsiteY3" fmla="*/ 4716174 h 4758887"/>
                    <a:gd name="connsiteX4" fmla="*/ 15478 w 625931"/>
                    <a:gd name="connsiteY4" fmla="*/ 4578061 h 4758887"/>
                    <a:gd name="connsiteX5" fmla="*/ 158353 w 625931"/>
                    <a:gd name="connsiteY5" fmla="*/ 4447092 h 4758887"/>
                    <a:gd name="connsiteX6" fmla="*/ 386581 w 625931"/>
                    <a:gd name="connsiteY6" fmla="*/ 4507169 h 4758887"/>
                    <a:gd name="connsiteX7" fmla="*/ 439278 w 625931"/>
                    <a:gd name="connsiteY7" fmla="*/ 4403746 h 4758887"/>
                    <a:gd name="connsiteX8" fmla="*/ 375778 w 625931"/>
                    <a:gd name="connsiteY8" fmla="*/ 0 h 475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5931" h="4758887">
                      <a:moveTo>
                        <a:pt x="566278" y="71028"/>
                      </a:moveTo>
                      <a:cubicBezTo>
                        <a:pt x="584534" y="339117"/>
                        <a:pt x="625931" y="3832822"/>
                        <a:pt x="586978" y="4613780"/>
                      </a:cubicBezTo>
                      <a:cubicBezTo>
                        <a:pt x="477388" y="4754372"/>
                        <a:pt x="393081" y="4758887"/>
                        <a:pt x="332557" y="4756779"/>
                      </a:cubicBezTo>
                      <a:cubicBezTo>
                        <a:pt x="247154" y="4754349"/>
                        <a:pt x="118330" y="4745960"/>
                        <a:pt x="65484" y="4716174"/>
                      </a:cubicBezTo>
                      <a:cubicBezTo>
                        <a:pt x="12638" y="4686388"/>
                        <a:pt x="0" y="4622908"/>
                        <a:pt x="15478" y="4578061"/>
                      </a:cubicBezTo>
                      <a:cubicBezTo>
                        <a:pt x="30956" y="4533214"/>
                        <a:pt x="96503" y="4458907"/>
                        <a:pt x="158353" y="4447092"/>
                      </a:cubicBezTo>
                      <a:cubicBezTo>
                        <a:pt x="220203" y="4435277"/>
                        <a:pt x="339760" y="4514393"/>
                        <a:pt x="386581" y="4507169"/>
                      </a:cubicBezTo>
                      <a:cubicBezTo>
                        <a:pt x="433402" y="4499945"/>
                        <a:pt x="299155" y="4638942"/>
                        <a:pt x="439278" y="4403746"/>
                      </a:cubicBezTo>
                      <a:cubicBezTo>
                        <a:pt x="437478" y="3652551"/>
                        <a:pt x="378556" y="229393"/>
                        <a:pt x="375778" y="0"/>
                      </a:cubicBezTo>
                    </a:path>
                  </a:pathLst>
                </a:cu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4869586" y="-171400"/>
                  <a:ext cx="1578550" cy="1554459"/>
                </a:xfrm>
                <a:prstGeom prst="ellipse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9" name="Arc 318"/>
                <p:cNvSpPr/>
                <p:nvPr/>
              </p:nvSpPr>
              <p:spPr>
                <a:xfrm rot="10800000">
                  <a:off x="5220072" y="260648"/>
                  <a:ext cx="854095" cy="756746"/>
                </a:xfrm>
                <a:prstGeom prst="arc">
                  <a:avLst>
                    <a:gd name="adj1" fmla="val 11045684"/>
                    <a:gd name="adj2" fmla="val 211836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13" name="Straight Connector 312"/>
              <p:cNvCxnSpPr/>
              <p:nvPr/>
            </p:nvCxnSpPr>
            <p:spPr>
              <a:xfrm rot="608817">
                <a:off x="5990314" y="1089435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608817">
                <a:off x="6298559" y="1143133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Chord 314"/>
              <p:cNvSpPr/>
              <p:nvPr/>
            </p:nvSpPr>
            <p:spPr>
              <a:xfrm rot="2651492">
                <a:off x="5871337" y="1448792"/>
                <a:ext cx="241776" cy="520523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" name="Group 150"/>
            <p:cNvGrpSpPr/>
            <p:nvPr/>
          </p:nvGrpSpPr>
          <p:grpSpPr>
            <a:xfrm>
              <a:off x="42979" y="3092566"/>
              <a:ext cx="3017360" cy="3292620"/>
              <a:chOff x="1521900" y="5034"/>
              <a:chExt cx="3246585" cy="3508644"/>
            </a:xfrm>
          </p:grpSpPr>
          <p:grpSp>
            <p:nvGrpSpPr>
              <p:cNvPr id="294" name="Group 125"/>
              <p:cNvGrpSpPr/>
              <p:nvPr/>
            </p:nvGrpSpPr>
            <p:grpSpPr>
              <a:xfrm>
                <a:off x="1521900" y="5034"/>
                <a:ext cx="3246585" cy="3508644"/>
                <a:chOff x="603858" y="2339625"/>
                <a:chExt cx="3246585" cy="3508644"/>
              </a:xfrm>
            </p:grpSpPr>
            <p:sp>
              <p:nvSpPr>
                <p:cNvPr id="301" name="Freeform 9"/>
                <p:cNvSpPr/>
                <p:nvPr/>
              </p:nvSpPr>
              <p:spPr>
                <a:xfrm flipH="1">
                  <a:off x="2298668" y="4422823"/>
                  <a:ext cx="64101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2" name="Freeform 10"/>
                <p:cNvSpPr/>
                <p:nvPr/>
              </p:nvSpPr>
              <p:spPr>
                <a:xfrm rot="3953413">
                  <a:off x="1285074" y="4005704"/>
                  <a:ext cx="556174" cy="761338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03" name="Group 111"/>
                <p:cNvGrpSpPr/>
                <p:nvPr/>
              </p:nvGrpSpPr>
              <p:grpSpPr>
                <a:xfrm rot="745450">
                  <a:off x="603858" y="2339625"/>
                  <a:ext cx="3246585" cy="3508644"/>
                  <a:chOff x="604406" y="2334591"/>
                  <a:chExt cx="3246585" cy="3508644"/>
                </a:xfrm>
              </p:grpSpPr>
              <p:sp>
                <p:nvSpPr>
                  <p:cNvPr id="304" name="Freeform 12"/>
                  <p:cNvSpPr/>
                  <p:nvPr/>
                </p:nvSpPr>
                <p:spPr>
                  <a:xfrm rot="3159765" flipV="1">
                    <a:off x="3009664" y="2541444"/>
                    <a:ext cx="656203" cy="1026451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5" name="Freeform 13"/>
                  <p:cNvSpPr/>
                  <p:nvPr/>
                </p:nvSpPr>
                <p:spPr>
                  <a:xfrm rot="7397368">
                    <a:off x="824877" y="2581479"/>
                    <a:ext cx="656203" cy="1097146"/>
                  </a:xfrm>
                  <a:custGeom>
                    <a:avLst/>
                    <a:gdLst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75432 w 777479"/>
                      <a:gd name="connsiteY8" fmla="*/ 659606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37332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248147 w 777479"/>
                      <a:gd name="connsiteY8" fmla="*/ 649709 h 733822"/>
                      <a:gd name="connsiteX9" fmla="*/ 365919 w 777479"/>
                      <a:gd name="connsiteY9" fmla="*/ 516731 h 733822"/>
                      <a:gd name="connsiteX10" fmla="*/ 384969 w 777479"/>
                      <a:gd name="connsiteY10" fmla="*/ 423862 h 733822"/>
                      <a:gd name="connsiteX11" fmla="*/ 375444 w 777479"/>
                      <a:gd name="connsiteY11" fmla="*/ 454819 h 733822"/>
                      <a:gd name="connsiteX12" fmla="*/ 401638 w 777479"/>
                      <a:gd name="connsiteY12" fmla="*/ 666750 h 733822"/>
                      <a:gd name="connsiteX13" fmla="*/ 451644 w 777479"/>
                      <a:gd name="connsiteY13" fmla="*/ 733425 h 733822"/>
                      <a:gd name="connsiteX14" fmla="*/ 504032 w 777479"/>
                      <a:gd name="connsiteY14" fmla="*/ 669131 h 733822"/>
                      <a:gd name="connsiteX15" fmla="*/ 523082 w 777479"/>
                      <a:gd name="connsiteY15" fmla="*/ 526256 h 733822"/>
                      <a:gd name="connsiteX16" fmla="*/ 527844 w 777479"/>
                      <a:gd name="connsiteY16" fmla="*/ 542925 h 733822"/>
                      <a:gd name="connsiteX17" fmla="*/ 573088 w 777479"/>
                      <a:gd name="connsiteY17" fmla="*/ 640556 h 733822"/>
                      <a:gd name="connsiteX18" fmla="*/ 625475 w 777479"/>
                      <a:gd name="connsiteY18" fmla="*/ 661987 h 733822"/>
                      <a:gd name="connsiteX19" fmla="*/ 658813 w 777479"/>
                      <a:gd name="connsiteY19" fmla="*/ 552450 h 733822"/>
                      <a:gd name="connsiteX20" fmla="*/ 644525 w 777479"/>
                      <a:gd name="connsiteY20" fmla="*/ 483394 h 733822"/>
                      <a:gd name="connsiteX21" fmla="*/ 646907 w 777479"/>
                      <a:gd name="connsiteY21" fmla="*/ 483394 h 733822"/>
                      <a:gd name="connsiteX22" fmla="*/ 718344 w 777479"/>
                      <a:gd name="connsiteY22" fmla="*/ 557212 h 733822"/>
                      <a:gd name="connsiteX23" fmla="*/ 770732 w 777479"/>
                      <a:gd name="connsiteY23" fmla="*/ 535781 h 733822"/>
                      <a:gd name="connsiteX24" fmla="*/ 758825 w 777479"/>
                      <a:gd name="connsiteY24" fmla="*/ 395287 h 733822"/>
                      <a:gd name="connsiteX25" fmla="*/ 668338 w 777479"/>
                      <a:gd name="connsiteY25" fmla="*/ 223837 h 733822"/>
                      <a:gd name="connsiteX26" fmla="*/ 644525 w 777479"/>
                      <a:gd name="connsiteY26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65919 w 777479"/>
                      <a:gd name="connsiteY10" fmla="*/ 516731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84969 w 777479"/>
                      <a:gd name="connsiteY11" fmla="*/ 423862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23082 w 777479"/>
                      <a:gd name="connsiteY16" fmla="*/ 526256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46907 w 777479"/>
                      <a:gd name="connsiteY22" fmla="*/ 4833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58813 w 777479"/>
                      <a:gd name="connsiteY20" fmla="*/ 552450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906 h 733822"/>
                      <a:gd name="connsiteX1" fmla="*/ 239713 w 777479"/>
                      <a:gd name="connsiteY1" fmla="*/ 140494 h 733822"/>
                      <a:gd name="connsiteX2" fmla="*/ 82550 w 777479"/>
                      <a:gd name="connsiteY2" fmla="*/ 235744 h 733822"/>
                      <a:gd name="connsiteX3" fmla="*/ 3969 w 777479"/>
                      <a:gd name="connsiteY3" fmla="*/ 373856 h 733822"/>
                      <a:gd name="connsiteX4" fmla="*/ 106363 w 777479"/>
                      <a:gd name="connsiteY4" fmla="*/ 388144 h 733822"/>
                      <a:gd name="connsiteX5" fmla="*/ 254000 w 777479"/>
                      <a:gd name="connsiteY5" fmla="*/ 285750 h 733822"/>
                      <a:gd name="connsiteX6" fmla="*/ 261144 w 777479"/>
                      <a:gd name="connsiteY6" fmla="*/ 297656 h 733822"/>
                      <a:gd name="connsiteX7" fmla="*/ 223044 w 777479"/>
                      <a:gd name="connsiteY7" fmla="*/ 433387 h 733822"/>
                      <a:gd name="connsiteX8" fmla="*/ 198834 w 777479"/>
                      <a:gd name="connsiteY8" fmla="*/ 559594 h 733822"/>
                      <a:gd name="connsiteX9" fmla="*/ 248147 w 777479"/>
                      <a:gd name="connsiteY9" fmla="*/ 649709 h 733822"/>
                      <a:gd name="connsiteX10" fmla="*/ 335682 w 777479"/>
                      <a:gd name="connsiteY10" fmla="*/ 507975 h 733822"/>
                      <a:gd name="connsiteX11" fmla="*/ 368300 w 777479"/>
                      <a:gd name="connsiteY11" fmla="*/ 388143 h 733822"/>
                      <a:gd name="connsiteX12" fmla="*/ 375444 w 777479"/>
                      <a:gd name="connsiteY12" fmla="*/ 454819 h 733822"/>
                      <a:gd name="connsiteX13" fmla="*/ 401638 w 777479"/>
                      <a:gd name="connsiteY13" fmla="*/ 666750 h 733822"/>
                      <a:gd name="connsiteX14" fmla="*/ 451644 w 777479"/>
                      <a:gd name="connsiteY14" fmla="*/ 733425 h 733822"/>
                      <a:gd name="connsiteX15" fmla="*/ 504032 w 777479"/>
                      <a:gd name="connsiteY15" fmla="*/ 669131 h 733822"/>
                      <a:gd name="connsiteX16" fmla="*/ 504032 w 777479"/>
                      <a:gd name="connsiteY16" fmla="*/ 428624 h 733822"/>
                      <a:gd name="connsiteX17" fmla="*/ 527844 w 777479"/>
                      <a:gd name="connsiteY17" fmla="*/ 542925 h 733822"/>
                      <a:gd name="connsiteX18" fmla="*/ 573088 w 777479"/>
                      <a:gd name="connsiteY18" fmla="*/ 640556 h 733822"/>
                      <a:gd name="connsiteX19" fmla="*/ 625475 w 777479"/>
                      <a:gd name="connsiteY19" fmla="*/ 661987 h 733822"/>
                      <a:gd name="connsiteX20" fmla="*/ 662013 w 777479"/>
                      <a:gd name="connsiteY20" fmla="*/ 605036 h 733822"/>
                      <a:gd name="connsiteX21" fmla="*/ 644525 w 777479"/>
                      <a:gd name="connsiteY21" fmla="*/ 483394 h 733822"/>
                      <a:gd name="connsiteX22" fmla="*/ 632619 w 777479"/>
                      <a:gd name="connsiteY22" fmla="*/ 407194 h 733822"/>
                      <a:gd name="connsiteX23" fmla="*/ 718344 w 777479"/>
                      <a:gd name="connsiteY23" fmla="*/ 557212 h 733822"/>
                      <a:gd name="connsiteX24" fmla="*/ 770732 w 777479"/>
                      <a:gd name="connsiteY24" fmla="*/ 535781 h 733822"/>
                      <a:gd name="connsiteX25" fmla="*/ 758825 w 777479"/>
                      <a:gd name="connsiteY25" fmla="*/ 395287 h 733822"/>
                      <a:gd name="connsiteX26" fmla="*/ 668338 w 777479"/>
                      <a:gd name="connsiteY26" fmla="*/ 223837 h 733822"/>
                      <a:gd name="connsiteX27" fmla="*/ 644525 w 777479"/>
                      <a:gd name="connsiteY27" fmla="*/ 0 h 733822"/>
                      <a:gd name="connsiteX0" fmla="*/ 237332 w 777479"/>
                      <a:gd name="connsiteY0" fmla="*/ 112397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24652 h 834313"/>
                      <a:gd name="connsiteX1" fmla="*/ 239713 w 777479"/>
                      <a:gd name="connsiteY1" fmla="*/ 240985 h 834313"/>
                      <a:gd name="connsiteX2" fmla="*/ 82550 w 777479"/>
                      <a:gd name="connsiteY2" fmla="*/ 336235 h 834313"/>
                      <a:gd name="connsiteX3" fmla="*/ 3969 w 777479"/>
                      <a:gd name="connsiteY3" fmla="*/ 474347 h 834313"/>
                      <a:gd name="connsiteX4" fmla="*/ 106363 w 777479"/>
                      <a:gd name="connsiteY4" fmla="*/ 488635 h 834313"/>
                      <a:gd name="connsiteX5" fmla="*/ 254000 w 777479"/>
                      <a:gd name="connsiteY5" fmla="*/ 386241 h 834313"/>
                      <a:gd name="connsiteX6" fmla="*/ 261144 w 777479"/>
                      <a:gd name="connsiteY6" fmla="*/ 398147 h 834313"/>
                      <a:gd name="connsiteX7" fmla="*/ 223044 w 777479"/>
                      <a:gd name="connsiteY7" fmla="*/ 533878 h 834313"/>
                      <a:gd name="connsiteX8" fmla="*/ 198834 w 777479"/>
                      <a:gd name="connsiteY8" fmla="*/ 660085 h 834313"/>
                      <a:gd name="connsiteX9" fmla="*/ 248147 w 777479"/>
                      <a:gd name="connsiteY9" fmla="*/ 750200 h 834313"/>
                      <a:gd name="connsiteX10" fmla="*/ 335682 w 777479"/>
                      <a:gd name="connsiteY10" fmla="*/ 608466 h 834313"/>
                      <a:gd name="connsiteX11" fmla="*/ 368300 w 777479"/>
                      <a:gd name="connsiteY11" fmla="*/ 488634 h 834313"/>
                      <a:gd name="connsiteX12" fmla="*/ 375444 w 777479"/>
                      <a:gd name="connsiteY12" fmla="*/ 555310 h 834313"/>
                      <a:gd name="connsiteX13" fmla="*/ 401638 w 777479"/>
                      <a:gd name="connsiteY13" fmla="*/ 767241 h 834313"/>
                      <a:gd name="connsiteX14" fmla="*/ 451644 w 777479"/>
                      <a:gd name="connsiteY14" fmla="*/ 833916 h 834313"/>
                      <a:gd name="connsiteX15" fmla="*/ 504032 w 777479"/>
                      <a:gd name="connsiteY15" fmla="*/ 769622 h 834313"/>
                      <a:gd name="connsiteX16" fmla="*/ 504032 w 777479"/>
                      <a:gd name="connsiteY16" fmla="*/ 529115 h 834313"/>
                      <a:gd name="connsiteX17" fmla="*/ 527844 w 777479"/>
                      <a:gd name="connsiteY17" fmla="*/ 643416 h 834313"/>
                      <a:gd name="connsiteX18" fmla="*/ 573088 w 777479"/>
                      <a:gd name="connsiteY18" fmla="*/ 741047 h 834313"/>
                      <a:gd name="connsiteX19" fmla="*/ 625475 w 777479"/>
                      <a:gd name="connsiteY19" fmla="*/ 762478 h 834313"/>
                      <a:gd name="connsiteX20" fmla="*/ 662013 w 777479"/>
                      <a:gd name="connsiteY20" fmla="*/ 705527 h 834313"/>
                      <a:gd name="connsiteX21" fmla="*/ 644525 w 777479"/>
                      <a:gd name="connsiteY21" fmla="*/ 583885 h 834313"/>
                      <a:gd name="connsiteX22" fmla="*/ 632619 w 777479"/>
                      <a:gd name="connsiteY22" fmla="*/ 507685 h 834313"/>
                      <a:gd name="connsiteX23" fmla="*/ 718344 w 777479"/>
                      <a:gd name="connsiteY23" fmla="*/ 657703 h 834313"/>
                      <a:gd name="connsiteX24" fmla="*/ 770732 w 777479"/>
                      <a:gd name="connsiteY24" fmla="*/ 636272 h 834313"/>
                      <a:gd name="connsiteX25" fmla="*/ 758825 w 777479"/>
                      <a:gd name="connsiteY25" fmla="*/ 495778 h 834313"/>
                      <a:gd name="connsiteX26" fmla="*/ 668338 w 777479"/>
                      <a:gd name="connsiteY26" fmla="*/ 324328 h 834313"/>
                      <a:gd name="connsiteX27" fmla="*/ 668239 w 777479"/>
                      <a:gd name="connsiteY27" fmla="*/ 0 h 834313"/>
                      <a:gd name="connsiteX0" fmla="*/ 240017 w 777479"/>
                      <a:gd name="connsiteY0" fmla="*/ 164738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  <a:gd name="connsiteX0" fmla="*/ 224488 w 777479"/>
                      <a:gd name="connsiteY0" fmla="*/ 79294 h 974399"/>
                      <a:gd name="connsiteX1" fmla="*/ 239713 w 777479"/>
                      <a:gd name="connsiteY1" fmla="*/ 381071 h 974399"/>
                      <a:gd name="connsiteX2" fmla="*/ 82550 w 777479"/>
                      <a:gd name="connsiteY2" fmla="*/ 476321 h 974399"/>
                      <a:gd name="connsiteX3" fmla="*/ 3969 w 777479"/>
                      <a:gd name="connsiteY3" fmla="*/ 614433 h 974399"/>
                      <a:gd name="connsiteX4" fmla="*/ 106363 w 777479"/>
                      <a:gd name="connsiteY4" fmla="*/ 628721 h 974399"/>
                      <a:gd name="connsiteX5" fmla="*/ 254000 w 777479"/>
                      <a:gd name="connsiteY5" fmla="*/ 526327 h 974399"/>
                      <a:gd name="connsiteX6" fmla="*/ 261144 w 777479"/>
                      <a:gd name="connsiteY6" fmla="*/ 538233 h 974399"/>
                      <a:gd name="connsiteX7" fmla="*/ 223044 w 777479"/>
                      <a:gd name="connsiteY7" fmla="*/ 673964 h 974399"/>
                      <a:gd name="connsiteX8" fmla="*/ 198834 w 777479"/>
                      <a:gd name="connsiteY8" fmla="*/ 800171 h 974399"/>
                      <a:gd name="connsiteX9" fmla="*/ 248147 w 777479"/>
                      <a:gd name="connsiteY9" fmla="*/ 890286 h 974399"/>
                      <a:gd name="connsiteX10" fmla="*/ 335682 w 777479"/>
                      <a:gd name="connsiteY10" fmla="*/ 748552 h 974399"/>
                      <a:gd name="connsiteX11" fmla="*/ 368300 w 777479"/>
                      <a:gd name="connsiteY11" fmla="*/ 628720 h 974399"/>
                      <a:gd name="connsiteX12" fmla="*/ 375444 w 777479"/>
                      <a:gd name="connsiteY12" fmla="*/ 695396 h 974399"/>
                      <a:gd name="connsiteX13" fmla="*/ 401638 w 777479"/>
                      <a:gd name="connsiteY13" fmla="*/ 907327 h 974399"/>
                      <a:gd name="connsiteX14" fmla="*/ 451644 w 777479"/>
                      <a:gd name="connsiteY14" fmla="*/ 974002 h 974399"/>
                      <a:gd name="connsiteX15" fmla="*/ 504032 w 777479"/>
                      <a:gd name="connsiteY15" fmla="*/ 909708 h 974399"/>
                      <a:gd name="connsiteX16" fmla="*/ 504032 w 777479"/>
                      <a:gd name="connsiteY16" fmla="*/ 669201 h 974399"/>
                      <a:gd name="connsiteX17" fmla="*/ 527844 w 777479"/>
                      <a:gd name="connsiteY17" fmla="*/ 783502 h 974399"/>
                      <a:gd name="connsiteX18" fmla="*/ 573088 w 777479"/>
                      <a:gd name="connsiteY18" fmla="*/ 881133 h 974399"/>
                      <a:gd name="connsiteX19" fmla="*/ 625475 w 777479"/>
                      <a:gd name="connsiteY19" fmla="*/ 902564 h 974399"/>
                      <a:gd name="connsiteX20" fmla="*/ 662013 w 777479"/>
                      <a:gd name="connsiteY20" fmla="*/ 845613 h 974399"/>
                      <a:gd name="connsiteX21" fmla="*/ 644525 w 777479"/>
                      <a:gd name="connsiteY21" fmla="*/ 723971 h 974399"/>
                      <a:gd name="connsiteX22" fmla="*/ 632619 w 777479"/>
                      <a:gd name="connsiteY22" fmla="*/ 647771 h 974399"/>
                      <a:gd name="connsiteX23" fmla="*/ 718344 w 777479"/>
                      <a:gd name="connsiteY23" fmla="*/ 797789 h 974399"/>
                      <a:gd name="connsiteX24" fmla="*/ 770732 w 777479"/>
                      <a:gd name="connsiteY24" fmla="*/ 776358 h 974399"/>
                      <a:gd name="connsiteX25" fmla="*/ 758825 w 777479"/>
                      <a:gd name="connsiteY25" fmla="*/ 635864 h 974399"/>
                      <a:gd name="connsiteX26" fmla="*/ 668338 w 777479"/>
                      <a:gd name="connsiteY26" fmla="*/ 464414 h 974399"/>
                      <a:gd name="connsiteX27" fmla="*/ 577964 w 777479"/>
                      <a:gd name="connsiteY27" fmla="*/ 0 h 974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7479" h="974399">
                        <a:moveTo>
                          <a:pt x="224488" y="79294"/>
                        </a:moveTo>
                        <a:cubicBezTo>
                          <a:pt x="238577" y="124935"/>
                          <a:pt x="263369" y="314900"/>
                          <a:pt x="239713" y="381071"/>
                        </a:cubicBezTo>
                        <a:cubicBezTo>
                          <a:pt x="216057" y="447242"/>
                          <a:pt x="121841" y="437427"/>
                          <a:pt x="82550" y="476321"/>
                        </a:cubicBezTo>
                        <a:cubicBezTo>
                          <a:pt x="43259" y="515215"/>
                          <a:pt x="0" y="589033"/>
                          <a:pt x="3969" y="614433"/>
                        </a:cubicBezTo>
                        <a:cubicBezTo>
                          <a:pt x="7938" y="639833"/>
                          <a:pt x="64691" y="643405"/>
                          <a:pt x="106363" y="628721"/>
                        </a:cubicBezTo>
                        <a:cubicBezTo>
                          <a:pt x="148035" y="614037"/>
                          <a:pt x="228203" y="541408"/>
                          <a:pt x="254000" y="526327"/>
                        </a:cubicBezTo>
                        <a:cubicBezTo>
                          <a:pt x="279797" y="511246"/>
                          <a:pt x="266303" y="513627"/>
                          <a:pt x="261144" y="538233"/>
                        </a:cubicBezTo>
                        <a:cubicBezTo>
                          <a:pt x="255985" y="562839"/>
                          <a:pt x="233429" y="630308"/>
                          <a:pt x="223044" y="673964"/>
                        </a:cubicBezTo>
                        <a:cubicBezTo>
                          <a:pt x="212659" y="717620"/>
                          <a:pt x="194650" y="764117"/>
                          <a:pt x="198834" y="800171"/>
                        </a:cubicBezTo>
                        <a:cubicBezTo>
                          <a:pt x="203018" y="836225"/>
                          <a:pt x="225339" y="898889"/>
                          <a:pt x="248147" y="890286"/>
                        </a:cubicBezTo>
                        <a:cubicBezTo>
                          <a:pt x="270955" y="881683"/>
                          <a:pt x="315657" y="792146"/>
                          <a:pt x="335682" y="748552"/>
                        </a:cubicBezTo>
                        <a:cubicBezTo>
                          <a:pt x="355707" y="704958"/>
                          <a:pt x="361673" y="637579"/>
                          <a:pt x="368300" y="628720"/>
                        </a:cubicBezTo>
                        <a:cubicBezTo>
                          <a:pt x="374927" y="619861"/>
                          <a:pt x="369888" y="648962"/>
                          <a:pt x="375444" y="695396"/>
                        </a:cubicBezTo>
                        <a:cubicBezTo>
                          <a:pt x="381000" y="741831"/>
                          <a:pt x="388938" y="860893"/>
                          <a:pt x="401638" y="907327"/>
                        </a:cubicBezTo>
                        <a:cubicBezTo>
                          <a:pt x="414338" y="953761"/>
                          <a:pt x="434578" y="973605"/>
                          <a:pt x="451644" y="974002"/>
                        </a:cubicBezTo>
                        <a:cubicBezTo>
                          <a:pt x="468710" y="974399"/>
                          <a:pt x="495301" y="960508"/>
                          <a:pt x="504032" y="909708"/>
                        </a:cubicBezTo>
                        <a:cubicBezTo>
                          <a:pt x="512763" y="858908"/>
                          <a:pt x="500063" y="690235"/>
                          <a:pt x="504032" y="669201"/>
                        </a:cubicBezTo>
                        <a:cubicBezTo>
                          <a:pt x="508001" y="648167"/>
                          <a:pt x="516335" y="748180"/>
                          <a:pt x="527844" y="783502"/>
                        </a:cubicBezTo>
                        <a:cubicBezTo>
                          <a:pt x="539353" y="818824"/>
                          <a:pt x="556816" y="861289"/>
                          <a:pt x="573088" y="881133"/>
                        </a:cubicBezTo>
                        <a:cubicBezTo>
                          <a:pt x="589360" y="900977"/>
                          <a:pt x="610654" y="908484"/>
                          <a:pt x="625475" y="902564"/>
                        </a:cubicBezTo>
                        <a:cubicBezTo>
                          <a:pt x="640296" y="896644"/>
                          <a:pt x="658838" y="875379"/>
                          <a:pt x="662013" y="845613"/>
                        </a:cubicBezTo>
                        <a:cubicBezTo>
                          <a:pt x="665188" y="815847"/>
                          <a:pt x="649424" y="756945"/>
                          <a:pt x="644525" y="723971"/>
                        </a:cubicBezTo>
                        <a:cubicBezTo>
                          <a:pt x="639626" y="690997"/>
                          <a:pt x="620316" y="635468"/>
                          <a:pt x="632619" y="647771"/>
                        </a:cubicBezTo>
                        <a:cubicBezTo>
                          <a:pt x="644922" y="660074"/>
                          <a:pt x="695325" y="776358"/>
                          <a:pt x="718344" y="797789"/>
                        </a:cubicBezTo>
                        <a:cubicBezTo>
                          <a:pt x="741363" y="819220"/>
                          <a:pt x="763985" y="803346"/>
                          <a:pt x="770732" y="776358"/>
                        </a:cubicBezTo>
                        <a:cubicBezTo>
                          <a:pt x="777479" y="749371"/>
                          <a:pt x="775891" y="687855"/>
                          <a:pt x="758825" y="635864"/>
                        </a:cubicBezTo>
                        <a:cubicBezTo>
                          <a:pt x="741759" y="583873"/>
                          <a:pt x="698481" y="570391"/>
                          <a:pt x="668338" y="464414"/>
                        </a:cubicBezTo>
                        <a:cubicBezTo>
                          <a:pt x="638195" y="358437"/>
                          <a:pt x="580345" y="78978"/>
                          <a:pt x="577964" y="0"/>
                        </a:cubicBezTo>
                      </a:path>
                    </a:pathLst>
                  </a:cu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6" name="Chord 14"/>
                  <p:cNvSpPr/>
                  <p:nvPr/>
                </p:nvSpPr>
                <p:spPr>
                  <a:xfrm>
                    <a:off x="1218548" y="2736677"/>
                    <a:ext cx="2030200" cy="3106558"/>
                  </a:xfrm>
                  <a:prstGeom prst="chord">
                    <a:avLst>
                      <a:gd name="adj1" fmla="val 10135620"/>
                      <a:gd name="adj2" fmla="val 674418"/>
                    </a:avLst>
                  </a:prstGeom>
                  <a:solidFill>
                    <a:srgbClr val="FFCC99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07" name="Group 24"/>
                  <p:cNvGrpSpPr/>
                  <p:nvPr/>
                </p:nvGrpSpPr>
                <p:grpSpPr>
                  <a:xfrm>
                    <a:off x="1748165" y="2334591"/>
                    <a:ext cx="983407" cy="928728"/>
                    <a:chOff x="1239333" y="2582544"/>
                    <a:chExt cx="1033010" cy="831187"/>
                  </a:xfrm>
                  <a:solidFill>
                    <a:srgbClr val="FF3300"/>
                  </a:solidFill>
                </p:grpSpPr>
                <p:sp>
                  <p:nvSpPr>
                    <p:cNvPr id="308" name="Freeform 10"/>
                    <p:cNvSpPr/>
                    <p:nvPr/>
                  </p:nvSpPr>
                  <p:spPr>
                    <a:xfrm>
                      <a:off x="1239333" y="2884794"/>
                      <a:ext cx="1033010" cy="152541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309" name="Chord 11"/>
                    <p:cNvSpPr/>
                    <p:nvPr/>
                  </p:nvSpPr>
                  <p:spPr>
                    <a:xfrm>
                      <a:off x="1468890" y="2582544"/>
                      <a:ext cx="573894" cy="831187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295" name="Group 146"/>
              <p:cNvGrpSpPr/>
              <p:nvPr/>
            </p:nvGrpSpPr>
            <p:grpSpPr>
              <a:xfrm rot="608817">
                <a:off x="2982192" y="900142"/>
                <a:ext cx="720080" cy="0"/>
                <a:chOff x="5508104" y="3429000"/>
                <a:chExt cx="720080" cy="0"/>
              </a:xfrm>
            </p:grpSpPr>
            <p:cxnSp>
              <p:nvCxnSpPr>
                <p:cNvPr id="299" name="Straight Connector 7"/>
                <p:cNvCxnSpPr/>
                <p:nvPr/>
              </p:nvCxnSpPr>
              <p:spPr>
                <a:xfrm>
                  <a:off x="5508104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8"/>
                <p:cNvCxnSpPr/>
                <p:nvPr/>
              </p:nvCxnSpPr>
              <p:spPr>
                <a:xfrm>
                  <a:off x="5940152" y="3429000"/>
                  <a:ext cx="28803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149"/>
              <p:cNvGrpSpPr/>
              <p:nvPr/>
            </p:nvGrpSpPr>
            <p:grpSpPr>
              <a:xfrm rot="778289">
                <a:off x="2618273" y="680094"/>
                <a:ext cx="1243156" cy="1339783"/>
                <a:chOff x="5436095" y="836712"/>
                <a:chExt cx="936104" cy="979536"/>
              </a:xfrm>
            </p:grpSpPr>
            <p:sp>
              <p:nvSpPr>
                <p:cNvPr id="297" name="Arc 5"/>
                <p:cNvSpPr/>
                <p:nvPr/>
              </p:nvSpPr>
              <p:spPr>
                <a:xfrm flipH="1">
                  <a:off x="5436095" y="836712"/>
                  <a:ext cx="936104" cy="707302"/>
                </a:xfrm>
                <a:prstGeom prst="arc">
                  <a:avLst>
                    <a:gd name="adj1" fmla="val 630788"/>
                    <a:gd name="adj2" fmla="val 10244544"/>
                  </a:avLst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8" name="Chord 6"/>
                <p:cNvSpPr/>
                <p:nvPr/>
              </p:nvSpPr>
              <p:spPr>
                <a:xfrm>
                  <a:off x="5940153" y="1240184"/>
                  <a:ext cx="273239" cy="576064"/>
                </a:xfrm>
                <a:prstGeom prst="chord">
                  <a:avLst>
                    <a:gd name="adj1" fmla="val 19672702"/>
                    <a:gd name="adj2" fmla="val 10674166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54" name="Group 50"/>
            <p:cNvGrpSpPr/>
            <p:nvPr/>
          </p:nvGrpSpPr>
          <p:grpSpPr>
            <a:xfrm>
              <a:off x="2699792" y="2492896"/>
              <a:ext cx="2304256" cy="3240360"/>
              <a:chOff x="2821796" y="2862361"/>
              <a:chExt cx="2435775" cy="3302943"/>
            </a:xfrm>
          </p:grpSpPr>
          <p:sp>
            <p:nvSpPr>
              <p:cNvPr id="282" name="Freeform 281"/>
              <p:cNvSpPr/>
              <p:nvPr/>
            </p:nvSpPr>
            <p:spPr>
              <a:xfrm rot="3905215" flipV="1">
                <a:off x="4581614" y="3425203"/>
                <a:ext cx="521530" cy="830385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Freeform 282"/>
              <p:cNvSpPr/>
              <p:nvPr/>
            </p:nvSpPr>
            <p:spPr>
              <a:xfrm rot="8142818">
                <a:off x="3151595" y="3196946"/>
                <a:ext cx="521530" cy="88757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Freeform 283"/>
              <p:cNvSpPr/>
              <p:nvPr/>
            </p:nvSpPr>
            <p:spPr>
              <a:xfrm flipH="1">
                <a:off x="3779912" y="5445224"/>
                <a:ext cx="591764" cy="72008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Freeform 284"/>
              <p:cNvSpPr/>
              <p:nvPr/>
            </p:nvSpPr>
            <p:spPr>
              <a:xfrm rot="3653109">
                <a:off x="2955613" y="4960098"/>
                <a:ext cx="486593" cy="75422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6" name="Group 43"/>
              <p:cNvGrpSpPr/>
              <p:nvPr/>
            </p:nvGrpSpPr>
            <p:grpSpPr>
              <a:xfrm rot="702802">
                <a:off x="3501053" y="2862361"/>
                <a:ext cx="1088357" cy="2789313"/>
                <a:chOff x="3491880" y="2924944"/>
                <a:chExt cx="1088357" cy="2789313"/>
              </a:xfrm>
            </p:grpSpPr>
            <p:sp>
              <p:nvSpPr>
                <p:cNvPr id="289" name="Rounded Rectangle 288"/>
                <p:cNvSpPr/>
                <p:nvPr/>
              </p:nvSpPr>
              <p:spPr>
                <a:xfrm>
                  <a:off x="3491880" y="2924944"/>
                  <a:ext cx="1088357" cy="2789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399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0" name="Group 127"/>
                <p:cNvGrpSpPr/>
                <p:nvPr/>
              </p:nvGrpSpPr>
              <p:grpSpPr>
                <a:xfrm>
                  <a:off x="3733304" y="3645024"/>
                  <a:ext cx="576064" cy="619044"/>
                  <a:chOff x="2944949" y="3356992"/>
                  <a:chExt cx="576064" cy="619044"/>
                </a:xfrm>
              </p:grpSpPr>
              <p:sp>
                <p:nvSpPr>
                  <p:cNvPr id="292" name="Chord 7"/>
                  <p:cNvSpPr/>
                  <p:nvPr/>
                </p:nvSpPr>
                <p:spPr>
                  <a:xfrm>
                    <a:off x="3050033" y="3368750"/>
                    <a:ext cx="376222" cy="253574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Arc 292"/>
                  <p:cNvSpPr/>
                  <p:nvPr/>
                </p:nvSpPr>
                <p:spPr>
                  <a:xfrm flipV="1">
                    <a:off x="2944949" y="3356992"/>
                    <a:ext cx="576064" cy="619044"/>
                  </a:xfrm>
                  <a:prstGeom prst="arc">
                    <a:avLst>
                      <a:gd name="adj1" fmla="val 11045684"/>
                      <a:gd name="adj2" fmla="val 21237176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91" name="Chord 40"/>
                <p:cNvSpPr/>
                <p:nvPr/>
              </p:nvSpPr>
              <p:spPr>
                <a:xfrm rot="778289">
                  <a:off x="3918457" y="3958012"/>
                  <a:ext cx="293552" cy="626219"/>
                </a:xfrm>
                <a:prstGeom prst="chord">
                  <a:avLst>
                    <a:gd name="adj1" fmla="val 19672702"/>
                    <a:gd name="adj2" fmla="val 10674166"/>
                  </a:avLst>
                </a:pr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87" name="Straight Connector 286"/>
              <p:cNvCxnSpPr/>
              <p:nvPr/>
            </p:nvCxnSpPr>
            <p:spPr>
              <a:xfrm rot="608817">
                <a:off x="3922106" y="3449524"/>
                <a:ext cx="233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608817">
                <a:off x="4266161" y="3511100"/>
                <a:ext cx="233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106"/>
            <p:cNvGrpSpPr/>
            <p:nvPr/>
          </p:nvGrpSpPr>
          <p:grpSpPr>
            <a:xfrm>
              <a:off x="4773451" y="2931645"/>
              <a:ext cx="1670757" cy="2748485"/>
              <a:chOff x="4498464" y="2964535"/>
              <a:chExt cx="1670757" cy="2748485"/>
            </a:xfrm>
          </p:grpSpPr>
          <p:sp>
            <p:nvSpPr>
              <p:cNvPr id="270" name="Freeform 269"/>
              <p:cNvSpPr/>
              <p:nvPr/>
            </p:nvSpPr>
            <p:spPr>
              <a:xfrm rot="3905215" flipV="1">
                <a:off x="5569844" y="3275938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Freeform 270"/>
              <p:cNvSpPr/>
              <p:nvPr/>
            </p:nvSpPr>
            <p:spPr>
              <a:xfrm rot="8142818">
                <a:off x="4498464" y="3086798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2" name="Group 74"/>
              <p:cNvGrpSpPr/>
              <p:nvPr/>
            </p:nvGrpSpPr>
            <p:grpSpPr>
              <a:xfrm rot="835082">
                <a:off x="4531394" y="2964535"/>
                <a:ext cx="962718" cy="2748485"/>
                <a:chOff x="3390248" y="2568038"/>
                <a:chExt cx="1221610" cy="3399243"/>
              </a:xfrm>
            </p:grpSpPr>
            <p:grpSp>
              <p:nvGrpSpPr>
                <p:cNvPr id="276" name="Group 25"/>
                <p:cNvGrpSpPr/>
                <p:nvPr/>
              </p:nvGrpSpPr>
              <p:grpSpPr>
                <a:xfrm flipH="1">
                  <a:off x="3390248" y="2568038"/>
                  <a:ext cx="1221610" cy="3399243"/>
                  <a:chOff x="6156177" y="1970838"/>
                  <a:chExt cx="1390014" cy="3615267"/>
                </a:xfrm>
              </p:grpSpPr>
              <p:sp>
                <p:nvSpPr>
                  <p:cNvPr id="278" name="Freeform 277"/>
                  <p:cNvSpPr/>
                  <p:nvPr/>
                </p:nvSpPr>
                <p:spPr>
                  <a:xfrm rot="19731304" flipH="1">
                    <a:off x="7047177" y="4548765"/>
                    <a:ext cx="499014" cy="860962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9" name="Freeform 278"/>
                  <p:cNvSpPr/>
                  <p:nvPr/>
                </p:nvSpPr>
                <p:spPr>
                  <a:xfrm rot="835082">
                    <a:off x="6156177" y="4725143"/>
                    <a:ext cx="504055" cy="860962"/>
                  </a:xfrm>
                  <a:custGeom>
                    <a:avLst/>
                    <a:gdLst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98859 w 625872"/>
                      <a:gd name="connsiteY6" fmla="*/ 576262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5872"/>
                      <a:gd name="connsiteY0" fmla="*/ 40481 h 840978"/>
                      <a:gd name="connsiteX1" fmla="*/ 586978 w 625872"/>
                      <a:gd name="connsiteY1" fmla="*/ 707231 h 840978"/>
                      <a:gd name="connsiteX2" fmla="*/ 355997 w 625872"/>
                      <a:gd name="connsiteY2" fmla="*/ 823912 h 840978"/>
                      <a:gd name="connsiteX3" fmla="*/ 65484 w 625872"/>
                      <a:gd name="connsiteY3" fmla="*/ 809625 h 840978"/>
                      <a:gd name="connsiteX4" fmla="*/ 15478 w 625872"/>
                      <a:gd name="connsiteY4" fmla="*/ 671512 h 840978"/>
                      <a:gd name="connsiteX5" fmla="*/ 158353 w 625872"/>
                      <a:gd name="connsiteY5" fmla="*/ 540543 h 840978"/>
                      <a:gd name="connsiteX6" fmla="*/ 386581 w 625872"/>
                      <a:gd name="connsiteY6" fmla="*/ 600620 h 840978"/>
                      <a:gd name="connsiteX7" fmla="*/ 408384 w 625872"/>
                      <a:gd name="connsiteY7" fmla="*/ 554831 h 840978"/>
                      <a:gd name="connsiteX8" fmla="*/ 403622 w 625872"/>
                      <a:gd name="connsiteY8" fmla="*/ 0 h 840978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67296"/>
                      <a:gd name="connsiteX1" fmla="*/ 586978 w 629778"/>
                      <a:gd name="connsiteY1" fmla="*/ 707231 h 867296"/>
                      <a:gd name="connsiteX2" fmla="*/ 332557 w 629778"/>
                      <a:gd name="connsiteY2" fmla="*/ 850230 h 867296"/>
                      <a:gd name="connsiteX3" fmla="*/ 65484 w 629778"/>
                      <a:gd name="connsiteY3" fmla="*/ 809625 h 867296"/>
                      <a:gd name="connsiteX4" fmla="*/ 15478 w 629778"/>
                      <a:gd name="connsiteY4" fmla="*/ 671512 h 867296"/>
                      <a:gd name="connsiteX5" fmla="*/ 158353 w 629778"/>
                      <a:gd name="connsiteY5" fmla="*/ 540543 h 867296"/>
                      <a:gd name="connsiteX6" fmla="*/ 386581 w 629778"/>
                      <a:gd name="connsiteY6" fmla="*/ 600620 h 867296"/>
                      <a:gd name="connsiteX7" fmla="*/ 408384 w 629778"/>
                      <a:gd name="connsiteY7" fmla="*/ 554831 h 867296"/>
                      <a:gd name="connsiteX8" fmla="*/ 403622 w 629778"/>
                      <a:gd name="connsiteY8" fmla="*/ 0 h 867296"/>
                      <a:gd name="connsiteX0" fmla="*/ 589359 w 629778"/>
                      <a:gd name="connsiteY0" fmla="*/ 40481 h 852338"/>
                      <a:gd name="connsiteX1" fmla="*/ 586978 w 629778"/>
                      <a:gd name="connsiteY1" fmla="*/ 707231 h 852338"/>
                      <a:gd name="connsiteX2" fmla="*/ 332557 w 629778"/>
                      <a:gd name="connsiteY2" fmla="*/ 850230 h 852338"/>
                      <a:gd name="connsiteX3" fmla="*/ 65484 w 629778"/>
                      <a:gd name="connsiteY3" fmla="*/ 809625 h 852338"/>
                      <a:gd name="connsiteX4" fmla="*/ 15478 w 629778"/>
                      <a:gd name="connsiteY4" fmla="*/ 671512 h 852338"/>
                      <a:gd name="connsiteX5" fmla="*/ 158353 w 629778"/>
                      <a:gd name="connsiteY5" fmla="*/ 540543 h 852338"/>
                      <a:gd name="connsiteX6" fmla="*/ 386581 w 629778"/>
                      <a:gd name="connsiteY6" fmla="*/ 600620 h 852338"/>
                      <a:gd name="connsiteX7" fmla="*/ 408384 w 629778"/>
                      <a:gd name="connsiteY7" fmla="*/ 554831 h 852338"/>
                      <a:gd name="connsiteX8" fmla="*/ 403622 w 629778"/>
                      <a:gd name="connsiteY8" fmla="*/ 0 h 85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9778" h="852338">
                        <a:moveTo>
                          <a:pt x="589359" y="40481"/>
                        </a:moveTo>
                        <a:cubicBezTo>
                          <a:pt x="607615" y="308570"/>
                          <a:pt x="629778" y="572273"/>
                          <a:pt x="586978" y="707231"/>
                        </a:cubicBezTo>
                        <a:cubicBezTo>
                          <a:pt x="544178" y="842189"/>
                          <a:pt x="393081" y="852338"/>
                          <a:pt x="332557" y="850230"/>
                        </a:cubicBezTo>
                        <a:cubicBezTo>
                          <a:pt x="247154" y="847800"/>
                          <a:pt x="118330" y="839411"/>
                          <a:pt x="65484" y="809625"/>
                        </a:cubicBezTo>
                        <a:cubicBezTo>
                          <a:pt x="12638" y="779839"/>
                          <a:pt x="0" y="716359"/>
                          <a:pt x="15478" y="671512"/>
                        </a:cubicBezTo>
                        <a:cubicBezTo>
                          <a:pt x="30956" y="626665"/>
                          <a:pt x="96503" y="552358"/>
                          <a:pt x="158353" y="540543"/>
                        </a:cubicBezTo>
                        <a:cubicBezTo>
                          <a:pt x="220203" y="528728"/>
                          <a:pt x="344909" y="598239"/>
                          <a:pt x="386581" y="600620"/>
                        </a:cubicBezTo>
                        <a:cubicBezTo>
                          <a:pt x="428253" y="603001"/>
                          <a:pt x="405544" y="654934"/>
                          <a:pt x="408384" y="554831"/>
                        </a:cubicBezTo>
                        <a:cubicBezTo>
                          <a:pt x="411224" y="454728"/>
                          <a:pt x="406400" y="229393"/>
                          <a:pt x="403622" y="0"/>
                        </a:cubicBezTo>
                      </a:path>
                    </a:pathLst>
                  </a:cu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0" name="Rounded Rectangle 279"/>
                  <p:cNvSpPr/>
                  <p:nvPr/>
                </p:nvSpPr>
                <p:spPr>
                  <a:xfrm>
                    <a:off x="6300192" y="1970838"/>
                    <a:ext cx="864096" cy="29163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66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1" name="Chord 17"/>
                  <p:cNvSpPr/>
                  <p:nvPr/>
                </p:nvSpPr>
                <p:spPr>
                  <a:xfrm>
                    <a:off x="6485736" y="2811408"/>
                    <a:ext cx="504056" cy="336890"/>
                  </a:xfrm>
                  <a:prstGeom prst="chord">
                    <a:avLst>
                      <a:gd name="adj1" fmla="val 5430208"/>
                      <a:gd name="adj2" fmla="val 5345722"/>
                    </a:avLst>
                  </a:prstGeom>
                  <a:solidFill>
                    <a:srgbClr val="00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77" name="Arc 276"/>
                <p:cNvSpPr/>
                <p:nvPr/>
              </p:nvSpPr>
              <p:spPr>
                <a:xfrm flipV="1">
                  <a:off x="3851920" y="3501008"/>
                  <a:ext cx="504056" cy="504056"/>
                </a:xfrm>
                <a:prstGeom prst="arc">
                  <a:avLst>
                    <a:gd name="adj1" fmla="val 12370413"/>
                    <a:gd name="adj2" fmla="val 19987214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73" name="Straight Connector 272"/>
              <p:cNvCxnSpPr/>
              <p:nvPr/>
            </p:nvCxnSpPr>
            <p:spPr>
              <a:xfrm rot="608817">
                <a:off x="5064738" y="3447390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608817">
                <a:off x="5372983" y="3501088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Chord 274"/>
              <p:cNvSpPr/>
              <p:nvPr/>
            </p:nvSpPr>
            <p:spPr>
              <a:xfrm rot="1481091">
                <a:off x="5081336" y="3937950"/>
                <a:ext cx="180062" cy="470353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6" name="Group 101"/>
            <p:cNvGrpSpPr/>
            <p:nvPr/>
          </p:nvGrpSpPr>
          <p:grpSpPr>
            <a:xfrm>
              <a:off x="7164288" y="2884005"/>
              <a:ext cx="2174813" cy="2705235"/>
              <a:chOff x="6908009" y="2983558"/>
              <a:chExt cx="2174813" cy="2705235"/>
            </a:xfrm>
          </p:grpSpPr>
          <p:sp>
            <p:nvSpPr>
              <p:cNvPr id="257" name="Freeform 256"/>
              <p:cNvSpPr/>
              <p:nvPr/>
            </p:nvSpPr>
            <p:spPr>
              <a:xfrm rot="3905215" flipV="1">
                <a:off x="8483445" y="3635978"/>
                <a:ext cx="454798" cy="74395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Freeform 257"/>
              <p:cNvSpPr/>
              <p:nvPr/>
            </p:nvSpPr>
            <p:spPr>
              <a:xfrm rot="8142818">
                <a:off x="6908009" y="3158805"/>
                <a:ext cx="467248" cy="77400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9" name="Group 62"/>
              <p:cNvGrpSpPr/>
              <p:nvPr/>
            </p:nvGrpSpPr>
            <p:grpSpPr>
              <a:xfrm rot="730762">
                <a:off x="7000421" y="2983558"/>
                <a:ext cx="1526904" cy="2705235"/>
                <a:chOff x="6695180" y="2564904"/>
                <a:chExt cx="1937511" cy="3345752"/>
              </a:xfrm>
            </p:grpSpPr>
            <p:sp>
              <p:nvSpPr>
                <p:cNvPr id="263" name="Freeform 262"/>
                <p:cNvSpPr/>
                <p:nvPr/>
              </p:nvSpPr>
              <p:spPr>
                <a:xfrm rot="20869238" flipH="1">
                  <a:off x="7889397" y="5261743"/>
                  <a:ext cx="565165" cy="648913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Freeform 263"/>
                <p:cNvSpPr/>
                <p:nvPr/>
              </p:nvSpPr>
              <p:spPr>
                <a:xfrm rot="3380998">
                  <a:off x="6767769" y="4919671"/>
                  <a:ext cx="520602" cy="665779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6788899" y="3068960"/>
                  <a:ext cx="1843792" cy="2320071"/>
                </a:xfrm>
                <a:prstGeom prst="ellipse">
                  <a:avLst/>
                </a:pr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66" name="Group 60"/>
                <p:cNvGrpSpPr/>
                <p:nvPr/>
              </p:nvGrpSpPr>
              <p:grpSpPr>
                <a:xfrm>
                  <a:off x="7076931" y="2564904"/>
                  <a:ext cx="1322078" cy="612068"/>
                  <a:chOff x="1214203" y="1352769"/>
                  <a:chExt cx="1394086" cy="664886"/>
                </a:xfrm>
              </p:grpSpPr>
              <p:sp>
                <p:nvSpPr>
                  <p:cNvPr id="268" name="Freeform 267"/>
                  <p:cNvSpPr/>
                  <p:nvPr/>
                </p:nvSpPr>
                <p:spPr>
                  <a:xfrm>
                    <a:off x="1541419" y="1352769"/>
                    <a:ext cx="726326" cy="636072"/>
                  </a:xfrm>
                  <a:custGeom>
                    <a:avLst/>
                    <a:gdLst>
                      <a:gd name="connsiteX0" fmla="*/ 12492 w 687049"/>
                      <a:gd name="connsiteY0" fmla="*/ 484682 h 484682"/>
                      <a:gd name="connsiteX1" fmla="*/ 57462 w 687049"/>
                      <a:gd name="connsiteY1" fmla="*/ 34977 h 484682"/>
                      <a:gd name="connsiteX2" fmla="*/ 357265 w 687049"/>
                      <a:gd name="connsiteY2" fmla="*/ 274820 h 484682"/>
                      <a:gd name="connsiteX3" fmla="*/ 582118 w 687049"/>
                      <a:gd name="connsiteY3" fmla="*/ 49968 h 484682"/>
                      <a:gd name="connsiteX4" fmla="*/ 687049 w 687049"/>
                      <a:gd name="connsiteY4" fmla="*/ 424722 h 484682"/>
                      <a:gd name="connsiteX0" fmla="*/ 12492 w 687049"/>
                      <a:gd name="connsiteY0" fmla="*/ 560929 h 560929"/>
                      <a:gd name="connsiteX1" fmla="*/ 57462 w 687049"/>
                      <a:gd name="connsiteY1" fmla="*/ 111224 h 560929"/>
                      <a:gd name="connsiteX2" fmla="*/ 357265 w 687049"/>
                      <a:gd name="connsiteY2" fmla="*/ 351067 h 560929"/>
                      <a:gd name="connsiteX3" fmla="*/ 607223 w 687049"/>
                      <a:gd name="connsiteY3" fmla="*/ 24984 h 560929"/>
                      <a:gd name="connsiteX4" fmla="*/ 687049 w 687049"/>
                      <a:gd name="connsiteY4" fmla="*/ 500969 h 560929"/>
                      <a:gd name="connsiteX0" fmla="*/ 6246 w 680803"/>
                      <a:gd name="connsiteY0" fmla="*/ 570921 h 570921"/>
                      <a:gd name="connsiteX1" fmla="*/ 96921 w 680803"/>
                      <a:gd name="connsiteY1" fmla="*/ 34977 h 570921"/>
                      <a:gd name="connsiteX2" fmla="*/ 351019 w 680803"/>
                      <a:gd name="connsiteY2" fmla="*/ 361059 h 570921"/>
                      <a:gd name="connsiteX3" fmla="*/ 600977 w 680803"/>
                      <a:gd name="connsiteY3" fmla="*/ 34976 h 570921"/>
                      <a:gd name="connsiteX4" fmla="*/ 680803 w 680803"/>
                      <a:gd name="connsiteY4" fmla="*/ 510961 h 570921"/>
                      <a:gd name="connsiteX0" fmla="*/ 6246 w 680803"/>
                      <a:gd name="connsiteY0" fmla="*/ 589264 h 589264"/>
                      <a:gd name="connsiteX1" fmla="*/ 96921 w 680803"/>
                      <a:gd name="connsiteY1" fmla="*/ 53320 h 589264"/>
                      <a:gd name="connsiteX2" fmla="*/ 384953 w 680803"/>
                      <a:gd name="connsiteY2" fmla="*/ 269344 h 589264"/>
                      <a:gd name="connsiteX3" fmla="*/ 600977 w 680803"/>
                      <a:gd name="connsiteY3" fmla="*/ 53319 h 589264"/>
                      <a:gd name="connsiteX4" fmla="*/ 680803 w 680803"/>
                      <a:gd name="connsiteY4" fmla="*/ 529304 h 589264"/>
                      <a:gd name="connsiteX0" fmla="*/ 6246 w 722293"/>
                      <a:gd name="connsiteY0" fmla="*/ 589264 h 589264"/>
                      <a:gd name="connsiteX1" fmla="*/ 96921 w 722293"/>
                      <a:gd name="connsiteY1" fmla="*/ 53320 h 589264"/>
                      <a:gd name="connsiteX2" fmla="*/ 384953 w 722293"/>
                      <a:gd name="connsiteY2" fmla="*/ 269344 h 589264"/>
                      <a:gd name="connsiteX3" fmla="*/ 672985 w 722293"/>
                      <a:gd name="connsiteY3" fmla="*/ 53320 h 589264"/>
                      <a:gd name="connsiteX4" fmla="*/ 680803 w 722293"/>
                      <a:gd name="connsiteY4" fmla="*/ 529304 h 589264"/>
                      <a:gd name="connsiteX0" fmla="*/ 6246 w 817001"/>
                      <a:gd name="connsiteY0" fmla="*/ 589264 h 589264"/>
                      <a:gd name="connsiteX1" fmla="*/ 96921 w 817001"/>
                      <a:gd name="connsiteY1" fmla="*/ 53320 h 589264"/>
                      <a:gd name="connsiteX2" fmla="*/ 384953 w 817001"/>
                      <a:gd name="connsiteY2" fmla="*/ 269344 h 589264"/>
                      <a:gd name="connsiteX3" fmla="*/ 672985 w 817001"/>
                      <a:gd name="connsiteY3" fmla="*/ 53320 h 589264"/>
                      <a:gd name="connsiteX4" fmla="*/ 817001 w 817001"/>
                      <a:gd name="connsiteY4" fmla="*/ 485368 h 589264"/>
                      <a:gd name="connsiteX0" fmla="*/ 6246 w 744993"/>
                      <a:gd name="connsiteY0" fmla="*/ 595951 h 636071"/>
                      <a:gd name="connsiteX1" fmla="*/ 96921 w 744993"/>
                      <a:gd name="connsiteY1" fmla="*/ 60007 h 636071"/>
                      <a:gd name="connsiteX2" fmla="*/ 384953 w 744993"/>
                      <a:gd name="connsiteY2" fmla="*/ 276031 h 636071"/>
                      <a:gd name="connsiteX3" fmla="*/ 672985 w 744993"/>
                      <a:gd name="connsiteY3" fmla="*/ 60007 h 636071"/>
                      <a:gd name="connsiteX4" fmla="*/ 744993 w 744993"/>
                      <a:gd name="connsiteY4" fmla="*/ 636071 h 636071"/>
                      <a:gd name="connsiteX0" fmla="*/ 6246 w 726326"/>
                      <a:gd name="connsiteY0" fmla="*/ 636072 h 636072"/>
                      <a:gd name="connsiteX1" fmla="*/ 78254 w 726326"/>
                      <a:gd name="connsiteY1" fmla="*/ 60007 h 636072"/>
                      <a:gd name="connsiteX2" fmla="*/ 366286 w 726326"/>
                      <a:gd name="connsiteY2" fmla="*/ 276031 h 636072"/>
                      <a:gd name="connsiteX3" fmla="*/ 654318 w 726326"/>
                      <a:gd name="connsiteY3" fmla="*/ 60007 h 636072"/>
                      <a:gd name="connsiteX4" fmla="*/ 726326 w 726326"/>
                      <a:gd name="connsiteY4" fmla="*/ 636071 h 63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326" h="636072">
                        <a:moveTo>
                          <a:pt x="6246" y="636072"/>
                        </a:moveTo>
                        <a:cubicBezTo>
                          <a:pt x="0" y="428708"/>
                          <a:pt x="18247" y="120014"/>
                          <a:pt x="78254" y="60007"/>
                        </a:cubicBezTo>
                        <a:cubicBezTo>
                          <a:pt x="138261" y="0"/>
                          <a:pt x="270275" y="276031"/>
                          <a:pt x="366286" y="276031"/>
                        </a:cubicBezTo>
                        <a:cubicBezTo>
                          <a:pt x="462297" y="276031"/>
                          <a:pt x="594311" y="0"/>
                          <a:pt x="654318" y="60007"/>
                        </a:cubicBezTo>
                        <a:cubicBezTo>
                          <a:pt x="714325" y="120014"/>
                          <a:pt x="701342" y="461186"/>
                          <a:pt x="726326" y="636071"/>
                        </a:cubicBezTo>
                      </a:path>
                    </a:pathLst>
                  </a:custGeom>
                  <a:solidFill>
                    <a:srgbClr val="33CCCC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Freeform 268"/>
                  <p:cNvSpPr/>
                  <p:nvPr/>
                </p:nvSpPr>
                <p:spPr>
                  <a:xfrm>
                    <a:off x="1214203" y="1772816"/>
                    <a:ext cx="1394086" cy="244839"/>
                  </a:xfrm>
                  <a:custGeom>
                    <a:avLst/>
                    <a:gdLst>
                      <a:gd name="connsiteX0" fmla="*/ 0 w 1394086"/>
                      <a:gd name="connsiteY0" fmla="*/ 0 h 244839"/>
                      <a:gd name="connsiteX1" fmla="*/ 344774 w 1394086"/>
                      <a:gd name="connsiteY1" fmla="*/ 209862 h 244839"/>
                      <a:gd name="connsiteX2" fmla="*/ 1079292 w 1394086"/>
                      <a:gd name="connsiteY2" fmla="*/ 209862 h 244839"/>
                      <a:gd name="connsiteX3" fmla="*/ 1394086 w 1394086"/>
                      <a:gd name="connsiteY3" fmla="*/ 0 h 244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086" h="244839">
                        <a:moveTo>
                          <a:pt x="0" y="0"/>
                        </a:moveTo>
                        <a:cubicBezTo>
                          <a:pt x="82446" y="87442"/>
                          <a:pt x="164892" y="174885"/>
                          <a:pt x="344774" y="209862"/>
                        </a:cubicBezTo>
                        <a:cubicBezTo>
                          <a:pt x="524656" y="244839"/>
                          <a:pt x="904407" y="244839"/>
                          <a:pt x="1079292" y="209862"/>
                        </a:cubicBezTo>
                        <a:cubicBezTo>
                          <a:pt x="1254177" y="174885"/>
                          <a:pt x="1324131" y="87442"/>
                          <a:pt x="1394086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67" name="Arc 266"/>
                <p:cNvSpPr/>
                <p:nvPr/>
              </p:nvSpPr>
              <p:spPr>
                <a:xfrm flipV="1">
                  <a:off x="7408554" y="4077072"/>
                  <a:ext cx="512085" cy="464918"/>
                </a:xfrm>
                <a:prstGeom prst="arc">
                  <a:avLst>
                    <a:gd name="adj1" fmla="val 12767844"/>
                    <a:gd name="adj2" fmla="val 1971199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60" name="Straight Connector 259"/>
              <p:cNvCxnSpPr/>
              <p:nvPr/>
            </p:nvCxnSpPr>
            <p:spPr>
              <a:xfrm rot="608817">
                <a:off x="7642226" y="3732418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608817">
                <a:off x="7950471" y="3786116"/>
                <a:ext cx="2087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Chord 261"/>
              <p:cNvSpPr/>
              <p:nvPr/>
            </p:nvSpPr>
            <p:spPr>
              <a:xfrm rot="2651492">
                <a:off x="7603930" y="4142476"/>
                <a:ext cx="278818" cy="667401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20" name="Benny_Hi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0.11042 L -0.09253 -0.11666 L -0.24548 0.11042 L -0.37656 -0.11666 L -0.5283 0.11042 L -0.63767 -0.11666 L -0.76875 0.11042 L -0.92048 -0.11666 L -1.07344 0.11042 L -1.16111 -0.11666 L -1.31267 0.11042 L -1.46562 -0.11666 L -1.55312 0.11042 L -1.7059 -0.11666 L -1.85764 0.11042 L -2.01059 -0.11666 L -2.14062 0.11042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11042 L 0.12066 -0.11667 L 0.2651 0.11042 L 0.38889 -0.11667 L 0.53212 0.11042 L 0.63542 -0.11667 L 0.75938 0.11042 L 0.9026 -0.11667 L 1.04722 0.11042 L 1.13004 -0.11667 L 1.27326 0.11042 L 1.41771 -0.11667 L 1.50035 0.11042 L 1.64479 -0.11667 L 1.78802 0.11042 L 1.93264 -0.11667 L 2.05556 0.11042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64 0.10649 L 0.07691 -0.1206 L -0.00069 0.10649 L -0.06718 -0.1206 L -0.14409 0.10649 L -0.19965 -0.1206 L -0.26632 0.10649 L -0.34305 -0.1206 L -0.42066 0.10649 L -0.46527 -0.1206 L -0.54218 0.10649 L -0.61979 -0.1206 L -0.66406 0.10649 L -0.74166 -0.1206 L -0.81875 0.10649 L -0.89618 -0.1206 L -0.96198 0.10649 " pathEditMode="relative" rAng="0" ptsTypes="FFFFFFFFFFFFFFFFF">
                                      <p:cBhvr>
                                        <p:cTn id="18" dur="5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66" grpId="0" animBg="1"/>
      <p:bldP spid="66" grpId="1" animBg="1"/>
      <p:bldP spid="66" grpId="2" animBg="1"/>
      <p:bldP spid="2" grpId="0" animBg="1"/>
      <p:bldP spid="2" grpId="1" animBg="1"/>
      <p:bldP spid="2" grpId="2" animBg="1"/>
      <p:bldP spid="13" grpId="0" animBg="1"/>
      <p:bldP spid="13" grpId="1" animBg="1"/>
      <p:bldP spid="13" grpId="2" animBg="1"/>
      <p:bldP spid="49" grpId="0" animBg="1"/>
      <p:bldP spid="49" grpId="1" animBg="1"/>
      <p:bldP spid="49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2651503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79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95736" y="2651503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etterzentrale.de/maps/archive/2017/sat/SAT_1_201712050015_407.jpg"/>
          <p:cNvPicPr>
            <a:picLocks noChangeAspect="1" noChangeArrowheads="1"/>
          </p:cNvPicPr>
          <p:nvPr/>
        </p:nvPicPr>
        <p:blipFill>
          <a:blip r:embed="rId4" cstate="print"/>
          <a:srcRect t="6916"/>
          <a:stretch>
            <a:fillRect/>
          </a:stretch>
        </p:blipFill>
        <p:spPr bwMode="auto">
          <a:xfrm>
            <a:off x="4716016" y="836712"/>
            <a:ext cx="7436516" cy="48455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1030908" y="1448780"/>
            <a:ext cx="2736304" cy="3960440"/>
            <a:chOff x="3131840" y="1448780"/>
            <a:chExt cx="2736304" cy="3960440"/>
          </a:xfrm>
        </p:grpSpPr>
        <p:sp>
          <p:nvSpPr>
            <p:cNvPr id="48" name="Rectangle 47"/>
            <p:cNvSpPr/>
            <p:nvPr/>
          </p:nvSpPr>
          <p:spPr>
            <a:xfrm>
              <a:off x="3131840" y="1448780"/>
              <a:ext cx="2736304" cy="39604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b="1" dirty="0" smtClean="0">
                  <a:solidFill>
                    <a:srgbClr val="002060"/>
                  </a:solidFill>
                  <a:latin typeface="Myriad Pro" pitchFamily="34" charset="0"/>
                </a:rPr>
                <a:t>HAPPY MET LAND</a:t>
              </a:r>
            </a:p>
            <a:p>
              <a:pPr algn="ctr"/>
              <a:endParaRPr lang="en-GB" b="1" dirty="0" smtClean="0">
                <a:solidFill>
                  <a:srgbClr val="002060"/>
                </a:solidFill>
                <a:latin typeface="Myriad Pro" pitchFamily="34" charset="0"/>
              </a:endParaRP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Myriad Pro" pitchFamily="34" charset="0"/>
                </a:rPr>
                <a:t>Recipient of</a:t>
              </a:r>
            </a:p>
            <a:p>
              <a:pPr algn="ctr"/>
              <a:endParaRPr lang="en-GB" dirty="0" smtClean="0"/>
            </a:p>
            <a:p>
              <a:pPr algn="ctr"/>
              <a:endParaRPr lang="en-GB" dirty="0" smtClean="0"/>
            </a:p>
            <a:p>
              <a:pPr algn="ctr"/>
              <a:endParaRPr lang="en-GB" dirty="0" smtClean="0"/>
            </a:p>
            <a:p>
              <a:pPr algn="ctr"/>
              <a:endParaRPr lang="en-GB" dirty="0" smtClean="0"/>
            </a:p>
            <a:p>
              <a:pPr algn="ctr"/>
              <a:endParaRPr lang="en-GB" dirty="0" smtClean="0"/>
            </a:p>
          </p:txBody>
        </p:sp>
        <p:pic>
          <p:nvPicPr>
            <p:cNvPr id="49" name="Picture 2" descr="Athena Swan Silver Award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3645024"/>
              <a:ext cx="2447925" cy="1343026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971600" y="1448780"/>
            <a:ext cx="2940393" cy="3960440"/>
            <a:chOff x="3085619" y="1448780"/>
            <a:chExt cx="2940393" cy="3960440"/>
          </a:xfrm>
        </p:grpSpPr>
        <p:grpSp>
          <p:nvGrpSpPr>
            <p:cNvPr id="6" name="Group 5"/>
            <p:cNvGrpSpPr/>
            <p:nvPr/>
          </p:nvGrpSpPr>
          <p:grpSpPr>
            <a:xfrm>
              <a:off x="3131840" y="1448780"/>
              <a:ext cx="2736304" cy="3960440"/>
              <a:chOff x="3131840" y="1448780"/>
              <a:chExt cx="2736304" cy="39604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31840" y="1448780"/>
                <a:ext cx="2736304" cy="3960440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b="1" dirty="0" smtClean="0">
                    <a:solidFill>
                      <a:srgbClr val="002060"/>
                    </a:solidFill>
                    <a:latin typeface="Myriad Pro" pitchFamily="34" charset="0"/>
                  </a:rPr>
                  <a:t>HAPPY MET LAND</a:t>
                </a:r>
              </a:p>
              <a:p>
                <a:pPr algn="ctr"/>
                <a:endParaRPr lang="en-GB" b="1" dirty="0" smtClean="0">
                  <a:solidFill>
                    <a:srgbClr val="002060"/>
                  </a:solidFill>
                  <a:latin typeface="Myriad Pro" pitchFamily="34" charset="0"/>
                </a:endParaRPr>
              </a:p>
              <a:p>
                <a:pPr algn="ctr"/>
                <a:r>
                  <a:rPr lang="en-GB" b="1" dirty="0" smtClean="0">
                    <a:solidFill>
                      <a:srgbClr val="002060"/>
                    </a:solidFill>
                    <a:latin typeface="Myriad Pro" pitchFamily="34" charset="0"/>
                  </a:rPr>
                  <a:t>Recipient of</a:t>
                </a:r>
              </a:p>
              <a:p>
                <a:pPr algn="ctr"/>
                <a:endParaRPr lang="en-GB" dirty="0" smtClean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 smtClean="0"/>
              </a:p>
            </p:txBody>
          </p:sp>
          <p:pic>
            <p:nvPicPr>
              <p:cNvPr id="2050" name="Picture 2" descr="Athena Swan Silver Award log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75856" y="3645024"/>
                <a:ext cx="2447925" cy="1343026"/>
              </a:xfrm>
              <a:prstGeom prst="rect">
                <a:avLst/>
              </a:prstGeom>
              <a:noFill/>
            </p:spPr>
          </p:pic>
        </p:grpSp>
        <p:sp>
          <p:nvSpPr>
            <p:cNvPr id="22" name="Freeform 21"/>
            <p:cNvSpPr/>
            <p:nvPr/>
          </p:nvSpPr>
          <p:spPr>
            <a:xfrm rot="8981515">
              <a:off x="3085619" y="3551806"/>
              <a:ext cx="888724" cy="148441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 rot="1063166" flipV="1">
              <a:off x="5140370" y="3167987"/>
              <a:ext cx="885642" cy="150703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9592" y="3032956"/>
            <a:ext cx="3122529" cy="5151715"/>
            <a:chOff x="971600" y="1844824"/>
            <a:chExt cx="1944216" cy="3456384"/>
          </a:xfrm>
        </p:grpSpPr>
        <p:sp>
          <p:nvSpPr>
            <p:cNvPr id="27" name="Freeform 26"/>
            <p:cNvSpPr/>
            <p:nvPr/>
          </p:nvSpPr>
          <p:spPr>
            <a:xfrm flipH="1">
              <a:off x="2031470" y="4509120"/>
              <a:ext cx="624626" cy="7920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59632" y="4509120"/>
              <a:ext cx="541955" cy="7920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971600" y="2276872"/>
              <a:ext cx="1944216" cy="2448272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grpSp>
          <p:nvGrpSpPr>
            <p:cNvPr id="34" name="Group 75"/>
            <p:cNvGrpSpPr/>
            <p:nvPr/>
          </p:nvGrpSpPr>
          <p:grpSpPr>
            <a:xfrm>
              <a:off x="1331640" y="1844824"/>
              <a:ext cx="1293068" cy="1015563"/>
              <a:chOff x="1334716" y="1916832"/>
              <a:chExt cx="1036915" cy="871547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1334716" y="2233758"/>
                <a:ext cx="1036915" cy="159948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Chord 11"/>
              <p:cNvSpPr/>
              <p:nvPr/>
            </p:nvSpPr>
            <p:spPr>
              <a:xfrm>
                <a:off x="1547664" y="1916832"/>
                <a:ext cx="576064" cy="87154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 flipH="1">
            <a:off x="251520" y="3032956"/>
            <a:ext cx="3816424" cy="4352404"/>
            <a:chOff x="3059832" y="-315416"/>
            <a:chExt cx="2324694" cy="2880320"/>
          </a:xfrm>
        </p:grpSpPr>
        <p:grpSp>
          <p:nvGrpSpPr>
            <p:cNvPr id="38" name="Group 83"/>
            <p:cNvGrpSpPr/>
            <p:nvPr/>
          </p:nvGrpSpPr>
          <p:grpSpPr>
            <a:xfrm>
              <a:off x="3059832" y="-315416"/>
              <a:ext cx="2324694" cy="2880320"/>
              <a:chOff x="971600" y="1844824"/>
              <a:chExt cx="2324694" cy="288032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971600" y="2276872"/>
                <a:ext cx="1944216" cy="2448272"/>
              </a:xfrm>
              <a:prstGeom prst="ellipse">
                <a:avLst/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2483768" y="2780928"/>
                <a:ext cx="95078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2166778" y="2924944"/>
                <a:ext cx="1129516" cy="974394"/>
              </a:xfrm>
              <a:prstGeom prst="arc">
                <a:avLst>
                  <a:gd name="adj1" fmla="val 4259975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691408" y="3189639"/>
                <a:ext cx="440432" cy="3684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grpSp>
            <p:nvGrpSpPr>
              <p:cNvPr id="44" name="Group 75"/>
              <p:cNvGrpSpPr/>
              <p:nvPr/>
            </p:nvGrpSpPr>
            <p:grpSpPr>
              <a:xfrm>
                <a:off x="1331640" y="1844824"/>
                <a:ext cx="1293068" cy="1015563"/>
                <a:chOff x="1334716" y="1916832"/>
                <a:chExt cx="1036915" cy="871547"/>
              </a:xfrm>
            </p:grpSpPr>
            <p:sp>
              <p:nvSpPr>
                <p:cNvPr id="45" name="Freeform 10"/>
                <p:cNvSpPr/>
                <p:nvPr/>
              </p:nvSpPr>
              <p:spPr>
                <a:xfrm>
                  <a:off x="1334716" y="2233758"/>
                  <a:ext cx="1036915" cy="159948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Chord 11"/>
                <p:cNvSpPr/>
                <p:nvPr/>
              </p:nvSpPr>
              <p:spPr>
                <a:xfrm>
                  <a:off x="1547664" y="1916832"/>
                  <a:ext cx="576064" cy="87154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9" name="Freeform 38"/>
            <p:cNvSpPr/>
            <p:nvPr/>
          </p:nvSpPr>
          <p:spPr>
            <a:xfrm rot="10800000" flipV="1">
              <a:off x="3491880" y="980728"/>
              <a:ext cx="737266" cy="122801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tad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540568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3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6948264" y="5373216"/>
            <a:ext cx="1855350" cy="754137"/>
            <a:chOff x="6948264" y="5373216"/>
            <a:chExt cx="1855350" cy="754137"/>
          </a:xfrm>
        </p:grpSpPr>
        <p:grpSp>
          <p:nvGrpSpPr>
            <p:cNvPr id="87" name="Group 49"/>
            <p:cNvGrpSpPr/>
            <p:nvPr/>
          </p:nvGrpSpPr>
          <p:grpSpPr>
            <a:xfrm>
              <a:off x="6948264" y="5373216"/>
              <a:ext cx="832588" cy="754137"/>
              <a:chOff x="3083489" y="4581128"/>
              <a:chExt cx="1344495" cy="1224136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" name="Group 53"/>
            <p:cNvGrpSpPr/>
            <p:nvPr/>
          </p:nvGrpSpPr>
          <p:grpSpPr>
            <a:xfrm>
              <a:off x="7956376" y="5373216"/>
              <a:ext cx="847238" cy="754137"/>
              <a:chOff x="4355976" y="4581128"/>
              <a:chExt cx="1368152" cy="1224136"/>
            </a:xfrm>
          </p:grpSpPr>
          <p:sp>
            <p:nvSpPr>
              <p:cNvPr id="92" name="Freeform 91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Freeform 93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4" name="Freeform 83"/>
          <p:cNvSpPr/>
          <p:nvPr/>
        </p:nvSpPr>
        <p:spPr>
          <a:xfrm>
            <a:off x="2627785" y="2420888"/>
            <a:ext cx="720080" cy="1008112"/>
          </a:xfrm>
          <a:custGeom>
            <a:avLst/>
            <a:gdLst>
              <a:gd name="connsiteX0" fmla="*/ 101600 w 798286"/>
              <a:gd name="connsiteY0" fmla="*/ 1074057 h 1074057"/>
              <a:gd name="connsiteX1" fmla="*/ 101600 w 798286"/>
              <a:gd name="connsiteY1" fmla="*/ 87086 h 1074057"/>
              <a:gd name="connsiteX2" fmla="*/ 711200 w 798286"/>
              <a:gd name="connsiteY2" fmla="*/ 87086 h 1074057"/>
              <a:gd name="connsiteX3" fmla="*/ 711200 w 798286"/>
              <a:gd name="connsiteY3" fmla="*/ 1030514 h 1074057"/>
              <a:gd name="connsiteX4" fmla="*/ 798286 w 798286"/>
              <a:gd name="connsiteY4" fmla="*/ 1030514 h 1074057"/>
              <a:gd name="connsiteX5" fmla="*/ 783772 w 798286"/>
              <a:gd name="connsiteY5" fmla="*/ 0 h 1074057"/>
              <a:gd name="connsiteX6" fmla="*/ 14515 w 798286"/>
              <a:gd name="connsiteY6" fmla="*/ 29029 h 1074057"/>
              <a:gd name="connsiteX7" fmla="*/ 0 w 798286"/>
              <a:gd name="connsiteY7" fmla="*/ 1059543 h 1074057"/>
              <a:gd name="connsiteX8" fmla="*/ 101600 w 798286"/>
              <a:gd name="connsiteY8" fmla="*/ 1074057 h 1074057"/>
              <a:gd name="connsiteX0" fmla="*/ 82285 w 798286"/>
              <a:gd name="connsiteY0" fmla="*/ 1158439 h 1158439"/>
              <a:gd name="connsiteX1" fmla="*/ 101600 w 798286"/>
              <a:gd name="connsiteY1" fmla="*/ 87086 h 1158439"/>
              <a:gd name="connsiteX2" fmla="*/ 711200 w 798286"/>
              <a:gd name="connsiteY2" fmla="*/ 87086 h 1158439"/>
              <a:gd name="connsiteX3" fmla="*/ 711200 w 798286"/>
              <a:gd name="connsiteY3" fmla="*/ 1030514 h 1158439"/>
              <a:gd name="connsiteX4" fmla="*/ 798286 w 798286"/>
              <a:gd name="connsiteY4" fmla="*/ 1030514 h 1158439"/>
              <a:gd name="connsiteX5" fmla="*/ 783772 w 798286"/>
              <a:gd name="connsiteY5" fmla="*/ 0 h 1158439"/>
              <a:gd name="connsiteX6" fmla="*/ 14515 w 798286"/>
              <a:gd name="connsiteY6" fmla="*/ 29029 h 1158439"/>
              <a:gd name="connsiteX7" fmla="*/ 0 w 798286"/>
              <a:gd name="connsiteY7" fmla="*/ 1059543 h 1158439"/>
              <a:gd name="connsiteX8" fmla="*/ 82285 w 798286"/>
              <a:gd name="connsiteY8" fmla="*/ 1158439 h 1158439"/>
              <a:gd name="connsiteX0" fmla="*/ 72008 w 788009"/>
              <a:gd name="connsiteY0" fmla="*/ 1158439 h 1158439"/>
              <a:gd name="connsiteX1" fmla="*/ 91323 w 788009"/>
              <a:gd name="connsiteY1" fmla="*/ 87086 h 1158439"/>
              <a:gd name="connsiteX2" fmla="*/ 700923 w 788009"/>
              <a:gd name="connsiteY2" fmla="*/ 87086 h 1158439"/>
              <a:gd name="connsiteX3" fmla="*/ 700923 w 788009"/>
              <a:gd name="connsiteY3" fmla="*/ 1030514 h 1158439"/>
              <a:gd name="connsiteX4" fmla="*/ 788009 w 788009"/>
              <a:gd name="connsiteY4" fmla="*/ 1030514 h 1158439"/>
              <a:gd name="connsiteX5" fmla="*/ 773495 w 788009"/>
              <a:gd name="connsiteY5" fmla="*/ 0 h 1158439"/>
              <a:gd name="connsiteX6" fmla="*/ 4238 w 788009"/>
              <a:gd name="connsiteY6" fmla="*/ 29029 h 1158439"/>
              <a:gd name="connsiteX7" fmla="*/ 0 w 788009"/>
              <a:gd name="connsiteY7" fmla="*/ 1158439 h 1158439"/>
              <a:gd name="connsiteX8" fmla="*/ 72008 w 788009"/>
              <a:gd name="connsiteY8" fmla="*/ 1158439 h 1158439"/>
              <a:gd name="connsiteX0" fmla="*/ 72008 w 788009"/>
              <a:gd name="connsiteY0" fmla="*/ 1158439 h 1158439"/>
              <a:gd name="connsiteX1" fmla="*/ 72008 w 788009"/>
              <a:gd name="connsiteY1" fmla="*/ 150327 h 1158439"/>
              <a:gd name="connsiteX2" fmla="*/ 700923 w 788009"/>
              <a:gd name="connsiteY2" fmla="*/ 87086 h 1158439"/>
              <a:gd name="connsiteX3" fmla="*/ 700923 w 788009"/>
              <a:gd name="connsiteY3" fmla="*/ 1030514 h 1158439"/>
              <a:gd name="connsiteX4" fmla="*/ 788009 w 788009"/>
              <a:gd name="connsiteY4" fmla="*/ 1030514 h 1158439"/>
              <a:gd name="connsiteX5" fmla="*/ 773495 w 788009"/>
              <a:gd name="connsiteY5" fmla="*/ 0 h 1158439"/>
              <a:gd name="connsiteX6" fmla="*/ 4238 w 788009"/>
              <a:gd name="connsiteY6" fmla="*/ 29029 h 1158439"/>
              <a:gd name="connsiteX7" fmla="*/ 0 w 788009"/>
              <a:gd name="connsiteY7" fmla="*/ 1158439 h 1158439"/>
              <a:gd name="connsiteX8" fmla="*/ 72008 w 788009"/>
              <a:gd name="connsiteY8" fmla="*/ 1158439 h 1158439"/>
              <a:gd name="connsiteX0" fmla="*/ 72008 w 788009"/>
              <a:gd name="connsiteY0" fmla="*/ 1158439 h 1158439"/>
              <a:gd name="connsiteX1" fmla="*/ 72008 w 788009"/>
              <a:gd name="connsiteY1" fmla="*/ 78319 h 1158439"/>
              <a:gd name="connsiteX2" fmla="*/ 700923 w 788009"/>
              <a:gd name="connsiteY2" fmla="*/ 87086 h 1158439"/>
              <a:gd name="connsiteX3" fmla="*/ 700923 w 788009"/>
              <a:gd name="connsiteY3" fmla="*/ 1030514 h 1158439"/>
              <a:gd name="connsiteX4" fmla="*/ 788009 w 788009"/>
              <a:gd name="connsiteY4" fmla="*/ 1030514 h 1158439"/>
              <a:gd name="connsiteX5" fmla="*/ 773495 w 788009"/>
              <a:gd name="connsiteY5" fmla="*/ 0 h 1158439"/>
              <a:gd name="connsiteX6" fmla="*/ 4238 w 788009"/>
              <a:gd name="connsiteY6" fmla="*/ 29029 h 1158439"/>
              <a:gd name="connsiteX7" fmla="*/ 0 w 788009"/>
              <a:gd name="connsiteY7" fmla="*/ 1158439 h 1158439"/>
              <a:gd name="connsiteX8" fmla="*/ 72008 w 788009"/>
              <a:gd name="connsiteY8" fmla="*/ 1158439 h 1158439"/>
              <a:gd name="connsiteX0" fmla="*/ 73421 w 789422"/>
              <a:gd name="connsiteY0" fmla="*/ 1158439 h 1158439"/>
              <a:gd name="connsiteX1" fmla="*/ 73421 w 789422"/>
              <a:gd name="connsiteY1" fmla="*/ 78319 h 1158439"/>
              <a:gd name="connsiteX2" fmla="*/ 702336 w 789422"/>
              <a:gd name="connsiteY2" fmla="*/ 87086 h 1158439"/>
              <a:gd name="connsiteX3" fmla="*/ 702336 w 789422"/>
              <a:gd name="connsiteY3" fmla="*/ 1030514 h 1158439"/>
              <a:gd name="connsiteX4" fmla="*/ 789422 w 789422"/>
              <a:gd name="connsiteY4" fmla="*/ 1030514 h 1158439"/>
              <a:gd name="connsiteX5" fmla="*/ 774908 w 789422"/>
              <a:gd name="connsiteY5" fmla="*/ 0 h 1158439"/>
              <a:gd name="connsiteX6" fmla="*/ 1413 w 789422"/>
              <a:gd name="connsiteY6" fmla="*/ 6311 h 1158439"/>
              <a:gd name="connsiteX7" fmla="*/ 1413 w 789422"/>
              <a:gd name="connsiteY7" fmla="*/ 1158439 h 1158439"/>
              <a:gd name="connsiteX8" fmla="*/ 73421 w 789422"/>
              <a:gd name="connsiteY8" fmla="*/ 1158439 h 1158439"/>
              <a:gd name="connsiteX0" fmla="*/ 73421 w 789422"/>
              <a:gd name="connsiteY0" fmla="*/ 1158439 h 1158439"/>
              <a:gd name="connsiteX1" fmla="*/ 73421 w 789422"/>
              <a:gd name="connsiteY1" fmla="*/ 78319 h 1158439"/>
              <a:gd name="connsiteX2" fmla="*/ 721493 w 789422"/>
              <a:gd name="connsiteY2" fmla="*/ 78319 h 1158439"/>
              <a:gd name="connsiteX3" fmla="*/ 702336 w 789422"/>
              <a:gd name="connsiteY3" fmla="*/ 1030514 h 1158439"/>
              <a:gd name="connsiteX4" fmla="*/ 789422 w 789422"/>
              <a:gd name="connsiteY4" fmla="*/ 1030514 h 1158439"/>
              <a:gd name="connsiteX5" fmla="*/ 774908 w 789422"/>
              <a:gd name="connsiteY5" fmla="*/ 0 h 1158439"/>
              <a:gd name="connsiteX6" fmla="*/ 1413 w 789422"/>
              <a:gd name="connsiteY6" fmla="*/ 6311 h 1158439"/>
              <a:gd name="connsiteX7" fmla="*/ 1413 w 789422"/>
              <a:gd name="connsiteY7" fmla="*/ 1158439 h 1158439"/>
              <a:gd name="connsiteX8" fmla="*/ 73421 w 789422"/>
              <a:gd name="connsiteY8" fmla="*/ 1158439 h 1158439"/>
              <a:gd name="connsiteX0" fmla="*/ 73421 w 789422"/>
              <a:gd name="connsiteY0" fmla="*/ 1158439 h 1158439"/>
              <a:gd name="connsiteX1" fmla="*/ 73421 w 789422"/>
              <a:gd name="connsiteY1" fmla="*/ 78319 h 1158439"/>
              <a:gd name="connsiteX2" fmla="*/ 721493 w 789422"/>
              <a:gd name="connsiteY2" fmla="*/ 78319 h 1158439"/>
              <a:gd name="connsiteX3" fmla="*/ 721493 w 789422"/>
              <a:gd name="connsiteY3" fmla="*/ 1158439 h 1158439"/>
              <a:gd name="connsiteX4" fmla="*/ 789422 w 789422"/>
              <a:gd name="connsiteY4" fmla="*/ 1030514 h 1158439"/>
              <a:gd name="connsiteX5" fmla="*/ 774908 w 789422"/>
              <a:gd name="connsiteY5" fmla="*/ 0 h 1158439"/>
              <a:gd name="connsiteX6" fmla="*/ 1413 w 789422"/>
              <a:gd name="connsiteY6" fmla="*/ 6311 h 1158439"/>
              <a:gd name="connsiteX7" fmla="*/ 1413 w 789422"/>
              <a:gd name="connsiteY7" fmla="*/ 1158439 h 1158439"/>
              <a:gd name="connsiteX8" fmla="*/ 73421 w 789422"/>
              <a:gd name="connsiteY8" fmla="*/ 1158439 h 1158439"/>
              <a:gd name="connsiteX0" fmla="*/ 73421 w 793501"/>
              <a:gd name="connsiteY0" fmla="*/ 1158439 h 1158439"/>
              <a:gd name="connsiteX1" fmla="*/ 73421 w 793501"/>
              <a:gd name="connsiteY1" fmla="*/ 78319 h 1158439"/>
              <a:gd name="connsiteX2" fmla="*/ 721493 w 793501"/>
              <a:gd name="connsiteY2" fmla="*/ 78319 h 1158439"/>
              <a:gd name="connsiteX3" fmla="*/ 721493 w 793501"/>
              <a:gd name="connsiteY3" fmla="*/ 1158439 h 1158439"/>
              <a:gd name="connsiteX4" fmla="*/ 793501 w 793501"/>
              <a:gd name="connsiteY4" fmla="*/ 1158439 h 1158439"/>
              <a:gd name="connsiteX5" fmla="*/ 774908 w 793501"/>
              <a:gd name="connsiteY5" fmla="*/ 0 h 1158439"/>
              <a:gd name="connsiteX6" fmla="*/ 1413 w 793501"/>
              <a:gd name="connsiteY6" fmla="*/ 6311 h 1158439"/>
              <a:gd name="connsiteX7" fmla="*/ 1413 w 793501"/>
              <a:gd name="connsiteY7" fmla="*/ 1158439 h 1158439"/>
              <a:gd name="connsiteX8" fmla="*/ 73421 w 793501"/>
              <a:gd name="connsiteY8" fmla="*/ 1158439 h 1158439"/>
              <a:gd name="connsiteX0" fmla="*/ 73421 w 793501"/>
              <a:gd name="connsiteY0" fmla="*/ 1152128 h 1152128"/>
              <a:gd name="connsiteX1" fmla="*/ 73421 w 793501"/>
              <a:gd name="connsiteY1" fmla="*/ 72008 h 1152128"/>
              <a:gd name="connsiteX2" fmla="*/ 721493 w 793501"/>
              <a:gd name="connsiteY2" fmla="*/ 72008 h 1152128"/>
              <a:gd name="connsiteX3" fmla="*/ 721493 w 793501"/>
              <a:gd name="connsiteY3" fmla="*/ 1152128 h 1152128"/>
              <a:gd name="connsiteX4" fmla="*/ 793501 w 793501"/>
              <a:gd name="connsiteY4" fmla="*/ 1152128 h 1152128"/>
              <a:gd name="connsiteX5" fmla="*/ 793501 w 793501"/>
              <a:gd name="connsiteY5" fmla="*/ 0 h 1152128"/>
              <a:gd name="connsiteX6" fmla="*/ 1413 w 793501"/>
              <a:gd name="connsiteY6" fmla="*/ 0 h 1152128"/>
              <a:gd name="connsiteX7" fmla="*/ 1413 w 793501"/>
              <a:gd name="connsiteY7" fmla="*/ 1152128 h 1152128"/>
              <a:gd name="connsiteX8" fmla="*/ 73421 w 793501"/>
              <a:gd name="connsiteY8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501" h="1152128">
                <a:moveTo>
                  <a:pt x="73421" y="1152128"/>
                </a:moveTo>
                <a:lnTo>
                  <a:pt x="73421" y="72008"/>
                </a:lnTo>
                <a:lnTo>
                  <a:pt x="721493" y="72008"/>
                </a:lnTo>
                <a:lnTo>
                  <a:pt x="721493" y="1152128"/>
                </a:lnTo>
                <a:lnTo>
                  <a:pt x="793501" y="1152128"/>
                </a:lnTo>
                <a:lnTo>
                  <a:pt x="793501" y="0"/>
                </a:lnTo>
                <a:lnTo>
                  <a:pt x="1413" y="0"/>
                </a:lnTo>
                <a:cubicBezTo>
                  <a:pt x="0" y="376470"/>
                  <a:pt x="2826" y="775658"/>
                  <a:pt x="1413" y="1152128"/>
                </a:cubicBezTo>
                <a:lnTo>
                  <a:pt x="73421" y="11521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 rot="20524932">
            <a:off x="100451" y="1755696"/>
            <a:ext cx="4400248" cy="3456517"/>
            <a:chOff x="1983619" y="1727200"/>
            <a:chExt cx="4400248" cy="3456517"/>
          </a:xfrm>
        </p:grpSpPr>
        <p:sp>
          <p:nvSpPr>
            <p:cNvPr id="8" name="Freeform 7"/>
            <p:cNvSpPr/>
            <p:nvPr/>
          </p:nvSpPr>
          <p:spPr>
            <a:xfrm>
              <a:off x="1983619" y="3410857"/>
              <a:ext cx="614438" cy="1045029"/>
            </a:xfrm>
            <a:custGeom>
              <a:avLst/>
              <a:gdLst>
                <a:gd name="connsiteX0" fmla="*/ 367695 w 614438"/>
                <a:gd name="connsiteY0" fmla="*/ 14514 h 1045029"/>
                <a:gd name="connsiteX1" fmla="*/ 19352 w 614438"/>
                <a:gd name="connsiteY1" fmla="*/ 464457 h 1045029"/>
                <a:gd name="connsiteX2" fmla="*/ 251581 w 614438"/>
                <a:gd name="connsiteY2" fmla="*/ 522514 h 1045029"/>
                <a:gd name="connsiteX3" fmla="*/ 251581 w 614438"/>
                <a:gd name="connsiteY3" fmla="*/ 856343 h 1045029"/>
                <a:gd name="connsiteX4" fmla="*/ 483810 w 614438"/>
                <a:gd name="connsiteY4" fmla="*/ 783772 h 1045029"/>
                <a:gd name="connsiteX5" fmla="*/ 556381 w 614438"/>
                <a:gd name="connsiteY5" fmla="*/ 914400 h 1045029"/>
                <a:gd name="connsiteX6" fmla="*/ 614438 w 614438"/>
                <a:gd name="connsiteY6" fmla="*/ 0 h 104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438" h="1045029">
                  <a:moveTo>
                    <a:pt x="367695" y="14514"/>
                  </a:moveTo>
                  <a:cubicBezTo>
                    <a:pt x="203199" y="197152"/>
                    <a:pt x="38704" y="379790"/>
                    <a:pt x="19352" y="464457"/>
                  </a:cubicBezTo>
                  <a:cubicBezTo>
                    <a:pt x="0" y="549124"/>
                    <a:pt x="212876" y="457200"/>
                    <a:pt x="251581" y="522514"/>
                  </a:cubicBezTo>
                  <a:cubicBezTo>
                    <a:pt x="290286" y="587828"/>
                    <a:pt x="212876" y="812800"/>
                    <a:pt x="251581" y="856343"/>
                  </a:cubicBezTo>
                  <a:cubicBezTo>
                    <a:pt x="290286" y="899886"/>
                    <a:pt x="433010" y="774096"/>
                    <a:pt x="483810" y="783772"/>
                  </a:cubicBezTo>
                  <a:cubicBezTo>
                    <a:pt x="534610" y="793448"/>
                    <a:pt x="534610" y="1045029"/>
                    <a:pt x="556381" y="914400"/>
                  </a:cubicBezTo>
                  <a:cubicBezTo>
                    <a:pt x="578152" y="783771"/>
                    <a:pt x="596295" y="391885"/>
                    <a:pt x="614438" y="0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90750" y="1727200"/>
              <a:ext cx="3397250" cy="2717800"/>
            </a:xfrm>
            <a:custGeom>
              <a:avLst/>
              <a:gdLst>
                <a:gd name="connsiteX0" fmla="*/ 3397250 w 3397250"/>
                <a:gd name="connsiteY0" fmla="*/ 2717800 h 2717800"/>
                <a:gd name="connsiteX1" fmla="*/ 3232150 w 3397250"/>
                <a:gd name="connsiteY1" fmla="*/ 2222500 h 2717800"/>
                <a:gd name="connsiteX2" fmla="*/ 2952750 w 3397250"/>
                <a:gd name="connsiteY2" fmla="*/ 1600200 h 2717800"/>
                <a:gd name="connsiteX3" fmla="*/ 2622550 w 3397250"/>
                <a:gd name="connsiteY3" fmla="*/ 977900 h 2717800"/>
                <a:gd name="connsiteX4" fmla="*/ 2051050 w 3397250"/>
                <a:gd name="connsiteY4" fmla="*/ 444500 h 2717800"/>
                <a:gd name="connsiteX5" fmla="*/ 1238250 w 3397250"/>
                <a:gd name="connsiteY5" fmla="*/ 50800 h 2717800"/>
                <a:gd name="connsiteX6" fmla="*/ 1428750 w 3397250"/>
                <a:gd name="connsiteY6" fmla="*/ 190500 h 2717800"/>
                <a:gd name="connsiteX7" fmla="*/ 908050 w 3397250"/>
                <a:gd name="connsiteY7" fmla="*/ 12700 h 2717800"/>
                <a:gd name="connsiteX8" fmla="*/ 1060450 w 3397250"/>
                <a:gd name="connsiteY8" fmla="*/ 114300 h 2717800"/>
                <a:gd name="connsiteX9" fmla="*/ 450850 w 3397250"/>
                <a:gd name="connsiteY9" fmla="*/ 139700 h 2717800"/>
                <a:gd name="connsiteX10" fmla="*/ 31750 w 3397250"/>
                <a:gd name="connsiteY10" fmla="*/ 381000 h 2717800"/>
                <a:gd name="connsiteX11" fmla="*/ 260350 w 3397250"/>
                <a:gd name="connsiteY11" fmla="*/ 457200 h 2717800"/>
                <a:gd name="connsiteX12" fmla="*/ 336550 w 3397250"/>
                <a:gd name="connsiteY12" fmla="*/ 571500 h 2717800"/>
                <a:gd name="connsiteX13" fmla="*/ 260350 w 3397250"/>
                <a:gd name="connsiteY13" fmla="*/ 812800 h 2717800"/>
                <a:gd name="connsiteX14" fmla="*/ 158750 w 3397250"/>
                <a:gd name="connsiteY14" fmla="*/ 901700 h 2717800"/>
                <a:gd name="connsiteX15" fmla="*/ 361950 w 3397250"/>
                <a:gd name="connsiteY15" fmla="*/ 825500 h 2717800"/>
                <a:gd name="connsiteX16" fmla="*/ 273050 w 3397250"/>
                <a:gd name="connsiteY16" fmla="*/ 1066800 h 2717800"/>
                <a:gd name="connsiteX17" fmla="*/ 387350 w 3397250"/>
                <a:gd name="connsiteY17" fmla="*/ 1092200 h 2717800"/>
                <a:gd name="connsiteX18" fmla="*/ 361950 w 3397250"/>
                <a:gd name="connsiteY18" fmla="*/ 1320800 h 2717800"/>
                <a:gd name="connsiteX19" fmla="*/ 781050 w 3397250"/>
                <a:gd name="connsiteY19" fmla="*/ 1600200 h 2717800"/>
                <a:gd name="connsiteX20" fmla="*/ 1085850 w 3397250"/>
                <a:gd name="connsiteY20" fmla="*/ 2057400 h 2717800"/>
                <a:gd name="connsiteX21" fmla="*/ 1581150 w 3397250"/>
                <a:gd name="connsiteY21" fmla="*/ 21844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97250" h="2717800">
                  <a:moveTo>
                    <a:pt x="3397250" y="2717800"/>
                  </a:moveTo>
                  <a:cubicBezTo>
                    <a:pt x="3351741" y="2563283"/>
                    <a:pt x="3306233" y="2408767"/>
                    <a:pt x="3232150" y="2222500"/>
                  </a:cubicBezTo>
                  <a:cubicBezTo>
                    <a:pt x="3158067" y="2036233"/>
                    <a:pt x="3054350" y="1807633"/>
                    <a:pt x="2952750" y="1600200"/>
                  </a:cubicBezTo>
                  <a:cubicBezTo>
                    <a:pt x="2851150" y="1392767"/>
                    <a:pt x="2772833" y="1170517"/>
                    <a:pt x="2622550" y="977900"/>
                  </a:cubicBezTo>
                  <a:cubicBezTo>
                    <a:pt x="2472267" y="785283"/>
                    <a:pt x="2281767" y="599017"/>
                    <a:pt x="2051050" y="444500"/>
                  </a:cubicBezTo>
                  <a:cubicBezTo>
                    <a:pt x="1820333" y="289983"/>
                    <a:pt x="1341967" y="93133"/>
                    <a:pt x="1238250" y="50800"/>
                  </a:cubicBezTo>
                  <a:cubicBezTo>
                    <a:pt x="1134533" y="8467"/>
                    <a:pt x="1483783" y="196850"/>
                    <a:pt x="1428750" y="190500"/>
                  </a:cubicBezTo>
                  <a:cubicBezTo>
                    <a:pt x="1373717" y="184150"/>
                    <a:pt x="969433" y="25400"/>
                    <a:pt x="908050" y="12700"/>
                  </a:cubicBezTo>
                  <a:cubicBezTo>
                    <a:pt x="846667" y="0"/>
                    <a:pt x="1136650" y="93133"/>
                    <a:pt x="1060450" y="114300"/>
                  </a:cubicBezTo>
                  <a:cubicBezTo>
                    <a:pt x="984250" y="135467"/>
                    <a:pt x="622300" y="95250"/>
                    <a:pt x="450850" y="139700"/>
                  </a:cubicBezTo>
                  <a:cubicBezTo>
                    <a:pt x="279400" y="184150"/>
                    <a:pt x="63500" y="328083"/>
                    <a:pt x="31750" y="381000"/>
                  </a:cubicBezTo>
                  <a:cubicBezTo>
                    <a:pt x="0" y="433917"/>
                    <a:pt x="209550" y="425450"/>
                    <a:pt x="260350" y="457200"/>
                  </a:cubicBezTo>
                  <a:cubicBezTo>
                    <a:pt x="311150" y="488950"/>
                    <a:pt x="336550" y="512233"/>
                    <a:pt x="336550" y="571500"/>
                  </a:cubicBezTo>
                  <a:cubicBezTo>
                    <a:pt x="336550" y="630767"/>
                    <a:pt x="289983" y="757767"/>
                    <a:pt x="260350" y="812800"/>
                  </a:cubicBezTo>
                  <a:cubicBezTo>
                    <a:pt x="230717" y="867833"/>
                    <a:pt x="141817" y="899583"/>
                    <a:pt x="158750" y="901700"/>
                  </a:cubicBezTo>
                  <a:cubicBezTo>
                    <a:pt x="175683" y="903817"/>
                    <a:pt x="342900" y="797983"/>
                    <a:pt x="361950" y="825500"/>
                  </a:cubicBezTo>
                  <a:cubicBezTo>
                    <a:pt x="381000" y="853017"/>
                    <a:pt x="268817" y="1022350"/>
                    <a:pt x="273050" y="1066800"/>
                  </a:cubicBezTo>
                  <a:cubicBezTo>
                    <a:pt x="277283" y="1111250"/>
                    <a:pt x="372533" y="1049867"/>
                    <a:pt x="387350" y="1092200"/>
                  </a:cubicBezTo>
                  <a:cubicBezTo>
                    <a:pt x="402167" y="1134533"/>
                    <a:pt x="296333" y="1236133"/>
                    <a:pt x="361950" y="1320800"/>
                  </a:cubicBezTo>
                  <a:cubicBezTo>
                    <a:pt x="427567" y="1405467"/>
                    <a:pt x="660400" y="1477433"/>
                    <a:pt x="781050" y="1600200"/>
                  </a:cubicBezTo>
                  <a:cubicBezTo>
                    <a:pt x="901700" y="1722967"/>
                    <a:pt x="952500" y="1960033"/>
                    <a:pt x="1085850" y="2057400"/>
                  </a:cubicBezTo>
                  <a:cubicBezTo>
                    <a:pt x="1219200" y="2154767"/>
                    <a:pt x="1400175" y="2169583"/>
                    <a:pt x="1581150" y="21844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47383" y="2806700"/>
              <a:ext cx="4036484" cy="2377017"/>
            </a:xfrm>
            <a:custGeom>
              <a:avLst/>
              <a:gdLst>
                <a:gd name="connsiteX0" fmla="*/ 141817 w 4036484"/>
                <a:gd name="connsiteY0" fmla="*/ 0 h 2377017"/>
                <a:gd name="connsiteX1" fmla="*/ 2117 w 4036484"/>
                <a:gd name="connsiteY1" fmla="*/ 279400 h 2377017"/>
                <a:gd name="connsiteX2" fmla="*/ 129117 w 4036484"/>
                <a:gd name="connsiteY2" fmla="*/ 863600 h 2377017"/>
                <a:gd name="connsiteX3" fmla="*/ 637117 w 4036484"/>
                <a:gd name="connsiteY3" fmla="*/ 1600200 h 2377017"/>
                <a:gd name="connsiteX4" fmla="*/ 1208617 w 4036484"/>
                <a:gd name="connsiteY4" fmla="*/ 2057400 h 2377017"/>
                <a:gd name="connsiteX5" fmla="*/ 2491317 w 4036484"/>
                <a:gd name="connsiteY5" fmla="*/ 2336800 h 2377017"/>
                <a:gd name="connsiteX6" fmla="*/ 3393017 w 4036484"/>
                <a:gd name="connsiteY6" fmla="*/ 2298700 h 2377017"/>
                <a:gd name="connsiteX7" fmla="*/ 3888317 w 4036484"/>
                <a:gd name="connsiteY7" fmla="*/ 2184400 h 2377017"/>
                <a:gd name="connsiteX8" fmla="*/ 3926417 w 4036484"/>
                <a:gd name="connsiteY8" fmla="*/ 1714500 h 2377017"/>
                <a:gd name="connsiteX9" fmla="*/ 3227917 w 4036484"/>
                <a:gd name="connsiteY9" fmla="*/ 1651000 h 23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6484" h="2377017">
                  <a:moveTo>
                    <a:pt x="141817" y="0"/>
                  </a:moveTo>
                  <a:cubicBezTo>
                    <a:pt x="73025" y="67733"/>
                    <a:pt x="4234" y="135467"/>
                    <a:pt x="2117" y="279400"/>
                  </a:cubicBezTo>
                  <a:cubicBezTo>
                    <a:pt x="0" y="423333"/>
                    <a:pt x="23284" y="643467"/>
                    <a:pt x="129117" y="863600"/>
                  </a:cubicBezTo>
                  <a:cubicBezTo>
                    <a:pt x="234950" y="1083733"/>
                    <a:pt x="457200" y="1401233"/>
                    <a:pt x="637117" y="1600200"/>
                  </a:cubicBezTo>
                  <a:cubicBezTo>
                    <a:pt x="817034" y="1799167"/>
                    <a:pt x="899584" y="1934633"/>
                    <a:pt x="1208617" y="2057400"/>
                  </a:cubicBezTo>
                  <a:cubicBezTo>
                    <a:pt x="1517650" y="2180167"/>
                    <a:pt x="2127250" y="2296583"/>
                    <a:pt x="2491317" y="2336800"/>
                  </a:cubicBezTo>
                  <a:cubicBezTo>
                    <a:pt x="2855384" y="2377017"/>
                    <a:pt x="3160184" y="2324100"/>
                    <a:pt x="3393017" y="2298700"/>
                  </a:cubicBezTo>
                  <a:cubicBezTo>
                    <a:pt x="3625850" y="2273300"/>
                    <a:pt x="3799417" y="2281767"/>
                    <a:pt x="3888317" y="2184400"/>
                  </a:cubicBezTo>
                  <a:cubicBezTo>
                    <a:pt x="3977217" y="2087033"/>
                    <a:pt x="4036484" y="1803400"/>
                    <a:pt x="3926417" y="1714500"/>
                  </a:cubicBezTo>
                  <a:cubicBezTo>
                    <a:pt x="3816350" y="1625600"/>
                    <a:pt x="3522133" y="1638300"/>
                    <a:pt x="3227917" y="16510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52914" y="1903791"/>
              <a:ext cx="2336800" cy="1318380"/>
            </a:xfrm>
            <a:custGeom>
              <a:avLst/>
              <a:gdLst>
                <a:gd name="connsiteX0" fmla="*/ 0 w 2336800"/>
                <a:gd name="connsiteY0" fmla="*/ 41123 h 1318380"/>
                <a:gd name="connsiteX1" fmla="*/ 478972 w 2336800"/>
                <a:gd name="connsiteY1" fmla="*/ 12095 h 1318380"/>
                <a:gd name="connsiteX2" fmla="*/ 1103086 w 2336800"/>
                <a:gd name="connsiteY2" fmla="*/ 113695 h 1318380"/>
                <a:gd name="connsiteX3" fmla="*/ 1349829 w 2336800"/>
                <a:gd name="connsiteY3" fmla="*/ 563638 h 1318380"/>
                <a:gd name="connsiteX4" fmla="*/ 2061029 w 2336800"/>
                <a:gd name="connsiteY4" fmla="*/ 1057123 h 1318380"/>
                <a:gd name="connsiteX5" fmla="*/ 2336800 w 2336800"/>
                <a:gd name="connsiteY5" fmla="*/ 1318380 h 13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6800" h="1318380">
                  <a:moveTo>
                    <a:pt x="0" y="41123"/>
                  </a:moveTo>
                  <a:cubicBezTo>
                    <a:pt x="147562" y="20561"/>
                    <a:pt x="295124" y="0"/>
                    <a:pt x="478972" y="12095"/>
                  </a:cubicBezTo>
                  <a:cubicBezTo>
                    <a:pt x="662820" y="24190"/>
                    <a:pt x="957943" y="21771"/>
                    <a:pt x="1103086" y="113695"/>
                  </a:cubicBezTo>
                  <a:cubicBezTo>
                    <a:pt x="1248229" y="205619"/>
                    <a:pt x="1190172" y="406400"/>
                    <a:pt x="1349829" y="563638"/>
                  </a:cubicBezTo>
                  <a:cubicBezTo>
                    <a:pt x="1509486" y="720876"/>
                    <a:pt x="1896534" y="931333"/>
                    <a:pt x="2061029" y="1057123"/>
                  </a:cubicBezTo>
                  <a:cubicBezTo>
                    <a:pt x="2225524" y="1182913"/>
                    <a:pt x="2281162" y="1250646"/>
                    <a:pt x="2336800" y="131838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56835" y="1323715"/>
            <a:ext cx="1918304" cy="2968171"/>
            <a:chOff x="5101772" y="1879600"/>
            <a:chExt cx="1918304" cy="2968171"/>
          </a:xfrm>
        </p:grpSpPr>
        <p:sp>
          <p:nvSpPr>
            <p:cNvPr id="9" name="Freeform 8"/>
            <p:cNvSpPr/>
            <p:nvPr/>
          </p:nvSpPr>
          <p:spPr>
            <a:xfrm>
              <a:off x="5101772" y="1879600"/>
              <a:ext cx="1918304" cy="2968171"/>
            </a:xfrm>
            <a:custGeom>
              <a:avLst/>
              <a:gdLst>
                <a:gd name="connsiteX0" fmla="*/ 413657 w 1918304"/>
                <a:gd name="connsiteY0" fmla="*/ 2735943 h 2968171"/>
                <a:gd name="connsiteX1" fmla="*/ 471714 w 1918304"/>
                <a:gd name="connsiteY1" fmla="*/ 2198914 h 2968171"/>
                <a:gd name="connsiteX2" fmla="*/ 108857 w 1918304"/>
                <a:gd name="connsiteY2" fmla="*/ 1473200 h 2968171"/>
                <a:gd name="connsiteX3" fmla="*/ 79828 w 1918304"/>
                <a:gd name="connsiteY3" fmla="*/ 616857 h 2968171"/>
                <a:gd name="connsiteX4" fmla="*/ 587828 w 1918304"/>
                <a:gd name="connsiteY4" fmla="*/ 152400 h 2968171"/>
                <a:gd name="connsiteX5" fmla="*/ 1168399 w 1918304"/>
                <a:gd name="connsiteY5" fmla="*/ 50800 h 2968171"/>
                <a:gd name="connsiteX6" fmla="*/ 1719942 w 1918304"/>
                <a:gd name="connsiteY6" fmla="*/ 457200 h 2968171"/>
                <a:gd name="connsiteX7" fmla="*/ 1850571 w 1918304"/>
                <a:gd name="connsiteY7" fmla="*/ 863600 h 2968171"/>
                <a:gd name="connsiteX8" fmla="*/ 1313542 w 1918304"/>
                <a:gd name="connsiteY8" fmla="*/ 1052286 h 2968171"/>
                <a:gd name="connsiteX9" fmla="*/ 979714 w 1918304"/>
                <a:gd name="connsiteY9" fmla="*/ 732971 h 2968171"/>
                <a:gd name="connsiteX10" fmla="*/ 674914 w 1918304"/>
                <a:gd name="connsiteY10" fmla="*/ 791029 h 2968171"/>
                <a:gd name="connsiteX11" fmla="*/ 587828 w 1918304"/>
                <a:gd name="connsiteY11" fmla="*/ 1168400 h 2968171"/>
                <a:gd name="connsiteX12" fmla="*/ 950685 w 1918304"/>
                <a:gd name="connsiteY12" fmla="*/ 1879600 h 2968171"/>
                <a:gd name="connsiteX13" fmla="*/ 1211942 w 1918304"/>
                <a:gd name="connsiteY13" fmla="*/ 2648857 h 2968171"/>
                <a:gd name="connsiteX14" fmla="*/ 1110342 w 1918304"/>
                <a:gd name="connsiteY14" fmla="*/ 2968171 h 296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8304" h="2968171">
                  <a:moveTo>
                    <a:pt x="413657" y="2735943"/>
                  </a:moveTo>
                  <a:cubicBezTo>
                    <a:pt x="468085" y="2572657"/>
                    <a:pt x="522514" y="2409371"/>
                    <a:pt x="471714" y="2198914"/>
                  </a:cubicBezTo>
                  <a:cubicBezTo>
                    <a:pt x="420914" y="1988457"/>
                    <a:pt x="174171" y="1736876"/>
                    <a:pt x="108857" y="1473200"/>
                  </a:cubicBezTo>
                  <a:cubicBezTo>
                    <a:pt x="43543" y="1209524"/>
                    <a:pt x="0" y="836990"/>
                    <a:pt x="79828" y="616857"/>
                  </a:cubicBezTo>
                  <a:cubicBezTo>
                    <a:pt x="159657" y="396724"/>
                    <a:pt x="406400" y="246743"/>
                    <a:pt x="587828" y="152400"/>
                  </a:cubicBezTo>
                  <a:cubicBezTo>
                    <a:pt x="769256" y="58057"/>
                    <a:pt x="979713" y="0"/>
                    <a:pt x="1168399" y="50800"/>
                  </a:cubicBezTo>
                  <a:cubicBezTo>
                    <a:pt x="1357085" y="101600"/>
                    <a:pt x="1606247" y="321733"/>
                    <a:pt x="1719942" y="457200"/>
                  </a:cubicBezTo>
                  <a:cubicBezTo>
                    <a:pt x="1833637" y="592667"/>
                    <a:pt x="1918304" y="764419"/>
                    <a:pt x="1850571" y="863600"/>
                  </a:cubicBezTo>
                  <a:cubicBezTo>
                    <a:pt x="1782838" y="962781"/>
                    <a:pt x="1458685" y="1074057"/>
                    <a:pt x="1313542" y="1052286"/>
                  </a:cubicBezTo>
                  <a:cubicBezTo>
                    <a:pt x="1168399" y="1030515"/>
                    <a:pt x="1086152" y="776514"/>
                    <a:pt x="979714" y="732971"/>
                  </a:cubicBezTo>
                  <a:cubicBezTo>
                    <a:pt x="873276" y="689428"/>
                    <a:pt x="740228" y="718458"/>
                    <a:pt x="674914" y="791029"/>
                  </a:cubicBezTo>
                  <a:cubicBezTo>
                    <a:pt x="609600" y="863600"/>
                    <a:pt x="541866" y="986972"/>
                    <a:pt x="587828" y="1168400"/>
                  </a:cubicBezTo>
                  <a:cubicBezTo>
                    <a:pt x="633790" y="1349828"/>
                    <a:pt x="846666" y="1632857"/>
                    <a:pt x="950685" y="1879600"/>
                  </a:cubicBezTo>
                  <a:cubicBezTo>
                    <a:pt x="1054704" y="2126343"/>
                    <a:pt x="1185333" y="2467429"/>
                    <a:pt x="1211942" y="2648857"/>
                  </a:cubicBezTo>
                  <a:cubicBezTo>
                    <a:pt x="1238551" y="2830285"/>
                    <a:pt x="1174446" y="2899228"/>
                    <a:pt x="1110342" y="296817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73371" y="2687562"/>
              <a:ext cx="401562" cy="839410"/>
            </a:xfrm>
            <a:custGeom>
              <a:avLst/>
              <a:gdLst>
                <a:gd name="connsiteX0" fmla="*/ 0 w 401562"/>
                <a:gd name="connsiteY0" fmla="*/ 273352 h 839410"/>
                <a:gd name="connsiteX1" fmla="*/ 348343 w 401562"/>
                <a:gd name="connsiteY1" fmla="*/ 810381 h 839410"/>
                <a:gd name="connsiteX2" fmla="*/ 319315 w 401562"/>
                <a:gd name="connsiteY2" fmla="*/ 99181 h 839410"/>
                <a:gd name="connsiteX3" fmla="*/ 0 w 401562"/>
                <a:gd name="connsiteY3" fmla="*/ 215295 h 839410"/>
                <a:gd name="connsiteX4" fmla="*/ 0 w 401562"/>
                <a:gd name="connsiteY4" fmla="*/ 215295 h 839410"/>
                <a:gd name="connsiteX5" fmla="*/ 0 w 401562"/>
                <a:gd name="connsiteY5" fmla="*/ 273352 h 8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62" h="839410">
                  <a:moveTo>
                    <a:pt x="0" y="273352"/>
                  </a:moveTo>
                  <a:cubicBezTo>
                    <a:pt x="147562" y="556381"/>
                    <a:pt x="295124" y="839410"/>
                    <a:pt x="348343" y="810381"/>
                  </a:cubicBezTo>
                  <a:cubicBezTo>
                    <a:pt x="401562" y="781353"/>
                    <a:pt x="377372" y="198362"/>
                    <a:pt x="319315" y="99181"/>
                  </a:cubicBezTo>
                  <a:cubicBezTo>
                    <a:pt x="261258" y="0"/>
                    <a:pt x="0" y="215295"/>
                    <a:pt x="0" y="215295"/>
                  </a:cubicBezTo>
                  <a:lnTo>
                    <a:pt x="0" y="215295"/>
                  </a:lnTo>
                  <a:lnTo>
                    <a:pt x="0" y="273352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16216" y="2420888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5475" y="875549"/>
            <a:ext cx="2217077" cy="3461120"/>
            <a:chOff x="3243547" y="820594"/>
            <a:chExt cx="2217077" cy="3461120"/>
          </a:xfrm>
        </p:grpSpPr>
        <p:sp>
          <p:nvSpPr>
            <p:cNvPr id="14" name="Freeform 13"/>
            <p:cNvSpPr/>
            <p:nvPr/>
          </p:nvSpPr>
          <p:spPr>
            <a:xfrm>
              <a:off x="3624379" y="820594"/>
              <a:ext cx="1836245" cy="3461120"/>
            </a:xfrm>
            <a:custGeom>
              <a:avLst/>
              <a:gdLst>
                <a:gd name="connsiteX0" fmla="*/ 999066 w 1814285"/>
                <a:gd name="connsiteY0" fmla="*/ 2839962 h 3217333"/>
                <a:gd name="connsiteX1" fmla="*/ 1086152 w 1814285"/>
                <a:gd name="connsiteY1" fmla="*/ 2056190 h 3217333"/>
                <a:gd name="connsiteX2" fmla="*/ 882952 w 1814285"/>
                <a:gd name="connsiteY2" fmla="*/ 967619 h 3217333"/>
                <a:gd name="connsiteX3" fmla="*/ 752324 w 1814285"/>
                <a:gd name="connsiteY3" fmla="*/ 619276 h 3217333"/>
                <a:gd name="connsiteX4" fmla="*/ 171752 w 1814285"/>
                <a:gd name="connsiteY4" fmla="*/ 445105 h 3217333"/>
                <a:gd name="connsiteX5" fmla="*/ 142724 w 1814285"/>
                <a:gd name="connsiteY5" fmla="*/ 53219 h 3217333"/>
                <a:gd name="connsiteX6" fmla="*/ 1028095 w 1814285"/>
                <a:gd name="connsiteY6" fmla="*/ 125790 h 3217333"/>
                <a:gd name="connsiteX7" fmla="*/ 1507066 w 1814285"/>
                <a:gd name="connsiteY7" fmla="*/ 604762 h 3217333"/>
                <a:gd name="connsiteX8" fmla="*/ 1710266 w 1814285"/>
                <a:gd name="connsiteY8" fmla="*/ 2085219 h 3217333"/>
                <a:gd name="connsiteX9" fmla="*/ 1811866 w 1814285"/>
                <a:gd name="connsiteY9" fmla="*/ 2694819 h 3217333"/>
                <a:gd name="connsiteX10" fmla="*/ 1695752 w 1814285"/>
                <a:gd name="connsiteY10" fmla="*/ 3217333 h 3217333"/>
                <a:gd name="connsiteX0" fmla="*/ 1015271 w 1830490"/>
                <a:gd name="connsiteY0" fmla="*/ 3048842 h 3426213"/>
                <a:gd name="connsiteX1" fmla="*/ 1102357 w 1830490"/>
                <a:gd name="connsiteY1" fmla="*/ 2265070 h 3426213"/>
                <a:gd name="connsiteX2" fmla="*/ 899157 w 1830490"/>
                <a:gd name="connsiteY2" fmla="*/ 1176499 h 3426213"/>
                <a:gd name="connsiteX3" fmla="*/ 768529 w 1830490"/>
                <a:gd name="connsiteY3" fmla="*/ 828156 h 3426213"/>
                <a:gd name="connsiteX4" fmla="*/ 187957 w 1830490"/>
                <a:gd name="connsiteY4" fmla="*/ 653985 h 3426213"/>
                <a:gd name="connsiteX5" fmla="*/ 142724 w 1830490"/>
                <a:gd name="connsiteY5" fmla="*/ 53219 h 3426213"/>
                <a:gd name="connsiteX6" fmla="*/ 1044300 w 1830490"/>
                <a:gd name="connsiteY6" fmla="*/ 334670 h 3426213"/>
                <a:gd name="connsiteX7" fmla="*/ 1523271 w 1830490"/>
                <a:gd name="connsiteY7" fmla="*/ 813642 h 3426213"/>
                <a:gd name="connsiteX8" fmla="*/ 1726471 w 1830490"/>
                <a:gd name="connsiteY8" fmla="*/ 2294099 h 3426213"/>
                <a:gd name="connsiteX9" fmla="*/ 1828071 w 1830490"/>
                <a:gd name="connsiteY9" fmla="*/ 2903699 h 3426213"/>
                <a:gd name="connsiteX10" fmla="*/ 1711957 w 1830490"/>
                <a:gd name="connsiteY10" fmla="*/ 3426213 h 3426213"/>
                <a:gd name="connsiteX0" fmla="*/ 1021026 w 1836245"/>
                <a:gd name="connsiteY0" fmla="*/ 3083749 h 3461120"/>
                <a:gd name="connsiteX1" fmla="*/ 1108112 w 1836245"/>
                <a:gd name="connsiteY1" fmla="*/ 2299977 h 3461120"/>
                <a:gd name="connsiteX2" fmla="*/ 904912 w 1836245"/>
                <a:gd name="connsiteY2" fmla="*/ 1211406 h 3461120"/>
                <a:gd name="connsiteX3" fmla="*/ 774284 w 1836245"/>
                <a:gd name="connsiteY3" fmla="*/ 863063 h 3461120"/>
                <a:gd name="connsiteX4" fmla="*/ 193712 w 1836245"/>
                <a:gd name="connsiteY4" fmla="*/ 688892 h 3461120"/>
                <a:gd name="connsiteX5" fmla="*/ 148479 w 1836245"/>
                <a:gd name="connsiteY5" fmla="*/ 88126 h 3461120"/>
                <a:gd name="connsiteX6" fmla="*/ 1084583 w 1836245"/>
                <a:gd name="connsiteY6" fmla="*/ 160134 h 3461120"/>
                <a:gd name="connsiteX7" fmla="*/ 1529026 w 1836245"/>
                <a:gd name="connsiteY7" fmla="*/ 848549 h 3461120"/>
                <a:gd name="connsiteX8" fmla="*/ 1732226 w 1836245"/>
                <a:gd name="connsiteY8" fmla="*/ 2329006 h 3461120"/>
                <a:gd name="connsiteX9" fmla="*/ 1833826 w 1836245"/>
                <a:gd name="connsiteY9" fmla="*/ 2938606 h 3461120"/>
                <a:gd name="connsiteX10" fmla="*/ 1717712 w 1836245"/>
                <a:gd name="connsiteY10" fmla="*/ 3461120 h 3461120"/>
                <a:gd name="connsiteX0" fmla="*/ 1021026 w 1836245"/>
                <a:gd name="connsiteY0" fmla="*/ 3083749 h 3461120"/>
                <a:gd name="connsiteX1" fmla="*/ 1108112 w 1836245"/>
                <a:gd name="connsiteY1" fmla="*/ 2299977 h 3461120"/>
                <a:gd name="connsiteX2" fmla="*/ 904912 w 1836245"/>
                <a:gd name="connsiteY2" fmla="*/ 1211406 h 3461120"/>
                <a:gd name="connsiteX3" fmla="*/ 796552 w 1836245"/>
                <a:gd name="connsiteY3" fmla="*/ 736198 h 3461120"/>
                <a:gd name="connsiteX4" fmla="*/ 193712 w 1836245"/>
                <a:gd name="connsiteY4" fmla="*/ 688892 h 3461120"/>
                <a:gd name="connsiteX5" fmla="*/ 148479 w 1836245"/>
                <a:gd name="connsiteY5" fmla="*/ 88126 h 3461120"/>
                <a:gd name="connsiteX6" fmla="*/ 1084583 w 1836245"/>
                <a:gd name="connsiteY6" fmla="*/ 160134 h 3461120"/>
                <a:gd name="connsiteX7" fmla="*/ 1529026 w 1836245"/>
                <a:gd name="connsiteY7" fmla="*/ 848549 h 3461120"/>
                <a:gd name="connsiteX8" fmla="*/ 1732226 w 1836245"/>
                <a:gd name="connsiteY8" fmla="*/ 2329006 h 3461120"/>
                <a:gd name="connsiteX9" fmla="*/ 1833826 w 1836245"/>
                <a:gd name="connsiteY9" fmla="*/ 2938606 h 3461120"/>
                <a:gd name="connsiteX10" fmla="*/ 1717712 w 1836245"/>
                <a:gd name="connsiteY10" fmla="*/ 3461120 h 346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6245" h="3461120">
                  <a:moveTo>
                    <a:pt x="1021026" y="3083749"/>
                  </a:moveTo>
                  <a:cubicBezTo>
                    <a:pt x="1074245" y="2847891"/>
                    <a:pt x="1127464" y="2612034"/>
                    <a:pt x="1108112" y="2299977"/>
                  </a:cubicBezTo>
                  <a:cubicBezTo>
                    <a:pt x="1088760" y="1987920"/>
                    <a:pt x="956839" y="1472036"/>
                    <a:pt x="904912" y="1211406"/>
                  </a:cubicBezTo>
                  <a:cubicBezTo>
                    <a:pt x="852985" y="950776"/>
                    <a:pt x="915085" y="823284"/>
                    <a:pt x="796552" y="736198"/>
                  </a:cubicBezTo>
                  <a:cubicBezTo>
                    <a:pt x="678019" y="649112"/>
                    <a:pt x="301724" y="796904"/>
                    <a:pt x="193712" y="688892"/>
                  </a:cubicBezTo>
                  <a:cubicBezTo>
                    <a:pt x="85700" y="580880"/>
                    <a:pt x="0" y="176252"/>
                    <a:pt x="148479" y="88126"/>
                  </a:cubicBezTo>
                  <a:cubicBezTo>
                    <a:pt x="296958" y="0"/>
                    <a:pt x="854492" y="33397"/>
                    <a:pt x="1084583" y="160134"/>
                  </a:cubicBezTo>
                  <a:cubicBezTo>
                    <a:pt x="1314674" y="286871"/>
                    <a:pt x="1421086" y="487070"/>
                    <a:pt x="1529026" y="848549"/>
                  </a:cubicBezTo>
                  <a:cubicBezTo>
                    <a:pt x="1636966" y="1210028"/>
                    <a:pt x="1681426" y="1980663"/>
                    <a:pt x="1732226" y="2329006"/>
                  </a:cubicBezTo>
                  <a:cubicBezTo>
                    <a:pt x="1783026" y="2677349"/>
                    <a:pt x="1836245" y="2749920"/>
                    <a:pt x="1833826" y="2938606"/>
                  </a:cubicBezTo>
                  <a:cubicBezTo>
                    <a:pt x="1831407" y="3127292"/>
                    <a:pt x="1774559" y="3294206"/>
                    <a:pt x="1717712" y="346112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rot="13891694" flipV="1">
              <a:off x="3402806" y="1073881"/>
              <a:ext cx="401562" cy="720080"/>
            </a:xfrm>
            <a:custGeom>
              <a:avLst/>
              <a:gdLst>
                <a:gd name="connsiteX0" fmla="*/ 0 w 401562"/>
                <a:gd name="connsiteY0" fmla="*/ 273352 h 839410"/>
                <a:gd name="connsiteX1" fmla="*/ 348343 w 401562"/>
                <a:gd name="connsiteY1" fmla="*/ 810381 h 839410"/>
                <a:gd name="connsiteX2" fmla="*/ 319315 w 401562"/>
                <a:gd name="connsiteY2" fmla="*/ 99181 h 839410"/>
                <a:gd name="connsiteX3" fmla="*/ 0 w 401562"/>
                <a:gd name="connsiteY3" fmla="*/ 215295 h 839410"/>
                <a:gd name="connsiteX4" fmla="*/ 0 w 401562"/>
                <a:gd name="connsiteY4" fmla="*/ 215295 h 839410"/>
                <a:gd name="connsiteX5" fmla="*/ 0 w 401562"/>
                <a:gd name="connsiteY5" fmla="*/ 273352 h 8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62" h="839410">
                  <a:moveTo>
                    <a:pt x="0" y="273352"/>
                  </a:moveTo>
                  <a:cubicBezTo>
                    <a:pt x="147562" y="556381"/>
                    <a:pt x="295124" y="839410"/>
                    <a:pt x="348343" y="810381"/>
                  </a:cubicBezTo>
                  <a:cubicBezTo>
                    <a:pt x="401562" y="781353"/>
                    <a:pt x="377372" y="198362"/>
                    <a:pt x="319315" y="99181"/>
                  </a:cubicBezTo>
                  <a:cubicBezTo>
                    <a:pt x="261258" y="0"/>
                    <a:pt x="0" y="215295"/>
                    <a:pt x="0" y="215295"/>
                  </a:cubicBezTo>
                  <a:lnTo>
                    <a:pt x="0" y="215295"/>
                  </a:lnTo>
                  <a:lnTo>
                    <a:pt x="0" y="273352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060891" y="980728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5004048" y="1683755"/>
            <a:ext cx="144016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96499" y="2217584"/>
            <a:ext cx="3705981" cy="2090057"/>
            <a:chOff x="4644571" y="2162629"/>
            <a:chExt cx="3705981" cy="2090057"/>
          </a:xfrm>
        </p:grpSpPr>
        <p:sp>
          <p:nvSpPr>
            <p:cNvPr id="17" name="Freeform 16"/>
            <p:cNvSpPr/>
            <p:nvPr/>
          </p:nvSpPr>
          <p:spPr>
            <a:xfrm>
              <a:off x="4644571" y="2162629"/>
              <a:ext cx="3171372" cy="2090057"/>
            </a:xfrm>
            <a:custGeom>
              <a:avLst/>
              <a:gdLst>
                <a:gd name="connsiteX0" fmla="*/ 0 w 3171372"/>
                <a:gd name="connsiteY0" fmla="*/ 1741714 h 2090057"/>
                <a:gd name="connsiteX1" fmla="*/ 232229 w 3171372"/>
                <a:gd name="connsiteY1" fmla="*/ 1016000 h 2090057"/>
                <a:gd name="connsiteX2" fmla="*/ 232229 w 3171372"/>
                <a:gd name="connsiteY2" fmla="*/ 493485 h 2090057"/>
                <a:gd name="connsiteX3" fmla="*/ 493486 w 3171372"/>
                <a:gd name="connsiteY3" fmla="*/ 72571 h 2090057"/>
                <a:gd name="connsiteX4" fmla="*/ 1436915 w 3171372"/>
                <a:gd name="connsiteY4" fmla="*/ 58057 h 2090057"/>
                <a:gd name="connsiteX5" fmla="*/ 1988458 w 3171372"/>
                <a:gd name="connsiteY5" fmla="*/ 333828 h 2090057"/>
                <a:gd name="connsiteX6" fmla="*/ 2656115 w 3171372"/>
                <a:gd name="connsiteY6" fmla="*/ 304800 h 2090057"/>
                <a:gd name="connsiteX7" fmla="*/ 3120572 w 3171372"/>
                <a:gd name="connsiteY7" fmla="*/ 624114 h 2090057"/>
                <a:gd name="connsiteX8" fmla="*/ 2960915 w 3171372"/>
                <a:gd name="connsiteY8" fmla="*/ 1190171 h 2090057"/>
                <a:gd name="connsiteX9" fmla="*/ 2148115 w 3171372"/>
                <a:gd name="connsiteY9" fmla="*/ 1016000 h 2090057"/>
                <a:gd name="connsiteX10" fmla="*/ 1596572 w 3171372"/>
                <a:gd name="connsiteY10" fmla="*/ 696685 h 2090057"/>
                <a:gd name="connsiteX11" fmla="*/ 1103086 w 3171372"/>
                <a:gd name="connsiteY11" fmla="*/ 508000 h 2090057"/>
                <a:gd name="connsiteX12" fmla="*/ 711200 w 3171372"/>
                <a:gd name="connsiteY12" fmla="*/ 711200 h 2090057"/>
                <a:gd name="connsiteX13" fmla="*/ 841829 w 3171372"/>
                <a:gd name="connsiteY13" fmla="*/ 1524000 h 2090057"/>
                <a:gd name="connsiteX14" fmla="*/ 740229 w 3171372"/>
                <a:gd name="connsiteY14" fmla="*/ 2090057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1372" h="2090057">
                  <a:moveTo>
                    <a:pt x="0" y="1741714"/>
                  </a:moveTo>
                  <a:cubicBezTo>
                    <a:pt x="96762" y="1482876"/>
                    <a:pt x="193524" y="1224038"/>
                    <a:pt x="232229" y="1016000"/>
                  </a:cubicBezTo>
                  <a:cubicBezTo>
                    <a:pt x="270934" y="807962"/>
                    <a:pt x="188686" y="650723"/>
                    <a:pt x="232229" y="493485"/>
                  </a:cubicBezTo>
                  <a:cubicBezTo>
                    <a:pt x="275772" y="336247"/>
                    <a:pt x="292705" y="145142"/>
                    <a:pt x="493486" y="72571"/>
                  </a:cubicBezTo>
                  <a:cubicBezTo>
                    <a:pt x="694267" y="0"/>
                    <a:pt x="1187753" y="14514"/>
                    <a:pt x="1436915" y="58057"/>
                  </a:cubicBezTo>
                  <a:cubicBezTo>
                    <a:pt x="1686077" y="101600"/>
                    <a:pt x="1785258" y="292704"/>
                    <a:pt x="1988458" y="333828"/>
                  </a:cubicBezTo>
                  <a:cubicBezTo>
                    <a:pt x="2191658" y="374952"/>
                    <a:pt x="2467429" y="256419"/>
                    <a:pt x="2656115" y="304800"/>
                  </a:cubicBezTo>
                  <a:cubicBezTo>
                    <a:pt x="2844801" y="353181"/>
                    <a:pt x="3069772" y="476552"/>
                    <a:pt x="3120572" y="624114"/>
                  </a:cubicBezTo>
                  <a:cubicBezTo>
                    <a:pt x="3171372" y="771676"/>
                    <a:pt x="3122991" y="1124857"/>
                    <a:pt x="2960915" y="1190171"/>
                  </a:cubicBezTo>
                  <a:cubicBezTo>
                    <a:pt x="2798839" y="1255485"/>
                    <a:pt x="2375505" y="1098248"/>
                    <a:pt x="2148115" y="1016000"/>
                  </a:cubicBezTo>
                  <a:cubicBezTo>
                    <a:pt x="1920725" y="933752"/>
                    <a:pt x="1770743" y="781352"/>
                    <a:pt x="1596572" y="696685"/>
                  </a:cubicBezTo>
                  <a:cubicBezTo>
                    <a:pt x="1422401" y="612018"/>
                    <a:pt x="1250648" y="505581"/>
                    <a:pt x="1103086" y="508000"/>
                  </a:cubicBezTo>
                  <a:cubicBezTo>
                    <a:pt x="955524" y="510419"/>
                    <a:pt x="754743" y="541867"/>
                    <a:pt x="711200" y="711200"/>
                  </a:cubicBezTo>
                  <a:cubicBezTo>
                    <a:pt x="667657" y="880533"/>
                    <a:pt x="836991" y="1294191"/>
                    <a:pt x="841829" y="1524000"/>
                  </a:cubicBezTo>
                  <a:cubicBezTo>
                    <a:pt x="846667" y="1753809"/>
                    <a:pt x="793448" y="1921933"/>
                    <a:pt x="740229" y="2090057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380312" y="2708920"/>
              <a:ext cx="144016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503886" y="2997200"/>
              <a:ext cx="846666" cy="719832"/>
            </a:xfrm>
            <a:custGeom>
              <a:avLst/>
              <a:gdLst>
                <a:gd name="connsiteX0" fmla="*/ 87085 w 846666"/>
                <a:gd name="connsiteY0" fmla="*/ 297543 h 636209"/>
                <a:gd name="connsiteX1" fmla="*/ 566057 w 846666"/>
                <a:gd name="connsiteY1" fmla="*/ 631371 h 636209"/>
                <a:gd name="connsiteX2" fmla="*/ 319314 w 846666"/>
                <a:gd name="connsiteY2" fmla="*/ 268514 h 636209"/>
                <a:gd name="connsiteX3" fmla="*/ 827314 w 846666"/>
                <a:gd name="connsiteY3" fmla="*/ 326571 h 636209"/>
                <a:gd name="connsiteX4" fmla="*/ 435428 w 846666"/>
                <a:gd name="connsiteY4" fmla="*/ 123371 h 636209"/>
                <a:gd name="connsiteX5" fmla="*/ 58057 w 846666"/>
                <a:gd name="connsiteY5" fmla="*/ 36286 h 636209"/>
                <a:gd name="connsiteX6" fmla="*/ 87085 w 846666"/>
                <a:gd name="connsiteY6" fmla="*/ 297543 h 63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666" h="636209">
                  <a:moveTo>
                    <a:pt x="87085" y="297543"/>
                  </a:moveTo>
                  <a:cubicBezTo>
                    <a:pt x="171752" y="396724"/>
                    <a:pt x="527352" y="636209"/>
                    <a:pt x="566057" y="631371"/>
                  </a:cubicBezTo>
                  <a:cubicBezTo>
                    <a:pt x="604762" y="626533"/>
                    <a:pt x="275771" y="319314"/>
                    <a:pt x="319314" y="268514"/>
                  </a:cubicBezTo>
                  <a:cubicBezTo>
                    <a:pt x="362857" y="217714"/>
                    <a:pt x="807962" y="350761"/>
                    <a:pt x="827314" y="326571"/>
                  </a:cubicBezTo>
                  <a:cubicBezTo>
                    <a:pt x="846666" y="302381"/>
                    <a:pt x="563638" y="171752"/>
                    <a:pt x="435428" y="123371"/>
                  </a:cubicBezTo>
                  <a:cubicBezTo>
                    <a:pt x="307219" y="74990"/>
                    <a:pt x="116114" y="0"/>
                    <a:pt x="58057" y="36286"/>
                  </a:cubicBezTo>
                  <a:cubicBezTo>
                    <a:pt x="0" y="72572"/>
                    <a:pt x="2418" y="198362"/>
                    <a:pt x="87085" y="297543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380312" y="2492896"/>
              <a:ext cx="144016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856420" y="3789040"/>
            <a:ext cx="2920094" cy="1730080"/>
            <a:chOff x="5856420" y="3789040"/>
            <a:chExt cx="2920094" cy="1730080"/>
          </a:xfrm>
        </p:grpSpPr>
        <p:grpSp>
          <p:nvGrpSpPr>
            <p:cNvPr id="29" name="Group 64"/>
            <p:cNvGrpSpPr/>
            <p:nvPr/>
          </p:nvGrpSpPr>
          <p:grpSpPr>
            <a:xfrm rot="4130420">
              <a:off x="6655626" y="3680522"/>
              <a:ext cx="777852" cy="2376264"/>
              <a:chOff x="467544" y="2492896"/>
              <a:chExt cx="1152128" cy="3168352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/>
            <p:cNvGrpSpPr/>
            <p:nvPr/>
          </p:nvGrpSpPr>
          <p:grpSpPr>
            <a:xfrm>
              <a:off x="6948264" y="3789040"/>
              <a:ext cx="1828250" cy="1730080"/>
              <a:chOff x="6948264" y="3789040"/>
              <a:chExt cx="1828250" cy="173008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6948264" y="3789040"/>
                <a:ext cx="1828250" cy="173008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332882" y="4005064"/>
                <a:ext cx="1155600" cy="11911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092280" y="4653136"/>
                <a:ext cx="290174" cy="3361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380312" y="4070137"/>
                <a:ext cx="89980" cy="22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21394871">
                <a:off x="7765901" y="4525810"/>
                <a:ext cx="585806" cy="87431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948264" y="3042759"/>
            <a:ext cx="1845018" cy="2474473"/>
            <a:chOff x="6804248" y="-123705"/>
            <a:chExt cx="1845018" cy="2474473"/>
          </a:xfrm>
        </p:grpSpPr>
        <p:sp>
          <p:nvSpPr>
            <p:cNvPr id="61" name="Oval 60"/>
            <p:cNvSpPr/>
            <p:nvPr/>
          </p:nvSpPr>
          <p:spPr>
            <a:xfrm flipH="1">
              <a:off x="6804248" y="620688"/>
              <a:ext cx="1845018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7094922" y="836712"/>
              <a:ext cx="1166199" cy="1191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8211094" y="1484784"/>
              <a:ext cx="292835" cy="336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8122450" y="901785"/>
              <a:ext cx="90805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Moon 65"/>
            <p:cNvSpPr/>
            <p:nvPr/>
          </p:nvSpPr>
          <p:spPr>
            <a:xfrm rot="16865508" flipH="1">
              <a:off x="8026832" y="1370635"/>
              <a:ext cx="554856" cy="600235"/>
            </a:xfrm>
            <a:prstGeom prst="moon">
              <a:avLst>
                <a:gd name="adj" fmla="val 7759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8" name="Group 64"/>
            <p:cNvGrpSpPr/>
            <p:nvPr/>
          </p:nvGrpSpPr>
          <p:grpSpPr>
            <a:xfrm rot="10233689">
              <a:off x="6921816" y="-123705"/>
              <a:ext cx="777852" cy="2376264"/>
              <a:chOff x="467544" y="2492896"/>
              <a:chExt cx="1152128" cy="3168352"/>
            </a:xfrm>
          </p:grpSpPr>
          <p:grpSp>
            <p:nvGrpSpPr>
              <p:cNvPr id="69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0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" name="Freeform 64"/>
            <p:cNvSpPr/>
            <p:nvPr/>
          </p:nvSpPr>
          <p:spPr>
            <a:xfrm rot="2762507" flipH="1">
              <a:off x="7232951" y="1357458"/>
              <a:ext cx="591179" cy="8743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Freeform 82"/>
          <p:cNvSpPr/>
          <p:nvPr/>
        </p:nvSpPr>
        <p:spPr>
          <a:xfrm>
            <a:off x="1402235" y="4941169"/>
            <a:ext cx="793501" cy="1152128"/>
          </a:xfrm>
          <a:custGeom>
            <a:avLst/>
            <a:gdLst>
              <a:gd name="connsiteX0" fmla="*/ 101600 w 798286"/>
              <a:gd name="connsiteY0" fmla="*/ 1074057 h 1074057"/>
              <a:gd name="connsiteX1" fmla="*/ 101600 w 798286"/>
              <a:gd name="connsiteY1" fmla="*/ 87086 h 1074057"/>
              <a:gd name="connsiteX2" fmla="*/ 711200 w 798286"/>
              <a:gd name="connsiteY2" fmla="*/ 87086 h 1074057"/>
              <a:gd name="connsiteX3" fmla="*/ 711200 w 798286"/>
              <a:gd name="connsiteY3" fmla="*/ 1030514 h 1074057"/>
              <a:gd name="connsiteX4" fmla="*/ 798286 w 798286"/>
              <a:gd name="connsiteY4" fmla="*/ 1030514 h 1074057"/>
              <a:gd name="connsiteX5" fmla="*/ 783772 w 798286"/>
              <a:gd name="connsiteY5" fmla="*/ 0 h 1074057"/>
              <a:gd name="connsiteX6" fmla="*/ 14515 w 798286"/>
              <a:gd name="connsiteY6" fmla="*/ 29029 h 1074057"/>
              <a:gd name="connsiteX7" fmla="*/ 0 w 798286"/>
              <a:gd name="connsiteY7" fmla="*/ 1059543 h 1074057"/>
              <a:gd name="connsiteX8" fmla="*/ 101600 w 798286"/>
              <a:gd name="connsiteY8" fmla="*/ 1074057 h 1074057"/>
              <a:gd name="connsiteX0" fmla="*/ 82285 w 798286"/>
              <a:gd name="connsiteY0" fmla="*/ 1158439 h 1158439"/>
              <a:gd name="connsiteX1" fmla="*/ 101600 w 798286"/>
              <a:gd name="connsiteY1" fmla="*/ 87086 h 1158439"/>
              <a:gd name="connsiteX2" fmla="*/ 711200 w 798286"/>
              <a:gd name="connsiteY2" fmla="*/ 87086 h 1158439"/>
              <a:gd name="connsiteX3" fmla="*/ 711200 w 798286"/>
              <a:gd name="connsiteY3" fmla="*/ 1030514 h 1158439"/>
              <a:gd name="connsiteX4" fmla="*/ 798286 w 798286"/>
              <a:gd name="connsiteY4" fmla="*/ 1030514 h 1158439"/>
              <a:gd name="connsiteX5" fmla="*/ 783772 w 798286"/>
              <a:gd name="connsiteY5" fmla="*/ 0 h 1158439"/>
              <a:gd name="connsiteX6" fmla="*/ 14515 w 798286"/>
              <a:gd name="connsiteY6" fmla="*/ 29029 h 1158439"/>
              <a:gd name="connsiteX7" fmla="*/ 0 w 798286"/>
              <a:gd name="connsiteY7" fmla="*/ 1059543 h 1158439"/>
              <a:gd name="connsiteX8" fmla="*/ 82285 w 798286"/>
              <a:gd name="connsiteY8" fmla="*/ 1158439 h 1158439"/>
              <a:gd name="connsiteX0" fmla="*/ 72008 w 788009"/>
              <a:gd name="connsiteY0" fmla="*/ 1158439 h 1158439"/>
              <a:gd name="connsiteX1" fmla="*/ 91323 w 788009"/>
              <a:gd name="connsiteY1" fmla="*/ 87086 h 1158439"/>
              <a:gd name="connsiteX2" fmla="*/ 700923 w 788009"/>
              <a:gd name="connsiteY2" fmla="*/ 87086 h 1158439"/>
              <a:gd name="connsiteX3" fmla="*/ 700923 w 788009"/>
              <a:gd name="connsiteY3" fmla="*/ 1030514 h 1158439"/>
              <a:gd name="connsiteX4" fmla="*/ 788009 w 788009"/>
              <a:gd name="connsiteY4" fmla="*/ 1030514 h 1158439"/>
              <a:gd name="connsiteX5" fmla="*/ 773495 w 788009"/>
              <a:gd name="connsiteY5" fmla="*/ 0 h 1158439"/>
              <a:gd name="connsiteX6" fmla="*/ 4238 w 788009"/>
              <a:gd name="connsiteY6" fmla="*/ 29029 h 1158439"/>
              <a:gd name="connsiteX7" fmla="*/ 0 w 788009"/>
              <a:gd name="connsiteY7" fmla="*/ 1158439 h 1158439"/>
              <a:gd name="connsiteX8" fmla="*/ 72008 w 788009"/>
              <a:gd name="connsiteY8" fmla="*/ 1158439 h 1158439"/>
              <a:gd name="connsiteX0" fmla="*/ 72008 w 788009"/>
              <a:gd name="connsiteY0" fmla="*/ 1158439 h 1158439"/>
              <a:gd name="connsiteX1" fmla="*/ 72008 w 788009"/>
              <a:gd name="connsiteY1" fmla="*/ 150327 h 1158439"/>
              <a:gd name="connsiteX2" fmla="*/ 700923 w 788009"/>
              <a:gd name="connsiteY2" fmla="*/ 87086 h 1158439"/>
              <a:gd name="connsiteX3" fmla="*/ 700923 w 788009"/>
              <a:gd name="connsiteY3" fmla="*/ 1030514 h 1158439"/>
              <a:gd name="connsiteX4" fmla="*/ 788009 w 788009"/>
              <a:gd name="connsiteY4" fmla="*/ 1030514 h 1158439"/>
              <a:gd name="connsiteX5" fmla="*/ 773495 w 788009"/>
              <a:gd name="connsiteY5" fmla="*/ 0 h 1158439"/>
              <a:gd name="connsiteX6" fmla="*/ 4238 w 788009"/>
              <a:gd name="connsiteY6" fmla="*/ 29029 h 1158439"/>
              <a:gd name="connsiteX7" fmla="*/ 0 w 788009"/>
              <a:gd name="connsiteY7" fmla="*/ 1158439 h 1158439"/>
              <a:gd name="connsiteX8" fmla="*/ 72008 w 788009"/>
              <a:gd name="connsiteY8" fmla="*/ 1158439 h 1158439"/>
              <a:gd name="connsiteX0" fmla="*/ 72008 w 788009"/>
              <a:gd name="connsiteY0" fmla="*/ 1158439 h 1158439"/>
              <a:gd name="connsiteX1" fmla="*/ 72008 w 788009"/>
              <a:gd name="connsiteY1" fmla="*/ 78319 h 1158439"/>
              <a:gd name="connsiteX2" fmla="*/ 700923 w 788009"/>
              <a:gd name="connsiteY2" fmla="*/ 87086 h 1158439"/>
              <a:gd name="connsiteX3" fmla="*/ 700923 w 788009"/>
              <a:gd name="connsiteY3" fmla="*/ 1030514 h 1158439"/>
              <a:gd name="connsiteX4" fmla="*/ 788009 w 788009"/>
              <a:gd name="connsiteY4" fmla="*/ 1030514 h 1158439"/>
              <a:gd name="connsiteX5" fmla="*/ 773495 w 788009"/>
              <a:gd name="connsiteY5" fmla="*/ 0 h 1158439"/>
              <a:gd name="connsiteX6" fmla="*/ 4238 w 788009"/>
              <a:gd name="connsiteY6" fmla="*/ 29029 h 1158439"/>
              <a:gd name="connsiteX7" fmla="*/ 0 w 788009"/>
              <a:gd name="connsiteY7" fmla="*/ 1158439 h 1158439"/>
              <a:gd name="connsiteX8" fmla="*/ 72008 w 788009"/>
              <a:gd name="connsiteY8" fmla="*/ 1158439 h 1158439"/>
              <a:gd name="connsiteX0" fmla="*/ 73421 w 789422"/>
              <a:gd name="connsiteY0" fmla="*/ 1158439 h 1158439"/>
              <a:gd name="connsiteX1" fmla="*/ 73421 w 789422"/>
              <a:gd name="connsiteY1" fmla="*/ 78319 h 1158439"/>
              <a:gd name="connsiteX2" fmla="*/ 702336 w 789422"/>
              <a:gd name="connsiteY2" fmla="*/ 87086 h 1158439"/>
              <a:gd name="connsiteX3" fmla="*/ 702336 w 789422"/>
              <a:gd name="connsiteY3" fmla="*/ 1030514 h 1158439"/>
              <a:gd name="connsiteX4" fmla="*/ 789422 w 789422"/>
              <a:gd name="connsiteY4" fmla="*/ 1030514 h 1158439"/>
              <a:gd name="connsiteX5" fmla="*/ 774908 w 789422"/>
              <a:gd name="connsiteY5" fmla="*/ 0 h 1158439"/>
              <a:gd name="connsiteX6" fmla="*/ 1413 w 789422"/>
              <a:gd name="connsiteY6" fmla="*/ 6311 h 1158439"/>
              <a:gd name="connsiteX7" fmla="*/ 1413 w 789422"/>
              <a:gd name="connsiteY7" fmla="*/ 1158439 h 1158439"/>
              <a:gd name="connsiteX8" fmla="*/ 73421 w 789422"/>
              <a:gd name="connsiteY8" fmla="*/ 1158439 h 1158439"/>
              <a:gd name="connsiteX0" fmla="*/ 73421 w 789422"/>
              <a:gd name="connsiteY0" fmla="*/ 1158439 h 1158439"/>
              <a:gd name="connsiteX1" fmla="*/ 73421 w 789422"/>
              <a:gd name="connsiteY1" fmla="*/ 78319 h 1158439"/>
              <a:gd name="connsiteX2" fmla="*/ 721493 w 789422"/>
              <a:gd name="connsiteY2" fmla="*/ 78319 h 1158439"/>
              <a:gd name="connsiteX3" fmla="*/ 702336 w 789422"/>
              <a:gd name="connsiteY3" fmla="*/ 1030514 h 1158439"/>
              <a:gd name="connsiteX4" fmla="*/ 789422 w 789422"/>
              <a:gd name="connsiteY4" fmla="*/ 1030514 h 1158439"/>
              <a:gd name="connsiteX5" fmla="*/ 774908 w 789422"/>
              <a:gd name="connsiteY5" fmla="*/ 0 h 1158439"/>
              <a:gd name="connsiteX6" fmla="*/ 1413 w 789422"/>
              <a:gd name="connsiteY6" fmla="*/ 6311 h 1158439"/>
              <a:gd name="connsiteX7" fmla="*/ 1413 w 789422"/>
              <a:gd name="connsiteY7" fmla="*/ 1158439 h 1158439"/>
              <a:gd name="connsiteX8" fmla="*/ 73421 w 789422"/>
              <a:gd name="connsiteY8" fmla="*/ 1158439 h 1158439"/>
              <a:gd name="connsiteX0" fmla="*/ 73421 w 789422"/>
              <a:gd name="connsiteY0" fmla="*/ 1158439 h 1158439"/>
              <a:gd name="connsiteX1" fmla="*/ 73421 w 789422"/>
              <a:gd name="connsiteY1" fmla="*/ 78319 h 1158439"/>
              <a:gd name="connsiteX2" fmla="*/ 721493 w 789422"/>
              <a:gd name="connsiteY2" fmla="*/ 78319 h 1158439"/>
              <a:gd name="connsiteX3" fmla="*/ 721493 w 789422"/>
              <a:gd name="connsiteY3" fmla="*/ 1158439 h 1158439"/>
              <a:gd name="connsiteX4" fmla="*/ 789422 w 789422"/>
              <a:gd name="connsiteY4" fmla="*/ 1030514 h 1158439"/>
              <a:gd name="connsiteX5" fmla="*/ 774908 w 789422"/>
              <a:gd name="connsiteY5" fmla="*/ 0 h 1158439"/>
              <a:gd name="connsiteX6" fmla="*/ 1413 w 789422"/>
              <a:gd name="connsiteY6" fmla="*/ 6311 h 1158439"/>
              <a:gd name="connsiteX7" fmla="*/ 1413 w 789422"/>
              <a:gd name="connsiteY7" fmla="*/ 1158439 h 1158439"/>
              <a:gd name="connsiteX8" fmla="*/ 73421 w 789422"/>
              <a:gd name="connsiteY8" fmla="*/ 1158439 h 1158439"/>
              <a:gd name="connsiteX0" fmla="*/ 73421 w 793501"/>
              <a:gd name="connsiteY0" fmla="*/ 1158439 h 1158439"/>
              <a:gd name="connsiteX1" fmla="*/ 73421 w 793501"/>
              <a:gd name="connsiteY1" fmla="*/ 78319 h 1158439"/>
              <a:gd name="connsiteX2" fmla="*/ 721493 w 793501"/>
              <a:gd name="connsiteY2" fmla="*/ 78319 h 1158439"/>
              <a:gd name="connsiteX3" fmla="*/ 721493 w 793501"/>
              <a:gd name="connsiteY3" fmla="*/ 1158439 h 1158439"/>
              <a:gd name="connsiteX4" fmla="*/ 793501 w 793501"/>
              <a:gd name="connsiteY4" fmla="*/ 1158439 h 1158439"/>
              <a:gd name="connsiteX5" fmla="*/ 774908 w 793501"/>
              <a:gd name="connsiteY5" fmla="*/ 0 h 1158439"/>
              <a:gd name="connsiteX6" fmla="*/ 1413 w 793501"/>
              <a:gd name="connsiteY6" fmla="*/ 6311 h 1158439"/>
              <a:gd name="connsiteX7" fmla="*/ 1413 w 793501"/>
              <a:gd name="connsiteY7" fmla="*/ 1158439 h 1158439"/>
              <a:gd name="connsiteX8" fmla="*/ 73421 w 793501"/>
              <a:gd name="connsiteY8" fmla="*/ 1158439 h 1158439"/>
              <a:gd name="connsiteX0" fmla="*/ 73421 w 793501"/>
              <a:gd name="connsiteY0" fmla="*/ 1152128 h 1152128"/>
              <a:gd name="connsiteX1" fmla="*/ 73421 w 793501"/>
              <a:gd name="connsiteY1" fmla="*/ 72008 h 1152128"/>
              <a:gd name="connsiteX2" fmla="*/ 721493 w 793501"/>
              <a:gd name="connsiteY2" fmla="*/ 72008 h 1152128"/>
              <a:gd name="connsiteX3" fmla="*/ 721493 w 793501"/>
              <a:gd name="connsiteY3" fmla="*/ 1152128 h 1152128"/>
              <a:gd name="connsiteX4" fmla="*/ 793501 w 793501"/>
              <a:gd name="connsiteY4" fmla="*/ 1152128 h 1152128"/>
              <a:gd name="connsiteX5" fmla="*/ 793501 w 793501"/>
              <a:gd name="connsiteY5" fmla="*/ 0 h 1152128"/>
              <a:gd name="connsiteX6" fmla="*/ 1413 w 793501"/>
              <a:gd name="connsiteY6" fmla="*/ 0 h 1152128"/>
              <a:gd name="connsiteX7" fmla="*/ 1413 w 793501"/>
              <a:gd name="connsiteY7" fmla="*/ 1152128 h 1152128"/>
              <a:gd name="connsiteX8" fmla="*/ 73421 w 793501"/>
              <a:gd name="connsiteY8" fmla="*/ 1152128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501" h="1152128">
                <a:moveTo>
                  <a:pt x="73421" y="1152128"/>
                </a:moveTo>
                <a:lnTo>
                  <a:pt x="73421" y="72008"/>
                </a:lnTo>
                <a:lnTo>
                  <a:pt x="721493" y="72008"/>
                </a:lnTo>
                <a:lnTo>
                  <a:pt x="721493" y="1152128"/>
                </a:lnTo>
                <a:lnTo>
                  <a:pt x="793501" y="1152128"/>
                </a:lnTo>
                <a:lnTo>
                  <a:pt x="793501" y="0"/>
                </a:lnTo>
                <a:lnTo>
                  <a:pt x="1413" y="0"/>
                </a:lnTo>
                <a:cubicBezTo>
                  <a:pt x="0" y="376470"/>
                  <a:pt x="2826" y="775658"/>
                  <a:pt x="1413" y="1152128"/>
                </a:cubicBezTo>
                <a:lnTo>
                  <a:pt x="73421" y="115212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4427984" y="5301208"/>
            <a:ext cx="720080" cy="7200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3851920" y="5445224"/>
            <a:ext cx="720080" cy="72008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7" name="po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84568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6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11805 -0.05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2441 0.084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  <p:bldLst>
      <p:bldP spid="85" grpId="0" animBg="1"/>
      <p:bldP spid="85" grpId="1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lorenz at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585">
            <a:off x="2292889" y="-142947"/>
            <a:ext cx="2227050" cy="216024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rot="9856552" flipV="1">
            <a:off x="5030392" y="539540"/>
            <a:ext cx="585463" cy="879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115505">
            <a:off x="3478447" y="546128"/>
            <a:ext cx="585463" cy="9149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419872" y="229463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5135687" y="201671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763035" y="1072167"/>
            <a:ext cx="645920" cy="48771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604702 w 632336"/>
              <a:gd name="connsiteY0" fmla="*/ 0 h 5240845"/>
              <a:gd name="connsiteX1" fmla="*/ 586978 w 632336"/>
              <a:gd name="connsiteY1" fmla="*/ 4471724 h 5240845"/>
              <a:gd name="connsiteX2" fmla="*/ 332557 w 632336"/>
              <a:gd name="connsiteY2" fmla="*/ 4614723 h 5240845"/>
              <a:gd name="connsiteX3" fmla="*/ 65484 w 632336"/>
              <a:gd name="connsiteY3" fmla="*/ 4574118 h 5240845"/>
              <a:gd name="connsiteX4" fmla="*/ 15478 w 632336"/>
              <a:gd name="connsiteY4" fmla="*/ 4436005 h 5240845"/>
              <a:gd name="connsiteX5" fmla="*/ 158353 w 632336"/>
              <a:gd name="connsiteY5" fmla="*/ 4305036 h 5240845"/>
              <a:gd name="connsiteX6" fmla="*/ 386581 w 632336"/>
              <a:gd name="connsiteY6" fmla="*/ 4365113 h 5240845"/>
              <a:gd name="connsiteX7" fmla="*/ 408384 w 632336"/>
              <a:gd name="connsiteY7" fmla="*/ 4319324 h 5240845"/>
              <a:gd name="connsiteX8" fmla="*/ 403622 w 632336"/>
              <a:gd name="connsiteY8" fmla="*/ 3764493 h 5240845"/>
              <a:gd name="connsiteX0" fmla="*/ 604702 w 632336"/>
              <a:gd name="connsiteY0" fmla="*/ 71028 h 5311873"/>
              <a:gd name="connsiteX1" fmla="*/ 586978 w 632336"/>
              <a:gd name="connsiteY1" fmla="*/ 4542752 h 5311873"/>
              <a:gd name="connsiteX2" fmla="*/ 332557 w 632336"/>
              <a:gd name="connsiteY2" fmla="*/ 4685751 h 5311873"/>
              <a:gd name="connsiteX3" fmla="*/ 65484 w 632336"/>
              <a:gd name="connsiteY3" fmla="*/ 4645146 h 5311873"/>
              <a:gd name="connsiteX4" fmla="*/ 15478 w 632336"/>
              <a:gd name="connsiteY4" fmla="*/ 4507033 h 5311873"/>
              <a:gd name="connsiteX5" fmla="*/ 158353 w 632336"/>
              <a:gd name="connsiteY5" fmla="*/ 4376064 h 5311873"/>
              <a:gd name="connsiteX6" fmla="*/ 386581 w 632336"/>
              <a:gd name="connsiteY6" fmla="*/ 4436141 h 5311873"/>
              <a:gd name="connsiteX7" fmla="*/ 408384 w 632336"/>
              <a:gd name="connsiteY7" fmla="*/ 4390352 h 5311873"/>
              <a:gd name="connsiteX8" fmla="*/ 403135 w 632336"/>
              <a:gd name="connsiteY8" fmla="*/ 0 h 5311873"/>
              <a:gd name="connsiteX0" fmla="*/ 604702 w 632336"/>
              <a:gd name="connsiteY0" fmla="*/ 71028 h 5129709"/>
              <a:gd name="connsiteX1" fmla="*/ 586978 w 632336"/>
              <a:gd name="connsiteY1" fmla="*/ 4542752 h 5129709"/>
              <a:gd name="connsiteX2" fmla="*/ 332557 w 632336"/>
              <a:gd name="connsiteY2" fmla="*/ 4685751 h 5129709"/>
              <a:gd name="connsiteX3" fmla="*/ 65484 w 632336"/>
              <a:gd name="connsiteY3" fmla="*/ 4645146 h 5129709"/>
              <a:gd name="connsiteX4" fmla="*/ 15478 w 632336"/>
              <a:gd name="connsiteY4" fmla="*/ 4507033 h 5129709"/>
              <a:gd name="connsiteX5" fmla="*/ 158353 w 632336"/>
              <a:gd name="connsiteY5" fmla="*/ 4376064 h 5129709"/>
              <a:gd name="connsiteX6" fmla="*/ 386581 w 632336"/>
              <a:gd name="connsiteY6" fmla="*/ 4436141 h 5129709"/>
              <a:gd name="connsiteX7" fmla="*/ 408384 w 632336"/>
              <a:gd name="connsiteY7" fmla="*/ 4390352 h 5129709"/>
              <a:gd name="connsiteX8" fmla="*/ 403135 w 632336"/>
              <a:gd name="connsiteY8" fmla="*/ 0 h 5129709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748341"/>
              <a:gd name="connsiteX1" fmla="*/ 586978 w 632336"/>
              <a:gd name="connsiteY1" fmla="*/ 4542752 h 4748341"/>
              <a:gd name="connsiteX2" fmla="*/ 332557 w 632336"/>
              <a:gd name="connsiteY2" fmla="*/ 4685751 h 4748341"/>
              <a:gd name="connsiteX3" fmla="*/ 65484 w 632336"/>
              <a:gd name="connsiteY3" fmla="*/ 4645146 h 4748341"/>
              <a:gd name="connsiteX4" fmla="*/ 15478 w 632336"/>
              <a:gd name="connsiteY4" fmla="*/ 4507033 h 4748341"/>
              <a:gd name="connsiteX5" fmla="*/ 158353 w 632336"/>
              <a:gd name="connsiteY5" fmla="*/ 4376064 h 4748341"/>
              <a:gd name="connsiteX6" fmla="*/ 386581 w 632336"/>
              <a:gd name="connsiteY6" fmla="*/ 4436141 h 4748341"/>
              <a:gd name="connsiteX7" fmla="*/ 408384 w 632336"/>
              <a:gd name="connsiteY7" fmla="*/ 4390352 h 4748341"/>
              <a:gd name="connsiteX8" fmla="*/ 403135 w 632336"/>
              <a:gd name="connsiteY8" fmla="*/ 0 h 4748341"/>
              <a:gd name="connsiteX0" fmla="*/ 604702 w 632336"/>
              <a:gd name="connsiteY0" fmla="*/ 71028 h 4685751"/>
              <a:gd name="connsiteX1" fmla="*/ 586978 w 632336"/>
              <a:gd name="connsiteY1" fmla="*/ 4542752 h 4685751"/>
              <a:gd name="connsiteX2" fmla="*/ 332557 w 632336"/>
              <a:gd name="connsiteY2" fmla="*/ 4685751 h 4685751"/>
              <a:gd name="connsiteX3" fmla="*/ 65484 w 632336"/>
              <a:gd name="connsiteY3" fmla="*/ 4645146 h 4685751"/>
              <a:gd name="connsiteX4" fmla="*/ 15478 w 632336"/>
              <a:gd name="connsiteY4" fmla="*/ 4507033 h 4685751"/>
              <a:gd name="connsiteX5" fmla="*/ 158353 w 632336"/>
              <a:gd name="connsiteY5" fmla="*/ 4376064 h 4685751"/>
              <a:gd name="connsiteX6" fmla="*/ 386581 w 632336"/>
              <a:gd name="connsiteY6" fmla="*/ 4436141 h 4685751"/>
              <a:gd name="connsiteX7" fmla="*/ 408384 w 632336"/>
              <a:gd name="connsiteY7" fmla="*/ 4390352 h 4685751"/>
              <a:gd name="connsiteX8" fmla="*/ 403135 w 632336"/>
              <a:gd name="connsiteY8" fmla="*/ 0 h 46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336" h="4685751">
                <a:moveTo>
                  <a:pt x="604702" y="71028"/>
                </a:moveTo>
                <a:cubicBezTo>
                  <a:pt x="622958" y="339117"/>
                  <a:pt x="632336" y="3773631"/>
                  <a:pt x="586978" y="4542752"/>
                </a:cubicBezTo>
                <a:cubicBezTo>
                  <a:pt x="490568" y="4634745"/>
                  <a:pt x="487817" y="4630505"/>
                  <a:pt x="332557" y="4685751"/>
                </a:cubicBezTo>
                <a:cubicBezTo>
                  <a:pt x="247154" y="4683321"/>
                  <a:pt x="118330" y="4674932"/>
                  <a:pt x="65484" y="4645146"/>
                </a:cubicBezTo>
                <a:cubicBezTo>
                  <a:pt x="12638" y="4615360"/>
                  <a:pt x="0" y="4551880"/>
                  <a:pt x="15478" y="4507033"/>
                </a:cubicBezTo>
                <a:cubicBezTo>
                  <a:pt x="30956" y="4462186"/>
                  <a:pt x="96503" y="4387879"/>
                  <a:pt x="158353" y="4376064"/>
                </a:cubicBezTo>
                <a:cubicBezTo>
                  <a:pt x="220203" y="4364249"/>
                  <a:pt x="344909" y="4433760"/>
                  <a:pt x="386581" y="4436141"/>
                </a:cubicBezTo>
                <a:cubicBezTo>
                  <a:pt x="428253" y="4438522"/>
                  <a:pt x="304542" y="4468751"/>
                  <a:pt x="408384" y="4390352"/>
                </a:cubicBezTo>
                <a:cubicBezTo>
                  <a:pt x="411143" y="3650995"/>
                  <a:pt x="405913" y="229393"/>
                  <a:pt x="403135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4659413" y="1196524"/>
            <a:ext cx="676525" cy="473977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  <a:gd name="connsiteX0" fmla="*/ 589359 w 629778"/>
              <a:gd name="connsiteY0" fmla="*/ 3947030 h 5212576"/>
              <a:gd name="connsiteX1" fmla="*/ 586978 w 629778"/>
              <a:gd name="connsiteY1" fmla="*/ 4613780 h 5212576"/>
              <a:gd name="connsiteX2" fmla="*/ 332557 w 629778"/>
              <a:gd name="connsiteY2" fmla="*/ 4756779 h 5212576"/>
              <a:gd name="connsiteX3" fmla="*/ 65484 w 629778"/>
              <a:gd name="connsiteY3" fmla="*/ 4716174 h 5212576"/>
              <a:gd name="connsiteX4" fmla="*/ 15478 w 629778"/>
              <a:gd name="connsiteY4" fmla="*/ 4578061 h 5212576"/>
              <a:gd name="connsiteX5" fmla="*/ 158353 w 629778"/>
              <a:gd name="connsiteY5" fmla="*/ 4447092 h 5212576"/>
              <a:gd name="connsiteX6" fmla="*/ 386581 w 629778"/>
              <a:gd name="connsiteY6" fmla="*/ 4507169 h 5212576"/>
              <a:gd name="connsiteX7" fmla="*/ 408384 w 629778"/>
              <a:gd name="connsiteY7" fmla="*/ 4461380 h 5212576"/>
              <a:gd name="connsiteX8" fmla="*/ 375778 w 629778"/>
              <a:gd name="connsiteY8" fmla="*/ 0 h 5212576"/>
              <a:gd name="connsiteX0" fmla="*/ 566278 w 625931"/>
              <a:gd name="connsiteY0" fmla="*/ 71028 h 5394738"/>
              <a:gd name="connsiteX1" fmla="*/ 586978 w 625931"/>
              <a:gd name="connsiteY1" fmla="*/ 4613780 h 5394738"/>
              <a:gd name="connsiteX2" fmla="*/ 332557 w 625931"/>
              <a:gd name="connsiteY2" fmla="*/ 4756779 h 5394738"/>
              <a:gd name="connsiteX3" fmla="*/ 65484 w 625931"/>
              <a:gd name="connsiteY3" fmla="*/ 4716174 h 5394738"/>
              <a:gd name="connsiteX4" fmla="*/ 15478 w 625931"/>
              <a:gd name="connsiteY4" fmla="*/ 4578061 h 5394738"/>
              <a:gd name="connsiteX5" fmla="*/ 158353 w 625931"/>
              <a:gd name="connsiteY5" fmla="*/ 4447092 h 5394738"/>
              <a:gd name="connsiteX6" fmla="*/ 386581 w 625931"/>
              <a:gd name="connsiteY6" fmla="*/ 4507169 h 5394738"/>
              <a:gd name="connsiteX7" fmla="*/ 408384 w 625931"/>
              <a:gd name="connsiteY7" fmla="*/ 4461380 h 5394738"/>
              <a:gd name="connsiteX8" fmla="*/ 375778 w 625931"/>
              <a:gd name="connsiteY8" fmla="*/ 0 h 5394738"/>
              <a:gd name="connsiteX0" fmla="*/ 566278 w 625931"/>
              <a:gd name="connsiteY0" fmla="*/ 71028 h 5212575"/>
              <a:gd name="connsiteX1" fmla="*/ 586978 w 625931"/>
              <a:gd name="connsiteY1" fmla="*/ 4613780 h 5212575"/>
              <a:gd name="connsiteX2" fmla="*/ 332557 w 625931"/>
              <a:gd name="connsiteY2" fmla="*/ 4756779 h 5212575"/>
              <a:gd name="connsiteX3" fmla="*/ 65484 w 625931"/>
              <a:gd name="connsiteY3" fmla="*/ 4716174 h 5212575"/>
              <a:gd name="connsiteX4" fmla="*/ 15478 w 625931"/>
              <a:gd name="connsiteY4" fmla="*/ 4578061 h 5212575"/>
              <a:gd name="connsiteX5" fmla="*/ 158353 w 625931"/>
              <a:gd name="connsiteY5" fmla="*/ 4447092 h 5212575"/>
              <a:gd name="connsiteX6" fmla="*/ 386581 w 625931"/>
              <a:gd name="connsiteY6" fmla="*/ 4507169 h 5212575"/>
              <a:gd name="connsiteX7" fmla="*/ 408384 w 625931"/>
              <a:gd name="connsiteY7" fmla="*/ 4461380 h 5212575"/>
              <a:gd name="connsiteX8" fmla="*/ 375778 w 625931"/>
              <a:gd name="connsiteY8" fmla="*/ 0 h 5212575"/>
              <a:gd name="connsiteX0" fmla="*/ 566278 w 625931"/>
              <a:gd name="connsiteY0" fmla="*/ 71028 h 5154941"/>
              <a:gd name="connsiteX1" fmla="*/ 586978 w 625931"/>
              <a:gd name="connsiteY1" fmla="*/ 4613780 h 5154941"/>
              <a:gd name="connsiteX2" fmla="*/ 332557 w 625931"/>
              <a:gd name="connsiteY2" fmla="*/ 4756779 h 5154941"/>
              <a:gd name="connsiteX3" fmla="*/ 65484 w 625931"/>
              <a:gd name="connsiteY3" fmla="*/ 4716174 h 5154941"/>
              <a:gd name="connsiteX4" fmla="*/ 15478 w 625931"/>
              <a:gd name="connsiteY4" fmla="*/ 4578061 h 5154941"/>
              <a:gd name="connsiteX5" fmla="*/ 158353 w 625931"/>
              <a:gd name="connsiteY5" fmla="*/ 4447092 h 5154941"/>
              <a:gd name="connsiteX6" fmla="*/ 386581 w 625931"/>
              <a:gd name="connsiteY6" fmla="*/ 4507169 h 5154941"/>
              <a:gd name="connsiteX7" fmla="*/ 439278 w 625931"/>
              <a:gd name="connsiteY7" fmla="*/ 4403746 h 5154941"/>
              <a:gd name="connsiteX8" fmla="*/ 375778 w 625931"/>
              <a:gd name="connsiteY8" fmla="*/ 0 h 5154941"/>
              <a:gd name="connsiteX0" fmla="*/ 566278 w 625931"/>
              <a:gd name="connsiteY0" fmla="*/ 71028 h 4758887"/>
              <a:gd name="connsiteX1" fmla="*/ 586978 w 625931"/>
              <a:gd name="connsiteY1" fmla="*/ 4613780 h 4758887"/>
              <a:gd name="connsiteX2" fmla="*/ 332557 w 625931"/>
              <a:gd name="connsiteY2" fmla="*/ 4756779 h 4758887"/>
              <a:gd name="connsiteX3" fmla="*/ 65484 w 625931"/>
              <a:gd name="connsiteY3" fmla="*/ 4716174 h 4758887"/>
              <a:gd name="connsiteX4" fmla="*/ 15478 w 625931"/>
              <a:gd name="connsiteY4" fmla="*/ 4578061 h 4758887"/>
              <a:gd name="connsiteX5" fmla="*/ 158353 w 625931"/>
              <a:gd name="connsiteY5" fmla="*/ 4447092 h 4758887"/>
              <a:gd name="connsiteX6" fmla="*/ 386581 w 625931"/>
              <a:gd name="connsiteY6" fmla="*/ 4507169 h 4758887"/>
              <a:gd name="connsiteX7" fmla="*/ 439278 w 625931"/>
              <a:gd name="connsiteY7" fmla="*/ 4403746 h 4758887"/>
              <a:gd name="connsiteX8" fmla="*/ 375778 w 625931"/>
              <a:gd name="connsiteY8" fmla="*/ 0 h 47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931" h="4758887">
                <a:moveTo>
                  <a:pt x="566278" y="71028"/>
                </a:moveTo>
                <a:cubicBezTo>
                  <a:pt x="584534" y="339117"/>
                  <a:pt x="625931" y="3832822"/>
                  <a:pt x="586978" y="4613780"/>
                </a:cubicBezTo>
                <a:cubicBezTo>
                  <a:pt x="477388" y="4754372"/>
                  <a:pt x="393081" y="4758887"/>
                  <a:pt x="332557" y="4756779"/>
                </a:cubicBezTo>
                <a:cubicBezTo>
                  <a:pt x="247154" y="4754349"/>
                  <a:pt x="118330" y="4745960"/>
                  <a:pt x="65484" y="4716174"/>
                </a:cubicBezTo>
                <a:cubicBezTo>
                  <a:pt x="12638" y="4686388"/>
                  <a:pt x="0" y="4622908"/>
                  <a:pt x="15478" y="4578061"/>
                </a:cubicBezTo>
                <a:cubicBezTo>
                  <a:pt x="30956" y="4533214"/>
                  <a:pt x="96503" y="4458907"/>
                  <a:pt x="158353" y="4447092"/>
                </a:cubicBezTo>
                <a:cubicBezTo>
                  <a:pt x="220203" y="4435277"/>
                  <a:pt x="339760" y="4514393"/>
                  <a:pt x="386581" y="4507169"/>
                </a:cubicBezTo>
                <a:cubicBezTo>
                  <a:pt x="433402" y="4499945"/>
                  <a:pt x="299155" y="4638942"/>
                  <a:pt x="439278" y="4403746"/>
                </a:cubicBezTo>
                <a:cubicBezTo>
                  <a:pt x="437478" y="3652551"/>
                  <a:pt x="378556" y="229393"/>
                  <a:pt x="375778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63035" y="-171400"/>
            <a:ext cx="1578550" cy="1554459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39"/>
          <p:cNvGrpSpPr/>
          <p:nvPr/>
        </p:nvGrpSpPr>
        <p:grpSpPr>
          <a:xfrm>
            <a:off x="4111233" y="131088"/>
            <a:ext cx="854095" cy="1137673"/>
            <a:chOff x="7580333" y="1330428"/>
            <a:chExt cx="896100" cy="1317525"/>
          </a:xfrm>
        </p:grpSpPr>
        <p:sp>
          <p:nvSpPr>
            <p:cNvPr id="11" name="Oval 10"/>
            <p:cNvSpPr/>
            <p:nvPr/>
          </p:nvSpPr>
          <p:spPr>
            <a:xfrm>
              <a:off x="8156398" y="1330428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 rot="10800000" flipV="1">
              <a:off x="7580333" y="1856499"/>
              <a:ext cx="896100" cy="791454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7819427" y="1340972"/>
              <a:ext cx="64007" cy="2541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-540568" y="908720"/>
          <a:ext cx="2304260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0"/>
                <a:gridCol w="329180"/>
                <a:gridCol w="329180"/>
                <a:gridCol w="329180"/>
                <a:gridCol w="329180"/>
                <a:gridCol w="329180"/>
                <a:gridCol w="329180"/>
              </a:tblGrid>
              <a:tr h="276030">
                <a:tc gridSpan="7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    DECEMBER 2016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-540568" y="908720"/>
            <a:ext cx="2304256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6084168" y="1340768"/>
            <a:ext cx="3312368" cy="3960440"/>
            <a:chOff x="6084168" y="404664"/>
            <a:chExt cx="3312368" cy="4896544"/>
          </a:xfrm>
        </p:grpSpPr>
        <p:sp>
          <p:nvSpPr>
            <p:cNvPr id="20" name="Rectangle 19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>
              <a:stCxn id="21" idx="0"/>
              <a:endCxn id="21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76256" y="188640"/>
            <a:ext cx="504056" cy="1152128"/>
            <a:chOff x="6876256" y="188640"/>
            <a:chExt cx="504056" cy="1152128"/>
          </a:xfrm>
        </p:grpSpPr>
        <p:grpSp>
          <p:nvGrpSpPr>
            <p:cNvPr id="32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31" name="Flowchart: Delay 30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lowchart: Delay 2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lowchart: Delay 2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rapezoid 27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540568" y="1412776"/>
            <a:ext cx="2304256" cy="1152128"/>
            <a:chOff x="251520" y="2053167"/>
            <a:chExt cx="5688632" cy="2671977"/>
          </a:xfrm>
        </p:grpSpPr>
        <p:grpSp>
          <p:nvGrpSpPr>
            <p:cNvPr id="35" name="Group 82"/>
            <p:cNvGrpSpPr/>
            <p:nvPr/>
          </p:nvGrpSpPr>
          <p:grpSpPr>
            <a:xfrm>
              <a:off x="4355976" y="2204864"/>
              <a:ext cx="720080" cy="432048"/>
              <a:chOff x="4355976" y="2204864"/>
              <a:chExt cx="720080" cy="432048"/>
            </a:xfrm>
          </p:grpSpPr>
          <p:cxnSp>
            <p:nvCxnSpPr>
              <p:cNvPr id="103" name="Straight Connector 4"/>
              <p:cNvCxnSpPr/>
              <p:nvPr/>
            </p:nvCxnSpPr>
            <p:spPr>
              <a:xfrm flipV="1">
                <a:off x="4499992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5"/>
              <p:cNvCxnSpPr/>
              <p:nvPr/>
            </p:nvCxnSpPr>
            <p:spPr>
              <a:xfrm>
                <a:off x="4355976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83"/>
            <p:cNvGrpSpPr/>
            <p:nvPr/>
          </p:nvGrpSpPr>
          <p:grpSpPr>
            <a:xfrm>
              <a:off x="4355976" y="2924944"/>
              <a:ext cx="720080" cy="432048"/>
              <a:chOff x="4355976" y="2924944"/>
              <a:chExt cx="720080" cy="432048"/>
            </a:xfrm>
          </p:grpSpPr>
          <p:cxnSp>
            <p:nvCxnSpPr>
              <p:cNvPr id="101" name="Straight Connector 10"/>
              <p:cNvCxnSpPr/>
              <p:nvPr/>
            </p:nvCxnSpPr>
            <p:spPr>
              <a:xfrm flipV="1">
                <a:off x="4499992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1"/>
              <p:cNvCxnSpPr/>
              <p:nvPr/>
            </p:nvCxnSpPr>
            <p:spPr>
              <a:xfrm>
                <a:off x="4355976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84"/>
            <p:cNvGrpSpPr/>
            <p:nvPr/>
          </p:nvGrpSpPr>
          <p:grpSpPr>
            <a:xfrm>
              <a:off x="4355976" y="3645024"/>
              <a:ext cx="720080" cy="432048"/>
              <a:chOff x="4355976" y="3645024"/>
              <a:chExt cx="720080" cy="432048"/>
            </a:xfrm>
          </p:grpSpPr>
          <p:cxnSp>
            <p:nvCxnSpPr>
              <p:cNvPr id="99" name="Straight Connector 13"/>
              <p:cNvCxnSpPr/>
              <p:nvPr/>
            </p:nvCxnSpPr>
            <p:spPr>
              <a:xfrm flipV="1">
                <a:off x="4499992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14"/>
              <p:cNvCxnSpPr/>
              <p:nvPr/>
            </p:nvCxnSpPr>
            <p:spPr>
              <a:xfrm>
                <a:off x="4355976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85"/>
            <p:cNvGrpSpPr/>
            <p:nvPr/>
          </p:nvGrpSpPr>
          <p:grpSpPr>
            <a:xfrm>
              <a:off x="4355976" y="4293096"/>
              <a:ext cx="720080" cy="432048"/>
              <a:chOff x="4355976" y="4293096"/>
              <a:chExt cx="720080" cy="432048"/>
            </a:xfrm>
          </p:grpSpPr>
          <p:cxnSp>
            <p:nvCxnSpPr>
              <p:cNvPr id="97" name="Straight Connector 16"/>
              <p:cNvCxnSpPr/>
              <p:nvPr/>
            </p:nvCxnSpPr>
            <p:spPr>
              <a:xfrm flipV="1">
                <a:off x="4499992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17"/>
              <p:cNvCxnSpPr/>
              <p:nvPr/>
            </p:nvCxnSpPr>
            <p:spPr>
              <a:xfrm>
                <a:off x="4355976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86"/>
            <p:cNvGrpSpPr/>
            <p:nvPr/>
          </p:nvGrpSpPr>
          <p:grpSpPr>
            <a:xfrm>
              <a:off x="5220072" y="2924944"/>
              <a:ext cx="720080" cy="432048"/>
              <a:chOff x="5220072" y="2924944"/>
              <a:chExt cx="720080" cy="432048"/>
            </a:xfrm>
          </p:grpSpPr>
          <p:cxnSp>
            <p:nvCxnSpPr>
              <p:cNvPr id="95" name="Straight Connector 19"/>
              <p:cNvCxnSpPr/>
              <p:nvPr/>
            </p:nvCxnSpPr>
            <p:spPr>
              <a:xfrm flipV="1">
                <a:off x="536408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20"/>
              <p:cNvCxnSpPr/>
              <p:nvPr/>
            </p:nvCxnSpPr>
            <p:spPr>
              <a:xfrm>
                <a:off x="522007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87"/>
            <p:cNvGrpSpPr/>
            <p:nvPr/>
          </p:nvGrpSpPr>
          <p:grpSpPr>
            <a:xfrm>
              <a:off x="5220072" y="3645024"/>
              <a:ext cx="720080" cy="432048"/>
              <a:chOff x="5220072" y="3645024"/>
              <a:chExt cx="720080" cy="432048"/>
            </a:xfrm>
          </p:grpSpPr>
          <p:cxnSp>
            <p:nvCxnSpPr>
              <p:cNvPr id="93" name="Straight Connector 22"/>
              <p:cNvCxnSpPr/>
              <p:nvPr/>
            </p:nvCxnSpPr>
            <p:spPr>
              <a:xfrm flipV="1">
                <a:off x="536408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23"/>
              <p:cNvCxnSpPr/>
              <p:nvPr/>
            </p:nvCxnSpPr>
            <p:spPr>
              <a:xfrm>
                <a:off x="522007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88"/>
            <p:cNvGrpSpPr/>
            <p:nvPr/>
          </p:nvGrpSpPr>
          <p:grpSpPr>
            <a:xfrm>
              <a:off x="5220072" y="4293096"/>
              <a:ext cx="720080" cy="432048"/>
              <a:chOff x="5220072" y="4293096"/>
              <a:chExt cx="720080" cy="432048"/>
            </a:xfrm>
          </p:grpSpPr>
          <p:cxnSp>
            <p:nvCxnSpPr>
              <p:cNvPr id="91" name="Straight Connector 25"/>
              <p:cNvCxnSpPr/>
              <p:nvPr/>
            </p:nvCxnSpPr>
            <p:spPr>
              <a:xfrm flipV="1">
                <a:off x="536408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22007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89"/>
            <p:cNvGrpSpPr/>
            <p:nvPr/>
          </p:nvGrpSpPr>
          <p:grpSpPr>
            <a:xfrm>
              <a:off x="3491880" y="2924944"/>
              <a:ext cx="720080" cy="432048"/>
              <a:chOff x="3491880" y="2924944"/>
              <a:chExt cx="720080" cy="43204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363589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49188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90"/>
            <p:cNvGrpSpPr/>
            <p:nvPr/>
          </p:nvGrpSpPr>
          <p:grpSpPr>
            <a:xfrm>
              <a:off x="3491880" y="3645024"/>
              <a:ext cx="720080" cy="432048"/>
              <a:chOff x="3491880" y="3645024"/>
              <a:chExt cx="720080" cy="432048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363589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49188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91"/>
            <p:cNvGrpSpPr/>
            <p:nvPr/>
          </p:nvGrpSpPr>
          <p:grpSpPr>
            <a:xfrm>
              <a:off x="3491880" y="4293096"/>
              <a:ext cx="720080" cy="432048"/>
              <a:chOff x="3491880" y="4293096"/>
              <a:chExt cx="720080" cy="43204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V="1">
                <a:off x="363589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49188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92"/>
            <p:cNvGrpSpPr/>
            <p:nvPr/>
          </p:nvGrpSpPr>
          <p:grpSpPr>
            <a:xfrm>
              <a:off x="2699792" y="2924944"/>
              <a:ext cx="720080" cy="432048"/>
              <a:chOff x="2699792" y="2924944"/>
              <a:chExt cx="720080" cy="4320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284380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69979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93"/>
            <p:cNvGrpSpPr/>
            <p:nvPr/>
          </p:nvGrpSpPr>
          <p:grpSpPr>
            <a:xfrm>
              <a:off x="2699792" y="3645024"/>
              <a:ext cx="720080" cy="432048"/>
              <a:chOff x="2699792" y="3645024"/>
              <a:chExt cx="720080" cy="43204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284380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69979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94"/>
            <p:cNvGrpSpPr/>
            <p:nvPr/>
          </p:nvGrpSpPr>
          <p:grpSpPr>
            <a:xfrm>
              <a:off x="2699792" y="4293096"/>
              <a:ext cx="720080" cy="432048"/>
              <a:chOff x="2699792" y="4293096"/>
              <a:chExt cx="720080" cy="43204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284380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69979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95"/>
            <p:cNvGrpSpPr/>
            <p:nvPr/>
          </p:nvGrpSpPr>
          <p:grpSpPr>
            <a:xfrm>
              <a:off x="1907704" y="2924944"/>
              <a:ext cx="720080" cy="432048"/>
              <a:chOff x="1907704" y="2924944"/>
              <a:chExt cx="720080" cy="4320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051720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907704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96"/>
            <p:cNvGrpSpPr/>
            <p:nvPr/>
          </p:nvGrpSpPr>
          <p:grpSpPr>
            <a:xfrm>
              <a:off x="1907704" y="3645024"/>
              <a:ext cx="720080" cy="432048"/>
              <a:chOff x="1907704" y="3645024"/>
              <a:chExt cx="720080" cy="43204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051720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07704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97"/>
            <p:cNvGrpSpPr/>
            <p:nvPr/>
          </p:nvGrpSpPr>
          <p:grpSpPr>
            <a:xfrm>
              <a:off x="1907704" y="4293096"/>
              <a:ext cx="720080" cy="432048"/>
              <a:chOff x="1907704" y="4293096"/>
              <a:chExt cx="720080" cy="43204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2051720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907704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98"/>
            <p:cNvGrpSpPr/>
            <p:nvPr/>
          </p:nvGrpSpPr>
          <p:grpSpPr>
            <a:xfrm>
              <a:off x="1043608" y="2924944"/>
              <a:ext cx="720080" cy="432048"/>
              <a:chOff x="1043608" y="2924944"/>
              <a:chExt cx="720080" cy="4320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1187624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043608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99"/>
            <p:cNvGrpSpPr/>
            <p:nvPr/>
          </p:nvGrpSpPr>
          <p:grpSpPr>
            <a:xfrm>
              <a:off x="1043608" y="3645024"/>
              <a:ext cx="720080" cy="432048"/>
              <a:chOff x="1043608" y="3645024"/>
              <a:chExt cx="720080" cy="432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1187624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43608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00"/>
            <p:cNvGrpSpPr/>
            <p:nvPr/>
          </p:nvGrpSpPr>
          <p:grpSpPr>
            <a:xfrm>
              <a:off x="1043608" y="4293096"/>
              <a:ext cx="720080" cy="432048"/>
              <a:chOff x="1043608" y="4293096"/>
              <a:chExt cx="720080" cy="4320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1187624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43608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101"/>
            <p:cNvGrpSpPr/>
            <p:nvPr/>
          </p:nvGrpSpPr>
          <p:grpSpPr>
            <a:xfrm>
              <a:off x="251520" y="2924944"/>
              <a:ext cx="720080" cy="432048"/>
              <a:chOff x="251520" y="2924944"/>
              <a:chExt cx="720080" cy="4320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39553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5152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102"/>
            <p:cNvGrpSpPr/>
            <p:nvPr/>
          </p:nvGrpSpPr>
          <p:grpSpPr>
            <a:xfrm>
              <a:off x="251520" y="3645024"/>
              <a:ext cx="720080" cy="432048"/>
              <a:chOff x="251520" y="3645024"/>
              <a:chExt cx="720080" cy="43204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39553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5152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103"/>
            <p:cNvGrpSpPr/>
            <p:nvPr/>
          </p:nvGrpSpPr>
          <p:grpSpPr>
            <a:xfrm>
              <a:off x="251520" y="4293096"/>
              <a:ext cx="720080" cy="432048"/>
              <a:chOff x="251520" y="4293096"/>
              <a:chExt cx="720080" cy="4320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39553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152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04"/>
            <p:cNvGrpSpPr/>
            <p:nvPr/>
          </p:nvGrpSpPr>
          <p:grpSpPr>
            <a:xfrm>
              <a:off x="5148064" y="2204864"/>
              <a:ext cx="720080" cy="432048"/>
              <a:chOff x="5148064" y="2204864"/>
              <a:chExt cx="720080" cy="43204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5292080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148064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reeform 57"/>
            <p:cNvSpPr/>
            <p:nvPr/>
          </p:nvSpPr>
          <p:spPr>
            <a:xfrm>
              <a:off x="3407833" y="2053167"/>
              <a:ext cx="908050" cy="702733"/>
            </a:xfrm>
            <a:custGeom>
              <a:avLst/>
              <a:gdLst>
                <a:gd name="connsiteX0" fmla="*/ 656167 w 908050"/>
                <a:gd name="connsiteY0" fmla="*/ 613833 h 702733"/>
                <a:gd name="connsiteX1" fmla="*/ 884767 w 908050"/>
                <a:gd name="connsiteY1" fmla="*/ 359833 h 702733"/>
                <a:gd name="connsiteX2" fmla="*/ 516467 w 908050"/>
                <a:gd name="connsiteY2" fmla="*/ 67733 h 702733"/>
                <a:gd name="connsiteX3" fmla="*/ 122767 w 908050"/>
                <a:gd name="connsiteY3" fmla="*/ 385233 h 702733"/>
                <a:gd name="connsiteX4" fmla="*/ 478367 w 908050"/>
                <a:gd name="connsiteY4" fmla="*/ 664633 h 702733"/>
                <a:gd name="connsiteX5" fmla="*/ 846667 w 908050"/>
                <a:gd name="connsiteY5" fmla="*/ 347133 h 702733"/>
                <a:gd name="connsiteX6" fmla="*/ 452967 w 908050"/>
                <a:gd name="connsiteY6" fmla="*/ 16933 h 702733"/>
                <a:gd name="connsiteX7" fmla="*/ 135467 w 908050"/>
                <a:gd name="connsiteY7" fmla="*/ 448733 h 702733"/>
                <a:gd name="connsiteX8" fmla="*/ 376767 w 908050"/>
                <a:gd name="connsiteY8" fmla="*/ 702733 h 702733"/>
                <a:gd name="connsiteX9" fmla="*/ 745067 w 908050"/>
                <a:gd name="connsiteY9" fmla="*/ 448733 h 702733"/>
                <a:gd name="connsiteX10" fmla="*/ 719667 w 908050"/>
                <a:gd name="connsiteY10" fmla="*/ 42333 h 702733"/>
                <a:gd name="connsiteX11" fmla="*/ 148167 w 908050"/>
                <a:gd name="connsiteY11" fmla="*/ 194733 h 702733"/>
                <a:gd name="connsiteX12" fmla="*/ 84667 w 908050"/>
                <a:gd name="connsiteY12" fmla="*/ 613833 h 702733"/>
                <a:gd name="connsiteX13" fmla="*/ 656167 w 908050"/>
                <a:gd name="connsiteY13" fmla="*/ 6138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050" h="702733">
                  <a:moveTo>
                    <a:pt x="656167" y="613833"/>
                  </a:moveTo>
                  <a:cubicBezTo>
                    <a:pt x="789517" y="571500"/>
                    <a:pt x="908050" y="450850"/>
                    <a:pt x="884767" y="359833"/>
                  </a:cubicBezTo>
                  <a:cubicBezTo>
                    <a:pt x="861484" y="268816"/>
                    <a:pt x="643467" y="63500"/>
                    <a:pt x="516467" y="67733"/>
                  </a:cubicBezTo>
                  <a:cubicBezTo>
                    <a:pt x="389467" y="71966"/>
                    <a:pt x="129117" y="285750"/>
                    <a:pt x="122767" y="385233"/>
                  </a:cubicBezTo>
                  <a:cubicBezTo>
                    <a:pt x="116417" y="484716"/>
                    <a:pt x="357717" y="670983"/>
                    <a:pt x="478367" y="664633"/>
                  </a:cubicBezTo>
                  <a:cubicBezTo>
                    <a:pt x="599017" y="658283"/>
                    <a:pt x="850900" y="455083"/>
                    <a:pt x="846667" y="347133"/>
                  </a:cubicBezTo>
                  <a:cubicBezTo>
                    <a:pt x="842434" y="239183"/>
                    <a:pt x="571500" y="0"/>
                    <a:pt x="452967" y="16933"/>
                  </a:cubicBezTo>
                  <a:cubicBezTo>
                    <a:pt x="334434" y="33866"/>
                    <a:pt x="148167" y="334433"/>
                    <a:pt x="135467" y="448733"/>
                  </a:cubicBezTo>
                  <a:cubicBezTo>
                    <a:pt x="122767" y="563033"/>
                    <a:pt x="275167" y="702733"/>
                    <a:pt x="376767" y="702733"/>
                  </a:cubicBezTo>
                  <a:cubicBezTo>
                    <a:pt x="478367" y="702733"/>
                    <a:pt x="687917" y="558800"/>
                    <a:pt x="745067" y="448733"/>
                  </a:cubicBezTo>
                  <a:cubicBezTo>
                    <a:pt x="802217" y="338666"/>
                    <a:pt x="819150" y="84666"/>
                    <a:pt x="719667" y="42333"/>
                  </a:cubicBezTo>
                  <a:cubicBezTo>
                    <a:pt x="620184" y="0"/>
                    <a:pt x="254000" y="99483"/>
                    <a:pt x="148167" y="194733"/>
                  </a:cubicBezTo>
                  <a:cubicBezTo>
                    <a:pt x="42334" y="289983"/>
                    <a:pt x="0" y="539750"/>
                    <a:pt x="84667" y="613833"/>
                  </a:cubicBezTo>
                  <a:cubicBezTo>
                    <a:pt x="169334" y="687916"/>
                    <a:pt x="522817" y="656166"/>
                    <a:pt x="656167" y="6138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3.33333E-6 L 0.00365 0.04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2" animBg="1"/>
      <p:bldP spid="14" grpId="0" animBg="1"/>
      <p:bldP spid="14" grpId="1" animBg="1"/>
      <p:bldP spid="14" grpId="2" animBg="1"/>
      <p:bldP spid="5" grpId="0" animBg="1"/>
      <p:bldP spid="5" grpId="1" animBg="1"/>
      <p:bldP spid="5" grpId="2" animBg="1"/>
      <p:bldP spid="5" grpId="3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rot="3378797">
            <a:off x="4575608" y="2687286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6377747">
            <a:off x="4429157" y="2334014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 rot="19743270">
            <a:off x="5109961" y="1271847"/>
            <a:ext cx="1582691" cy="3650698"/>
            <a:chOff x="6228184" y="1340768"/>
            <a:chExt cx="1582691" cy="3650698"/>
          </a:xfrm>
        </p:grpSpPr>
        <p:grpSp>
          <p:nvGrpSpPr>
            <p:cNvPr id="7" name="Group 3"/>
            <p:cNvGrpSpPr/>
            <p:nvPr/>
          </p:nvGrpSpPr>
          <p:grpSpPr>
            <a:xfrm>
              <a:off x="6228184" y="1340768"/>
              <a:ext cx="1582691" cy="3650698"/>
              <a:chOff x="5351209" y="980728"/>
              <a:chExt cx="1529330" cy="3794713"/>
            </a:xfrm>
          </p:grpSpPr>
          <p:sp>
            <p:nvSpPr>
              <p:cNvPr id="8" name="Freeform 7"/>
              <p:cNvSpPr/>
              <p:nvPr/>
            </p:nvSpPr>
            <p:spPr>
              <a:xfrm flipH="1">
                <a:off x="6243500" y="3967034"/>
                <a:ext cx="637039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351209" y="3967034"/>
                <a:ext cx="602061" cy="80840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508104" y="980728"/>
                <a:ext cx="1155744" cy="3295425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Chord 7"/>
              <p:cNvSpPr/>
              <p:nvPr/>
            </p:nvSpPr>
            <p:spPr>
              <a:xfrm>
                <a:off x="5876067" y="1845356"/>
                <a:ext cx="399516" cy="299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9317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92707" y="1579375"/>
                <a:ext cx="57074" cy="2246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6910164" y="2636912"/>
              <a:ext cx="131073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00192" y="-171400"/>
            <a:ext cx="302433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endCxn id="14" idx="7"/>
          </p:cNvCxnSpPr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22" name="Rectangle 21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26" name="Rounded Rectangle 25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058" name="AutoShape 2" descr="Image result for lorenz attra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60" name="AutoShape 4" descr="Image result for lorenz attra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062" name="Picture 6" descr="Image result for lorenz attract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956">
            <a:off x="76188" y="475196"/>
            <a:ext cx="19050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Image result for lorenz attr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585">
            <a:off x="2292889" y="-142947"/>
            <a:ext cx="2227050" cy="2160240"/>
          </a:xfrm>
          <a:prstGeom prst="rect">
            <a:avLst/>
          </a:prstGeom>
          <a:noFill/>
        </p:spPr>
      </p:pic>
      <p:cxnSp>
        <p:nvCxnSpPr>
          <p:cNvPr id="98" name="Straight Connector 97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6084168" y="1340768"/>
            <a:ext cx="3312368" cy="3960440"/>
            <a:chOff x="6084168" y="404664"/>
            <a:chExt cx="3312368" cy="4896544"/>
          </a:xfrm>
        </p:grpSpPr>
        <p:sp>
          <p:nvSpPr>
            <p:cNvPr id="100" name="Rectangle 99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2" name="Straight Connector 101"/>
            <p:cNvCxnSpPr>
              <a:stCxn id="101" idx="0"/>
              <a:endCxn id="101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876256" y="188640"/>
            <a:ext cx="504056" cy="1152128"/>
            <a:chOff x="6876256" y="188640"/>
            <a:chExt cx="504056" cy="1152128"/>
          </a:xfrm>
        </p:grpSpPr>
        <p:grpSp>
          <p:nvGrpSpPr>
            <p:cNvPr id="106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108" name="Flowchart: Delay 107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lowchart: Delay 10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lowchart: Delay 10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Trapezoid 106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Freeform 22"/>
          <p:cNvSpPr/>
          <p:nvPr/>
        </p:nvSpPr>
        <p:spPr>
          <a:xfrm rot="2459764" flipV="1">
            <a:off x="5148856" y="-303285"/>
            <a:ext cx="585463" cy="879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8092812">
            <a:off x="3369838" y="-314673"/>
            <a:ext cx="585463" cy="9149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7523215" flipV="1">
            <a:off x="5167496" y="602158"/>
            <a:ext cx="585463" cy="8798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3138123">
            <a:off x="3380103" y="602566"/>
            <a:ext cx="585463" cy="9149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419872" y="229463"/>
            <a:ext cx="483738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5135687" y="201671"/>
            <a:ext cx="480429" cy="78052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3763035" y="-171400"/>
            <a:ext cx="1578550" cy="6120680"/>
            <a:chOff x="3763035" y="-171400"/>
            <a:chExt cx="1578550" cy="6120680"/>
          </a:xfrm>
        </p:grpSpPr>
        <p:sp>
          <p:nvSpPr>
            <p:cNvPr id="7" name="Freeform 6"/>
            <p:cNvSpPr/>
            <p:nvPr/>
          </p:nvSpPr>
          <p:spPr>
            <a:xfrm>
              <a:off x="3763035" y="1072167"/>
              <a:ext cx="645920" cy="48771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604702 w 632336"/>
                <a:gd name="connsiteY0" fmla="*/ 0 h 5240845"/>
                <a:gd name="connsiteX1" fmla="*/ 586978 w 632336"/>
                <a:gd name="connsiteY1" fmla="*/ 4471724 h 5240845"/>
                <a:gd name="connsiteX2" fmla="*/ 332557 w 632336"/>
                <a:gd name="connsiteY2" fmla="*/ 4614723 h 5240845"/>
                <a:gd name="connsiteX3" fmla="*/ 65484 w 632336"/>
                <a:gd name="connsiteY3" fmla="*/ 4574118 h 5240845"/>
                <a:gd name="connsiteX4" fmla="*/ 15478 w 632336"/>
                <a:gd name="connsiteY4" fmla="*/ 4436005 h 5240845"/>
                <a:gd name="connsiteX5" fmla="*/ 158353 w 632336"/>
                <a:gd name="connsiteY5" fmla="*/ 4305036 h 5240845"/>
                <a:gd name="connsiteX6" fmla="*/ 386581 w 632336"/>
                <a:gd name="connsiteY6" fmla="*/ 4365113 h 5240845"/>
                <a:gd name="connsiteX7" fmla="*/ 408384 w 632336"/>
                <a:gd name="connsiteY7" fmla="*/ 4319324 h 5240845"/>
                <a:gd name="connsiteX8" fmla="*/ 403622 w 632336"/>
                <a:gd name="connsiteY8" fmla="*/ 3764493 h 5240845"/>
                <a:gd name="connsiteX0" fmla="*/ 604702 w 632336"/>
                <a:gd name="connsiteY0" fmla="*/ 71028 h 5311873"/>
                <a:gd name="connsiteX1" fmla="*/ 586978 w 632336"/>
                <a:gd name="connsiteY1" fmla="*/ 4542752 h 5311873"/>
                <a:gd name="connsiteX2" fmla="*/ 332557 w 632336"/>
                <a:gd name="connsiteY2" fmla="*/ 4685751 h 5311873"/>
                <a:gd name="connsiteX3" fmla="*/ 65484 w 632336"/>
                <a:gd name="connsiteY3" fmla="*/ 4645146 h 5311873"/>
                <a:gd name="connsiteX4" fmla="*/ 15478 w 632336"/>
                <a:gd name="connsiteY4" fmla="*/ 4507033 h 5311873"/>
                <a:gd name="connsiteX5" fmla="*/ 158353 w 632336"/>
                <a:gd name="connsiteY5" fmla="*/ 4376064 h 5311873"/>
                <a:gd name="connsiteX6" fmla="*/ 386581 w 632336"/>
                <a:gd name="connsiteY6" fmla="*/ 4436141 h 5311873"/>
                <a:gd name="connsiteX7" fmla="*/ 408384 w 632336"/>
                <a:gd name="connsiteY7" fmla="*/ 4390352 h 5311873"/>
                <a:gd name="connsiteX8" fmla="*/ 403135 w 632336"/>
                <a:gd name="connsiteY8" fmla="*/ 0 h 5311873"/>
                <a:gd name="connsiteX0" fmla="*/ 604702 w 632336"/>
                <a:gd name="connsiteY0" fmla="*/ 71028 h 5129709"/>
                <a:gd name="connsiteX1" fmla="*/ 586978 w 632336"/>
                <a:gd name="connsiteY1" fmla="*/ 4542752 h 5129709"/>
                <a:gd name="connsiteX2" fmla="*/ 332557 w 632336"/>
                <a:gd name="connsiteY2" fmla="*/ 4685751 h 5129709"/>
                <a:gd name="connsiteX3" fmla="*/ 65484 w 632336"/>
                <a:gd name="connsiteY3" fmla="*/ 4645146 h 5129709"/>
                <a:gd name="connsiteX4" fmla="*/ 15478 w 632336"/>
                <a:gd name="connsiteY4" fmla="*/ 4507033 h 5129709"/>
                <a:gd name="connsiteX5" fmla="*/ 158353 w 632336"/>
                <a:gd name="connsiteY5" fmla="*/ 4376064 h 5129709"/>
                <a:gd name="connsiteX6" fmla="*/ 386581 w 632336"/>
                <a:gd name="connsiteY6" fmla="*/ 4436141 h 5129709"/>
                <a:gd name="connsiteX7" fmla="*/ 408384 w 632336"/>
                <a:gd name="connsiteY7" fmla="*/ 4390352 h 5129709"/>
                <a:gd name="connsiteX8" fmla="*/ 403135 w 632336"/>
                <a:gd name="connsiteY8" fmla="*/ 0 h 5129709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748341"/>
                <a:gd name="connsiteX1" fmla="*/ 586978 w 632336"/>
                <a:gd name="connsiteY1" fmla="*/ 4542752 h 4748341"/>
                <a:gd name="connsiteX2" fmla="*/ 332557 w 632336"/>
                <a:gd name="connsiteY2" fmla="*/ 4685751 h 4748341"/>
                <a:gd name="connsiteX3" fmla="*/ 65484 w 632336"/>
                <a:gd name="connsiteY3" fmla="*/ 4645146 h 4748341"/>
                <a:gd name="connsiteX4" fmla="*/ 15478 w 632336"/>
                <a:gd name="connsiteY4" fmla="*/ 4507033 h 4748341"/>
                <a:gd name="connsiteX5" fmla="*/ 158353 w 632336"/>
                <a:gd name="connsiteY5" fmla="*/ 4376064 h 4748341"/>
                <a:gd name="connsiteX6" fmla="*/ 386581 w 632336"/>
                <a:gd name="connsiteY6" fmla="*/ 4436141 h 4748341"/>
                <a:gd name="connsiteX7" fmla="*/ 408384 w 632336"/>
                <a:gd name="connsiteY7" fmla="*/ 4390352 h 4748341"/>
                <a:gd name="connsiteX8" fmla="*/ 403135 w 632336"/>
                <a:gd name="connsiteY8" fmla="*/ 0 h 4748341"/>
                <a:gd name="connsiteX0" fmla="*/ 604702 w 632336"/>
                <a:gd name="connsiteY0" fmla="*/ 71028 h 4685751"/>
                <a:gd name="connsiteX1" fmla="*/ 586978 w 632336"/>
                <a:gd name="connsiteY1" fmla="*/ 4542752 h 4685751"/>
                <a:gd name="connsiteX2" fmla="*/ 332557 w 632336"/>
                <a:gd name="connsiteY2" fmla="*/ 4685751 h 4685751"/>
                <a:gd name="connsiteX3" fmla="*/ 65484 w 632336"/>
                <a:gd name="connsiteY3" fmla="*/ 4645146 h 4685751"/>
                <a:gd name="connsiteX4" fmla="*/ 15478 w 632336"/>
                <a:gd name="connsiteY4" fmla="*/ 4507033 h 4685751"/>
                <a:gd name="connsiteX5" fmla="*/ 158353 w 632336"/>
                <a:gd name="connsiteY5" fmla="*/ 4376064 h 4685751"/>
                <a:gd name="connsiteX6" fmla="*/ 386581 w 632336"/>
                <a:gd name="connsiteY6" fmla="*/ 4436141 h 4685751"/>
                <a:gd name="connsiteX7" fmla="*/ 408384 w 632336"/>
                <a:gd name="connsiteY7" fmla="*/ 4390352 h 4685751"/>
                <a:gd name="connsiteX8" fmla="*/ 403135 w 632336"/>
                <a:gd name="connsiteY8" fmla="*/ 0 h 46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36" h="4685751">
                  <a:moveTo>
                    <a:pt x="604702" y="71028"/>
                  </a:moveTo>
                  <a:cubicBezTo>
                    <a:pt x="622958" y="339117"/>
                    <a:pt x="632336" y="3773631"/>
                    <a:pt x="586978" y="4542752"/>
                  </a:cubicBezTo>
                  <a:cubicBezTo>
                    <a:pt x="490568" y="4634745"/>
                    <a:pt x="487817" y="4630505"/>
                    <a:pt x="332557" y="4685751"/>
                  </a:cubicBezTo>
                  <a:cubicBezTo>
                    <a:pt x="247154" y="4683321"/>
                    <a:pt x="118330" y="4674932"/>
                    <a:pt x="65484" y="4645146"/>
                  </a:cubicBezTo>
                  <a:cubicBezTo>
                    <a:pt x="12638" y="4615360"/>
                    <a:pt x="0" y="4551880"/>
                    <a:pt x="15478" y="4507033"/>
                  </a:cubicBezTo>
                  <a:cubicBezTo>
                    <a:pt x="30956" y="4462186"/>
                    <a:pt x="96503" y="4387879"/>
                    <a:pt x="158353" y="4376064"/>
                  </a:cubicBezTo>
                  <a:cubicBezTo>
                    <a:pt x="220203" y="4364249"/>
                    <a:pt x="344909" y="4433760"/>
                    <a:pt x="386581" y="4436141"/>
                  </a:cubicBezTo>
                  <a:cubicBezTo>
                    <a:pt x="428253" y="4438522"/>
                    <a:pt x="304542" y="4468751"/>
                    <a:pt x="408384" y="4390352"/>
                  </a:cubicBezTo>
                  <a:cubicBezTo>
                    <a:pt x="411143" y="3650995"/>
                    <a:pt x="405913" y="229393"/>
                    <a:pt x="403135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4659413" y="1196524"/>
              <a:ext cx="676525" cy="473977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  <a:gd name="connsiteX0" fmla="*/ 589359 w 629778"/>
                <a:gd name="connsiteY0" fmla="*/ 3947030 h 5212576"/>
                <a:gd name="connsiteX1" fmla="*/ 586978 w 629778"/>
                <a:gd name="connsiteY1" fmla="*/ 4613780 h 5212576"/>
                <a:gd name="connsiteX2" fmla="*/ 332557 w 629778"/>
                <a:gd name="connsiteY2" fmla="*/ 4756779 h 5212576"/>
                <a:gd name="connsiteX3" fmla="*/ 65484 w 629778"/>
                <a:gd name="connsiteY3" fmla="*/ 4716174 h 5212576"/>
                <a:gd name="connsiteX4" fmla="*/ 15478 w 629778"/>
                <a:gd name="connsiteY4" fmla="*/ 4578061 h 5212576"/>
                <a:gd name="connsiteX5" fmla="*/ 158353 w 629778"/>
                <a:gd name="connsiteY5" fmla="*/ 4447092 h 5212576"/>
                <a:gd name="connsiteX6" fmla="*/ 386581 w 629778"/>
                <a:gd name="connsiteY6" fmla="*/ 4507169 h 5212576"/>
                <a:gd name="connsiteX7" fmla="*/ 408384 w 629778"/>
                <a:gd name="connsiteY7" fmla="*/ 4461380 h 5212576"/>
                <a:gd name="connsiteX8" fmla="*/ 375778 w 629778"/>
                <a:gd name="connsiteY8" fmla="*/ 0 h 5212576"/>
                <a:gd name="connsiteX0" fmla="*/ 566278 w 625931"/>
                <a:gd name="connsiteY0" fmla="*/ 71028 h 5394738"/>
                <a:gd name="connsiteX1" fmla="*/ 586978 w 625931"/>
                <a:gd name="connsiteY1" fmla="*/ 4613780 h 5394738"/>
                <a:gd name="connsiteX2" fmla="*/ 332557 w 625931"/>
                <a:gd name="connsiteY2" fmla="*/ 4756779 h 5394738"/>
                <a:gd name="connsiteX3" fmla="*/ 65484 w 625931"/>
                <a:gd name="connsiteY3" fmla="*/ 4716174 h 5394738"/>
                <a:gd name="connsiteX4" fmla="*/ 15478 w 625931"/>
                <a:gd name="connsiteY4" fmla="*/ 4578061 h 5394738"/>
                <a:gd name="connsiteX5" fmla="*/ 158353 w 625931"/>
                <a:gd name="connsiteY5" fmla="*/ 4447092 h 5394738"/>
                <a:gd name="connsiteX6" fmla="*/ 386581 w 625931"/>
                <a:gd name="connsiteY6" fmla="*/ 4507169 h 5394738"/>
                <a:gd name="connsiteX7" fmla="*/ 408384 w 625931"/>
                <a:gd name="connsiteY7" fmla="*/ 4461380 h 5394738"/>
                <a:gd name="connsiteX8" fmla="*/ 375778 w 625931"/>
                <a:gd name="connsiteY8" fmla="*/ 0 h 5394738"/>
                <a:gd name="connsiteX0" fmla="*/ 566278 w 625931"/>
                <a:gd name="connsiteY0" fmla="*/ 71028 h 5212575"/>
                <a:gd name="connsiteX1" fmla="*/ 586978 w 625931"/>
                <a:gd name="connsiteY1" fmla="*/ 4613780 h 5212575"/>
                <a:gd name="connsiteX2" fmla="*/ 332557 w 625931"/>
                <a:gd name="connsiteY2" fmla="*/ 4756779 h 5212575"/>
                <a:gd name="connsiteX3" fmla="*/ 65484 w 625931"/>
                <a:gd name="connsiteY3" fmla="*/ 4716174 h 5212575"/>
                <a:gd name="connsiteX4" fmla="*/ 15478 w 625931"/>
                <a:gd name="connsiteY4" fmla="*/ 4578061 h 5212575"/>
                <a:gd name="connsiteX5" fmla="*/ 158353 w 625931"/>
                <a:gd name="connsiteY5" fmla="*/ 4447092 h 5212575"/>
                <a:gd name="connsiteX6" fmla="*/ 386581 w 625931"/>
                <a:gd name="connsiteY6" fmla="*/ 4507169 h 5212575"/>
                <a:gd name="connsiteX7" fmla="*/ 408384 w 625931"/>
                <a:gd name="connsiteY7" fmla="*/ 4461380 h 5212575"/>
                <a:gd name="connsiteX8" fmla="*/ 375778 w 625931"/>
                <a:gd name="connsiteY8" fmla="*/ 0 h 5212575"/>
                <a:gd name="connsiteX0" fmla="*/ 566278 w 625931"/>
                <a:gd name="connsiteY0" fmla="*/ 71028 h 5154941"/>
                <a:gd name="connsiteX1" fmla="*/ 586978 w 625931"/>
                <a:gd name="connsiteY1" fmla="*/ 4613780 h 5154941"/>
                <a:gd name="connsiteX2" fmla="*/ 332557 w 625931"/>
                <a:gd name="connsiteY2" fmla="*/ 4756779 h 5154941"/>
                <a:gd name="connsiteX3" fmla="*/ 65484 w 625931"/>
                <a:gd name="connsiteY3" fmla="*/ 4716174 h 5154941"/>
                <a:gd name="connsiteX4" fmla="*/ 15478 w 625931"/>
                <a:gd name="connsiteY4" fmla="*/ 4578061 h 5154941"/>
                <a:gd name="connsiteX5" fmla="*/ 158353 w 625931"/>
                <a:gd name="connsiteY5" fmla="*/ 4447092 h 5154941"/>
                <a:gd name="connsiteX6" fmla="*/ 386581 w 625931"/>
                <a:gd name="connsiteY6" fmla="*/ 4507169 h 5154941"/>
                <a:gd name="connsiteX7" fmla="*/ 439278 w 625931"/>
                <a:gd name="connsiteY7" fmla="*/ 4403746 h 5154941"/>
                <a:gd name="connsiteX8" fmla="*/ 375778 w 625931"/>
                <a:gd name="connsiteY8" fmla="*/ 0 h 5154941"/>
                <a:gd name="connsiteX0" fmla="*/ 566278 w 625931"/>
                <a:gd name="connsiteY0" fmla="*/ 71028 h 4758887"/>
                <a:gd name="connsiteX1" fmla="*/ 586978 w 625931"/>
                <a:gd name="connsiteY1" fmla="*/ 4613780 h 4758887"/>
                <a:gd name="connsiteX2" fmla="*/ 332557 w 625931"/>
                <a:gd name="connsiteY2" fmla="*/ 4756779 h 4758887"/>
                <a:gd name="connsiteX3" fmla="*/ 65484 w 625931"/>
                <a:gd name="connsiteY3" fmla="*/ 4716174 h 4758887"/>
                <a:gd name="connsiteX4" fmla="*/ 15478 w 625931"/>
                <a:gd name="connsiteY4" fmla="*/ 4578061 h 4758887"/>
                <a:gd name="connsiteX5" fmla="*/ 158353 w 625931"/>
                <a:gd name="connsiteY5" fmla="*/ 4447092 h 4758887"/>
                <a:gd name="connsiteX6" fmla="*/ 386581 w 625931"/>
                <a:gd name="connsiteY6" fmla="*/ 4507169 h 4758887"/>
                <a:gd name="connsiteX7" fmla="*/ 439278 w 625931"/>
                <a:gd name="connsiteY7" fmla="*/ 4403746 h 4758887"/>
                <a:gd name="connsiteX8" fmla="*/ 375778 w 625931"/>
                <a:gd name="connsiteY8" fmla="*/ 0 h 475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931" h="4758887">
                  <a:moveTo>
                    <a:pt x="566278" y="71028"/>
                  </a:moveTo>
                  <a:cubicBezTo>
                    <a:pt x="584534" y="339117"/>
                    <a:pt x="625931" y="3832822"/>
                    <a:pt x="586978" y="4613780"/>
                  </a:cubicBezTo>
                  <a:cubicBezTo>
                    <a:pt x="477388" y="4754372"/>
                    <a:pt x="393081" y="4758887"/>
                    <a:pt x="332557" y="4756779"/>
                  </a:cubicBezTo>
                  <a:cubicBezTo>
                    <a:pt x="247154" y="4754349"/>
                    <a:pt x="118330" y="4745960"/>
                    <a:pt x="65484" y="4716174"/>
                  </a:cubicBezTo>
                  <a:cubicBezTo>
                    <a:pt x="12638" y="4686388"/>
                    <a:pt x="0" y="4622908"/>
                    <a:pt x="15478" y="4578061"/>
                  </a:cubicBezTo>
                  <a:cubicBezTo>
                    <a:pt x="30956" y="4533214"/>
                    <a:pt x="96503" y="4458907"/>
                    <a:pt x="158353" y="4447092"/>
                  </a:cubicBezTo>
                  <a:cubicBezTo>
                    <a:pt x="220203" y="4435277"/>
                    <a:pt x="339760" y="4514393"/>
                    <a:pt x="386581" y="4507169"/>
                  </a:cubicBezTo>
                  <a:cubicBezTo>
                    <a:pt x="433402" y="4499945"/>
                    <a:pt x="299155" y="4638942"/>
                    <a:pt x="439278" y="4403746"/>
                  </a:cubicBezTo>
                  <a:cubicBezTo>
                    <a:pt x="437478" y="3652551"/>
                    <a:pt x="378556" y="229393"/>
                    <a:pt x="375778" y="0"/>
                  </a:cubicBezTo>
                </a:path>
              </a:pathLst>
            </a:cu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763035" y="-171400"/>
              <a:ext cx="1578550" cy="155445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39"/>
            <p:cNvGrpSpPr/>
            <p:nvPr/>
          </p:nvGrpSpPr>
          <p:grpSpPr>
            <a:xfrm>
              <a:off x="4111233" y="347112"/>
              <a:ext cx="854095" cy="1137673"/>
              <a:chOff x="7580333" y="1580603"/>
              <a:chExt cx="896100" cy="1317525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56398" y="1580603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c 11"/>
              <p:cNvSpPr/>
              <p:nvPr/>
            </p:nvSpPr>
            <p:spPr>
              <a:xfrm rot="10800000" flipV="1">
                <a:off x="7580333" y="2106673"/>
                <a:ext cx="896100" cy="791455"/>
              </a:xfrm>
              <a:prstGeom prst="arc">
                <a:avLst>
                  <a:gd name="adj1" fmla="val 11045684"/>
                  <a:gd name="adj2" fmla="val 2123717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819427" y="1591147"/>
                <a:ext cx="64007" cy="254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165352" y="116632"/>
            <a:ext cx="711696" cy="72008"/>
            <a:chOff x="1547664" y="836712"/>
            <a:chExt cx="711696" cy="72008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547664" y="836712"/>
              <a:ext cx="288032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79712" y="836712"/>
              <a:ext cx="279648" cy="63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-540568" y="908720"/>
          <a:ext cx="2304260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0"/>
                <a:gridCol w="329180"/>
                <a:gridCol w="329180"/>
                <a:gridCol w="329180"/>
                <a:gridCol w="329180"/>
                <a:gridCol w="329180"/>
                <a:gridCol w="329180"/>
              </a:tblGrid>
              <a:tr h="276030">
                <a:tc gridSpan="7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    DECEMBER 2016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en-GB" sz="11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-540568" y="908720"/>
            <a:ext cx="2304256" cy="16561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-540568" y="1412776"/>
            <a:ext cx="2304256" cy="1152128"/>
            <a:chOff x="251520" y="2053167"/>
            <a:chExt cx="5688632" cy="2671977"/>
          </a:xfrm>
        </p:grpSpPr>
        <p:grpSp>
          <p:nvGrpSpPr>
            <p:cNvPr id="27" name="Group 82"/>
            <p:cNvGrpSpPr/>
            <p:nvPr/>
          </p:nvGrpSpPr>
          <p:grpSpPr>
            <a:xfrm>
              <a:off x="4355976" y="2204864"/>
              <a:ext cx="720080" cy="432048"/>
              <a:chOff x="4355976" y="2204864"/>
              <a:chExt cx="720080" cy="432048"/>
            </a:xfrm>
          </p:grpSpPr>
          <p:cxnSp>
            <p:nvCxnSpPr>
              <p:cNvPr id="95" name="Straight Connector 4"/>
              <p:cNvCxnSpPr/>
              <p:nvPr/>
            </p:nvCxnSpPr>
            <p:spPr>
              <a:xfrm flipV="1">
                <a:off x="4499992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5"/>
              <p:cNvCxnSpPr/>
              <p:nvPr/>
            </p:nvCxnSpPr>
            <p:spPr>
              <a:xfrm>
                <a:off x="4355976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83"/>
            <p:cNvGrpSpPr/>
            <p:nvPr/>
          </p:nvGrpSpPr>
          <p:grpSpPr>
            <a:xfrm>
              <a:off x="4355976" y="2924944"/>
              <a:ext cx="720080" cy="432048"/>
              <a:chOff x="4355976" y="2924944"/>
              <a:chExt cx="720080" cy="432048"/>
            </a:xfrm>
          </p:grpSpPr>
          <p:cxnSp>
            <p:nvCxnSpPr>
              <p:cNvPr id="93" name="Straight Connector 10"/>
              <p:cNvCxnSpPr/>
              <p:nvPr/>
            </p:nvCxnSpPr>
            <p:spPr>
              <a:xfrm flipV="1">
                <a:off x="4499992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1"/>
              <p:cNvCxnSpPr/>
              <p:nvPr/>
            </p:nvCxnSpPr>
            <p:spPr>
              <a:xfrm>
                <a:off x="4355976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84"/>
            <p:cNvGrpSpPr/>
            <p:nvPr/>
          </p:nvGrpSpPr>
          <p:grpSpPr>
            <a:xfrm>
              <a:off x="4355976" y="3645024"/>
              <a:ext cx="720080" cy="432048"/>
              <a:chOff x="4355976" y="3645024"/>
              <a:chExt cx="720080" cy="432048"/>
            </a:xfrm>
          </p:grpSpPr>
          <p:cxnSp>
            <p:nvCxnSpPr>
              <p:cNvPr id="91" name="Straight Connector 13"/>
              <p:cNvCxnSpPr/>
              <p:nvPr/>
            </p:nvCxnSpPr>
            <p:spPr>
              <a:xfrm flipV="1">
                <a:off x="4499992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4"/>
              <p:cNvCxnSpPr/>
              <p:nvPr/>
            </p:nvCxnSpPr>
            <p:spPr>
              <a:xfrm>
                <a:off x="4355976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85"/>
            <p:cNvGrpSpPr/>
            <p:nvPr/>
          </p:nvGrpSpPr>
          <p:grpSpPr>
            <a:xfrm>
              <a:off x="4355976" y="4293096"/>
              <a:ext cx="720080" cy="432048"/>
              <a:chOff x="4355976" y="4293096"/>
              <a:chExt cx="720080" cy="432048"/>
            </a:xfrm>
          </p:grpSpPr>
          <p:cxnSp>
            <p:nvCxnSpPr>
              <p:cNvPr id="89" name="Straight Connector 16"/>
              <p:cNvCxnSpPr/>
              <p:nvPr/>
            </p:nvCxnSpPr>
            <p:spPr>
              <a:xfrm flipV="1">
                <a:off x="4499992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7"/>
              <p:cNvCxnSpPr/>
              <p:nvPr/>
            </p:nvCxnSpPr>
            <p:spPr>
              <a:xfrm>
                <a:off x="4355976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86"/>
            <p:cNvGrpSpPr/>
            <p:nvPr/>
          </p:nvGrpSpPr>
          <p:grpSpPr>
            <a:xfrm>
              <a:off x="5220072" y="2924944"/>
              <a:ext cx="720080" cy="432048"/>
              <a:chOff x="5220072" y="2924944"/>
              <a:chExt cx="720080" cy="432048"/>
            </a:xfrm>
          </p:grpSpPr>
          <p:cxnSp>
            <p:nvCxnSpPr>
              <p:cNvPr id="87" name="Straight Connector 19"/>
              <p:cNvCxnSpPr/>
              <p:nvPr/>
            </p:nvCxnSpPr>
            <p:spPr>
              <a:xfrm flipV="1">
                <a:off x="536408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20"/>
              <p:cNvCxnSpPr/>
              <p:nvPr/>
            </p:nvCxnSpPr>
            <p:spPr>
              <a:xfrm>
                <a:off x="522007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87"/>
            <p:cNvGrpSpPr/>
            <p:nvPr/>
          </p:nvGrpSpPr>
          <p:grpSpPr>
            <a:xfrm>
              <a:off x="5220072" y="3645024"/>
              <a:ext cx="720080" cy="432048"/>
              <a:chOff x="5220072" y="3645024"/>
              <a:chExt cx="720080" cy="432048"/>
            </a:xfrm>
          </p:grpSpPr>
          <p:cxnSp>
            <p:nvCxnSpPr>
              <p:cNvPr id="85" name="Straight Connector 22"/>
              <p:cNvCxnSpPr/>
              <p:nvPr/>
            </p:nvCxnSpPr>
            <p:spPr>
              <a:xfrm flipV="1">
                <a:off x="536408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23"/>
              <p:cNvCxnSpPr/>
              <p:nvPr/>
            </p:nvCxnSpPr>
            <p:spPr>
              <a:xfrm>
                <a:off x="522007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88"/>
            <p:cNvGrpSpPr/>
            <p:nvPr/>
          </p:nvGrpSpPr>
          <p:grpSpPr>
            <a:xfrm>
              <a:off x="5220072" y="4293096"/>
              <a:ext cx="720080" cy="432048"/>
              <a:chOff x="5220072" y="4293096"/>
              <a:chExt cx="720080" cy="432048"/>
            </a:xfrm>
          </p:grpSpPr>
          <p:cxnSp>
            <p:nvCxnSpPr>
              <p:cNvPr id="83" name="Straight Connector 25"/>
              <p:cNvCxnSpPr/>
              <p:nvPr/>
            </p:nvCxnSpPr>
            <p:spPr>
              <a:xfrm flipV="1">
                <a:off x="536408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22007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89"/>
            <p:cNvGrpSpPr/>
            <p:nvPr/>
          </p:nvGrpSpPr>
          <p:grpSpPr>
            <a:xfrm>
              <a:off x="3491880" y="2924944"/>
              <a:ext cx="720080" cy="432048"/>
              <a:chOff x="3491880" y="2924944"/>
              <a:chExt cx="720080" cy="43204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363589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49188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90"/>
            <p:cNvGrpSpPr/>
            <p:nvPr/>
          </p:nvGrpSpPr>
          <p:grpSpPr>
            <a:xfrm>
              <a:off x="3491880" y="3645024"/>
              <a:ext cx="720080" cy="432048"/>
              <a:chOff x="3491880" y="3645024"/>
              <a:chExt cx="720080" cy="43204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63589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49188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91"/>
            <p:cNvGrpSpPr/>
            <p:nvPr/>
          </p:nvGrpSpPr>
          <p:grpSpPr>
            <a:xfrm>
              <a:off x="3491880" y="4293096"/>
              <a:ext cx="720080" cy="432048"/>
              <a:chOff x="3491880" y="4293096"/>
              <a:chExt cx="720080" cy="4320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363589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49188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92"/>
            <p:cNvGrpSpPr/>
            <p:nvPr/>
          </p:nvGrpSpPr>
          <p:grpSpPr>
            <a:xfrm>
              <a:off x="2699792" y="2924944"/>
              <a:ext cx="720080" cy="432048"/>
              <a:chOff x="2699792" y="2924944"/>
              <a:chExt cx="720080" cy="43204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843808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699792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93"/>
            <p:cNvGrpSpPr/>
            <p:nvPr/>
          </p:nvGrpSpPr>
          <p:grpSpPr>
            <a:xfrm>
              <a:off x="2699792" y="3645024"/>
              <a:ext cx="720080" cy="432048"/>
              <a:chOff x="2699792" y="3645024"/>
              <a:chExt cx="720080" cy="43204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2843808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699792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94"/>
            <p:cNvGrpSpPr/>
            <p:nvPr/>
          </p:nvGrpSpPr>
          <p:grpSpPr>
            <a:xfrm>
              <a:off x="2699792" y="4293096"/>
              <a:ext cx="720080" cy="432048"/>
              <a:chOff x="2699792" y="4293096"/>
              <a:chExt cx="720080" cy="4320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843808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699792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95"/>
            <p:cNvGrpSpPr/>
            <p:nvPr/>
          </p:nvGrpSpPr>
          <p:grpSpPr>
            <a:xfrm>
              <a:off x="1907704" y="2924944"/>
              <a:ext cx="720080" cy="432048"/>
              <a:chOff x="1907704" y="2924944"/>
              <a:chExt cx="720080" cy="432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2051720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907704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96"/>
            <p:cNvGrpSpPr/>
            <p:nvPr/>
          </p:nvGrpSpPr>
          <p:grpSpPr>
            <a:xfrm>
              <a:off x="1907704" y="3645024"/>
              <a:ext cx="720080" cy="432048"/>
              <a:chOff x="1907704" y="3645024"/>
              <a:chExt cx="720080" cy="4320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051720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907704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97"/>
            <p:cNvGrpSpPr/>
            <p:nvPr/>
          </p:nvGrpSpPr>
          <p:grpSpPr>
            <a:xfrm>
              <a:off x="1907704" y="4293096"/>
              <a:ext cx="720080" cy="432048"/>
              <a:chOff x="1907704" y="4293096"/>
              <a:chExt cx="720080" cy="4320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2051720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907704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98"/>
            <p:cNvGrpSpPr/>
            <p:nvPr/>
          </p:nvGrpSpPr>
          <p:grpSpPr>
            <a:xfrm>
              <a:off x="1043608" y="2924944"/>
              <a:ext cx="720080" cy="432048"/>
              <a:chOff x="1043608" y="2924944"/>
              <a:chExt cx="720080" cy="43204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V="1">
                <a:off x="1187624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43608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99"/>
            <p:cNvGrpSpPr/>
            <p:nvPr/>
          </p:nvGrpSpPr>
          <p:grpSpPr>
            <a:xfrm>
              <a:off x="1043608" y="3645024"/>
              <a:ext cx="720080" cy="432048"/>
              <a:chOff x="1043608" y="3645024"/>
              <a:chExt cx="720080" cy="4320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1187624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43608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00"/>
            <p:cNvGrpSpPr/>
            <p:nvPr/>
          </p:nvGrpSpPr>
          <p:grpSpPr>
            <a:xfrm>
              <a:off x="1043608" y="4293096"/>
              <a:ext cx="720080" cy="432048"/>
              <a:chOff x="1043608" y="4293096"/>
              <a:chExt cx="720080" cy="43204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1187624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043608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101"/>
            <p:cNvGrpSpPr/>
            <p:nvPr/>
          </p:nvGrpSpPr>
          <p:grpSpPr>
            <a:xfrm>
              <a:off x="251520" y="2924944"/>
              <a:ext cx="720080" cy="432048"/>
              <a:chOff x="251520" y="2924944"/>
              <a:chExt cx="720080" cy="43204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395536" y="292494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1520" y="292494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02"/>
            <p:cNvGrpSpPr/>
            <p:nvPr/>
          </p:nvGrpSpPr>
          <p:grpSpPr>
            <a:xfrm>
              <a:off x="251520" y="3645024"/>
              <a:ext cx="720080" cy="432048"/>
              <a:chOff x="251520" y="3645024"/>
              <a:chExt cx="720080" cy="43204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395536" y="364502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520" y="364502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103"/>
            <p:cNvGrpSpPr/>
            <p:nvPr/>
          </p:nvGrpSpPr>
          <p:grpSpPr>
            <a:xfrm>
              <a:off x="251520" y="4293096"/>
              <a:ext cx="720080" cy="432048"/>
              <a:chOff x="251520" y="4293096"/>
              <a:chExt cx="720080" cy="43204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395536" y="4293096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520" y="4293096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104"/>
            <p:cNvGrpSpPr/>
            <p:nvPr/>
          </p:nvGrpSpPr>
          <p:grpSpPr>
            <a:xfrm>
              <a:off x="5148064" y="2204864"/>
              <a:ext cx="720080" cy="432048"/>
              <a:chOff x="5148064" y="2204864"/>
              <a:chExt cx="720080" cy="4320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5292080" y="2204864"/>
                <a:ext cx="504056" cy="432048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148064" y="2204864"/>
                <a:ext cx="720080" cy="36004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Freeform 49"/>
            <p:cNvSpPr/>
            <p:nvPr/>
          </p:nvSpPr>
          <p:spPr>
            <a:xfrm>
              <a:off x="3407833" y="2053167"/>
              <a:ext cx="908050" cy="702733"/>
            </a:xfrm>
            <a:custGeom>
              <a:avLst/>
              <a:gdLst>
                <a:gd name="connsiteX0" fmla="*/ 656167 w 908050"/>
                <a:gd name="connsiteY0" fmla="*/ 613833 h 702733"/>
                <a:gd name="connsiteX1" fmla="*/ 884767 w 908050"/>
                <a:gd name="connsiteY1" fmla="*/ 359833 h 702733"/>
                <a:gd name="connsiteX2" fmla="*/ 516467 w 908050"/>
                <a:gd name="connsiteY2" fmla="*/ 67733 h 702733"/>
                <a:gd name="connsiteX3" fmla="*/ 122767 w 908050"/>
                <a:gd name="connsiteY3" fmla="*/ 385233 h 702733"/>
                <a:gd name="connsiteX4" fmla="*/ 478367 w 908050"/>
                <a:gd name="connsiteY4" fmla="*/ 664633 h 702733"/>
                <a:gd name="connsiteX5" fmla="*/ 846667 w 908050"/>
                <a:gd name="connsiteY5" fmla="*/ 347133 h 702733"/>
                <a:gd name="connsiteX6" fmla="*/ 452967 w 908050"/>
                <a:gd name="connsiteY6" fmla="*/ 16933 h 702733"/>
                <a:gd name="connsiteX7" fmla="*/ 135467 w 908050"/>
                <a:gd name="connsiteY7" fmla="*/ 448733 h 702733"/>
                <a:gd name="connsiteX8" fmla="*/ 376767 w 908050"/>
                <a:gd name="connsiteY8" fmla="*/ 702733 h 702733"/>
                <a:gd name="connsiteX9" fmla="*/ 745067 w 908050"/>
                <a:gd name="connsiteY9" fmla="*/ 448733 h 702733"/>
                <a:gd name="connsiteX10" fmla="*/ 719667 w 908050"/>
                <a:gd name="connsiteY10" fmla="*/ 42333 h 702733"/>
                <a:gd name="connsiteX11" fmla="*/ 148167 w 908050"/>
                <a:gd name="connsiteY11" fmla="*/ 194733 h 702733"/>
                <a:gd name="connsiteX12" fmla="*/ 84667 w 908050"/>
                <a:gd name="connsiteY12" fmla="*/ 613833 h 702733"/>
                <a:gd name="connsiteX13" fmla="*/ 656167 w 908050"/>
                <a:gd name="connsiteY13" fmla="*/ 6138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050" h="702733">
                  <a:moveTo>
                    <a:pt x="656167" y="613833"/>
                  </a:moveTo>
                  <a:cubicBezTo>
                    <a:pt x="789517" y="571500"/>
                    <a:pt x="908050" y="450850"/>
                    <a:pt x="884767" y="359833"/>
                  </a:cubicBezTo>
                  <a:cubicBezTo>
                    <a:pt x="861484" y="268816"/>
                    <a:pt x="643467" y="63500"/>
                    <a:pt x="516467" y="67733"/>
                  </a:cubicBezTo>
                  <a:cubicBezTo>
                    <a:pt x="389467" y="71966"/>
                    <a:pt x="129117" y="285750"/>
                    <a:pt x="122767" y="385233"/>
                  </a:cubicBezTo>
                  <a:cubicBezTo>
                    <a:pt x="116417" y="484716"/>
                    <a:pt x="357717" y="670983"/>
                    <a:pt x="478367" y="664633"/>
                  </a:cubicBezTo>
                  <a:cubicBezTo>
                    <a:pt x="599017" y="658283"/>
                    <a:pt x="850900" y="455083"/>
                    <a:pt x="846667" y="347133"/>
                  </a:cubicBezTo>
                  <a:cubicBezTo>
                    <a:pt x="842434" y="239183"/>
                    <a:pt x="571500" y="0"/>
                    <a:pt x="452967" y="16933"/>
                  </a:cubicBezTo>
                  <a:cubicBezTo>
                    <a:pt x="334434" y="33866"/>
                    <a:pt x="148167" y="334433"/>
                    <a:pt x="135467" y="448733"/>
                  </a:cubicBezTo>
                  <a:cubicBezTo>
                    <a:pt x="122767" y="563033"/>
                    <a:pt x="275167" y="702733"/>
                    <a:pt x="376767" y="702733"/>
                  </a:cubicBezTo>
                  <a:cubicBezTo>
                    <a:pt x="478367" y="702733"/>
                    <a:pt x="687917" y="558800"/>
                    <a:pt x="745067" y="448733"/>
                  </a:cubicBezTo>
                  <a:cubicBezTo>
                    <a:pt x="802217" y="338666"/>
                    <a:pt x="819150" y="84666"/>
                    <a:pt x="719667" y="42333"/>
                  </a:cubicBezTo>
                  <a:cubicBezTo>
                    <a:pt x="620184" y="0"/>
                    <a:pt x="254000" y="99483"/>
                    <a:pt x="148167" y="194733"/>
                  </a:cubicBezTo>
                  <a:cubicBezTo>
                    <a:pt x="42334" y="289983"/>
                    <a:pt x="0" y="539750"/>
                    <a:pt x="84667" y="613833"/>
                  </a:cubicBezTo>
                  <a:cubicBezTo>
                    <a:pt x="169334" y="687916"/>
                    <a:pt x="522817" y="656166"/>
                    <a:pt x="656167" y="6138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1" animBg="1"/>
      <p:bldP spid="14" grpId="0" animBg="1"/>
      <p:bldP spid="14" grpId="1" animBg="1"/>
      <p:bldP spid="15" grpId="0" animBg="1"/>
      <p:bldP spid="15" grpId="1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00192" y="-171400"/>
            <a:ext cx="302433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24" name="Rectangle 23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27" name="Rounded Rectangle 26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6" descr="Image result for lorenz attract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956">
            <a:off x="76188" y="475196"/>
            <a:ext cx="1905000" cy="1905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4" name="Freeform 1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6377747">
            <a:off x="2028573" y="2584647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16200000" flipH="1">
            <a:off x="3836867" y="2733351"/>
            <a:ext cx="671290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267744" y="2885531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3707904" y="2885531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483768" y="1949427"/>
            <a:ext cx="1582691" cy="3769468"/>
            <a:chOff x="5351209" y="980728"/>
            <a:chExt cx="1529330" cy="3918168"/>
          </a:xfrm>
        </p:grpSpPr>
        <p:sp>
          <p:nvSpPr>
            <p:cNvPr id="8" name="Freeform 7"/>
            <p:cNvSpPr/>
            <p:nvPr/>
          </p:nvSpPr>
          <p:spPr>
            <a:xfrm flipH="1">
              <a:off x="6243500" y="4090489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51209" y="4090489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/>
          <p:cNvSpPr/>
          <p:nvPr/>
        </p:nvSpPr>
        <p:spPr>
          <a:xfrm>
            <a:off x="3131840" y="3245571"/>
            <a:ext cx="203081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10800000">
            <a:off x="2895229" y="2741515"/>
            <a:ext cx="681359" cy="720081"/>
          </a:xfrm>
          <a:prstGeom prst="arc">
            <a:avLst>
              <a:gd name="adj1" fmla="val 12941523"/>
              <a:gd name="adj2" fmla="val 191425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6" grpId="0" animBg="1"/>
      <p:bldP spid="19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343</Words>
  <Application>Microsoft Office PowerPoint</Application>
  <PresentationFormat>On-screen Show (4:3)</PresentationFormat>
  <Paragraphs>258</Paragraphs>
  <Slides>36</Slides>
  <Notes>1</Notes>
  <HiddenSlides>0</HiddenSlides>
  <MMClips>61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Comic Sans MS</vt:lpstr>
      <vt:lpstr>Impact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Jonathan Kelvin Peter Shonk</cp:lastModifiedBy>
  <cp:revision>29</cp:revision>
  <dcterms:created xsi:type="dcterms:W3CDTF">2017-11-18T19:13:42Z</dcterms:created>
  <dcterms:modified xsi:type="dcterms:W3CDTF">2017-12-19T17:13:52Z</dcterms:modified>
</cp:coreProperties>
</file>