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9" r:id="rId19"/>
    <p:sldId id="273" r:id="rId20"/>
    <p:sldId id="275" r:id="rId21"/>
    <p:sldId id="274" r:id="rId22"/>
    <p:sldId id="281" r:id="rId23"/>
    <p:sldId id="278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9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5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1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3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9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1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2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5CAD8-A026-4F64-B852-84E69D323220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3E39-15D8-4E9D-BDAD-3DBC7E86C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562"/>
            <a:ext cx="6584251" cy="493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49" y="685562"/>
            <a:ext cx="6584251" cy="4938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63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 1200 UTC 17 September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8916" y="5623747"/>
            <a:ext cx="18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bad forecast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9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IOP9 1200 UTC 06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3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3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IOP10 1200 UTC 09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43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3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IOP11 1200 UTC 10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10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3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IOP12 </a:t>
            </a:r>
            <a:r>
              <a:rPr lang="en-GB" sz="2400" dirty="0" smtClean="0"/>
              <a:t>1200 UTC </a:t>
            </a:r>
            <a:r>
              <a:rPr lang="en-GB" sz="2400" dirty="0" smtClean="0"/>
              <a:t>13 </a:t>
            </a:r>
            <a:r>
              <a:rPr lang="en-GB" sz="2400" dirty="0" smtClean="0"/>
              <a:t>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60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5562"/>
            <a:ext cx="6584245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7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3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IOP13 </a:t>
            </a:r>
            <a:r>
              <a:rPr lang="en-GB" sz="2400" dirty="0" smtClean="0"/>
              <a:t>1200 UTC </a:t>
            </a:r>
            <a:r>
              <a:rPr lang="en-GB" sz="2400" dirty="0" smtClean="0"/>
              <a:t>14 </a:t>
            </a:r>
            <a:r>
              <a:rPr lang="en-GB" sz="2400" dirty="0" smtClean="0"/>
              <a:t>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84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5562"/>
            <a:ext cx="6584245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7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3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IOP14 </a:t>
            </a:r>
            <a:r>
              <a:rPr lang="en-GB" sz="2400" dirty="0" smtClean="0"/>
              <a:t>1200 UTC </a:t>
            </a:r>
            <a:r>
              <a:rPr lang="en-GB" sz="2400" dirty="0" smtClean="0"/>
              <a:t>15 </a:t>
            </a:r>
            <a:r>
              <a:rPr lang="en-GB" sz="2400" dirty="0" smtClean="0"/>
              <a:t>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46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5562"/>
            <a:ext cx="6584245" cy="493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7" cy="4938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35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IOP15 </a:t>
            </a:r>
            <a:r>
              <a:rPr lang="en-GB" sz="2400" dirty="0" smtClean="0"/>
              <a:t>1200 UTC </a:t>
            </a:r>
            <a:r>
              <a:rPr lang="en-GB" sz="2400" dirty="0" smtClean="0"/>
              <a:t>18 </a:t>
            </a:r>
            <a:r>
              <a:rPr lang="en-GB" sz="2400" dirty="0" smtClean="0"/>
              <a:t>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8916" y="5623747"/>
            <a:ext cx="34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Cyclonic (ANA) v anti-cyclonic (FCT)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478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IOP7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02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5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885084"/>
            <a:ext cx="4177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Falcon 07 WCB outflow near Iceland: Box flight with tropopause jet stream crossing</a:t>
            </a:r>
          </a:p>
          <a:p>
            <a:r>
              <a:rPr lang="en-GB" dirty="0" smtClean="0"/>
              <a:t>Coordination: German Falcon and French falcon (3/4 of the box + dropsondes)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6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30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</a:t>
            </a:r>
            <a:r>
              <a:rPr lang="en-GB" sz="2400" dirty="0" smtClean="0"/>
              <a:t>00-hPa relative vorticity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422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562"/>
            <a:ext cx="6584251" cy="493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49" y="685562"/>
            <a:ext cx="6584251" cy="4938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5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IOP2 1200 UTC 21 September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8916" y="5623747"/>
            <a:ext cx="246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 ensemble forecast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4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30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300-hPa relative vorticity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440786" y="5623747"/>
            <a:ext cx="531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Stronger relative vorticity at the tropopause in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5562"/>
            <a:ext cx="6584245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7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30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00-hPa relative vorticity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115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4488" y="600321"/>
            <a:ext cx="455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300-hPa relative vorticity evolution</a:t>
            </a:r>
            <a:endParaRPr lang="en-GB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83" y="3216286"/>
            <a:ext cx="5852667" cy="4389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21347" r="14707" b="20906"/>
          <a:stretch/>
        </p:blipFill>
        <p:spPr>
          <a:xfrm>
            <a:off x="1705601" y="1438410"/>
            <a:ext cx="4633732" cy="2534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33" y="3216286"/>
            <a:ext cx="5852667" cy="438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21617" r="2406" b="20907"/>
          <a:stretch/>
        </p:blipFill>
        <p:spPr>
          <a:xfrm>
            <a:off x="6673951" y="1450306"/>
            <a:ext cx="5380825" cy="25229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5770" y="1031136"/>
            <a:ext cx="150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29 September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513056" y="1031136"/>
            <a:ext cx="123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01 October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3115" y="270581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59833" y="5226370"/>
            <a:ext cx="5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5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5562"/>
            <a:ext cx="6584245" cy="493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7" cy="4938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205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330-K pressure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849135" y="5623747"/>
            <a:ext cx="449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geometry of 330-K isentropic surface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264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Blocking </a:t>
            </a:r>
            <a:r>
              <a:rPr lang="en-GB" sz="2400" dirty="0" smtClean="0"/>
              <a:t>probability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8916" y="5623747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impact on blocking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5562"/>
            <a:ext cx="6584245" cy="493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7" cy="4938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T+144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84488" y="600321"/>
            <a:ext cx="402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Blocking probability a day later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8916" y="5623747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impact on blocking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4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9" cy="493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9" cy="4938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5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IOP3 1200 UTC 23 September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22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9" cy="4938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9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5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IOP4 1200 UTC 26 September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24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8" cy="4938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9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5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IOP5 1200 UTC 27 September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7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8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9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690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Falcon calibration flight 1200 UTC 28 September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338916" y="5623747"/>
            <a:ext cx="224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large uncertainty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3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IOP6 </a:t>
            </a:r>
            <a:r>
              <a:rPr lang="en-GB" sz="2400" dirty="0" smtClean="0"/>
              <a:t>1200 UTC </a:t>
            </a:r>
            <a:r>
              <a:rPr lang="en-GB" sz="2400" dirty="0" smtClean="0"/>
              <a:t>01 </a:t>
            </a:r>
            <a:r>
              <a:rPr lang="en-GB" sz="2400" dirty="0" smtClean="0"/>
              <a:t>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211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Flight cancelled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45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IOP7 1200 UTC 02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8916" y="5623747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Bad forecast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562"/>
            <a:ext cx="6584247" cy="493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685562"/>
            <a:ext cx="6584248" cy="4938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69" y="115057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22018" y="11505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T+120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194" y="223897"/>
            <a:ext cx="420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IOP8 1200 UTC 04 October 2016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06142" y="600321"/>
            <a:ext cx="3179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Troposphere probability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2361" y="5239026"/>
            <a:ext cx="6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8916" y="5623747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Bad forecast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6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343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IOP7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MartinezAlvarado</dc:creator>
  <cp:lastModifiedBy>Oscar MartinezAlvarado</cp:lastModifiedBy>
  <cp:revision>19</cp:revision>
  <dcterms:created xsi:type="dcterms:W3CDTF">2016-10-24T16:23:42Z</dcterms:created>
  <dcterms:modified xsi:type="dcterms:W3CDTF">2016-10-25T12:21:32Z</dcterms:modified>
</cp:coreProperties>
</file>