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7" r:id="rId7"/>
    <p:sldId id="272" r:id="rId8"/>
    <p:sldId id="273" r:id="rId9"/>
    <p:sldId id="266" r:id="rId10"/>
    <p:sldId id="268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1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1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2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1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0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2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8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5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5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ADD9-9815-4C2A-8098-99A2E27FFAA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FAF8-2EE0-4E52-89C2-43B15C7EC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7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1051354"/>
            <a:ext cx="11888230" cy="47552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25504" y="1518834"/>
            <a:ext cx="0" cy="3797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3243" y="1516254"/>
            <a:ext cx="0" cy="3797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46229" y="1516254"/>
            <a:ext cx="0" cy="3797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47254" y="1051354"/>
            <a:ext cx="728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kinetic energy over Northern Hemisphere mid-latitudes (20⁰N - 80⁰N)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3"/>
          <a:stretch/>
        </p:blipFill>
        <p:spPr>
          <a:xfrm>
            <a:off x="7679357" y="1645765"/>
            <a:ext cx="4304823" cy="356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7"/>
          <a:stretch/>
        </p:blipFill>
        <p:spPr>
          <a:xfrm>
            <a:off x="3950341" y="1645766"/>
            <a:ext cx="4291318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96 hours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8"/>
          <a:stretch/>
        </p:blipFill>
        <p:spPr>
          <a:xfrm>
            <a:off x="207820" y="1645766"/>
            <a:ext cx="4298404" cy="3566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6754" y="5091734"/>
            <a:ext cx="725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All: Black </a:t>
            </a:r>
            <a:r>
              <a:rPr lang="en-GB" sz="2000" dirty="0"/>
              <a:t>line: 2-PVU contour at 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  <a:p>
            <a:r>
              <a:rPr lang="en-GB" sz="2000" dirty="0" smtClean="0"/>
              <a:t>Centre: Colour: Average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in a mid-latitude band </a:t>
            </a:r>
            <a:r>
              <a:rPr lang="en-GB" sz="2000" dirty="0"/>
              <a:t>(20⁰N - 80⁰N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Sides: </a:t>
            </a:r>
            <a:r>
              <a:rPr lang="en-GB" sz="2000" dirty="0"/>
              <a:t>Colour: </a:t>
            </a:r>
            <a:r>
              <a:rPr lang="en-GB" sz="2000" dirty="0" smtClean="0"/>
              <a:t>Difference modified physics minus control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s</a:t>
            </a:r>
            <a:r>
              <a:rPr lang="en-GB" sz="2000" baseline="30000" dirty="0"/>
              <a:t>-2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0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35228"/>
          <a:stretch/>
        </p:blipFill>
        <p:spPr>
          <a:xfrm>
            <a:off x="0" y="247968"/>
            <a:ext cx="6442998" cy="3553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t="39762" b="-1"/>
          <a:stretch/>
        </p:blipFill>
        <p:spPr>
          <a:xfrm>
            <a:off x="26066" y="2024932"/>
            <a:ext cx="6416932" cy="3305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9761"/>
          <a:stretch/>
        </p:blipFill>
        <p:spPr>
          <a:xfrm>
            <a:off x="0" y="3549106"/>
            <a:ext cx="6437280" cy="330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5524"/>
          <a:stretch/>
        </p:blipFill>
        <p:spPr>
          <a:xfrm>
            <a:off x="5738987" y="264171"/>
            <a:ext cx="6437280" cy="3537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t="39762" b="-1"/>
          <a:stretch/>
        </p:blipFill>
        <p:spPr>
          <a:xfrm>
            <a:off x="5759570" y="2028574"/>
            <a:ext cx="6416932" cy="3305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9761"/>
          <a:stretch/>
        </p:blipFill>
        <p:spPr>
          <a:xfrm>
            <a:off x="5749002" y="3545463"/>
            <a:ext cx="6437280" cy="3305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3260" y="626565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30 hours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01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35806" b="1"/>
          <a:stretch/>
        </p:blipFill>
        <p:spPr>
          <a:xfrm>
            <a:off x="0" y="257775"/>
            <a:ext cx="6421781" cy="3522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9761"/>
          <a:stretch/>
        </p:blipFill>
        <p:spPr>
          <a:xfrm>
            <a:off x="-15499" y="2018889"/>
            <a:ext cx="6437280" cy="330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39478"/>
          <a:stretch/>
        </p:blipFill>
        <p:spPr>
          <a:xfrm>
            <a:off x="0" y="3533609"/>
            <a:ext cx="6421781" cy="332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5806"/>
          <a:stretch/>
        </p:blipFill>
        <p:spPr>
          <a:xfrm>
            <a:off x="5754720" y="257775"/>
            <a:ext cx="6437280" cy="3522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9761"/>
          <a:stretch/>
        </p:blipFill>
        <p:spPr>
          <a:xfrm>
            <a:off x="5754720" y="2018889"/>
            <a:ext cx="6437280" cy="3305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9761"/>
          <a:stretch/>
        </p:blipFill>
        <p:spPr>
          <a:xfrm>
            <a:off x="5754720" y="3533609"/>
            <a:ext cx="6437280" cy="3305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3260" y="626565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48 hours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58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6089"/>
          <a:stretch/>
        </p:blipFill>
        <p:spPr>
          <a:xfrm>
            <a:off x="0" y="278964"/>
            <a:ext cx="6437280" cy="3506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39760"/>
          <a:stretch/>
        </p:blipFill>
        <p:spPr>
          <a:xfrm>
            <a:off x="15499" y="2032329"/>
            <a:ext cx="6421781" cy="330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39761"/>
          <a:stretch/>
        </p:blipFill>
        <p:spPr>
          <a:xfrm>
            <a:off x="0" y="3549106"/>
            <a:ext cx="6421781" cy="330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6089" b="-1"/>
          <a:stretch/>
        </p:blipFill>
        <p:spPr>
          <a:xfrm>
            <a:off x="5754721" y="278969"/>
            <a:ext cx="6437279" cy="350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39760"/>
          <a:stretch/>
        </p:blipFill>
        <p:spPr>
          <a:xfrm>
            <a:off x="5770219" y="2032329"/>
            <a:ext cx="6421781" cy="330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9478"/>
          <a:stretch/>
        </p:blipFill>
        <p:spPr>
          <a:xfrm>
            <a:off x="5754720" y="3533608"/>
            <a:ext cx="6437280" cy="3320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3260" y="626565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96 hours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55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766"/>
            <a:ext cx="4755291" cy="3566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03" y="1645765"/>
            <a:ext cx="4755291" cy="3566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06" y="1641523"/>
            <a:ext cx="4755291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30 hours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3737" y="5308706"/>
            <a:ext cx="572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Colour: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at 50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N</a:t>
            </a:r>
          </a:p>
          <a:p>
            <a:r>
              <a:rPr lang="en-GB" sz="2000" dirty="0" smtClean="0"/>
              <a:t>Black line: 2-PVU contour at </a:t>
            </a:r>
            <a:r>
              <a:rPr lang="en-GB" sz="2000" dirty="0"/>
              <a:t>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91477" y="3255480"/>
            <a:ext cx="2448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Potential temperature (K)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87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766"/>
            <a:ext cx="4755291" cy="3566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03" y="1645765"/>
            <a:ext cx="4755291" cy="3566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06" y="1641523"/>
            <a:ext cx="4755291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48 hours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3737" y="5308706"/>
            <a:ext cx="572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Colour: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at 50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N</a:t>
            </a:r>
          </a:p>
          <a:p>
            <a:r>
              <a:rPr lang="en-GB" sz="2000" dirty="0" smtClean="0"/>
              <a:t>Black line: 2-PVU contour at </a:t>
            </a:r>
            <a:r>
              <a:rPr lang="en-GB" sz="2000" dirty="0"/>
              <a:t>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1477" y="3255480"/>
            <a:ext cx="2448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Potential temperature (K)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278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766"/>
            <a:ext cx="4755291" cy="3566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03" y="1645765"/>
            <a:ext cx="4755291" cy="3566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06" y="1641523"/>
            <a:ext cx="4755291" cy="3566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96 hours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3737" y="5308706"/>
            <a:ext cx="572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Colour: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at 50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N</a:t>
            </a:r>
          </a:p>
          <a:p>
            <a:r>
              <a:rPr lang="en-GB" sz="2000" dirty="0" smtClean="0"/>
              <a:t>Black line: 2-PVU contour at </a:t>
            </a:r>
            <a:r>
              <a:rPr lang="en-GB" sz="2000" dirty="0"/>
              <a:t>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1477" y="3255480"/>
            <a:ext cx="2448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Potential temperature (K)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8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8"/>
          <a:stretch/>
        </p:blipFill>
        <p:spPr>
          <a:xfrm>
            <a:off x="7688954" y="1645766"/>
            <a:ext cx="4316008" cy="3566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1"/>
          <a:stretch/>
        </p:blipFill>
        <p:spPr>
          <a:xfrm>
            <a:off x="3947583" y="1645766"/>
            <a:ext cx="4296834" cy="3566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8"/>
          <a:stretch/>
        </p:blipFill>
        <p:spPr>
          <a:xfrm>
            <a:off x="207820" y="1645766"/>
            <a:ext cx="4298404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30 hours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3737" y="5308706"/>
            <a:ext cx="5724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Colour: Average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in a mid-latitude band </a:t>
            </a:r>
            <a:r>
              <a:rPr lang="en-GB" sz="2000" dirty="0"/>
              <a:t>(20⁰N - 80⁰N)</a:t>
            </a:r>
            <a:endParaRPr lang="en-GB" sz="2000" dirty="0" smtClean="0"/>
          </a:p>
          <a:p>
            <a:r>
              <a:rPr lang="en-GB" sz="2000" dirty="0" smtClean="0"/>
              <a:t>Black line: 2-PVU contour at </a:t>
            </a:r>
            <a:r>
              <a:rPr lang="en-GB" sz="2000" dirty="0"/>
              <a:t>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668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3"/>
          <a:stretch/>
        </p:blipFill>
        <p:spPr>
          <a:xfrm>
            <a:off x="7679357" y="1645766"/>
            <a:ext cx="4304823" cy="3566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1"/>
          <a:stretch/>
        </p:blipFill>
        <p:spPr>
          <a:xfrm>
            <a:off x="3947583" y="1645766"/>
            <a:ext cx="4296834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30 hours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6"/>
          <a:stretch/>
        </p:blipFill>
        <p:spPr>
          <a:xfrm>
            <a:off x="207820" y="1645766"/>
            <a:ext cx="4308485" cy="3566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6754" y="5091734"/>
            <a:ext cx="725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All: Black </a:t>
            </a:r>
            <a:r>
              <a:rPr lang="en-GB" sz="2000" dirty="0"/>
              <a:t>line: 2-PVU contour at 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  <a:p>
            <a:r>
              <a:rPr lang="en-GB" sz="2000" dirty="0" smtClean="0"/>
              <a:t>Centre: Colour: Average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in a mid-latitude band </a:t>
            </a:r>
            <a:r>
              <a:rPr lang="en-GB" sz="2000" dirty="0"/>
              <a:t>(20⁰N - 80⁰N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Sides: </a:t>
            </a:r>
            <a:r>
              <a:rPr lang="en-GB" sz="2000" dirty="0"/>
              <a:t>Colour: </a:t>
            </a:r>
            <a:r>
              <a:rPr lang="en-GB" sz="2000" dirty="0" smtClean="0"/>
              <a:t>Difference modified physics minus control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s</a:t>
            </a:r>
            <a:r>
              <a:rPr lang="en-GB" sz="2000" baseline="30000" dirty="0"/>
              <a:t>-2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08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8"/>
          <a:stretch/>
        </p:blipFill>
        <p:spPr>
          <a:xfrm>
            <a:off x="7688954" y="1645766"/>
            <a:ext cx="4316008" cy="356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8"/>
          <a:stretch/>
        </p:blipFill>
        <p:spPr>
          <a:xfrm>
            <a:off x="3937996" y="1645766"/>
            <a:ext cx="4316008" cy="3566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9"/>
          <a:stretch/>
        </p:blipFill>
        <p:spPr>
          <a:xfrm>
            <a:off x="166256" y="1645766"/>
            <a:ext cx="4318328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48 hours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3737" y="5308706"/>
            <a:ext cx="5724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Colour: Average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in a mid-latitude band </a:t>
            </a:r>
            <a:r>
              <a:rPr lang="en-GB" sz="2000" dirty="0"/>
              <a:t>(20⁰N - 80⁰N)</a:t>
            </a:r>
            <a:endParaRPr lang="en-GB" sz="2000" dirty="0" smtClean="0"/>
          </a:p>
          <a:p>
            <a:r>
              <a:rPr lang="en-GB" sz="2000" dirty="0" smtClean="0"/>
              <a:t>Black line: 2-PVU contour at </a:t>
            </a:r>
            <a:r>
              <a:rPr lang="en-GB" sz="2000" dirty="0"/>
              <a:t>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235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3"/>
          <a:stretch/>
        </p:blipFill>
        <p:spPr>
          <a:xfrm>
            <a:off x="7679357" y="1645766"/>
            <a:ext cx="4304823" cy="356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8"/>
          <a:stretch/>
        </p:blipFill>
        <p:spPr>
          <a:xfrm>
            <a:off x="3937996" y="1645766"/>
            <a:ext cx="4316008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48 hours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3"/>
          <a:stretch/>
        </p:blipFill>
        <p:spPr>
          <a:xfrm>
            <a:off x="187038" y="1645766"/>
            <a:ext cx="4304823" cy="3566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6754" y="5091734"/>
            <a:ext cx="725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All: Black </a:t>
            </a:r>
            <a:r>
              <a:rPr lang="en-GB" sz="2000" dirty="0"/>
              <a:t>line: 2-PVU contour at 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  <a:p>
            <a:r>
              <a:rPr lang="en-GB" sz="2000" dirty="0" smtClean="0"/>
              <a:t>Centre: Colour: Average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in a mid-latitude band </a:t>
            </a:r>
            <a:r>
              <a:rPr lang="en-GB" sz="2000" dirty="0"/>
              <a:t>(20⁰N - 80⁰N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Sides: </a:t>
            </a:r>
            <a:r>
              <a:rPr lang="en-GB" sz="2000" dirty="0"/>
              <a:t>Colour: </a:t>
            </a:r>
            <a:r>
              <a:rPr lang="en-GB" sz="2000" dirty="0" smtClean="0"/>
              <a:t>Difference modified physics minus control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s</a:t>
            </a:r>
            <a:r>
              <a:rPr lang="en-GB" sz="2000" baseline="30000" dirty="0"/>
              <a:t>-2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336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9"/>
          <a:stretch/>
        </p:blipFill>
        <p:spPr>
          <a:xfrm>
            <a:off x="7686634" y="1645766"/>
            <a:ext cx="4318328" cy="356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7"/>
          <a:stretch/>
        </p:blipFill>
        <p:spPr>
          <a:xfrm>
            <a:off x="3950341" y="1645766"/>
            <a:ext cx="4291318" cy="3566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9"/>
          <a:stretch/>
        </p:blipFill>
        <p:spPr>
          <a:xfrm>
            <a:off x="207820" y="1645766"/>
            <a:ext cx="4322618" cy="356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673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LW0 LH10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2976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LW1 LH10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3279" y="1226127"/>
            <a:ext cx="29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LW2 LH10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2" y="356461"/>
            <a:ext cx="41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into simulation: 96 hours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3737" y="5308706"/>
            <a:ext cx="5724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Colour: Average kinetic energy per unit mass (m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 in a mid-latitude band </a:t>
            </a:r>
            <a:r>
              <a:rPr lang="en-GB" sz="2000" dirty="0"/>
              <a:t>(20⁰N - 80⁰N)</a:t>
            </a:r>
            <a:endParaRPr lang="en-GB" sz="2000" dirty="0" smtClean="0"/>
          </a:p>
          <a:p>
            <a:r>
              <a:rPr lang="en-GB" sz="2000" dirty="0" smtClean="0"/>
              <a:t>Black line: 2-PVU contour at </a:t>
            </a:r>
            <a:r>
              <a:rPr lang="en-GB" sz="2000" dirty="0"/>
              <a:t>50</a:t>
            </a:r>
            <a:r>
              <a:rPr lang="en-GB" sz="2000" baseline="30000" dirty="0"/>
              <a:t>o</a:t>
            </a:r>
            <a:r>
              <a:rPr lang="en-GB" sz="2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117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460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MartinezAlvarado</dc:creator>
  <cp:lastModifiedBy>Oscar MartinezAlvarado</cp:lastModifiedBy>
  <cp:revision>25</cp:revision>
  <dcterms:created xsi:type="dcterms:W3CDTF">2017-03-06T11:43:20Z</dcterms:created>
  <dcterms:modified xsi:type="dcterms:W3CDTF">2017-03-15T12:31:25Z</dcterms:modified>
</cp:coreProperties>
</file>