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72" r:id="rId2"/>
  </p:sldMasterIdLst>
  <p:notesMasterIdLst>
    <p:notesMasterId r:id="rId14"/>
  </p:notesMasterIdLst>
  <p:sldIdLst>
    <p:sldId id="299" r:id="rId3"/>
    <p:sldId id="275" r:id="rId4"/>
    <p:sldId id="287" r:id="rId5"/>
    <p:sldId id="288" r:id="rId6"/>
    <p:sldId id="289" r:id="rId7"/>
    <p:sldId id="290" r:id="rId8"/>
    <p:sldId id="291" r:id="rId9"/>
    <p:sldId id="296" r:id="rId10"/>
    <p:sldId id="272" r:id="rId11"/>
    <p:sldId id="298" r:id="rId12"/>
    <p:sldId id="267" r:id="rId1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66FF33"/>
    <a:srgbClr val="69C32B"/>
    <a:srgbClr val="33CC33"/>
    <a:srgbClr val="94BA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77070" autoAdjust="0"/>
  </p:normalViewPr>
  <p:slideViewPr>
    <p:cSldViewPr>
      <p:cViewPr varScale="1">
        <p:scale>
          <a:sx n="50" d="100"/>
          <a:sy n="50" d="100"/>
        </p:scale>
        <p:origin x="45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ea typeface="ＭＳ Ｐゴシック" pitchFamily="-64" charset="-128"/>
              </a:defRPr>
            </a:lvl1pPr>
          </a:lstStyle>
          <a:p>
            <a:pPr>
              <a:defRPr/>
            </a:pPr>
            <a:endParaRPr lang="en-US"/>
          </a:p>
        </p:txBody>
      </p:sp>
      <p:sp>
        <p:nvSpPr>
          <p:cNvPr id="1433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ea typeface="ＭＳ Ｐゴシック" pitchFamily="-64" charset="-128"/>
              </a:defRPr>
            </a:lvl1pPr>
          </a:lstStyle>
          <a:p>
            <a:pPr>
              <a:defRPr/>
            </a:pPr>
            <a:endParaRPr lang="en-US"/>
          </a:p>
        </p:txBody>
      </p:sp>
      <p:sp>
        <p:nvSpPr>
          <p:cNvPr id="112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34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ea typeface="ＭＳ Ｐゴシック" pitchFamily="-64" charset="-128"/>
              </a:defRPr>
            </a:lvl1pPr>
          </a:lstStyle>
          <a:p>
            <a:pPr>
              <a:defRPr/>
            </a:pPr>
            <a:endParaRPr lang="en-US"/>
          </a:p>
        </p:txBody>
      </p:sp>
      <p:sp>
        <p:nvSpPr>
          <p:cNvPr id="1434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ea typeface="ＭＳ Ｐゴシック" pitchFamily="-64" charset="-128"/>
              </a:defRPr>
            </a:lvl1pPr>
          </a:lstStyle>
          <a:p>
            <a:pPr>
              <a:defRPr/>
            </a:pPr>
            <a:fld id="{4DCCA424-631C-4CE8-833E-0BFB78A56EFA}" type="slidenum">
              <a:rPr lang="en-US"/>
              <a:pPr>
                <a:defRPr/>
              </a:pPr>
              <a:t>‹#›</a:t>
            </a:fld>
            <a:endParaRPr lang="en-US"/>
          </a:p>
        </p:txBody>
      </p:sp>
    </p:spTree>
    <p:extLst>
      <p:ext uri="{BB962C8B-B14F-4D97-AF65-F5344CB8AC3E}">
        <p14:creationId xmlns:p14="http://schemas.microsoft.com/office/powerpoint/2010/main" val="16058375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6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6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6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6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6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dirty="0" smtClean="0">
                <a:ea typeface="ＭＳ Ｐゴシック" pitchFamily="34" charset="-128"/>
              </a:rPr>
              <a:t>Once you have left the building make your way to the fire assembly point which is located at the far side of the car park in front of the Department. Do not re-enter the building. Wait at the assembly point until you are informed by the Evacuation Officer or University Security that it is safe to  return to the building. </a:t>
            </a:r>
          </a:p>
          <a:p>
            <a:endParaRPr lang="en-GB" dirty="0" smtClean="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8F27CC30-B831-44DD-974A-C08C346B89EA}" type="slidenum">
              <a:rPr lang="en-US" sz="1200" smtClean="0"/>
              <a:pPr/>
              <a:t>2</a:t>
            </a:fld>
            <a:endParaRPr lang="en-US" sz="1200" smtClean="0"/>
          </a:p>
        </p:txBody>
      </p:sp>
    </p:spTree>
    <p:extLst>
      <p:ext uri="{BB962C8B-B14F-4D97-AF65-F5344CB8AC3E}">
        <p14:creationId xmlns:p14="http://schemas.microsoft.com/office/powerpoint/2010/main" val="1499960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Add in recent observations from field site</a:t>
            </a:r>
            <a:endParaRPr lang="en-GB" dirty="0"/>
          </a:p>
        </p:txBody>
      </p:sp>
      <p:sp>
        <p:nvSpPr>
          <p:cNvPr id="4" name="Slide Number Placeholder 3"/>
          <p:cNvSpPr>
            <a:spLocks noGrp="1"/>
          </p:cNvSpPr>
          <p:nvPr>
            <p:ph type="sldNum" sz="quarter" idx="10"/>
          </p:nvPr>
        </p:nvSpPr>
        <p:spPr/>
        <p:txBody>
          <a:bodyPr/>
          <a:lstStyle/>
          <a:p>
            <a:pPr>
              <a:defRPr/>
            </a:pPr>
            <a:fld id="{4DCCA424-631C-4CE8-833E-0BFB78A56EFA}" type="slidenum">
              <a:rPr lang="en-US" smtClean="0"/>
              <a:pPr>
                <a:defRPr/>
              </a:pPr>
              <a:t>3</a:t>
            </a:fld>
            <a:endParaRPr lang="en-US"/>
          </a:p>
        </p:txBody>
      </p:sp>
    </p:spTree>
    <p:extLst>
      <p:ext uri="{BB962C8B-B14F-4D97-AF65-F5344CB8AC3E}">
        <p14:creationId xmlns:p14="http://schemas.microsoft.com/office/powerpoint/2010/main" val="490179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ea typeface="ＭＳ Ｐゴシック" pitchFamily="34" charset="-128"/>
            </a:endParaRPr>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1EC32FB4-87D8-427F-850F-6755CA166205}" type="slidenum">
              <a:rPr lang="en-US" sz="1200" smtClean="0"/>
              <a:pPr/>
              <a:t>9</a:t>
            </a:fld>
            <a:endParaRPr lang="en-US" sz="1200" smtClean="0"/>
          </a:p>
        </p:txBody>
      </p:sp>
    </p:spTree>
    <p:extLst>
      <p:ext uri="{BB962C8B-B14F-4D97-AF65-F5344CB8AC3E}">
        <p14:creationId xmlns:p14="http://schemas.microsoft.com/office/powerpoint/2010/main" val="3832071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dirty="0" smtClean="0">
                <a:ea typeface="ＭＳ Ｐゴシック" pitchFamily="34" charset="-128"/>
                <a:hlinkClick r:id="" action="ppaction://hlinkfile"/>
              </a:rPr>
              <a:t>Weather forecasts aren’t always accurate a few days ahead, so how can you possibly predict climate over the next 100 years?</a:t>
            </a:r>
            <a:endParaRPr lang="en-GB" dirty="0" smtClean="0">
              <a:ea typeface="ＭＳ Ｐゴシック" pitchFamily="34" charset="-128"/>
            </a:endParaRPr>
          </a:p>
          <a:p>
            <a:r>
              <a:rPr lang="en-GB" dirty="0" smtClean="0">
                <a:ea typeface="ＭＳ Ｐゴシック" pitchFamily="34" charset="-128"/>
              </a:rPr>
              <a:t> </a:t>
            </a:r>
          </a:p>
          <a:p>
            <a:r>
              <a:rPr lang="en-GB" dirty="0" smtClean="0">
                <a:ea typeface="ＭＳ Ｐゴシック" pitchFamily="34" charset="-128"/>
              </a:rPr>
              <a:t>Although they are made by the same sort of mathematical model, weather forecasts and climate predictions are really quite different. A weather forecast tells us what the weather (for example, temperature or rainfall) is going to be at a certain place and time over the next few days.</a:t>
            </a:r>
            <a:br>
              <a:rPr lang="en-GB" dirty="0" smtClean="0">
                <a:ea typeface="ＭＳ Ｐゴシック" pitchFamily="34" charset="-128"/>
              </a:rPr>
            </a:br>
            <a:r>
              <a:rPr lang="en-GB" dirty="0" smtClean="0">
                <a:ea typeface="ＭＳ Ｐゴシック" pitchFamily="34" charset="-128"/>
              </a:rPr>
              <a:t>A climate prediction tells us about changes in the average climate, its variability and extremes. So, it might say that Berkshire, in 40–60 years time, will have, on average 25% more rain in winter with three times the current number of heavy rainfall events. It will not forecast that it will be raining in Berkshire on the morning of 15 October 2044.</a:t>
            </a:r>
          </a:p>
          <a:p>
            <a:endParaRPr lang="en-US" dirty="0" smtClean="0">
              <a:ea typeface="ＭＳ Ｐゴシック" pitchFamily="34" charset="-128"/>
            </a:endParaRPr>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1EC32FB4-87D8-427F-850F-6755CA166205}" type="slidenum">
              <a:rPr lang="en-US" sz="1200" smtClean="0"/>
              <a:pPr/>
              <a:t>10</a:t>
            </a:fld>
            <a:endParaRPr lang="en-US" sz="1200" smtClean="0"/>
          </a:p>
        </p:txBody>
      </p:sp>
    </p:spTree>
    <p:extLst>
      <p:ext uri="{BB962C8B-B14F-4D97-AF65-F5344CB8AC3E}">
        <p14:creationId xmlns:p14="http://schemas.microsoft.com/office/powerpoint/2010/main" val="1874503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dirty="0" smtClean="0">
                <a:ea typeface="ＭＳ Ｐゴシック" pitchFamily="34" charset="-128"/>
              </a:rPr>
              <a:t>DAWN?? Introduce staff and student ambassadors</a:t>
            </a:r>
          </a:p>
          <a:p>
            <a:r>
              <a:rPr lang="en-GB" dirty="0" smtClean="0">
                <a:ea typeface="ＭＳ Ｐゴシック" pitchFamily="34" charset="-128"/>
              </a:rPr>
              <a:t>Fire alarm</a:t>
            </a:r>
          </a:p>
          <a:p>
            <a:r>
              <a:rPr lang="en-GB" dirty="0" smtClean="0">
                <a:ea typeface="ＭＳ Ｐゴシック" pitchFamily="34" charset="-128"/>
              </a:rPr>
              <a:t>Toilets</a:t>
            </a:r>
            <a:endParaRPr lang="en-US" dirty="0" smtClean="0">
              <a:ea typeface="ＭＳ Ｐゴシック" pitchFamily="34" charset="-128"/>
            </a:endParaRPr>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6D985988-D9C8-49EE-9C42-6669558A0C26}" type="slidenum">
              <a:rPr lang="en-US" sz="1200" smtClean="0"/>
              <a:pPr/>
              <a:t>11</a:t>
            </a:fld>
            <a:endParaRPr lang="en-US" sz="1200" smtClean="0"/>
          </a:p>
        </p:txBody>
      </p:sp>
    </p:spTree>
    <p:extLst>
      <p:ext uri="{BB962C8B-B14F-4D97-AF65-F5344CB8AC3E}">
        <p14:creationId xmlns:p14="http://schemas.microsoft.com/office/powerpoint/2010/main" val="1803036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247648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59008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449597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5" name="Slide Number Placeholder 4"/>
          <p:cNvSpPr>
            <a:spLocks noGrp="1"/>
          </p:cNvSpPr>
          <p:nvPr>
            <p:ph type="sldNum" sz="quarter" idx="10"/>
          </p:nvPr>
        </p:nvSpPr>
        <p:spPr/>
        <p:txBody>
          <a:bodyPr/>
          <a:lstStyle>
            <a:lvl1pPr>
              <a:defRPr/>
            </a:lvl1pPr>
          </a:lstStyle>
          <a:p>
            <a:fld id="{7D9A8A42-CDD3-483B-A525-DE73108F9D72}" type="slidenum">
              <a:rPr lang="en-GB" altLang="en-US">
                <a:solidFill>
                  <a:srgbClr val="50535A"/>
                </a:solidFill>
              </a:rPr>
              <a:pPr/>
              <a:t>‹#›</a:t>
            </a:fld>
            <a:endParaRPr lang="en-GB" altLang="en-US">
              <a:solidFill>
                <a:srgbClr val="50535A"/>
              </a:solidFill>
            </a:endParaRPr>
          </a:p>
        </p:txBody>
      </p:sp>
      <p:sp>
        <p:nvSpPr>
          <p:cNvPr id="6" name="Content Placeholder 2"/>
          <p:cNvSpPr>
            <a:spLocks noGrp="1"/>
          </p:cNvSpPr>
          <p:nvPr>
            <p:ph idx="11"/>
          </p:nvPr>
        </p:nvSpPr>
        <p:spPr>
          <a:xfrm>
            <a:off x="424800" y="2214000"/>
            <a:ext cx="3888000" cy="4320000"/>
          </a:xfrm>
        </p:spPr>
        <p:txBody>
          <a:bodyPr/>
          <a:lstStyle>
            <a:lvl1pPr>
              <a:buClr>
                <a:schemeClr val="accent1"/>
              </a:buCl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2"/>
          <p:cNvSpPr>
            <a:spLocks noGrp="1"/>
          </p:cNvSpPr>
          <p:nvPr>
            <p:ph idx="12"/>
          </p:nvPr>
        </p:nvSpPr>
        <p:spPr>
          <a:xfrm>
            <a:off x="4581327" y="2214000"/>
            <a:ext cx="3888000" cy="4320000"/>
          </a:xfrm>
        </p:spPr>
        <p:txBody>
          <a:bodyPr/>
          <a:lstStyle>
            <a:lvl1pPr>
              <a:buClr>
                <a:schemeClr val="accent1"/>
              </a:buCl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993643140"/>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buClr>
                <a:schemeClr val="accent1"/>
              </a:buCl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Slide Number Placeholder 3"/>
          <p:cNvSpPr>
            <a:spLocks noGrp="1"/>
          </p:cNvSpPr>
          <p:nvPr>
            <p:ph type="sldNum" sz="quarter" idx="10"/>
          </p:nvPr>
        </p:nvSpPr>
        <p:spPr/>
        <p:txBody>
          <a:bodyPr/>
          <a:lstStyle>
            <a:lvl1pPr>
              <a:defRPr/>
            </a:lvl1pPr>
          </a:lstStyle>
          <a:p>
            <a:fld id="{DCF6A46F-80AB-49F3-8C7E-9717ED945456}" type="slidenum">
              <a:rPr lang="en-GB" altLang="en-US">
                <a:solidFill>
                  <a:srgbClr val="50535A"/>
                </a:solidFill>
              </a:rPr>
              <a:pPr/>
              <a:t>‹#›</a:t>
            </a:fld>
            <a:endParaRPr lang="en-GB" altLang="en-US">
              <a:solidFill>
                <a:srgbClr val="50535A"/>
              </a:solidFill>
            </a:endParaRPr>
          </a:p>
        </p:txBody>
      </p:sp>
    </p:spTree>
    <p:extLst>
      <p:ext uri="{BB962C8B-B14F-4D97-AF65-F5344CB8AC3E}">
        <p14:creationId xmlns:p14="http://schemas.microsoft.com/office/powerpoint/2010/main" val="247609477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userDrawn="1">
  <p:cSld name="Title Slide (Grey)">
    <p:spTree>
      <p:nvGrpSpPr>
        <p:cNvPr id="1" name=""/>
        <p:cNvGrpSpPr/>
        <p:nvPr/>
      </p:nvGrpSpPr>
      <p:grpSpPr>
        <a:xfrm>
          <a:off x="0" y="0"/>
          <a:ext cx="0" cy="0"/>
          <a:chOff x="0" y="0"/>
          <a:chExt cx="0" cy="0"/>
        </a:xfrm>
      </p:grpSpPr>
      <p:sp>
        <p:nvSpPr>
          <p:cNvPr id="26" name="Rectangle 25"/>
          <p:cNvSpPr/>
          <p:nvPr/>
        </p:nvSpPr>
        <p:spPr bwMode="hidden">
          <a:xfrm>
            <a:off x="0" y="4572000"/>
            <a:ext cx="9144000" cy="228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2000">
              <a:solidFill>
                <a:srgbClr val="FFFFFF"/>
              </a:solidFill>
            </a:endParaRPr>
          </a:p>
        </p:txBody>
      </p:sp>
      <p:sp>
        <p:nvSpPr>
          <p:cNvPr id="23" name="Rectangle 22"/>
          <p:cNvSpPr/>
          <p:nvPr/>
        </p:nvSpPr>
        <p:spPr bwMode="hidden">
          <a:xfrm>
            <a:off x="0" y="0"/>
            <a:ext cx="9144000" cy="228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ctr" eaLnBrk="1" fontAlgn="auto" hangingPunct="1">
              <a:spcBef>
                <a:spcPts val="0"/>
              </a:spcBef>
              <a:spcAft>
                <a:spcPts val="0"/>
              </a:spcAft>
              <a:defRPr/>
            </a:pPr>
            <a:endParaRPr lang="en-GB" sz="2000">
              <a:solidFill>
                <a:srgbClr val="FFFFFF"/>
              </a:solidFill>
            </a:endParaRPr>
          </a:p>
        </p:txBody>
      </p:sp>
      <p:sp>
        <p:nvSpPr>
          <p:cNvPr id="3083" name="Rectangle 11"/>
          <p:cNvSpPr>
            <a:spLocks noGrp="1" noChangeArrowheads="1"/>
          </p:cNvSpPr>
          <p:nvPr>
            <p:ph type="ctrTitle"/>
          </p:nvPr>
        </p:nvSpPr>
        <p:spPr>
          <a:xfrm>
            <a:off x="424800" y="1143000"/>
            <a:ext cx="8280000" cy="919800"/>
          </a:xfrm>
        </p:spPr>
        <p:txBody>
          <a:bodyPr wrap="square"/>
          <a:lstStyle>
            <a:lvl1pPr>
              <a:lnSpc>
                <a:spcPct val="90000"/>
              </a:lnSpc>
              <a:tabLst>
                <a:tab pos="4038600" algn="l"/>
              </a:tabLst>
              <a:defRPr sz="4000" cap="all" baseline="0">
                <a:solidFill>
                  <a:schemeClr val="bg1"/>
                </a:solidFill>
              </a:defRPr>
            </a:lvl1pPr>
          </a:lstStyle>
          <a:p>
            <a:pPr lvl="0"/>
            <a:r>
              <a:rPr lang="en-US" altLang="en-US" noProof="0" smtClean="0"/>
              <a:t>Click to edit Master title style</a:t>
            </a:r>
            <a:endParaRPr lang="en-GB" altLang="en-US" noProof="0" dirty="0" smtClean="0"/>
          </a:p>
        </p:txBody>
      </p:sp>
      <p:sp>
        <p:nvSpPr>
          <p:cNvPr id="3084" name="Rectangle 12"/>
          <p:cNvSpPr>
            <a:spLocks noGrp="1" noChangeArrowheads="1"/>
          </p:cNvSpPr>
          <p:nvPr>
            <p:ph type="subTitle" idx="1"/>
          </p:nvPr>
        </p:nvSpPr>
        <p:spPr>
          <a:xfrm>
            <a:off x="424800" y="4653136"/>
            <a:ext cx="8280000" cy="925512"/>
          </a:xfrm>
        </p:spPr>
        <p:txBody>
          <a:bodyPr/>
          <a:lstStyle>
            <a:lvl1pPr marL="0" indent="0">
              <a:buFontTx/>
              <a:buNone/>
              <a:defRPr sz="2000">
                <a:solidFill>
                  <a:schemeClr val="bg1"/>
                </a:solidFill>
              </a:defRPr>
            </a:lvl1pPr>
          </a:lstStyle>
          <a:p>
            <a:pPr lvl="0"/>
            <a:r>
              <a:rPr lang="en-US" altLang="en-US" noProof="0" smtClean="0"/>
              <a:t>Click to edit Master subtitle style</a:t>
            </a:r>
            <a:endParaRPr lang="en-GB" altLang="en-US" noProof="0" dirty="0" smtClean="0"/>
          </a:p>
        </p:txBody>
      </p:sp>
      <p:sp>
        <p:nvSpPr>
          <p:cNvPr id="27" name="Rectangle 13"/>
          <p:cNvSpPr>
            <a:spLocks noGrp="1" noChangeArrowheads="1"/>
          </p:cNvSpPr>
          <p:nvPr>
            <p:ph type="sldNum" sz="quarter" idx="4"/>
          </p:nvPr>
        </p:nvSpPr>
        <p:spPr bwMode="auto">
          <a:xfrm>
            <a:off x="8028525" y="6237312"/>
            <a:ext cx="676275"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bg2"/>
                </a:solidFill>
                <a:latin typeface="+mn-lt"/>
              </a:defRPr>
            </a:lvl1pPr>
          </a:lstStyle>
          <a:p>
            <a:fld id="{44C01B32-D1A0-401C-8867-70456BBB1E87}" type="slidenum">
              <a:rPr lang="en-GB" altLang="en-US" smtClean="0">
                <a:solidFill>
                  <a:srgbClr val="E0E0E1"/>
                </a:solidFill>
              </a:rPr>
              <a:pPr/>
              <a:t>‹#›</a:t>
            </a:fld>
            <a:endParaRPr lang="en-GB" altLang="en-US" dirty="0">
              <a:solidFill>
                <a:srgbClr val="E0E0E1"/>
              </a:solidFill>
            </a:endParaRPr>
          </a:p>
        </p:txBody>
      </p:sp>
      <p:sp>
        <p:nvSpPr>
          <p:cNvPr id="28" name="TextBox 27"/>
          <p:cNvSpPr txBox="1">
            <a:spLocks noChangeArrowheads="1"/>
          </p:cNvSpPr>
          <p:nvPr/>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eaLnBrk="1" hangingPunct="1"/>
            <a:r>
              <a:rPr lang="en-GB" altLang="en-US" sz="1400" dirty="0">
                <a:solidFill>
                  <a:srgbClr val="FFFFFF"/>
                </a:solidFill>
                <a:latin typeface="Effra Light" pitchFamily="34" charset="0"/>
                <a:ea typeface="+mn-ea"/>
              </a:rPr>
              <a:t>LIMITLESS </a:t>
            </a:r>
            <a:r>
              <a:rPr lang="en-GB" altLang="en-US" sz="1400" dirty="0">
                <a:solidFill>
                  <a:srgbClr val="FFFFFF"/>
                </a:solidFill>
                <a:latin typeface="Effra Heavy" pitchFamily="34" charset="0"/>
                <a:ea typeface="+mn-ea"/>
              </a:rPr>
              <a:t>POTENTIAL</a:t>
            </a:r>
            <a:r>
              <a:rPr lang="en-GB" altLang="en-US" sz="1400" dirty="0">
                <a:solidFill>
                  <a:srgbClr val="FFFFFF"/>
                </a:solidFill>
                <a:latin typeface="Effra Light" pitchFamily="34" charset="0"/>
                <a:ea typeface="+mn-ea"/>
              </a:rPr>
              <a:t> | LIMITLESS </a:t>
            </a:r>
            <a:r>
              <a:rPr lang="en-GB" altLang="en-US" sz="1400" dirty="0">
                <a:solidFill>
                  <a:srgbClr val="FFFFFF"/>
                </a:solidFill>
                <a:latin typeface="Effra Heavy" pitchFamily="34" charset="0"/>
                <a:ea typeface="+mn-ea"/>
              </a:rPr>
              <a:t>OPPORTUNITIES</a:t>
            </a:r>
            <a:r>
              <a:rPr lang="en-GB" altLang="en-US" sz="1400" dirty="0">
                <a:solidFill>
                  <a:srgbClr val="FFFFFF"/>
                </a:solidFill>
                <a:latin typeface="Effra Light" pitchFamily="34" charset="0"/>
                <a:ea typeface="+mn-ea"/>
              </a:rPr>
              <a:t> | LIMITLESS </a:t>
            </a:r>
            <a:r>
              <a:rPr lang="en-GB" altLang="en-US" sz="1400" dirty="0">
                <a:solidFill>
                  <a:srgbClr val="FFFFFF"/>
                </a:solidFill>
                <a:latin typeface="Effra Heavy" pitchFamily="34" charset="0"/>
                <a:ea typeface="+mn-ea"/>
              </a:rPr>
              <a:t>IMPACT</a:t>
            </a:r>
          </a:p>
        </p:txBody>
      </p:sp>
      <p:sp>
        <p:nvSpPr>
          <p:cNvPr id="29" name="Date Placeholder 1"/>
          <p:cNvSpPr>
            <a:spLocks noGrp="1"/>
          </p:cNvSpPr>
          <p:nvPr>
            <p:ph type="dt" sz="half" idx="2"/>
          </p:nvPr>
        </p:nvSpPr>
        <p:spPr>
          <a:xfrm>
            <a:off x="424800" y="6237312"/>
            <a:ext cx="2133600" cy="252000"/>
          </a:xfrm>
          <a:prstGeom prst="rect">
            <a:avLst/>
          </a:prstGeom>
        </p:spPr>
        <p:txBody>
          <a:bodyPr vert="horz" lIns="0" tIns="0" rIns="0" bIns="0" rtlCol="0" anchor="t" anchorCtr="0"/>
          <a:lstStyle>
            <a:lvl1pPr algn="l">
              <a:defRPr sz="1200">
                <a:solidFill>
                  <a:schemeClr val="bg2"/>
                </a:solidFill>
                <a:latin typeface="+mn-lt"/>
              </a:defRPr>
            </a:lvl1pPr>
          </a:lstStyle>
          <a:p>
            <a:pPr eaLnBrk="1" hangingPunct="1"/>
            <a:r>
              <a:rPr lang="en-GB" dirty="0" smtClean="0">
                <a:solidFill>
                  <a:srgbClr val="E0E0E1"/>
                </a:solidFill>
                <a:ea typeface="+mn-ea"/>
              </a:rPr>
              <a:t>Wednesday, 11 June 2014</a:t>
            </a:r>
            <a:endParaRPr lang="en-GB" dirty="0">
              <a:solidFill>
                <a:srgbClr val="E0E0E1"/>
              </a:solidFill>
              <a:ea typeface="+mn-ea"/>
            </a:endParaRPr>
          </a:p>
        </p:txBody>
      </p:sp>
      <p:pic>
        <p:nvPicPr>
          <p:cNvPr id="32" name="Picture 55"/>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hidden">
          <a:xfrm>
            <a:off x="7524750" y="439662"/>
            <a:ext cx="1184275" cy="384326"/>
          </a:xfrm>
          <a:prstGeom prst="rect">
            <a:avLst/>
          </a:prstGeom>
          <a:noFill/>
          <a:ln>
            <a:noFill/>
          </a:ln>
        </p:spPr>
      </p:pic>
      <p:pic>
        <p:nvPicPr>
          <p:cNvPr id="15" name="Picture 4"/>
          <p:cNvPicPr>
            <a:picLocks noChangeAspect="1"/>
          </p:cNvPicPr>
          <p:nvPr userDrawn="1"/>
        </p:nvPicPr>
        <p:blipFill>
          <a:blip r:embed="rId3">
            <a:extLst>
              <a:ext uri="{28A0092B-C50C-407E-A947-70E740481C1C}">
                <a14:useLocalDpi xmlns:a14="http://schemas.microsoft.com/office/drawing/2010/main" val="0"/>
              </a:ext>
            </a:extLst>
          </a:blip>
          <a:srcRect l="13858" t="424" r="7953" b="22234"/>
          <a:stretch>
            <a:fillRect/>
          </a:stretch>
        </p:blipFill>
        <p:spPr bwMode="auto">
          <a:xfrm>
            <a:off x="0" y="2286000"/>
            <a:ext cx="914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a:spLocks noChangeArrowheads="1"/>
          </p:cNvSpPr>
          <p:nvPr userDrawn="1"/>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eaLnBrk="1" hangingPunct="1"/>
            <a:r>
              <a:rPr lang="en-GB" altLang="en-US" sz="1400" dirty="0">
                <a:solidFill>
                  <a:srgbClr val="FFFFFF"/>
                </a:solidFill>
                <a:latin typeface="Effra Light" pitchFamily="34" charset="0"/>
                <a:ea typeface="+mn-ea"/>
              </a:rPr>
              <a:t>LIMITLESS </a:t>
            </a:r>
            <a:r>
              <a:rPr lang="en-GB" altLang="en-US" sz="1400" dirty="0">
                <a:solidFill>
                  <a:srgbClr val="FFFFFF"/>
                </a:solidFill>
                <a:latin typeface="Effra Heavy" pitchFamily="34" charset="0"/>
                <a:ea typeface="+mn-ea"/>
              </a:rPr>
              <a:t>POTENTIAL</a:t>
            </a:r>
            <a:r>
              <a:rPr lang="en-GB" altLang="en-US" sz="1400" dirty="0">
                <a:solidFill>
                  <a:srgbClr val="FFFFFF"/>
                </a:solidFill>
                <a:latin typeface="Effra Light" pitchFamily="34" charset="0"/>
                <a:ea typeface="+mn-ea"/>
              </a:rPr>
              <a:t> | LIMITLESS </a:t>
            </a:r>
            <a:r>
              <a:rPr lang="en-GB" altLang="en-US" sz="1400" dirty="0">
                <a:solidFill>
                  <a:srgbClr val="FFFFFF"/>
                </a:solidFill>
                <a:latin typeface="Effra Heavy" pitchFamily="34" charset="0"/>
                <a:ea typeface="+mn-ea"/>
              </a:rPr>
              <a:t>OPPORTUNITIES</a:t>
            </a:r>
            <a:r>
              <a:rPr lang="en-GB" altLang="en-US" sz="1400" dirty="0">
                <a:solidFill>
                  <a:srgbClr val="FFFFFF"/>
                </a:solidFill>
                <a:latin typeface="Effra Light" pitchFamily="34" charset="0"/>
                <a:ea typeface="+mn-ea"/>
              </a:rPr>
              <a:t> | LIMITLESS </a:t>
            </a:r>
            <a:r>
              <a:rPr lang="en-GB" altLang="en-US" sz="1400" dirty="0">
                <a:solidFill>
                  <a:srgbClr val="FFFFFF"/>
                </a:solidFill>
                <a:latin typeface="Effra Heavy" pitchFamily="34" charset="0"/>
                <a:ea typeface="+mn-ea"/>
              </a:rPr>
              <a:t>IMPACT</a:t>
            </a:r>
          </a:p>
        </p:txBody>
      </p:sp>
      <p:sp>
        <p:nvSpPr>
          <p:cNvPr id="3" name="Text Placeholder 2"/>
          <p:cNvSpPr>
            <a:spLocks noGrp="1"/>
          </p:cNvSpPr>
          <p:nvPr>
            <p:ph type="body" sz="quarter" idx="13" hasCustomPrompt="1"/>
          </p:nvPr>
        </p:nvSpPr>
        <p:spPr>
          <a:xfrm>
            <a:off x="417512" y="0"/>
            <a:ext cx="2858344" cy="867106"/>
          </a:xfrm>
          <a:solidFill>
            <a:schemeClr val="accent1"/>
          </a:solidFill>
        </p:spPr>
        <p:txBody>
          <a:bodyPr wrap="square" lIns="72000" tIns="396000" rIns="72000" bIns="36000">
            <a:spAutoFit/>
          </a:bodyPr>
          <a:lstStyle>
            <a:lvl1pPr marL="0" indent="0">
              <a:buNone/>
              <a:defRPr sz="1400">
                <a:solidFill>
                  <a:schemeClr val="bg1"/>
                </a:solidFill>
                <a:latin typeface="+mj-lt"/>
              </a:defRPr>
            </a:lvl1pPr>
          </a:lstStyle>
          <a:p>
            <a:pPr lvl="0"/>
            <a:r>
              <a:rPr lang="en-US" dirty="0" smtClean="0"/>
              <a:t>Unit name here, max 2 line, adjust width of box if required</a:t>
            </a:r>
            <a:endParaRPr lang="en-GB" dirty="0"/>
          </a:p>
        </p:txBody>
      </p:sp>
      <p:sp>
        <p:nvSpPr>
          <p:cNvPr id="8" name="Picture Placeholder 7"/>
          <p:cNvSpPr>
            <a:spLocks noGrp="1"/>
          </p:cNvSpPr>
          <p:nvPr>
            <p:ph type="pic" sz="quarter" idx="16" hasCustomPrompt="1"/>
          </p:nvPr>
        </p:nvSpPr>
        <p:spPr>
          <a:xfrm>
            <a:off x="0" y="2286000"/>
            <a:ext cx="9144000" cy="2286000"/>
          </a:xfrm>
        </p:spPr>
        <p:txBody>
          <a:bodyPr/>
          <a:lstStyle>
            <a:lvl1pPr marL="0" indent="0">
              <a:buNone/>
              <a:defRPr sz="1000">
                <a:solidFill>
                  <a:schemeClr val="bg1"/>
                </a:solidFill>
              </a:defRPr>
            </a:lvl1pPr>
          </a:lstStyle>
          <a:p>
            <a:r>
              <a:rPr lang="en-US" dirty="0" smtClean="0"/>
              <a:t>Click icon to add picture. Visit www.reading.ac.uk/imagebank for more.</a:t>
            </a:r>
          </a:p>
        </p:txBody>
      </p:sp>
      <p:sp>
        <p:nvSpPr>
          <p:cNvPr id="17" name="TextBox 16"/>
          <p:cNvSpPr txBox="1"/>
          <p:nvPr userDrawn="1"/>
        </p:nvSpPr>
        <p:spPr>
          <a:xfrm>
            <a:off x="424800" y="6646907"/>
            <a:ext cx="2016224" cy="123111"/>
          </a:xfrm>
          <a:prstGeom prst="rect">
            <a:avLst/>
          </a:prstGeom>
          <a:noFill/>
        </p:spPr>
        <p:txBody>
          <a:bodyPr wrap="square" lIns="0" tIns="0" rIns="0" bIns="0" rtlCol="0">
            <a:spAutoFit/>
          </a:bodyPr>
          <a:lstStyle/>
          <a:p>
            <a:pPr eaLnBrk="1" hangingPunct="1">
              <a:spcBef>
                <a:spcPct val="20000"/>
              </a:spcBef>
              <a:buClr>
                <a:srgbClr val="D2002E"/>
              </a:buClr>
              <a:buFont typeface="Arial" charset="0"/>
              <a:buNone/>
              <a:defRPr/>
            </a:pPr>
            <a:r>
              <a:rPr lang="en-GB" sz="800" kern="0" dirty="0" smtClean="0">
                <a:solidFill>
                  <a:srgbClr val="E0E0E1"/>
                </a:solidFill>
                <a:latin typeface="Effra"/>
                <a:ea typeface="+mn-ea"/>
              </a:rPr>
              <a:t>Copyright University of Reading</a:t>
            </a:r>
            <a:endParaRPr lang="en-GB" sz="800" kern="0" dirty="0">
              <a:solidFill>
                <a:srgbClr val="E0E0E1"/>
              </a:solidFill>
              <a:latin typeface="Effra"/>
              <a:ea typeface="+mn-ea"/>
            </a:endParaRPr>
          </a:p>
        </p:txBody>
      </p:sp>
    </p:spTree>
    <p:extLst>
      <p:ext uri="{BB962C8B-B14F-4D97-AF65-F5344CB8AC3E}">
        <p14:creationId xmlns:p14="http://schemas.microsoft.com/office/powerpoint/2010/main" val="769531109"/>
      </p:ext>
    </p:extLst>
  </p:cSld>
  <p:clrMapOvr>
    <a:masterClrMapping/>
  </p:clrMapOvr>
  <p:transition spd="med">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preserve="1" userDrawn="1">
  <p:cSld name="Title Slide (Colour)">
    <p:spTree>
      <p:nvGrpSpPr>
        <p:cNvPr id="1" name=""/>
        <p:cNvGrpSpPr/>
        <p:nvPr/>
      </p:nvGrpSpPr>
      <p:grpSpPr>
        <a:xfrm>
          <a:off x="0" y="0"/>
          <a:ext cx="0" cy="0"/>
          <a:chOff x="0" y="0"/>
          <a:chExt cx="0" cy="0"/>
        </a:xfrm>
      </p:grpSpPr>
      <p:sp>
        <p:nvSpPr>
          <p:cNvPr id="26" name="Rectangle 25"/>
          <p:cNvSpPr/>
          <p:nvPr userDrawn="1"/>
        </p:nvSpPr>
        <p:spPr bwMode="hidden">
          <a:xfrm>
            <a:off x="0" y="4572000"/>
            <a:ext cx="9144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2000">
              <a:solidFill>
                <a:srgbClr val="FFFFFF"/>
              </a:solidFill>
            </a:endParaRPr>
          </a:p>
        </p:txBody>
      </p:sp>
      <p:pic>
        <p:nvPicPr>
          <p:cNvPr id="22" name="Picture 4"/>
          <p:cNvPicPr>
            <a:picLocks noChangeAspect="1"/>
          </p:cNvPicPr>
          <p:nvPr userDrawn="1"/>
        </p:nvPicPr>
        <p:blipFill>
          <a:blip r:embed="rId2">
            <a:extLst>
              <a:ext uri="{28A0092B-C50C-407E-A947-70E740481C1C}">
                <a14:useLocalDpi xmlns:a14="http://schemas.microsoft.com/office/drawing/2010/main" val="0"/>
              </a:ext>
            </a:extLst>
          </a:blip>
          <a:srcRect l="13858" t="424" r="7953" b="22234"/>
          <a:stretch>
            <a:fillRect/>
          </a:stretch>
        </p:blipFill>
        <p:spPr bwMode="auto">
          <a:xfrm>
            <a:off x="0" y="2286000"/>
            <a:ext cx="914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userDrawn="1"/>
        </p:nvSpPr>
        <p:spPr bwMode="hidden">
          <a:xfrm>
            <a:off x="0" y="0"/>
            <a:ext cx="9144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2000">
              <a:solidFill>
                <a:srgbClr val="FFFFFF"/>
              </a:solidFill>
            </a:endParaRPr>
          </a:p>
        </p:txBody>
      </p:sp>
      <p:sp>
        <p:nvSpPr>
          <p:cNvPr id="3084" name="Rectangle 12"/>
          <p:cNvSpPr>
            <a:spLocks noGrp="1" noChangeArrowheads="1"/>
          </p:cNvSpPr>
          <p:nvPr>
            <p:ph type="subTitle" idx="1"/>
          </p:nvPr>
        </p:nvSpPr>
        <p:spPr>
          <a:xfrm>
            <a:off x="424800" y="4653136"/>
            <a:ext cx="7920038" cy="925512"/>
          </a:xfrm>
        </p:spPr>
        <p:txBody>
          <a:bodyPr/>
          <a:lstStyle>
            <a:lvl1pPr marL="0" indent="0">
              <a:buFontTx/>
              <a:buNone/>
              <a:defRPr sz="2000">
                <a:solidFill>
                  <a:schemeClr val="bg1"/>
                </a:solidFill>
              </a:defRPr>
            </a:lvl1pPr>
          </a:lstStyle>
          <a:p>
            <a:pPr lvl="0"/>
            <a:r>
              <a:rPr lang="en-US" altLang="en-US" noProof="0" smtClean="0"/>
              <a:t>Click to edit Master subtitle style</a:t>
            </a:r>
            <a:endParaRPr lang="en-GB" altLang="en-US" noProof="0" dirty="0" smtClean="0"/>
          </a:p>
        </p:txBody>
      </p:sp>
      <p:sp>
        <p:nvSpPr>
          <p:cNvPr id="27" name="Rectangle 13"/>
          <p:cNvSpPr>
            <a:spLocks noGrp="1" noChangeArrowheads="1"/>
          </p:cNvSpPr>
          <p:nvPr>
            <p:ph type="sldNum" sz="quarter" idx="4"/>
          </p:nvPr>
        </p:nvSpPr>
        <p:spPr bwMode="auto">
          <a:xfrm>
            <a:off x="8028525" y="6237312"/>
            <a:ext cx="676275"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bg2"/>
                </a:solidFill>
                <a:latin typeface="+mn-lt"/>
              </a:defRPr>
            </a:lvl1pPr>
          </a:lstStyle>
          <a:p>
            <a:fld id="{44C01B32-D1A0-401C-8867-70456BBB1E87}" type="slidenum">
              <a:rPr lang="en-GB" altLang="en-US" smtClean="0">
                <a:solidFill>
                  <a:srgbClr val="E0E0E1"/>
                </a:solidFill>
              </a:rPr>
              <a:pPr/>
              <a:t>‹#›</a:t>
            </a:fld>
            <a:endParaRPr lang="en-GB" altLang="en-US" dirty="0">
              <a:solidFill>
                <a:srgbClr val="E0E0E1"/>
              </a:solidFill>
            </a:endParaRPr>
          </a:p>
        </p:txBody>
      </p:sp>
      <p:sp>
        <p:nvSpPr>
          <p:cNvPr id="28" name="TextBox 27"/>
          <p:cNvSpPr txBox="1">
            <a:spLocks noChangeArrowheads="1"/>
          </p:cNvSpPr>
          <p:nvPr userDrawn="1"/>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eaLnBrk="1" hangingPunct="1"/>
            <a:r>
              <a:rPr lang="en-GB" altLang="en-US" sz="1400" dirty="0">
                <a:solidFill>
                  <a:srgbClr val="FFFFFF"/>
                </a:solidFill>
                <a:latin typeface="Effra Light" pitchFamily="34" charset="0"/>
                <a:ea typeface="+mn-ea"/>
              </a:rPr>
              <a:t>LIMITLESS </a:t>
            </a:r>
            <a:r>
              <a:rPr lang="en-GB" altLang="en-US" sz="1400" dirty="0">
                <a:solidFill>
                  <a:srgbClr val="FFFFFF"/>
                </a:solidFill>
                <a:latin typeface="Effra Heavy" pitchFamily="34" charset="0"/>
                <a:ea typeface="+mn-ea"/>
              </a:rPr>
              <a:t>POTENTIAL</a:t>
            </a:r>
            <a:r>
              <a:rPr lang="en-GB" altLang="en-US" sz="1400" dirty="0">
                <a:solidFill>
                  <a:srgbClr val="FFFFFF"/>
                </a:solidFill>
                <a:latin typeface="Effra Light" pitchFamily="34" charset="0"/>
                <a:ea typeface="+mn-ea"/>
              </a:rPr>
              <a:t> | LIMITLESS </a:t>
            </a:r>
            <a:r>
              <a:rPr lang="en-GB" altLang="en-US" sz="1400" dirty="0">
                <a:solidFill>
                  <a:srgbClr val="FFFFFF"/>
                </a:solidFill>
                <a:latin typeface="Effra Heavy" pitchFamily="34" charset="0"/>
                <a:ea typeface="+mn-ea"/>
              </a:rPr>
              <a:t>OPPORTUNITIES</a:t>
            </a:r>
            <a:r>
              <a:rPr lang="en-GB" altLang="en-US" sz="1400" dirty="0">
                <a:solidFill>
                  <a:srgbClr val="FFFFFF"/>
                </a:solidFill>
                <a:latin typeface="Effra Light" pitchFamily="34" charset="0"/>
                <a:ea typeface="+mn-ea"/>
              </a:rPr>
              <a:t> | LIMITLESS </a:t>
            </a:r>
            <a:r>
              <a:rPr lang="en-GB" altLang="en-US" sz="1400" dirty="0">
                <a:solidFill>
                  <a:srgbClr val="FFFFFF"/>
                </a:solidFill>
                <a:latin typeface="Effra Heavy" pitchFamily="34" charset="0"/>
                <a:ea typeface="+mn-ea"/>
              </a:rPr>
              <a:t>IMPACT</a:t>
            </a:r>
          </a:p>
        </p:txBody>
      </p:sp>
      <p:pic>
        <p:nvPicPr>
          <p:cNvPr id="32" name="Picture 55"/>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hidden">
          <a:xfrm>
            <a:off x="7524750" y="439662"/>
            <a:ext cx="1184275" cy="384326"/>
          </a:xfrm>
          <a:prstGeom prst="rect">
            <a:avLst/>
          </a:prstGeom>
          <a:noFill/>
          <a:ln>
            <a:noFill/>
          </a:ln>
        </p:spPr>
      </p:pic>
      <p:sp>
        <p:nvSpPr>
          <p:cNvPr id="14" name="Rectangle 11"/>
          <p:cNvSpPr>
            <a:spLocks noGrp="1" noChangeArrowheads="1"/>
          </p:cNvSpPr>
          <p:nvPr>
            <p:ph type="ctrTitle"/>
          </p:nvPr>
        </p:nvSpPr>
        <p:spPr>
          <a:xfrm>
            <a:off x="424800" y="1143000"/>
            <a:ext cx="8280000" cy="919800"/>
          </a:xfrm>
        </p:spPr>
        <p:txBody>
          <a:bodyPr wrap="square"/>
          <a:lstStyle>
            <a:lvl1pPr>
              <a:lnSpc>
                <a:spcPct val="90000"/>
              </a:lnSpc>
              <a:tabLst>
                <a:tab pos="4038600" algn="l"/>
              </a:tabLst>
              <a:defRPr sz="4000" cap="all" baseline="0">
                <a:solidFill>
                  <a:schemeClr val="bg1"/>
                </a:solidFill>
              </a:defRPr>
            </a:lvl1pPr>
          </a:lstStyle>
          <a:p>
            <a:pPr lvl="0"/>
            <a:r>
              <a:rPr lang="en-US" altLang="en-US" noProof="0" smtClean="0"/>
              <a:t>Click to edit Master title style</a:t>
            </a:r>
            <a:endParaRPr lang="en-GB" altLang="en-US" noProof="0" dirty="0" smtClean="0"/>
          </a:p>
        </p:txBody>
      </p:sp>
      <p:sp>
        <p:nvSpPr>
          <p:cNvPr id="15" name="Text Placeholder 2"/>
          <p:cNvSpPr>
            <a:spLocks noGrp="1"/>
          </p:cNvSpPr>
          <p:nvPr>
            <p:ph type="body" sz="quarter" idx="13" hasCustomPrompt="1"/>
          </p:nvPr>
        </p:nvSpPr>
        <p:spPr>
          <a:xfrm>
            <a:off x="417512" y="0"/>
            <a:ext cx="2858344" cy="867106"/>
          </a:xfrm>
          <a:solidFill>
            <a:schemeClr val="accent1"/>
          </a:solidFill>
        </p:spPr>
        <p:txBody>
          <a:bodyPr wrap="square" lIns="72000" tIns="396000" rIns="72000" bIns="36000">
            <a:spAutoFit/>
          </a:bodyPr>
          <a:lstStyle>
            <a:lvl1pPr marL="0" indent="0">
              <a:buNone/>
              <a:defRPr sz="1400">
                <a:solidFill>
                  <a:schemeClr val="bg1"/>
                </a:solidFill>
                <a:latin typeface="+mj-lt"/>
              </a:defRPr>
            </a:lvl1pPr>
          </a:lstStyle>
          <a:p>
            <a:pPr lvl="0"/>
            <a:r>
              <a:rPr lang="en-US" dirty="0" smtClean="0"/>
              <a:t>Unit name here, max 2 line, adjust width of box if required</a:t>
            </a:r>
            <a:endParaRPr lang="en-GB" dirty="0"/>
          </a:p>
        </p:txBody>
      </p:sp>
      <p:sp>
        <p:nvSpPr>
          <p:cNvPr id="16" name="Footer Placeholder 2"/>
          <p:cNvSpPr>
            <a:spLocks noGrp="1"/>
          </p:cNvSpPr>
          <p:nvPr>
            <p:ph type="ftr" sz="quarter" idx="3"/>
          </p:nvPr>
        </p:nvSpPr>
        <p:spPr>
          <a:xfrm>
            <a:off x="3124200" y="6237312"/>
            <a:ext cx="2895600" cy="252000"/>
          </a:xfrm>
          <a:prstGeom prst="rect">
            <a:avLst/>
          </a:prstGeom>
        </p:spPr>
        <p:txBody>
          <a:bodyPr vert="horz" lIns="0" tIns="0" rIns="0" bIns="0" rtlCol="0" anchor="t" anchorCtr="0"/>
          <a:lstStyle>
            <a:lvl1pPr algn="ctr">
              <a:defRPr sz="1200">
                <a:solidFill>
                  <a:schemeClr val="bg2"/>
                </a:solidFill>
                <a:latin typeface="+mn-lt"/>
              </a:defRPr>
            </a:lvl1pPr>
          </a:lstStyle>
          <a:p>
            <a:pPr eaLnBrk="1" hangingPunct="1"/>
            <a:r>
              <a:rPr lang="en-GB" smtClean="0">
                <a:solidFill>
                  <a:srgbClr val="E0E0E1"/>
                </a:solidFill>
                <a:ea typeface="+mn-ea"/>
              </a:rPr>
              <a:t>Copyright University of Reading</a:t>
            </a:r>
            <a:endParaRPr lang="en-GB" dirty="0">
              <a:solidFill>
                <a:srgbClr val="E0E0E1"/>
              </a:solidFill>
              <a:ea typeface="+mn-ea"/>
            </a:endParaRPr>
          </a:p>
        </p:txBody>
      </p:sp>
      <p:sp>
        <p:nvSpPr>
          <p:cNvPr id="17" name="Date Placeholder 1"/>
          <p:cNvSpPr>
            <a:spLocks noGrp="1"/>
          </p:cNvSpPr>
          <p:nvPr>
            <p:ph type="dt" sz="half" idx="2"/>
          </p:nvPr>
        </p:nvSpPr>
        <p:spPr>
          <a:xfrm>
            <a:off x="424800" y="6237312"/>
            <a:ext cx="2133600" cy="252000"/>
          </a:xfrm>
          <a:prstGeom prst="rect">
            <a:avLst/>
          </a:prstGeom>
        </p:spPr>
        <p:txBody>
          <a:bodyPr vert="horz" lIns="0" tIns="0" rIns="0" bIns="0" rtlCol="0" anchor="t" anchorCtr="0"/>
          <a:lstStyle>
            <a:lvl1pPr algn="l">
              <a:defRPr sz="1200">
                <a:solidFill>
                  <a:schemeClr val="bg2"/>
                </a:solidFill>
                <a:latin typeface="+mn-lt"/>
              </a:defRPr>
            </a:lvl1pPr>
          </a:lstStyle>
          <a:p>
            <a:pPr eaLnBrk="1" hangingPunct="1"/>
            <a:r>
              <a:rPr lang="en-GB" dirty="0" smtClean="0">
                <a:solidFill>
                  <a:srgbClr val="E0E0E1"/>
                </a:solidFill>
                <a:ea typeface="+mn-ea"/>
              </a:rPr>
              <a:t>Wednesday, 11 June 2014</a:t>
            </a:r>
            <a:endParaRPr lang="en-GB" dirty="0">
              <a:solidFill>
                <a:srgbClr val="E0E0E1"/>
              </a:solidFill>
              <a:ea typeface="+mn-ea"/>
            </a:endParaRPr>
          </a:p>
        </p:txBody>
      </p:sp>
      <p:sp>
        <p:nvSpPr>
          <p:cNvPr id="19" name="TextBox 18"/>
          <p:cNvSpPr txBox="1"/>
          <p:nvPr userDrawn="1"/>
        </p:nvSpPr>
        <p:spPr>
          <a:xfrm>
            <a:off x="424800" y="6646907"/>
            <a:ext cx="2016224" cy="123111"/>
          </a:xfrm>
          <a:prstGeom prst="rect">
            <a:avLst/>
          </a:prstGeom>
          <a:noFill/>
        </p:spPr>
        <p:txBody>
          <a:bodyPr wrap="square" lIns="0" tIns="0" rIns="0" bIns="0" rtlCol="0">
            <a:spAutoFit/>
          </a:bodyPr>
          <a:lstStyle/>
          <a:p>
            <a:pPr eaLnBrk="1" hangingPunct="1">
              <a:spcBef>
                <a:spcPct val="20000"/>
              </a:spcBef>
              <a:buClr>
                <a:srgbClr val="D2002E"/>
              </a:buClr>
              <a:buFont typeface="Arial" charset="0"/>
              <a:buNone/>
              <a:defRPr/>
            </a:pPr>
            <a:r>
              <a:rPr lang="en-GB" sz="800" kern="0" dirty="0" smtClean="0">
                <a:solidFill>
                  <a:srgbClr val="E0E0E1"/>
                </a:solidFill>
                <a:latin typeface="Effra"/>
                <a:ea typeface="+mn-ea"/>
              </a:rPr>
              <a:t>Copyright University of Reading</a:t>
            </a:r>
            <a:endParaRPr lang="en-GB" sz="800" kern="0" dirty="0">
              <a:solidFill>
                <a:srgbClr val="E0E0E1"/>
              </a:solidFill>
              <a:latin typeface="Effra"/>
              <a:ea typeface="+mn-ea"/>
            </a:endParaRPr>
          </a:p>
        </p:txBody>
      </p:sp>
      <p:sp>
        <p:nvSpPr>
          <p:cNvPr id="20" name="Picture Placeholder 7"/>
          <p:cNvSpPr>
            <a:spLocks noGrp="1"/>
          </p:cNvSpPr>
          <p:nvPr>
            <p:ph type="pic" sz="quarter" idx="16" hasCustomPrompt="1"/>
          </p:nvPr>
        </p:nvSpPr>
        <p:spPr>
          <a:xfrm>
            <a:off x="0" y="2286000"/>
            <a:ext cx="9144000" cy="2286000"/>
          </a:xfrm>
        </p:spPr>
        <p:txBody>
          <a:bodyPr/>
          <a:lstStyle>
            <a:lvl1pPr marL="0" indent="0">
              <a:buNone/>
              <a:defRPr sz="1000">
                <a:solidFill>
                  <a:schemeClr val="bg1"/>
                </a:solidFill>
              </a:defRPr>
            </a:lvl1pPr>
          </a:lstStyle>
          <a:p>
            <a:r>
              <a:rPr lang="en-US" dirty="0" smtClean="0"/>
              <a:t>Click icon to add picture. Visit www.reading.ac.uk/imagebank for more.</a:t>
            </a:r>
          </a:p>
        </p:txBody>
      </p:sp>
    </p:spTree>
    <p:extLst>
      <p:ext uri="{BB962C8B-B14F-4D97-AF65-F5344CB8AC3E}">
        <p14:creationId xmlns:p14="http://schemas.microsoft.com/office/powerpoint/2010/main" val="3928261768"/>
      </p:ext>
    </p:extLst>
  </p:cSld>
  <p:clrMapOvr>
    <a:masterClrMapping/>
  </p:clrMapOvr>
  <p:transition spd="med">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Grey)">
    <p:spTree>
      <p:nvGrpSpPr>
        <p:cNvPr id="1" name=""/>
        <p:cNvGrpSpPr/>
        <p:nvPr/>
      </p:nvGrpSpPr>
      <p:grpSpPr>
        <a:xfrm>
          <a:off x="0" y="0"/>
          <a:ext cx="0" cy="0"/>
          <a:chOff x="0" y="0"/>
          <a:chExt cx="0" cy="0"/>
        </a:xfrm>
      </p:grpSpPr>
      <p:sp>
        <p:nvSpPr>
          <p:cNvPr id="5" name="Rectangle 4"/>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2000">
              <a:solidFill>
                <a:srgbClr val="FFFFFF"/>
              </a:solidFill>
            </a:endParaRPr>
          </a:p>
        </p:txBody>
      </p:sp>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Slide Number Placeholder 3"/>
          <p:cNvSpPr>
            <a:spLocks noGrp="1"/>
          </p:cNvSpPr>
          <p:nvPr>
            <p:ph type="sldNum" sz="quarter" idx="10"/>
          </p:nvPr>
        </p:nvSpPr>
        <p:spPr/>
        <p:txBody>
          <a:bodyPr/>
          <a:lstStyle>
            <a:lvl1pPr>
              <a:defRPr>
                <a:solidFill>
                  <a:schemeClr val="bg1"/>
                </a:solidFill>
              </a:defRPr>
            </a:lvl1pPr>
          </a:lstStyle>
          <a:p>
            <a:fld id="{DCF6A46F-80AB-49F3-8C7E-9717ED945456}" type="slidenum">
              <a:rPr lang="en-GB" altLang="en-US" smtClean="0">
                <a:solidFill>
                  <a:srgbClr val="FFFFFF"/>
                </a:solidFill>
              </a:rPr>
              <a:pPr/>
              <a:t>‹#›</a:t>
            </a:fld>
            <a:endParaRPr lang="en-GB" altLang="en-US" dirty="0">
              <a:solidFill>
                <a:srgbClr val="FFFFFF"/>
              </a:solidFill>
            </a:endParaRPr>
          </a:p>
        </p:txBody>
      </p:sp>
      <p:pic>
        <p:nvPicPr>
          <p:cNvPr id="6"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hidden">
          <a:xfrm>
            <a:off x="7524750" y="438150"/>
            <a:ext cx="11842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userDrawn="1"/>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eaLnBrk="1" hangingPunct="1"/>
            <a:r>
              <a:rPr lang="en-GB" altLang="en-US" sz="1400" dirty="0">
                <a:solidFill>
                  <a:srgbClr val="FFFFFF"/>
                </a:solidFill>
                <a:latin typeface="Effra Light" pitchFamily="34" charset="0"/>
                <a:ea typeface="+mn-ea"/>
              </a:rPr>
              <a:t>LIMITLESS </a:t>
            </a:r>
            <a:r>
              <a:rPr lang="en-GB" altLang="en-US" sz="1400" dirty="0">
                <a:solidFill>
                  <a:srgbClr val="FFFFFF"/>
                </a:solidFill>
                <a:latin typeface="Effra Heavy" pitchFamily="34" charset="0"/>
                <a:ea typeface="+mn-ea"/>
              </a:rPr>
              <a:t>POTENTIAL</a:t>
            </a:r>
            <a:r>
              <a:rPr lang="en-GB" altLang="en-US" sz="1400" dirty="0">
                <a:solidFill>
                  <a:srgbClr val="FFFFFF"/>
                </a:solidFill>
                <a:latin typeface="Effra Light" pitchFamily="34" charset="0"/>
                <a:ea typeface="+mn-ea"/>
              </a:rPr>
              <a:t> | LIMITLESS </a:t>
            </a:r>
            <a:r>
              <a:rPr lang="en-GB" altLang="en-US" sz="1400" dirty="0">
                <a:solidFill>
                  <a:srgbClr val="FFFFFF"/>
                </a:solidFill>
                <a:latin typeface="Effra Heavy" pitchFamily="34" charset="0"/>
                <a:ea typeface="+mn-ea"/>
              </a:rPr>
              <a:t>OPPORTUNITIES</a:t>
            </a:r>
            <a:r>
              <a:rPr lang="en-GB" altLang="en-US" sz="1400" dirty="0">
                <a:solidFill>
                  <a:srgbClr val="FFFFFF"/>
                </a:solidFill>
                <a:latin typeface="Effra Light" pitchFamily="34" charset="0"/>
                <a:ea typeface="+mn-ea"/>
              </a:rPr>
              <a:t> | LIMITLESS </a:t>
            </a:r>
            <a:r>
              <a:rPr lang="en-GB" altLang="en-US" sz="1400" dirty="0">
                <a:solidFill>
                  <a:srgbClr val="FFFFFF"/>
                </a:solidFill>
                <a:latin typeface="Effra Heavy" pitchFamily="34" charset="0"/>
                <a:ea typeface="+mn-ea"/>
              </a:rPr>
              <a:t>IMPACT</a:t>
            </a:r>
          </a:p>
        </p:txBody>
      </p:sp>
    </p:spTree>
    <p:extLst>
      <p:ext uri="{BB962C8B-B14F-4D97-AF65-F5344CB8AC3E}">
        <p14:creationId xmlns:p14="http://schemas.microsoft.com/office/powerpoint/2010/main" val="876799842"/>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Grey)">
    <p:spTree>
      <p:nvGrpSpPr>
        <p:cNvPr id="1" name=""/>
        <p:cNvGrpSpPr/>
        <p:nvPr/>
      </p:nvGrpSpPr>
      <p:grpSpPr>
        <a:xfrm>
          <a:off x="0" y="0"/>
          <a:ext cx="0" cy="0"/>
          <a:chOff x="0" y="0"/>
          <a:chExt cx="0" cy="0"/>
        </a:xfrm>
      </p:grpSpPr>
      <p:sp>
        <p:nvSpPr>
          <p:cNvPr id="6" name="Rectangle 5"/>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2000">
              <a:solidFill>
                <a:srgbClr val="FFFFFF"/>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hidden">
          <a:xfrm>
            <a:off x="7524750" y="438150"/>
            <a:ext cx="11842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GB" dirty="0"/>
          </a:p>
        </p:txBody>
      </p:sp>
      <p:sp>
        <p:nvSpPr>
          <p:cNvPr id="5" name="Slide Number Placeholder 4"/>
          <p:cNvSpPr>
            <a:spLocks noGrp="1"/>
          </p:cNvSpPr>
          <p:nvPr>
            <p:ph type="sldNum" sz="quarter" idx="10"/>
          </p:nvPr>
        </p:nvSpPr>
        <p:spPr/>
        <p:txBody>
          <a:bodyPr/>
          <a:lstStyle>
            <a:lvl1pPr>
              <a:defRPr>
                <a:solidFill>
                  <a:schemeClr val="bg1"/>
                </a:solidFill>
              </a:defRPr>
            </a:lvl1pPr>
          </a:lstStyle>
          <a:p>
            <a:fld id="{7D9A8A42-CDD3-483B-A525-DE73108F9D72}" type="slidenum">
              <a:rPr lang="en-GB" altLang="en-US" smtClean="0">
                <a:solidFill>
                  <a:srgbClr val="FFFFFF"/>
                </a:solidFill>
              </a:rPr>
              <a:pPr/>
              <a:t>‹#›</a:t>
            </a:fld>
            <a:endParaRPr lang="en-GB" altLang="en-US" dirty="0">
              <a:solidFill>
                <a:srgbClr val="FFFFFF"/>
              </a:solidFill>
            </a:endParaRPr>
          </a:p>
        </p:txBody>
      </p:sp>
      <p:sp>
        <p:nvSpPr>
          <p:cNvPr id="8" name="TextBox 7"/>
          <p:cNvSpPr txBox="1">
            <a:spLocks noChangeArrowheads="1"/>
          </p:cNvSpPr>
          <p:nvPr userDrawn="1"/>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eaLnBrk="1" hangingPunct="1"/>
            <a:r>
              <a:rPr lang="en-GB" altLang="en-US" sz="1400" dirty="0">
                <a:solidFill>
                  <a:srgbClr val="FFFFFF"/>
                </a:solidFill>
                <a:latin typeface="Effra Light" pitchFamily="34" charset="0"/>
                <a:ea typeface="+mn-ea"/>
              </a:rPr>
              <a:t>LIMITLESS </a:t>
            </a:r>
            <a:r>
              <a:rPr lang="en-GB" altLang="en-US" sz="1400" dirty="0">
                <a:solidFill>
                  <a:srgbClr val="FFFFFF"/>
                </a:solidFill>
                <a:latin typeface="Effra Heavy" pitchFamily="34" charset="0"/>
                <a:ea typeface="+mn-ea"/>
              </a:rPr>
              <a:t>POTENTIAL</a:t>
            </a:r>
            <a:r>
              <a:rPr lang="en-GB" altLang="en-US" sz="1400" dirty="0">
                <a:solidFill>
                  <a:srgbClr val="FFFFFF"/>
                </a:solidFill>
                <a:latin typeface="Effra Light" pitchFamily="34" charset="0"/>
                <a:ea typeface="+mn-ea"/>
              </a:rPr>
              <a:t> | LIMITLESS </a:t>
            </a:r>
            <a:r>
              <a:rPr lang="en-GB" altLang="en-US" sz="1400" dirty="0">
                <a:solidFill>
                  <a:srgbClr val="FFFFFF"/>
                </a:solidFill>
                <a:latin typeface="Effra Heavy" pitchFamily="34" charset="0"/>
                <a:ea typeface="+mn-ea"/>
              </a:rPr>
              <a:t>OPPORTUNITIES</a:t>
            </a:r>
            <a:r>
              <a:rPr lang="en-GB" altLang="en-US" sz="1400" dirty="0">
                <a:solidFill>
                  <a:srgbClr val="FFFFFF"/>
                </a:solidFill>
                <a:latin typeface="Effra Light" pitchFamily="34" charset="0"/>
                <a:ea typeface="+mn-ea"/>
              </a:rPr>
              <a:t> | LIMITLESS </a:t>
            </a:r>
            <a:r>
              <a:rPr lang="en-GB" altLang="en-US" sz="1400" dirty="0">
                <a:solidFill>
                  <a:srgbClr val="FFFFFF"/>
                </a:solidFill>
                <a:latin typeface="Effra Heavy" pitchFamily="34" charset="0"/>
                <a:ea typeface="+mn-ea"/>
              </a:rPr>
              <a:t>IMPACT</a:t>
            </a:r>
          </a:p>
        </p:txBody>
      </p:sp>
      <p:sp>
        <p:nvSpPr>
          <p:cNvPr id="9" name="Content Placeholder 2"/>
          <p:cNvSpPr>
            <a:spLocks noGrp="1"/>
          </p:cNvSpPr>
          <p:nvPr>
            <p:ph idx="11"/>
          </p:nvPr>
        </p:nvSpPr>
        <p:spPr>
          <a:xfrm>
            <a:off x="424800" y="2214000"/>
            <a:ext cx="3888000" cy="432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Content Placeholder 2"/>
          <p:cNvSpPr>
            <a:spLocks noGrp="1"/>
          </p:cNvSpPr>
          <p:nvPr>
            <p:ph idx="12"/>
          </p:nvPr>
        </p:nvSpPr>
        <p:spPr>
          <a:xfrm>
            <a:off x="4581327" y="2214000"/>
            <a:ext cx="3888000" cy="432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045259320"/>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solidFill>
                  <a:srgbClr val="50535A"/>
                </a:solidFill>
              </a:rPr>
              <a:pPr/>
              <a:t>‹#›</a:t>
            </a:fld>
            <a:endParaRPr lang="en-GB" altLang="en-US">
              <a:solidFill>
                <a:srgbClr val="50535A"/>
              </a:solidFill>
            </a:endParaRPr>
          </a:p>
        </p:txBody>
      </p:sp>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2000">
              <a:solidFill>
                <a:srgbClr val="FFFFFF"/>
              </a:solidFill>
            </a:endParaRPr>
          </a:p>
        </p:txBody>
      </p:sp>
      <p:sp>
        <p:nvSpPr>
          <p:cNvPr id="6" name="Content Placeholder 5"/>
          <p:cNvSpPr>
            <a:spLocks noGrp="1"/>
          </p:cNvSpPr>
          <p:nvPr>
            <p:ph sz="quarter" idx="11"/>
          </p:nvPr>
        </p:nvSpPr>
        <p:spPr>
          <a:xfrm>
            <a:off x="424800" y="476672"/>
            <a:ext cx="8280000" cy="5904656"/>
          </a:xfrm>
        </p:spPr>
        <p:txBody>
          <a:bodyPr/>
          <a:lstStyle>
            <a:lvl1pPr>
              <a:buClr>
                <a:schemeClr val="accent1"/>
              </a:buCl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782276390"/>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solidFill>
                  <a:srgbClr val="50535A"/>
                </a:solidFill>
              </a:rPr>
              <a:pPr/>
              <a:t>‹#›</a:t>
            </a:fld>
            <a:endParaRPr lang="en-GB" altLang="en-US">
              <a:solidFill>
                <a:srgbClr val="50535A"/>
              </a:solidFill>
            </a:endParaRPr>
          </a:p>
        </p:txBody>
      </p:sp>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2000">
              <a:solidFill>
                <a:srgbClr val="FFFFFF"/>
              </a:solidFill>
            </a:endParaRPr>
          </a:p>
        </p:txBody>
      </p:sp>
      <p:sp>
        <p:nvSpPr>
          <p:cNvPr id="4" name="Content Placeholder 5"/>
          <p:cNvSpPr>
            <a:spLocks noGrp="1"/>
          </p:cNvSpPr>
          <p:nvPr>
            <p:ph sz="quarter" idx="11"/>
          </p:nvPr>
        </p:nvSpPr>
        <p:spPr>
          <a:xfrm>
            <a:off x="424800" y="476672"/>
            <a:ext cx="8280000" cy="5904656"/>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792802244"/>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235013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PhAnim="0" preserve="1" userDrawn="1">
  <p:cSld name="Section splash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solidFill>
                  <a:srgbClr val="FFFFFF"/>
                </a:solidFill>
              </a:rPr>
              <a:pPr/>
              <a:t>‹#›</a:t>
            </a:fld>
            <a:endParaRPr lang="en-GB" altLang="en-US">
              <a:solidFill>
                <a:srgbClr val="FFFFFF"/>
              </a:solidFill>
            </a:endParaRPr>
          </a:p>
        </p:txBody>
      </p:sp>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2000">
              <a:solidFill>
                <a:srgbClr val="FFFFFF"/>
              </a:solidFill>
            </a:endParaRPr>
          </a:p>
        </p:txBody>
      </p:sp>
      <p:sp>
        <p:nvSpPr>
          <p:cNvPr id="5" name="TextBox 4"/>
          <p:cNvSpPr txBox="1">
            <a:spLocks noChangeArrowheads="1"/>
          </p:cNvSpPr>
          <p:nvPr userDrawn="1"/>
        </p:nvSpPr>
        <p:spPr bwMode="auto">
          <a:xfrm>
            <a:off x="-252536" y="3841456"/>
            <a:ext cx="10202863" cy="247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r>
              <a:rPr lang="en-GB" altLang="en-US" sz="15000" dirty="0">
                <a:solidFill>
                  <a:srgbClr val="FFFFFF"/>
                </a:solidFill>
                <a:latin typeface="Effra Bold"/>
                <a:ea typeface="+mn-ea"/>
              </a:rPr>
              <a:t>LIMITLESS</a:t>
            </a:r>
          </a:p>
        </p:txBody>
      </p:sp>
      <p:sp>
        <p:nvSpPr>
          <p:cNvPr id="6" name="Picture Placeholder 12"/>
          <p:cNvSpPr>
            <a:spLocks noGrp="1"/>
          </p:cNvSpPr>
          <p:nvPr>
            <p:ph type="pic" sz="quarter" idx="11"/>
          </p:nvPr>
        </p:nvSpPr>
        <p:spPr>
          <a:xfrm>
            <a:off x="0" y="0"/>
            <a:ext cx="9144000" cy="4437112"/>
          </a:xfrm>
          <a:ln>
            <a:noFill/>
          </a:ln>
        </p:spPr>
        <p:txBody>
          <a:bodyPr/>
          <a:lstStyle/>
          <a:p>
            <a:r>
              <a:rPr lang="en-US" smtClean="0"/>
              <a:t>Click icon to add picture</a:t>
            </a:r>
            <a:endParaRPr lang="en-GB" dirty="0"/>
          </a:p>
        </p:txBody>
      </p:sp>
      <p:sp>
        <p:nvSpPr>
          <p:cNvPr id="8" name="Text Placeholder 10"/>
          <p:cNvSpPr>
            <a:spLocks noGrp="1"/>
          </p:cNvSpPr>
          <p:nvPr>
            <p:ph type="body" sz="quarter" idx="14" hasCustomPrompt="1"/>
          </p:nvPr>
        </p:nvSpPr>
        <p:spPr>
          <a:xfrm>
            <a:off x="251520" y="3794864"/>
            <a:ext cx="2304000" cy="464400"/>
          </a:xfrm>
          <a:solidFill>
            <a:schemeClr val="bg1"/>
          </a:solidFill>
        </p:spPr>
        <p:txBody>
          <a:bodyPr lIns="90000" tIns="46800" rIns="90000" bIns="46800">
            <a:noAutofit/>
          </a:bodyPr>
          <a:lstStyle>
            <a:lvl1pPr marL="0" indent="0">
              <a:buNone/>
              <a:defRPr sz="2400" cap="all" baseline="0">
                <a:solidFill>
                  <a:schemeClr val="tx1"/>
                </a:solidFill>
                <a:latin typeface="+mj-lt"/>
                <a:cs typeface="AngsanaUPC" panose="02020603050405020304" pitchFamily="18" charset="-34"/>
              </a:defRPr>
            </a:lvl1pPr>
          </a:lstStyle>
          <a:p>
            <a:pPr lvl="0"/>
            <a:r>
              <a:rPr lang="en-US" dirty="0" smtClean="0"/>
              <a:t>Education is</a:t>
            </a:r>
            <a:endParaRPr lang="en-GB" dirty="0"/>
          </a:p>
        </p:txBody>
      </p:sp>
      <p:sp>
        <p:nvSpPr>
          <p:cNvPr id="11" name="Text Placeholder 10"/>
          <p:cNvSpPr>
            <a:spLocks noGrp="1"/>
          </p:cNvSpPr>
          <p:nvPr>
            <p:ph type="body" sz="quarter" idx="15" hasCustomPrompt="1"/>
          </p:nvPr>
        </p:nvSpPr>
        <p:spPr>
          <a:xfrm>
            <a:off x="251520" y="5857878"/>
            <a:ext cx="6984776" cy="464400"/>
          </a:xfrm>
          <a:solidFill>
            <a:schemeClr val="bg1"/>
          </a:solidFill>
        </p:spPr>
        <p:txBody>
          <a:bodyPr lIns="90000" tIns="46800" rIns="90000" bIns="46800"/>
          <a:lstStyle>
            <a:lvl1pPr marL="0" indent="0">
              <a:buNone/>
              <a:defRPr sz="2400" cap="all" baseline="0">
                <a:solidFill>
                  <a:schemeClr val="tx1"/>
                </a:solidFill>
                <a:latin typeface="+mj-lt"/>
              </a:defRPr>
            </a:lvl1pPr>
          </a:lstStyle>
          <a:p>
            <a:pPr lvl="0"/>
            <a:r>
              <a:rPr lang="en-US" dirty="0" smtClean="0"/>
              <a:t>Make the box longer for longer phrases</a:t>
            </a:r>
            <a:endParaRPr lang="en-GB" dirty="0"/>
          </a:p>
        </p:txBody>
      </p:sp>
    </p:spTree>
    <p:extLst>
      <p:ext uri="{BB962C8B-B14F-4D97-AF65-F5344CB8AC3E}">
        <p14:creationId xmlns:p14="http://schemas.microsoft.com/office/powerpoint/2010/main" val="3513003433"/>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splash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solidFill>
                  <a:srgbClr val="50535A"/>
                </a:solidFill>
              </a:rPr>
              <a:pPr/>
              <a:t>‹#›</a:t>
            </a:fld>
            <a:endParaRPr lang="en-GB" altLang="en-US">
              <a:solidFill>
                <a:srgbClr val="50535A"/>
              </a:solidFill>
            </a:endParaRPr>
          </a:p>
        </p:txBody>
      </p:sp>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2000">
              <a:solidFill>
                <a:srgbClr val="FFFFFF"/>
              </a:solidFill>
            </a:endParaRPr>
          </a:p>
        </p:txBody>
      </p:sp>
      <p:sp>
        <p:nvSpPr>
          <p:cNvPr id="5" name="TextBox 4"/>
          <p:cNvSpPr txBox="1">
            <a:spLocks noChangeArrowheads="1"/>
          </p:cNvSpPr>
          <p:nvPr userDrawn="1"/>
        </p:nvSpPr>
        <p:spPr bwMode="auto">
          <a:xfrm>
            <a:off x="-238125" y="3841456"/>
            <a:ext cx="10202863" cy="247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r>
              <a:rPr lang="en-GB" altLang="en-US" sz="15000" dirty="0">
                <a:solidFill>
                  <a:srgbClr val="50535A"/>
                </a:solidFill>
                <a:latin typeface="Effra Bold"/>
                <a:ea typeface="+mn-ea"/>
              </a:rPr>
              <a:t>LIMITLESS</a:t>
            </a:r>
          </a:p>
        </p:txBody>
      </p:sp>
      <p:sp>
        <p:nvSpPr>
          <p:cNvPr id="6" name="Picture Placeholder 12"/>
          <p:cNvSpPr>
            <a:spLocks noGrp="1"/>
          </p:cNvSpPr>
          <p:nvPr>
            <p:ph type="pic" sz="quarter" idx="11"/>
          </p:nvPr>
        </p:nvSpPr>
        <p:spPr>
          <a:xfrm>
            <a:off x="0" y="0"/>
            <a:ext cx="9144000" cy="4437112"/>
          </a:xfrm>
          <a:ln>
            <a:noFill/>
          </a:ln>
        </p:spPr>
        <p:txBody>
          <a:bodyPr/>
          <a:lstStyle/>
          <a:p>
            <a:r>
              <a:rPr lang="en-US" smtClean="0"/>
              <a:t>Click icon to add picture</a:t>
            </a:r>
            <a:endParaRPr lang="en-GB" dirty="0"/>
          </a:p>
        </p:txBody>
      </p:sp>
      <p:sp>
        <p:nvSpPr>
          <p:cNvPr id="11" name="Text Placeholder 10"/>
          <p:cNvSpPr>
            <a:spLocks noGrp="1"/>
          </p:cNvSpPr>
          <p:nvPr>
            <p:ph type="body" sz="quarter" idx="14" hasCustomPrompt="1"/>
          </p:nvPr>
        </p:nvSpPr>
        <p:spPr>
          <a:xfrm>
            <a:off x="251520" y="3794864"/>
            <a:ext cx="2304000" cy="464400"/>
          </a:xfrm>
          <a:solidFill>
            <a:schemeClr val="accent1"/>
          </a:solidFill>
        </p:spPr>
        <p:txBody>
          <a:bodyPr lIns="90000" tIns="46800" rIns="90000" bIns="46800">
            <a:noAutofit/>
          </a:bodyPr>
          <a:lstStyle>
            <a:lvl1pPr marL="0" indent="0">
              <a:buNone/>
              <a:defRPr sz="2400" cap="all" baseline="0">
                <a:solidFill>
                  <a:schemeClr val="bg1"/>
                </a:solidFill>
                <a:latin typeface="+mj-lt"/>
                <a:cs typeface="AngsanaUPC" panose="02020603050405020304" pitchFamily="18" charset="-34"/>
              </a:defRPr>
            </a:lvl1pPr>
          </a:lstStyle>
          <a:p>
            <a:pPr lvl="0"/>
            <a:r>
              <a:rPr lang="en-US" dirty="0" smtClean="0"/>
              <a:t>Education is</a:t>
            </a:r>
            <a:endParaRPr lang="en-GB" dirty="0"/>
          </a:p>
        </p:txBody>
      </p:sp>
      <p:sp>
        <p:nvSpPr>
          <p:cNvPr id="12" name="Text Placeholder 10"/>
          <p:cNvSpPr>
            <a:spLocks noGrp="1"/>
          </p:cNvSpPr>
          <p:nvPr>
            <p:ph type="body" sz="quarter" idx="15" hasCustomPrompt="1"/>
          </p:nvPr>
        </p:nvSpPr>
        <p:spPr>
          <a:xfrm>
            <a:off x="251520" y="5857878"/>
            <a:ext cx="6984776" cy="464400"/>
          </a:xfrm>
          <a:solidFill>
            <a:schemeClr val="accent1"/>
          </a:solidFill>
        </p:spPr>
        <p:txBody>
          <a:bodyPr lIns="90000" tIns="46800" rIns="90000" bIns="46800"/>
          <a:lstStyle>
            <a:lvl1pPr marL="0" indent="0">
              <a:buNone/>
              <a:defRPr sz="2400" cap="all" baseline="0">
                <a:solidFill>
                  <a:schemeClr val="bg1"/>
                </a:solidFill>
                <a:latin typeface="+mj-lt"/>
              </a:defRPr>
            </a:lvl1pPr>
          </a:lstStyle>
          <a:p>
            <a:pPr lvl="0"/>
            <a:r>
              <a:rPr lang="en-US" dirty="0" smtClean="0"/>
              <a:t>Make the box longer for longer phrases</a:t>
            </a:r>
            <a:endParaRPr lang="en-GB" dirty="0"/>
          </a:p>
        </p:txBody>
      </p:sp>
    </p:spTree>
    <p:extLst>
      <p:ext uri="{BB962C8B-B14F-4D97-AF65-F5344CB8AC3E}">
        <p14:creationId xmlns:p14="http://schemas.microsoft.com/office/powerpoint/2010/main" val="3482680221"/>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solidFill>
                  <a:srgbClr val="FFFFFF"/>
                </a:solidFill>
              </a:rPr>
              <a:pPr/>
              <a:t>‹#›</a:t>
            </a:fld>
            <a:endParaRPr lang="en-GB" altLang="en-US">
              <a:solidFill>
                <a:srgbClr val="FFFFFF"/>
              </a:solidFill>
            </a:endParaRPr>
          </a:p>
        </p:txBody>
      </p:sp>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2000">
              <a:solidFill>
                <a:srgbClr val="FFFFFF"/>
              </a:solidFill>
            </a:endParaRPr>
          </a:p>
        </p:txBody>
      </p:sp>
      <p:sp>
        <p:nvSpPr>
          <p:cNvPr id="6" name="Picture Placeholder 12"/>
          <p:cNvSpPr>
            <a:spLocks noGrp="1"/>
          </p:cNvSpPr>
          <p:nvPr>
            <p:ph type="pic" sz="quarter" idx="11"/>
          </p:nvPr>
        </p:nvSpPr>
        <p:spPr>
          <a:xfrm>
            <a:off x="0" y="0"/>
            <a:ext cx="9144000" cy="5664204"/>
          </a:xfrm>
          <a:solidFill>
            <a:schemeClr val="bg1"/>
          </a:solidFill>
          <a:ln>
            <a:noFill/>
          </a:ln>
        </p:spPr>
        <p:txBody>
          <a:bodyPr/>
          <a:lstStyle/>
          <a:p>
            <a:r>
              <a:rPr lang="en-US" smtClean="0"/>
              <a:t>Click icon to add picture</a:t>
            </a:r>
            <a:endParaRPr lang="en-GB" dirty="0"/>
          </a:p>
        </p:txBody>
      </p:sp>
      <p:sp>
        <p:nvSpPr>
          <p:cNvPr id="14" name="Title 1"/>
          <p:cNvSpPr>
            <a:spLocks noGrp="1"/>
          </p:cNvSpPr>
          <p:nvPr>
            <p:ph type="title" hasCustomPrompt="1"/>
          </p:nvPr>
        </p:nvSpPr>
        <p:spPr>
          <a:xfrm>
            <a:off x="251520" y="5785870"/>
            <a:ext cx="8568952" cy="955498"/>
          </a:xfrm>
        </p:spPr>
        <p:txBody>
          <a:bodyPr wrap="square" anchor="t" anchorCtr="0"/>
          <a:lstStyle>
            <a:lvl1pPr>
              <a:lnSpc>
                <a:spcPct val="80000"/>
              </a:lnSpc>
              <a:defRPr sz="3600">
                <a:solidFill>
                  <a:schemeClr val="bg1"/>
                </a:solidFill>
              </a:defRPr>
            </a:lvl1pPr>
          </a:lstStyle>
          <a:p>
            <a:r>
              <a:rPr lang="en-US" dirty="0" smtClean="0"/>
              <a:t>Click to edit Master title style on two lines maximum</a:t>
            </a:r>
            <a:endParaRPr lang="en-GB" dirty="0"/>
          </a:p>
        </p:txBody>
      </p:sp>
    </p:spTree>
    <p:extLst>
      <p:ext uri="{BB962C8B-B14F-4D97-AF65-F5344CB8AC3E}">
        <p14:creationId xmlns:p14="http://schemas.microsoft.com/office/powerpoint/2010/main" val="2611184359"/>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Gre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solidFill>
                  <a:srgbClr val="FFFFFF"/>
                </a:solidFill>
              </a:rPr>
              <a:pPr/>
              <a:t>‹#›</a:t>
            </a:fld>
            <a:endParaRPr lang="en-GB" altLang="en-US">
              <a:solidFill>
                <a:srgbClr val="FFFFFF"/>
              </a:solidFill>
            </a:endParaRPr>
          </a:p>
        </p:txBody>
      </p:sp>
      <p:sp>
        <p:nvSpPr>
          <p:cNvPr id="3" name="Rectangle 2"/>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2000">
              <a:solidFill>
                <a:srgbClr val="FFFFFF"/>
              </a:solidFill>
            </a:endParaRPr>
          </a:p>
        </p:txBody>
      </p:sp>
      <p:sp>
        <p:nvSpPr>
          <p:cNvPr id="6" name="Picture Placeholder 12"/>
          <p:cNvSpPr>
            <a:spLocks noGrp="1"/>
          </p:cNvSpPr>
          <p:nvPr>
            <p:ph type="pic" sz="quarter" idx="11"/>
          </p:nvPr>
        </p:nvSpPr>
        <p:spPr>
          <a:xfrm>
            <a:off x="0" y="0"/>
            <a:ext cx="9144000" cy="5664204"/>
          </a:xfrm>
          <a:solidFill>
            <a:schemeClr val="bg1"/>
          </a:solidFill>
          <a:ln>
            <a:noFill/>
          </a:ln>
        </p:spPr>
        <p:txBody>
          <a:bodyPr/>
          <a:lstStyle/>
          <a:p>
            <a:r>
              <a:rPr lang="en-US" smtClean="0"/>
              <a:t>Click icon to add picture</a:t>
            </a:r>
            <a:endParaRPr lang="en-GB" dirty="0"/>
          </a:p>
        </p:txBody>
      </p:sp>
      <p:sp>
        <p:nvSpPr>
          <p:cNvPr id="14" name="Title 1"/>
          <p:cNvSpPr>
            <a:spLocks noGrp="1"/>
          </p:cNvSpPr>
          <p:nvPr>
            <p:ph type="title" hasCustomPrompt="1"/>
          </p:nvPr>
        </p:nvSpPr>
        <p:spPr>
          <a:xfrm>
            <a:off x="251520" y="5785870"/>
            <a:ext cx="8568952" cy="955498"/>
          </a:xfrm>
        </p:spPr>
        <p:txBody>
          <a:bodyPr wrap="square" anchor="t" anchorCtr="0"/>
          <a:lstStyle>
            <a:lvl1pPr>
              <a:lnSpc>
                <a:spcPct val="80000"/>
              </a:lnSpc>
              <a:defRPr sz="3600">
                <a:solidFill>
                  <a:schemeClr val="bg1"/>
                </a:solidFill>
              </a:defRPr>
            </a:lvl1pPr>
          </a:lstStyle>
          <a:p>
            <a:r>
              <a:rPr lang="en-US" dirty="0" smtClean="0"/>
              <a:t>Click to edit Master title style on two lines maximum</a:t>
            </a:r>
            <a:endParaRPr lang="en-GB" dirty="0"/>
          </a:p>
        </p:txBody>
      </p:sp>
    </p:spTree>
    <p:extLst>
      <p:ext uri="{BB962C8B-B14F-4D97-AF65-F5344CB8AC3E}">
        <p14:creationId xmlns:p14="http://schemas.microsoft.com/office/powerpoint/2010/main" val="1528958972"/>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solidFill>
                  <a:srgbClr val="FFFFFF"/>
                </a:solidFill>
              </a:rPr>
              <a:pPr/>
              <a:t>‹#›</a:t>
            </a:fld>
            <a:endParaRPr lang="en-GB" altLang="en-US">
              <a:solidFill>
                <a:srgbClr val="FFFFFF"/>
              </a:solidFill>
            </a:endParaRPr>
          </a:p>
        </p:txBody>
      </p:sp>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2000">
              <a:solidFill>
                <a:srgbClr val="FFFFFF"/>
              </a:solidFill>
            </a:endParaRPr>
          </a:p>
        </p:txBody>
      </p:sp>
      <p:sp>
        <p:nvSpPr>
          <p:cNvPr id="6" name="Picture Placeholder 12"/>
          <p:cNvSpPr>
            <a:spLocks noGrp="1"/>
          </p:cNvSpPr>
          <p:nvPr>
            <p:ph type="pic" sz="quarter" idx="11"/>
          </p:nvPr>
        </p:nvSpPr>
        <p:spPr>
          <a:xfrm>
            <a:off x="0" y="0"/>
            <a:ext cx="9144000" cy="5664204"/>
          </a:xfrm>
          <a:solidFill>
            <a:schemeClr val="bg1"/>
          </a:solidFill>
          <a:ln>
            <a:noFill/>
          </a:ln>
        </p:spPr>
        <p:txBody>
          <a:bodyPr/>
          <a:lstStyle/>
          <a:p>
            <a:r>
              <a:rPr lang="en-US" smtClean="0"/>
              <a:t>Click icon to add picture</a:t>
            </a:r>
            <a:endParaRPr lang="en-GB" dirty="0"/>
          </a:p>
        </p:txBody>
      </p:sp>
      <p:sp>
        <p:nvSpPr>
          <p:cNvPr id="9" name="Title 1"/>
          <p:cNvSpPr>
            <a:spLocks noGrp="1"/>
          </p:cNvSpPr>
          <p:nvPr>
            <p:ph type="title" hasCustomPrompt="1"/>
          </p:nvPr>
        </p:nvSpPr>
        <p:spPr>
          <a:xfrm>
            <a:off x="251520" y="5785870"/>
            <a:ext cx="8568952" cy="955498"/>
          </a:xfrm>
        </p:spPr>
        <p:txBody>
          <a:bodyPr wrap="square" anchor="t" anchorCtr="0"/>
          <a:lstStyle>
            <a:lvl1pPr>
              <a:lnSpc>
                <a:spcPct val="80000"/>
              </a:lnSpc>
              <a:defRPr sz="3600">
                <a:solidFill>
                  <a:schemeClr val="accent1"/>
                </a:solidFill>
              </a:defRPr>
            </a:lvl1pPr>
          </a:lstStyle>
          <a:p>
            <a:r>
              <a:rPr lang="en-US" dirty="0" smtClean="0"/>
              <a:t>Click to edit Master title style on two lines maximum</a:t>
            </a:r>
            <a:endParaRPr lang="en-GB" dirty="0"/>
          </a:p>
        </p:txBody>
      </p:sp>
    </p:spTree>
    <p:extLst>
      <p:ext uri="{BB962C8B-B14F-4D97-AF65-F5344CB8AC3E}">
        <p14:creationId xmlns:p14="http://schemas.microsoft.com/office/powerpoint/2010/main" val="2879660846"/>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Re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solidFill>
                  <a:srgbClr val="FFFFFF"/>
                </a:solidFill>
              </a:rPr>
              <a:pPr/>
              <a:t>‹#›</a:t>
            </a:fld>
            <a:endParaRPr lang="en-GB" altLang="en-US">
              <a:solidFill>
                <a:srgbClr val="FFFFFF"/>
              </a:solidFill>
            </a:endParaRPr>
          </a:p>
        </p:txBody>
      </p:sp>
      <p:sp>
        <p:nvSpPr>
          <p:cNvPr id="6" name="Picture Placeholder 12"/>
          <p:cNvSpPr>
            <a:spLocks noGrp="1"/>
          </p:cNvSpPr>
          <p:nvPr>
            <p:ph type="pic" sz="quarter" idx="11"/>
          </p:nvPr>
        </p:nvSpPr>
        <p:spPr>
          <a:xfrm>
            <a:off x="0" y="0"/>
            <a:ext cx="6095769" cy="6877404"/>
          </a:xfrm>
          <a:solidFill>
            <a:schemeClr val="bg1"/>
          </a:solidFill>
          <a:ln>
            <a:noFill/>
          </a:ln>
        </p:spPr>
        <p:txBody>
          <a:bodyPr/>
          <a:lstStyle/>
          <a:p>
            <a:r>
              <a:rPr lang="en-US" smtClean="0"/>
              <a:t>Click icon to add picture</a:t>
            </a:r>
            <a:endParaRPr lang="en-GB" dirty="0"/>
          </a:p>
        </p:txBody>
      </p:sp>
      <p:sp>
        <p:nvSpPr>
          <p:cNvPr id="4" name="Rectangle 3"/>
          <p:cNvSpPr/>
          <p:nvPr userDrawn="1"/>
        </p:nvSpPr>
        <p:spPr bwMode="auto">
          <a:xfrm>
            <a:off x="6095769" y="0"/>
            <a:ext cx="3045600" cy="6877404"/>
          </a:xfrm>
          <a:prstGeom prst="rect">
            <a:avLst/>
          </a:prstGeom>
          <a:solidFill>
            <a:schemeClr val="accent1"/>
          </a:solidFill>
          <a:ln w="38100">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eaLnBrk="1" hangingPunct="1"/>
            <a:endParaRPr lang="en-GB" dirty="0" err="1" smtClean="0">
              <a:solidFill>
                <a:srgbClr val="FFFFFF"/>
              </a:solidFill>
              <a:latin typeface="Effra"/>
              <a:ea typeface="+mn-ea"/>
            </a:endParaRPr>
          </a:p>
        </p:txBody>
      </p:sp>
      <p:sp>
        <p:nvSpPr>
          <p:cNvPr id="8" name="Title 1"/>
          <p:cNvSpPr>
            <a:spLocks noGrp="1"/>
          </p:cNvSpPr>
          <p:nvPr>
            <p:ph type="title"/>
          </p:nvPr>
        </p:nvSpPr>
        <p:spPr>
          <a:xfrm>
            <a:off x="6300192" y="332656"/>
            <a:ext cx="2592288" cy="1730144"/>
          </a:xfrm>
        </p:spPr>
        <p:txBody>
          <a:bodyPr wrap="square"/>
          <a:lstStyle>
            <a:lvl1pPr>
              <a:lnSpc>
                <a:spcPct val="80000"/>
              </a:lnSpc>
              <a:defRPr sz="3200">
                <a:solidFill>
                  <a:schemeClr val="bg1"/>
                </a:solidFill>
              </a:defRPr>
            </a:lvl1pPr>
          </a:lstStyle>
          <a:p>
            <a:r>
              <a:rPr lang="en-US" smtClean="0"/>
              <a:t>Click to edit Master title style</a:t>
            </a:r>
            <a:endParaRPr lang="en-GB" dirty="0"/>
          </a:p>
        </p:txBody>
      </p:sp>
      <p:sp>
        <p:nvSpPr>
          <p:cNvPr id="9" name="Content Placeholder 2"/>
          <p:cNvSpPr>
            <a:spLocks noGrp="1"/>
          </p:cNvSpPr>
          <p:nvPr>
            <p:ph idx="1"/>
          </p:nvPr>
        </p:nvSpPr>
        <p:spPr>
          <a:xfrm>
            <a:off x="6300192" y="2214000"/>
            <a:ext cx="2592288" cy="396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452324629"/>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Gre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solidFill>
                  <a:srgbClr val="FFFFFF"/>
                </a:solidFill>
              </a:rPr>
              <a:pPr/>
              <a:t>‹#›</a:t>
            </a:fld>
            <a:endParaRPr lang="en-GB" altLang="en-US">
              <a:solidFill>
                <a:srgbClr val="FFFFFF"/>
              </a:solidFill>
            </a:endParaRPr>
          </a:p>
        </p:txBody>
      </p:sp>
      <p:sp>
        <p:nvSpPr>
          <p:cNvPr id="6" name="Picture Placeholder 12"/>
          <p:cNvSpPr>
            <a:spLocks noGrp="1"/>
          </p:cNvSpPr>
          <p:nvPr>
            <p:ph type="pic" sz="quarter" idx="11"/>
          </p:nvPr>
        </p:nvSpPr>
        <p:spPr>
          <a:xfrm>
            <a:off x="0" y="0"/>
            <a:ext cx="6095769" cy="6877404"/>
          </a:xfrm>
          <a:solidFill>
            <a:schemeClr val="bg1"/>
          </a:solidFill>
          <a:ln>
            <a:noFill/>
          </a:ln>
        </p:spPr>
        <p:txBody>
          <a:bodyPr/>
          <a:lstStyle/>
          <a:p>
            <a:r>
              <a:rPr lang="en-US" smtClean="0"/>
              <a:t>Click icon to add picture</a:t>
            </a:r>
            <a:endParaRPr lang="en-GB" dirty="0"/>
          </a:p>
        </p:txBody>
      </p:sp>
      <p:sp>
        <p:nvSpPr>
          <p:cNvPr id="4" name="Rectangle 3"/>
          <p:cNvSpPr/>
          <p:nvPr userDrawn="1"/>
        </p:nvSpPr>
        <p:spPr bwMode="auto">
          <a:xfrm>
            <a:off x="6095769" y="0"/>
            <a:ext cx="3045600" cy="6877404"/>
          </a:xfrm>
          <a:prstGeom prst="rect">
            <a:avLst/>
          </a:prstGeom>
          <a:solidFill>
            <a:schemeClr val="tx1"/>
          </a:solidFill>
          <a:ln w="38100">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eaLnBrk="1" hangingPunct="1"/>
            <a:endParaRPr lang="en-GB" dirty="0" err="1" smtClean="0">
              <a:solidFill>
                <a:srgbClr val="FFFFFF"/>
              </a:solidFill>
              <a:latin typeface="Effra"/>
              <a:ea typeface="+mn-ea"/>
            </a:endParaRPr>
          </a:p>
        </p:txBody>
      </p:sp>
      <p:sp>
        <p:nvSpPr>
          <p:cNvPr id="8" name="Title 1"/>
          <p:cNvSpPr>
            <a:spLocks noGrp="1"/>
          </p:cNvSpPr>
          <p:nvPr>
            <p:ph type="title"/>
          </p:nvPr>
        </p:nvSpPr>
        <p:spPr>
          <a:xfrm>
            <a:off x="6300192" y="332656"/>
            <a:ext cx="2592288" cy="1730144"/>
          </a:xfrm>
        </p:spPr>
        <p:txBody>
          <a:bodyPr wrap="square"/>
          <a:lstStyle>
            <a:lvl1pPr>
              <a:lnSpc>
                <a:spcPct val="80000"/>
              </a:lnSpc>
              <a:defRPr sz="3200">
                <a:solidFill>
                  <a:schemeClr val="bg1"/>
                </a:solidFill>
              </a:defRPr>
            </a:lvl1pPr>
          </a:lstStyle>
          <a:p>
            <a:r>
              <a:rPr lang="en-US" smtClean="0"/>
              <a:t>Click to edit Master title style</a:t>
            </a:r>
            <a:endParaRPr lang="en-GB" dirty="0"/>
          </a:p>
        </p:txBody>
      </p:sp>
      <p:sp>
        <p:nvSpPr>
          <p:cNvPr id="9" name="Content Placeholder 2"/>
          <p:cNvSpPr>
            <a:spLocks noGrp="1"/>
          </p:cNvSpPr>
          <p:nvPr>
            <p:ph idx="1"/>
          </p:nvPr>
        </p:nvSpPr>
        <p:spPr>
          <a:xfrm>
            <a:off x="6300192" y="2214000"/>
            <a:ext cx="2592288" cy="396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378468878"/>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solidFill>
                  <a:srgbClr val="FFFFFF"/>
                </a:solidFill>
              </a:rPr>
              <a:pPr/>
              <a:t>‹#›</a:t>
            </a:fld>
            <a:endParaRPr lang="en-GB" altLang="en-US">
              <a:solidFill>
                <a:srgbClr val="FFFFFF"/>
              </a:solidFill>
            </a:endParaRPr>
          </a:p>
        </p:txBody>
      </p:sp>
      <p:sp>
        <p:nvSpPr>
          <p:cNvPr id="6" name="Picture Placeholder 12"/>
          <p:cNvSpPr>
            <a:spLocks noGrp="1"/>
          </p:cNvSpPr>
          <p:nvPr>
            <p:ph type="pic" sz="quarter" idx="11"/>
          </p:nvPr>
        </p:nvSpPr>
        <p:spPr>
          <a:xfrm>
            <a:off x="0" y="0"/>
            <a:ext cx="6095769" cy="6877404"/>
          </a:xfrm>
          <a:solidFill>
            <a:schemeClr val="bg1"/>
          </a:solidFill>
          <a:ln>
            <a:noFill/>
          </a:ln>
        </p:spPr>
        <p:txBody>
          <a:bodyPr/>
          <a:lstStyle/>
          <a:p>
            <a:r>
              <a:rPr lang="en-US" smtClean="0"/>
              <a:t>Click icon to add picture</a:t>
            </a:r>
            <a:endParaRPr lang="en-GB" dirty="0"/>
          </a:p>
        </p:txBody>
      </p:sp>
      <p:sp>
        <p:nvSpPr>
          <p:cNvPr id="4" name="Rectangle 3"/>
          <p:cNvSpPr/>
          <p:nvPr userDrawn="1"/>
        </p:nvSpPr>
        <p:spPr bwMode="auto">
          <a:xfrm>
            <a:off x="6095769" y="0"/>
            <a:ext cx="3045600" cy="6877404"/>
          </a:xfrm>
          <a:prstGeom prst="rect">
            <a:avLst/>
          </a:prstGeom>
          <a:solidFill>
            <a:schemeClr val="bg1"/>
          </a:solidFill>
          <a:ln w="38100">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eaLnBrk="1" hangingPunct="1"/>
            <a:endParaRPr lang="en-GB" dirty="0" err="1" smtClean="0">
              <a:solidFill>
                <a:srgbClr val="FFFFFF"/>
              </a:solidFill>
              <a:latin typeface="Effra"/>
              <a:ea typeface="+mn-ea"/>
            </a:endParaRPr>
          </a:p>
        </p:txBody>
      </p:sp>
      <p:sp>
        <p:nvSpPr>
          <p:cNvPr id="8" name="Title 1"/>
          <p:cNvSpPr>
            <a:spLocks noGrp="1"/>
          </p:cNvSpPr>
          <p:nvPr>
            <p:ph type="title"/>
          </p:nvPr>
        </p:nvSpPr>
        <p:spPr>
          <a:xfrm>
            <a:off x="6300192" y="332656"/>
            <a:ext cx="2592288" cy="1730144"/>
          </a:xfrm>
        </p:spPr>
        <p:txBody>
          <a:bodyPr wrap="square"/>
          <a:lstStyle>
            <a:lvl1pPr>
              <a:lnSpc>
                <a:spcPct val="80000"/>
              </a:lnSpc>
              <a:defRPr sz="3200">
                <a:solidFill>
                  <a:schemeClr val="accent1"/>
                </a:solidFill>
              </a:defRPr>
            </a:lvl1pPr>
          </a:lstStyle>
          <a:p>
            <a:r>
              <a:rPr lang="en-US" smtClean="0"/>
              <a:t>Click to edit Master title style</a:t>
            </a:r>
            <a:endParaRPr lang="en-GB" dirty="0"/>
          </a:p>
        </p:txBody>
      </p:sp>
      <p:sp>
        <p:nvSpPr>
          <p:cNvPr id="9" name="Content Placeholder 2"/>
          <p:cNvSpPr>
            <a:spLocks noGrp="1"/>
          </p:cNvSpPr>
          <p:nvPr>
            <p:ph idx="1"/>
          </p:nvPr>
        </p:nvSpPr>
        <p:spPr>
          <a:xfrm>
            <a:off x="6300192" y="2214000"/>
            <a:ext cx="2592288" cy="3960000"/>
          </a:xfrm>
        </p:spPr>
        <p:txBody>
          <a:bodyPr/>
          <a:lstStyle>
            <a:lvl1pPr marL="180000" marR="0" indent="-180000" algn="l" defTabSz="914400" rtl="0" eaLnBrk="1" fontAlgn="base" latinLnBrk="0" hangingPunct="1">
              <a:lnSpc>
                <a:spcPct val="100000"/>
              </a:lnSpc>
              <a:spcBef>
                <a:spcPct val="20000"/>
              </a:spcBef>
              <a:spcAft>
                <a:spcPct val="0"/>
              </a:spcAft>
              <a:buClr>
                <a:schemeClr val="accent1"/>
              </a:buClr>
              <a:buSzTx/>
              <a:buFont typeface="Arial" charset="0"/>
              <a:buChar char="•"/>
              <a:tabLst/>
              <a:defRPr>
                <a:solidFill>
                  <a:schemeClr val="tx2"/>
                </a:solidFill>
              </a:defRPr>
            </a:lvl1pPr>
            <a:lvl2pPr marL="540000" marR="0" indent="-180000" algn="l" defTabSz="914400" rtl="0" eaLnBrk="1" fontAlgn="base" latinLnBrk="0" hangingPunct="1">
              <a:lnSpc>
                <a:spcPct val="100000"/>
              </a:lnSpc>
              <a:spcBef>
                <a:spcPct val="20000"/>
              </a:spcBef>
              <a:spcAft>
                <a:spcPct val="0"/>
              </a:spcAft>
              <a:buClr>
                <a:srgbClr val="63656A"/>
              </a:buClr>
              <a:buSzTx/>
              <a:buFont typeface="Effra" panose="020B0603020203020204" pitchFamily="34" charset="0"/>
              <a:buChar char="•"/>
              <a:tabLst/>
              <a:defRPr>
                <a:solidFill>
                  <a:schemeClr val="tx2"/>
                </a:solidFill>
              </a:defRPr>
            </a:lvl2pPr>
            <a:lvl3pPr marL="90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a:solidFill>
                  <a:schemeClr val="tx2"/>
                </a:solidFill>
              </a:defRPr>
            </a:lvl3pPr>
            <a:lvl4pPr marL="126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gt;"/>
              <a:tabLst/>
              <a:defRPr>
                <a:solidFill>
                  <a:schemeClr val="tx2"/>
                </a:solidFill>
              </a:defRPr>
            </a:lvl4pPr>
            <a:lvl5pPr marL="162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a:solidFill>
                  <a:schemeClr val="tx2"/>
                </a:solidFill>
              </a:defRPr>
            </a:lvl5pPr>
          </a:lstStyle>
          <a:p>
            <a:pPr marL="180000" marR="0" lvl="0"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smtClean="0">
                <a:ln>
                  <a:noFill/>
                </a:ln>
                <a:solidFill>
                  <a:srgbClr val="000000"/>
                </a:solidFill>
                <a:effectLst/>
                <a:uLnTx/>
                <a:uFillTx/>
                <a:latin typeface="+mn-lt"/>
              </a:rPr>
              <a:t>Click to edit Master text styles</a:t>
            </a:r>
          </a:p>
          <a:p>
            <a:pPr marL="180000" marR="0" lvl="1"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smtClean="0">
                <a:ln>
                  <a:noFill/>
                </a:ln>
                <a:solidFill>
                  <a:srgbClr val="000000"/>
                </a:solidFill>
                <a:effectLst/>
                <a:uLnTx/>
                <a:uFillTx/>
                <a:latin typeface="+mn-lt"/>
              </a:rPr>
              <a:t>Second level</a:t>
            </a:r>
          </a:p>
          <a:p>
            <a:pPr marL="180000" marR="0" lvl="2"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smtClean="0">
                <a:ln>
                  <a:noFill/>
                </a:ln>
                <a:solidFill>
                  <a:srgbClr val="000000"/>
                </a:solidFill>
                <a:effectLst/>
                <a:uLnTx/>
                <a:uFillTx/>
                <a:latin typeface="+mn-lt"/>
              </a:rPr>
              <a:t>Third level</a:t>
            </a:r>
          </a:p>
          <a:p>
            <a:pPr marL="180000" marR="0" lvl="3"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smtClean="0">
                <a:ln>
                  <a:noFill/>
                </a:ln>
                <a:solidFill>
                  <a:srgbClr val="000000"/>
                </a:solidFill>
                <a:effectLst/>
                <a:uLnTx/>
                <a:uFillTx/>
                <a:latin typeface="+mn-lt"/>
              </a:rPr>
              <a:t>Fourth level</a:t>
            </a:r>
          </a:p>
          <a:p>
            <a:pPr marL="180000" marR="0" lvl="4"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smtClean="0">
                <a:ln>
                  <a:noFill/>
                </a:ln>
                <a:solidFill>
                  <a:srgbClr val="000000"/>
                </a:solidFill>
                <a:effectLst/>
                <a:uLnTx/>
                <a:uFillTx/>
                <a:latin typeface="+mn-lt"/>
              </a:rPr>
              <a:t>Fifth level</a:t>
            </a:r>
            <a:endParaRPr kumimoji="0" lang="en-GB" sz="2000" b="0" i="0" u="none" strike="noStrike" kern="0" cap="none" spc="0" normalizeH="0" baseline="0" noProof="0" dirty="0">
              <a:ln>
                <a:noFill/>
              </a:ln>
              <a:solidFill>
                <a:srgbClr val="000000"/>
              </a:solidFill>
              <a:effectLst/>
              <a:uLnTx/>
              <a:uFillTx/>
              <a:latin typeface="+mn-lt"/>
            </a:endParaRPr>
          </a:p>
        </p:txBody>
      </p:sp>
    </p:spTree>
    <p:extLst>
      <p:ext uri="{BB962C8B-B14F-4D97-AF65-F5344CB8AC3E}">
        <p14:creationId xmlns:p14="http://schemas.microsoft.com/office/powerpoint/2010/main" val="2398488728"/>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PhAnim="0" preserve="1" userDrawn="1">
  <p:cSld name="Timetable (Colour)">
    <p:spTree>
      <p:nvGrpSpPr>
        <p:cNvPr id="1" name=""/>
        <p:cNvGrpSpPr/>
        <p:nvPr/>
      </p:nvGrpSpPr>
      <p:grpSpPr>
        <a:xfrm>
          <a:off x="0" y="0"/>
          <a:ext cx="0" cy="0"/>
          <a:chOff x="0" y="0"/>
          <a:chExt cx="0" cy="0"/>
        </a:xfrm>
      </p:grpSpPr>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2000">
              <a:solidFill>
                <a:srgbClr val="FFFFFF"/>
              </a:solidFill>
            </a:endParaRPr>
          </a:p>
        </p:txBody>
      </p:sp>
      <p:sp>
        <p:nvSpPr>
          <p:cNvPr id="7" name="Rectangle 6"/>
          <p:cNvSpPr/>
          <p:nvPr userDrawn="1"/>
        </p:nvSpPr>
        <p:spPr bwMode="auto">
          <a:xfrm>
            <a:off x="0" y="1196752"/>
            <a:ext cx="9144000" cy="5661248"/>
          </a:xfrm>
          <a:prstGeom prst="rect">
            <a:avLst/>
          </a:prstGeom>
          <a:solidFill>
            <a:schemeClr val="bg1"/>
          </a:solidFill>
          <a:ln w="38100">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eaLnBrk="1" hangingPunct="1"/>
            <a:endParaRPr lang="en-GB" dirty="0" err="1" smtClean="0">
              <a:solidFill>
                <a:srgbClr val="FFFFFF"/>
              </a:solidFill>
              <a:latin typeface="Effra"/>
              <a:ea typeface="+mn-ea"/>
            </a:endParaRPr>
          </a:p>
        </p:txBody>
      </p:sp>
      <p:sp>
        <p:nvSpPr>
          <p:cNvPr id="14" name="Title 1"/>
          <p:cNvSpPr>
            <a:spLocks noGrp="1"/>
          </p:cNvSpPr>
          <p:nvPr>
            <p:ph type="title" hasCustomPrompt="1"/>
          </p:nvPr>
        </p:nvSpPr>
        <p:spPr>
          <a:xfrm>
            <a:off x="251520" y="188640"/>
            <a:ext cx="8568952" cy="955498"/>
          </a:xfrm>
        </p:spPr>
        <p:txBody>
          <a:bodyPr wrap="square" anchor="b" anchorCtr="0"/>
          <a:lstStyle>
            <a:lvl1pPr>
              <a:lnSpc>
                <a:spcPct val="80000"/>
              </a:lnSpc>
              <a:defRPr sz="3600" baseline="0">
                <a:solidFill>
                  <a:schemeClr val="bg1"/>
                </a:solidFill>
              </a:defRPr>
            </a:lvl1pPr>
          </a:lstStyle>
          <a:p>
            <a:r>
              <a:rPr lang="en-US" dirty="0" smtClean="0"/>
              <a:t>Timetable (suggest three columns – event, Location, time)</a:t>
            </a:r>
            <a:endParaRPr lang="en-GB" dirty="0"/>
          </a:p>
        </p:txBody>
      </p:sp>
      <p:sp>
        <p:nvSpPr>
          <p:cNvPr id="5" name="Table Placeholder 4"/>
          <p:cNvSpPr>
            <a:spLocks noGrp="1"/>
          </p:cNvSpPr>
          <p:nvPr>
            <p:ph type="tbl" sz="quarter" idx="11"/>
          </p:nvPr>
        </p:nvSpPr>
        <p:spPr>
          <a:xfrm>
            <a:off x="251520" y="1484784"/>
            <a:ext cx="8568952" cy="5134186"/>
          </a:xfrm>
        </p:spPr>
        <p:txBody>
          <a:bodyPr/>
          <a:lstStyle/>
          <a:p>
            <a:r>
              <a:rPr lang="en-US" smtClean="0"/>
              <a:t>Click icon to add table</a:t>
            </a:r>
            <a:endParaRPr lang="en-GB"/>
          </a:p>
        </p:txBody>
      </p:sp>
    </p:spTree>
    <p:extLst>
      <p:ext uri="{BB962C8B-B14F-4D97-AF65-F5344CB8AC3E}">
        <p14:creationId xmlns:p14="http://schemas.microsoft.com/office/powerpoint/2010/main" val="241124776"/>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PhAnim="0" preserve="1" userDrawn="1">
  <p:cSld name="Timetable (Grey)">
    <p:spTree>
      <p:nvGrpSpPr>
        <p:cNvPr id="1" name=""/>
        <p:cNvGrpSpPr/>
        <p:nvPr/>
      </p:nvGrpSpPr>
      <p:grpSpPr>
        <a:xfrm>
          <a:off x="0" y="0"/>
          <a:ext cx="0" cy="0"/>
          <a:chOff x="0" y="0"/>
          <a:chExt cx="0" cy="0"/>
        </a:xfrm>
      </p:grpSpPr>
      <p:sp>
        <p:nvSpPr>
          <p:cNvPr id="3" name="Rectangle 2"/>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2000">
              <a:solidFill>
                <a:srgbClr val="FFFFFF"/>
              </a:solidFill>
            </a:endParaRPr>
          </a:p>
        </p:txBody>
      </p:sp>
      <p:sp>
        <p:nvSpPr>
          <p:cNvPr id="7" name="Rectangle 6"/>
          <p:cNvSpPr/>
          <p:nvPr userDrawn="1"/>
        </p:nvSpPr>
        <p:spPr bwMode="auto">
          <a:xfrm>
            <a:off x="0" y="1196752"/>
            <a:ext cx="9144000" cy="5661248"/>
          </a:xfrm>
          <a:prstGeom prst="rect">
            <a:avLst/>
          </a:prstGeom>
          <a:solidFill>
            <a:schemeClr val="bg1"/>
          </a:solidFill>
          <a:ln w="38100">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eaLnBrk="1" hangingPunct="1"/>
            <a:endParaRPr lang="en-GB" dirty="0" err="1" smtClean="0">
              <a:solidFill>
                <a:srgbClr val="FFFFFF"/>
              </a:solidFill>
              <a:latin typeface="Effra"/>
              <a:ea typeface="+mn-ea"/>
            </a:endParaRPr>
          </a:p>
        </p:txBody>
      </p:sp>
      <p:sp>
        <p:nvSpPr>
          <p:cNvPr id="14" name="Title 1"/>
          <p:cNvSpPr>
            <a:spLocks noGrp="1"/>
          </p:cNvSpPr>
          <p:nvPr>
            <p:ph type="title" hasCustomPrompt="1"/>
          </p:nvPr>
        </p:nvSpPr>
        <p:spPr>
          <a:xfrm>
            <a:off x="251520" y="188640"/>
            <a:ext cx="8568952" cy="955498"/>
          </a:xfrm>
        </p:spPr>
        <p:txBody>
          <a:bodyPr wrap="square" anchor="b" anchorCtr="0"/>
          <a:lstStyle>
            <a:lvl1pPr>
              <a:lnSpc>
                <a:spcPct val="80000"/>
              </a:lnSpc>
              <a:defRPr sz="3600" baseline="0">
                <a:solidFill>
                  <a:schemeClr val="bg1"/>
                </a:solidFill>
              </a:defRPr>
            </a:lvl1pPr>
          </a:lstStyle>
          <a:p>
            <a:r>
              <a:rPr lang="en-US" dirty="0" smtClean="0"/>
              <a:t>Timetable (suggest three columns – event, Location, time)</a:t>
            </a:r>
            <a:endParaRPr lang="en-GB" dirty="0"/>
          </a:p>
        </p:txBody>
      </p:sp>
      <p:sp>
        <p:nvSpPr>
          <p:cNvPr id="5" name="Table Placeholder 4"/>
          <p:cNvSpPr>
            <a:spLocks noGrp="1"/>
          </p:cNvSpPr>
          <p:nvPr>
            <p:ph type="tbl" sz="quarter" idx="11"/>
          </p:nvPr>
        </p:nvSpPr>
        <p:spPr>
          <a:xfrm>
            <a:off x="251520" y="1484784"/>
            <a:ext cx="8568952" cy="5134186"/>
          </a:xfrm>
        </p:spPr>
        <p:txBody>
          <a:bodyPr/>
          <a:lstStyle/>
          <a:p>
            <a:r>
              <a:rPr lang="en-US" smtClean="0"/>
              <a:t>Click icon to add table</a:t>
            </a:r>
            <a:endParaRPr lang="en-GB"/>
          </a:p>
        </p:txBody>
      </p:sp>
    </p:spTree>
    <p:extLst>
      <p:ext uri="{BB962C8B-B14F-4D97-AF65-F5344CB8AC3E}">
        <p14:creationId xmlns:p14="http://schemas.microsoft.com/office/powerpoint/2010/main" val="3112979749"/>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591401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PhAnim="0" preserve="1" userDrawn="1">
  <p:cSld name="Timetable (White)">
    <p:spTree>
      <p:nvGrpSpPr>
        <p:cNvPr id="1" name=""/>
        <p:cNvGrpSpPr/>
        <p:nvPr/>
      </p:nvGrpSpPr>
      <p:grpSpPr>
        <a:xfrm>
          <a:off x="0" y="0"/>
          <a:ext cx="0" cy="0"/>
          <a:chOff x="0" y="0"/>
          <a:chExt cx="0" cy="0"/>
        </a:xfrm>
      </p:grpSpPr>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2000">
              <a:solidFill>
                <a:srgbClr val="FFFFFF"/>
              </a:solidFill>
            </a:endParaRPr>
          </a:p>
        </p:txBody>
      </p:sp>
      <p:sp>
        <p:nvSpPr>
          <p:cNvPr id="7" name="Rectangle 6"/>
          <p:cNvSpPr/>
          <p:nvPr userDrawn="1"/>
        </p:nvSpPr>
        <p:spPr bwMode="auto">
          <a:xfrm>
            <a:off x="0" y="1196752"/>
            <a:ext cx="9144000" cy="5661248"/>
          </a:xfrm>
          <a:prstGeom prst="rect">
            <a:avLst/>
          </a:prstGeom>
          <a:solidFill>
            <a:schemeClr val="bg1"/>
          </a:solidFill>
          <a:ln w="38100">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eaLnBrk="1" hangingPunct="1"/>
            <a:endParaRPr lang="en-GB" dirty="0" err="1" smtClean="0">
              <a:solidFill>
                <a:srgbClr val="FFFFFF"/>
              </a:solidFill>
              <a:latin typeface="Effra"/>
              <a:ea typeface="+mn-ea"/>
            </a:endParaRPr>
          </a:p>
        </p:txBody>
      </p:sp>
      <p:sp>
        <p:nvSpPr>
          <p:cNvPr id="14" name="Title 1"/>
          <p:cNvSpPr>
            <a:spLocks noGrp="1"/>
          </p:cNvSpPr>
          <p:nvPr>
            <p:ph type="title" hasCustomPrompt="1"/>
          </p:nvPr>
        </p:nvSpPr>
        <p:spPr>
          <a:xfrm>
            <a:off x="251520" y="188640"/>
            <a:ext cx="8568952" cy="955498"/>
          </a:xfrm>
        </p:spPr>
        <p:txBody>
          <a:bodyPr wrap="square" anchor="b" anchorCtr="0"/>
          <a:lstStyle>
            <a:lvl1pPr>
              <a:lnSpc>
                <a:spcPct val="80000"/>
              </a:lnSpc>
              <a:defRPr sz="3600" baseline="0">
                <a:solidFill>
                  <a:schemeClr val="accent1"/>
                </a:solidFill>
              </a:defRPr>
            </a:lvl1pPr>
          </a:lstStyle>
          <a:p>
            <a:r>
              <a:rPr lang="en-US" dirty="0" smtClean="0"/>
              <a:t>Timetable (suggest three columns – event, Location, time)</a:t>
            </a:r>
            <a:endParaRPr lang="en-GB" dirty="0"/>
          </a:p>
        </p:txBody>
      </p:sp>
      <p:sp>
        <p:nvSpPr>
          <p:cNvPr id="5" name="Table Placeholder 4"/>
          <p:cNvSpPr>
            <a:spLocks noGrp="1"/>
          </p:cNvSpPr>
          <p:nvPr>
            <p:ph type="tbl" sz="quarter" idx="11"/>
          </p:nvPr>
        </p:nvSpPr>
        <p:spPr>
          <a:xfrm>
            <a:off x="251520" y="1484784"/>
            <a:ext cx="8568952" cy="5134186"/>
          </a:xfrm>
        </p:spPr>
        <p:txBody>
          <a:bodyPr/>
          <a:lstStyle/>
          <a:p>
            <a:r>
              <a:rPr lang="en-US" smtClean="0"/>
              <a:t>Click icon to add table</a:t>
            </a:r>
            <a:endParaRPr lang="en-GB"/>
          </a:p>
        </p:txBody>
      </p:sp>
    </p:spTree>
    <p:extLst>
      <p:ext uri="{BB962C8B-B14F-4D97-AF65-F5344CB8AC3E}">
        <p14:creationId xmlns:p14="http://schemas.microsoft.com/office/powerpoint/2010/main" val="1456521602"/>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28896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08053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21671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9"/>
          <p:cNvSpPr txBox="1">
            <a:spLocks noChangeArrowheads="1"/>
          </p:cNvSpPr>
          <p:nvPr userDrawn="1"/>
        </p:nvSpPr>
        <p:spPr bwMode="auto">
          <a:xfrm>
            <a:off x="76200" y="6324600"/>
            <a:ext cx="2819400" cy="492125"/>
          </a:xfrm>
          <a:prstGeom prst="rect">
            <a:avLst/>
          </a:prstGeom>
          <a:solidFill>
            <a:srgbClr val="00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GB" sz="1300" b="1">
                <a:solidFill>
                  <a:schemeClr val="bg1"/>
                </a:solidFill>
                <a:latin typeface="Rdg Vesta" pitchFamily="50" charset="0"/>
              </a:rPr>
              <a:t>Department of Meteorology/Met Office Work Experience Week</a:t>
            </a:r>
          </a:p>
        </p:txBody>
      </p:sp>
    </p:spTree>
    <p:extLst>
      <p:ext uri="{BB962C8B-B14F-4D97-AF65-F5344CB8AC3E}">
        <p14:creationId xmlns:p14="http://schemas.microsoft.com/office/powerpoint/2010/main" val="2574605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78291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37163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image" Target="../media/image3.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image" Target="../media/image5.png"/><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33"/>
          <p:cNvSpPr>
            <a:spLocks noChangeArrowheads="1"/>
          </p:cNvSpPr>
          <p:nvPr/>
        </p:nvSpPr>
        <p:spPr bwMode="auto">
          <a:xfrm>
            <a:off x="0" y="0"/>
            <a:ext cx="9144000" cy="1447800"/>
          </a:xfrm>
          <a:prstGeom prst="rect">
            <a:avLst/>
          </a:prstGeom>
          <a:solidFill>
            <a:srgbClr val="69C32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a:latin typeface="Rdg Vesta" pitchFamily="50" charset="0"/>
            </a:endParaRPr>
          </a:p>
        </p:txBody>
      </p:sp>
      <p:sp>
        <p:nvSpPr>
          <p:cNvPr id="1029" name="Text Box 37"/>
          <p:cNvSpPr txBox="1">
            <a:spLocks noChangeArrowheads="1"/>
          </p:cNvSpPr>
          <p:nvPr/>
        </p:nvSpPr>
        <p:spPr bwMode="auto">
          <a:xfrm>
            <a:off x="152400" y="152400"/>
            <a:ext cx="6934200"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a:defRPr sz="2400">
                <a:solidFill>
                  <a:schemeClr val="tx1"/>
                </a:solidFill>
                <a:latin typeface="Arial" charset="0"/>
                <a:ea typeface="ＭＳ Ｐゴシック" pitchFamily="34" charset="-128"/>
              </a:defRPr>
            </a:lvl1pPr>
            <a:lvl2pPr marL="742950" indent="-285750" defTabSz="912813">
              <a:defRPr sz="2400">
                <a:solidFill>
                  <a:schemeClr val="tx1"/>
                </a:solidFill>
                <a:latin typeface="Arial" charset="0"/>
                <a:ea typeface="ＭＳ Ｐゴシック" pitchFamily="34" charset="-128"/>
              </a:defRPr>
            </a:lvl2pPr>
            <a:lvl3pPr marL="1143000" indent="-228600" defTabSz="912813">
              <a:defRPr sz="2400">
                <a:solidFill>
                  <a:schemeClr val="tx1"/>
                </a:solidFill>
                <a:latin typeface="Arial" charset="0"/>
                <a:ea typeface="ＭＳ Ｐゴシック" pitchFamily="34" charset="-128"/>
              </a:defRPr>
            </a:lvl3pPr>
            <a:lvl4pPr marL="1600200" indent="-228600" defTabSz="912813">
              <a:defRPr sz="2400">
                <a:solidFill>
                  <a:schemeClr val="tx1"/>
                </a:solidFill>
                <a:latin typeface="Arial" charset="0"/>
                <a:ea typeface="ＭＳ Ｐゴシック" pitchFamily="34" charset="-128"/>
              </a:defRPr>
            </a:lvl4pPr>
            <a:lvl5pPr marL="2057400" indent="-228600" defTabSz="912813">
              <a:defRPr sz="2400">
                <a:solidFill>
                  <a:schemeClr val="tx1"/>
                </a:solidFill>
                <a:latin typeface="Arial" charset="0"/>
                <a:ea typeface="ＭＳ Ｐゴシック" pitchFamily="34" charset="-128"/>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GB" b="1">
                <a:solidFill>
                  <a:schemeClr val="bg1"/>
                </a:solidFill>
                <a:latin typeface="Rdg Vesta" pitchFamily="50" charset="0"/>
              </a:rPr>
              <a:t>Department of Meteorology</a:t>
            </a:r>
          </a:p>
          <a:p>
            <a:pPr>
              <a:spcBef>
                <a:spcPct val="50000"/>
              </a:spcBef>
            </a:pPr>
            <a:endParaRPr lang="en-GB" sz="2300">
              <a:solidFill>
                <a:schemeClr val="bg1"/>
              </a:solidFill>
              <a:latin typeface="Rdg Vesta" pitchFamily="50" charset="0"/>
            </a:endParaRPr>
          </a:p>
        </p:txBody>
      </p:sp>
      <p:pic>
        <p:nvPicPr>
          <p:cNvPr id="1030" name="Picture 34" descr="Rdg Device Reversed"/>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15200" y="152400"/>
            <a:ext cx="16462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0" descr="Link to Events Program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200" y="6324600"/>
            <a:ext cx="19050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71" r:id="rId7"/>
    <p:sldLayoutId id="2147483667" r:id="rId8"/>
    <p:sldLayoutId id="2147483668" r:id="rId9"/>
    <p:sldLayoutId id="2147483669" r:id="rId10"/>
    <p:sldLayoutId id="214748367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64" charset="-128"/>
        </a:defRPr>
      </a:lvl2pPr>
      <a:lvl3pPr algn="ctr" rtl="0" eaLnBrk="0" fontAlgn="base" hangingPunct="0">
        <a:spcBef>
          <a:spcPct val="0"/>
        </a:spcBef>
        <a:spcAft>
          <a:spcPct val="0"/>
        </a:spcAft>
        <a:defRPr sz="4400">
          <a:solidFill>
            <a:schemeClr val="tx2"/>
          </a:solidFill>
          <a:latin typeface="Arial" charset="0"/>
          <a:ea typeface="ＭＳ Ｐゴシック" pitchFamily="-64" charset="-128"/>
        </a:defRPr>
      </a:lvl3pPr>
      <a:lvl4pPr algn="ctr" rtl="0" eaLnBrk="0" fontAlgn="base" hangingPunct="0">
        <a:spcBef>
          <a:spcPct val="0"/>
        </a:spcBef>
        <a:spcAft>
          <a:spcPct val="0"/>
        </a:spcAft>
        <a:defRPr sz="4400">
          <a:solidFill>
            <a:schemeClr val="tx2"/>
          </a:solidFill>
          <a:latin typeface="Arial" charset="0"/>
          <a:ea typeface="ＭＳ Ｐゴシック" pitchFamily="-64" charset="-128"/>
        </a:defRPr>
      </a:lvl4pPr>
      <a:lvl5pPr algn="ctr" rtl="0" eaLnBrk="0" fontAlgn="base" hangingPunct="0">
        <a:spcBef>
          <a:spcPct val="0"/>
        </a:spcBef>
        <a:spcAft>
          <a:spcPct val="0"/>
        </a:spcAft>
        <a:defRPr sz="4400">
          <a:solidFill>
            <a:schemeClr val="tx2"/>
          </a:solidFill>
          <a:latin typeface="Arial" charset="0"/>
          <a:ea typeface="ＭＳ Ｐゴシック" pitchFamily="-64" charset="-128"/>
        </a:defRPr>
      </a:lvl5pPr>
      <a:lvl6pPr marL="457200" algn="ctr" rtl="0" fontAlgn="base">
        <a:spcBef>
          <a:spcPct val="0"/>
        </a:spcBef>
        <a:spcAft>
          <a:spcPct val="0"/>
        </a:spcAft>
        <a:defRPr sz="4400">
          <a:solidFill>
            <a:schemeClr val="tx2"/>
          </a:solidFill>
          <a:latin typeface="Arial" charset="0"/>
          <a:ea typeface="ＭＳ Ｐゴシック" pitchFamily="-64" charset="-128"/>
        </a:defRPr>
      </a:lvl6pPr>
      <a:lvl7pPr marL="914400" algn="ctr" rtl="0" fontAlgn="base">
        <a:spcBef>
          <a:spcPct val="0"/>
        </a:spcBef>
        <a:spcAft>
          <a:spcPct val="0"/>
        </a:spcAft>
        <a:defRPr sz="4400">
          <a:solidFill>
            <a:schemeClr val="tx2"/>
          </a:solidFill>
          <a:latin typeface="Arial" charset="0"/>
          <a:ea typeface="ＭＳ Ｐゴシック" pitchFamily="-64" charset="-128"/>
        </a:defRPr>
      </a:lvl7pPr>
      <a:lvl8pPr marL="1371600" algn="ctr" rtl="0" fontAlgn="base">
        <a:spcBef>
          <a:spcPct val="0"/>
        </a:spcBef>
        <a:spcAft>
          <a:spcPct val="0"/>
        </a:spcAft>
        <a:defRPr sz="4400">
          <a:solidFill>
            <a:schemeClr val="tx2"/>
          </a:solidFill>
          <a:latin typeface="Arial" charset="0"/>
          <a:ea typeface="ＭＳ Ｐゴシック" pitchFamily="-64" charset="-128"/>
        </a:defRPr>
      </a:lvl8pPr>
      <a:lvl9pPr marL="1828800" algn="ctr" rtl="0" fontAlgn="base">
        <a:spcBef>
          <a:spcPct val="0"/>
        </a:spcBef>
        <a:spcAft>
          <a:spcPct val="0"/>
        </a:spcAft>
        <a:defRPr sz="4400">
          <a:solidFill>
            <a:schemeClr val="tx2"/>
          </a:solidFill>
          <a:latin typeface="Arial" charset="0"/>
          <a:ea typeface="ＭＳ Ｐゴシック" pitchFamily="-64"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77" name="Picture 53" descr="Device-black"/>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7524750" y="438150"/>
            <a:ext cx="1184275" cy="38735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424800" y="1234800"/>
            <a:ext cx="8280000" cy="8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p>
            <a:pPr lvl="0"/>
            <a:r>
              <a:rPr lang="en-US" altLang="en-US" smtClean="0"/>
              <a:t>Click to edit Master title style</a:t>
            </a:r>
            <a:endParaRPr lang="en-GB" altLang="en-US" dirty="0" smtClean="0"/>
          </a:p>
        </p:txBody>
      </p:sp>
      <p:sp>
        <p:nvSpPr>
          <p:cNvPr id="1027" name="Rectangle 3"/>
          <p:cNvSpPr>
            <a:spLocks noGrp="1" noChangeArrowheads="1"/>
          </p:cNvSpPr>
          <p:nvPr>
            <p:ph type="body" idx="1"/>
          </p:nvPr>
        </p:nvSpPr>
        <p:spPr bwMode="auto">
          <a:xfrm>
            <a:off x="424800" y="2214000"/>
            <a:ext cx="8280000" cy="39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37" name="Rectangle 13"/>
          <p:cNvSpPr>
            <a:spLocks noGrp="1" noChangeArrowheads="1"/>
          </p:cNvSpPr>
          <p:nvPr>
            <p:ph type="sldNum" sz="quarter" idx="4"/>
          </p:nvPr>
        </p:nvSpPr>
        <p:spPr bwMode="auto">
          <a:xfrm>
            <a:off x="8028525" y="6237312"/>
            <a:ext cx="676275"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tx1"/>
                </a:solidFill>
                <a:latin typeface="+mn-lt"/>
              </a:defRPr>
            </a:lvl1pPr>
          </a:lstStyle>
          <a:p>
            <a:pPr eaLnBrk="1" hangingPunct="1"/>
            <a:fld id="{44C01B32-D1A0-401C-8867-70456BBB1E87}" type="slidenum">
              <a:rPr lang="en-GB" altLang="en-US" smtClean="0">
                <a:solidFill>
                  <a:srgbClr val="50535A"/>
                </a:solidFill>
                <a:ea typeface="+mn-ea"/>
              </a:rPr>
              <a:pPr eaLnBrk="1" hangingPunct="1"/>
              <a:t>‹#›</a:t>
            </a:fld>
            <a:endParaRPr lang="en-GB" altLang="en-US" dirty="0">
              <a:solidFill>
                <a:srgbClr val="50535A"/>
              </a:solidFill>
              <a:ea typeface="+mn-ea"/>
            </a:endParaRPr>
          </a:p>
        </p:txBody>
      </p:sp>
      <p:pic>
        <p:nvPicPr>
          <p:cNvPr id="1074" name="Picture 50" descr="Device-wine"/>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hidden">
          <a:xfrm>
            <a:off x="7524750" y="438150"/>
            <a:ext cx="1184275" cy="385763"/>
          </a:xfrm>
          <a:prstGeom prst="rect">
            <a:avLst/>
          </a:prstGeom>
          <a:solidFill>
            <a:schemeClr val="accent1"/>
          </a:solidFill>
        </p:spPr>
      </p:pic>
      <p:pic>
        <p:nvPicPr>
          <p:cNvPr id="1079" name="Picture 55" descr="Device-white"/>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hidden">
          <a:xfrm>
            <a:off x="7524750" y="438150"/>
            <a:ext cx="1184275" cy="387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eaLnBrk="1" hangingPunct="1"/>
            <a:r>
              <a:rPr lang="en-GB" altLang="en-US" sz="1400" dirty="0">
                <a:solidFill>
                  <a:srgbClr val="50535A"/>
                </a:solidFill>
                <a:latin typeface="Effra Light" pitchFamily="34" charset="0"/>
                <a:ea typeface="+mn-ea"/>
              </a:rPr>
              <a:t>LIMITLESS </a:t>
            </a:r>
            <a:r>
              <a:rPr lang="en-GB" altLang="en-US" sz="1400" dirty="0">
                <a:solidFill>
                  <a:srgbClr val="50535A"/>
                </a:solidFill>
                <a:latin typeface="Effra Heavy" pitchFamily="34" charset="0"/>
                <a:ea typeface="+mn-ea"/>
              </a:rPr>
              <a:t>POTENTIAL</a:t>
            </a:r>
            <a:r>
              <a:rPr lang="en-GB" altLang="en-US" sz="1400" dirty="0">
                <a:solidFill>
                  <a:srgbClr val="50535A"/>
                </a:solidFill>
                <a:latin typeface="Effra Light" pitchFamily="34" charset="0"/>
                <a:ea typeface="+mn-ea"/>
              </a:rPr>
              <a:t> | LIMITLESS </a:t>
            </a:r>
            <a:r>
              <a:rPr lang="en-GB" altLang="en-US" sz="1400" dirty="0">
                <a:solidFill>
                  <a:srgbClr val="50535A"/>
                </a:solidFill>
                <a:latin typeface="Effra Heavy" pitchFamily="34" charset="0"/>
                <a:ea typeface="+mn-ea"/>
              </a:rPr>
              <a:t>OPPORTUNITIES</a:t>
            </a:r>
            <a:r>
              <a:rPr lang="en-GB" altLang="en-US" sz="1400" dirty="0">
                <a:solidFill>
                  <a:srgbClr val="50535A"/>
                </a:solidFill>
                <a:latin typeface="Effra Light" pitchFamily="34" charset="0"/>
                <a:ea typeface="+mn-ea"/>
              </a:rPr>
              <a:t> | LIMITLESS </a:t>
            </a:r>
            <a:r>
              <a:rPr lang="en-GB" altLang="en-US" sz="1400" dirty="0">
                <a:solidFill>
                  <a:srgbClr val="50535A"/>
                </a:solidFill>
                <a:latin typeface="Effra Heavy" pitchFamily="34" charset="0"/>
                <a:ea typeface="+mn-ea"/>
              </a:rPr>
              <a:t>IMPACT</a:t>
            </a:r>
          </a:p>
        </p:txBody>
      </p:sp>
    </p:spTree>
    <p:extLst>
      <p:ext uri="{BB962C8B-B14F-4D97-AF65-F5344CB8AC3E}">
        <p14:creationId xmlns:p14="http://schemas.microsoft.com/office/powerpoint/2010/main" val="307142919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Lst>
  <p:transition>
    <p:fade/>
  </p:transition>
  <p:timing>
    <p:tnLst>
      <p:par>
        <p:cTn id="1" dur="indefinite" restart="never" nodeType="tmRoot"/>
      </p:par>
    </p:tnLst>
  </p:timing>
  <p:hf hdr="0" ftr="0" dt="0"/>
  <p:txStyles>
    <p:titleStyle>
      <a:lvl1pPr algn="l" rtl="0" eaLnBrk="1" fontAlgn="base" hangingPunct="1">
        <a:spcBef>
          <a:spcPct val="0"/>
        </a:spcBef>
        <a:spcAft>
          <a:spcPct val="0"/>
        </a:spcAft>
        <a:defRPr sz="4000" b="1" cap="all" baseline="0">
          <a:solidFill>
            <a:schemeClr val="accent1"/>
          </a:solidFill>
          <a:latin typeface="+mj-lt"/>
          <a:ea typeface="+mj-ea"/>
          <a:cs typeface="+mj-cs"/>
        </a:defRPr>
      </a:lvl1pPr>
      <a:lvl2pPr algn="l" rtl="0" eaLnBrk="1" fontAlgn="base" hangingPunct="1">
        <a:spcBef>
          <a:spcPct val="0"/>
        </a:spcBef>
        <a:spcAft>
          <a:spcPct val="0"/>
        </a:spcAft>
        <a:defRPr sz="3600">
          <a:solidFill>
            <a:schemeClr val="tx2"/>
          </a:solidFill>
          <a:latin typeface="+mn-lt"/>
        </a:defRPr>
      </a:lvl2pPr>
      <a:lvl3pPr algn="l" rtl="0" eaLnBrk="1" fontAlgn="base" hangingPunct="1">
        <a:spcBef>
          <a:spcPct val="0"/>
        </a:spcBef>
        <a:spcAft>
          <a:spcPct val="0"/>
        </a:spcAft>
        <a:defRPr sz="3600">
          <a:solidFill>
            <a:schemeClr val="tx2"/>
          </a:solidFill>
          <a:latin typeface="+mn-lt"/>
        </a:defRPr>
      </a:lvl3pPr>
      <a:lvl4pPr algn="l" rtl="0" eaLnBrk="1" fontAlgn="base" hangingPunct="1">
        <a:spcBef>
          <a:spcPct val="0"/>
        </a:spcBef>
        <a:spcAft>
          <a:spcPct val="0"/>
        </a:spcAft>
        <a:defRPr sz="3600">
          <a:solidFill>
            <a:schemeClr val="tx2"/>
          </a:solidFill>
          <a:latin typeface="+mn-lt"/>
        </a:defRPr>
      </a:lvl4pPr>
      <a:lvl5pPr algn="l" rtl="0" eaLnBrk="1" fontAlgn="base" hangingPunct="1">
        <a:spcBef>
          <a:spcPct val="0"/>
        </a:spcBef>
        <a:spcAft>
          <a:spcPct val="0"/>
        </a:spcAft>
        <a:defRPr sz="3600">
          <a:solidFill>
            <a:schemeClr val="tx2"/>
          </a:solidFill>
          <a:latin typeface="+mn-lt"/>
        </a:defRPr>
      </a:lvl5pPr>
      <a:lvl6pPr marL="457200" algn="l" rtl="0" eaLnBrk="1" fontAlgn="base" hangingPunct="1">
        <a:spcBef>
          <a:spcPct val="0"/>
        </a:spcBef>
        <a:spcAft>
          <a:spcPct val="0"/>
        </a:spcAft>
        <a:defRPr sz="3600">
          <a:solidFill>
            <a:schemeClr val="tx2"/>
          </a:solidFill>
          <a:latin typeface="+mn-lt"/>
        </a:defRPr>
      </a:lvl6pPr>
      <a:lvl7pPr marL="914400" algn="l" rtl="0" eaLnBrk="1" fontAlgn="base" hangingPunct="1">
        <a:spcBef>
          <a:spcPct val="0"/>
        </a:spcBef>
        <a:spcAft>
          <a:spcPct val="0"/>
        </a:spcAft>
        <a:defRPr sz="3600">
          <a:solidFill>
            <a:schemeClr val="tx2"/>
          </a:solidFill>
          <a:latin typeface="+mn-lt"/>
        </a:defRPr>
      </a:lvl7pPr>
      <a:lvl8pPr marL="1371600" algn="l" rtl="0" eaLnBrk="1" fontAlgn="base" hangingPunct="1">
        <a:spcBef>
          <a:spcPct val="0"/>
        </a:spcBef>
        <a:spcAft>
          <a:spcPct val="0"/>
        </a:spcAft>
        <a:defRPr sz="3600">
          <a:solidFill>
            <a:schemeClr val="tx2"/>
          </a:solidFill>
          <a:latin typeface="+mn-lt"/>
        </a:defRPr>
      </a:lvl8pPr>
      <a:lvl9pPr marL="1828800" algn="l" rtl="0" eaLnBrk="1" fontAlgn="base" hangingPunct="1">
        <a:spcBef>
          <a:spcPct val="0"/>
        </a:spcBef>
        <a:spcAft>
          <a:spcPct val="0"/>
        </a:spcAft>
        <a:defRPr sz="3600">
          <a:solidFill>
            <a:schemeClr val="tx2"/>
          </a:solidFill>
          <a:latin typeface="+mn-lt"/>
        </a:defRPr>
      </a:lvl9pPr>
    </p:titleStyle>
    <p:bodyStyle>
      <a:lvl1pPr marL="180000" marR="0" indent="-180000" algn="l" defTabSz="914400" rtl="0" eaLnBrk="1" fontAlgn="base" latinLnBrk="0" hangingPunct="1">
        <a:lnSpc>
          <a:spcPct val="100000"/>
        </a:lnSpc>
        <a:spcBef>
          <a:spcPct val="20000"/>
        </a:spcBef>
        <a:spcAft>
          <a:spcPct val="0"/>
        </a:spcAft>
        <a:buClr>
          <a:schemeClr val="accent1"/>
        </a:buClr>
        <a:buSzTx/>
        <a:buFont typeface="Arial" charset="0"/>
        <a:buChar char="•"/>
        <a:tabLst/>
        <a:defRPr sz="2000" baseline="0">
          <a:solidFill>
            <a:schemeClr val="tx2"/>
          </a:solidFill>
          <a:latin typeface="+mn-lt"/>
          <a:ea typeface="+mn-ea"/>
          <a:cs typeface="+mn-cs"/>
        </a:defRPr>
      </a:lvl1pPr>
      <a:lvl2pPr marL="540000" marR="0" indent="-180000" algn="l" defTabSz="914400" rtl="0" eaLnBrk="1" fontAlgn="base" latinLnBrk="0" hangingPunct="1">
        <a:lnSpc>
          <a:spcPct val="100000"/>
        </a:lnSpc>
        <a:spcBef>
          <a:spcPct val="20000"/>
        </a:spcBef>
        <a:spcAft>
          <a:spcPct val="0"/>
        </a:spcAft>
        <a:buClr>
          <a:srgbClr val="63656A"/>
        </a:buClr>
        <a:buSzTx/>
        <a:buFont typeface="Effra" panose="020B0603020203020204" pitchFamily="34" charset="0"/>
        <a:buChar char="•"/>
        <a:tabLst/>
        <a:defRPr sz="2000" baseline="0">
          <a:solidFill>
            <a:schemeClr val="tx2"/>
          </a:solidFill>
          <a:latin typeface="+mn-lt"/>
        </a:defRPr>
      </a:lvl2pPr>
      <a:lvl3pPr marL="90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000" baseline="0">
          <a:solidFill>
            <a:schemeClr val="tx2"/>
          </a:solidFill>
          <a:latin typeface="+mn-lt"/>
        </a:defRPr>
      </a:lvl3pPr>
      <a:lvl4pPr marL="126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gt;"/>
        <a:tabLst/>
        <a:defRPr sz="2000" baseline="0">
          <a:solidFill>
            <a:schemeClr val="tx2"/>
          </a:solidFill>
          <a:latin typeface="+mn-lt"/>
        </a:defRPr>
      </a:lvl4pPr>
      <a:lvl5pPr marL="162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000" baseline="0">
          <a:solidFill>
            <a:schemeClr val="tx2"/>
          </a:solidFill>
          <a:latin typeface="+mn-lt"/>
        </a:defRPr>
      </a:lvl5pPr>
      <a:lvl6pPr marL="25146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6pPr>
      <a:lvl7pPr marL="29718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7pPr>
      <a:lvl8pPr marL="34290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8pPr>
      <a:lvl9pPr marL="38862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gif"/><Relationship Id="rId4" Type="http://schemas.openxmlformats.org/officeDocument/2006/relationships/image" Target="../media/image12.gif"/></Relationships>
</file>

<file path=ppt/slides/_rels/slide4.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gif"/><Relationship Id="rId4" Type="http://schemas.openxmlformats.org/officeDocument/2006/relationships/image" Target="../media/image18.gif"/></Relationships>
</file>

<file path=ppt/slides/_rels/slide5.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jpeg"/></Relationships>
</file>

<file path=ppt/slides/_rels/slide6.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9.jpeg"/></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8.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9.xml.rels><?xml version="1.0" encoding="UTF-8" standalone="yes"?>
<Relationships xmlns="http://schemas.openxmlformats.org/package/2006/relationships"><Relationship Id="rId3" Type="http://schemas.openxmlformats.org/officeDocument/2006/relationships/hyperlink" Target="http://www.met.rdg.ac.uk/ug/ugcourses.html"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Rdg Vesta" pitchFamily="50" charset="0"/>
              </a:rPr>
              <a:t>Meteorology &amp; Climate </a:t>
            </a:r>
            <a:br>
              <a:rPr lang="en-US" dirty="0" smtClean="0">
                <a:latin typeface="Rdg Vesta" pitchFamily="50" charset="0"/>
              </a:rPr>
            </a:br>
            <a:r>
              <a:rPr lang="en-US" dirty="0" smtClean="0">
                <a:latin typeface="Rdg Vesta" pitchFamily="50" charset="0"/>
              </a:rPr>
              <a:t>Work </a:t>
            </a:r>
            <a:r>
              <a:rPr lang="en-US" dirty="0">
                <a:latin typeface="Rdg Vesta" pitchFamily="50" charset="0"/>
              </a:rPr>
              <a:t>Experience week </a:t>
            </a:r>
            <a:r>
              <a:rPr lang="en-US" dirty="0" smtClean="0">
                <a:latin typeface="Rdg Vesta" pitchFamily="50" charset="0"/>
              </a:rPr>
              <a:t>2015</a:t>
            </a:r>
            <a:endParaRPr lang="en-GB" dirty="0"/>
          </a:p>
        </p:txBody>
      </p:sp>
      <p:sp>
        <p:nvSpPr>
          <p:cNvPr id="3" name="Subtitle 2"/>
          <p:cNvSpPr>
            <a:spLocks noGrp="1"/>
          </p:cNvSpPr>
          <p:nvPr>
            <p:ph type="subTitle" idx="1"/>
          </p:nvPr>
        </p:nvSpPr>
        <p:spPr/>
        <p:txBody>
          <a:bodyPr/>
          <a:lstStyle/>
          <a:p>
            <a:r>
              <a:rPr lang="en-GB" dirty="0" smtClean="0"/>
              <a:t>Welcome to the Department of Meteorology and Met Office Work Experience Week 2015!</a:t>
            </a:r>
            <a:endParaRPr lang="en-GB" dirty="0"/>
          </a:p>
        </p:txBody>
      </p:sp>
      <p:sp>
        <p:nvSpPr>
          <p:cNvPr id="4" name="Slide Number Placeholder 3"/>
          <p:cNvSpPr>
            <a:spLocks noGrp="1"/>
          </p:cNvSpPr>
          <p:nvPr>
            <p:ph type="sldNum" sz="quarter" idx="4"/>
          </p:nvPr>
        </p:nvSpPr>
        <p:spPr/>
        <p:txBody>
          <a:bodyPr/>
          <a:lstStyle/>
          <a:p>
            <a:fld id="{44C01B32-D1A0-401C-8867-70456BBB1E87}" type="slidenum">
              <a:rPr lang="en-GB" altLang="en-US" smtClean="0">
                <a:solidFill>
                  <a:srgbClr val="E0E0E1"/>
                </a:solidFill>
              </a:rPr>
              <a:pPr/>
              <a:t>1</a:t>
            </a:fld>
            <a:endParaRPr lang="en-GB" altLang="en-US" dirty="0">
              <a:solidFill>
                <a:srgbClr val="E0E0E1"/>
              </a:solidFill>
            </a:endParaRPr>
          </a:p>
        </p:txBody>
      </p:sp>
      <p:sp>
        <p:nvSpPr>
          <p:cNvPr id="5" name="Text Placeholder 4"/>
          <p:cNvSpPr>
            <a:spLocks noGrp="1"/>
          </p:cNvSpPr>
          <p:nvPr>
            <p:ph type="body" sz="quarter" idx="13"/>
          </p:nvPr>
        </p:nvSpPr>
        <p:spPr>
          <a:xfrm>
            <a:off x="417512" y="0"/>
            <a:ext cx="2858344" cy="651662"/>
          </a:xfrm>
          <a:solidFill>
            <a:srgbClr val="92D050"/>
          </a:solidFill>
        </p:spPr>
        <p:txBody>
          <a:bodyPr/>
          <a:lstStyle/>
          <a:p>
            <a:r>
              <a:rPr lang="en-GB" dirty="0" smtClean="0"/>
              <a:t>Department of Meteorology</a:t>
            </a:r>
            <a:endParaRPr lang="en-GB" dirty="0"/>
          </a:p>
        </p:txBody>
      </p:sp>
      <p:pic>
        <p:nvPicPr>
          <p:cNvPr id="7" name="Picture 2" descr="clouds"/>
          <p:cNvPicPr>
            <a:picLocks noGrp="1" noChangeAspect="1" noChangeArrowheads="1"/>
          </p:cNvPicPr>
          <p:nvPr>
            <p:ph type="pic" sz="quarter" idx="16"/>
          </p:nvPr>
        </p:nvPicPr>
        <p:blipFill>
          <a:blip r:embed="rId2">
            <a:extLst>
              <a:ext uri="{28A0092B-C50C-407E-A947-70E740481C1C}">
                <a14:useLocalDpi xmlns:a14="http://schemas.microsoft.com/office/drawing/2010/main" val="0"/>
              </a:ext>
            </a:extLst>
          </a:blip>
          <a:srcRect t="41621" b="41621"/>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4412755"/>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571500" y="1676400"/>
            <a:ext cx="68199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sz="2000" b="1" dirty="0" smtClean="0">
                <a:latin typeface="+mn-lt"/>
              </a:rPr>
              <a:t>Day 1</a:t>
            </a:r>
          </a:p>
          <a:p>
            <a:pPr marL="285750" indent="-285750">
              <a:buFont typeface="Arial" panose="020B0604020202020204" pitchFamily="34" charset="0"/>
              <a:buChar char="•"/>
            </a:pPr>
            <a:r>
              <a:rPr lang="en-GB" sz="2000" dirty="0" smtClean="0">
                <a:latin typeface="+mn-lt"/>
              </a:rPr>
              <a:t>Data </a:t>
            </a:r>
            <a:r>
              <a:rPr lang="en-GB" sz="2000" dirty="0">
                <a:latin typeface="+mn-lt"/>
              </a:rPr>
              <a:t>gathering using hand held </a:t>
            </a:r>
            <a:r>
              <a:rPr lang="en-GB" sz="2000" dirty="0" smtClean="0">
                <a:latin typeface="+mn-lt"/>
              </a:rPr>
              <a:t>instruments</a:t>
            </a:r>
            <a:endParaRPr lang="en-GB" sz="2000" dirty="0">
              <a:latin typeface="+mn-lt"/>
            </a:endParaRPr>
          </a:p>
          <a:p>
            <a:pPr marL="285750" indent="-285750">
              <a:buFont typeface="Arial" panose="020B0604020202020204" pitchFamily="34" charset="0"/>
              <a:buChar char="•"/>
            </a:pPr>
            <a:r>
              <a:rPr lang="en-GB" sz="2000" dirty="0" smtClean="0">
                <a:latin typeface="+mn-lt"/>
              </a:rPr>
              <a:t>Shipping Forecast</a:t>
            </a:r>
            <a:endParaRPr lang="en-GB" sz="2000" dirty="0">
              <a:latin typeface="+mn-lt"/>
            </a:endParaRPr>
          </a:p>
          <a:p>
            <a:pPr marL="285750" indent="-285750">
              <a:buFont typeface="Arial" panose="020B0604020202020204" pitchFamily="34" charset="0"/>
              <a:buChar char="•"/>
            </a:pPr>
            <a:r>
              <a:rPr lang="en-GB" sz="2000" dirty="0" smtClean="0">
                <a:latin typeface="+mn-lt"/>
              </a:rPr>
              <a:t>Tour </a:t>
            </a:r>
            <a:r>
              <a:rPr lang="en-GB" sz="2000" dirty="0">
                <a:latin typeface="+mn-lt"/>
              </a:rPr>
              <a:t>of observatory and radiosonde </a:t>
            </a:r>
            <a:r>
              <a:rPr lang="en-GB" sz="2000" dirty="0" smtClean="0">
                <a:latin typeface="+mn-lt"/>
              </a:rPr>
              <a:t>launch</a:t>
            </a:r>
            <a:endParaRPr lang="en-GB" sz="2000" dirty="0">
              <a:latin typeface="+mn-lt"/>
            </a:endParaRPr>
          </a:p>
          <a:p>
            <a:pPr marL="285750" indent="-285750">
              <a:buFont typeface="Arial" panose="020B0604020202020204" pitchFamily="34" charset="0"/>
              <a:buChar char="•"/>
            </a:pPr>
            <a:r>
              <a:rPr lang="en-GB" sz="2000" dirty="0" smtClean="0">
                <a:latin typeface="+mn-lt"/>
              </a:rPr>
              <a:t>Lab demonstrations ( including Fluids </a:t>
            </a:r>
            <a:r>
              <a:rPr lang="en-GB" sz="2000" dirty="0">
                <a:latin typeface="+mn-lt"/>
              </a:rPr>
              <a:t>labs </a:t>
            </a:r>
            <a:r>
              <a:rPr lang="en-GB" sz="2000" dirty="0" smtClean="0">
                <a:latin typeface="+mn-lt"/>
              </a:rPr>
              <a:t>experiments, Lightening Detector and Urban </a:t>
            </a:r>
            <a:r>
              <a:rPr lang="en-GB" sz="2000" dirty="0">
                <a:latin typeface="+mn-lt"/>
              </a:rPr>
              <a:t>meteorology </a:t>
            </a:r>
            <a:r>
              <a:rPr lang="en-GB" sz="2000" dirty="0" smtClean="0">
                <a:latin typeface="+mn-lt"/>
              </a:rPr>
              <a:t>activity) </a:t>
            </a:r>
          </a:p>
          <a:p>
            <a:r>
              <a:rPr lang="en-GB" sz="2000" b="1" dirty="0" smtClean="0">
                <a:latin typeface="+mn-lt"/>
              </a:rPr>
              <a:t>Day 2</a:t>
            </a:r>
            <a:endParaRPr lang="en-GB" sz="2000" b="1" dirty="0">
              <a:latin typeface="+mn-lt"/>
            </a:endParaRPr>
          </a:p>
          <a:p>
            <a:pPr marL="285750" indent="-285750">
              <a:buFont typeface="Arial" panose="020B0604020202020204" pitchFamily="34" charset="0"/>
              <a:buChar char="•"/>
            </a:pPr>
            <a:r>
              <a:rPr lang="en-GB" sz="2000" dirty="0" smtClean="0">
                <a:latin typeface="+mn-lt"/>
              </a:rPr>
              <a:t>Visit </a:t>
            </a:r>
            <a:r>
              <a:rPr lang="en-GB" sz="2000" dirty="0">
                <a:latin typeface="+mn-lt"/>
              </a:rPr>
              <a:t>to </a:t>
            </a:r>
            <a:r>
              <a:rPr lang="en-GB" sz="2000" dirty="0" smtClean="0">
                <a:latin typeface="+mn-lt"/>
              </a:rPr>
              <a:t>ECMWF</a:t>
            </a:r>
            <a:endParaRPr lang="en-GB" sz="2000" dirty="0">
              <a:latin typeface="+mn-lt"/>
            </a:endParaRPr>
          </a:p>
          <a:p>
            <a:pPr marL="285750" indent="-285750">
              <a:buFont typeface="Arial" panose="020B0604020202020204" pitchFamily="34" charset="0"/>
              <a:buChar char="•"/>
            </a:pPr>
            <a:r>
              <a:rPr lang="en-GB" sz="2000" dirty="0" smtClean="0">
                <a:latin typeface="+mn-lt"/>
              </a:rPr>
              <a:t>Analysis </a:t>
            </a:r>
            <a:r>
              <a:rPr lang="en-GB" sz="2000" dirty="0">
                <a:latin typeface="+mn-lt"/>
              </a:rPr>
              <a:t>of weather </a:t>
            </a:r>
            <a:r>
              <a:rPr lang="en-GB" sz="2000" dirty="0" smtClean="0">
                <a:latin typeface="+mn-lt"/>
              </a:rPr>
              <a:t>data</a:t>
            </a:r>
            <a:endParaRPr lang="en-GB" sz="2000" dirty="0">
              <a:latin typeface="+mn-lt"/>
            </a:endParaRPr>
          </a:p>
          <a:p>
            <a:pPr marL="285750" indent="-285750">
              <a:buFont typeface="Arial" panose="020B0604020202020204" pitchFamily="34" charset="0"/>
              <a:buChar char="•"/>
            </a:pPr>
            <a:r>
              <a:rPr lang="en-GB" sz="2000" dirty="0" smtClean="0">
                <a:latin typeface="+mn-lt"/>
              </a:rPr>
              <a:t>Climate </a:t>
            </a:r>
            <a:r>
              <a:rPr lang="en-GB" sz="2000" dirty="0">
                <a:latin typeface="+mn-lt"/>
              </a:rPr>
              <a:t>Debate - including researching of topics</a:t>
            </a:r>
          </a:p>
          <a:p>
            <a:r>
              <a:rPr lang="en-GB" sz="2000" b="1" dirty="0" smtClean="0">
                <a:latin typeface="+mn-lt"/>
              </a:rPr>
              <a:t>Day 3</a:t>
            </a:r>
            <a:endParaRPr lang="en-GB" sz="2000" b="1" dirty="0">
              <a:latin typeface="+mn-lt"/>
            </a:endParaRPr>
          </a:p>
          <a:p>
            <a:pPr marL="285750" indent="-285750">
              <a:buFont typeface="Arial" panose="020B0604020202020204" pitchFamily="34" charset="0"/>
              <a:buChar char="•"/>
            </a:pPr>
            <a:r>
              <a:rPr lang="en-GB" sz="2000" dirty="0" smtClean="0">
                <a:latin typeface="+mn-lt"/>
              </a:rPr>
              <a:t>Met </a:t>
            </a:r>
            <a:r>
              <a:rPr lang="en-GB" sz="2000" dirty="0">
                <a:latin typeface="+mn-lt"/>
              </a:rPr>
              <a:t>O</a:t>
            </a:r>
            <a:r>
              <a:rPr lang="en-GB" sz="2000" dirty="0" smtClean="0">
                <a:latin typeface="+mn-lt"/>
              </a:rPr>
              <a:t>ffice </a:t>
            </a:r>
            <a:r>
              <a:rPr lang="en-GB" sz="2000" dirty="0">
                <a:latin typeface="+mn-lt"/>
              </a:rPr>
              <a:t>Forecasting </a:t>
            </a:r>
            <a:r>
              <a:rPr lang="en-GB" sz="2000" dirty="0" smtClean="0">
                <a:latin typeface="+mn-lt"/>
              </a:rPr>
              <a:t>activity</a:t>
            </a:r>
            <a:endParaRPr lang="en-GB" sz="2000" dirty="0">
              <a:latin typeface="+mn-lt"/>
            </a:endParaRPr>
          </a:p>
          <a:p>
            <a:pPr marL="285750" indent="-285750">
              <a:buFont typeface="Arial" panose="020B0604020202020204" pitchFamily="34" charset="0"/>
              <a:buChar char="•"/>
            </a:pPr>
            <a:r>
              <a:rPr lang="en-GB" sz="2000" dirty="0" smtClean="0">
                <a:latin typeface="+mn-lt"/>
              </a:rPr>
              <a:t>Weather and Climate discussion</a:t>
            </a:r>
            <a:endParaRPr lang="en-GB" sz="2000" dirty="0">
              <a:latin typeface="+mn-lt"/>
            </a:endParaRPr>
          </a:p>
          <a:p>
            <a:pPr marL="285750" indent="-285750">
              <a:buFont typeface="Arial" panose="020B0604020202020204" pitchFamily="34" charset="0"/>
              <a:buChar char="•"/>
            </a:pPr>
            <a:r>
              <a:rPr lang="en-GB" sz="2000" dirty="0" smtClean="0">
                <a:latin typeface="+mn-lt"/>
              </a:rPr>
              <a:t>Space </a:t>
            </a:r>
            <a:r>
              <a:rPr lang="en-GB" sz="2000" dirty="0">
                <a:latin typeface="+mn-lt"/>
              </a:rPr>
              <a:t>Physics presentation</a:t>
            </a:r>
          </a:p>
        </p:txBody>
      </p:sp>
      <p:sp>
        <p:nvSpPr>
          <p:cNvPr id="10243" name="Text Box 2"/>
          <p:cNvSpPr txBox="1">
            <a:spLocks noChangeArrowheads="1"/>
          </p:cNvSpPr>
          <p:nvPr/>
        </p:nvSpPr>
        <p:spPr bwMode="auto">
          <a:xfrm>
            <a:off x="685800" y="762000"/>
            <a:ext cx="7467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3200" dirty="0">
                <a:solidFill>
                  <a:schemeClr val="bg1"/>
                </a:solidFill>
                <a:latin typeface="Rdg Vesta" pitchFamily="50" charset="0"/>
              </a:rPr>
              <a:t>Coming </a:t>
            </a:r>
            <a:r>
              <a:rPr lang="en-US" sz="3200" dirty="0" smtClean="0">
                <a:solidFill>
                  <a:schemeClr val="bg1"/>
                </a:solidFill>
                <a:latin typeface="Rdg Vesta" pitchFamily="50" charset="0"/>
              </a:rPr>
              <a:t>Up….</a:t>
            </a:r>
            <a:endParaRPr lang="en-US" sz="3200" dirty="0">
              <a:solidFill>
                <a:schemeClr val="bg1"/>
              </a:solidFill>
              <a:latin typeface="Rdg Vesta" pitchFamily="50" charset="0"/>
            </a:endParaRPr>
          </a:p>
        </p:txBody>
      </p:sp>
    </p:spTree>
    <p:extLst>
      <p:ext uri="{BB962C8B-B14F-4D97-AF65-F5344CB8AC3E}">
        <p14:creationId xmlns:p14="http://schemas.microsoft.com/office/powerpoint/2010/main" val="7727112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4" name="Picture 2" descr="clou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676400"/>
            <a:ext cx="3319463"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3"/>
          <p:cNvSpPr txBox="1">
            <a:spLocks noChangeArrowheads="1"/>
          </p:cNvSpPr>
          <p:nvPr/>
        </p:nvSpPr>
        <p:spPr bwMode="auto">
          <a:xfrm>
            <a:off x="228600" y="2133600"/>
            <a:ext cx="4953000" cy="3046988"/>
          </a:xfrm>
          <a:prstGeom prst="rect">
            <a:avLst/>
          </a:prstGeom>
          <a:solidFill>
            <a:srgbClr val="69C32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b="1" dirty="0">
                <a:solidFill>
                  <a:schemeClr val="bg1"/>
                </a:solidFill>
                <a:latin typeface="Rdg Vesta" pitchFamily="50" charset="0"/>
              </a:rPr>
              <a:t>Welcome to the</a:t>
            </a:r>
          </a:p>
          <a:p>
            <a:pPr>
              <a:spcBef>
                <a:spcPct val="50000"/>
              </a:spcBef>
            </a:pPr>
            <a:r>
              <a:rPr lang="en-US" sz="3200" b="1" dirty="0">
                <a:solidFill>
                  <a:schemeClr val="bg1"/>
                </a:solidFill>
                <a:latin typeface="Rdg Vesta" pitchFamily="50" charset="0"/>
              </a:rPr>
              <a:t>University of Reading</a:t>
            </a:r>
          </a:p>
          <a:p>
            <a:pPr>
              <a:spcBef>
                <a:spcPct val="50000"/>
              </a:spcBef>
            </a:pPr>
            <a:r>
              <a:rPr lang="en-US" sz="3200" b="1" dirty="0" smtClean="0">
                <a:solidFill>
                  <a:schemeClr val="bg1"/>
                </a:solidFill>
                <a:latin typeface="Rdg Vesta" pitchFamily="50" charset="0"/>
              </a:rPr>
              <a:t>Meteorology</a:t>
            </a:r>
            <a:r>
              <a:rPr lang="en-US" sz="3200" b="1" dirty="0" smtClean="0">
                <a:solidFill>
                  <a:schemeClr val="bg1"/>
                </a:solidFill>
                <a:latin typeface="Rdg Vesta" pitchFamily="50" charset="0"/>
              </a:rPr>
              <a:t>/</a:t>
            </a:r>
            <a:r>
              <a:rPr lang="en-US" sz="3200" b="1" dirty="0" smtClean="0">
                <a:solidFill>
                  <a:schemeClr val="bg1"/>
                </a:solidFill>
                <a:latin typeface="Rdg Vesta" pitchFamily="50" charset="0"/>
              </a:rPr>
              <a:t>Climate Work </a:t>
            </a:r>
            <a:r>
              <a:rPr lang="en-US" sz="3200" b="1" dirty="0">
                <a:solidFill>
                  <a:schemeClr val="bg1"/>
                </a:solidFill>
                <a:latin typeface="Rdg Vesta" pitchFamily="50" charset="0"/>
              </a:rPr>
              <a:t>Experience week </a:t>
            </a:r>
            <a:r>
              <a:rPr lang="en-US" sz="3200" b="1" dirty="0" smtClean="0">
                <a:solidFill>
                  <a:schemeClr val="bg1"/>
                </a:solidFill>
                <a:latin typeface="Rdg Vesta" pitchFamily="50" charset="0"/>
              </a:rPr>
              <a:t>2015</a:t>
            </a:r>
            <a:endParaRPr lang="en-US" sz="3200" b="1" dirty="0">
              <a:solidFill>
                <a:schemeClr val="bg1"/>
              </a:solidFill>
              <a:latin typeface="Rdg Vesta" pitchFamily="50"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40"/>
          <p:cNvSpPr>
            <a:spLocks noChangeArrowheads="1"/>
          </p:cNvSpPr>
          <p:nvPr/>
        </p:nvSpPr>
        <p:spPr bwMode="auto">
          <a:xfrm>
            <a:off x="827088" y="5191125"/>
            <a:ext cx="2774950" cy="890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099" name="Rectangle 25"/>
          <p:cNvSpPr>
            <a:spLocks noChangeArrowheads="1"/>
          </p:cNvSpPr>
          <p:nvPr/>
        </p:nvSpPr>
        <p:spPr bwMode="auto">
          <a:xfrm>
            <a:off x="2667000" y="1981200"/>
            <a:ext cx="57150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2800" dirty="0">
                <a:latin typeface="+mn-lt"/>
              </a:rPr>
              <a:t>On hearing the fire alarm make your way to the nearest available safe exit route and leave the building without delay. </a:t>
            </a:r>
          </a:p>
          <a:p>
            <a:endParaRPr lang="en-GB" sz="2800" dirty="0">
              <a:latin typeface="+mn-lt"/>
            </a:endParaRPr>
          </a:p>
          <a:p>
            <a:r>
              <a:rPr lang="en-GB" sz="2800" dirty="0">
                <a:latin typeface="+mn-lt"/>
              </a:rPr>
              <a:t>The fire assembly point is located at the far side of the car park in front of the Department.  </a:t>
            </a:r>
          </a:p>
        </p:txBody>
      </p:sp>
      <p:sp>
        <p:nvSpPr>
          <p:cNvPr id="4100" name="Rectangle 34"/>
          <p:cNvSpPr>
            <a:spLocks noChangeArrowheads="1"/>
          </p:cNvSpPr>
          <p:nvPr/>
        </p:nvSpPr>
        <p:spPr bwMode="auto">
          <a:xfrm>
            <a:off x="381000" y="3886200"/>
            <a:ext cx="6096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GB"/>
          </a:p>
          <a:p>
            <a:endParaRPr lang="en-GB"/>
          </a:p>
        </p:txBody>
      </p:sp>
      <p:pic>
        <p:nvPicPr>
          <p:cNvPr id="4101" name="Picture 1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5" y="2057400"/>
            <a:ext cx="20859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6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114800"/>
            <a:ext cx="18700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itle 2"/>
          <p:cNvSpPr txBox="1">
            <a:spLocks/>
          </p:cNvSpPr>
          <p:nvPr/>
        </p:nvSpPr>
        <p:spPr>
          <a:xfrm>
            <a:off x="228600" y="762000"/>
            <a:ext cx="8305800" cy="990600"/>
          </a:xfrm>
          <a:prstGeom prst="rect">
            <a:avLst/>
          </a:prstGeom>
        </p:spPr>
        <p:txBody>
          <a:bodyPr/>
          <a:lstStyle/>
          <a:p>
            <a:pPr>
              <a:defRPr/>
            </a:pPr>
            <a:r>
              <a:rPr lang="en-US" sz="3200" kern="0" dirty="0">
                <a:solidFill>
                  <a:schemeClr val="bg1"/>
                </a:solidFill>
                <a:latin typeface="+mj-lt"/>
                <a:ea typeface="+mj-ea"/>
                <a:cs typeface="+mj-cs"/>
              </a:rPr>
              <a:t>Emergencies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41" y="1485900"/>
            <a:ext cx="9090212"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http://www.met.rdg.ac.uk/Data/fieldsite/graphs/Tdry-Twet-Tdew_RH_0-44-2013_9-51-2013_-10_30_0_100_small_unfi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3" y="1458191"/>
            <a:ext cx="9146714" cy="448540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http://www.met.rdg.ac.uk/Data/fieldsite/graphs/Tdry-Twet-Tdew_RH_0-42-2014_14-49-2014_-10_30_0_100_small_unfi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4" y="1524000"/>
            <a:ext cx="9090209" cy="44577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www.met.reading.ac.uk/Data/EPHEMERAL/2SCNT.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1940" y="1439955"/>
            <a:ext cx="6411260" cy="4808445"/>
          </a:xfrm>
          <a:prstGeom prst="rect">
            <a:avLst/>
          </a:prstGeom>
          <a:noFill/>
          <a:extLst>
            <a:ext uri="{909E8E84-426E-40DD-AFC4-6F175D3DCCD1}">
              <a14:hiddenFill xmlns:a14="http://schemas.microsoft.com/office/drawing/2010/main">
                <a:solidFill>
                  <a:srgbClr val="FFFFFF"/>
                </a:solidFill>
              </a14:hiddenFill>
            </a:ext>
          </a:extLst>
        </p:spPr>
      </p:pic>
      <p:sp>
        <p:nvSpPr>
          <p:cNvPr id="5" name="Title 2"/>
          <p:cNvSpPr txBox="1">
            <a:spLocks/>
          </p:cNvSpPr>
          <p:nvPr/>
        </p:nvSpPr>
        <p:spPr>
          <a:xfrm>
            <a:off x="228600" y="762000"/>
            <a:ext cx="8305800" cy="990600"/>
          </a:xfrm>
          <a:prstGeom prst="rect">
            <a:avLst/>
          </a:prstGeom>
        </p:spPr>
        <p:txBody>
          <a:bodyPr/>
          <a:lstStyle/>
          <a:p>
            <a:pPr>
              <a:defRPr/>
            </a:pPr>
            <a:r>
              <a:rPr lang="en-US" sz="3200" kern="0" dirty="0">
                <a:solidFill>
                  <a:schemeClr val="bg1"/>
                </a:solidFill>
                <a:latin typeface="+mj-lt"/>
                <a:ea typeface="+mj-ea"/>
                <a:cs typeface="+mj-cs"/>
              </a:rPr>
              <a:t>How do we observe the weather?</a:t>
            </a:r>
          </a:p>
        </p:txBody>
      </p:sp>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847" y="1491997"/>
            <a:ext cx="9144000" cy="20129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228600" y="762000"/>
            <a:ext cx="8305800" cy="990600"/>
          </a:xfrm>
          <a:prstGeom prst="rect">
            <a:avLst/>
          </a:prstGeom>
        </p:spPr>
        <p:txBody>
          <a:bodyPr/>
          <a:lstStyle/>
          <a:p>
            <a:pPr>
              <a:defRPr/>
            </a:pPr>
            <a:r>
              <a:rPr lang="en-US" sz="3200" kern="0" dirty="0">
                <a:solidFill>
                  <a:schemeClr val="bg1"/>
                </a:solidFill>
                <a:latin typeface="+mj-lt"/>
                <a:ea typeface="+mj-ea"/>
                <a:cs typeface="+mj-cs"/>
              </a:rPr>
              <a:t>How do we interpret the weather?</a:t>
            </a:r>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0242" b="6493"/>
          <a:stretch/>
        </p:blipFill>
        <p:spPr bwMode="auto">
          <a:xfrm>
            <a:off x="381000" y="1523999"/>
            <a:ext cx="7086600" cy="4746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http://www.wetterzentrale.de/pics/brack4.gif"/>
          <p:cNvPicPr>
            <a:picLocks noChangeAspect="1" noChangeArrowheads="1"/>
          </p:cNvPicPr>
          <p:nvPr/>
        </p:nvPicPr>
        <p:blipFill rotWithShape="1">
          <a:blip r:embed="rId3">
            <a:extLst>
              <a:ext uri="{28A0092B-C50C-407E-A947-70E740481C1C}">
                <a14:useLocalDpi xmlns:a14="http://schemas.microsoft.com/office/drawing/2010/main" val="0"/>
              </a:ext>
            </a:extLst>
          </a:blip>
          <a:srcRect t="8216" b="5781"/>
          <a:stretch/>
        </p:blipFill>
        <p:spPr bwMode="auto">
          <a:xfrm>
            <a:off x="381000" y="1447800"/>
            <a:ext cx="7086600" cy="482308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www2.wetter3.de/Fax/00_UKMet_Boden+36.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463484"/>
            <a:ext cx="7074407" cy="480739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2.wetter3.de/Fax/00_UKMet_Boden+36.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906" y="1504949"/>
            <a:ext cx="7060693" cy="47656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725" y="1981200"/>
            <a:ext cx="579755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6165" b="4460"/>
          <a:stretch/>
        </p:blipFill>
        <p:spPr>
          <a:xfrm>
            <a:off x="188338" y="2209800"/>
            <a:ext cx="5526662" cy="3517232"/>
          </a:xfrm>
          <a:prstGeom prst="rect">
            <a:avLst/>
          </a:prstGeom>
        </p:spPr>
      </p:pic>
      <p:pic>
        <p:nvPicPr>
          <p:cNvPr id="10" name="Picture 2" descr="Global average temperature time seri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516" y="1752600"/>
            <a:ext cx="6057654" cy="430930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2"/>
          <p:cNvSpPr txBox="1">
            <a:spLocks/>
          </p:cNvSpPr>
          <p:nvPr/>
        </p:nvSpPr>
        <p:spPr>
          <a:xfrm>
            <a:off x="228600" y="762000"/>
            <a:ext cx="8305800" cy="990600"/>
          </a:xfrm>
          <a:prstGeom prst="rect">
            <a:avLst/>
          </a:prstGeom>
        </p:spPr>
        <p:txBody>
          <a:bodyPr/>
          <a:lstStyle/>
          <a:p>
            <a:pPr>
              <a:defRPr/>
            </a:pPr>
            <a:r>
              <a:rPr lang="en-US" sz="3200" kern="0" dirty="0">
                <a:solidFill>
                  <a:schemeClr val="bg1"/>
                </a:solidFill>
                <a:latin typeface="+mj-lt"/>
                <a:ea typeface="+mj-ea"/>
                <a:cs typeface="+mj-cs"/>
              </a:rPr>
              <a:t>How do we measure climate?</a:t>
            </a:r>
          </a:p>
        </p:txBody>
      </p:sp>
      <p:pic>
        <p:nvPicPr>
          <p:cNvPr id="7172"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3650" y="1712913"/>
            <a:ext cx="1331913" cy="163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51763" y="2128838"/>
            <a:ext cx="1239837"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2" descr="[SEVIRI WV IMAGE - Channel 0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64438" y="4821237"/>
            <a:ext cx="1427162" cy="142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10" descr="ice_core_40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86600" y="3461670"/>
            <a:ext cx="1905000" cy="124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3" descr="digi_photo15"/>
          <p:cNvPicPr>
            <a:picLocks noChangeAspect="1" noChangeArrowheads="1"/>
          </p:cNvPicPr>
          <p:nvPr/>
        </p:nvPicPr>
        <p:blipFill>
          <a:blip r:embed="rId9" cstate="print">
            <a:extLst>
              <a:ext uri="{28A0092B-C50C-407E-A947-70E740481C1C}">
                <a14:useLocalDpi xmlns:a14="http://schemas.microsoft.com/office/drawing/2010/main" val="0"/>
              </a:ext>
            </a:extLst>
          </a:blip>
          <a:srcRect l="31303"/>
          <a:stretch>
            <a:fillRect/>
          </a:stretch>
        </p:blipFill>
        <p:spPr bwMode="auto">
          <a:xfrm>
            <a:off x="6171999" y="4835525"/>
            <a:ext cx="1295601"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SEVIRI WV IMAGE - Channel 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613" y="3733800"/>
            <a:ext cx="2463800"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5" descr="blackboar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1425" y="1600200"/>
            <a:ext cx="2751138"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itle 2"/>
          <p:cNvSpPr txBox="1">
            <a:spLocks/>
          </p:cNvSpPr>
          <p:nvPr/>
        </p:nvSpPr>
        <p:spPr bwMode="auto">
          <a:xfrm>
            <a:off x="228600" y="685800"/>
            <a:ext cx="8305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GB" sz="3200">
                <a:solidFill>
                  <a:schemeClr val="bg1"/>
                </a:solidFill>
              </a:rPr>
              <a:t>How do we predict the weather &amp; climate?</a:t>
            </a:r>
            <a:endParaRPr lang="en-US" sz="3200">
              <a:solidFill>
                <a:schemeClr val="bg1"/>
              </a:solidFill>
            </a:endParaRPr>
          </a:p>
        </p:txBody>
      </p:sp>
      <p:pic>
        <p:nvPicPr>
          <p:cNvPr id="8197" name="Picture 11" descr="weather-rock-web"/>
          <p:cNvPicPr>
            <a:picLocks noChangeAspect="1" noChangeArrowheads="1"/>
          </p:cNvPicPr>
          <p:nvPr/>
        </p:nvPicPr>
        <p:blipFill>
          <a:blip r:embed="rId4">
            <a:extLst>
              <a:ext uri="{28A0092B-C50C-407E-A947-70E740481C1C}">
                <a14:useLocalDpi xmlns:a14="http://schemas.microsoft.com/office/drawing/2010/main" val="0"/>
              </a:ext>
            </a:extLst>
          </a:blip>
          <a:srcRect b="13217"/>
          <a:stretch>
            <a:fillRect/>
          </a:stretch>
        </p:blipFill>
        <p:spPr bwMode="auto">
          <a:xfrm>
            <a:off x="5410200" y="1600200"/>
            <a:ext cx="3533775" cy="375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3" descr="Red-Sky-at-NightB"/>
          <p:cNvPicPr>
            <a:picLocks noChangeAspect="1" noChangeArrowheads="1"/>
          </p:cNvPicPr>
          <p:nvPr/>
        </p:nvPicPr>
        <p:blipFill>
          <a:blip r:embed="rId5" cstate="print">
            <a:extLst>
              <a:ext uri="{28A0092B-C50C-407E-A947-70E740481C1C}">
                <a14:useLocalDpi xmlns:a14="http://schemas.microsoft.com/office/drawing/2010/main" val="0"/>
              </a:ext>
            </a:extLst>
          </a:blip>
          <a:srcRect t="37521" r="44591"/>
          <a:stretch>
            <a:fillRect/>
          </a:stretch>
        </p:blipFill>
        <p:spPr bwMode="auto">
          <a:xfrm>
            <a:off x="5421313" y="5435600"/>
            <a:ext cx="1430337" cy="121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7" descr="455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300000">
            <a:off x="2794000" y="3449638"/>
            <a:ext cx="2924175" cy="305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10" descr="gallthum_14_co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0400" y="5435600"/>
            <a:ext cx="19335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4" descr="Fig 12: NEC SX-8 supercomputer © Crow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1600200"/>
            <a:ext cx="243681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
          <p:cNvSpPr txBox="1">
            <a:spLocks/>
          </p:cNvSpPr>
          <p:nvPr/>
        </p:nvSpPr>
        <p:spPr bwMode="auto">
          <a:xfrm>
            <a:off x="228600" y="685800"/>
            <a:ext cx="8305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US" sz="3200">
                <a:solidFill>
                  <a:schemeClr val="bg1"/>
                </a:solidFill>
              </a:rPr>
              <a:t>Experiments</a:t>
            </a:r>
          </a:p>
        </p:txBody>
      </p:sp>
      <p:pic>
        <p:nvPicPr>
          <p:cNvPr id="92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676400"/>
            <a:ext cx="3962400" cy="309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676400"/>
            <a:ext cx="3055938" cy="229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2200" y="4114800"/>
            <a:ext cx="3057525"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bwMode="auto">
          <a:xfrm>
            <a:off x="0" y="6248400"/>
            <a:ext cx="2971800" cy="609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pitchFamily="-64" charset="-128"/>
            </a:endParaRPr>
          </a:p>
        </p:txBody>
      </p:sp>
      <p:sp>
        <p:nvSpPr>
          <p:cNvPr id="2" name="Title 2"/>
          <p:cNvSpPr txBox="1">
            <a:spLocks/>
          </p:cNvSpPr>
          <p:nvPr/>
        </p:nvSpPr>
        <p:spPr>
          <a:xfrm>
            <a:off x="685800" y="609600"/>
            <a:ext cx="7772400" cy="1143000"/>
          </a:xfrm>
          <a:prstGeom prst="rect">
            <a:avLst/>
          </a:prstGeom>
        </p:spPr>
        <p:txBody>
          <a:bodyPr>
            <a:normAutofit fontScale="90000"/>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64" charset="-128"/>
              </a:defRPr>
            </a:lvl2pPr>
            <a:lvl3pPr algn="ctr" rtl="0" eaLnBrk="0" fontAlgn="base" hangingPunct="0">
              <a:spcBef>
                <a:spcPct val="0"/>
              </a:spcBef>
              <a:spcAft>
                <a:spcPct val="0"/>
              </a:spcAft>
              <a:defRPr sz="4400">
                <a:solidFill>
                  <a:schemeClr val="tx2"/>
                </a:solidFill>
                <a:latin typeface="Arial" charset="0"/>
                <a:ea typeface="ＭＳ Ｐゴシック" pitchFamily="-64" charset="-128"/>
              </a:defRPr>
            </a:lvl3pPr>
            <a:lvl4pPr algn="ctr" rtl="0" eaLnBrk="0" fontAlgn="base" hangingPunct="0">
              <a:spcBef>
                <a:spcPct val="0"/>
              </a:spcBef>
              <a:spcAft>
                <a:spcPct val="0"/>
              </a:spcAft>
              <a:defRPr sz="4400">
                <a:solidFill>
                  <a:schemeClr val="tx2"/>
                </a:solidFill>
                <a:latin typeface="Arial" charset="0"/>
                <a:ea typeface="ＭＳ Ｐゴシック" pitchFamily="-64" charset="-128"/>
              </a:defRPr>
            </a:lvl4pPr>
            <a:lvl5pPr algn="ctr" rtl="0" eaLnBrk="0" fontAlgn="base" hangingPunct="0">
              <a:spcBef>
                <a:spcPct val="0"/>
              </a:spcBef>
              <a:spcAft>
                <a:spcPct val="0"/>
              </a:spcAft>
              <a:defRPr sz="4400">
                <a:solidFill>
                  <a:schemeClr val="tx2"/>
                </a:solidFill>
                <a:latin typeface="Arial" charset="0"/>
                <a:ea typeface="ＭＳ Ｐゴシック" pitchFamily="-64" charset="-128"/>
              </a:defRPr>
            </a:lvl5pPr>
            <a:lvl6pPr marL="457200" algn="ctr" rtl="0" fontAlgn="base">
              <a:spcBef>
                <a:spcPct val="0"/>
              </a:spcBef>
              <a:spcAft>
                <a:spcPct val="0"/>
              </a:spcAft>
              <a:defRPr sz="4400">
                <a:solidFill>
                  <a:schemeClr val="tx2"/>
                </a:solidFill>
                <a:latin typeface="Arial" charset="0"/>
                <a:ea typeface="ＭＳ Ｐゴシック" pitchFamily="-64" charset="-128"/>
              </a:defRPr>
            </a:lvl6pPr>
            <a:lvl7pPr marL="914400" algn="ctr" rtl="0" fontAlgn="base">
              <a:spcBef>
                <a:spcPct val="0"/>
              </a:spcBef>
              <a:spcAft>
                <a:spcPct val="0"/>
              </a:spcAft>
              <a:defRPr sz="4400">
                <a:solidFill>
                  <a:schemeClr val="tx2"/>
                </a:solidFill>
                <a:latin typeface="Arial" charset="0"/>
                <a:ea typeface="ＭＳ Ｐゴシック" pitchFamily="-64" charset="-128"/>
              </a:defRPr>
            </a:lvl7pPr>
            <a:lvl8pPr marL="1371600" algn="ctr" rtl="0" fontAlgn="base">
              <a:spcBef>
                <a:spcPct val="0"/>
              </a:spcBef>
              <a:spcAft>
                <a:spcPct val="0"/>
              </a:spcAft>
              <a:defRPr sz="4400">
                <a:solidFill>
                  <a:schemeClr val="tx2"/>
                </a:solidFill>
                <a:latin typeface="Arial" charset="0"/>
                <a:ea typeface="ＭＳ Ｐゴシック" pitchFamily="-64" charset="-128"/>
              </a:defRPr>
            </a:lvl8pPr>
            <a:lvl9pPr marL="1828800" algn="ctr" rtl="0" fontAlgn="base">
              <a:spcBef>
                <a:spcPct val="0"/>
              </a:spcBef>
              <a:spcAft>
                <a:spcPct val="0"/>
              </a:spcAft>
              <a:defRPr sz="4400">
                <a:solidFill>
                  <a:schemeClr val="tx2"/>
                </a:solidFill>
                <a:latin typeface="Arial" charset="0"/>
                <a:ea typeface="ＭＳ Ｐゴシック" pitchFamily="-64" charset="-128"/>
              </a:defRPr>
            </a:lvl9pPr>
          </a:lstStyle>
          <a:p>
            <a:r>
              <a:rPr lang="en-GB" smtClean="0">
                <a:solidFill>
                  <a:schemeClr val="bg1"/>
                </a:solidFill>
              </a:rPr>
              <a:t>Research – Weather and Climate</a:t>
            </a:r>
            <a:endParaRPr lang="en-US" dirty="0">
              <a:solidFill>
                <a:schemeClr val="bg1"/>
              </a:solidFill>
            </a:endParaRPr>
          </a:p>
        </p:txBody>
      </p:sp>
      <p:pic>
        <p:nvPicPr>
          <p:cNvPr id="3" name="Picture 2" descr="buncefield-737418.jpg"/>
          <p:cNvPicPr>
            <a:picLocks noChangeAspect="1"/>
          </p:cNvPicPr>
          <p:nvPr/>
        </p:nvPicPr>
        <p:blipFill rotWithShape="1">
          <a:blip r:embed="rId2" cstate="print"/>
          <a:srcRect l="21754" b="3872"/>
          <a:stretch/>
        </p:blipFill>
        <p:spPr>
          <a:xfrm>
            <a:off x="381000" y="1828800"/>
            <a:ext cx="2981178" cy="2140341"/>
          </a:xfrm>
          <a:prstGeom prst="rect">
            <a:avLst/>
          </a:prstGeom>
        </p:spPr>
      </p:pic>
      <p:sp>
        <p:nvSpPr>
          <p:cNvPr id="4" name="TextBox 3"/>
          <p:cNvSpPr txBox="1"/>
          <p:nvPr/>
        </p:nvSpPr>
        <p:spPr>
          <a:xfrm>
            <a:off x="310615" y="1447800"/>
            <a:ext cx="4343400" cy="461665"/>
          </a:xfrm>
          <a:prstGeom prst="rect">
            <a:avLst/>
          </a:prstGeom>
          <a:noFill/>
        </p:spPr>
        <p:txBody>
          <a:bodyPr wrap="square" rtlCol="0">
            <a:spAutoFit/>
          </a:bodyPr>
          <a:lstStyle/>
          <a:p>
            <a:r>
              <a:rPr lang="en-GB" sz="2400" dirty="0" smtClean="0"/>
              <a:t>Flooding </a:t>
            </a:r>
            <a:r>
              <a:rPr lang="en-GB" sz="2000" dirty="0" smtClean="0"/>
              <a:t>(Reading)</a:t>
            </a:r>
            <a:endParaRPr lang="en-US" sz="2000" dirty="0"/>
          </a:p>
        </p:txBody>
      </p:sp>
      <p:pic>
        <p:nvPicPr>
          <p:cNvPr id="5" name="Picture 4" descr="buncefield-737418.jpg"/>
          <p:cNvPicPr>
            <a:picLocks noChangeAspect="1"/>
          </p:cNvPicPr>
          <p:nvPr/>
        </p:nvPicPr>
        <p:blipFill rotWithShape="1">
          <a:blip r:embed="rId3" cstate="print"/>
          <a:srcRect l="7829" r="14947"/>
          <a:stretch/>
        </p:blipFill>
        <p:spPr>
          <a:xfrm>
            <a:off x="3657600" y="1827921"/>
            <a:ext cx="2362200" cy="2141220"/>
          </a:xfrm>
          <a:prstGeom prst="rect">
            <a:avLst/>
          </a:prstGeom>
        </p:spPr>
      </p:pic>
      <p:sp>
        <p:nvSpPr>
          <p:cNvPr id="6" name="TextBox 5"/>
          <p:cNvSpPr txBox="1"/>
          <p:nvPr/>
        </p:nvSpPr>
        <p:spPr>
          <a:xfrm>
            <a:off x="3657600" y="1443335"/>
            <a:ext cx="4038600" cy="461665"/>
          </a:xfrm>
          <a:prstGeom prst="rect">
            <a:avLst/>
          </a:prstGeom>
          <a:noFill/>
        </p:spPr>
        <p:txBody>
          <a:bodyPr wrap="square" rtlCol="0">
            <a:spAutoFit/>
          </a:bodyPr>
          <a:lstStyle/>
          <a:p>
            <a:r>
              <a:rPr lang="en-GB" sz="2400" dirty="0" smtClean="0"/>
              <a:t>Aerosols</a:t>
            </a:r>
            <a:r>
              <a:rPr lang="en-GB" dirty="0" smtClean="0"/>
              <a:t> </a:t>
            </a:r>
            <a:r>
              <a:rPr lang="en-GB" sz="2000" dirty="0" smtClean="0"/>
              <a:t>(Etna)</a:t>
            </a:r>
            <a:endParaRPr lang="en-US" sz="2000" dirty="0"/>
          </a:p>
        </p:txBody>
      </p:sp>
      <p:pic>
        <p:nvPicPr>
          <p:cNvPr id="7" name="Picture 1" descr="C:\Users\Helen\Desktop\EarthCAREwith_cloud_profiles.jpg"/>
          <p:cNvPicPr>
            <a:picLocks noChangeAspect="1" noChangeArrowheads="1"/>
          </p:cNvPicPr>
          <p:nvPr/>
        </p:nvPicPr>
        <p:blipFill rotWithShape="1">
          <a:blip r:embed="rId4" cstate="print"/>
          <a:srcRect r="6812" b="4948"/>
          <a:stretch/>
        </p:blipFill>
        <p:spPr bwMode="auto">
          <a:xfrm>
            <a:off x="363003" y="4532728"/>
            <a:ext cx="2999175" cy="2172872"/>
          </a:xfrm>
          <a:prstGeom prst="rect">
            <a:avLst/>
          </a:prstGeom>
          <a:noFill/>
        </p:spPr>
      </p:pic>
      <p:sp>
        <p:nvSpPr>
          <p:cNvPr id="8" name="TextBox 7"/>
          <p:cNvSpPr txBox="1"/>
          <p:nvPr/>
        </p:nvSpPr>
        <p:spPr>
          <a:xfrm>
            <a:off x="286803" y="4075529"/>
            <a:ext cx="3429000" cy="461665"/>
          </a:xfrm>
          <a:prstGeom prst="rect">
            <a:avLst/>
          </a:prstGeom>
          <a:noFill/>
        </p:spPr>
        <p:txBody>
          <a:bodyPr wrap="square" rtlCol="0">
            <a:spAutoFit/>
          </a:bodyPr>
          <a:lstStyle/>
          <a:p>
            <a:r>
              <a:rPr lang="en-GB" dirty="0" smtClean="0"/>
              <a:t>Satellite</a:t>
            </a:r>
            <a:r>
              <a:rPr lang="en-GB" sz="2400" dirty="0" smtClean="0"/>
              <a:t> Observations</a:t>
            </a:r>
            <a:endParaRPr lang="en-US" dirty="0"/>
          </a:p>
        </p:txBody>
      </p:sp>
      <p:pic>
        <p:nvPicPr>
          <p:cNvPr id="9" name="Picture 8" descr="buncefield-737418.jpg"/>
          <p:cNvPicPr>
            <a:picLocks noChangeAspect="1"/>
          </p:cNvPicPr>
          <p:nvPr/>
        </p:nvPicPr>
        <p:blipFill rotWithShape="1">
          <a:blip r:embed="rId5" cstate="print"/>
          <a:srcRect b="25304"/>
          <a:stretch/>
        </p:blipFill>
        <p:spPr>
          <a:xfrm>
            <a:off x="3657600" y="4542692"/>
            <a:ext cx="2362200" cy="2162908"/>
          </a:xfrm>
          <a:prstGeom prst="rect">
            <a:avLst/>
          </a:prstGeom>
        </p:spPr>
      </p:pic>
      <p:sp>
        <p:nvSpPr>
          <p:cNvPr id="10" name="TextBox 9"/>
          <p:cNvSpPr txBox="1"/>
          <p:nvPr/>
        </p:nvSpPr>
        <p:spPr>
          <a:xfrm>
            <a:off x="3733800" y="4085492"/>
            <a:ext cx="3505200" cy="461665"/>
          </a:xfrm>
          <a:prstGeom prst="rect">
            <a:avLst/>
          </a:prstGeom>
          <a:noFill/>
        </p:spPr>
        <p:txBody>
          <a:bodyPr wrap="square" rtlCol="0">
            <a:spAutoFit/>
          </a:bodyPr>
          <a:lstStyle/>
          <a:p>
            <a:r>
              <a:rPr lang="en-GB" sz="2400" dirty="0" smtClean="0"/>
              <a:t>African Rainfall</a:t>
            </a:r>
            <a:endParaRPr lang="en-US" dirty="0"/>
          </a:p>
        </p:txBody>
      </p:sp>
      <p:pic>
        <p:nvPicPr>
          <p:cNvPr id="11" name="Picture 10" descr="buncefield-737418.jpg"/>
          <p:cNvPicPr>
            <a:picLocks noChangeAspect="1"/>
          </p:cNvPicPr>
          <p:nvPr/>
        </p:nvPicPr>
        <p:blipFill rotWithShape="1">
          <a:blip r:embed="rId6" cstate="print"/>
          <a:srcRect l="13385" t="9187" r="-13385" b="-538"/>
          <a:stretch/>
        </p:blipFill>
        <p:spPr>
          <a:xfrm>
            <a:off x="6248400" y="4547157"/>
            <a:ext cx="3048000" cy="2158443"/>
          </a:xfrm>
          <a:prstGeom prst="rect">
            <a:avLst/>
          </a:prstGeom>
          <a:ln>
            <a:noFill/>
          </a:ln>
        </p:spPr>
      </p:pic>
      <p:pic>
        <p:nvPicPr>
          <p:cNvPr id="12" name="Picture 11" descr="HURRICANE-KATRINA-2005.jpg"/>
          <p:cNvPicPr>
            <a:picLocks noChangeAspect="1"/>
          </p:cNvPicPr>
          <p:nvPr/>
        </p:nvPicPr>
        <p:blipFill rotWithShape="1">
          <a:blip r:embed="rId7" cstate="print"/>
          <a:srcRect l="3487" t="9038" r="16298"/>
          <a:stretch/>
        </p:blipFill>
        <p:spPr>
          <a:xfrm>
            <a:off x="6248400" y="1828800"/>
            <a:ext cx="2628314" cy="2133600"/>
          </a:xfrm>
          <a:prstGeom prst="rect">
            <a:avLst/>
          </a:prstGeom>
        </p:spPr>
      </p:pic>
      <p:sp>
        <p:nvSpPr>
          <p:cNvPr id="13" name="TextBox 12"/>
          <p:cNvSpPr txBox="1"/>
          <p:nvPr/>
        </p:nvSpPr>
        <p:spPr>
          <a:xfrm>
            <a:off x="6248400" y="1443334"/>
            <a:ext cx="4419600" cy="461665"/>
          </a:xfrm>
          <a:prstGeom prst="rect">
            <a:avLst/>
          </a:prstGeom>
          <a:noFill/>
        </p:spPr>
        <p:txBody>
          <a:bodyPr wrap="square" rtlCol="0">
            <a:spAutoFit/>
          </a:bodyPr>
          <a:lstStyle/>
          <a:p>
            <a:r>
              <a:rPr lang="en-GB" sz="2400" dirty="0" smtClean="0"/>
              <a:t>Tropical Cyclones</a:t>
            </a:r>
            <a:endParaRPr lang="en-US" sz="2000" dirty="0"/>
          </a:p>
        </p:txBody>
      </p:sp>
      <p:sp>
        <p:nvSpPr>
          <p:cNvPr id="15" name="TextBox 14"/>
          <p:cNvSpPr txBox="1"/>
          <p:nvPr/>
        </p:nvSpPr>
        <p:spPr>
          <a:xfrm>
            <a:off x="6324600" y="4110335"/>
            <a:ext cx="2590800" cy="461665"/>
          </a:xfrm>
          <a:prstGeom prst="rect">
            <a:avLst/>
          </a:prstGeom>
          <a:noFill/>
        </p:spPr>
        <p:txBody>
          <a:bodyPr wrap="square" rtlCol="0">
            <a:spAutoFit/>
          </a:bodyPr>
          <a:lstStyle/>
          <a:p>
            <a:r>
              <a:rPr lang="en-US" dirty="0" smtClean="0"/>
              <a:t>Ocean circulation</a:t>
            </a:r>
            <a:endParaRPr lang="en-US" dirty="0"/>
          </a:p>
        </p:txBody>
      </p:sp>
    </p:spTree>
    <p:extLst>
      <p:ext uri="{BB962C8B-B14F-4D97-AF65-F5344CB8AC3E}">
        <p14:creationId xmlns:p14="http://schemas.microsoft.com/office/powerpoint/2010/main" val="15652070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9"/>
          <p:cNvSpPr txBox="1">
            <a:spLocks/>
          </p:cNvSpPr>
          <p:nvPr/>
        </p:nvSpPr>
        <p:spPr>
          <a:xfrm>
            <a:off x="457200" y="609600"/>
            <a:ext cx="8305800" cy="8080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64" charset="-128"/>
              </a:defRPr>
            </a:lvl2pPr>
            <a:lvl3pPr algn="ctr" rtl="0" eaLnBrk="0" fontAlgn="base" hangingPunct="0">
              <a:spcBef>
                <a:spcPct val="0"/>
              </a:spcBef>
              <a:spcAft>
                <a:spcPct val="0"/>
              </a:spcAft>
              <a:defRPr sz="4400">
                <a:solidFill>
                  <a:schemeClr val="tx2"/>
                </a:solidFill>
                <a:latin typeface="Arial" charset="0"/>
                <a:ea typeface="ＭＳ Ｐゴシック" pitchFamily="-64" charset="-128"/>
              </a:defRPr>
            </a:lvl3pPr>
            <a:lvl4pPr algn="ctr" rtl="0" eaLnBrk="0" fontAlgn="base" hangingPunct="0">
              <a:spcBef>
                <a:spcPct val="0"/>
              </a:spcBef>
              <a:spcAft>
                <a:spcPct val="0"/>
              </a:spcAft>
              <a:defRPr sz="4400">
                <a:solidFill>
                  <a:schemeClr val="tx2"/>
                </a:solidFill>
                <a:latin typeface="Arial" charset="0"/>
                <a:ea typeface="ＭＳ Ｐゴシック" pitchFamily="-64" charset="-128"/>
              </a:defRPr>
            </a:lvl4pPr>
            <a:lvl5pPr algn="ctr" rtl="0" eaLnBrk="0" fontAlgn="base" hangingPunct="0">
              <a:spcBef>
                <a:spcPct val="0"/>
              </a:spcBef>
              <a:spcAft>
                <a:spcPct val="0"/>
              </a:spcAft>
              <a:defRPr sz="4400">
                <a:solidFill>
                  <a:schemeClr val="tx2"/>
                </a:solidFill>
                <a:latin typeface="Arial" charset="0"/>
                <a:ea typeface="ＭＳ Ｐゴシック" pitchFamily="-64" charset="-128"/>
              </a:defRPr>
            </a:lvl5pPr>
            <a:lvl6pPr marL="457200" algn="ctr" rtl="0" fontAlgn="base">
              <a:spcBef>
                <a:spcPct val="0"/>
              </a:spcBef>
              <a:spcAft>
                <a:spcPct val="0"/>
              </a:spcAft>
              <a:defRPr sz="4400">
                <a:solidFill>
                  <a:schemeClr val="tx2"/>
                </a:solidFill>
                <a:latin typeface="Arial" charset="0"/>
                <a:ea typeface="ＭＳ Ｐゴシック" pitchFamily="-64" charset="-128"/>
              </a:defRPr>
            </a:lvl6pPr>
            <a:lvl7pPr marL="914400" algn="ctr" rtl="0" fontAlgn="base">
              <a:spcBef>
                <a:spcPct val="0"/>
              </a:spcBef>
              <a:spcAft>
                <a:spcPct val="0"/>
              </a:spcAft>
              <a:defRPr sz="4400">
                <a:solidFill>
                  <a:schemeClr val="tx2"/>
                </a:solidFill>
                <a:latin typeface="Arial" charset="0"/>
                <a:ea typeface="ＭＳ Ｐゴシック" pitchFamily="-64" charset="-128"/>
              </a:defRPr>
            </a:lvl7pPr>
            <a:lvl8pPr marL="1371600" algn="ctr" rtl="0" fontAlgn="base">
              <a:spcBef>
                <a:spcPct val="0"/>
              </a:spcBef>
              <a:spcAft>
                <a:spcPct val="0"/>
              </a:spcAft>
              <a:defRPr sz="4400">
                <a:solidFill>
                  <a:schemeClr val="tx2"/>
                </a:solidFill>
                <a:latin typeface="Arial" charset="0"/>
                <a:ea typeface="ＭＳ Ｐゴシック" pitchFamily="-64" charset="-128"/>
              </a:defRPr>
            </a:lvl8pPr>
            <a:lvl9pPr marL="1828800" algn="ctr" rtl="0" fontAlgn="base">
              <a:spcBef>
                <a:spcPct val="0"/>
              </a:spcBef>
              <a:spcAft>
                <a:spcPct val="0"/>
              </a:spcAft>
              <a:defRPr sz="4400">
                <a:solidFill>
                  <a:schemeClr val="tx2"/>
                </a:solidFill>
                <a:latin typeface="Arial" charset="0"/>
                <a:ea typeface="ＭＳ Ｐゴシック" pitchFamily="-64" charset="-128"/>
              </a:defRPr>
            </a:lvl9pPr>
          </a:lstStyle>
          <a:p>
            <a:r>
              <a:rPr lang="en-GB" smtClean="0">
                <a:solidFill>
                  <a:schemeClr val="bg1"/>
                </a:solidFill>
              </a:rPr>
              <a:t>Meteorology Courses</a:t>
            </a:r>
            <a:endParaRPr lang="en-US" dirty="0">
              <a:solidFill>
                <a:schemeClr val="bg1"/>
              </a:solidFill>
            </a:endParaRPr>
          </a:p>
        </p:txBody>
      </p:sp>
      <p:sp>
        <p:nvSpPr>
          <p:cNvPr id="5" name="Content Placeholder 10"/>
          <p:cNvSpPr txBox="1">
            <a:spLocks/>
          </p:cNvSpPr>
          <p:nvPr/>
        </p:nvSpPr>
        <p:spPr>
          <a:xfrm>
            <a:off x="457200" y="1905000"/>
            <a:ext cx="8305800" cy="4525963"/>
          </a:xfrm>
          <a:prstGeom prst="rect">
            <a:avLst/>
          </a:prstGeom>
        </p:spPr>
        <p:txBody>
          <a:bodyPr>
            <a:normAutofit fontScale="925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r>
              <a:rPr lang="en-GB" sz="2400" dirty="0" smtClean="0"/>
              <a:t>We offer the following undergraduate courses:</a:t>
            </a:r>
          </a:p>
          <a:p>
            <a:pPr lvl="1"/>
            <a:r>
              <a:rPr lang="en-GB" sz="2400" dirty="0" smtClean="0"/>
              <a:t>BSc Meteorology and Climate (BB physics and maths)</a:t>
            </a:r>
          </a:p>
          <a:p>
            <a:pPr lvl="1"/>
            <a:r>
              <a:rPr lang="en-GB" sz="2400" dirty="0" err="1" smtClean="0"/>
              <a:t>MMet</a:t>
            </a:r>
            <a:r>
              <a:rPr lang="en-GB" sz="2400" dirty="0" smtClean="0"/>
              <a:t> Meteorology and Climate with a year in Oklahoma (AA physics and maths)</a:t>
            </a:r>
          </a:p>
          <a:p>
            <a:pPr lvl="1"/>
            <a:r>
              <a:rPr lang="en-GB" sz="2400" dirty="0" smtClean="0"/>
              <a:t>BSc Mathematics and Meteorology</a:t>
            </a:r>
          </a:p>
          <a:p>
            <a:pPr lvl="1"/>
            <a:r>
              <a:rPr lang="en-GB" sz="2400" dirty="0" err="1" smtClean="0"/>
              <a:t>MMath</a:t>
            </a:r>
            <a:r>
              <a:rPr lang="en-GB" sz="2400" dirty="0" smtClean="0"/>
              <a:t> Mathematics and Meteorology</a:t>
            </a:r>
          </a:p>
          <a:p>
            <a:pPr marL="457200" lvl="1" indent="0">
              <a:buNone/>
            </a:pPr>
            <a:r>
              <a:rPr lang="en-US" sz="2400" b="1" dirty="0" smtClean="0"/>
              <a:t>NEW: </a:t>
            </a:r>
            <a:r>
              <a:rPr lang="en-US" sz="2400" dirty="0" smtClean="0"/>
              <a:t>Environmental Physics BSc (</a:t>
            </a:r>
            <a:r>
              <a:rPr lang="en-GB" sz="2400" dirty="0" smtClean="0"/>
              <a:t>ABB </a:t>
            </a:r>
            <a:r>
              <a:rPr lang="en-GB" sz="2400" dirty="0"/>
              <a:t>from three A levels including Mathematics and Physics, one of which must be at a grade </a:t>
            </a:r>
            <a:r>
              <a:rPr lang="en-GB" sz="2400" dirty="0" smtClean="0"/>
              <a:t>A)</a:t>
            </a:r>
            <a:endParaRPr lang="en-GB" sz="2400" dirty="0"/>
          </a:p>
          <a:p>
            <a:pPr lvl="1"/>
            <a:endParaRPr lang="en-GB" sz="2400" dirty="0" smtClean="0"/>
          </a:p>
          <a:p>
            <a:r>
              <a:rPr lang="en-GB" sz="2400" dirty="0" smtClean="0"/>
              <a:t>More information at </a:t>
            </a:r>
            <a:r>
              <a:rPr lang="en-GB" sz="2400" dirty="0" smtClean="0">
                <a:hlinkClick r:id="rId3"/>
              </a:rPr>
              <a:t>www.met.rdg.ac.uk/ug/ugcourses.html</a:t>
            </a:r>
            <a:endParaRPr lang="en-GB" sz="2400" dirty="0" smtClean="0"/>
          </a:p>
          <a:p>
            <a:endParaRPr lang="en-GB" sz="2400" dirty="0" smtClean="0"/>
          </a:p>
          <a:p>
            <a:endParaRPr lang="en-US"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6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UoR Theme">
  <a:themeElements>
    <a:clrScheme name="LIMITLESS - Red">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D2002E"/>
      </a:hlink>
      <a:folHlink>
        <a:srgbClr val="747478"/>
      </a:folHlink>
    </a:clrScheme>
    <a:fontScheme name="Custom 1">
      <a:majorFont>
        <a:latin typeface="Effra Bold"/>
        <a:ea typeface=""/>
        <a:cs typeface=""/>
      </a:majorFont>
      <a:minorFont>
        <a:latin typeface="Effr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8100">
          <a:solidFill>
            <a:schemeClr val="accent1"/>
          </a:solidFill>
        </a:ln>
      </a:spPr>
      <a:bodyPr wrap="none">
        <a:spAutoFit/>
      </a:bodyPr>
      <a:lstStyle>
        <a:defPPr>
          <a:defRPr dirty="0">
            <a:solidFill>
              <a:schemeClr val="tx2"/>
            </a:solidFill>
            <a:latin typeface="+mn-lt"/>
          </a:defRPr>
        </a:defPPr>
      </a:lstStyle>
    </a:spDef>
    <a:lnDef>
      <a:spPr bwMode="auto">
        <a:noFill/>
        <a:ln w="3810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a:lstStyle/>
    </a:lnDef>
    <a:txDef>
      <a:spPr>
        <a:noFill/>
      </a:spPr>
      <a:bodyPr wrap="square" rtlCol="0">
        <a:spAutoFit/>
      </a:bodyPr>
      <a:lstStyle>
        <a:defPPr>
          <a:defRPr dirty="0" smtClean="0">
            <a:solidFill>
              <a:schemeClr val="tx2"/>
            </a:solidFill>
            <a:latin typeface="+mn-lt"/>
          </a:defRPr>
        </a:defPPr>
      </a:lstStyle>
    </a:txDef>
  </a:objectDefaults>
  <a:extraClrSchemeLst>
    <a:extraClrScheme>
      <a:clrScheme name="UoR - Red">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Orange">
        <a:dk1>
          <a:srgbClr val="50535A"/>
        </a:dk1>
        <a:lt1>
          <a:srgbClr val="FFFFFF"/>
        </a:lt1>
        <a:dk2>
          <a:srgbClr val="000000"/>
        </a:dk2>
        <a:lt2>
          <a:srgbClr val="E0E0E1"/>
        </a:lt2>
        <a:accent1>
          <a:srgbClr val="EF7945"/>
        </a:accent1>
        <a:accent2>
          <a:srgbClr val="D2002E"/>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Jade">
        <a:dk1>
          <a:srgbClr val="50535A"/>
        </a:dk1>
        <a:lt1>
          <a:srgbClr val="FFFFFF"/>
        </a:lt1>
        <a:dk2>
          <a:srgbClr val="000000"/>
        </a:dk2>
        <a:lt2>
          <a:srgbClr val="E0E0E1"/>
        </a:lt2>
        <a:accent1>
          <a:srgbClr val="009A84"/>
        </a:accent1>
        <a:accent2>
          <a:srgbClr val="EF7945"/>
        </a:accent2>
        <a:accent3>
          <a:srgbClr val="D2002E"/>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Green">
        <a:dk1>
          <a:srgbClr val="50535A"/>
        </a:dk1>
        <a:lt1>
          <a:srgbClr val="FFFFFF"/>
        </a:lt1>
        <a:dk2>
          <a:srgbClr val="000000"/>
        </a:dk2>
        <a:lt2>
          <a:srgbClr val="E0E0E1"/>
        </a:lt2>
        <a:accent1>
          <a:srgbClr val="8ABD24"/>
        </a:accent1>
        <a:accent2>
          <a:srgbClr val="EF7945"/>
        </a:accent2>
        <a:accent3>
          <a:srgbClr val="009A84"/>
        </a:accent3>
        <a:accent4>
          <a:srgbClr val="D2002E"/>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Cyan">
        <a:dk1>
          <a:srgbClr val="50535A"/>
        </a:dk1>
        <a:lt1>
          <a:srgbClr val="FFFFFF"/>
        </a:lt1>
        <a:dk2>
          <a:srgbClr val="000000"/>
        </a:dk2>
        <a:lt2>
          <a:srgbClr val="E0E0E1"/>
        </a:lt2>
        <a:accent1>
          <a:srgbClr val="00AEEF"/>
        </a:accent1>
        <a:accent2>
          <a:srgbClr val="EF7945"/>
        </a:accent2>
        <a:accent3>
          <a:srgbClr val="009A84"/>
        </a:accent3>
        <a:accent4>
          <a:srgbClr val="8ABD24"/>
        </a:accent4>
        <a:accent5>
          <a:srgbClr val="D2002E"/>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urple">
        <a:dk1>
          <a:srgbClr val="50535A"/>
        </a:dk1>
        <a:lt1>
          <a:srgbClr val="FFFFFF"/>
        </a:lt1>
        <a:dk2>
          <a:srgbClr val="000000"/>
        </a:dk2>
        <a:lt2>
          <a:srgbClr val="E0E0E1"/>
        </a:lt2>
        <a:accent1>
          <a:srgbClr val="79679C"/>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ink">
        <a:dk1>
          <a:srgbClr val="50535A"/>
        </a:dk1>
        <a:lt1>
          <a:srgbClr val="FFFFFF"/>
        </a:lt1>
        <a:dk2>
          <a:srgbClr val="000000"/>
        </a:dk2>
        <a:lt2>
          <a:srgbClr val="E0E0E1"/>
        </a:lt2>
        <a:accent1>
          <a:srgbClr val="E6007E"/>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524</TotalTime>
  <Words>369</Words>
  <Application>Microsoft Office PowerPoint</Application>
  <PresentationFormat>On-screen Show (4:3)</PresentationFormat>
  <Paragraphs>59</Paragraphs>
  <Slides>11</Slides>
  <Notes>5</Notes>
  <HiddenSlides>1</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11</vt:i4>
      </vt:variant>
    </vt:vector>
  </HeadingPairs>
  <TitlesOfParts>
    <vt:vector size="21" baseType="lpstr">
      <vt:lpstr>ＭＳ Ｐゴシック</vt:lpstr>
      <vt:lpstr>AngsanaUPC</vt:lpstr>
      <vt:lpstr>Arial</vt:lpstr>
      <vt:lpstr>Effra</vt:lpstr>
      <vt:lpstr>Effra Bold</vt:lpstr>
      <vt:lpstr>Effra Heavy</vt:lpstr>
      <vt:lpstr>Effra Light</vt:lpstr>
      <vt:lpstr>Rdg Vesta</vt:lpstr>
      <vt:lpstr>Blank Presentation</vt:lpstr>
      <vt:lpstr>UoR Theme</vt:lpstr>
      <vt:lpstr>Meteorology &amp; Climate  Work Experience week 2015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Reading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Charlton</dc:creator>
  <cp:lastModifiedBy>Richard Philip Allan</cp:lastModifiedBy>
  <cp:revision>89</cp:revision>
  <dcterms:created xsi:type="dcterms:W3CDTF">2009-03-02T17:17:14Z</dcterms:created>
  <dcterms:modified xsi:type="dcterms:W3CDTF">2015-02-18T08:58:04Z</dcterms:modified>
</cp:coreProperties>
</file>