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76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Layouts/slideLayout6.xml" ContentType="application/vnd.openxmlformats-officedocument.presentationml.slideLayout+xml"/>
  <Override PartName="/ppt/notesSlides/notesSlide38.xml" ContentType="application/vnd.openxmlformats-officedocument.presentationml.notesSlide+xml"/>
  <Override PartName="/ppt/notesSlides/notesSlide49.xml" ContentType="application/vnd.openxmlformats-officedocument.presentationml.notesSlide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slides/slide7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27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56.xml" ContentType="application/vnd.openxmlformats-officedocument.presentationml.notesSlide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notesSlides/notesSlide16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63.xml" ContentType="application/vnd.openxmlformats-officedocument.presentationml.notes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notesSlides/notesSlide23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7.xml" ContentType="application/vnd.openxmlformats-officedocument.presentationml.notes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77.xml" ContentType="application/vnd.openxmlformats-officedocument.presentationml.slide+xml"/>
  <Override PartName="/ppt/viewProps.xml" ContentType="application/vnd.openxmlformats-officedocument.presentationml.viewProp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48.xml" ContentType="application/vnd.openxmlformats-officedocument.presentationml.slide+xml"/>
  <Override PartName="/ppt/slides/slide66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notesSlides/notesSlide3.xml" ContentType="application/vnd.openxmlformats-officedocument.presentationml.notes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55.xml" ContentType="application/vnd.openxmlformats-officedocument.presentationml.slide+xml"/>
  <Override PartName="/ppt/slides/slide73.xml" ContentType="application/vnd.openxmlformats-officedocument.presentationml.slide+xml"/>
  <Override PartName="/ppt/presProps.xml" ContentType="application/vnd.openxmlformats-officedocument.presentationml.presProps+xml"/>
  <Override PartName="/ppt/theme/theme2.xml" ContentType="application/vnd.openxmlformats-officedocument.theme+xml"/>
  <Override PartName="/ppt/notesSlides/notesSlide39.xml" ContentType="application/vnd.openxmlformats-officedocument.presentationml.notesSlide+xml"/>
  <Override PartName="/ppt/notesSlides/notesSlide57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62.xml" ContentType="application/vnd.openxmlformats-officedocument.presentationml.slide+xml"/>
  <Override PartName="/ppt/slideLayouts/slideLayout3.xml" ContentType="application/vnd.openxmlformats-officedocument.presentationml.slideLayout+xml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64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51.xml" ContentType="application/vnd.openxmlformats-officedocument.presentationml.slide+xml"/>
  <Override PartName="/ppt/notesSlides/notesSlide2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53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40.xml" ContentType="application/vnd.openxmlformats-officedocument.presentationml.slide+xml"/>
  <Override PartName="/ppt/notesSlides/notesSlide13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60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slides/slide69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Layouts/slideLayout4.xml" ContentType="application/vnd.openxmlformats-officedocument.presentationml.slideLayout+xml"/>
  <Override PartName="/ppt/notesSlides/notesSlide29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58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notesSlides/notesSlide18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65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notesSlides/notesSlide25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54.xml" ContentType="application/vnd.openxmlformats-officedocument.presentationml.notes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notesSlides/notesSlide1.xml" ContentType="application/vnd.openxmlformats-officedocument.presentationml.notesSlide+xml"/>
  <Override PartName="/ppt/notesSlides/notesSlide59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Layouts/slideLayout5.xml" ContentType="application/vnd.openxmlformats-officedocument.presentationml.slideLayout+xml"/>
  <Override PartName="/ppt/notesSlides/notesSlide19.xml" ContentType="application/vnd.openxmlformats-officedocument.presentationml.notesSlide+xml"/>
  <Override PartName="/ppt/notesSlides/notesSlide48.xml" ContentType="application/vnd.openxmlformats-officedocument.presentationml.notesSlide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Override PartName="/ppt/slides/slide71.xml" ContentType="application/vnd.openxmlformats-officedocument.presentationml.slide+xml"/>
  <Default Extension="jpeg" ContentType="image/jpeg"/>
  <Override PartName="/ppt/notesSlides/notesSlide37.xml" ContentType="application/vnd.openxmlformats-officedocument.presentationml.notesSlide+xml"/>
  <Override PartName="/ppt/notesSlides/notesSlide55.xml" ContentType="application/vnd.openxmlformats-officedocument.presentationml.notesSlide+xml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Default Extension="wav" ContentType="audio/wav"/>
  <Override PartName="/ppt/notesSlides/notesSlide1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62.xml" ContentType="application/vnd.openxmlformats-officedocument.presentationml.notesSlide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notesSlides/notesSlide2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51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1" r:id="rId1"/>
  </p:sldMasterIdLst>
  <p:notesMasterIdLst>
    <p:notesMasterId r:id="rId79"/>
  </p:notesMasterIdLst>
  <p:sldIdLst>
    <p:sldId id="256" r:id="rId2"/>
    <p:sldId id="488" r:id="rId3"/>
    <p:sldId id="433" r:id="rId4"/>
    <p:sldId id="431" r:id="rId5"/>
    <p:sldId id="434" r:id="rId6"/>
    <p:sldId id="257" r:id="rId7"/>
    <p:sldId id="258" r:id="rId8"/>
    <p:sldId id="435" r:id="rId9"/>
    <p:sldId id="493" r:id="rId10"/>
    <p:sldId id="490" r:id="rId11"/>
    <p:sldId id="489" r:id="rId12"/>
    <p:sldId id="492" r:id="rId13"/>
    <p:sldId id="436" r:id="rId14"/>
    <p:sldId id="494" r:id="rId15"/>
    <p:sldId id="438" r:id="rId16"/>
    <p:sldId id="437" r:id="rId17"/>
    <p:sldId id="496" r:id="rId18"/>
    <p:sldId id="399" r:id="rId19"/>
    <p:sldId id="497" r:id="rId20"/>
    <p:sldId id="400" r:id="rId21"/>
    <p:sldId id="401" r:id="rId22"/>
    <p:sldId id="408" r:id="rId23"/>
    <p:sldId id="403" r:id="rId24"/>
    <p:sldId id="409" r:id="rId25"/>
    <p:sldId id="410" r:id="rId26"/>
    <p:sldId id="411" r:id="rId27"/>
    <p:sldId id="412" r:id="rId28"/>
    <p:sldId id="368" r:id="rId29"/>
    <p:sldId id="498" r:id="rId30"/>
    <p:sldId id="369" r:id="rId31"/>
    <p:sldId id="371" r:id="rId32"/>
    <p:sldId id="415" r:id="rId33"/>
    <p:sldId id="377" r:id="rId34"/>
    <p:sldId id="416" r:id="rId35"/>
    <p:sldId id="420" r:id="rId36"/>
    <p:sldId id="421" r:id="rId37"/>
    <p:sldId id="382" r:id="rId38"/>
    <p:sldId id="424" r:id="rId39"/>
    <p:sldId id="425" r:id="rId40"/>
    <p:sldId id="426" r:id="rId41"/>
    <p:sldId id="427" r:id="rId42"/>
    <p:sldId id="428" r:id="rId43"/>
    <p:sldId id="430" r:id="rId44"/>
    <p:sldId id="499" r:id="rId45"/>
    <p:sldId id="451" r:id="rId46"/>
    <p:sldId id="452" r:id="rId47"/>
    <p:sldId id="393" r:id="rId48"/>
    <p:sldId id="453" r:id="rId49"/>
    <p:sldId id="455" r:id="rId50"/>
    <p:sldId id="394" r:id="rId51"/>
    <p:sldId id="456" r:id="rId52"/>
    <p:sldId id="457" r:id="rId53"/>
    <p:sldId id="461" r:id="rId54"/>
    <p:sldId id="462" r:id="rId55"/>
    <p:sldId id="466" r:id="rId56"/>
    <p:sldId id="463" r:id="rId57"/>
    <p:sldId id="467" r:id="rId58"/>
    <p:sldId id="390" r:id="rId59"/>
    <p:sldId id="468" r:id="rId60"/>
    <p:sldId id="469" r:id="rId61"/>
    <p:sldId id="443" r:id="rId62"/>
    <p:sldId id="471" r:id="rId63"/>
    <p:sldId id="473" r:id="rId64"/>
    <p:sldId id="475" r:id="rId65"/>
    <p:sldId id="477" r:id="rId66"/>
    <p:sldId id="389" r:id="rId67"/>
    <p:sldId id="478" r:id="rId68"/>
    <p:sldId id="479" r:id="rId69"/>
    <p:sldId id="500" r:id="rId70"/>
    <p:sldId id="480" r:id="rId71"/>
    <p:sldId id="481" r:id="rId72"/>
    <p:sldId id="482" r:id="rId73"/>
    <p:sldId id="458" r:id="rId74"/>
    <p:sldId id="459" r:id="rId75"/>
    <p:sldId id="483" r:id="rId76"/>
    <p:sldId id="486" r:id="rId77"/>
    <p:sldId id="484" r:id="rId78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C6600"/>
    <a:srgbClr val="66FFFF"/>
    <a:srgbClr val="FFFF00"/>
    <a:srgbClr val="B2B2B2"/>
    <a:srgbClr val="808080"/>
    <a:srgbClr val="FFFFCC"/>
    <a:srgbClr val="000099"/>
    <a:srgbClr val="CC9900"/>
    <a:srgbClr val="0000FF"/>
    <a:srgbClr val="C0C0C0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237" autoAdjust="0"/>
    <p:restoredTop sz="82079" autoAdjust="0"/>
  </p:normalViewPr>
  <p:slideViewPr>
    <p:cSldViewPr showGuides="1">
      <p:cViewPr varScale="1">
        <p:scale>
          <a:sx n="55" d="100"/>
          <a:sy n="55" d="100"/>
        </p:scale>
        <p:origin x="-1890" y="-96"/>
      </p:cViewPr>
      <p:guideLst>
        <p:guide orient="horz" pos="2341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F7BDCAC-F95E-4D29-BECA-AD3037AD0E1C}" type="datetimeFigureOut">
              <a:rPr lang="en-GB" smtClean="0"/>
              <a:pPr/>
              <a:t>22/01/2023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D3B10CD-641A-4C3A-9E40-82682EB11851}" type="slidenum">
              <a:rPr lang="en-GB" smtClean="0"/>
              <a:pPr/>
              <a:t>‹#›</a:t>
            </a:fld>
            <a:endParaRPr lang="en-GB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 begin this episode of the Mr Mets with an apology.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Mr Mets has now been running as a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Panto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interval act for over ten years. In that time, we have been exceptionally mean to Prof Clark.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We have implied he talks about himself all of the time,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hits himself over the head with a plastic bottle,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hops up and down on one leg,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was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pranked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by undergraduates into signing up to both Tinder and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Grindr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and taught Prof Inness to floss.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3</a:t>
            </a:fld>
            <a:endParaRPr lang="en-GB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Last time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he saw it, it was on a table in the coffee area.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As far as he could remember, anyway.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14</a:t>
            </a:fld>
            <a:endParaRPr lang="en-GB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Every day, he asked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at the School Office if it had been handed in.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15</a:t>
            </a:fld>
            <a:endParaRPr lang="en-GB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Mrs Robinson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was always willing to check in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lost property cupboard, but it was never there.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16</a:t>
            </a:fld>
            <a:endParaRPr lang="en-GB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occasion, around the Land, you could hear him walking down the corridors, whispering: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“My precious... my precious... where is my precious...?”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17</a:t>
            </a:fld>
            <a:endParaRPr lang="en-GB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Coffee Area...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19</a:t>
            </a:fld>
            <a:endParaRPr lang="en-GB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... it was time for a break</a:t>
            </a:r>
            <a:r>
              <a:rPr lang="en-GB" sz="12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 Happy Met Landers were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standing around with their mugs of coffee. They had plenty of time for chatting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– thanks to another IT failure,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they had had no access to the Unix system now for 19 days,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effectively shutting down the entire Land’s research output.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Still, they were looking on the bright side.</a:t>
            </a:r>
          </a:p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“We may not been able to do any research,”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 said Dr Inness, “but I have been able to spend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more time focusing on teaching. My first year undergraduate class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can already draw perfect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tephigrams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And it’s only week four.”</a:t>
            </a:r>
          </a:p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“I have used the time to develop the greatest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radiosonde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world has ever seen,”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 said Prof Harrison.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“As well as all the usual sensors, this one has a propeller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– so as well as going up and down, it can also go sideways.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How about you,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Prof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Methven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?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What have you been doing?”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20</a:t>
            </a:fld>
            <a:endParaRPr lang="en-GB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“Well, I found a working computer,”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said Prof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Methven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“I have been sat at it for the last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19 days. I mean, it’s not particularly fast and doesn’t seem to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calculate things very well.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But it does have a screen, some numbers in the corner and buttons.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It also makes occasional pinging noises.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It’s over there in the kitchen.”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21</a:t>
            </a:fld>
            <a:endParaRPr lang="en-GB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Dr Inness sighed. “Have you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been trying to run Python code using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microwave again?”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22</a:t>
            </a:fld>
            <a:endParaRPr lang="en-GB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Prof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Methven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thought for a moment.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“Ah! So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that’s why people keep putting pots of soup inside my monitor.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Ha!”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Their conversation was interrupted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by the arrival of Prof Clark.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Hello,” he said. “Look – as requested, I am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not talking about myself, or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drawing attention to myself in any way.”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23</a:t>
            </a:fld>
            <a:endParaRPr lang="en-GB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“What’s that?” asked Prof Harrison.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24</a:t>
            </a:fld>
            <a:endParaRPr lang="en-GB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16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4</a:t>
            </a:fld>
            <a:endParaRPr lang="en-GB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“What’s what...?”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said Prof Clark. “Oh,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this? It’s my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coffee swinger.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Doesn’t everyone have one?” 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25</a:t>
            </a:fld>
            <a:endParaRPr lang="en-GB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 “No,”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said Prof Inness. “I always use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handle of the mug.”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“What happens you get excited and forget you are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holding it?” said Prof Harrison. “Do you end up throwing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coffee across the room?”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26</a:t>
            </a:fld>
            <a:endParaRPr lang="en-GB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At that moment,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Prof Shine arrived.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“Good news, everyone!”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he exclaimed. “We have decided that this building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is to be renamed!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call for ideas for its new name opens now – so get thinking!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There will be a meeting next Monday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when you can pitch your suggestions to us.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best suggestion wins.”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Yay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!” shouted Prof Clark.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“...Oh.”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27</a:t>
            </a:fld>
            <a:endParaRPr lang="en-GB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following Monday, in the Synoptic Lab,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 panel gathered to listen to the Happy Met Landers’ building names. On the panel with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Prof Shine was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Prof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Singarayer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and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Prof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Tailleux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With his laptop missing now for several days, he was starting to go a bit strange.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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30</a:t>
            </a:fld>
            <a:endParaRPr lang="en-GB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first idea came from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Prof Illingworth.</a:t>
            </a:r>
          </a:p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“Imagine a place,” he began, “that honours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most important area of meteorological research. A place where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ZDR and D-to-the-six rule supreme.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We put a large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radar on the roof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and name it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‘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Chilbolton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Towers’ – making it the world’s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largest, steerable,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pointable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meteorological building.” 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31</a:t>
            </a:fld>
            <a:endParaRPr lang="en-GB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“I think it’s brilliant!”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said Prof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Singarayer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“It might be a bit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expensive putting a radar on the roof,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though,” said Prof Shine.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32</a:t>
            </a:fld>
            <a:endParaRPr lang="en-GB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Next up was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Prof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Brayshaw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recently promoted to one of the many Heads of Department.</a:t>
            </a:r>
          </a:p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“Imagine a place,” he began, “that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honours an important area of research. A place where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renewable energy and the cutting of fossil fuel emissions is at its heart.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We put a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large wind turbine on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roof and call it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‘Eternal Wind Building’. We would be the first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meteorological building that powers itself.”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33</a:t>
            </a:fld>
            <a:endParaRPr lang="en-GB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“Awesome! I love it!”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said Prof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Singarayer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“It might a bit loud,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having a wind turbine running on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roof all day,” said Prof Shine. 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34</a:t>
            </a:fld>
            <a:endParaRPr lang="en-GB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next idea was from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Prof Feltham.</a:t>
            </a:r>
          </a:p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“Imagine a place,” he began, “that honours a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very significant area of research. A place where the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cryosphere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is at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centre of all we do.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We study sea ice and polar processes in all their detail.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We capture a large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iceberg from the Arctic and install it on the roof and call ourselves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‘The Ice House’.”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35</a:t>
            </a:fld>
            <a:endParaRPr lang="en-GB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“Perfect!”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exclaimed Prof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Singarayer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“Why is everyone suggesting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putting things on the roof?” said Prof Shine.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“We only need a new name – not major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architectural plans!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Still – at least we haven’t had anyone suggesting naming it after themselves. Who is next?”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“Prof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Ambaum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36</a:t>
            </a:fld>
            <a:endParaRPr lang="en-GB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clarify: SOME of those things never actually happened. </a:t>
            </a:r>
          </a:p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 apologise once again to Prof Clark for any offence caused.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Yet again, we reiterate our request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– if you want to avoid being parodied in the Mr Mets,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don’t do things that draw attention to us when we are writing the episode. For example, don’t start bringing items to the coffee room that draw attention to you.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Is that OK?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Good.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5</a:t>
            </a:fld>
            <a:endParaRPr lang="en-GB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“Imagine a place,” began Prof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Ambaum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“named after a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legend in the field of atmospheric physics.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After all, what would meteorology be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without atmospheric physics? I know my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MSc class absolutely love it. My suggestion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was therefore to name it after someone for whom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atmospheric physics is their middle name. Well, it nearly is.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‘Maarten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Hatmospheric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Physics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Ambaum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Building’. But then –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something happened and I realised this building could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never bear my name.”</a:t>
            </a: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37</a:t>
            </a:fld>
            <a:endParaRPr lang="en-GB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“What happened?” said Prof Shine.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38</a:t>
            </a:fld>
            <a:endParaRPr lang="en-GB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Prof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Ambaum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scowled.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“Prof Frame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gave a presentation about potential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vorticity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WCD.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third week of the Autumn Term!”</a:t>
            </a: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39</a:t>
            </a:fld>
            <a:endParaRPr lang="en-GB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“What is the problem with that?”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 said Prof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Singarayer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40</a:t>
            </a:fld>
            <a:endParaRPr lang="en-GB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Prof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Ambaum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sighed.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“Because suddenly, all my MSc students wanted to know what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potential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vorticity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is. I tried to explain it using the maths in Second Edition of my book.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But – I don’t understand potential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vorticity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!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No one can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really explain what it means.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And then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 realised what this building should be named. After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one person who understands potential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vorticity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– and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one atmospheric physicist greater than me.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therefore propose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–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‘The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Prof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Sir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Brian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Potential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Vorticity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Hoskins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Building’.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maybe just ‘Brian Hoskins’ for short.”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41</a:t>
            </a:fld>
            <a:endParaRPr lang="en-GB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“I think it’s perfect,”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said Prof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Singarayer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“I think we’ve got a winner,” said Prof Shine.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42</a:t>
            </a:fld>
            <a:endParaRPr lang="en-GB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 few weeks later,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Happy Met Landers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gathered in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stairwell for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Grand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Renaming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Ceremony. 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45</a:t>
            </a:fld>
            <a:endParaRPr lang="en-GB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There was a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buzz of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excitement, possibly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partly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fuelled by free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wine and nibbles.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46</a:t>
            </a:fld>
            <a:endParaRPr lang="en-GB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“Ladies and gentlemen!”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called Prof Charlton-Perez. “Thank you all for coming to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Grand Renaming Ceremony!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And thank you,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Prof Shine,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for creating such a great event.”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47</a:t>
            </a:fld>
            <a:endParaRPr lang="en-GB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“Hooray!” shouted Prof Clark.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“...Oh.”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“...OW!”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48</a:t>
            </a:fld>
            <a:endParaRPr lang="en-GB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...And now it’s time for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Adventures of the Mr Mets!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6</a:t>
            </a:fld>
            <a:endParaRPr lang="en-GB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“And now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we begin with a few words on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construction of Happy Met Land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itself from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Reverend Professor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Ian James!”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49</a:t>
            </a:fld>
            <a:endParaRPr lang="en-GB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“Bless you, my children,” said Prof James. “In the beginning was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word, and that word was to built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thyselves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an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awesome building in which ye may study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thine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atmospheric science. And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lo, with the help of many of my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meteorological brethren, I did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design the Land for thee.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Constructors came forth to assist in its grand erection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and, after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three score weeks and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ten, yonder Land was complete.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And Prof Brian Hoskins did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look upon our creation, and saw that it was good.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Amen.”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50</a:t>
            </a:fld>
            <a:endParaRPr lang="en-GB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“And now,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without further ado,” said Prof Charlton-Perez proudly, “our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special guest for the day will unveil the plaque.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Ladies and gentlemen,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Knight of the Realm, ...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51</a:t>
            </a:fld>
            <a:endParaRPr lang="en-GB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Professor Sir Brian Potential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Vorticity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Hoskins!”</a:t>
            </a:r>
          </a:p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“I am so honoured,”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said Prof Hoskins, “that you chose to name this building after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me. When I heard it was to be named after someone, I guessed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it would end up as something like the ...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52</a:t>
            </a:fld>
            <a:endParaRPr lang="en-GB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...Maarten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Hatmospheric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Physics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Ambaum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Building.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53</a:t>
            </a:fld>
            <a:endParaRPr lang="en-GB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“So,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it gives me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great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pleasure to name this building...”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“Stop!” shouted Mrs Robinson, suddenly.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“Stop the ceremony! Something dreadful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has happened.”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54</a:t>
            </a:fld>
            <a:endParaRPr lang="en-GB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“What has happened?”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said Prof Charlton-Perez. 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55</a:t>
            </a:fld>
            <a:endParaRPr lang="en-GB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“Someone has jammed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shredder again!”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exclaimed Mrs Robinson.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“I put signs up everywhere saying, only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five sheets of paper at a time. I send e-mails saying,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don’t put anything in that isn’t paper.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And I go in there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and find that someone has attempted to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shred a large piece of plastic. Look!”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Gasps went up around the room.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56</a:t>
            </a:fld>
            <a:endParaRPr lang="en-GB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“But that’s the plaque!”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said Prof Charlton-Perez.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“That should be on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wall behind the curtains! Then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what is actually there?”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57</a:t>
            </a:fld>
            <a:endParaRPr lang="en-GB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Prof Hoskins opened the curtains. 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58</a:t>
            </a:fld>
            <a:endParaRPr lang="en-GB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Episode 13: “Prof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Tailleux’s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Missing Precious”.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4F6EA7-F9B8-4B54-824A-1EE4D0801506}" type="slidenum">
              <a:rPr lang="en-GB" smtClean="0"/>
              <a:pPr/>
              <a:t>7</a:t>
            </a:fld>
            <a:endParaRPr lang="en-GB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Another gasp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of surprise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was raised around the room.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59</a:t>
            </a:fld>
            <a:endParaRPr lang="en-GB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“What is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meaning of this?”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asked Prof Charlton-Perez.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60</a:t>
            </a:fld>
            <a:endParaRPr lang="en-GB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“We can explain,” said the PhD students. “In true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panto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tradition, we made a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fake plaque. We found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an old piece of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worthless plastic lying around in the coffee area and thought it would be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funny. But it was intended as a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panto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prop – it was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never meant to be put on the wall.”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61</a:t>
            </a:fld>
            <a:endParaRPr lang="en-GB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“Then I can explain,” said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Prof Shine.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“I left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real plaque on a table in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coffee area and told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contractors to mount it on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wall. They must have mounted this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worthless piece of plastic instead. But I have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no idea how the real version ended up in the shredder.”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62</a:t>
            </a:fld>
            <a:endParaRPr lang="en-GB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“Then I can explain,” said Prof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Singarayer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“We made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digital designs of the plaque before it was made and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printed out the design on less than five sheets of paper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for the Organising Committee.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Once the real plaque was made, I sent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paper copies for shredding.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Someone in the School Office must have shredded the plaque by mistake.”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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63</a:t>
            </a:fld>
            <a:endParaRPr lang="en-GB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Suddenly, Mrs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Robinson realised who had shredded the plaque.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64</a:t>
            </a:fld>
            <a:endParaRPr lang="en-GB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“So we can take down this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worthless piece of plastic and replace it with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correct name,” said Prof Hoskins.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“But look,” said Prof James. “Thy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worthless piece of plastic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seemeth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to have a switch.”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65</a:t>
            </a:fld>
            <a:endParaRPr lang="en-GB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“I wonder what doth happen if I were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to press it?”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66</a:t>
            </a:fld>
            <a:endParaRPr lang="en-GB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“My precious!”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shouted Prof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Tailleux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ecstatically. “You’ve found my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precious!”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67</a:t>
            </a:fld>
            <a:endParaRPr lang="en-GB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So, order was restored in Happy Met Land. 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69</a:t>
            </a:fld>
            <a:endParaRPr lang="en-GB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It was another fine day in Happy Met Land. Some of the Happy Met Landers were out and about travelling.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9</a:t>
            </a:fld>
            <a:endParaRPr lang="en-GB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correct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plaque was attached to the wall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and the building officially renamed ‘The Professor Sir Brian Potential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Vorticity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Hoskins Building’. 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70</a:t>
            </a:fld>
            <a:endParaRPr lang="en-GB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just ‘Brian Hoskins’ for short.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71</a:t>
            </a:fld>
            <a:endParaRPr lang="en-GB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With Prof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Tailleux’s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laptop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returned to him,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PhD students made a new fake plaque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to use in their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panto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72</a:t>
            </a:fld>
            <a:endParaRPr lang="en-GB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Everyone found the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panto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absolutely hilarious that year. 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73</a:t>
            </a:fld>
            <a:endParaRPr lang="en-GB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74</a:t>
            </a:fld>
            <a:endParaRPr lang="en-GB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Well, nearly everyone...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75</a:t>
            </a:fld>
            <a:endParaRPr lang="en-GB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Hashtag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Prof Hawkins was in Egypt for COP 27.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He hadn’t been invited. However, while taking part in the Baton Relay, he turned the wrong way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at the Three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Tuns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crossroads.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Despite his exhaustion, he now held the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World Record for “longest distance ever run to a major international conference”.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endParaRPr lang="en-GB" sz="1200" kern="120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10</a:t>
            </a:fld>
            <a:endParaRPr lang="en-GB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12</a:t>
            </a:fld>
            <a:endParaRPr lang="en-GB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However, not everyone in the Land was happy that day. Prof </a:t>
            </a:r>
            <a:r>
              <a:rPr lang="en-GB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Tailleux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was very sad.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He had lost his laptop.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His precious,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precious Mac. Without it,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he didn’t know what to do with himself. 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Wingdings"/>
              </a:rPr>
              <a:t></a:t>
            </a:r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endParaRPr lang="en-GB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3B10CD-641A-4C3A-9E40-82682EB11851}" type="slidenum">
              <a:rPr lang="en-GB" smtClean="0"/>
              <a:pPr/>
              <a:t>13</a:t>
            </a:fld>
            <a:endParaRPr lang="en-GB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F4BA6D3-3D9A-486E-BDE6-78B674B70DCB}" type="datetimeFigureOut">
              <a:rPr lang="en-GB" smtClean="0"/>
              <a:pPr/>
              <a:t>22/01/2023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FC59B-B6F3-4BDE-B248-29BB497E4707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F4BA6D3-3D9A-486E-BDE6-78B674B70DCB}" type="datetimeFigureOut">
              <a:rPr lang="en-GB" smtClean="0"/>
              <a:pPr/>
              <a:t>22/01/2023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FC59B-B6F3-4BDE-B248-29BB497E4707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F4BA6D3-3D9A-486E-BDE6-78B674B70DCB}" type="datetimeFigureOut">
              <a:rPr lang="en-GB" smtClean="0"/>
              <a:pPr/>
              <a:t>22/01/2023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FC59B-B6F3-4BDE-B248-29BB497E4707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E6EE01-E4BA-4967-980D-893E530886CE}" type="datetimeFigureOut">
              <a:rPr lang="en-GB" smtClean="0"/>
              <a:pPr/>
              <a:t>22/01/2023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B1BC1B-94C6-4FB1-B201-909D3B8F54FA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F4BA6D3-3D9A-486E-BDE6-78B674B70DCB}" type="datetimeFigureOut">
              <a:rPr lang="en-GB" smtClean="0"/>
              <a:pPr/>
              <a:t>22/01/2023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FC59B-B6F3-4BDE-B248-29BB497E4707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F4BA6D3-3D9A-486E-BDE6-78B674B70DCB}" type="datetimeFigureOut">
              <a:rPr lang="en-GB" smtClean="0"/>
              <a:pPr/>
              <a:t>22/01/2023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FC59B-B6F3-4BDE-B248-29BB497E4707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F4BA6D3-3D9A-486E-BDE6-78B674B70DCB}" type="datetimeFigureOut">
              <a:rPr lang="en-GB" smtClean="0"/>
              <a:pPr/>
              <a:t>22/01/2023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FC59B-B6F3-4BDE-B248-29BB497E4707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F4BA6D3-3D9A-486E-BDE6-78B674B70DCB}" type="datetimeFigureOut">
              <a:rPr lang="en-GB" smtClean="0"/>
              <a:pPr/>
              <a:t>22/01/2023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FC59B-B6F3-4BDE-B248-29BB497E4707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F4BA6D3-3D9A-486E-BDE6-78B674B70DCB}" type="datetimeFigureOut">
              <a:rPr lang="en-GB" smtClean="0"/>
              <a:pPr/>
              <a:t>22/01/2023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FC59B-B6F3-4BDE-B248-29BB497E4707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F4BA6D3-3D9A-486E-BDE6-78B674B70DCB}" type="datetimeFigureOut">
              <a:rPr lang="en-GB" smtClean="0"/>
              <a:pPr/>
              <a:t>22/01/2023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FC59B-B6F3-4BDE-B248-29BB497E4707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F4BA6D3-3D9A-486E-BDE6-78B674B70DCB}" type="datetimeFigureOut">
              <a:rPr lang="en-GB" smtClean="0"/>
              <a:pPr/>
              <a:t>22/01/2023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FC59B-B6F3-4BDE-B248-29BB497E4707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F4BA6D3-3D9A-486E-BDE6-78B674B70DCB}" type="datetimeFigureOut">
              <a:rPr lang="en-GB" smtClean="0"/>
              <a:pPr/>
              <a:t>22/01/2023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FC59B-B6F3-4BDE-B248-29BB497E4707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F4BA6D3-3D9A-486E-BDE6-78B674B70DCB}" type="datetimeFigureOut">
              <a:rPr lang="en-GB" smtClean="0"/>
              <a:pPr/>
              <a:t>22/01/2023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10FC59B-B6F3-4BDE-B248-29BB497E4707}" type="slidenum">
              <a:rPr lang="en-GB" smtClean="0"/>
              <a:pPr/>
              <a:t>‹#›</a:t>
            </a:fld>
            <a:endParaRPr lang="en-GB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audio" Target="../media/audio2.wav"/><Relationship Id="rId4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7.xml"/><Relationship Id="rId1" Type="http://schemas.openxmlformats.org/officeDocument/2006/relationships/audio" Target="../media/audio3.wav"/><Relationship Id="rId4" Type="http://schemas.openxmlformats.org/officeDocument/2006/relationships/image" Target="../media/image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7.xml"/><Relationship Id="rId1" Type="http://schemas.openxmlformats.org/officeDocument/2006/relationships/audio" Target="../media/audio4.wav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7.xml"/><Relationship Id="rId1" Type="http://schemas.openxmlformats.org/officeDocument/2006/relationships/audio" Target="file:///C:\Users\Acer\Documents\mrmet-final\wahwahwah.mp3" TargetMode="External"/><Relationship Id="rId4" Type="http://schemas.openxmlformats.org/officeDocument/2006/relationships/image" Target="../media/image1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audio" Target="file:///C:\Users\Acer\Documents\mrmet-final\toy_plastic_inflatable_ball_hit_window.mp3" TargetMode="External"/><Relationship Id="rId7" Type="http://schemas.openxmlformats.org/officeDocument/2006/relationships/image" Target="../media/image3.png"/><Relationship Id="rId2" Type="http://schemas.openxmlformats.org/officeDocument/2006/relationships/audio" Target="file:///C:\Users\Acer\Documents\mrmet-final\mug-breaking-103264.mp3" TargetMode="External"/><Relationship Id="rId1" Type="http://schemas.openxmlformats.org/officeDocument/2006/relationships/audio" Target="../media/audio1.wav"/><Relationship Id="rId6" Type="http://schemas.openxmlformats.org/officeDocument/2006/relationships/image" Target="../media/image2.png"/><Relationship Id="rId5" Type="http://schemas.openxmlformats.org/officeDocument/2006/relationships/image" Target="../media/image1.png"/><Relationship Id="rId4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7.xml"/><Relationship Id="rId1" Type="http://schemas.openxmlformats.org/officeDocument/2006/relationships/audio" Target="file:///C:\Users\Acer\Documents\mrmet-final\tada.wav" TargetMode="External"/><Relationship Id="rId4" Type="http://schemas.openxmlformats.org/officeDocument/2006/relationships/image" Target="../media/image1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7.xml"/><Relationship Id="rId1" Type="http://schemas.openxmlformats.org/officeDocument/2006/relationships/audio" Target="file:///C:\Users\Acer\Documents\mrmet-final\mug-breaking-103264.mp3" TargetMode="External"/><Relationship Id="rId4" Type="http://schemas.openxmlformats.org/officeDocument/2006/relationships/image" Target="../media/image13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3.png"/><Relationship Id="rId2" Type="http://schemas.openxmlformats.org/officeDocument/2006/relationships/audio" Target="../media/audio1.wav"/><Relationship Id="rId1" Type="http://schemas.openxmlformats.org/officeDocument/2006/relationships/audio" Target="file:///C:\Users\Acer\Documents\mrmet-final\toy_plastic_inflatable_ball_hit_window.mp3" TargetMode="External"/><Relationship Id="rId6" Type="http://schemas.openxmlformats.org/officeDocument/2006/relationships/image" Target="../media/image5.png"/><Relationship Id="rId5" Type="http://schemas.openxmlformats.org/officeDocument/2006/relationships/image" Target="../media/image4.jpeg"/><Relationship Id="rId4" Type="http://schemas.openxmlformats.org/officeDocument/2006/relationships/notesSlide" Target="../notesSlides/notesSlide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6.png"/><Relationship Id="rId2" Type="http://schemas.openxmlformats.org/officeDocument/2006/relationships/audio" Target="../media/audio2.wav"/><Relationship Id="rId1" Type="http://schemas.openxmlformats.org/officeDocument/2006/relationships/audio" Target="file:///C:\Users\Acer\Documents\mrmet-final\tada.wav" TargetMode="Externa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notesSlide" Target="../notesSlides/notesSlide34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7.xml"/><Relationship Id="rId1" Type="http://schemas.openxmlformats.org/officeDocument/2006/relationships/audio" Target="file:///C:\Users\Acer\Documents\mrmet-final\Bump.mp3" TargetMode="External"/><Relationship Id="rId4" Type="http://schemas.openxmlformats.org/officeDocument/2006/relationships/image" Target="../media/image17.pn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9.xml"/><Relationship Id="rId2" Type="http://schemas.openxmlformats.org/officeDocument/2006/relationships/slideLayout" Target="../slideLayouts/slideLayout7.xml"/><Relationship Id="rId1" Type="http://schemas.openxmlformats.org/officeDocument/2006/relationships/audio" Target="file:///C:\Users\Acer\Documents\mrmet-final\mug-breaking-103264.mp3" TargetMode="External"/><Relationship Id="rId4" Type="http://schemas.openxmlformats.org/officeDocument/2006/relationships/image" Target="../media/image18.png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3.xml"/><Relationship Id="rId2" Type="http://schemas.openxmlformats.org/officeDocument/2006/relationships/slideLayout" Target="../slideLayouts/slideLayout7.xml"/><Relationship Id="rId1" Type="http://schemas.openxmlformats.org/officeDocument/2006/relationships/audio" Target="file:///C:\Users\Acer\Documents\mrmet-final\lever_clanging.mp3" TargetMode="External"/><Relationship Id="rId4" Type="http://schemas.openxmlformats.org/officeDocument/2006/relationships/image" Target="../media/image19.png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2" Type="http://schemas.openxmlformats.org/officeDocument/2006/relationships/slideLayout" Target="../slideLayouts/slideLayout7.xml"/><Relationship Id="rId1" Type="http://schemas.openxmlformats.org/officeDocument/2006/relationships/audio" Target="file:///C:\Users\Acer\Documents\mrmet-final\mug-breaking-103264.mp3" TargetMode="Externa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12.xml"/><Relationship Id="rId1" Type="http://schemas.openxmlformats.org/officeDocument/2006/relationships/audio" Target="file:///C:\Users\Acer\Documents\mrmet-final\Introduction.mp3" TargetMode="External"/><Relationship Id="rId4" Type="http://schemas.openxmlformats.org/officeDocument/2006/relationships/image" Target="../media/image6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5.xml"/><Relationship Id="rId2" Type="http://schemas.openxmlformats.org/officeDocument/2006/relationships/slideLayout" Target="../slideLayouts/slideLayout7.xml"/><Relationship Id="rId1" Type="http://schemas.openxmlformats.org/officeDocument/2006/relationships/audio" Target="file:///C:\Users\Acer\Documents\mrmet-final\wahwahwah.mp3" TargetMode="External"/><Relationship Id="rId4" Type="http://schemas.openxmlformats.org/officeDocument/2006/relationships/image" Target="../media/image20.png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7.xml"/><Relationship Id="rId1" Type="http://schemas.openxmlformats.org/officeDocument/2006/relationships/audio" Target="file:///C:\Users\Acer\Documents\mrmet-final\Mac_startup.mp3" TargetMode="External"/><Relationship Id="rId5" Type="http://schemas.openxmlformats.org/officeDocument/2006/relationships/image" Target="../media/image21.png"/><Relationship Id="rId4" Type="http://schemas.openxmlformats.org/officeDocument/2006/relationships/image" Target="../media/image8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2" Type="http://schemas.openxmlformats.org/officeDocument/2006/relationships/slideLayout" Target="../slideLayouts/slideLayout7.xml"/><Relationship Id="rId1" Type="http://schemas.openxmlformats.org/officeDocument/2006/relationships/audio" Target="file:///C:\Users\Acer\Documents\mrmet-final\typewriter_typeing.mp3" TargetMode="External"/><Relationship Id="rId5" Type="http://schemas.openxmlformats.org/officeDocument/2006/relationships/image" Target="../media/image22.png"/><Relationship Id="rId4" Type="http://schemas.openxmlformats.org/officeDocument/2006/relationships/image" Target="../media/image8.png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" name="Group 144"/>
          <p:cNvGrpSpPr/>
          <p:nvPr/>
        </p:nvGrpSpPr>
        <p:grpSpPr>
          <a:xfrm>
            <a:off x="-626533" y="620688"/>
            <a:ext cx="10815157" cy="6624736"/>
            <a:chOff x="-626533" y="858762"/>
            <a:chExt cx="10815157" cy="6624736"/>
          </a:xfrm>
        </p:grpSpPr>
        <p:sp>
          <p:nvSpPr>
            <p:cNvPr id="146" name="Freeform 145"/>
            <p:cNvSpPr/>
            <p:nvPr/>
          </p:nvSpPr>
          <p:spPr>
            <a:xfrm>
              <a:off x="4792133" y="1405466"/>
              <a:ext cx="4663924" cy="914401"/>
            </a:xfrm>
            <a:custGeom>
              <a:avLst/>
              <a:gdLst>
                <a:gd name="connsiteX0" fmla="*/ 520096 w 4663924"/>
                <a:gd name="connsiteY0" fmla="*/ 815220 h 914401"/>
                <a:gd name="connsiteX1" fmla="*/ 621696 w 4663924"/>
                <a:gd name="connsiteY1" fmla="*/ 815220 h 914401"/>
                <a:gd name="connsiteX2" fmla="*/ 4148667 w 4663924"/>
                <a:gd name="connsiteY2" fmla="*/ 829734 h 914401"/>
                <a:gd name="connsiteX3" fmla="*/ 3713238 w 4663924"/>
                <a:gd name="connsiteY3" fmla="*/ 307220 h 914401"/>
                <a:gd name="connsiteX4" fmla="*/ 2102153 w 4663924"/>
                <a:gd name="connsiteY4" fmla="*/ 31448 h 914401"/>
                <a:gd name="connsiteX5" fmla="*/ 766838 w 4663924"/>
                <a:gd name="connsiteY5" fmla="*/ 118534 h 914401"/>
                <a:gd name="connsiteX6" fmla="*/ 41124 w 4663924"/>
                <a:gd name="connsiteY6" fmla="*/ 481391 h 914401"/>
                <a:gd name="connsiteX7" fmla="*/ 520096 w 4663924"/>
                <a:gd name="connsiteY7" fmla="*/ 815220 h 914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3924" h="914401">
                  <a:moveTo>
                    <a:pt x="520096" y="815220"/>
                  </a:moveTo>
                  <a:cubicBezTo>
                    <a:pt x="616858" y="870858"/>
                    <a:pt x="621696" y="815220"/>
                    <a:pt x="621696" y="815220"/>
                  </a:cubicBezTo>
                  <a:cubicBezTo>
                    <a:pt x="1226458" y="817639"/>
                    <a:pt x="3633410" y="914401"/>
                    <a:pt x="4148667" y="829734"/>
                  </a:cubicBezTo>
                  <a:cubicBezTo>
                    <a:pt x="4663924" y="745067"/>
                    <a:pt x="4054324" y="440268"/>
                    <a:pt x="3713238" y="307220"/>
                  </a:cubicBezTo>
                  <a:cubicBezTo>
                    <a:pt x="3372152" y="174172"/>
                    <a:pt x="2593220" y="62896"/>
                    <a:pt x="2102153" y="31448"/>
                  </a:cubicBezTo>
                  <a:cubicBezTo>
                    <a:pt x="1611086" y="0"/>
                    <a:pt x="1110343" y="43544"/>
                    <a:pt x="766838" y="118534"/>
                  </a:cubicBezTo>
                  <a:cubicBezTo>
                    <a:pt x="423333" y="193524"/>
                    <a:pt x="82248" y="365277"/>
                    <a:pt x="41124" y="481391"/>
                  </a:cubicBezTo>
                  <a:cubicBezTo>
                    <a:pt x="0" y="597505"/>
                    <a:pt x="423334" y="759582"/>
                    <a:pt x="520096" y="815220"/>
                  </a:cubicBezTo>
                  <a:close/>
                </a:path>
              </a:pathLst>
            </a:custGeom>
            <a:solidFill>
              <a:srgbClr val="FFFF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7" name="Freeform 146"/>
            <p:cNvSpPr/>
            <p:nvPr/>
          </p:nvSpPr>
          <p:spPr>
            <a:xfrm>
              <a:off x="-626533" y="858762"/>
              <a:ext cx="2602895" cy="1640115"/>
            </a:xfrm>
            <a:custGeom>
              <a:avLst/>
              <a:gdLst>
                <a:gd name="connsiteX0" fmla="*/ 365276 w 2602895"/>
                <a:gd name="connsiteY0" fmla="*/ 1463524 h 1640115"/>
                <a:gd name="connsiteX1" fmla="*/ 2106990 w 2602895"/>
                <a:gd name="connsiteY1" fmla="*/ 1419981 h 1640115"/>
                <a:gd name="connsiteX2" fmla="*/ 2556933 w 2602895"/>
                <a:gd name="connsiteY2" fmla="*/ 984552 h 1640115"/>
                <a:gd name="connsiteX3" fmla="*/ 1831219 w 2602895"/>
                <a:gd name="connsiteY3" fmla="*/ 287867 h 1640115"/>
                <a:gd name="connsiteX4" fmla="*/ 278190 w 2602895"/>
                <a:gd name="connsiteY4" fmla="*/ 12095 h 1640115"/>
                <a:gd name="connsiteX5" fmla="*/ 162076 w 2602895"/>
                <a:gd name="connsiteY5" fmla="*/ 360438 h 1640115"/>
                <a:gd name="connsiteX6" fmla="*/ 365276 w 2602895"/>
                <a:gd name="connsiteY6" fmla="*/ 1463524 h 164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2895" h="1640115">
                  <a:moveTo>
                    <a:pt x="365276" y="1463524"/>
                  </a:moveTo>
                  <a:cubicBezTo>
                    <a:pt x="689428" y="1640115"/>
                    <a:pt x="1741714" y="1499810"/>
                    <a:pt x="2106990" y="1419981"/>
                  </a:cubicBezTo>
                  <a:cubicBezTo>
                    <a:pt x="2472266" y="1340152"/>
                    <a:pt x="2602895" y="1173238"/>
                    <a:pt x="2556933" y="984552"/>
                  </a:cubicBezTo>
                  <a:cubicBezTo>
                    <a:pt x="2510971" y="795866"/>
                    <a:pt x="2211009" y="449943"/>
                    <a:pt x="1831219" y="287867"/>
                  </a:cubicBezTo>
                  <a:cubicBezTo>
                    <a:pt x="1451429" y="125791"/>
                    <a:pt x="556380" y="0"/>
                    <a:pt x="278190" y="12095"/>
                  </a:cubicBezTo>
                  <a:cubicBezTo>
                    <a:pt x="0" y="24190"/>
                    <a:pt x="145143" y="120952"/>
                    <a:pt x="162076" y="360438"/>
                  </a:cubicBezTo>
                  <a:cubicBezTo>
                    <a:pt x="179009" y="599924"/>
                    <a:pt x="41124" y="1286934"/>
                    <a:pt x="365276" y="1463524"/>
                  </a:cubicBezTo>
                  <a:close/>
                </a:path>
              </a:pathLst>
            </a:custGeom>
            <a:solidFill>
              <a:srgbClr val="FFFF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8" name="Freeform 147"/>
            <p:cNvSpPr/>
            <p:nvPr/>
          </p:nvSpPr>
          <p:spPr>
            <a:xfrm>
              <a:off x="-537028" y="1086153"/>
              <a:ext cx="6860419" cy="1354666"/>
            </a:xfrm>
            <a:custGeom>
              <a:avLst/>
              <a:gdLst>
                <a:gd name="connsiteX0" fmla="*/ 696685 w 6860419"/>
                <a:gd name="connsiteY0" fmla="*/ 1090990 h 1354666"/>
                <a:gd name="connsiteX1" fmla="*/ 2307771 w 6860419"/>
                <a:gd name="connsiteY1" fmla="*/ 162076 h 1354666"/>
                <a:gd name="connsiteX2" fmla="*/ 4484914 w 6860419"/>
                <a:gd name="connsiteY2" fmla="*/ 118533 h 1354666"/>
                <a:gd name="connsiteX3" fmla="*/ 5747657 w 6860419"/>
                <a:gd name="connsiteY3" fmla="*/ 641047 h 1354666"/>
                <a:gd name="connsiteX4" fmla="*/ 6328228 w 6860419"/>
                <a:gd name="connsiteY4" fmla="*/ 1163561 h 1354666"/>
                <a:gd name="connsiteX5" fmla="*/ 5950857 w 6860419"/>
                <a:gd name="connsiteY5" fmla="*/ 1308704 h 1354666"/>
                <a:gd name="connsiteX6" fmla="*/ 870857 w 6860419"/>
                <a:gd name="connsiteY6" fmla="*/ 1337733 h 1354666"/>
                <a:gd name="connsiteX7" fmla="*/ 725714 w 6860419"/>
                <a:gd name="connsiteY7" fmla="*/ 1207104 h 1354666"/>
                <a:gd name="connsiteX8" fmla="*/ 682171 w 6860419"/>
                <a:gd name="connsiteY8" fmla="*/ 1018418 h 1354666"/>
                <a:gd name="connsiteX9" fmla="*/ 696685 w 6860419"/>
                <a:gd name="connsiteY9" fmla="*/ 1090990 h 1354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60419" h="1354666">
                  <a:moveTo>
                    <a:pt x="696685" y="1090990"/>
                  </a:moveTo>
                  <a:cubicBezTo>
                    <a:pt x="967618" y="948266"/>
                    <a:pt x="1676400" y="324152"/>
                    <a:pt x="2307771" y="162076"/>
                  </a:cubicBezTo>
                  <a:cubicBezTo>
                    <a:pt x="2939143" y="0"/>
                    <a:pt x="3911600" y="38705"/>
                    <a:pt x="4484914" y="118533"/>
                  </a:cubicBezTo>
                  <a:cubicBezTo>
                    <a:pt x="5058228" y="198362"/>
                    <a:pt x="5440438" y="466876"/>
                    <a:pt x="5747657" y="641047"/>
                  </a:cubicBezTo>
                  <a:cubicBezTo>
                    <a:pt x="6054876" y="815218"/>
                    <a:pt x="6294361" y="1052285"/>
                    <a:pt x="6328228" y="1163561"/>
                  </a:cubicBezTo>
                  <a:cubicBezTo>
                    <a:pt x="6362095" y="1274837"/>
                    <a:pt x="6860419" y="1279675"/>
                    <a:pt x="5950857" y="1308704"/>
                  </a:cubicBezTo>
                  <a:cubicBezTo>
                    <a:pt x="5041295" y="1337733"/>
                    <a:pt x="1741714" y="1354666"/>
                    <a:pt x="870857" y="1337733"/>
                  </a:cubicBezTo>
                  <a:cubicBezTo>
                    <a:pt x="0" y="1320800"/>
                    <a:pt x="757162" y="1260323"/>
                    <a:pt x="725714" y="1207104"/>
                  </a:cubicBezTo>
                  <a:cubicBezTo>
                    <a:pt x="694266" y="1153885"/>
                    <a:pt x="684590" y="1037770"/>
                    <a:pt x="682171" y="1018418"/>
                  </a:cubicBezTo>
                  <a:cubicBezTo>
                    <a:pt x="679752" y="999066"/>
                    <a:pt x="425752" y="1233714"/>
                    <a:pt x="696685" y="1090990"/>
                  </a:cubicBezTo>
                  <a:close/>
                </a:path>
              </a:pathLst>
            </a:custGeom>
            <a:solidFill>
              <a:srgbClr val="FFFF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9" name="Rectangle 148"/>
            <p:cNvSpPr/>
            <p:nvPr/>
          </p:nvSpPr>
          <p:spPr>
            <a:xfrm>
              <a:off x="-612576" y="1988840"/>
              <a:ext cx="10801200" cy="5494658"/>
            </a:xfrm>
            <a:prstGeom prst="rect">
              <a:avLst/>
            </a:prstGeom>
            <a:solidFill>
              <a:srgbClr val="FFFF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0" name="Isosceles Triangle 149"/>
            <p:cNvSpPr/>
            <p:nvPr/>
          </p:nvSpPr>
          <p:spPr>
            <a:xfrm>
              <a:off x="4283968" y="1700808"/>
              <a:ext cx="4464496" cy="1512168"/>
            </a:xfrm>
            <a:prstGeom prst="triangle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1" name="Isosceles Triangle 150"/>
            <p:cNvSpPr/>
            <p:nvPr/>
          </p:nvSpPr>
          <p:spPr>
            <a:xfrm>
              <a:off x="395536" y="1340768"/>
              <a:ext cx="5616624" cy="2232248"/>
            </a:xfrm>
            <a:prstGeom prst="triangle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52" name="Group 3"/>
            <p:cNvGrpSpPr/>
            <p:nvPr/>
          </p:nvGrpSpPr>
          <p:grpSpPr>
            <a:xfrm>
              <a:off x="683568" y="2420888"/>
              <a:ext cx="4791534" cy="2029736"/>
              <a:chOff x="1427956" y="2900680"/>
              <a:chExt cx="6825146" cy="2891192"/>
            </a:xfrm>
          </p:grpSpPr>
          <p:sp>
            <p:nvSpPr>
              <p:cNvPr id="153" name="Freeform 152"/>
              <p:cNvSpPr/>
              <p:nvPr/>
            </p:nvSpPr>
            <p:spPr>
              <a:xfrm>
                <a:off x="1576069" y="2900680"/>
                <a:ext cx="6677033" cy="2891192"/>
              </a:xfrm>
              <a:custGeom>
                <a:avLst/>
                <a:gdLst>
                  <a:gd name="connsiteX0" fmla="*/ 24130 w 6686550"/>
                  <a:gd name="connsiteY0" fmla="*/ 2379980 h 2887980"/>
                  <a:gd name="connsiteX1" fmla="*/ 46990 w 6686550"/>
                  <a:gd name="connsiteY1" fmla="*/ 2181860 h 2887980"/>
                  <a:gd name="connsiteX2" fmla="*/ 306070 w 6686550"/>
                  <a:gd name="connsiteY2" fmla="*/ 1663700 h 2887980"/>
                  <a:gd name="connsiteX3" fmla="*/ 648970 w 6686550"/>
                  <a:gd name="connsiteY3" fmla="*/ 1358900 h 2887980"/>
                  <a:gd name="connsiteX4" fmla="*/ 1250950 w 6686550"/>
                  <a:gd name="connsiteY4" fmla="*/ 1305560 h 2887980"/>
                  <a:gd name="connsiteX5" fmla="*/ 1837690 w 6686550"/>
                  <a:gd name="connsiteY5" fmla="*/ 1252220 h 2887980"/>
                  <a:gd name="connsiteX6" fmla="*/ 2401570 w 6686550"/>
                  <a:gd name="connsiteY6" fmla="*/ 1115060 h 2887980"/>
                  <a:gd name="connsiteX7" fmla="*/ 2668270 w 6686550"/>
                  <a:gd name="connsiteY7" fmla="*/ 1000760 h 2887980"/>
                  <a:gd name="connsiteX8" fmla="*/ 2622550 w 6686550"/>
                  <a:gd name="connsiteY8" fmla="*/ 642620 h 2887980"/>
                  <a:gd name="connsiteX9" fmla="*/ 2668270 w 6686550"/>
                  <a:gd name="connsiteY9" fmla="*/ 490220 h 2887980"/>
                  <a:gd name="connsiteX10" fmla="*/ 2874010 w 6686550"/>
                  <a:gd name="connsiteY10" fmla="*/ 154940 h 2887980"/>
                  <a:gd name="connsiteX11" fmla="*/ 3125470 w 6686550"/>
                  <a:gd name="connsiteY11" fmla="*/ 40640 h 2887980"/>
                  <a:gd name="connsiteX12" fmla="*/ 3491230 w 6686550"/>
                  <a:gd name="connsiteY12" fmla="*/ 40640 h 2887980"/>
                  <a:gd name="connsiteX13" fmla="*/ 3666490 w 6686550"/>
                  <a:gd name="connsiteY13" fmla="*/ 284480 h 2887980"/>
                  <a:gd name="connsiteX14" fmla="*/ 3628390 w 6686550"/>
                  <a:gd name="connsiteY14" fmla="*/ 345440 h 2887980"/>
                  <a:gd name="connsiteX15" fmla="*/ 3681730 w 6686550"/>
                  <a:gd name="connsiteY15" fmla="*/ 482600 h 2887980"/>
                  <a:gd name="connsiteX16" fmla="*/ 3658870 w 6686550"/>
                  <a:gd name="connsiteY16" fmla="*/ 688340 h 2887980"/>
                  <a:gd name="connsiteX17" fmla="*/ 3620770 w 6686550"/>
                  <a:gd name="connsiteY17" fmla="*/ 764540 h 2887980"/>
                  <a:gd name="connsiteX18" fmla="*/ 3567430 w 6686550"/>
                  <a:gd name="connsiteY18" fmla="*/ 795020 h 2887980"/>
                  <a:gd name="connsiteX19" fmla="*/ 3597910 w 6686550"/>
                  <a:gd name="connsiteY19" fmla="*/ 1076960 h 2887980"/>
                  <a:gd name="connsiteX20" fmla="*/ 3780790 w 6686550"/>
                  <a:gd name="connsiteY20" fmla="*/ 1176020 h 2887980"/>
                  <a:gd name="connsiteX21" fmla="*/ 3956050 w 6686550"/>
                  <a:gd name="connsiteY21" fmla="*/ 1557020 h 2887980"/>
                  <a:gd name="connsiteX22" fmla="*/ 4329430 w 6686550"/>
                  <a:gd name="connsiteY22" fmla="*/ 2029460 h 2887980"/>
                  <a:gd name="connsiteX23" fmla="*/ 5220970 w 6686550"/>
                  <a:gd name="connsiteY23" fmla="*/ 2128520 h 2887980"/>
                  <a:gd name="connsiteX24" fmla="*/ 5937250 w 6686550"/>
                  <a:gd name="connsiteY24" fmla="*/ 2151380 h 2887980"/>
                  <a:gd name="connsiteX25" fmla="*/ 6485890 w 6686550"/>
                  <a:gd name="connsiteY25" fmla="*/ 2242820 h 2887980"/>
                  <a:gd name="connsiteX26" fmla="*/ 6600190 w 6686550"/>
                  <a:gd name="connsiteY26" fmla="*/ 2379980 h 2887980"/>
                  <a:gd name="connsiteX27" fmla="*/ 6676390 w 6686550"/>
                  <a:gd name="connsiteY27" fmla="*/ 2585720 h 2887980"/>
                  <a:gd name="connsiteX28" fmla="*/ 6539230 w 6686550"/>
                  <a:gd name="connsiteY28" fmla="*/ 2623820 h 2887980"/>
                  <a:gd name="connsiteX29" fmla="*/ 6478270 w 6686550"/>
                  <a:gd name="connsiteY29" fmla="*/ 2646680 h 2887980"/>
                  <a:gd name="connsiteX30" fmla="*/ 6455410 w 6686550"/>
                  <a:gd name="connsiteY30" fmla="*/ 2623820 h 2887980"/>
                  <a:gd name="connsiteX31" fmla="*/ 6493510 w 6686550"/>
                  <a:gd name="connsiteY31" fmla="*/ 2791460 h 2887980"/>
                  <a:gd name="connsiteX32" fmla="*/ 6402070 w 6686550"/>
                  <a:gd name="connsiteY32" fmla="*/ 2821940 h 2887980"/>
                  <a:gd name="connsiteX33" fmla="*/ 6318250 w 6686550"/>
                  <a:gd name="connsiteY33" fmla="*/ 2806700 h 2887980"/>
                  <a:gd name="connsiteX34" fmla="*/ 6303010 w 6686550"/>
                  <a:gd name="connsiteY34" fmla="*/ 2837180 h 2887980"/>
                  <a:gd name="connsiteX35" fmla="*/ 6264910 w 6686550"/>
                  <a:gd name="connsiteY35" fmla="*/ 2882900 h 2887980"/>
                  <a:gd name="connsiteX36" fmla="*/ 4855210 w 6686550"/>
                  <a:gd name="connsiteY36" fmla="*/ 2806700 h 2887980"/>
                  <a:gd name="connsiteX37" fmla="*/ 2752090 w 6686550"/>
                  <a:gd name="connsiteY37" fmla="*/ 2677160 h 2887980"/>
                  <a:gd name="connsiteX38" fmla="*/ 2515870 w 6686550"/>
                  <a:gd name="connsiteY38" fmla="*/ 2654300 h 2887980"/>
                  <a:gd name="connsiteX39" fmla="*/ 2454910 w 6686550"/>
                  <a:gd name="connsiteY39" fmla="*/ 2585720 h 2887980"/>
                  <a:gd name="connsiteX40" fmla="*/ 2523490 w 6686550"/>
                  <a:gd name="connsiteY40" fmla="*/ 2448560 h 2887980"/>
                  <a:gd name="connsiteX41" fmla="*/ 2470150 w 6686550"/>
                  <a:gd name="connsiteY41" fmla="*/ 2425700 h 2887980"/>
                  <a:gd name="connsiteX42" fmla="*/ 1563370 w 6686550"/>
                  <a:gd name="connsiteY42" fmla="*/ 2364740 h 2887980"/>
                  <a:gd name="connsiteX43" fmla="*/ 1121410 w 6686550"/>
                  <a:gd name="connsiteY43" fmla="*/ 2311400 h 2887980"/>
                  <a:gd name="connsiteX44" fmla="*/ 877570 w 6686550"/>
                  <a:gd name="connsiteY44" fmla="*/ 2258060 h 2887980"/>
                  <a:gd name="connsiteX45" fmla="*/ 664210 w 6686550"/>
                  <a:gd name="connsiteY45" fmla="*/ 2265680 h 2887980"/>
                  <a:gd name="connsiteX46" fmla="*/ 405130 w 6686550"/>
                  <a:gd name="connsiteY46" fmla="*/ 2402840 h 2887980"/>
                  <a:gd name="connsiteX47" fmla="*/ 161290 w 6686550"/>
                  <a:gd name="connsiteY47" fmla="*/ 2402840 h 2887980"/>
                  <a:gd name="connsiteX48" fmla="*/ 24130 w 6686550"/>
                  <a:gd name="connsiteY48" fmla="*/ 2379980 h 2887980"/>
                  <a:gd name="connsiteX0" fmla="*/ 24130 w 6686550"/>
                  <a:gd name="connsiteY0" fmla="*/ 2379980 h 2887980"/>
                  <a:gd name="connsiteX1" fmla="*/ 46990 w 6686550"/>
                  <a:gd name="connsiteY1" fmla="*/ 2181860 h 2887980"/>
                  <a:gd name="connsiteX2" fmla="*/ 306070 w 6686550"/>
                  <a:gd name="connsiteY2" fmla="*/ 1663700 h 2887980"/>
                  <a:gd name="connsiteX3" fmla="*/ 648970 w 6686550"/>
                  <a:gd name="connsiteY3" fmla="*/ 1358900 h 2887980"/>
                  <a:gd name="connsiteX4" fmla="*/ 1250950 w 6686550"/>
                  <a:gd name="connsiteY4" fmla="*/ 1305560 h 2887980"/>
                  <a:gd name="connsiteX5" fmla="*/ 1837690 w 6686550"/>
                  <a:gd name="connsiteY5" fmla="*/ 1252220 h 2887980"/>
                  <a:gd name="connsiteX6" fmla="*/ 2401570 w 6686550"/>
                  <a:gd name="connsiteY6" fmla="*/ 1115060 h 2887980"/>
                  <a:gd name="connsiteX7" fmla="*/ 2668270 w 6686550"/>
                  <a:gd name="connsiteY7" fmla="*/ 1000760 h 2887980"/>
                  <a:gd name="connsiteX8" fmla="*/ 2622550 w 6686550"/>
                  <a:gd name="connsiteY8" fmla="*/ 642620 h 2887980"/>
                  <a:gd name="connsiteX9" fmla="*/ 2668270 w 6686550"/>
                  <a:gd name="connsiteY9" fmla="*/ 490220 h 2887980"/>
                  <a:gd name="connsiteX10" fmla="*/ 2874010 w 6686550"/>
                  <a:gd name="connsiteY10" fmla="*/ 154940 h 2887980"/>
                  <a:gd name="connsiteX11" fmla="*/ 3125470 w 6686550"/>
                  <a:gd name="connsiteY11" fmla="*/ 40640 h 2887980"/>
                  <a:gd name="connsiteX12" fmla="*/ 3491230 w 6686550"/>
                  <a:gd name="connsiteY12" fmla="*/ 40640 h 2887980"/>
                  <a:gd name="connsiteX13" fmla="*/ 3666490 w 6686550"/>
                  <a:gd name="connsiteY13" fmla="*/ 284480 h 2887980"/>
                  <a:gd name="connsiteX14" fmla="*/ 3628390 w 6686550"/>
                  <a:gd name="connsiteY14" fmla="*/ 345440 h 2887980"/>
                  <a:gd name="connsiteX15" fmla="*/ 3681730 w 6686550"/>
                  <a:gd name="connsiteY15" fmla="*/ 482600 h 2887980"/>
                  <a:gd name="connsiteX16" fmla="*/ 3658870 w 6686550"/>
                  <a:gd name="connsiteY16" fmla="*/ 688340 h 2887980"/>
                  <a:gd name="connsiteX17" fmla="*/ 3620770 w 6686550"/>
                  <a:gd name="connsiteY17" fmla="*/ 764540 h 2887980"/>
                  <a:gd name="connsiteX18" fmla="*/ 3567430 w 6686550"/>
                  <a:gd name="connsiteY18" fmla="*/ 795020 h 2887980"/>
                  <a:gd name="connsiteX19" fmla="*/ 3597910 w 6686550"/>
                  <a:gd name="connsiteY19" fmla="*/ 1076960 h 2887980"/>
                  <a:gd name="connsiteX20" fmla="*/ 3780790 w 6686550"/>
                  <a:gd name="connsiteY20" fmla="*/ 1176020 h 2887980"/>
                  <a:gd name="connsiteX21" fmla="*/ 3956050 w 6686550"/>
                  <a:gd name="connsiteY21" fmla="*/ 1557020 h 2887980"/>
                  <a:gd name="connsiteX22" fmla="*/ 4329430 w 6686550"/>
                  <a:gd name="connsiteY22" fmla="*/ 2029460 h 2887980"/>
                  <a:gd name="connsiteX23" fmla="*/ 5220970 w 6686550"/>
                  <a:gd name="connsiteY23" fmla="*/ 2128520 h 2887980"/>
                  <a:gd name="connsiteX24" fmla="*/ 5937250 w 6686550"/>
                  <a:gd name="connsiteY24" fmla="*/ 2151380 h 2887980"/>
                  <a:gd name="connsiteX25" fmla="*/ 6485890 w 6686550"/>
                  <a:gd name="connsiteY25" fmla="*/ 2242820 h 2887980"/>
                  <a:gd name="connsiteX26" fmla="*/ 6600190 w 6686550"/>
                  <a:gd name="connsiteY26" fmla="*/ 2379980 h 2887980"/>
                  <a:gd name="connsiteX27" fmla="*/ 6676390 w 6686550"/>
                  <a:gd name="connsiteY27" fmla="*/ 2585720 h 2887980"/>
                  <a:gd name="connsiteX28" fmla="*/ 6539230 w 6686550"/>
                  <a:gd name="connsiteY28" fmla="*/ 2623820 h 2887980"/>
                  <a:gd name="connsiteX29" fmla="*/ 6478270 w 6686550"/>
                  <a:gd name="connsiteY29" fmla="*/ 2646680 h 2887980"/>
                  <a:gd name="connsiteX30" fmla="*/ 6455410 w 6686550"/>
                  <a:gd name="connsiteY30" fmla="*/ 2623820 h 2887980"/>
                  <a:gd name="connsiteX31" fmla="*/ 6493510 w 6686550"/>
                  <a:gd name="connsiteY31" fmla="*/ 2791460 h 2887980"/>
                  <a:gd name="connsiteX32" fmla="*/ 6402070 w 6686550"/>
                  <a:gd name="connsiteY32" fmla="*/ 2821940 h 2887980"/>
                  <a:gd name="connsiteX33" fmla="*/ 6318250 w 6686550"/>
                  <a:gd name="connsiteY33" fmla="*/ 2806700 h 2887980"/>
                  <a:gd name="connsiteX34" fmla="*/ 6303010 w 6686550"/>
                  <a:gd name="connsiteY34" fmla="*/ 2837180 h 2887980"/>
                  <a:gd name="connsiteX35" fmla="*/ 6264910 w 6686550"/>
                  <a:gd name="connsiteY35" fmla="*/ 2882900 h 2887980"/>
                  <a:gd name="connsiteX36" fmla="*/ 4855210 w 6686550"/>
                  <a:gd name="connsiteY36" fmla="*/ 2806700 h 2887980"/>
                  <a:gd name="connsiteX37" fmla="*/ 2752090 w 6686550"/>
                  <a:gd name="connsiteY37" fmla="*/ 2677160 h 2887980"/>
                  <a:gd name="connsiteX38" fmla="*/ 2515870 w 6686550"/>
                  <a:gd name="connsiteY38" fmla="*/ 2654300 h 2887980"/>
                  <a:gd name="connsiteX39" fmla="*/ 2454910 w 6686550"/>
                  <a:gd name="connsiteY39" fmla="*/ 2585720 h 2887980"/>
                  <a:gd name="connsiteX40" fmla="*/ 2523490 w 6686550"/>
                  <a:gd name="connsiteY40" fmla="*/ 2448560 h 2887980"/>
                  <a:gd name="connsiteX41" fmla="*/ 2470150 w 6686550"/>
                  <a:gd name="connsiteY41" fmla="*/ 2425700 h 2887980"/>
                  <a:gd name="connsiteX42" fmla="*/ 1563370 w 6686550"/>
                  <a:gd name="connsiteY42" fmla="*/ 2364740 h 2887980"/>
                  <a:gd name="connsiteX43" fmla="*/ 1121410 w 6686550"/>
                  <a:gd name="connsiteY43" fmla="*/ 2311400 h 2887980"/>
                  <a:gd name="connsiteX44" fmla="*/ 877570 w 6686550"/>
                  <a:gd name="connsiteY44" fmla="*/ 2258060 h 2887980"/>
                  <a:gd name="connsiteX45" fmla="*/ 907698 w 6686550"/>
                  <a:gd name="connsiteY45" fmla="*/ 2472536 h 2887980"/>
                  <a:gd name="connsiteX46" fmla="*/ 405130 w 6686550"/>
                  <a:gd name="connsiteY46" fmla="*/ 2402840 h 2887980"/>
                  <a:gd name="connsiteX47" fmla="*/ 161290 w 6686550"/>
                  <a:gd name="connsiteY47" fmla="*/ 2402840 h 2887980"/>
                  <a:gd name="connsiteX48" fmla="*/ 24130 w 6686550"/>
                  <a:gd name="connsiteY48" fmla="*/ 2379980 h 2887980"/>
                  <a:gd name="connsiteX0" fmla="*/ 24130 w 6686550"/>
                  <a:gd name="connsiteY0" fmla="*/ 2379980 h 2887980"/>
                  <a:gd name="connsiteX1" fmla="*/ 46990 w 6686550"/>
                  <a:gd name="connsiteY1" fmla="*/ 2181860 h 2887980"/>
                  <a:gd name="connsiteX2" fmla="*/ 306070 w 6686550"/>
                  <a:gd name="connsiteY2" fmla="*/ 1663700 h 2887980"/>
                  <a:gd name="connsiteX3" fmla="*/ 648970 w 6686550"/>
                  <a:gd name="connsiteY3" fmla="*/ 1358900 h 2887980"/>
                  <a:gd name="connsiteX4" fmla="*/ 1250950 w 6686550"/>
                  <a:gd name="connsiteY4" fmla="*/ 1305560 h 2887980"/>
                  <a:gd name="connsiteX5" fmla="*/ 1837690 w 6686550"/>
                  <a:gd name="connsiteY5" fmla="*/ 1252220 h 2887980"/>
                  <a:gd name="connsiteX6" fmla="*/ 2401570 w 6686550"/>
                  <a:gd name="connsiteY6" fmla="*/ 1115060 h 2887980"/>
                  <a:gd name="connsiteX7" fmla="*/ 2668270 w 6686550"/>
                  <a:gd name="connsiteY7" fmla="*/ 1000760 h 2887980"/>
                  <a:gd name="connsiteX8" fmla="*/ 2622550 w 6686550"/>
                  <a:gd name="connsiteY8" fmla="*/ 642620 h 2887980"/>
                  <a:gd name="connsiteX9" fmla="*/ 2668270 w 6686550"/>
                  <a:gd name="connsiteY9" fmla="*/ 490220 h 2887980"/>
                  <a:gd name="connsiteX10" fmla="*/ 2874010 w 6686550"/>
                  <a:gd name="connsiteY10" fmla="*/ 154940 h 2887980"/>
                  <a:gd name="connsiteX11" fmla="*/ 3125470 w 6686550"/>
                  <a:gd name="connsiteY11" fmla="*/ 40640 h 2887980"/>
                  <a:gd name="connsiteX12" fmla="*/ 3491230 w 6686550"/>
                  <a:gd name="connsiteY12" fmla="*/ 40640 h 2887980"/>
                  <a:gd name="connsiteX13" fmla="*/ 3666490 w 6686550"/>
                  <a:gd name="connsiteY13" fmla="*/ 284480 h 2887980"/>
                  <a:gd name="connsiteX14" fmla="*/ 3628390 w 6686550"/>
                  <a:gd name="connsiteY14" fmla="*/ 345440 h 2887980"/>
                  <a:gd name="connsiteX15" fmla="*/ 3681730 w 6686550"/>
                  <a:gd name="connsiteY15" fmla="*/ 482600 h 2887980"/>
                  <a:gd name="connsiteX16" fmla="*/ 3658870 w 6686550"/>
                  <a:gd name="connsiteY16" fmla="*/ 688340 h 2887980"/>
                  <a:gd name="connsiteX17" fmla="*/ 3620770 w 6686550"/>
                  <a:gd name="connsiteY17" fmla="*/ 764540 h 2887980"/>
                  <a:gd name="connsiteX18" fmla="*/ 3567430 w 6686550"/>
                  <a:gd name="connsiteY18" fmla="*/ 795020 h 2887980"/>
                  <a:gd name="connsiteX19" fmla="*/ 3597910 w 6686550"/>
                  <a:gd name="connsiteY19" fmla="*/ 1076960 h 2887980"/>
                  <a:gd name="connsiteX20" fmla="*/ 3780790 w 6686550"/>
                  <a:gd name="connsiteY20" fmla="*/ 1176020 h 2887980"/>
                  <a:gd name="connsiteX21" fmla="*/ 3956050 w 6686550"/>
                  <a:gd name="connsiteY21" fmla="*/ 1557020 h 2887980"/>
                  <a:gd name="connsiteX22" fmla="*/ 4329430 w 6686550"/>
                  <a:gd name="connsiteY22" fmla="*/ 2029460 h 2887980"/>
                  <a:gd name="connsiteX23" fmla="*/ 5220970 w 6686550"/>
                  <a:gd name="connsiteY23" fmla="*/ 2128520 h 2887980"/>
                  <a:gd name="connsiteX24" fmla="*/ 5937250 w 6686550"/>
                  <a:gd name="connsiteY24" fmla="*/ 2151380 h 2887980"/>
                  <a:gd name="connsiteX25" fmla="*/ 6485890 w 6686550"/>
                  <a:gd name="connsiteY25" fmla="*/ 2242820 h 2887980"/>
                  <a:gd name="connsiteX26" fmla="*/ 6600190 w 6686550"/>
                  <a:gd name="connsiteY26" fmla="*/ 2379980 h 2887980"/>
                  <a:gd name="connsiteX27" fmla="*/ 6676390 w 6686550"/>
                  <a:gd name="connsiteY27" fmla="*/ 2585720 h 2887980"/>
                  <a:gd name="connsiteX28" fmla="*/ 6539230 w 6686550"/>
                  <a:gd name="connsiteY28" fmla="*/ 2623820 h 2887980"/>
                  <a:gd name="connsiteX29" fmla="*/ 6478270 w 6686550"/>
                  <a:gd name="connsiteY29" fmla="*/ 2646680 h 2887980"/>
                  <a:gd name="connsiteX30" fmla="*/ 6455410 w 6686550"/>
                  <a:gd name="connsiteY30" fmla="*/ 2623820 h 2887980"/>
                  <a:gd name="connsiteX31" fmla="*/ 6493510 w 6686550"/>
                  <a:gd name="connsiteY31" fmla="*/ 2791460 h 2887980"/>
                  <a:gd name="connsiteX32" fmla="*/ 6402070 w 6686550"/>
                  <a:gd name="connsiteY32" fmla="*/ 2821940 h 2887980"/>
                  <a:gd name="connsiteX33" fmla="*/ 6318250 w 6686550"/>
                  <a:gd name="connsiteY33" fmla="*/ 2806700 h 2887980"/>
                  <a:gd name="connsiteX34" fmla="*/ 6303010 w 6686550"/>
                  <a:gd name="connsiteY34" fmla="*/ 2837180 h 2887980"/>
                  <a:gd name="connsiteX35" fmla="*/ 6264910 w 6686550"/>
                  <a:gd name="connsiteY35" fmla="*/ 2882900 h 2887980"/>
                  <a:gd name="connsiteX36" fmla="*/ 4855210 w 6686550"/>
                  <a:gd name="connsiteY36" fmla="*/ 2806700 h 2887980"/>
                  <a:gd name="connsiteX37" fmla="*/ 2752090 w 6686550"/>
                  <a:gd name="connsiteY37" fmla="*/ 2677160 h 2887980"/>
                  <a:gd name="connsiteX38" fmla="*/ 2515870 w 6686550"/>
                  <a:gd name="connsiteY38" fmla="*/ 2654300 h 2887980"/>
                  <a:gd name="connsiteX39" fmla="*/ 2454910 w 6686550"/>
                  <a:gd name="connsiteY39" fmla="*/ 2585720 h 2887980"/>
                  <a:gd name="connsiteX40" fmla="*/ 2523490 w 6686550"/>
                  <a:gd name="connsiteY40" fmla="*/ 2448560 h 2887980"/>
                  <a:gd name="connsiteX41" fmla="*/ 2470150 w 6686550"/>
                  <a:gd name="connsiteY41" fmla="*/ 2425700 h 2887980"/>
                  <a:gd name="connsiteX42" fmla="*/ 1563370 w 6686550"/>
                  <a:gd name="connsiteY42" fmla="*/ 2364740 h 2887980"/>
                  <a:gd name="connsiteX43" fmla="*/ 1121410 w 6686550"/>
                  <a:gd name="connsiteY43" fmla="*/ 2311400 h 2887980"/>
                  <a:gd name="connsiteX44" fmla="*/ 1267738 w 6686550"/>
                  <a:gd name="connsiteY44" fmla="*/ 2472536 h 2887980"/>
                  <a:gd name="connsiteX45" fmla="*/ 907698 w 6686550"/>
                  <a:gd name="connsiteY45" fmla="*/ 2472536 h 2887980"/>
                  <a:gd name="connsiteX46" fmla="*/ 405130 w 6686550"/>
                  <a:gd name="connsiteY46" fmla="*/ 2402840 h 2887980"/>
                  <a:gd name="connsiteX47" fmla="*/ 161290 w 6686550"/>
                  <a:gd name="connsiteY47" fmla="*/ 2402840 h 2887980"/>
                  <a:gd name="connsiteX48" fmla="*/ 24130 w 6686550"/>
                  <a:gd name="connsiteY48" fmla="*/ 2379980 h 2887980"/>
                  <a:gd name="connsiteX0" fmla="*/ 24130 w 6686550"/>
                  <a:gd name="connsiteY0" fmla="*/ 2379980 h 2887980"/>
                  <a:gd name="connsiteX1" fmla="*/ 46990 w 6686550"/>
                  <a:gd name="connsiteY1" fmla="*/ 2181860 h 2887980"/>
                  <a:gd name="connsiteX2" fmla="*/ 306070 w 6686550"/>
                  <a:gd name="connsiteY2" fmla="*/ 1663700 h 2887980"/>
                  <a:gd name="connsiteX3" fmla="*/ 648970 w 6686550"/>
                  <a:gd name="connsiteY3" fmla="*/ 1358900 h 2887980"/>
                  <a:gd name="connsiteX4" fmla="*/ 1250950 w 6686550"/>
                  <a:gd name="connsiteY4" fmla="*/ 1305560 h 2887980"/>
                  <a:gd name="connsiteX5" fmla="*/ 1837690 w 6686550"/>
                  <a:gd name="connsiteY5" fmla="*/ 1252220 h 2887980"/>
                  <a:gd name="connsiteX6" fmla="*/ 2401570 w 6686550"/>
                  <a:gd name="connsiteY6" fmla="*/ 1115060 h 2887980"/>
                  <a:gd name="connsiteX7" fmla="*/ 2668270 w 6686550"/>
                  <a:gd name="connsiteY7" fmla="*/ 1000760 h 2887980"/>
                  <a:gd name="connsiteX8" fmla="*/ 2622550 w 6686550"/>
                  <a:gd name="connsiteY8" fmla="*/ 642620 h 2887980"/>
                  <a:gd name="connsiteX9" fmla="*/ 2668270 w 6686550"/>
                  <a:gd name="connsiteY9" fmla="*/ 490220 h 2887980"/>
                  <a:gd name="connsiteX10" fmla="*/ 2874010 w 6686550"/>
                  <a:gd name="connsiteY10" fmla="*/ 154940 h 2887980"/>
                  <a:gd name="connsiteX11" fmla="*/ 3125470 w 6686550"/>
                  <a:gd name="connsiteY11" fmla="*/ 40640 h 2887980"/>
                  <a:gd name="connsiteX12" fmla="*/ 3491230 w 6686550"/>
                  <a:gd name="connsiteY12" fmla="*/ 40640 h 2887980"/>
                  <a:gd name="connsiteX13" fmla="*/ 3666490 w 6686550"/>
                  <a:gd name="connsiteY13" fmla="*/ 284480 h 2887980"/>
                  <a:gd name="connsiteX14" fmla="*/ 3628390 w 6686550"/>
                  <a:gd name="connsiteY14" fmla="*/ 345440 h 2887980"/>
                  <a:gd name="connsiteX15" fmla="*/ 3681730 w 6686550"/>
                  <a:gd name="connsiteY15" fmla="*/ 482600 h 2887980"/>
                  <a:gd name="connsiteX16" fmla="*/ 3658870 w 6686550"/>
                  <a:gd name="connsiteY16" fmla="*/ 688340 h 2887980"/>
                  <a:gd name="connsiteX17" fmla="*/ 3620770 w 6686550"/>
                  <a:gd name="connsiteY17" fmla="*/ 764540 h 2887980"/>
                  <a:gd name="connsiteX18" fmla="*/ 3567430 w 6686550"/>
                  <a:gd name="connsiteY18" fmla="*/ 795020 h 2887980"/>
                  <a:gd name="connsiteX19" fmla="*/ 3597910 w 6686550"/>
                  <a:gd name="connsiteY19" fmla="*/ 1076960 h 2887980"/>
                  <a:gd name="connsiteX20" fmla="*/ 3780790 w 6686550"/>
                  <a:gd name="connsiteY20" fmla="*/ 1176020 h 2887980"/>
                  <a:gd name="connsiteX21" fmla="*/ 3956050 w 6686550"/>
                  <a:gd name="connsiteY21" fmla="*/ 1557020 h 2887980"/>
                  <a:gd name="connsiteX22" fmla="*/ 4329430 w 6686550"/>
                  <a:gd name="connsiteY22" fmla="*/ 2029460 h 2887980"/>
                  <a:gd name="connsiteX23" fmla="*/ 5220970 w 6686550"/>
                  <a:gd name="connsiteY23" fmla="*/ 2128520 h 2887980"/>
                  <a:gd name="connsiteX24" fmla="*/ 5937250 w 6686550"/>
                  <a:gd name="connsiteY24" fmla="*/ 2151380 h 2887980"/>
                  <a:gd name="connsiteX25" fmla="*/ 6485890 w 6686550"/>
                  <a:gd name="connsiteY25" fmla="*/ 2242820 h 2887980"/>
                  <a:gd name="connsiteX26" fmla="*/ 6600190 w 6686550"/>
                  <a:gd name="connsiteY26" fmla="*/ 2379980 h 2887980"/>
                  <a:gd name="connsiteX27" fmla="*/ 6676390 w 6686550"/>
                  <a:gd name="connsiteY27" fmla="*/ 2585720 h 2887980"/>
                  <a:gd name="connsiteX28" fmla="*/ 6539230 w 6686550"/>
                  <a:gd name="connsiteY28" fmla="*/ 2623820 h 2887980"/>
                  <a:gd name="connsiteX29" fmla="*/ 6478270 w 6686550"/>
                  <a:gd name="connsiteY29" fmla="*/ 2646680 h 2887980"/>
                  <a:gd name="connsiteX30" fmla="*/ 6455410 w 6686550"/>
                  <a:gd name="connsiteY30" fmla="*/ 2623820 h 2887980"/>
                  <a:gd name="connsiteX31" fmla="*/ 6493510 w 6686550"/>
                  <a:gd name="connsiteY31" fmla="*/ 2791460 h 2887980"/>
                  <a:gd name="connsiteX32" fmla="*/ 6402070 w 6686550"/>
                  <a:gd name="connsiteY32" fmla="*/ 2821940 h 2887980"/>
                  <a:gd name="connsiteX33" fmla="*/ 6318250 w 6686550"/>
                  <a:gd name="connsiteY33" fmla="*/ 2806700 h 2887980"/>
                  <a:gd name="connsiteX34" fmla="*/ 6303010 w 6686550"/>
                  <a:gd name="connsiteY34" fmla="*/ 2837180 h 2887980"/>
                  <a:gd name="connsiteX35" fmla="*/ 6264910 w 6686550"/>
                  <a:gd name="connsiteY35" fmla="*/ 2882900 h 2887980"/>
                  <a:gd name="connsiteX36" fmla="*/ 4855210 w 6686550"/>
                  <a:gd name="connsiteY36" fmla="*/ 2806700 h 2887980"/>
                  <a:gd name="connsiteX37" fmla="*/ 2752090 w 6686550"/>
                  <a:gd name="connsiteY37" fmla="*/ 2677160 h 2887980"/>
                  <a:gd name="connsiteX38" fmla="*/ 2515870 w 6686550"/>
                  <a:gd name="connsiteY38" fmla="*/ 2654300 h 2887980"/>
                  <a:gd name="connsiteX39" fmla="*/ 2454910 w 6686550"/>
                  <a:gd name="connsiteY39" fmla="*/ 2585720 h 2887980"/>
                  <a:gd name="connsiteX40" fmla="*/ 2523490 w 6686550"/>
                  <a:gd name="connsiteY40" fmla="*/ 2448560 h 2887980"/>
                  <a:gd name="connsiteX41" fmla="*/ 2470150 w 6686550"/>
                  <a:gd name="connsiteY41" fmla="*/ 2425700 h 2887980"/>
                  <a:gd name="connsiteX42" fmla="*/ 1563370 w 6686550"/>
                  <a:gd name="connsiteY42" fmla="*/ 2364740 h 2887980"/>
                  <a:gd name="connsiteX43" fmla="*/ 1267738 w 6686550"/>
                  <a:gd name="connsiteY43" fmla="*/ 2328520 h 2887980"/>
                  <a:gd name="connsiteX44" fmla="*/ 1267738 w 6686550"/>
                  <a:gd name="connsiteY44" fmla="*/ 2472536 h 2887980"/>
                  <a:gd name="connsiteX45" fmla="*/ 907698 w 6686550"/>
                  <a:gd name="connsiteY45" fmla="*/ 2472536 h 2887980"/>
                  <a:gd name="connsiteX46" fmla="*/ 405130 w 6686550"/>
                  <a:gd name="connsiteY46" fmla="*/ 2402840 h 2887980"/>
                  <a:gd name="connsiteX47" fmla="*/ 161290 w 6686550"/>
                  <a:gd name="connsiteY47" fmla="*/ 2402840 h 2887980"/>
                  <a:gd name="connsiteX48" fmla="*/ 24130 w 6686550"/>
                  <a:gd name="connsiteY48" fmla="*/ 2379980 h 2887980"/>
                  <a:gd name="connsiteX0" fmla="*/ 24130 w 6686550"/>
                  <a:gd name="connsiteY0" fmla="*/ 2379980 h 2887980"/>
                  <a:gd name="connsiteX1" fmla="*/ 46990 w 6686550"/>
                  <a:gd name="connsiteY1" fmla="*/ 2181860 h 2887980"/>
                  <a:gd name="connsiteX2" fmla="*/ 306070 w 6686550"/>
                  <a:gd name="connsiteY2" fmla="*/ 1663700 h 2887980"/>
                  <a:gd name="connsiteX3" fmla="*/ 648970 w 6686550"/>
                  <a:gd name="connsiteY3" fmla="*/ 1358900 h 2887980"/>
                  <a:gd name="connsiteX4" fmla="*/ 1250950 w 6686550"/>
                  <a:gd name="connsiteY4" fmla="*/ 1305560 h 2887980"/>
                  <a:gd name="connsiteX5" fmla="*/ 1837690 w 6686550"/>
                  <a:gd name="connsiteY5" fmla="*/ 1252220 h 2887980"/>
                  <a:gd name="connsiteX6" fmla="*/ 2401570 w 6686550"/>
                  <a:gd name="connsiteY6" fmla="*/ 1115060 h 2887980"/>
                  <a:gd name="connsiteX7" fmla="*/ 2668270 w 6686550"/>
                  <a:gd name="connsiteY7" fmla="*/ 1000760 h 2887980"/>
                  <a:gd name="connsiteX8" fmla="*/ 2622550 w 6686550"/>
                  <a:gd name="connsiteY8" fmla="*/ 642620 h 2887980"/>
                  <a:gd name="connsiteX9" fmla="*/ 2668270 w 6686550"/>
                  <a:gd name="connsiteY9" fmla="*/ 490220 h 2887980"/>
                  <a:gd name="connsiteX10" fmla="*/ 2874010 w 6686550"/>
                  <a:gd name="connsiteY10" fmla="*/ 154940 h 2887980"/>
                  <a:gd name="connsiteX11" fmla="*/ 3125470 w 6686550"/>
                  <a:gd name="connsiteY11" fmla="*/ 40640 h 2887980"/>
                  <a:gd name="connsiteX12" fmla="*/ 3491230 w 6686550"/>
                  <a:gd name="connsiteY12" fmla="*/ 40640 h 2887980"/>
                  <a:gd name="connsiteX13" fmla="*/ 3666490 w 6686550"/>
                  <a:gd name="connsiteY13" fmla="*/ 284480 h 2887980"/>
                  <a:gd name="connsiteX14" fmla="*/ 3628390 w 6686550"/>
                  <a:gd name="connsiteY14" fmla="*/ 345440 h 2887980"/>
                  <a:gd name="connsiteX15" fmla="*/ 3681730 w 6686550"/>
                  <a:gd name="connsiteY15" fmla="*/ 482600 h 2887980"/>
                  <a:gd name="connsiteX16" fmla="*/ 3658870 w 6686550"/>
                  <a:gd name="connsiteY16" fmla="*/ 688340 h 2887980"/>
                  <a:gd name="connsiteX17" fmla="*/ 3620770 w 6686550"/>
                  <a:gd name="connsiteY17" fmla="*/ 764540 h 2887980"/>
                  <a:gd name="connsiteX18" fmla="*/ 3567430 w 6686550"/>
                  <a:gd name="connsiteY18" fmla="*/ 795020 h 2887980"/>
                  <a:gd name="connsiteX19" fmla="*/ 3597910 w 6686550"/>
                  <a:gd name="connsiteY19" fmla="*/ 1076960 h 2887980"/>
                  <a:gd name="connsiteX20" fmla="*/ 3780790 w 6686550"/>
                  <a:gd name="connsiteY20" fmla="*/ 1176020 h 2887980"/>
                  <a:gd name="connsiteX21" fmla="*/ 3956050 w 6686550"/>
                  <a:gd name="connsiteY21" fmla="*/ 1557020 h 2887980"/>
                  <a:gd name="connsiteX22" fmla="*/ 4329430 w 6686550"/>
                  <a:gd name="connsiteY22" fmla="*/ 2029460 h 2887980"/>
                  <a:gd name="connsiteX23" fmla="*/ 5220970 w 6686550"/>
                  <a:gd name="connsiteY23" fmla="*/ 2128520 h 2887980"/>
                  <a:gd name="connsiteX24" fmla="*/ 5937250 w 6686550"/>
                  <a:gd name="connsiteY24" fmla="*/ 2151380 h 2887980"/>
                  <a:gd name="connsiteX25" fmla="*/ 6485890 w 6686550"/>
                  <a:gd name="connsiteY25" fmla="*/ 2242820 h 2887980"/>
                  <a:gd name="connsiteX26" fmla="*/ 6600190 w 6686550"/>
                  <a:gd name="connsiteY26" fmla="*/ 2379980 h 2887980"/>
                  <a:gd name="connsiteX27" fmla="*/ 6676390 w 6686550"/>
                  <a:gd name="connsiteY27" fmla="*/ 2585720 h 2887980"/>
                  <a:gd name="connsiteX28" fmla="*/ 6539230 w 6686550"/>
                  <a:gd name="connsiteY28" fmla="*/ 2623820 h 2887980"/>
                  <a:gd name="connsiteX29" fmla="*/ 6478270 w 6686550"/>
                  <a:gd name="connsiteY29" fmla="*/ 2646680 h 2887980"/>
                  <a:gd name="connsiteX30" fmla="*/ 6455410 w 6686550"/>
                  <a:gd name="connsiteY30" fmla="*/ 2623820 h 2887980"/>
                  <a:gd name="connsiteX31" fmla="*/ 6493510 w 6686550"/>
                  <a:gd name="connsiteY31" fmla="*/ 2791460 h 2887980"/>
                  <a:gd name="connsiteX32" fmla="*/ 6402070 w 6686550"/>
                  <a:gd name="connsiteY32" fmla="*/ 2821940 h 2887980"/>
                  <a:gd name="connsiteX33" fmla="*/ 6318250 w 6686550"/>
                  <a:gd name="connsiteY33" fmla="*/ 2806700 h 2887980"/>
                  <a:gd name="connsiteX34" fmla="*/ 6303010 w 6686550"/>
                  <a:gd name="connsiteY34" fmla="*/ 2837180 h 2887980"/>
                  <a:gd name="connsiteX35" fmla="*/ 6264910 w 6686550"/>
                  <a:gd name="connsiteY35" fmla="*/ 2882900 h 2887980"/>
                  <a:gd name="connsiteX36" fmla="*/ 4855210 w 6686550"/>
                  <a:gd name="connsiteY36" fmla="*/ 2806700 h 2887980"/>
                  <a:gd name="connsiteX37" fmla="*/ 2752090 w 6686550"/>
                  <a:gd name="connsiteY37" fmla="*/ 2677160 h 2887980"/>
                  <a:gd name="connsiteX38" fmla="*/ 2515870 w 6686550"/>
                  <a:gd name="connsiteY38" fmla="*/ 2654300 h 2887980"/>
                  <a:gd name="connsiteX39" fmla="*/ 2454910 w 6686550"/>
                  <a:gd name="connsiteY39" fmla="*/ 2585720 h 2887980"/>
                  <a:gd name="connsiteX40" fmla="*/ 2523490 w 6686550"/>
                  <a:gd name="connsiteY40" fmla="*/ 2448560 h 2887980"/>
                  <a:gd name="connsiteX41" fmla="*/ 2470150 w 6686550"/>
                  <a:gd name="connsiteY41" fmla="*/ 2425700 h 2887980"/>
                  <a:gd name="connsiteX42" fmla="*/ 1563370 w 6686550"/>
                  <a:gd name="connsiteY42" fmla="*/ 2364740 h 2887980"/>
                  <a:gd name="connsiteX43" fmla="*/ 1267738 w 6686550"/>
                  <a:gd name="connsiteY43" fmla="*/ 2328520 h 2887980"/>
                  <a:gd name="connsiteX44" fmla="*/ 1281430 w 6686550"/>
                  <a:gd name="connsiteY44" fmla="*/ 2447608 h 2887980"/>
                  <a:gd name="connsiteX45" fmla="*/ 907698 w 6686550"/>
                  <a:gd name="connsiteY45" fmla="*/ 2472536 h 2887980"/>
                  <a:gd name="connsiteX46" fmla="*/ 405130 w 6686550"/>
                  <a:gd name="connsiteY46" fmla="*/ 2402840 h 2887980"/>
                  <a:gd name="connsiteX47" fmla="*/ 161290 w 6686550"/>
                  <a:gd name="connsiteY47" fmla="*/ 2402840 h 2887980"/>
                  <a:gd name="connsiteX48" fmla="*/ 24130 w 6686550"/>
                  <a:gd name="connsiteY48" fmla="*/ 2379980 h 2887980"/>
                  <a:gd name="connsiteX0" fmla="*/ 24130 w 6686550"/>
                  <a:gd name="connsiteY0" fmla="*/ 2379980 h 2887980"/>
                  <a:gd name="connsiteX1" fmla="*/ 46990 w 6686550"/>
                  <a:gd name="connsiteY1" fmla="*/ 2181860 h 2887980"/>
                  <a:gd name="connsiteX2" fmla="*/ 306070 w 6686550"/>
                  <a:gd name="connsiteY2" fmla="*/ 1663700 h 2887980"/>
                  <a:gd name="connsiteX3" fmla="*/ 648970 w 6686550"/>
                  <a:gd name="connsiteY3" fmla="*/ 1358900 h 2887980"/>
                  <a:gd name="connsiteX4" fmla="*/ 1250950 w 6686550"/>
                  <a:gd name="connsiteY4" fmla="*/ 1305560 h 2887980"/>
                  <a:gd name="connsiteX5" fmla="*/ 1837690 w 6686550"/>
                  <a:gd name="connsiteY5" fmla="*/ 1252220 h 2887980"/>
                  <a:gd name="connsiteX6" fmla="*/ 2401570 w 6686550"/>
                  <a:gd name="connsiteY6" fmla="*/ 1115060 h 2887980"/>
                  <a:gd name="connsiteX7" fmla="*/ 2668270 w 6686550"/>
                  <a:gd name="connsiteY7" fmla="*/ 1000760 h 2887980"/>
                  <a:gd name="connsiteX8" fmla="*/ 2622550 w 6686550"/>
                  <a:gd name="connsiteY8" fmla="*/ 642620 h 2887980"/>
                  <a:gd name="connsiteX9" fmla="*/ 2668270 w 6686550"/>
                  <a:gd name="connsiteY9" fmla="*/ 490220 h 2887980"/>
                  <a:gd name="connsiteX10" fmla="*/ 2874010 w 6686550"/>
                  <a:gd name="connsiteY10" fmla="*/ 154940 h 2887980"/>
                  <a:gd name="connsiteX11" fmla="*/ 3125470 w 6686550"/>
                  <a:gd name="connsiteY11" fmla="*/ 40640 h 2887980"/>
                  <a:gd name="connsiteX12" fmla="*/ 3491230 w 6686550"/>
                  <a:gd name="connsiteY12" fmla="*/ 40640 h 2887980"/>
                  <a:gd name="connsiteX13" fmla="*/ 3666490 w 6686550"/>
                  <a:gd name="connsiteY13" fmla="*/ 284480 h 2887980"/>
                  <a:gd name="connsiteX14" fmla="*/ 3628390 w 6686550"/>
                  <a:gd name="connsiteY14" fmla="*/ 345440 h 2887980"/>
                  <a:gd name="connsiteX15" fmla="*/ 3681730 w 6686550"/>
                  <a:gd name="connsiteY15" fmla="*/ 482600 h 2887980"/>
                  <a:gd name="connsiteX16" fmla="*/ 3658870 w 6686550"/>
                  <a:gd name="connsiteY16" fmla="*/ 688340 h 2887980"/>
                  <a:gd name="connsiteX17" fmla="*/ 3620770 w 6686550"/>
                  <a:gd name="connsiteY17" fmla="*/ 764540 h 2887980"/>
                  <a:gd name="connsiteX18" fmla="*/ 3567430 w 6686550"/>
                  <a:gd name="connsiteY18" fmla="*/ 795020 h 2887980"/>
                  <a:gd name="connsiteX19" fmla="*/ 3597910 w 6686550"/>
                  <a:gd name="connsiteY19" fmla="*/ 1076960 h 2887980"/>
                  <a:gd name="connsiteX20" fmla="*/ 3780790 w 6686550"/>
                  <a:gd name="connsiteY20" fmla="*/ 1176020 h 2887980"/>
                  <a:gd name="connsiteX21" fmla="*/ 3956050 w 6686550"/>
                  <a:gd name="connsiteY21" fmla="*/ 1557020 h 2887980"/>
                  <a:gd name="connsiteX22" fmla="*/ 4329430 w 6686550"/>
                  <a:gd name="connsiteY22" fmla="*/ 2029460 h 2887980"/>
                  <a:gd name="connsiteX23" fmla="*/ 5220970 w 6686550"/>
                  <a:gd name="connsiteY23" fmla="*/ 2128520 h 2887980"/>
                  <a:gd name="connsiteX24" fmla="*/ 5937250 w 6686550"/>
                  <a:gd name="connsiteY24" fmla="*/ 2151380 h 2887980"/>
                  <a:gd name="connsiteX25" fmla="*/ 6485890 w 6686550"/>
                  <a:gd name="connsiteY25" fmla="*/ 2242820 h 2887980"/>
                  <a:gd name="connsiteX26" fmla="*/ 6600190 w 6686550"/>
                  <a:gd name="connsiteY26" fmla="*/ 2379980 h 2887980"/>
                  <a:gd name="connsiteX27" fmla="*/ 6676390 w 6686550"/>
                  <a:gd name="connsiteY27" fmla="*/ 2585720 h 2887980"/>
                  <a:gd name="connsiteX28" fmla="*/ 6539230 w 6686550"/>
                  <a:gd name="connsiteY28" fmla="*/ 2623820 h 2887980"/>
                  <a:gd name="connsiteX29" fmla="*/ 6478270 w 6686550"/>
                  <a:gd name="connsiteY29" fmla="*/ 2646680 h 2887980"/>
                  <a:gd name="connsiteX30" fmla="*/ 6455410 w 6686550"/>
                  <a:gd name="connsiteY30" fmla="*/ 2623820 h 2887980"/>
                  <a:gd name="connsiteX31" fmla="*/ 6493510 w 6686550"/>
                  <a:gd name="connsiteY31" fmla="*/ 2791460 h 2887980"/>
                  <a:gd name="connsiteX32" fmla="*/ 6402070 w 6686550"/>
                  <a:gd name="connsiteY32" fmla="*/ 2821940 h 2887980"/>
                  <a:gd name="connsiteX33" fmla="*/ 6318250 w 6686550"/>
                  <a:gd name="connsiteY33" fmla="*/ 2806700 h 2887980"/>
                  <a:gd name="connsiteX34" fmla="*/ 6303010 w 6686550"/>
                  <a:gd name="connsiteY34" fmla="*/ 2837180 h 2887980"/>
                  <a:gd name="connsiteX35" fmla="*/ 6264910 w 6686550"/>
                  <a:gd name="connsiteY35" fmla="*/ 2882900 h 2887980"/>
                  <a:gd name="connsiteX36" fmla="*/ 4855210 w 6686550"/>
                  <a:gd name="connsiteY36" fmla="*/ 2806700 h 2887980"/>
                  <a:gd name="connsiteX37" fmla="*/ 2752090 w 6686550"/>
                  <a:gd name="connsiteY37" fmla="*/ 2677160 h 2887980"/>
                  <a:gd name="connsiteX38" fmla="*/ 2515870 w 6686550"/>
                  <a:gd name="connsiteY38" fmla="*/ 2654300 h 2887980"/>
                  <a:gd name="connsiteX39" fmla="*/ 2454910 w 6686550"/>
                  <a:gd name="connsiteY39" fmla="*/ 2585720 h 2887980"/>
                  <a:gd name="connsiteX40" fmla="*/ 2523490 w 6686550"/>
                  <a:gd name="connsiteY40" fmla="*/ 2448560 h 2887980"/>
                  <a:gd name="connsiteX41" fmla="*/ 2470150 w 6686550"/>
                  <a:gd name="connsiteY41" fmla="*/ 2425700 h 2887980"/>
                  <a:gd name="connsiteX42" fmla="*/ 1563370 w 6686550"/>
                  <a:gd name="connsiteY42" fmla="*/ 2364740 h 2887980"/>
                  <a:gd name="connsiteX43" fmla="*/ 1295718 w 6686550"/>
                  <a:gd name="connsiteY43" fmla="*/ 2328545 h 2887980"/>
                  <a:gd name="connsiteX44" fmla="*/ 1281430 w 6686550"/>
                  <a:gd name="connsiteY44" fmla="*/ 2447608 h 2887980"/>
                  <a:gd name="connsiteX45" fmla="*/ 907698 w 6686550"/>
                  <a:gd name="connsiteY45" fmla="*/ 2472536 h 2887980"/>
                  <a:gd name="connsiteX46" fmla="*/ 405130 w 6686550"/>
                  <a:gd name="connsiteY46" fmla="*/ 2402840 h 2887980"/>
                  <a:gd name="connsiteX47" fmla="*/ 161290 w 6686550"/>
                  <a:gd name="connsiteY47" fmla="*/ 2402840 h 2887980"/>
                  <a:gd name="connsiteX48" fmla="*/ 24130 w 6686550"/>
                  <a:gd name="connsiteY48" fmla="*/ 2379980 h 2887980"/>
                  <a:gd name="connsiteX0" fmla="*/ 24130 w 6686550"/>
                  <a:gd name="connsiteY0" fmla="*/ 2379980 h 2887980"/>
                  <a:gd name="connsiteX1" fmla="*/ 46990 w 6686550"/>
                  <a:gd name="connsiteY1" fmla="*/ 2181860 h 2887980"/>
                  <a:gd name="connsiteX2" fmla="*/ 306070 w 6686550"/>
                  <a:gd name="connsiteY2" fmla="*/ 1663700 h 2887980"/>
                  <a:gd name="connsiteX3" fmla="*/ 648970 w 6686550"/>
                  <a:gd name="connsiteY3" fmla="*/ 1358900 h 2887980"/>
                  <a:gd name="connsiteX4" fmla="*/ 1250950 w 6686550"/>
                  <a:gd name="connsiteY4" fmla="*/ 1305560 h 2887980"/>
                  <a:gd name="connsiteX5" fmla="*/ 1837690 w 6686550"/>
                  <a:gd name="connsiteY5" fmla="*/ 1252220 h 2887980"/>
                  <a:gd name="connsiteX6" fmla="*/ 2401570 w 6686550"/>
                  <a:gd name="connsiteY6" fmla="*/ 1115060 h 2887980"/>
                  <a:gd name="connsiteX7" fmla="*/ 2668270 w 6686550"/>
                  <a:gd name="connsiteY7" fmla="*/ 1000760 h 2887980"/>
                  <a:gd name="connsiteX8" fmla="*/ 2622550 w 6686550"/>
                  <a:gd name="connsiteY8" fmla="*/ 642620 h 2887980"/>
                  <a:gd name="connsiteX9" fmla="*/ 2668270 w 6686550"/>
                  <a:gd name="connsiteY9" fmla="*/ 490220 h 2887980"/>
                  <a:gd name="connsiteX10" fmla="*/ 2874010 w 6686550"/>
                  <a:gd name="connsiteY10" fmla="*/ 154940 h 2887980"/>
                  <a:gd name="connsiteX11" fmla="*/ 3125470 w 6686550"/>
                  <a:gd name="connsiteY11" fmla="*/ 40640 h 2887980"/>
                  <a:gd name="connsiteX12" fmla="*/ 3491230 w 6686550"/>
                  <a:gd name="connsiteY12" fmla="*/ 40640 h 2887980"/>
                  <a:gd name="connsiteX13" fmla="*/ 3666490 w 6686550"/>
                  <a:gd name="connsiteY13" fmla="*/ 284480 h 2887980"/>
                  <a:gd name="connsiteX14" fmla="*/ 3628390 w 6686550"/>
                  <a:gd name="connsiteY14" fmla="*/ 345440 h 2887980"/>
                  <a:gd name="connsiteX15" fmla="*/ 3681730 w 6686550"/>
                  <a:gd name="connsiteY15" fmla="*/ 482600 h 2887980"/>
                  <a:gd name="connsiteX16" fmla="*/ 3658870 w 6686550"/>
                  <a:gd name="connsiteY16" fmla="*/ 688340 h 2887980"/>
                  <a:gd name="connsiteX17" fmla="*/ 3620770 w 6686550"/>
                  <a:gd name="connsiteY17" fmla="*/ 764540 h 2887980"/>
                  <a:gd name="connsiteX18" fmla="*/ 3567430 w 6686550"/>
                  <a:gd name="connsiteY18" fmla="*/ 795020 h 2887980"/>
                  <a:gd name="connsiteX19" fmla="*/ 3597910 w 6686550"/>
                  <a:gd name="connsiteY19" fmla="*/ 1076960 h 2887980"/>
                  <a:gd name="connsiteX20" fmla="*/ 3780790 w 6686550"/>
                  <a:gd name="connsiteY20" fmla="*/ 1176020 h 2887980"/>
                  <a:gd name="connsiteX21" fmla="*/ 3956050 w 6686550"/>
                  <a:gd name="connsiteY21" fmla="*/ 1557020 h 2887980"/>
                  <a:gd name="connsiteX22" fmla="*/ 4329430 w 6686550"/>
                  <a:gd name="connsiteY22" fmla="*/ 2029460 h 2887980"/>
                  <a:gd name="connsiteX23" fmla="*/ 5220970 w 6686550"/>
                  <a:gd name="connsiteY23" fmla="*/ 2128520 h 2887980"/>
                  <a:gd name="connsiteX24" fmla="*/ 5937250 w 6686550"/>
                  <a:gd name="connsiteY24" fmla="*/ 2151380 h 2887980"/>
                  <a:gd name="connsiteX25" fmla="*/ 6485890 w 6686550"/>
                  <a:gd name="connsiteY25" fmla="*/ 2242820 h 2887980"/>
                  <a:gd name="connsiteX26" fmla="*/ 6600190 w 6686550"/>
                  <a:gd name="connsiteY26" fmla="*/ 2379980 h 2887980"/>
                  <a:gd name="connsiteX27" fmla="*/ 6676390 w 6686550"/>
                  <a:gd name="connsiteY27" fmla="*/ 2585720 h 2887980"/>
                  <a:gd name="connsiteX28" fmla="*/ 6539230 w 6686550"/>
                  <a:gd name="connsiteY28" fmla="*/ 2623820 h 2887980"/>
                  <a:gd name="connsiteX29" fmla="*/ 6478270 w 6686550"/>
                  <a:gd name="connsiteY29" fmla="*/ 2646680 h 2887980"/>
                  <a:gd name="connsiteX30" fmla="*/ 6455410 w 6686550"/>
                  <a:gd name="connsiteY30" fmla="*/ 2623820 h 2887980"/>
                  <a:gd name="connsiteX31" fmla="*/ 6493510 w 6686550"/>
                  <a:gd name="connsiteY31" fmla="*/ 2791460 h 2887980"/>
                  <a:gd name="connsiteX32" fmla="*/ 6402070 w 6686550"/>
                  <a:gd name="connsiteY32" fmla="*/ 2821940 h 2887980"/>
                  <a:gd name="connsiteX33" fmla="*/ 6318250 w 6686550"/>
                  <a:gd name="connsiteY33" fmla="*/ 2806700 h 2887980"/>
                  <a:gd name="connsiteX34" fmla="*/ 6303010 w 6686550"/>
                  <a:gd name="connsiteY34" fmla="*/ 2837180 h 2887980"/>
                  <a:gd name="connsiteX35" fmla="*/ 6264910 w 6686550"/>
                  <a:gd name="connsiteY35" fmla="*/ 2882900 h 2887980"/>
                  <a:gd name="connsiteX36" fmla="*/ 4855210 w 6686550"/>
                  <a:gd name="connsiteY36" fmla="*/ 2806700 h 2887980"/>
                  <a:gd name="connsiteX37" fmla="*/ 2752090 w 6686550"/>
                  <a:gd name="connsiteY37" fmla="*/ 2677160 h 2887980"/>
                  <a:gd name="connsiteX38" fmla="*/ 2515870 w 6686550"/>
                  <a:gd name="connsiteY38" fmla="*/ 2654300 h 2887980"/>
                  <a:gd name="connsiteX39" fmla="*/ 2454910 w 6686550"/>
                  <a:gd name="connsiteY39" fmla="*/ 2585720 h 2887980"/>
                  <a:gd name="connsiteX40" fmla="*/ 2523490 w 6686550"/>
                  <a:gd name="connsiteY40" fmla="*/ 2448560 h 2887980"/>
                  <a:gd name="connsiteX41" fmla="*/ 2347858 w 6686550"/>
                  <a:gd name="connsiteY41" fmla="*/ 2400528 h 2887980"/>
                  <a:gd name="connsiteX42" fmla="*/ 1563370 w 6686550"/>
                  <a:gd name="connsiteY42" fmla="*/ 2364740 h 2887980"/>
                  <a:gd name="connsiteX43" fmla="*/ 1295718 w 6686550"/>
                  <a:gd name="connsiteY43" fmla="*/ 2328545 h 2887980"/>
                  <a:gd name="connsiteX44" fmla="*/ 1281430 w 6686550"/>
                  <a:gd name="connsiteY44" fmla="*/ 2447608 h 2887980"/>
                  <a:gd name="connsiteX45" fmla="*/ 907698 w 6686550"/>
                  <a:gd name="connsiteY45" fmla="*/ 2472536 h 2887980"/>
                  <a:gd name="connsiteX46" fmla="*/ 405130 w 6686550"/>
                  <a:gd name="connsiteY46" fmla="*/ 2402840 h 2887980"/>
                  <a:gd name="connsiteX47" fmla="*/ 161290 w 6686550"/>
                  <a:gd name="connsiteY47" fmla="*/ 2402840 h 2887980"/>
                  <a:gd name="connsiteX48" fmla="*/ 24130 w 6686550"/>
                  <a:gd name="connsiteY48" fmla="*/ 2379980 h 2887980"/>
                  <a:gd name="connsiteX0" fmla="*/ 24130 w 6686550"/>
                  <a:gd name="connsiteY0" fmla="*/ 2379980 h 2887980"/>
                  <a:gd name="connsiteX1" fmla="*/ 46990 w 6686550"/>
                  <a:gd name="connsiteY1" fmla="*/ 2181860 h 2887980"/>
                  <a:gd name="connsiteX2" fmla="*/ 306070 w 6686550"/>
                  <a:gd name="connsiteY2" fmla="*/ 1663700 h 2887980"/>
                  <a:gd name="connsiteX3" fmla="*/ 648970 w 6686550"/>
                  <a:gd name="connsiteY3" fmla="*/ 1358900 h 2887980"/>
                  <a:gd name="connsiteX4" fmla="*/ 1250950 w 6686550"/>
                  <a:gd name="connsiteY4" fmla="*/ 1305560 h 2887980"/>
                  <a:gd name="connsiteX5" fmla="*/ 1837690 w 6686550"/>
                  <a:gd name="connsiteY5" fmla="*/ 1252220 h 2887980"/>
                  <a:gd name="connsiteX6" fmla="*/ 2401570 w 6686550"/>
                  <a:gd name="connsiteY6" fmla="*/ 1115060 h 2887980"/>
                  <a:gd name="connsiteX7" fmla="*/ 2668270 w 6686550"/>
                  <a:gd name="connsiteY7" fmla="*/ 1000760 h 2887980"/>
                  <a:gd name="connsiteX8" fmla="*/ 2622550 w 6686550"/>
                  <a:gd name="connsiteY8" fmla="*/ 642620 h 2887980"/>
                  <a:gd name="connsiteX9" fmla="*/ 2668270 w 6686550"/>
                  <a:gd name="connsiteY9" fmla="*/ 490220 h 2887980"/>
                  <a:gd name="connsiteX10" fmla="*/ 2874010 w 6686550"/>
                  <a:gd name="connsiteY10" fmla="*/ 154940 h 2887980"/>
                  <a:gd name="connsiteX11" fmla="*/ 3125470 w 6686550"/>
                  <a:gd name="connsiteY11" fmla="*/ 40640 h 2887980"/>
                  <a:gd name="connsiteX12" fmla="*/ 3491230 w 6686550"/>
                  <a:gd name="connsiteY12" fmla="*/ 40640 h 2887980"/>
                  <a:gd name="connsiteX13" fmla="*/ 3666490 w 6686550"/>
                  <a:gd name="connsiteY13" fmla="*/ 284480 h 2887980"/>
                  <a:gd name="connsiteX14" fmla="*/ 3628390 w 6686550"/>
                  <a:gd name="connsiteY14" fmla="*/ 345440 h 2887980"/>
                  <a:gd name="connsiteX15" fmla="*/ 3681730 w 6686550"/>
                  <a:gd name="connsiteY15" fmla="*/ 482600 h 2887980"/>
                  <a:gd name="connsiteX16" fmla="*/ 3658870 w 6686550"/>
                  <a:gd name="connsiteY16" fmla="*/ 688340 h 2887980"/>
                  <a:gd name="connsiteX17" fmla="*/ 3620770 w 6686550"/>
                  <a:gd name="connsiteY17" fmla="*/ 764540 h 2887980"/>
                  <a:gd name="connsiteX18" fmla="*/ 3567430 w 6686550"/>
                  <a:gd name="connsiteY18" fmla="*/ 795020 h 2887980"/>
                  <a:gd name="connsiteX19" fmla="*/ 3597910 w 6686550"/>
                  <a:gd name="connsiteY19" fmla="*/ 1076960 h 2887980"/>
                  <a:gd name="connsiteX20" fmla="*/ 3780790 w 6686550"/>
                  <a:gd name="connsiteY20" fmla="*/ 1176020 h 2887980"/>
                  <a:gd name="connsiteX21" fmla="*/ 3956050 w 6686550"/>
                  <a:gd name="connsiteY21" fmla="*/ 1557020 h 2887980"/>
                  <a:gd name="connsiteX22" fmla="*/ 4329430 w 6686550"/>
                  <a:gd name="connsiteY22" fmla="*/ 2029460 h 2887980"/>
                  <a:gd name="connsiteX23" fmla="*/ 5220970 w 6686550"/>
                  <a:gd name="connsiteY23" fmla="*/ 2128520 h 2887980"/>
                  <a:gd name="connsiteX24" fmla="*/ 5937250 w 6686550"/>
                  <a:gd name="connsiteY24" fmla="*/ 2151380 h 2887980"/>
                  <a:gd name="connsiteX25" fmla="*/ 6485890 w 6686550"/>
                  <a:gd name="connsiteY25" fmla="*/ 2242820 h 2887980"/>
                  <a:gd name="connsiteX26" fmla="*/ 6600190 w 6686550"/>
                  <a:gd name="connsiteY26" fmla="*/ 2379980 h 2887980"/>
                  <a:gd name="connsiteX27" fmla="*/ 6676390 w 6686550"/>
                  <a:gd name="connsiteY27" fmla="*/ 2585720 h 2887980"/>
                  <a:gd name="connsiteX28" fmla="*/ 6539230 w 6686550"/>
                  <a:gd name="connsiteY28" fmla="*/ 2623820 h 2887980"/>
                  <a:gd name="connsiteX29" fmla="*/ 6478270 w 6686550"/>
                  <a:gd name="connsiteY29" fmla="*/ 2646680 h 2887980"/>
                  <a:gd name="connsiteX30" fmla="*/ 6455410 w 6686550"/>
                  <a:gd name="connsiteY30" fmla="*/ 2623820 h 2887980"/>
                  <a:gd name="connsiteX31" fmla="*/ 6493510 w 6686550"/>
                  <a:gd name="connsiteY31" fmla="*/ 2791460 h 2887980"/>
                  <a:gd name="connsiteX32" fmla="*/ 6402070 w 6686550"/>
                  <a:gd name="connsiteY32" fmla="*/ 2821940 h 2887980"/>
                  <a:gd name="connsiteX33" fmla="*/ 6318250 w 6686550"/>
                  <a:gd name="connsiteY33" fmla="*/ 2806700 h 2887980"/>
                  <a:gd name="connsiteX34" fmla="*/ 6303010 w 6686550"/>
                  <a:gd name="connsiteY34" fmla="*/ 2837180 h 2887980"/>
                  <a:gd name="connsiteX35" fmla="*/ 6264910 w 6686550"/>
                  <a:gd name="connsiteY35" fmla="*/ 2882900 h 2887980"/>
                  <a:gd name="connsiteX36" fmla="*/ 4855210 w 6686550"/>
                  <a:gd name="connsiteY36" fmla="*/ 2806700 h 2887980"/>
                  <a:gd name="connsiteX37" fmla="*/ 2752090 w 6686550"/>
                  <a:gd name="connsiteY37" fmla="*/ 2677160 h 2887980"/>
                  <a:gd name="connsiteX38" fmla="*/ 2515870 w 6686550"/>
                  <a:gd name="connsiteY38" fmla="*/ 2654300 h 2887980"/>
                  <a:gd name="connsiteX39" fmla="*/ 2454910 w 6686550"/>
                  <a:gd name="connsiteY39" fmla="*/ 2585720 h 2887980"/>
                  <a:gd name="connsiteX40" fmla="*/ 2491874 w 6686550"/>
                  <a:gd name="connsiteY40" fmla="*/ 2400528 h 2887980"/>
                  <a:gd name="connsiteX41" fmla="*/ 2347858 w 6686550"/>
                  <a:gd name="connsiteY41" fmla="*/ 2400528 h 2887980"/>
                  <a:gd name="connsiteX42" fmla="*/ 1563370 w 6686550"/>
                  <a:gd name="connsiteY42" fmla="*/ 2364740 h 2887980"/>
                  <a:gd name="connsiteX43" fmla="*/ 1295718 w 6686550"/>
                  <a:gd name="connsiteY43" fmla="*/ 2328545 h 2887980"/>
                  <a:gd name="connsiteX44" fmla="*/ 1281430 w 6686550"/>
                  <a:gd name="connsiteY44" fmla="*/ 2447608 h 2887980"/>
                  <a:gd name="connsiteX45" fmla="*/ 907698 w 6686550"/>
                  <a:gd name="connsiteY45" fmla="*/ 2472536 h 2887980"/>
                  <a:gd name="connsiteX46" fmla="*/ 405130 w 6686550"/>
                  <a:gd name="connsiteY46" fmla="*/ 2402840 h 2887980"/>
                  <a:gd name="connsiteX47" fmla="*/ 161290 w 6686550"/>
                  <a:gd name="connsiteY47" fmla="*/ 2402840 h 2887980"/>
                  <a:gd name="connsiteX48" fmla="*/ 24130 w 6686550"/>
                  <a:gd name="connsiteY48" fmla="*/ 2379980 h 2887980"/>
                  <a:gd name="connsiteX0" fmla="*/ 24130 w 6686550"/>
                  <a:gd name="connsiteY0" fmla="*/ 2379980 h 2887980"/>
                  <a:gd name="connsiteX1" fmla="*/ 46990 w 6686550"/>
                  <a:gd name="connsiteY1" fmla="*/ 2181860 h 2887980"/>
                  <a:gd name="connsiteX2" fmla="*/ 306070 w 6686550"/>
                  <a:gd name="connsiteY2" fmla="*/ 1663700 h 2887980"/>
                  <a:gd name="connsiteX3" fmla="*/ 648970 w 6686550"/>
                  <a:gd name="connsiteY3" fmla="*/ 1358900 h 2887980"/>
                  <a:gd name="connsiteX4" fmla="*/ 1250950 w 6686550"/>
                  <a:gd name="connsiteY4" fmla="*/ 1305560 h 2887980"/>
                  <a:gd name="connsiteX5" fmla="*/ 1837690 w 6686550"/>
                  <a:gd name="connsiteY5" fmla="*/ 1252220 h 2887980"/>
                  <a:gd name="connsiteX6" fmla="*/ 2401570 w 6686550"/>
                  <a:gd name="connsiteY6" fmla="*/ 1115060 h 2887980"/>
                  <a:gd name="connsiteX7" fmla="*/ 2668270 w 6686550"/>
                  <a:gd name="connsiteY7" fmla="*/ 1000760 h 2887980"/>
                  <a:gd name="connsiteX8" fmla="*/ 2622550 w 6686550"/>
                  <a:gd name="connsiteY8" fmla="*/ 642620 h 2887980"/>
                  <a:gd name="connsiteX9" fmla="*/ 2668270 w 6686550"/>
                  <a:gd name="connsiteY9" fmla="*/ 490220 h 2887980"/>
                  <a:gd name="connsiteX10" fmla="*/ 2874010 w 6686550"/>
                  <a:gd name="connsiteY10" fmla="*/ 154940 h 2887980"/>
                  <a:gd name="connsiteX11" fmla="*/ 3125470 w 6686550"/>
                  <a:gd name="connsiteY11" fmla="*/ 40640 h 2887980"/>
                  <a:gd name="connsiteX12" fmla="*/ 3491230 w 6686550"/>
                  <a:gd name="connsiteY12" fmla="*/ 40640 h 2887980"/>
                  <a:gd name="connsiteX13" fmla="*/ 3666490 w 6686550"/>
                  <a:gd name="connsiteY13" fmla="*/ 284480 h 2887980"/>
                  <a:gd name="connsiteX14" fmla="*/ 3628390 w 6686550"/>
                  <a:gd name="connsiteY14" fmla="*/ 345440 h 2887980"/>
                  <a:gd name="connsiteX15" fmla="*/ 3681730 w 6686550"/>
                  <a:gd name="connsiteY15" fmla="*/ 482600 h 2887980"/>
                  <a:gd name="connsiteX16" fmla="*/ 3658870 w 6686550"/>
                  <a:gd name="connsiteY16" fmla="*/ 688340 h 2887980"/>
                  <a:gd name="connsiteX17" fmla="*/ 3620770 w 6686550"/>
                  <a:gd name="connsiteY17" fmla="*/ 764540 h 2887980"/>
                  <a:gd name="connsiteX18" fmla="*/ 3567430 w 6686550"/>
                  <a:gd name="connsiteY18" fmla="*/ 795020 h 2887980"/>
                  <a:gd name="connsiteX19" fmla="*/ 3597910 w 6686550"/>
                  <a:gd name="connsiteY19" fmla="*/ 1076960 h 2887980"/>
                  <a:gd name="connsiteX20" fmla="*/ 3780790 w 6686550"/>
                  <a:gd name="connsiteY20" fmla="*/ 1176020 h 2887980"/>
                  <a:gd name="connsiteX21" fmla="*/ 3956050 w 6686550"/>
                  <a:gd name="connsiteY21" fmla="*/ 1557020 h 2887980"/>
                  <a:gd name="connsiteX22" fmla="*/ 4508098 w 6686550"/>
                  <a:gd name="connsiteY22" fmla="*/ 2112496 h 2887980"/>
                  <a:gd name="connsiteX23" fmla="*/ 5220970 w 6686550"/>
                  <a:gd name="connsiteY23" fmla="*/ 2128520 h 2887980"/>
                  <a:gd name="connsiteX24" fmla="*/ 5937250 w 6686550"/>
                  <a:gd name="connsiteY24" fmla="*/ 2151380 h 2887980"/>
                  <a:gd name="connsiteX25" fmla="*/ 6485890 w 6686550"/>
                  <a:gd name="connsiteY25" fmla="*/ 2242820 h 2887980"/>
                  <a:gd name="connsiteX26" fmla="*/ 6600190 w 6686550"/>
                  <a:gd name="connsiteY26" fmla="*/ 2379980 h 2887980"/>
                  <a:gd name="connsiteX27" fmla="*/ 6676390 w 6686550"/>
                  <a:gd name="connsiteY27" fmla="*/ 2585720 h 2887980"/>
                  <a:gd name="connsiteX28" fmla="*/ 6539230 w 6686550"/>
                  <a:gd name="connsiteY28" fmla="*/ 2623820 h 2887980"/>
                  <a:gd name="connsiteX29" fmla="*/ 6478270 w 6686550"/>
                  <a:gd name="connsiteY29" fmla="*/ 2646680 h 2887980"/>
                  <a:gd name="connsiteX30" fmla="*/ 6455410 w 6686550"/>
                  <a:gd name="connsiteY30" fmla="*/ 2623820 h 2887980"/>
                  <a:gd name="connsiteX31" fmla="*/ 6493510 w 6686550"/>
                  <a:gd name="connsiteY31" fmla="*/ 2791460 h 2887980"/>
                  <a:gd name="connsiteX32" fmla="*/ 6402070 w 6686550"/>
                  <a:gd name="connsiteY32" fmla="*/ 2821940 h 2887980"/>
                  <a:gd name="connsiteX33" fmla="*/ 6318250 w 6686550"/>
                  <a:gd name="connsiteY33" fmla="*/ 2806700 h 2887980"/>
                  <a:gd name="connsiteX34" fmla="*/ 6303010 w 6686550"/>
                  <a:gd name="connsiteY34" fmla="*/ 2837180 h 2887980"/>
                  <a:gd name="connsiteX35" fmla="*/ 6264910 w 6686550"/>
                  <a:gd name="connsiteY35" fmla="*/ 2882900 h 2887980"/>
                  <a:gd name="connsiteX36" fmla="*/ 4855210 w 6686550"/>
                  <a:gd name="connsiteY36" fmla="*/ 2806700 h 2887980"/>
                  <a:gd name="connsiteX37" fmla="*/ 2752090 w 6686550"/>
                  <a:gd name="connsiteY37" fmla="*/ 2677160 h 2887980"/>
                  <a:gd name="connsiteX38" fmla="*/ 2515870 w 6686550"/>
                  <a:gd name="connsiteY38" fmla="*/ 2654300 h 2887980"/>
                  <a:gd name="connsiteX39" fmla="*/ 2454910 w 6686550"/>
                  <a:gd name="connsiteY39" fmla="*/ 2585720 h 2887980"/>
                  <a:gd name="connsiteX40" fmla="*/ 2491874 w 6686550"/>
                  <a:gd name="connsiteY40" fmla="*/ 2400528 h 2887980"/>
                  <a:gd name="connsiteX41" fmla="*/ 2347858 w 6686550"/>
                  <a:gd name="connsiteY41" fmla="*/ 2400528 h 2887980"/>
                  <a:gd name="connsiteX42" fmla="*/ 1563370 w 6686550"/>
                  <a:gd name="connsiteY42" fmla="*/ 2364740 h 2887980"/>
                  <a:gd name="connsiteX43" fmla="*/ 1295718 w 6686550"/>
                  <a:gd name="connsiteY43" fmla="*/ 2328545 h 2887980"/>
                  <a:gd name="connsiteX44" fmla="*/ 1281430 w 6686550"/>
                  <a:gd name="connsiteY44" fmla="*/ 2447608 h 2887980"/>
                  <a:gd name="connsiteX45" fmla="*/ 907698 w 6686550"/>
                  <a:gd name="connsiteY45" fmla="*/ 2472536 h 2887980"/>
                  <a:gd name="connsiteX46" fmla="*/ 405130 w 6686550"/>
                  <a:gd name="connsiteY46" fmla="*/ 2402840 h 2887980"/>
                  <a:gd name="connsiteX47" fmla="*/ 161290 w 6686550"/>
                  <a:gd name="connsiteY47" fmla="*/ 2402840 h 2887980"/>
                  <a:gd name="connsiteX48" fmla="*/ 24130 w 6686550"/>
                  <a:gd name="connsiteY48" fmla="*/ 2379980 h 2887980"/>
                  <a:gd name="connsiteX0" fmla="*/ 24130 w 6686550"/>
                  <a:gd name="connsiteY0" fmla="*/ 2379980 h 2887980"/>
                  <a:gd name="connsiteX1" fmla="*/ 46990 w 6686550"/>
                  <a:gd name="connsiteY1" fmla="*/ 2181860 h 2887980"/>
                  <a:gd name="connsiteX2" fmla="*/ 306070 w 6686550"/>
                  <a:gd name="connsiteY2" fmla="*/ 1663700 h 2887980"/>
                  <a:gd name="connsiteX3" fmla="*/ 648970 w 6686550"/>
                  <a:gd name="connsiteY3" fmla="*/ 1358900 h 2887980"/>
                  <a:gd name="connsiteX4" fmla="*/ 1250950 w 6686550"/>
                  <a:gd name="connsiteY4" fmla="*/ 1305560 h 2887980"/>
                  <a:gd name="connsiteX5" fmla="*/ 1837690 w 6686550"/>
                  <a:gd name="connsiteY5" fmla="*/ 1252220 h 2887980"/>
                  <a:gd name="connsiteX6" fmla="*/ 2401570 w 6686550"/>
                  <a:gd name="connsiteY6" fmla="*/ 1115060 h 2887980"/>
                  <a:gd name="connsiteX7" fmla="*/ 2668270 w 6686550"/>
                  <a:gd name="connsiteY7" fmla="*/ 1000760 h 2887980"/>
                  <a:gd name="connsiteX8" fmla="*/ 2622550 w 6686550"/>
                  <a:gd name="connsiteY8" fmla="*/ 642620 h 2887980"/>
                  <a:gd name="connsiteX9" fmla="*/ 2668270 w 6686550"/>
                  <a:gd name="connsiteY9" fmla="*/ 490220 h 2887980"/>
                  <a:gd name="connsiteX10" fmla="*/ 2874010 w 6686550"/>
                  <a:gd name="connsiteY10" fmla="*/ 154940 h 2887980"/>
                  <a:gd name="connsiteX11" fmla="*/ 3125470 w 6686550"/>
                  <a:gd name="connsiteY11" fmla="*/ 40640 h 2887980"/>
                  <a:gd name="connsiteX12" fmla="*/ 3491230 w 6686550"/>
                  <a:gd name="connsiteY12" fmla="*/ 40640 h 2887980"/>
                  <a:gd name="connsiteX13" fmla="*/ 3666490 w 6686550"/>
                  <a:gd name="connsiteY13" fmla="*/ 284480 h 2887980"/>
                  <a:gd name="connsiteX14" fmla="*/ 3628390 w 6686550"/>
                  <a:gd name="connsiteY14" fmla="*/ 345440 h 2887980"/>
                  <a:gd name="connsiteX15" fmla="*/ 3681730 w 6686550"/>
                  <a:gd name="connsiteY15" fmla="*/ 482600 h 2887980"/>
                  <a:gd name="connsiteX16" fmla="*/ 3658870 w 6686550"/>
                  <a:gd name="connsiteY16" fmla="*/ 688340 h 2887980"/>
                  <a:gd name="connsiteX17" fmla="*/ 3620770 w 6686550"/>
                  <a:gd name="connsiteY17" fmla="*/ 764540 h 2887980"/>
                  <a:gd name="connsiteX18" fmla="*/ 3567430 w 6686550"/>
                  <a:gd name="connsiteY18" fmla="*/ 795020 h 2887980"/>
                  <a:gd name="connsiteX19" fmla="*/ 3597910 w 6686550"/>
                  <a:gd name="connsiteY19" fmla="*/ 1076960 h 2887980"/>
                  <a:gd name="connsiteX20" fmla="*/ 3780790 w 6686550"/>
                  <a:gd name="connsiteY20" fmla="*/ 1176020 h 2887980"/>
                  <a:gd name="connsiteX21" fmla="*/ 3956050 w 6686550"/>
                  <a:gd name="connsiteY21" fmla="*/ 1557020 h 2887980"/>
                  <a:gd name="connsiteX22" fmla="*/ 4220066 w 6686550"/>
                  <a:gd name="connsiteY22" fmla="*/ 1968480 h 2887980"/>
                  <a:gd name="connsiteX23" fmla="*/ 4508098 w 6686550"/>
                  <a:gd name="connsiteY23" fmla="*/ 2112496 h 2887980"/>
                  <a:gd name="connsiteX24" fmla="*/ 5220970 w 6686550"/>
                  <a:gd name="connsiteY24" fmla="*/ 2128520 h 2887980"/>
                  <a:gd name="connsiteX25" fmla="*/ 5937250 w 6686550"/>
                  <a:gd name="connsiteY25" fmla="*/ 2151380 h 2887980"/>
                  <a:gd name="connsiteX26" fmla="*/ 6485890 w 6686550"/>
                  <a:gd name="connsiteY26" fmla="*/ 2242820 h 2887980"/>
                  <a:gd name="connsiteX27" fmla="*/ 6600190 w 6686550"/>
                  <a:gd name="connsiteY27" fmla="*/ 2379980 h 2887980"/>
                  <a:gd name="connsiteX28" fmla="*/ 6676390 w 6686550"/>
                  <a:gd name="connsiteY28" fmla="*/ 2585720 h 2887980"/>
                  <a:gd name="connsiteX29" fmla="*/ 6539230 w 6686550"/>
                  <a:gd name="connsiteY29" fmla="*/ 2623820 h 2887980"/>
                  <a:gd name="connsiteX30" fmla="*/ 6478270 w 6686550"/>
                  <a:gd name="connsiteY30" fmla="*/ 2646680 h 2887980"/>
                  <a:gd name="connsiteX31" fmla="*/ 6455410 w 6686550"/>
                  <a:gd name="connsiteY31" fmla="*/ 2623820 h 2887980"/>
                  <a:gd name="connsiteX32" fmla="*/ 6493510 w 6686550"/>
                  <a:gd name="connsiteY32" fmla="*/ 2791460 h 2887980"/>
                  <a:gd name="connsiteX33" fmla="*/ 6402070 w 6686550"/>
                  <a:gd name="connsiteY33" fmla="*/ 2821940 h 2887980"/>
                  <a:gd name="connsiteX34" fmla="*/ 6318250 w 6686550"/>
                  <a:gd name="connsiteY34" fmla="*/ 2806700 h 2887980"/>
                  <a:gd name="connsiteX35" fmla="*/ 6303010 w 6686550"/>
                  <a:gd name="connsiteY35" fmla="*/ 2837180 h 2887980"/>
                  <a:gd name="connsiteX36" fmla="*/ 6264910 w 6686550"/>
                  <a:gd name="connsiteY36" fmla="*/ 2882900 h 2887980"/>
                  <a:gd name="connsiteX37" fmla="*/ 4855210 w 6686550"/>
                  <a:gd name="connsiteY37" fmla="*/ 2806700 h 2887980"/>
                  <a:gd name="connsiteX38" fmla="*/ 2752090 w 6686550"/>
                  <a:gd name="connsiteY38" fmla="*/ 2677160 h 2887980"/>
                  <a:gd name="connsiteX39" fmla="*/ 2515870 w 6686550"/>
                  <a:gd name="connsiteY39" fmla="*/ 2654300 h 2887980"/>
                  <a:gd name="connsiteX40" fmla="*/ 2454910 w 6686550"/>
                  <a:gd name="connsiteY40" fmla="*/ 2585720 h 2887980"/>
                  <a:gd name="connsiteX41" fmla="*/ 2491874 w 6686550"/>
                  <a:gd name="connsiteY41" fmla="*/ 2400528 h 2887980"/>
                  <a:gd name="connsiteX42" fmla="*/ 2347858 w 6686550"/>
                  <a:gd name="connsiteY42" fmla="*/ 2400528 h 2887980"/>
                  <a:gd name="connsiteX43" fmla="*/ 1563370 w 6686550"/>
                  <a:gd name="connsiteY43" fmla="*/ 2364740 h 2887980"/>
                  <a:gd name="connsiteX44" fmla="*/ 1295718 w 6686550"/>
                  <a:gd name="connsiteY44" fmla="*/ 2328545 h 2887980"/>
                  <a:gd name="connsiteX45" fmla="*/ 1281430 w 6686550"/>
                  <a:gd name="connsiteY45" fmla="*/ 2447608 h 2887980"/>
                  <a:gd name="connsiteX46" fmla="*/ 907698 w 6686550"/>
                  <a:gd name="connsiteY46" fmla="*/ 2472536 h 2887980"/>
                  <a:gd name="connsiteX47" fmla="*/ 405130 w 6686550"/>
                  <a:gd name="connsiteY47" fmla="*/ 2402840 h 2887980"/>
                  <a:gd name="connsiteX48" fmla="*/ 161290 w 6686550"/>
                  <a:gd name="connsiteY48" fmla="*/ 2402840 h 2887980"/>
                  <a:gd name="connsiteX49" fmla="*/ 24130 w 6686550"/>
                  <a:gd name="connsiteY49" fmla="*/ 2379980 h 2887980"/>
                  <a:gd name="connsiteX0" fmla="*/ 24130 w 6677033"/>
                  <a:gd name="connsiteY0" fmla="*/ 2379980 h 2887980"/>
                  <a:gd name="connsiteX1" fmla="*/ 46990 w 6677033"/>
                  <a:gd name="connsiteY1" fmla="*/ 2181860 h 2887980"/>
                  <a:gd name="connsiteX2" fmla="*/ 306070 w 6677033"/>
                  <a:gd name="connsiteY2" fmla="*/ 1663700 h 2887980"/>
                  <a:gd name="connsiteX3" fmla="*/ 648970 w 6677033"/>
                  <a:gd name="connsiteY3" fmla="*/ 1358900 h 2887980"/>
                  <a:gd name="connsiteX4" fmla="*/ 1250950 w 6677033"/>
                  <a:gd name="connsiteY4" fmla="*/ 1305560 h 2887980"/>
                  <a:gd name="connsiteX5" fmla="*/ 1837690 w 6677033"/>
                  <a:gd name="connsiteY5" fmla="*/ 1252220 h 2887980"/>
                  <a:gd name="connsiteX6" fmla="*/ 2401570 w 6677033"/>
                  <a:gd name="connsiteY6" fmla="*/ 1115060 h 2887980"/>
                  <a:gd name="connsiteX7" fmla="*/ 2668270 w 6677033"/>
                  <a:gd name="connsiteY7" fmla="*/ 1000760 h 2887980"/>
                  <a:gd name="connsiteX8" fmla="*/ 2622550 w 6677033"/>
                  <a:gd name="connsiteY8" fmla="*/ 642620 h 2887980"/>
                  <a:gd name="connsiteX9" fmla="*/ 2668270 w 6677033"/>
                  <a:gd name="connsiteY9" fmla="*/ 490220 h 2887980"/>
                  <a:gd name="connsiteX10" fmla="*/ 2874010 w 6677033"/>
                  <a:gd name="connsiteY10" fmla="*/ 154940 h 2887980"/>
                  <a:gd name="connsiteX11" fmla="*/ 3125470 w 6677033"/>
                  <a:gd name="connsiteY11" fmla="*/ 40640 h 2887980"/>
                  <a:gd name="connsiteX12" fmla="*/ 3491230 w 6677033"/>
                  <a:gd name="connsiteY12" fmla="*/ 40640 h 2887980"/>
                  <a:gd name="connsiteX13" fmla="*/ 3666490 w 6677033"/>
                  <a:gd name="connsiteY13" fmla="*/ 284480 h 2887980"/>
                  <a:gd name="connsiteX14" fmla="*/ 3628390 w 6677033"/>
                  <a:gd name="connsiteY14" fmla="*/ 345440 h 2887980"/>
                  <a:gd name="connsiteX15" fmla="*/ 3681730 w 6677033"/>
                  <a:gd name="connsiteY15" fmla="*/ 482600 h 2887980"/>
                  <a:gd name="connsiteX16" fmla="*/ 3658870 w 6677033"/>
                  <a:gd name="connsiteY16" fmla="*/ 688340 h 2887980"/>
                  <a:gd name="connsiteX17" fmla="*/ 3620770 w 6677033"/>
                  <a:gd name="connsiteY17" fmla="*/ 764540 h 2887980"/>
                  <a:gd name="connsiteX18" fmla="*/ 3567430 w 6677033"/>
                  <a:gd name="connsiteY18" fmla="*/ 795020 h 2887980"/>
                  <a:gd name="connsiteX19" fmla="*/ 3597910 w 6677033"/>
                  <a:gd name="connsiteY19" fmla="*/ 1076960 h 2887980"/>
                  <a:gd name="connsiteX20" fmla="*/ 3780790 w 6677033"/>
                  <a:gd name="connsiteY20" fmla="*/ 1176020 h 2887980"/>
                  <a:gd name="connsiteX21" fmla="*/ 3956050 w 6677033"/>
                  <a:gd name="connsiteY21" fmla="*/ 1557020 h 2887980"/>
                  <a:gd name="connsiteX22" fmla="*/ 4220066 w 6677033"/>
                  <a:gd name="connsiteY22" fmla="*/ 1968480 h 2887980"/>
                  <a:gd name="connsiteX23" fmla="*/ 4508098 w 6677033"/>
                  <a:gd name="connsiteY23" fmla="*/ 2112496 h 2887980"/>
                  <a:gd name="connsiteX24" fmla="*/ 5220970 w 6677033"/>
                  <a:gd name="connsiteY24" fmla="*/ 2128520 h 2887980"/>
                  <a:gd name="connsiteX25" fmla="*/ 5937250 w 6677033"/>
                  <a:gd name="connsiteY25" fmla="*/ 2151380 h 2887980"/>
                  <a:gd name="connsiteX26" fmla="*/ 6485890 w 6677033"/>
                  <a:gd name="connsiteY26" fmla="*/ 2242820 h 2887980"/>
                  <a:gd name="connsiteX27" fmla="*/ 6600190 w 6677033"/>
                  <a:gd name="connsiteY27" fmla="*/ 2379980 h 2887980"/>
                  <a:gd name="connsiteX28" fmla="*/ 6676390 w 6677033"/>
                  <a:gd name="connsiteY28" fmla="*/ 2585720 h 2887980"/>
                  <a:gd name="connsiteX29" fmla="*/ 6596330 w 6677033"/>
                  <a:gd name="connsiteY29" fmla="*/ 2616552 h 2887980"/>
                  <a:gd name="connsiteX30" fmla="*/ 6478270 w 6677033"/>
                  <a:gd name="connsiteY30" fmla="*/ 2646680 h 2887980"/>
                  <a:gd name="connsiteX31" fmla="*/ 6455410 w 6677033"/>
                  <a:gd name="connsiteY31" fmla="*/ 2623820 h 2887980"/>
                  <a:gd name="connsiteX32" fmla="*/ 6493510 w 6677033"/>
                  <a:gd name="connsiteY32" fmla="*/ 2791460 h 2887980"/>
                  <a:gd name="connsiteX33" fmla="*/ 6402070 w 6677033"/>
                  <a:gd name="connsiteY33" fmla="*/ 2821940 h 2887980"/>
                  <a:gd name="connsiteX34" fmla="*/ 6318250 w 6677033"/>
                  <a:gd name="connsiteY34" fmla="*/ 2806700 h 2887980"/>
                  <a:gd name="connsiteX35" fmla="*/ 6303010 w 6677033"/>
                  <a:gd name="connsiteY35" fmla="*/ 2837180 h 2887980"/>
                  <a:gd name="connsiteX36" fmla="*/ 6264910 w 6677033"/>
                  <a:gd name="connsiteY36" fmla="*/ 2882900 h 2887980"/>
                  <a:gd name="connsiteX37" fmla="*/ 4855210 w 6677033"/>
                  <a:gd name="connsiteY37" fmla="*/ 2806700 h 2887980"/>
                  <a:gd name="connsiteX38" fmla="*/ 2752090 w 6677033"/>
                  <a:gd name="connsiteY38" fmla="*/ 2677160 h 2887980"/>
                  <a:gd name="connsiteX39" fmla="*/ 2515870 w 6677033"/>
                  <a:gd name="connsiteY39" fmla="*/ 2654300 h 2887980"/>
                  <a:gd name="connsiteX40" fmla="*/ 2454910 w 6677033"/>
                  <a:gd name="connsiteY40" fmla="*/ 2585720 h 2887980"/>
                  <a:gd name="connsiteX41" fmla="*/ 2491874 w 6677033"/>
                  <a:gd name="connsiteY41" fmla="*/ 2400528 h 2887980"/>
                  <a:gd name="connsiteX42" fmla="*/ 2347858 w 6677033"/>
                  <a:gd name="connsiteY42" fmla="*/ 2400528 h 2887980"/>
                  <a:gd name="connsiteX43" fmla="*/ 1563370 w 6677033"/>
                  <a:gd name="connsiteY43" fmla="*/ 2364740 h 2887980"/>
                  <a:gd name="connsiteX44" fmla="*/ 1295718 w 6677033"/>
                  <a:gd name="connsiteY44" fmla="*/ 2328545 h 2887980"/>
                  <a:gd name="connsiteX45" fmla="*/ 1281430 w 6677033"/>
                  <a:gd name="connsiteY45" fmla="*/ 2447608 h 2887980"/>
                  <a:gd name="connsiteX46" fmla="*/ 907698 w 6677033"/>
                  <a:gd name="connsiteY46" fmla="*/ 2472536 h 2887980"/>
                  <a:gd name="connsiteX47" fmla="*/ 405130 w 6677033"/>
                  <a:gd name="connsiteY47" fmla="*/ 2402840 h 2887980"/>
                  <a:gd name="connsiteX48" fmla="*/ 161290 w 6677033"/>
                  <a:gd name="connsiteY48" fmla="*/ 2402840 h 2887980"/>
                  <a:gd name="connsiteX49" fmla="*/ 24130 w 6677033"/>
                  <a:gd name="connsiteY49" fmla="*/ 2379980 h 2887980"/>
                  <a:gd name="connsiteX0" fmla="*/ 24130 w 6677033"/>
                  <a:gd name="connsiteY0" fmla="*/ 2379980 h 2887980"/>
                  <a:gd name="connsiteX1" fmla="*/ 46990 w 6677033"/>
                  <a:gd name="connsiteY1" fmla="*/ 2181860 h 2887980"/>
                  <a:gd name="connsiteX2" fmla="*/ 306070 w 6677033"/>
                  <a:gd name="connsiteY2" fmla="*/ 1663700 h 2887980"/>
                  <a:gd name="connsiteX3" fmla="*/ 648970 w 6677033"/>
                  <a:gd name="connsiteY3" fmla="*/ 1358900 h 2887980"/>
                  <a:gd name="connsiteX4" fmla="*/ 1250950 w 6677033"/>
                  <a:gd name="connsiteY4" fmla="*/ 1305560 h 2887980"/>
                  <a:gd name="connsiteX5" fmla="*/ 1837690 w 6677033"/>
                  <a:gd name="connsiteY5" fmla="*/ 1252220 h 2887980"/>
                  <a:gd name="connsiteX6" fmla="*/ 2401570 w 6677033"/>
                  <a:gd name="connsiteY6" fmla="*/ 1115060 h 2887980"/>
                  <a:gd name="connsiteX7" fmla="*/ 2668270 w 6677033"/>
                  <a:gd name="connsiteY7" fmla="*/ 1000760 h 2887980"/>
                  <a:gd name="connsiteX8" fmla="*/ 2622550 w 6677033"/>
                  <a:gd name="connsiteY8" fmla="*/ 642620 h 2887980"/>
                  <a:gd name="connsiteX9" fmla="*/ 2668270 w 6677033"/>
                  <a:gd name="connsiteY9" fmla="*/ 490220 h 2887980"/>
                  <a:gd name="connsiteX10" fmla="*/ 2874010 w 6677033"/>
                  <a:gd name="connsiteY10" fmla="*/ 154940 h 2887980"/>
                  <a:gd name="connsiteX11" fmla="*/ 3125470 w 6677033"/>
                  <a:gd name="connsiteY11" fmla="*/ 40640 h 2887980"/>
                  <a:gd name="connsiteX12" fmla="*/ 3491230 w 6677033"/>
                  <a:gd name="connsiteY12" fmla="*/ 40640 h 2887980"/>
                  <a:gd name="connsiteX13" fmla="*/ 3666490 w 6677033"/>
                  <a:gd name="connsiteY13" fmla="*/ 284480 h 2887980"/>
                  <a:gd name="connsiteX14" fmla="*/ 3628390 w 6677033"/>
                  <a:gd name="connsiteY14" fmla="*/ 345440 h 2887980"/>
                  <a:gd name="connsiteX15" fmla="*/ 3681730 w 6677033"/>
                  <a:gd name="connsiteY15" fmla="*/ 482600 h 2887980"/>
                  <a:gd name="connsiteX16" fmla="*/ 3658870 w 6677033"/>
                  <a:gd name="connsiteY16" fmla="*/ 688340 h 2887980"/>
                  <a:gd name="connsiteX17" fmla="*/ 3620770 w 6677033"/>
                  <a:gd name="connsiteY17" fmla="*/ 764540 h 2887980"/>
                  <a:gd name="connsiteX18" fmla="*/ 3567430 w 6677033"/>
                  <a:gd name="connsiteY18" fmla="*/ 795020 h 2887980"/>
                  <a:gd name="connsiteX19" fmla="*/ 3597910 w 6677033"/>
                  <a:gd name="connsiteY19" fmla="*/ 1076960 h 2887980"/>
                  <a:gd name="connsiteX20" fmla="*/ 3780790 w 6677033"/>
                  <a:gd name="connsiteY20" fmla="*/ 1176020 h 2887980"/>
                  <a:gd name="connsiteX21" fmla="*/ 3956050 w 6677033"/>
                  <a:gd name="connsiteY21" fmla="*/ 1557020 h 2887980"/>
                  <a:gd name="connsiteX22" fmla="*/ 4220066 w 6677033"/>
                  <a:gd name="connsiteY22" fmla="*/ 1968480 h 2887980"/>
                  <a:gd name="connsiteX23" fmla="*/ 4508098 w 6677033"/>
                  <a:gd name="connsiteY23" fmla="*/ 2112496 h 2887980"/>
                  <a:gd name="connsiteX24" fmla="*/ 5220970 w 6677033"/>
                  <a:gd name="connsiteY24" fmla="*/ 2128520 h 2887980"/>
                  <a:gd name="connsiteX25" fmla="*/ 5937250 w 6677033"/>
                  <a:gd name="connsiteY25" fmla="*/ 2151380 h 2887980"/>
                  <a:gd name="connsiteX26" fmla="*/ 6485890 w 6677033"/>
                  <a:gd name="connsiteY26" fmla="*/ 2242820 h 2887980"/>
                  <a:gd name="connsiteX27" fmla="*/ 6600190 w 6677033"/>
                  <a:gd name="connsiteY27" fmla="*/ 2379980 h 2887980"/>
                  <a:gd name="connsiteX28" fmla="*/ 6676390 w 6677033"/>
                  <a:gd name="connsiteY28" fmla="*/ 2585720 h 2887980"/>
                  <a:gd name="connsiteX29" fmla="*/ 6596330 w 6677033"/>
                  <a:gd name="connsiteY29" fmla="*/ 2616552 h 2887980"/>
                  <a:gd name="connsiteX30" fmla="*/ 6542961 w 6677033"/>
                  <a:gd name="connsiteY30" fmla="*/ 2631723 h 2887980"/>
                  <a:gd name="connsiteX31" fmla="*/ 6455410 w 6677033"/>
                  <a:gd name="connsiteY31" fmla="*/ 2623820 h 2887980"/>
                  <a:gd name="connsiteX32" fmla="*/ 6493510 w 6677033"/>
                  <a:gd name="connsiteY32" fmla="*/ 2791460 h 2887980"/>
                  <a:gd name="connsiteX33" fmla="*/ 6402070 w 6677033"/>
                  <a:gd name="connsiteY33" fmla="*/ 2821940 h 2887980"/>
                  <a:gd name="connsiteX34" fmla="*/ 6318250 w 6677033"/>
                  <a:gd name="connsiteY34" fmla="*/ 2806700 h 2887980"/>
                  <a:gd name="connsiteX35" fmla="*/ 6303010 w 6677033"/>
                  <a:gd name="connsiteY35" fmla="*/ 2837180 h 2887980"/>
                  <a:gd name="connsiteX36" fmla="*/ 6264910 w 6677033"/>
                  <a:gd name="connsiteY36" fmla="*/ 2882900 h 2887980"/>
                  <a:gd name="connsiteX37" fmla="*/ 4855210 w 6677033"/>
                  <a:gd name="connsiteY37" fmla="*/ 2806700 h 2887980"/>
                  <a:gd name="connsiteX38" fmla="*/ 2752090 w 6677033"/>
                  <a:gd name="connsiteY38" fmla="*/ 2677160 h 2887980"/>
                  <a:gd name="connsiteX39" fmla="*/ 2515870 w 6677033"/>
                  <a:gd name="connsiteY39" fmla="*/ 2654300 h 2887980"/>
                  <a:gd name="connsiteX40" fmla="*/ 2454910 w 6677033"/>
                  <a:gd name="connsiteY40" fmla="*/ 2585720 h 2887980"/>
                  <a:gd name="connsiteX41" fmla="*/ 2491874 w 6677033"/>
                  <a:gd name="connsiteY41" fmla="*/ 2400528 h 2887980"/>
                  <a:gd name="connsiteX42" fmla="*/ 2347858 w 6677033"/>
                  <a:gd name="connsiteY42" fmla="*/ 2400528 h 2887980"/>
                  <a:gd name="connsiteX43" fmla="*/ 1563370 w 6677033"/>
                  <a:gd name="connsiteY43" fmla="*/ 2364740 h 2887980"/>
                  <a:gd name="connsiteX44" fmla="*/ 1295718 w 6677033"/>
                  <a:gd name="connsiteY44" fmla="*/ 2328545 h 2887980"/>
                  <a:gd name="connsiteX45" fmla="*/ 1281430 w 6677033"/>
                  <a:gd name="connsiteY45" fmla="*/ 2447608 h 2887980"/>
                  <a:gd name="connsiteX46" fmla="*/ 907698 w 6677033"/>
                  <a:gd name="connsiteY46" fmla="*/ 2472536 h 2887980"/>
                  <a:gd name="connsiteX47" fmla="*/ 405130 w 6677033"/>
                  <a:gd name="connsiteY47" fmla="*/ 2402840 h 2887980"/>
                  <a:gd name="connsiteX48" fmla="*/ 161290 w 6677033"/>
                  <a:gd name="connsiteY48" fmla="*/ 2402840 h 2887980"/>
                  <a:gd name="connsiteX49" fmla="*/ 24130 w 6677033"/>
                  <a:gd name="connsiteY49" fmla="*/ 2379980 h 2887980"/>
                  <a:gd name="connsiteX0" fmla="*/ 24130 w 6677033"/>
                  <a:gd name="connsiteY0" fmla="*/ 2379980 h 2883441"/>
                  <a:gd name="connsiteX1" fmla="*/ 46990 w 6677033"/>
                  <a:gd name="connsiteY1" fmla="*/ 2181860 h 2883441"/>
                  <a:gd name="connsiteX2" fmla="*/ 306070 w 6677033"/>
                  <a:gd name="connsiteY2" fmla="*/ 1663700 h 2883441"/>
                  <a:gd name="connsiteX3" fmla="*/ 648970 w 6677033"/>
                  <a:gd name="connsiteY3" fmla="*/ 1358900 h 2883441"/>
                  <a:gd name="connsiteX4" fmla="*/ 1250950 w 6677033"/>
                  <a:gd name="connsiteY4" fmla="*/ 1305560 h 2883441"/>
                  <a:gd name="connsiteX5" fmla="*/ 1837690 w 6677033"/>
                  <a:gd name="connsiteY5" fmla="*/ 1252220 h 2883441"/>
                  <a:gd name="connsiteX6" fmla="*/ 2401570 w 6677033"/>
                  <a:gd name="connsiteY6" fmla="*/ 1115060 h 2883441"/>
                  <a:gd name="connsiteX7" fmla="*/ 2668270 w 6677033"/>
                  <a:gd name="connsiteY7" fmla="*/ 1000760 h 2883441"/>
                  <a:gd name="connsiteX8" fmla="*/ 2622550 w 6677033"/>
                  <a:gd name="connsiteY8" fmla="*/ 642620 h 2883441"/>
                  <a:gd name="connsiteX9" fmla="*/ 2668270 w 6677033"/>
                  <a:gd name="connsiteY9" fmla="*/ 490220 h 2883441"/>
                  <a:gd name="connsiteX10" fmla="*/ 2874010 w 6677033"/>
                  <a:gd name="connsiteY10" fmla="*/ 154940 h 2883441"/>
                  <a:gd name="connsiteX11" fmla="*/ 3125470 w 6677033"/>
                  <a:gd name="connsiteY11" fmla="*/ 40640 h 2883441"/>
                  <a:gd name="connsiteX12" fmla="*/ 3491230 w 6677033"/>
                  <a:gd name="connsiteY12" fmla="*/ 40640 h 2883441"/>
                  <a:gd name="connsiteX13" fmla="*/ 3666490 w 6677033"/>
                  <a:gd name="connsiteY13" fmla="*/ 284480 h 2883441"/>
                  <a:gd name="connsiteX14" fmla="*/ 3628390 w 6677033"/>
                  <a:gd name="connsiteY14" fmla="*/ 345440 h 2883441"/>
                  <a:gd name="connsiteX15" fmla="*/ 3681730 w 6677033"/>
                  <a:gd name="connsiteY15" fmla="*/ 482600 h 2883441"/>
                  <a:gd name="connsiteX16" fmla="*/ 3658870 w 6677033"/>
                  <a:gd name="connsiteY16" fmla="*/ 688340 h 2883441"/>
                  <a:gd name="connsiteX17" fmla="*/ 3620770 w 6677033"/>
                  <a:gd name="connsiteY17" fmla="*/ 764540 h 2883441"/>
                  <a:gd name="connsiteX18" fmla="*/ 3567430 w 6677033"/>
                  <a:gd name="connsiteY18" fmla="*/ 795020 h 2883441"/>
                  <a:gd name="connsiteX19" fmla="*/ 3597910 w 6677033"/>
                  <a:gd name="connsiteY19" fmla="*/ 1076960 h 2883441"/>
                  <a:gd name="connsiteX20" fmla="*/ 3780790 w 6677033"/>
                  <a:gd name="connsiteY20" fmla="*/ 1176020 h 2883441"/>
                  <a:gd name="connsiteX21" fmla="*/ 3956050 w 6677033"/>
                  <a:gd name="connsiteY21" fmla="*/ 1557020 h 2883441"/>
                  <a:gd name="connsiteX22" fmla="*/ 4220066 w 6677033"/>
                  <a:gd name="connsiteY22" fmla="*/ 1968480 h 2883441"/>
                  <a:gd name="connsiteX23" fmla="*/ 4508098 w 6677033"/>
                  <a:gd name="connsiteY23" fmla="*/ 2112496 h 2883441"/>
                  <a:gd name="connsiteX24" fmla="*/ 5220970 w 6677033"/>
                  <a:gd name="connsiteY24" fmla="*/ 2128520 h 2883441"/>
                  <a:gd name="connsiteX25" fmla="*/ 5937250 w 6677033"/>
                  <a:gd name="connsiteY25" fmla="*/ 2151380 h 2883441"/>
                  <a:gd name="connsiteX26" fmla="*/ 6485890 w 6677033"/>
                  <a:gd name="connsiteY26" fmla="*/ 2242820 h 2883441"/>
                  <a:gd name="connsiteX27" fmla="*/ 6600190 w 6677033"/>
                  <a:gd name="connsiteY27" fmla="*/ 2379980 h 2883441"/>
                  <a:gd name="connsiteX28" fmla="*/ 6676390 w 6677033"/>
                  <a:gd name="connsiteY28" fmla="*/ 2585720 h 2883441"/>
                  <a:gd name="connsiteX29" fmla="*/ 6596330 w 6677033"/>
                  <a:gd name="connsiteY29" fmla="*/ 2616552 h 2883441"/>
                  <a:gd name="connsiteX30" fmla="*/ 6542961 w 6677033"/>
                  <a:gd name="connsiteY30" fmla="*/ 2631723 h 2883441"/>
                  <a:gd name="connsiteX31" fmla="*/ 6455410 w 6677033"/>
                  <a:gd name="connsiteY31" fmla="*/ 2623820 h 2883441"/>
                  <a:gd name="connsiteX32" fmla="*/ 6493510 w 6677033"/>
                  <a:gd name="connsiteY32" fmla="*/ 2791460 h 2883441"/>
                  <a:gd name="connsiteX33" fmla="*/ 6402070 w 6677033"/>
                  <a:gd name="connsiteY33" fmla="*/ 2821940 h 2883441"/>
                  <a:gd name="connsiteX34" fmla="*/ 6318250 w 6677033"/>
                  <a:gd name="connsiteY34" fmla="*/ 2806700 h 2883441"/>
                  <a:gd name="connsiteX35" fmla="*/ 6303010 w 6677033"/>
                  <a:gd name="connsiteY35" fmla="*/ 2837180 h 2883441"/>
                  <a:gd name="connsiteX36" fmla="*/ 6066200 w 6677033"/>
                  <a:gd name="connsiteY36" fmla="*/ 2878361 h 2883441"/>
                  <a:gd name="connsiteX37" fmla="*/ 4855210 w 6677033"/>
                  <a:gd name="connsiteY37" fmla="*/ 2806700 h 2883441"/>
                  <a:gd name="connsiteX38" fmla="*/ 2752090 w 6677033"/>
                  <a:gd name="connsiteY38" fmla="*/ 2677160 h 2883441"/>
                  <a:gd name="connsiteX39" fmla="*/ 2515870 w 6677033"/>
                  <a:gd name="connsiteY39" fmla="*/ 2654300 h 2883441"/>
                  <a:gd name="connsiteX40" fmla="*/ 2454910 w 6677033"/>
                  <a:gd name="connsiteY40" fmla="*/ 2585720 h 2883441"/>
                  <a:gd name="connsiteX41" fmla="*/ 2491874 w 6677033"/>
                  <a:gd name="connsiteY41" fmla="*/ 2400528 h 2883441"/>
                  <a:gd name="connsiteX42" fmla="*/ 2347858 w 6677033"/>
                  <a:gd name="connsiteY42" fmla="*/ 2400528 h 2883441"/>
                  <a:gd name="connsiteX43" fmla="*/ 1563370 w 6677033"/>
                  <a:gd name="connsiteY43" fmla="*/ 2364740 h 2883441"/>
                  <a:gd name="connsiteX44" fmla="*/ 1295718 w 6677033"/>
                  <a:gd name="connsiteY44" fmla="*/ 2328545 h 2883441"/>
                  <a:gd name="connsiteX45" fmla="*/ 1281430 w 6677033"/>
                  <a:gd name="connsiteY45" fmla="*/ 2447608 h 2883441"/>
                  <a:gd name="connsiteX46" fmla="*/ 907698 w 6677033"/>
                  <a:gd name="connsiteY46" fmla="*/ 2472536 h 2883441"/>
                  <a:gd name="connsiteX47" fmla="*/ 405130 w 6677033"/>
                  <a:gd name="connsiteY47" fmla="*/ 2402840 h 2883441"/>
                  <a:gd name="connsiteX48" fmla="*/ 161290 w 6677033"/>
                  <a:gd name="connsiteY48" fmla="*/ 2402840 h 2883441"/>
                  <a:gd name="connsiteX49" fmla="*/ 24130 w 6677033"/>
                  <a:gd name="connsiteY49" fmla="*/ 2379980 h 2883441"/>
                  <a:gd name="connsiteX0" fmla="*/ 24130 w 6677033"/>
                  <a:gd name="connsiteY0" fmla="*/ 2379980 h 2891192"/>
                  <a:gd name="connsiteX1" fmla="*/ 46990 w 6677033"/>
                  <a:gd name="connsiteY1" fmla="*/ 2181860 h 2891192"/>
                  <a:gd name="connsiteX2" fmla="*/ 306070 w 6677033"/>
                  <a:gd name="connsiteY2" fmla="*/ 1663700 h 2891192"/>
                  <a:gd name="connsiteX3" fmla="*/ 648970 w 6677033"/>
                  <a:gd name="connsiteY3" fmla="*/ 1358900 h 2891192"/>
                  <a:gd name="connsiteX4" fmla="*/ 1250950 w 6677033"/>
                  <a:gd name="connsiteY4" fmla="*/ 1305560 h 2891192"/>
                  <a:gd name="connsiteX5" fmla="*/ 1837690 w 6677033"/>
                  <a:gd name="connsiteY5" fmla="*/ 1252220 h 2891192"/>
                  <a:gd name="connsiteX6" fmla="*/ 2401570 w 6677033"/>
                  <a:gd name="connsiteY6" fmla="*/ 1115060 h 2891192"/>
                  <a:gd name="connsiteX7" fmla="*/ 2668270 w 6677033"/>
                  <a:gd name="connsiteY7" fmla="*/ 1000760 h 2891192"/>
                  <a:gd name="connsiteX8" fmla="*/ 2622550 w 6677033"/>
                  <a:gd name="connsiteY8" fmla="*/ 642620 h 2891192"/>
                  <a:gd name="connsiteX9" fmla="*/ 2668270 w 6677033"/>
                  <a:gd name="connsiteY9" fmla="*/ 490220 h 2891192"/>
                  <a:gd name="connsiteX10" fmla="*/ 2874010 w 6677033"/>
                  <a:gd name="connsiteY10" fmla="*/ 154940 h 2891192"/>
                  <a:gd name="connsiteX11" fmla="*/ 3125470 w 6677033"/>
                  <a:gd name="connsiteY11" fmla="*/ 40640 h 2891192"/>
                  <a:gd name="connsiteX12" fmla="*/ 3491230 w 6677033"/>
                  <a:gd name="connsiteY12" fmla="*/ 40640 h 2891192"/>
                  <a:gd name="connsiteX13" fmla="*/ 3666490 w 6677033"/>
                  <a:gd name="connsiteY13" fmla="*/ 284480 h 2891192"/>
                  <a:gd name="connsiteX14" fmla="*/ 3628390 w 6677033"/>
                  <a:gd name="connsiteY14" fmla="*/ 345440 h 2891192"/>
                  <a:gd name="connsiteX15" fmla="*/ 3681730 w 6677033"/>
                  <a:gd name="connsiteY15" fmla="*/ 482600 h 2891192"/>
                  <a:gd name="connsiteX16" fmla="*/ 3658870 w 6677033"/>
                  <a:gd name="connsiteY16" fmla="*/ 688340 h 2891192"/>
                  <a:gd name="connsiteX17" fmla="*/ 3620770 w 6677033"/>
                  <a:gd name="connsiteY17" fmla="*/ 764540 h 2891192"/>
                  <a:gd name="connsiteX18" fmla="*/ 3567430 w 6677033"/>
                  <a:gd name="connsiteY18" fmla="*/ 795020 h 2891192"/>
                  <a:gd name="connsiteX19" fmla="*/ 3597910 w 6677033"/>
                  <a:gd name="connsiteY19" fmla="*/ 1076960 h 2891192"/>
                  <a:gd name="connsiteX20" fmla="*/ 3780790 w 6677033"/>
                  <a:gd name="connsiteY20" fmla="*/ 1176020 h 2891192"/>
                  <a:gd name="connsiteX21" fmla="*/ 3956050 w 6677033"/>
                  <a:gd name="connsiteY21" fmla="*/ 1557020 h 2891192"/>
                  <a:gd name="connsiteX22" fmla="*/ 4220066 w 6677033"/>
                  <a:gd name="connsiteY22" fmla="*/ 1968480 h 2891192"/>
                  <a:gd name="connsiteX23" fmla="*/ 4508098 w 6677033"/>
                  <a:gd name="connsiteY23" fmla="*/ 2112496 h 2891192"/>
                  <a:gd name="connsiteX24" fmla="*/ 5220970 w 6677033"/>
                  <a:gd name="connsiteY24" fmla="*/ 2128520 h 2891192"/>
                  <a:gd name="connsiteX25" fmla="*/ 5937250 w 6677033"/>
                  <a:gd name="connsiteY25" fmla="*/ 2151380 h 2891192"/>
                  <a:gd name="connsiteX26" fmla="*/ 6485890 w 6677033"/>
                  <a:gd name="connsiteY26" fmla="*/ 2242820 h 2891192"/>
                  <a:gd name="connsiteX27" fmla="*/ 6600190 w 6677033"/>
                  <a:gd name="connsiteY27" fmla="*/ 2379980 h 2891192"/>
                  <a:gd name="connsiteX28" fmla="*/ 6676390 w 6677033"/>
                  <a:gd name="connsiteY28" fmla="*/ 2585720 h 2891192"/>
                  <a:gd name="connsiteX29" fmla="*/ 6596330 w 6677033"/>
                  <a:gd name="connsiteY29" fmla="*/ 2616552 h 2891192"/>
                  <a:gd name="connsiteX30" fmla="*/ 6542961 w 6677033"/>
                  <a:gd name="connsiteY30" fmla="*/ 2631723 h 2891192"/>
                  <a:gd name="connsiteX31" fmla="*/ 6455410 w 6677033"/>
                  <a:gd name="connsiteY31" fmla="*/ 2623820 h 2891192"/>
                  <a:gd name="connsiteX32" fmla="*/ 6493510 w 6677033"/>
                  <a:gd name="connsiteY32" fmla="*/ 2791460 h 2891192"/>
                  <a:gd name="connsiteX33" fmla="*/ 6402070 w 6677033"/>
                  <a:gd name="connsiteY33" fmla="*/ 2821940 h 2891192"/>
                  <a:gd name="connsiteX34" fmla="*/ 6318250 w 6677033"/>
                  <a:gd name="connsiteY34" fmla="*/ 2806700 h 2891192"/>
                  <a:gd name="connsiteX35" fmla="*/ 6311692 w 6677033"/>
                  <a:gd name="connsiteY35" fmla="*/ 2879249 h 2891192"/>
                  <a:gd name="connsiteX36" fmla="*/ 6066200 w 6677033"/>
                  <a:gd name="connsiteY36" fmla="*/ 2878361 h 2891192"/>
                  <a:gd name="connsiteX37" fmla="*/ 4855210 w 6677033"/>
                  <a:gd name="connsiteY37" fmla="*/ 2806700 h 2891192"/>
                  <a:gd name="connsiteX38" fmla="*/ 2752090 w 6677033"/>
                  <a:gd name="connsiteY38" fmla="*/ 2677160 h 2891192"/>
                  <a:gd name="connsiteX39" fmla="*/ 2515870 w 6677033"/>
                  <a:gd name="connsiteY39" fmla="*/ 2654300 h 2891192"/>
                  <a:gd name="connsiteX40" fmla="*/ 2454910 w 6677033"/>
                  <a:gd name="connsiteY40" fmla="*/ 2585720 h 2891192"/>
                  <a:gd name="connsiteX41" fmla="*/ 2491874 w 6677033"/>
                  <a:gd name="connsiteY41" fmla="*/ 2400528 h 2891192"/>
                  <a:gd name="connsiteX42" fmla="*/ 2347858 w 6677033"/>
                  <a:gd name="connsiteY42" fmla="*/ 2400528 h 2891192"/>
                  <a:gd name="connsiteX43" fmla="*/ 1563370 w 6677033"/>
                  <a:gd name="connsiteY43" fmla="*/ 2364740 h 2891192"/>
                  <a:gd name="connsiteX44" fmla="*/ 1295718 w 6677033"/>
                  <a:gd name="connsiteY44" fmla="*/ 2328545 h 2891192"/>
                  <a:gd name="connsiteX45" fmla="*/ 1281430 w 6677033"/>
                  <a:gd name="connsiteY45" fmla="*/ 2447608 h 2891192"/>
                  <a:gd name="connsiteX46" fmla="*/ 907698 w 6677033"/>
                  <a:gd name="connsiteY46" fmla="*/ 2472536 h 2891192"/>
                  <a:gd name="connsiteX47" fmla="*/ 405130 w 6677033"/>
                  <a:gd name="connsiteY47" fmla="*/ 2402840 h 2891192"/>
                  <a:gd name="connsiteX48" fmla="*/ 161290 w 6677033"/>
                  <a:gd name="connsiteY48" fmla="*/ 2402840 h 2891192"/>
                  <a:gd name="connsiteX49" fmla="*/ 24130 w 6677033"/>
                  <a:gd name="connsiteY49" fmla="*/ 2379980 h 289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6677033" h="2891192">
                    <a:moveTo>
                      <a:pt x="24130" y="2379980"/>
                    </a:moveTo>
                    <a:cubicBezTo>
                      <a:pt x="5080" y="2343150"/>
                      <a:pt x="0" y="2301240"/>
                      <a:pt x="46990" y="2181860"/>
                    </a:cubicBezTo>
                    <a:cubicBezTo>
                      <a:pt x="93980" y="2062480"/>
                      <a:pt x="205740" y="1800860"/>
                      <a:pt x="306070" y="1663700"/>
                    </a:cubicBezTo>
                    <a:cubicBezTo>
                      <a:pt x="406400" y="1526540"/>
                      <a:pt x="491490" y="1418590"/>
                      <a:pt x="648970" y="1358900"/>
                    </a:cubicBezTo>
                    <a:cubicBezTo>
                      <a:pt x="806450" y="1299210"/>
                      <a:pt x="1250950" y="1305560"/>
                      <a:pt x="1250950" y="1305560"/>
                    </a:cubicBezTo>
                    <a:cubicBezTo>
                      <a:pt x="1449070" y="1287780"/>
                      <a:pt x="1645920" y="1283970"/>
                      <a:pt x="1837690" y="1252220"/>
                    </a:cubicBezTo>
                    <a:cubicBezTo>
                      <a:pt x="2029460" y="1220470"/>
                      <a:pt x="2263140" y="1156970"/>
                      <a:pt x="2401570" y="1115060"/>
                    </a:cubicBezTo>
                    <a:cubicBezTo>
                      <a:pt x="2540000" y="1073150"/>
                      <a:pt x="2631440" y="1079500"/>
                      <a:pt x="2668270" y="1000760"/>
                    </a:cubicBezTo>
                    <a:cubicBezTo>
                      <a:pt x="2705100" y="922020"/>
                      <a:pt x="2622550" y="727710"/>
                      <a:pt x="2622550" y="642620"/>
                    </a:cubicBezTo>
                    <a:cubicBezTo>
                      <a:pt x="2622550" y="557530"/>
                      <a:pt x="2626360" y="571500"/>
                      <a:pt x="2668270" y="490220"/>
                    </a:cubicBezTo>
                    <a:cubicBezTo>
                      <a:pt x="2710180" y="408940"/>
                      <a:pt x="2797810" y="229870"/>
                      <a:pt x="2874010" y="154940"/>
                    </a:cubicBezTo>
                    <a:cubicBezTo>
                      <a:pt x="2950210" y="80010"/>
                      <a:pt x="3022600" y="59690"/>
                      <a:pt x="3125470" y="40640"/>
                    </a:cubicBezTo>
                    <a:cubicBezTo>
                      <a:pt x="3228340" y="21590"/>
                      <a:pt x="3401060" y="0"/>
                      <a:pt x="3491230" y="40640"/>
                    </a:cubicBezTo>
                    <a:cubicBezTo>
                      <a:pt x="3581400" y="81280"/>
                      <a:pt x="3643630" y="233680"/>
                      <a:pt x="3666490" y="284480"/>
                    </a:cubicBezTo>
                    <a:cubicBezTo>
                      <a:pt x="3689350" y="335280"/>
                      <a:pt x="3625850" y="312420"/>
                      <a:pt x="3628390" y="345440"/>
                    </a:cubicBezTo>
                    <a:cubicBezTo>
                      <a:pt x="3630930" y="378460"/>
                      <a:pt x="3676650" y="425450"/>
                      <a:pt x="3681730" y="482600"/>
                    </a:cubicBezTo>
                    <a:cubicBezTo>
                      <a:pt x="3686810" y="539750"/>
                      <a:pt x="3669030" y="641350"/>
                      <a:pt x="3658870" y="688340"/>
                    </a:cubicBezTo>
                    <a:cubicBezTo>
                      <a:pt x="3648710" y="735330"/>
                      <a:pt x="3636010" y="746760"/>
                      <a:pt x="3620770" y="764540"/>
                    </a:cubicBezTo>
                    <a:cubicBezTo>
                      <a:pt x="3605530" y="782320"/>
                      <a:pt x="3571240" y="742950"/>
                      <a:pt x="3567430" y="795020"/>
                    </a:cubicBezTo>
                    <a:cubicBezTo>
                      <a:pt x="3563620" y="847090"/>
                      <a:pt x="3562350" y="1013460"/>
                      <a:pt x="3597910" y="1076960"/>
                    </a:cubicBezTo>
                    <a:cubicBezTo>
                      <a:pt x="3633470" y="1140460"/>
                      <a:pt x="3721100" y="1096010"/>
                      <a:pt x="3780790" y="1176020"/>
                    </a:cubicBezTo>
                    <a:cubicBezTo>
                      <a:pt x="3840480" y="1256030"/>
                      <a:pt x="3882837" y="1424943"/>
                      <a:pt x="3956050" y="1557020"/>
                    </a:cubicBezTo>
                    <a:cubicBezTo>
                      <a:pt x="4029263" y="1689097"/>
                      <a:pt x="4128058" y="1875901"/>
                      <a:pt x="4220066" y="1968480"/>
                    </a:cubicBezTo>
                    <a:cubicBezTo>
                      <a:pt x="4312074" y="2061059"/>
                      <a:pt x="4341281" y="2085823"/>
                      <a:pt x="4508098" y="2112496"/>
                    </a:cubicBezTo>
                    <a:cubicBezTo>
                      <a:pt x="4674915" y="2139169"/>
                      <a:pt x="4982778" y="2122039"/>
                      <a:pt x="5220970" y="2128520"/>
                    </a:cubicBezTo>
                    <a:cubicBezTo>
                      <a:pt x="5459162" y="2135001"/>
                      <a:pt x="5726430" y="2132330"/>
                      <a:pt x="5937250" y="2151380"/>
                    </a:cubicBezTo>
                    <a:cubicBezTo>
                      <a:pt x="6148070" y="2170430"/>
                      <a:pt x="6375400" y="2204720"/>
                      <a:pt x="6485890" y="2242820"/>
                    </a:cubicBezTo>
                    <a:cubicBezTo>
                      <a:pt x="6596380" y="2280920"/>
                      <a:pt x="6568440" y="2322830"/>
                      <a:pt x="6600190" y="2379980"/>
                    </a:cubicBezTo>
                    <a:cubicBezTo>
                      <a:pt x="6631940" y="2437130"/>
                      <a:pt x="6677033" y="2546291"/>
                      <a:pt x="6676390" y="2585720"/>
                    </a:cubicBezTo>
                    <a:cubicBezTo>
                      <a:pt x="6675747" y="2625149"/>
                      <a:pt x="6618568" y="2608885"/>
                      <a:pt x="6596330" y="2616552"/>
                    </a:cubicBezTo>
                    <a:cubicBezTo>
                      <a:pt x="6574092" y="2624219"/>
                      <a:pt x="6566448" y="2630512"/>
                      <a:pt x="6542961" y="2631723"/>
                    </a:cubicBezTo>
                    <a:cubicBezTo>
                      <a:pt x="6519474" y="2632934"/>
                      <a:pt x="6463652" y="2597197"/>
                      <a:pt x="6455410" y="2623820"/>
                    </a:cubicBezTo>
                    <a:cubicBezTo>
                      <a:pt x="6447168" y="2650443"/>
                      <a:pt x="6502400" y="2758440"/>
                      <a:pt x="6493510" y="2791460"/>
                    </a:cubicBezTo>
                    <a:cubicBezTo>
                      <a:pt x="6484620" y="2824480"/>
                      <a:pt x="6431280" y="2819400"/>
                      <a:pt x="6402070" y="2821940"/>
                    </a:cubicBezTo>
                    <a:cubicBezTo>
                      <a:pt x="6372860" y="2824480"/>
                      <a:pt x="6333313" y="2797149"/>
                      <a:pt x="6318250" y="2806700"/>
                    </a:cubicBezTo>
                    <a:cubicBezTo>
                      <a:pt x="6303187" y="2816252"/>
                      <a:pt x="6353700" y="2867306"/>
                      <a:pt x="6311692" y="2879249"/>
                    </a:cubicBezTo>
                    <a:cubicBezTo>
                      <a:pt x="6269684" y="2891192"/>
                      <a:pt x="6308947" y="2890452"/>
                      <a:pt x="6066200" y="2878361"/>
                    </a:cubicBezTo>
                    <a:lnTo>
                      <a:pt x="4855210" y="2806700"/>
                    </a:lnTo>
                    <a:lnTo>
                      <a:pt x="2752090" y="2677160"/>
                    </a:lnTo>
                    <a:cubicBezTo>
                      <a:pt x="2362200" y="2651760"/>
                      <a:pt x="2565400" y="2669540"/>
                      <a:pt x="2515870" y="2654300"/>
                    </a:cubicBezTo>
                    <a:cubicBezTo>
                      <a:pt x="2466340" y="2639060"/>
                      <a:pt x="2458909" y="2628015"/>
                      <a:pt x="2454910" y="2585720"/>
                    </a:cubicBezTo>
                    <a:cubicBezTo>
                      <a:pt x="2450911" y="2543425"/>
                      <a:pt x="2509716" y="2431393"/>
                      <a:pt x="2491874" y="2400528"/>
                    </a:cubicBezTo>
                    <a:cubicBezTo>
                      <a:pt x="2474032" y="2369663"/>
                      <a:pt x="2502609" y="2406493"/>
                      <a:pt x="2347858" y="2400528"/>
                    </a:cubicBezTo>
                    <a:lnTo>
                      <a:pt x="1563370" y="2364740"/>
                    </a:lnTo>
                    <a:cubicBezTo>
                      <a:pt x="1388013" y="2352743"/>
                      <a:pt x="1342708" y="2314734"/>
                      <a:pt x="1295718" y="2328545"/>
                    </a:cubicBezTo>
                    <a:cubicBezTo>
                      <a:pt x="1248728" y="2342356"/>
                      <a:pt x="1346100" y="2423610"/>
                      <a:pt x="1281430" y="2447608"/>
                    </a:cubicBezTo>
                    <a:cubicBezTo>
                      <a:pt x="1216760" y="2471607"/>
                      <a:pt x="1053748" y="2479997"/>
                      <a:pt x="907698" y="2472536"/>
                    </a:cubicBezTo>
                    <a:cubicBezTo>
                      <a:pt x="761648" y="2465075"/>
                      <a:pt x="529531" y="2414456"/>
                      <a:pt x="405130" y="2402840"/>
                    </a:cubicBezTo>
                    <a:cubicBezTo>
                      <a:pt x="280729" y="2391224"/>
                      <a:pt x="227330" y="2406650"/>
                      <a:pt x="161290" y="2402840"/>
                    </a:cubicBezTo>
                    <a:cubicBezTo>
                      <a:pt x="95250" y="2399030"/>
                      <a:pt x="43180" y="2416810"/>
                      <a:pt x="24130" y="2379980"/>
                    </a:cubicBezTo>
                    <a:close/>
                  </a:path>
                </a:pathLst>
              </a:custGeom>
              <a:solidFill>
                <a:srgbClr val="CC99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4" name="Freeform 153"/>
              <p:cNvSpPr/>
              <p:nvPr/>
            </p:nvSpPr>
            <p:spPr>
              <a:xfrm>
                <a:off x="2214563" y="4391025"/>
                <a:ext cx="647700" cy="842963"/>
              </a:xfrm>
              <a:custGeom>
                <a:avLst/>
                <a:gdLst>
                  <a:gd name="connsiteX0" fmla="*/ 647700 w 647700"/>
                  <a:gd name="connsiteY0" fmla="*/ 842963 h 842963"/>
                  <a:gd name="connsiteX1" fmla="*/ 585787 w 647700"/>
                  <a:gd name="connsiteY1" fmla="*/ 709613 h 842963"/>
                  <a:gd name="connsiteX2" fmla="*/ 285750 w 647700"/>
                  <a:gd name="connsiteY2" fmla="*/ 633413 h 842963"/>
                  <a:gd name="connsiteX3" fmla="*/ 104775 w 647700"/>
                  <a:gd name="connsiteY3" fmla="*/ 628650 h 842963"/>
                  <a:gd name="connsiteX4" fmla="*/ 19050 w 647700"/>
                  <a:gd name="connsiteY4" fmla="*/ 628650 h 842963"/>
                  <a:gd name="connsiteX5" fmla="*/ 219075 w 647700"/>
                  <a:gd name="connsiteY5" fmla="*/ 557213 h 842963"/>
                  <a:gd name="connsiteX6" fmla="*/ 357187 w 647700"/>
                  <a:gd name="connsiteY6" fmla="*/ 366713 h 842963"/>
                  <a:gd name="connsiteX7" fmla="*/ 333375 w 647700"/>
                  <a:gd name="connsiteY7" fmla="*/ 157163 h 842963"/>
                  <a:gd name="connsiteX8" fmla="*/ 238125 w 647700"/>
                  <a:gd name="connsiteY8" fmla="*/ 0 h 842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0" h="842963">
                    <a:moveTo>
                      <a:pt x="647700" y="842963"/>
                    </a:moveTo>
                    <a:cubicBezTo>
                      <a:pt x="646906" y="793750"/>
                      <a:pt x="646112" y="744538"/>
                      <a:pt x="585787" y="709613"/>
                    </a:cubicBezTo>
                    <a:cubicBezTo>
                      <a:pt x="525462" y="674688"/>
                      <a:pt x="365919" y="646907"/>
                      <a:pt x="285750" y="633413"/>
                    </a:cubicBezTo>
                    <a:cubicBezTo>
                      <a:pt x="205581" y="619919"/>
                      <a:pt x="149225" y="629444"/>
                      <a:pt x="104775" y="628650"/>
                    </a:cubicBezTo>
                    <a:cubicBezTo>
                      <a:pt x="60325" y="627856"/>
                      <a:pt x="0" y="640556"/>
                      <a:pt x="19050" y="628650"/>
                    </a:cubicBezTo>
                    <a:cubicBezTo>
                      <a:pt x="38100" y="616744"/>
                      <a:pt x="162719" y="600869"/>
                      <a:pt x="219075" y="557213"/>
                    </a:cubicBezTo>
                    <a:cubicBezTo>
                      <a:pt x="275431" y="513557"/>
                      <a:pt x="338137" y="433388"/>
                      <a:pt x="357187" y="366713"/>
                    </a:cubicBezTo>
                    <a:cubicBezTo>
                      <a:pt x="376237" y="300038"/>
                      <a:pt x="353219" y="218282"/>
                      <a:pt x="333375" y="157163"/>
                    </a:cubicBezTo>
                    <a:cubicBezTo>
                      <a:pt x="313531" y="96044"/>
                      <a:pt x="275828" y="48022"/>
                      <a:pt x="238125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5" name="Freeform 154"/>
              <p:cNvSpPr/>
              <p:nvPr/>
            </p:nvSpPr>
            <p:spPr>
              <a:xfrm>
                <a:off x="3880644" y="4400550"/>
                <a:ext cx="191294" cy="895350"/>
              </a:xfrm>
              <a:custGeom>
                <a:avLst/>
                <a:gdLst>
                  <a:gd name="connsiteX0" fmla="*/ 191294 w 191294"/>
                  <a:gd name="connsiteY0" fmla="*/ 895350 h 895350"/>
                  <a:gd name="connsiteX1" fmla="*/ 105569 w 191294"/>
                  <a:gd name="connsiteY1" fmla="*/ 700088 h 895350"/>
                  <a:gd name="connsiteX2" fmla="*/ 15081 w 191294"/>
                  <a:gd name="connsiteY2" fmla="*/ 338138 h 895350"/>
                  <a:gd name="connsiteX3" fmla="*/ 15081 w 191294"/>
                  <a:gd name="connsiteY3" fmla="*/ 0 h 89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1294" h="895350">
                    <a:moveTo>
                      <a:pt x="191294" y="895350"/>
                    </a:moveTo>
                    <a:cubicBezTo>
                      <a:pt x="163116" y="844153"/>
                      <a:pt x="134938" y="792957"/>
                      <a:pt x="105569" y="700088"/>
                    </a:cubicBezTo>
                    <a:cubicBezTo>
                      <a:pt x="76200" y="607219"/>
                      <a:pt x="30162" y="454819"/>
                      <a:pt x="15081" y="338138"/>
                    </a:cubicBezTo>
                    <a:cubicBezTo>
                      <a:pt x="0" y="221457"/>
                      <a:pt x="7540" y="110728"/>
                      <a:pt x="15081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6" name="Freeform 155"/>
              <p:cNvSpPr/>
              <p:nvPr/>
            </p:nvSpPr>
            <p:spPr>
              <a:xfrm>
                <a:off x="2728913" y="5181600"/>
                <a:ext cx="27781" cy="190500"/>
              </a:xfrm>
              <a:custGeom>
                <a:avLst/>
                <a:gdLst>
                  <a:gd name="connsiteX0" fmla="*/ 0 w 27781"/>
                  <a:gd name="connsiteY0" fmla="*/ 0 h 190500"/>
                  <a:gd name="connsiteX1" fmla="*/ 23812 w 27781"/>
                  <a:gd name="connsiteY1" fmla="*/ 119063 h 190500"/>
                  <a:gd name="connsiteX2" fmla="*/ 23812 w 27781"/>
                  <a:gd name="connsiteY2" fmla="*/ 1905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781" h="190500">
                    <a:moveTo>
                      <a:pt x="0" y="0"/>
                    </a:moveTo>
                    <a:cubicBezTo>
                      <a:pt x="9921" y="43656"/>
                      <a:pt x="19843" y="87313"/>
                      <a:pt x="23812" y="119063"/>
                    </a:cubicBezTo>
                    <a:cubicBezTo>
                      <a:pt x="27781" y="150813"/>
                      <a:pt x="25796" y="170656"/>
                      <a:pt x="23812" y="19050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7" name="Freeform 8"/>
              <p:cNvSpPr/>
              <p:nvPr/>
            </p:nvSpPr>
            <p:spPr>
              <a:xfrm>
                <a:off x="2595563" y="5195888"/>
                <a:ext cx="21431" cy="176212"/>
              </a:xfrm>
              <a:custGeom>
                <a:avLst/>
                <a:gdLst>
                  <a:gd name="connsiteX0" fmla="*/ 0 w 21431"/>
                  <a:gd name="connsiteY0" fmla="*/ 0 h 176212"/>
                  <a:gd name="connsiteX1" fmla="*/ 19050 w 21431"/>
                  <a:gd name="connsiteY1" fmla="*/ 109537 h 176212"/>
                  <a:gd name="connsiteX2" fmla="*/ 14287 w 21431"/>
                  <a:gd name="connsiteY2" fmla="*/ 176212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31" h="176212">
                    <a:moveTo>
                      <a:pt x="0" y="0"/>
                    </a:moveTo>
                    <a:cubicBezTo>
                      <a:pt x="8334" y="40084"/>
                      <a:pt x="16669" y="80168"/>
                      <a:pt x="19050" y="109537"/>
                    </a:cubicBezTo>
                    <a:cubicBezTo>
                      <a:pt x="21431" y="138906"/>
                      <a:pt x="17859" y="157559"/>
                      <a:pt x="14287" y="176212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8" name="Freeform 9"/>
              <p:cNvSpPr/>
              <p:nvPr/>
            </p:nvSpPr>
            <p:spPr>
              <a:xfrm>
                <a:off x="1427956" y="4718051"/>
                <a:ext cx="852488" cy="609599"/>
              </a:xfrm>
              <a:custGeom>
                <a:avLst/>
                <a:gdLst>
                  <a:gd name="connsiteX0" fmla="*/ 105569 w 852488"/>
                  <a:gd name="connsiteY0" fmla="*/ 434974 h 609599"/>
                  <a:gd name="connsiteX1" fmla="*/ 38894 w 852488"/>
                  <a:gd name="connsiteY1" fmla="*/ 487362 h 609599"/>
                  <a:gd name="connsiteX2" fmla="*/ 48419 w 852488"/>
                  <a:gd name="connsiteY2" fmla="*/ 596899 h 609599"/>
                  <a:gd name="connsiteX3" fmla="*/ 329407 w 852488"/>
                  <a:gd name="connsiteY3" fmla="*/ 563562 h 609599"/>
                  <a:gd name="connsiteX4" fmla="*/ 510382 w 852488"/>
                  <a:gd name="connsiteY4" fmla="*/ 539749 h 609599"/>
                  <a:gd name="connsiteX5" fmla="*/ 662782 w 852488"/>
                  <a:gd name="connsiteY5" fmla="*/ 430212 h 609599"/>
                  <a:gd name="connsiteX6" fmla="*/ 819944 w 852488"/>
                  <a:gd name="connsiteY6" fmla="*/ 158749 h 609599"/>
                  <a:gd name="connsiteX7" fmla="*/ 838994 w 852488"/>
                  <a:gd name="connsiteY7" fmla="*/ 11112 h 609599"/>
                  <a:gd name="connsiteX8" fmla="*/ 738982 w 852488"/>
                  <a:gd name="connsiteY8" fmla="*/ 92074 h 609599"/>
                  <a:gd name="connsiteX9" fmla="*/ 605632 w 852488"/>
                  <a:gd name="connsiteY9" fmla="*/ 311149 h 609599"/>
                  <a:gd name="connsiteX10" fmla="*/ 472282 w 852488"/>
                  <a:gd name="connsiteY10" fmla="*/ 425449 h 609599"/>
                  <a:gd name="connsiteX11" fmla="*/ 305594 w 852488"/>
                  <a:gd name="connsiteY11" fmla="*/ 463549 h 609599"/>
                  <a:gd name="connsiteX12" fmla="*/ 105569 w 852488"/>
                  <a:gd name="connsiteY12" fmla="*/ 434974 h 609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2488" h="609599">
                    <a:moveTo>
                      <a:pt x="105569" y="434974"/>
                    </a:moveTo>
                    <a:cubicBezTo>
                      <a:pt x="61119" y="438943"/>
                      <a:pt x="48419" y="460375"/>
                      <a:pt x="38894" y="487362"/>
                    </a:cubicBezTo>
                    <a:cubicBezTo>
                      <a:pt x="29369" y="514349"/>
                      <a:pt x="0" y="584199"/>
                      <a:pt x="48419" y="596899"/>
                    </a:cubicBezTo>
                    <a:cubicBezTo>
                      <a:pt x="96838" y="609599"/>
                      <a:pt x="329407" y="563562"/>
                      <a:pt x="329407" y="563562"/>
                    </a:cubicBezTo>
                    <a:cubicBezTo>
                      <a:pt x="406401" y="554037"/>
                      <a:pt x="454820" y="561974"/>
                      <a:pt x="510382" y="539749"/>
                    </a:cubicBezTo>
                    <a:cubicBezTo>
                      <a:pt x="565944" y="517524"/>
                      <a:pt x="611188" y="493712"/>
                      <a:pt x="662782" y="430212"/>
                    </a:cubicBezTo>
                    <a:cubicBezTo>
                      <a:pt x="714376" y="366712"/>
                      <a:pt x="790575" y="228599"/>
                      <a:pt x="819944" y="158749"/>
                    </a:cubicBezTo>
                    <a:cubicBezTo>
                      <a:pt x="849313" y="88899"/>
                      <a:pt x="852488" y="22225"/>
                      <a:pt x="838994" y="11112"/>
                    </a:cubicBezTo>
                    <a:cubicBezTo>
                      <a:pt x="825500" y="0"/>
                      <a:pt x="777876" y="42068"/>
                      <a:pt x="738982" y="92074"/>
                    </a:cubicBezTo>
                    <a:cubicBezTo>
                      <a:pt x="700088" y="142080"/>
                      <a:pt x="650082" y="255587"/>
                      <a:pt x="605632" y="311149"/>
                    </a:cubicBezTo>
                    <a:cubicBezTo>
                      <a:pt x="561182" y="366711"/>
                      <a:pt x="522288" y="400049"/>
                      <a:pt x="472282" y="425449"/>
                    </a:cubicBezTo>
                    <a:cubicBezTo>
                      <a:pt x="422276" y="450849"/>
                      <a:pt x="362744" y="462755"/>
                      <a:pt x="305594" y="463549"/>
                    </a:cubicBezTo>
                    <a:cubicBezTo>
                      <a:pt x="248444" y="464343"/>
                      <a:pt x="150019" y="431005"/>
                      <a:pt x="105569" y="434974"/>
                    </a:cubicBezTo>
                    <a:close/>
                  </a:path>
                </a:pathLst>
              </a:custGeom>
              <a:solidFill>
                <a:srgbClr val="CC99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9" name="Freeform 10"/>
              <p:cNvSpPr/>
              <p:nvPr/>
            </p:nvSpPr>
            <p:spPr>
              <a:xfrm>
                <a:off x="7810500" y="5349240"/>
                <a:ext cx="106680" cy="342900"/>
              </a:xfrm>
              <a:custGeom>
                <a:avLst/>
                <a:gdLst>
                  <a:gd name="connsiteX0" fmla="*/ 106680 w 106680"/>
                  <a:gd name="connsiteY0" fmla="*/ 342900 h 342900"/>
                  <a:gd name="connsiteX1" fmla="*/ 45720 w 106680"/>
                  <a:gd name="connsiteY1" fmla="*/ 99060 h 342900"/>
                  <a:gd name="connsiteX2" fmla="*/ 0 w 106680"/>
                  <a:gd name="connsiteY2" fmla="*/ 0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680" h="342900">
                    <a:moveTo>
                      <a:pt x="106680" y="342900"/>
                    </a:moveTo>
                    <a:cubicBezTo>
                      <a:pt x="85090" y="249555"/>
                      <a:pt x="63500" y="156210"/>
                      <a:pt x="45720" y="99060"/>
                    </a:cubicBezTo>
                    <a:cubicBezTo>
                      <a:pt x="27940" y="41910"/>
                      <a:pt x="13970" y="20955"/>
                      <a:pt x="0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0" name="Freeform 11"/>
              <p:cNvSpPr/>
              <p:nvPr/>
            </p:nvSpPr>
            <p:spPr>
              <a:xfrm>
                <a:off x="5013960" y="4686300"/>
                <a:ext cx="3037840" cy="838200"/>
              </a:xfrm>
              <a:custGeom>
                <a:avLst/>
                <a:gdLst>
                  <a:gd name="connsiteX0" fmla="*/ 3032760 w 3037840"/>
                  <a:gd name="connsiteY0" fmla="*/ 838200 h 838200"/>
                  <a:gd name="connsiteX1" fmla="*/ 2979420 w 3037840"/>
                  <a:gd name="connsiteY1" fmla="*/ 601980 h 838200"/>
                  <a:gd name="connsiteX2" fmla="*/ 2682240 w 3037840"/>
                  <a:gd name="connsiteY2" fmla="*/ 495300 h 838200"/>
                  <a:gd name="connsiteX3" fmla="*/ 2004060 w 3037840"/>
                  <a:gd name="connsiteY3" fmla="*/ 441960 h 838200"/>
                  <a:gd name="connsiteX4" fmla="*/ 1325880 w 3037840"/>
                  <a:gd name="connsiteY4" fmla="*/ 434340 h 838200"/>
                  <a:gd name="connsiteX5" fmla="*/ 861060 w 3037840"/>
                  <a:gd name="connsiteY5" fmla="*/ 396240 h 838200"/>
                  <a:gd name="connsiteX6" fmla="*/ 426720 w 3037840"/>
                  <a:gd name="connsiteY6" fmla="*/ 350520 h 838200"/>
                  <a:gd name="connsiteX7" fmla="*/ 190500 w 3037840"/>
                  <a:gd name="connsiteY7" fmla="*/ 259080 h 838200"/>
                  <a:gd name="connsiteX8" fmla="*/ 0 w 3037840"/>
                  <a:gd name="connsiteY8" fmla="*/ 0 h 838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37840" h="838200">
                    <a:moveTo>
                      <a:pt x="3032760" y="838200"/>
                    </a:moveTo>
                    <a:cubicBezTo>
                      <a:pt x="3035300" y="748665"/>
                      <a:pt x="3037840" y="659130"/>
                      <a:pt x="2979420" y="601980"/>
                    </a:cubicBezTo>
                    <a:cubicBezTo>
                      <a:pt x="2921000" y="544830"/>
                      <a:pt x="2844800" y="521970"/>
                      <a:pt x="2682240" y="495300"/>
                    </a:cubicBezTo>
                    <a:cubicBezTo>
                      <a:pt x="2519680" y="468630"/>
                      <a:pt x="2230120" y="452120"/>
                      <a:pt x="2004060" y="441960"/>
                    </a:cubicBezTo>
                    <a:cubicBezTo>
                      <a:pt x="1778000" y="431800"/>
                      <a:pt x="1516380" y="441960"/>
                      <a:pt x="1325880" y="434340"/>
                    </a:cubicBezTo>
                    <a:cubicBezTo>
                      <a:pt x="1135380" y="426720"/>
                      <a:pt x="1010920" y="410210"/>
                      <a:pt x="861060" y="396240"/>
                    </a:cubicBezTo>
                    <a:cubicBezTo>
                      <a:pt x="711200" y="382270"/>
                      <a:pt x="538480" y="373380"/>
                      <a:pt x="426720" y="350520"/>
                    </a:cubicBezTo>
                    <a:cubicBezTo>
                      <a:pt x="314960" y="327660"/>
                      <a:pt x="261620" y="317500"/>
                      <a:pt x="190500" y="259080"/>
                    </a:cubicBezTo>
                    <a:cubicBezTo>
                      <a:pt x="119380" y="200660"/>
                      <a:pt x="59690" y="100330"/>
                      <a:pt x="0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1" name="Freeform 12"/>
              <p:cNvSpPr/>
              <p:nvPr/>
            </p:nvSpPr>
            <p:spPr>
              <a:xfrm>
                <a:off x="7924800" y="5318760"/>
                <a:ext cx="81280" cy="396240"/>
              </a:xfrm>
              <a:custGeom>
                <a:avLst/>
                <a:gdLst>
                  <a:gd name="connsiteX0" fmla="*/ 0 w 81280"/>
                  <a:gd name="connsiteY0" fmla="*/ 0 h 396240"/>
                  <a:gd name="connsiteX1" fmla="*/ 68580 w 81280"/>
                  <a:gd name="connsiteY1" fmla="*/ 175260 h 396240"/>
                  <a:gd name="connsiteX2" fmla="*/ 76200 w 81280"/>
                  <a:gd name="connsiteY2" fmla="*/ 396240 h 39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1280" h="396240">
                    <a:moveTo>
                      <a:pt x="0" y="0"/>
                    </a:moveTo>
                    <a:cubicBezTo>
                      <a:pt x="27940" y="54610"/>
                      <a:pt x="55880" y="109220"/>
                      <a:pt x="68580" y="175260"/>
                    </a:cubicBezTo>
                    <a:cubicBezTo>
                      <a:pt x="81280" y="241300"/>
                      <a:pt x="78740" y="318770"/>
                      <a:pt x="76200" y="39624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2" name="Freeform 13"/>
              <p:cNvSpPr/>
              <p:nvPr/>
            </p:nvSpPr>
            <p:spPr>
              <a:xfrm>
                <a:off x="8054340" y="5212080"/>
                <a:ext cx="114300" cy="289560"/>
              </a:xfrm>
              <a:custGeom>
                <a:avLst/>
                <a:gdLst>
                  <a:gd name="connsiteX0" fmla="*/ 0 w 114300"/>
                  <a:gd name="connsiteY0" fmla="*/ 0 h 289560"/>
                  <a:gd name="connsiteX1" fmla="*/ 91440 w 114300"/>
                  <a:gd name="connsiteY1" fmla="*/ 152400 h 289560"/>
                  <a:gd name="connsiteX2" fmla="*/ 114300 w 114300"/>
                  <a:gd name="connsiteY2" fmla="*/ 289560 h 289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00" h="289560">
                    <a:moveTo>
                      <a:pt x="0" y="0"/>
                    </a:moveTo>
                    <a:cubicBezTo>
                      <a:pt x="36195" y="52070"/>
                      <a:pt x="72390" y="104140"/>
                      <a:pt x="91440" y="152400"/>
                    </a:cubicBezTo>
                    <a:cubicBezTo>
                      <a:pt x="110490" y="200660"/>
                      <a:pt x="112395" y="245110"/>
                      <a:pt x="114300" y="28956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3" name="Freeform 14"/>
              <p:cNvSpPr/>
              <p:nvPr/>
            </p:nvSpPr>
            <p:spPr>
              <a:xfrm>
                <a:off x="4437380" y="2956560"/>
                <a:ext cx="271780" cy="944880"/>
              </a:xfrm>
              <a:custGeom>
                <a:avLst/>
                <a:gdLst>
                  <a:gd name="connsiteX0" fmla="*/ 88900 w 271780"/>
                  <a:gd name="connsiteY0" fmla="*/ 944880 h 944880"/>
                  <a:gd name="connsiteX1" fmla="*/ 104140 w 271780"/>
                  <a:gd name="connsiteY1" fmla="*/ 762000 h 944880"/>
                  <a:gd name="connsiteX2" fmla="*/ 27940 w 271780"/>
                  <a:gd name="connsiteY2" fmla="*/ 502920 h 944880"/>
                  <a:gd name="connsiteX3" fmla="*/ 271780 w 271780"/>
                  <a:gd name="connsiteY3" fmla="*/ 0 h 944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1780" h="944880">
                    <a:moveTo>
                      <a:pt x="88900" y="944880"/>
                    </a:moveTo>
                    <a:cubicBezTo>
                      <a:pt x="101600" y="890270"/>
                      <a:pt x="114300" y="835660"/>
                      <a:pt x="104140" y="762000"/>
                    </a:cubicBezTo>
                    <a:cubicBezTo>
                      <a:pt x="93980" y="688340"/>
                      <a:pt x="0" y="629920"/>
                      <a:pt x="27940" y="502920"/>
                    </a:cubicBezTo>
                    <a:cubicBezTo>
                      <a:pt x="55880" y="375920"/>
                      <a:pt x="163830" y="187960"/>
                      <a:pt x="271780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4" name="Freeform 15"/>
              <p:cNvSpPr/>
              <p:nvPr/>
            </p:nvSpPr>
            <p:spPr>
              <a:xfrm>
                <a:off x="4649470" y="3314700"/>
                <a:ext cx="494030" cy="347980"/>
              </a:xfrm>
              <a:custGeom>
                <a:avLst/>
                <a:gdLst>
                  <a:gd name="connsiteX0" fmla="*/ 494030 w 494030"/>
                  <a:gd name="connsiteY0" fmla="*/ 342900 h 347980"/>
                  <a:gd name="connsiteX1" fmla="*/ 265430 w 494030"/>
                  <a:gd name="connsiteY1" fmla="*/ 342900 h 347980"/>
                  <a:gd name="connsiteX2" fmla="*/ 59690 w 494030"/>
                  <a:gd name="connsiteY2" fmla="*/ 312420 h 347980"/>
                  <a:gd name="connsiteX3" fmla="*/ 6350 w 494030"/>
                  <a:gd name="connsiteY3" fmla="*/ 213360 h 347980"/>
                  <a:gd name="connsiteX4" fmla="*/ 21590 w 494030"/>
                  <a:gd name="connsiteY4" fmla="*/ 0 h 347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4030" h="347980">
                    <a:moveTo>
                      <a:pt x="494030" y="342900"/>
                    </a:moveTo>
                    <a:cubicBezTo>
                      <a:pt x="415925" y="345440"/>
                      <a:pt x="337820" y="347980"/>
                      <a:pt x="265430" y="342900"/>
                    </a:cubicBezTo>
                    <a:cubicBezTo>
                      <a:pt x="193040" y="337820"/>
                      <a:pt x="102870" y="334010"/>
                      <a:pt x="59690" y="312420"/>
                    </a:cubicBezTo>
                    <a:cubicBezTo>
                      <a:pt x="16510" y="290830"/>
                      <a:pt x="12700" y="265430"/>
                      <a:pt x="6350" y="213360"/>
                    </a:cubicBezTo>
                    <a:cubicBezTo>
                      <a:pt x="0" y="161290"/>
                      <a:pt x="10795" y="80645"/>
                      <a:pt x="21590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5" name="Freeform 16"/>
              <p:cNvSpPr/>
              <p:nvPr/>
            </p:nvSpPr>
            <p:spPr>
              <a:xfrm>
                <a:off x="4625579" y="3094831"/>
                <a:ext cx="115490" cy="251619"/>
              </a:xfrm>
              <a:custGeom>
                <a:avLst/>
                <a:gdLst>
                  <a:gd name="connsiteX0" fmla="*/ 115490 w 115490"/>
                  <a:gd name="connsiteY0" fmla="*/ 234157 h 251619"/>
                  <a:gd name="connsiteX1" fmla="*/ 17859 w 115490"/>
                  <a:gd name="connsiteY1" fmla="*/ 227013 h 251619"/>
                  <a:gd name="connsiteX2" fmla="*/ 8334 w 115490"/>
                  <a:gd name="connsiteY2" fmla="*/ 86519 h 251619"/>
                  <a:gd name="connsiteX3" fmla="*/ 60721 w 115490"/>
                  <a:gd name="connsiteY3" fmla="*/ 12700 h 251619"/>
                  <a:gd name="connsiteX4" fmla="*/ 98821 w 115490"/>
                  <a:gd name="connsiteY4" fmla="*/ 10319 h 25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490" h="251619">
                    <a:moveTo>
                      <a:pt x="115490" y="234157"/>
                    </a:moveTo>
                    <a:cubicBezTo>
                      <a:pt x="75604" y="242888"/>
                      <a:pt x="35718" y="251619"/>
                      <a:pt x="17859" y="227013"/>
                    </a:cubicBezTo>
                    <a:cubicBezTo>
                      <a:pt x="0" y="202407"/>
                      <a:pt x="1190" y="122238"/>
                      <a:pt x="8334" y="86519"/>
                    </a:cubicBezTo>
                    <a:cubicBezTo>
                      <a:pt x="15478" y="50800"/>
                      <a:pt x="45640" y="25400"/>
                      <a:pt x="60721" y="12700"/>
                    </a:cubicBezTo>
                    <a:cubicBezTo>
                      <a:pt x="75802" y="0"/>
                      <a:pt x="87311" y="5159"/>
                      <a:pt x="98821" y="10319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6" name="Freeform 17"/>
              <p:cNvSpPr/>
              <p:nvPr/>
            </p:nvSpPr>
            <p:spPr>
              <a:xfrm>
                <a:off x="4932363" y="3121025"/>
                <a:ext cx="263525" cy="110331"/>
              </a:xfrm>
              <a:custGeom>
                <a:avLst/>
                <a:gdLst>
                  <a:gd name="connsiteX0" fmla="*/ 263525 w 263525"/>
                  <a:gd name="connsiteY0" fmla="*/ 110331 h 110331"/>
                  <a:gd name="connsiteX1" fmla="*/ 194468 w 263525"/>
                  <a:gd name="connsiteY1" fmla="*/ 26988 h 110331"/>
                  <a:gd name="connsiteX2" fmla="*/ 82550 w 263525"/>
                  <a:gd name="connsiteY2" fmla="*/ 3175 h 110331"/>
                  <a:gd name="connsiteX3" fmla="*/ 6350 w 263525"/>
                  <a:gd name="connsiteY3" fmla="*/ 46038 h 110331"/>
                  <a:gd name="connsiteX4" fmla="*/ 120650 w 263525"/>
                  <a:gd name="connsiteY4" fmla="*/ 46038 h 110331"/>
                  <a:gd name="connsiteX5" fmla="*/ 213518 w 263525"/>
                  <a:gd name="connsiteY5" fmla="*/ 86519 h 110331"/>
                  <a:gd name="connsiteX6" fmla="*/ 263525 w 263525"/>
                  <a:gd name="connsiteY6" fmla="*/ 110331 h 110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3525" h="110331">
                    <a:moveTo>
                      <a:pt x="263525" y="110331"/>
                    </a:moveTo>
                    <a:cubicBezTo>
                      <a:pt x="244077" y="77589"/>
                      <a:pt x="224630" y="44847"/>
                      <a:pt x="194468" y="26988"/>
                    </a:cubicBezTo>
                    <a:cubicBezTo>
                      <a:pt x="164306" y="9129"/>
                      <a:pt x="113903" y="0"/>
                      <a:pt x="82550" y="3175"/>
                    </a:cubicBezTo>
                    <a:cubicBezTo>
                      <a:pt x="51197" y="6350"/>
                      <a:pt x="0" y="38894"/>
                      <a:pt x="6350" y="46038"/>
                    </a:cubicBezTo>
                    <a:cubicBezTo>
                      <a:pt x="12700" y="53182"/>
                      <a:pt x="86122" y="39291"/>
                      <a:pt x="120650" y="46038"/>
                    </a:cubicBezTo>
                    <a:cubicBezTo>
                      <a:pt x="155178" y="52785"/>
                      <a:pt x="213518" y="86519"/>
                      <a:pt x="213518" y="86519"/>
                    </a:cubicBezTo>
                    <a:lnTo>
                      <a:pt x="263525" y="110331"/>
                    </a:ln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7" name="Freeform 18"/>
              <p:cNvSpPr/>
              <p:nvPr/>
            </p:nvSpPr>
            <p:spPr>
              <a:xfrm>
                <a:off x="5062538" y="3467100"/>
                <a:ext cx="176212" cy="28575"/>
              </a:xfrm>
              <a:custGeom>
                <a:avLst/>
                <a:gdLst>
                  <a:gd name="connsiteX0" fmla="*/ 176212 w 176212"/>
                  <a:gd name="connsiteY0" fmla="*/ 28575 h 28575"/>
                  <a:gd name="connsiteX1" fmla="*/ 0 w 176212"/>
                  <a:gd name="connsiteY1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6212" h="28575">
                    <a:moveTo>
                      <a:pt x="176212" y="28575"/>
                    </a:moveTo>
                    <a:lnTo>
                      <a:pt x="0" y="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54" name="Group 53"/>
          <p:cNvGrpSpPr/>
          <p:nvPr/>
        </p:nvGrpSpPr>
        <p:grpSpPr>
          <a:xfrm>
            <a:off x="7164288" y="2708275"/>
            <a:ext cx="2195737" cy="2016224"/>
            <a:chOff x="6948264" y="1052736"/>
            <a:chExt cx="2195737" cy="2016224"/>
          </a:xfrm>
        </p:grpSpPr>
        <p:sp>
          <p:nvSpPr>
            <p:cNvPr id="55" name="Freeform 54"/>
            <p:cNvSpPr/>
            <p:nvPr/>
          </p:nvSpPr>
          <p:spPr>
            <a:xfrm rot="16200000" flipH="1" flipV="1">
              <a:off x="8199946" y="1764220"/>
              <a:ext cx="807989" cy="108012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66FF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56" name="Group 159"/>
            <p:cNvGrpSpPr/>
            <p:nvPr/>
          </p:nvGrpSpPr>
          <p:grpSpPr>
            <a:xfrm rot="357348">
              <a:off x="6948264" y="1052736"/>
              <a:ext cx="1440160" cy="2016224"/>
              <a:chOff x="1475656" y="1268760"/>
              <a:chExt cx="1440160" cy="2016224"/>
            </a:xfrm>
          </p:grpSpPr>
          <p:sp>
            <p:nvSpPr>
              <p:cNvPr id="57" name="Rectangle 56"/>
              <p:cNvSpPr/>
              <p:nvPr/>
            </p:nvSpPr>
            <p:spPr>
              <a:xfrm>
                <a:off x="1475656" y="1268760"/>
                <a:ext cx="1440160" cy="2016224"/>
              </a:xfrm>
              <a:prstGeom prst="rect">
                <a:avLst/>
              </a:prstGeom>
              <a:solidFill>
                <a:srgbClr val="080808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8" name="Rectangle 57"/>
              <p:cNvSpPr/>
              <p:nvPr/>
            </p:nvSpPr>
            <p:spPr>
              <a:xfrm>
                <a:off x="1619672" y="1412776"/>
                <a:ext cx="1152128" cy="172819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59" name="Group 158"/>
              <p:cNvGrpSpPr/>
              <p:nvPr/>
            </p:nvGrpSpPr>
            <p:grpSpPr>
              <a:xfrm>
                <a:off x="1835696" y="1556792"/>
                <a:ext cx="720080" cy="720080"/>
                <a:chOff x="1691680" y="1412776"/>
                <a:chExt cx="1008112" cy="1008112"/>
              </a:xfrm>
            </p:grpSpPr>
            <p:sp>
              <p:nvSpPr>
                <p:cNvPr id="61" name="Donut 60"/>
                <p:cNvSpPr/>
                <p:nvPr/>
              </p:nvSpPr>
              <p:spPr>
                <a:xfrm>
                  <a:off x="1691680" y="1412776"/>
                  <a:ext cx="1008112" cy="1008112"/>
                </a:xfrm>
                <a:prstGeom prst="donut">
                  <a:avLst>
                    <a:gd name="adj" fmla="val 20261"/>
                  </a:avLst>
                </a:prstGeom>
                <a:solidFill>
                  <a:srgbClr val="333333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2" name="5-Point Star 61"/>
                <p:cNvSpPr/>
                <p:nvPr/>
              </p:nvSpPr>
              <p:spPr>
                <a:xfrm>
                  <a:off x="1979712" y="1700808"/>
                  <a:ext cx="432048" cy="432048"/>
                </a:xfrm>
                <a:prstGeom prst="star5">
                  <a:avLst/>
                </a:prstGeom>
                <a:solidFill>
                  <a:srgbClr val="FFCC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60" name="TextBox 59"/>
              <p:cNvSpPr txBox="1"/>
              <p:nvPr/>
            </p:nvSpPr>
            <p:spPr>
              <a:xfrm>
                <a:off x="1619672" y="2338943"/>
                <a:ext cx="1152128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GB" sz="1400" b="1" dirty="0" smtClean="0">
                    <a:latin typeface="Arial" pitchFamily="34" charset="0"/>
                    <a:cs typeface="Arial" pitchFamily="34" charset="0"/>
                  </a:rPr>
                  <a:t>GUINNESS</a:t>
                </a:r>
              </a:p>
              <a:p>
                <a:pPr algn="ctr"/>
                <a:r>
                  <a:rPr lang="en-GB" sz="1400" b="1" dirty="0" smtClean="0">
                    <a:latin typeface="Arial" pitchFamily="34" charset="0"/>
                    <a:cs typeface="Arial" pitchFamily="34" charset="0"/>
                  </a:rPr>
                  <a:t>WORLD RECORD</a:t>
                </a:r>
                <a:endParaRPr lang="en-GB" sz="2000" b="1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63" name="Group 50"/>
          <p:cNvGrpSpPr/>
          <p:nvPr/>
        </p:nvGrpSpPr>
        <p:grpSpPr>
          <a:xfrm rot="15296278" flipH="1">
            <a:off x="4473448" y="4074296"/>
            <a:ext cx="654600" cy="1639871"/>
            <a:chOff x="1492250" y="879286"/>
            <a:chExt cx="908050" cy="2274804"/>
          </a:xfrm>
        </p:grpSpPr>
        <p:sp>
          <p:nvSpPr>
            <p:cNvPr id="64" name="Freeform 63"/>
            <p:cNvSpPr/>
            <p:nvPr/>
          </p:nvSpPr>
          <p:spPr>
            <a:xfrm>
              <a:off x="1492250" y="1016000"/>
              <a:ext cx="908050" cy="1943100"/>
            </a:xfrm>
            <a:custGeom>
              <a:avLst/>
              <a:gdLst>
                <a:gd name="connsiteX0" fmla="*/ 0 w 908050"/>
                <a:gd name="connsiteY0" fmla="*/ 107950 h 1943100"/>
                <a:gd name="connsiteX1" fmla="*/ 527050 w 908050"/>
                <a:gd name="connsiteY1" fmla="*/ 1943100 h 1943100"/>
                <a:gd name="connsiteX2" fmla="*/ 908050 w 908050"/>
                <a:gd name="connsiteY2" fmla="*/ 1809750 h 1943100"/>
                <a:gd name="connsiteX3" fmla="*/ 577850 w 908050"/>
                <a:gd name="connsiteY3" fmla="*/ 0 h 1943100"/>
                <a:gd name="connsiteX4" fmla="*/ 0 w 908050"/>
                <a:gd name="connsiteY4" fmla="*/ 107950 h 194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8050" h="1943100">
                  <a:moveTo>
                    <a:pt x="0" y="107950"/>
                  </a:moveTo>
                  <a:lnTo>
                    <a:pt x="527050" y="1943100"/>
                  </a:lnTo>
                  <a:lnTo>
                    <a:pt x="908050" y="1809750"/>
                  </a:lnTo>
                  <a:lnTo>
                    <a:pt x="577850" y="0"/>
                  </a:lnTo>
                  <a:lnTo>
                    <a:pt x="0" y="107950"/>
                  </a:lnTo>
                  <a:close/>
                </a:path>
              </a:pathLst>
            </a:custGeom>
            <a:solidFill>
              <a:srgbClr val="99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Chord 64"/>
            <p:cNvSpPr/>
            <p:nvPr/>
          </p:nvSpPr>
          <p:spPr>
            <a:xfrm rot="20978940">
              <a:off x="1492805" y="879286"/>
              <a:ext cx="580146" cy="367322"/>
            </a:xfrm>
            <a:prstGeom prst="chord">
              <a:avLst>
                <a:gd name="adj1" fmla="val 10595380"/>
                <a:gd name="adj2" fmla="val 55941"/>
              </a:avLst>
            </a:pr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6" name="Oval 65"/>
            <p:cNvSpPr/>
            <p:nvPr/>
          </p:nvSpPr>
          <p:spPr>
            <a:xfrm rot="1781522">
              <a:off x="2050756" y="2642025"/>
              <a:ext cx="327703" cy="512065"/>
            </a:xfrm>
            <a:prstGeom prst="ellipse">
              <a:avLst/>
            </a:pr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7" name="Freeform 66"/>
            <p:cNvSpPr/>
            <p:nvPr/>
          </p:nvSpPr>
          <p:spPr>
            <a:xfrm>
              <a:off x="1803400" y="1149350"/>
              <a:ext cx="514350" cy="1270000"/>
            </a:xfrm>
            <a:custGeom>
              <a:avLst/>
              <a:gdLst>
                <a:gd name="connsiteX0" fmla="*/ 285750 w 514350"/>
                <a:gd name="connsiteY0" fmla="*/ 0 h 1270000"/>
                <a:gd name="connsiteX1" fmla="*/ 285750 w 514350"/>
                <a:gd name="connsiteY1" fmla="*/ 0 h 1270000"/>
                <a:gd name="connsiteX2" fmla="*/ 0 w 514350"/>
                <a:gd name="connsiteY2" fmla="*/ 44450 h 1270000"/>
                <a:gd name="connsiteX3" fmla="*/ 107950 w 514350"/>
                <a:gd name="connsiteY3" fmla="*/ 501650 h 1270000"/>
                <a:gd name="connsiteX4" fmla="*/ 260350 w 514350"/>
                <a:gd name="connsiteY4" fmla="*/ 539750 h 1270000"/>
                <a:gd name="connsiteX5" fmla="*/ 406400 w 514350"/>
                <a:gd name="connsiteY5" fmla="*/ 1200150 h 1270000"/>
                <a:gd name="connsiteX6" fmla="*/ 514350 w 514350"/>
                <a:gd name="connsiteY6" fmla="*/ 1270000 h 1270000"/>
                <a:gd name="connsiteX7" fmla="*/ 285750 w 514350"/>
                <a:gd name="connsiteY7" fmla="*/ 0 h 127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350" h="1270000">
                  <a:moveTo>
                    <a:pt x="285750" y="0"/>
                  </a:moveTo>
                  <a:lnTo>
                    <a:pt x="285750" y="0"/>
                  </a:lnTo>
                  <a:lnTo>
                    <a:pt x="0" y="44450"/>
                  </a:lnTo>
                  <a:lnTo>
                    <a:pt x="107950" y="501650"/>
                  </a:lnTo>
                  <a:lnTo>
                    <a:pt x="260350" y="539750"/>
                  </a:lnTo>
                  <a:lnTo>
                    <a:pt x="406400" y="1200150"/>
                  </a:lnTo>
                  <a:lnTo>
                    <a:pt x="514350" y="1270000"/>
                  </a:lnTo>
                  <a:lnTo>
                    <a:pt x="285750" y="0"/>
                  </a:lnTo>
                  <a:close/>
                </a:path>
              </a:pathLst>
            </a:custGeom>
            <a:solidFill>
              <a:srgbClr val="EAEAEA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5364088" y="2852936"/>
            <a:ext cx="2320389" cy="2457243"/>
            <a:chOff x="739443" y="2996952"/>
            <a:chExt cx="2320389" cy="2457243"/>
          </a:xfrm>
        </p:grpSpPr>
        <p:sp>
          <p:nvSpPr>
            <p:cNvPr id="69" name="Oval 68"/>
            <p:cNvSpPr/>
            <p:nvPr/>
          </p:nvSpPr>
          <p:spPr>
            <a:xfrm>
              <a:off x="971600" y="3281158"/>
              <a:ext cx="1852438" cy="2173037"/>
            </a:xfrm>
            <a:prstGeom prst="ellipse">
              <a:avLst/>
            </a:prstGeom>
            <a:solidFill>
              <a:srgbClr val="FFCC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70" name="Group 28"/>
            <p:cNvGrpSpPr/>
            <p:nvPr/>
          </p:nvGrpSpPr>
          <p:grpSpPr>
            <a:xfrm flipH="1">
              <a:off x="1284038" y="2996952"/>
              <a:ext cx="1518705" cy="1168401"/>
              <a:chOff x="2331368" y="1916832"/>
              <a:chExt cx="1131484" cy="1152128"/>
            </a:xfrm>
          </p:grpSpPr>
          <p:sp>
            <p:nvSpPr>
              <p:cNvPr id="81" name="Freeform 6"/>
              <p:cNvSpPr/>
              <p:nvPr/>
            </p:nvSpPr>
            <p:spPr>
              <a:xfrm>
                <a:off x="2331368" y="2152649"/>
                <a:ext cx="1121448" cy="268239"/>
              </a:xfrm>
              <a:custGeom>
                <a:avLst/>
                <a:gdLst>
                  <a:gd name="connsiteX0" fmla="*/ 280610 w 1267581"/>
                  <a:gd name="connsiteY0" fmla="*/ 222552 h 251581"/>
                  <a:gd name="connsiteX1" fmla="*/ 164495 w 1267581"/>
                  <a:gd name="connsiteY1" fmla="*/ 4838 h 251581"/>
                  <a:gd name="connsiteX2" fmla="*/ 1267581 w 1267581"/>
                  <a:gd name="connsiteY2" fmla="*/ 251581 h 251581"/>
                  <a:gd name="connsiteX0" fmla="*/ 326266 w 1258450"/>
                  <a:gd name="connsiteY0" fmla="*/ 246743 h 246743"/>
                  <a:gd name="connsiteX1" fmla="*/ 155364 w 1258450"/>
                  <a:gd name="connsiteY1" fmla="*/ 0 h 246743"/>
                  <a:gd name="connsiteX2" fmla="*/ 1258450 w 1258450"/>
                  <a:gd name="connsiteY2" fmla="*/ 246743 h 246743"/>
                  <a:gd name="connsiteX0" fmla="*/ 326266 w 1258450"/>
                  <a:gd name="connsiteY0" fmla="*/ 246743 h 246743"/>
                  <a:gd name="connsiteX1" fmla="*/ 155364 w 1258450"/>
                  <a:gd name="connsiteY1" fmla="*/ 0 h 246743"/>
                  <a:gd name="connsiteX2" fmla="*/ 1258450 w 1258450"/>
                  <a:gd name="connsiteY2" fmla="*/ 246742 h 246743"/>
                  <a:gd name="connsiteX0" fmla="*/ 332189 w 1299909"/>
                  <a:gd name="connsiteY0" fmla="*/ 251284 h 251284"/>
                  <a:gd name="connsiteX1" fmla="*/ 161287 w 1299909"/>
                  <a:gd name="connsiteY1" fmla="*/ 4541 h 251284"/>
                  <a:gd name="connsiteX2" fmla="*/ 1299910 w 1299909"/>
                  <a:gd name="connsiteY2" fmla="*/ 224036 h 251284"/>
                  <a:gd name="connsiteX0" fmla="*/ 316580 w 1303032"/>
                  <a:gd name="connsiteY0" fmla="*/ 225468 h 225468"/>
                  <a:gd name="connsiteX1" fmla="*/ 164409 w 1303032"/>
                  <a:gd name="connsiteY1" fmla="*/ 853 h 225468"/>
                  <a:gd name="connsiteX2" fmla="*/ 1303032 w 1303032"/>
                  <a:gd name="connsiteY2" fmla="*/ 220348 h 225468"/>
                  <a:gd name="connsiteX0" fmla="*/ 223362 w 1209814"/>
                  <a:gd name="connsiteY0" fmla="*/ 288307 h 288307"/>
                  <a:gd name="connsiteX1" fmla="*/ 164409 w 1209814"/>
                  <a:gd name="connsiteY1" fmla="*/ 853 h 288307"/>
                  <a:gd name="connsiteX2" fmla="*/ 1209814 w 1209814"/>
                  <a:gd name="connsiteY2" fmla="*/ 283187 h 288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9814" h="288307">
                    <a:moveTo>
                      <a:pt x="223362" y="288307"/>
                    </a:moveTo>
                    <a:cubicBezTo>
                      <a:pt x="83057" y="177031"/>
                      <a:pt x="0" y="1706"/>
                      <a:pt x="164409" y="853"/>
                    </a:cubicBezTo>
                    <a:cubicBezTo>
                      <a:pt x="328818" y="0"/>
                      <a:pt x="740518" y="162234"/>
                      <a:pt x="1209814" y="283187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2" name="Chord 4"/>
              <p:cNvSpPr/>
              <p:nvPr/>
            </p:nvSpPr>
            <p:spPr>
              <a:xfrm>
                <a:off x="2526748" y="1916832"/>
                <a:ext cx="936104" cy="1152128"/>
              </a:xfrm>
              <a:prstGeom prst="chord">
                <a:avLst>
                  <a:gd name="adj1" fmla="val 11233442"/>
                  <a:gd name="adj2" fmla="val 21115411"/>
                </a:avLst>
              </a:prstGeom>
              <a:solidFill>
                <a:srgbClr val="0066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3" name="Isosceles Triangle 5"/>
              <p:cNvSpPr/>
              <p:nvPr/>
            </p:nvSpPr>
            <p:spPr>
              <a:xfrm>
                <a:off x="2742772" y="1916832"/>
                <a:ext cx="504056" cy="491777"/>
              </a:xfrm>
              <a:prstGeom prst="triangl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71" name="Group 33"/>
            <p:cNvGrpSpPr/>
            <p:nvPr/>
          </p:nvGrpSpPr>
          <p:grpSpPr>
            <a:xfrm>
              <a:off x="2339752" y="3703633"/>
              <a:ext cx="720080" cy="622213"/>
              <a:chOff x="6791159" y="3645024"/>
              <a:chExt cx="720080" cy="622213"/>
            </a:xfrm>
          </p:grpSpPr>
          <p:sp>
            <p:nvSpPr>
              <p:cNvPr id="79" name="Oval 78"/>
              <p:cNvSpPr/>
              <p:nvPr/>
            </p:nvSpPr>
            <p:spPr>
              <a:xfrm flipH="1">
                <a:off x="6791159" y="3645024"/>
                <a:ext cx="206304" cy="214209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0" name="Oval 79"/>
              <p:cNvSpPr/>
              <p:nvPr/>
            </p:nvSpPr>
            <p:spPr>
              <a:xfrm>
                <a:off x="6988133" y="3967769"/>
                <a:ext cx="523106" cy="299468"/>
              </a:xfrm>
              <a:prstGeom prst="ellipse">
                <a:avLst/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72" name="Oval 71"/>
            <p:cNvSpPr/>
            <p:nvPr/>
          </p:nvSpPr>
          <p:spPr>
            <a:xfrm flipH="1">
              <a:off x="2392710" y="4582943"/>
              <a:ext cx="360040" cy="3582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73" name="Group 50"/>
            <p:cNvGrpSpPr/>
            <p:nvPr/>
          </p:nvGrpSpPr>
          <p:grpSpPr>
            <a:xfrm rot="7139980">
              <a:off x="1232079" y="3940908"/>
              <a:ext cx="654600" cy="1639872"/>
              <a:chOff x="1492250" y="879286"/>
              <a:chExt cx="908050" cy="2274804"/>
            </a:xfrm>
          </p:grpSpPr>
          <p:sp>
            <p:nvSpPr>
              <p:cNvPr id="75" name="Freeform 74"/>
              <p:cNvSpPr/>
              <p:nvPr/>
            </p:nvSpPr>
            <p:spPr>
              <a:xfrm>
                <a:off x="1492250" y="1016000"/>
                <a:ext cx="908050" cy="1943100"/>
              </a:xfrm>
              <a:custGeom>
                <a:avLst/>
                <a:gdLst>
                  <a:gd name="connsiteX0" fmla="*/ 0 w 908050"/>
                  <a:gd name="connsiteY0" fmla="*/ 107950 h 1943100"/>
                  <a:gd name="connsiteX1" fmla="*/ 527050 w 908050"/>
                  <a:gd name="connsiteY1" fmla="*/ 1943100 h 1943100"/>
                  <a:gd name="connsiteX2" fmla="*/ 908050 w 908050"/>
                  <a:gd name="connsiteY2" fmla="*/ 1809750 h 1943100"/>
                  <a:gd name="connsiteX3" fmla="*/ 577850 w 908050"/>
                  <a:gd name="connsiteY3" fmla="*/ 0 h 1943100"/>
                  <a:gd name="connsiteX4" fmla="*/ 0 w 908050"/>
                  <a:gd name="connsiteY4" fmla="*/ 107950 h 194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8050" h="1943100">
                    <a:moveTo>
                      <a:pt x="0" y="107950"/>
                    </a:moveTo>
                    <a:lnTo>
                      <a:pt x="527050" y="1943100"/>
                    </a:lnTo>
                    <a:lnTo>
                      <a:pt x="908050" y="1809750"/>
                    </a:lnTo>
                    <a:lnTo>
                      <a:pt x="577850" y="0"/>
                    </a:lnTo>
                    <a:lnTo>
                      <a:pt x="0" y="107950"/>
                    </a:lnTo>
                    <a:close/>
                  </a:path>
                </a:pathLst>
              </a:custGeom>
              <a:solidFill>
                <a:srgbClr val="99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6" name="Chord 75"/>
              <p:cNvSpPr/>
              <p:nvPr/>
            </p:nvSpPr>
            <p:spPr>
              <a:xfrm rot="20978940">
                <a:off x="1492805" y="879286"/>
                <a:ext cx="580146" cy="367322"/>
              </a:xfrm>
              <a:prstGeom prst="chord">
                <a:avLst>
                  <a:gd name="adj1" fmla="val 10595380"/>
                  <a:gd name="adj2" fmla="val 55941"/>
                </a:avLst>
              </a:prstGeom>
              <a:solidFill>
                <a:srgbClr val="DDDDDD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7" name="Oval 76"/>
              <p:cNvSpPr/>
              <p:nvPr/>
            </p:nvSpPr>
            <p:spPr>
              <a:xfrm rot="1781522">
                <a:off x="2050756" y="2642025"/>
                <a:ext cx="327703" cy="512065"/>
              </a:xfrm>
              <a:prstGeom prst="ellipse">
                <a:avLst/>
              </a:prstGeom>
              <a:solidFill>
                <a:srgbClr val="DDDDDD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8" name="Freeform 77"/>
              <p:cNvSpPr/>
              <p:nvPr/>
            </p:nvSpPr>
            <p:spPr>
              <a:xfrm>
                <a:off x="1803400" y="1149350"/>
                <a:ext cx="514350" cy="1270000"/>
              </a:xfrm>
              <a:custGeom>
                <a:avLst/>
                <a:gdLst>
                  <a:gd name="connsiteX0" fmla="*/ 285750 w 514350"/>
                  <a:gd name="connsiteY0" fmla="*/ 0 h 1270000"/>
                  <a:gd name="connsiteX1" fmla="*/ 285750 w 514350"/>
                  <a:gd name="connsiteY1" fmla="*/ 0 h 1270000"/>
                  <a:gd name="connsiteX2" fmla="*/ 0 w 514350"/>
                  <a:gd name="connsiteY2" fmla="*/ 44450 h 1270000"/>
                  <a:gd name="connsiteX3" fmla="*/ 107950 w 514350"/>
                  <a:gd name="connsiteY3" fmla="*/ 501650 h 1270000"/>
                  <a:gd name="connsiteX4" fmla="*/ 260350 w 514350"/>
                  <a:gd name="connsiteY4" fmla="*/ 539750 h 1270000"/>
                  <a:gd name="connsiteX5" fmla="*/ 406400 w 514350"/>
                  <a:gd name="connsiteY5" fmla="*/ 1200150 h 1270000"/>
                  <a:gd name="connsiteX6" fmla="*/ 514350 w 514350"/>
                  <a:gd name="connsiteY6" fmla="*/ 1270000 h 1270000"/>
                  <a:gd name="connsiteX7" fmla="*/ 285750 w 514350"/>
                  <a:gd name="connsiteY7" fmla="*/ 0 h 127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4350" h="1270000">
                    <a:moveTo>
                      <a:pt x="285750" y="0"/>
                    </a:moveTo>
                    <a:lnTo>
                      <a:pt x="285750" y="0"/>
                    </a:lnTo>
                    <a:lnTo>
                      <a:pt x="0" y="44450"/>
                    </a:lnTo>
                    <a:lnTo>
                      <a:pt x="107950" y="501650"/>
                    </a:lnTo>
                    <a:lnTo>
                      <a:pt x="260350" y="539750"/>
                    </a:lnTo>
                    <a:lnTo>
                      <a:pt x="406400" y="1200150"/>
                    </a:lnTo>
                    <a:lnTo>
                      <a:pt x="514350" y="1270000"/>
                    </a:lnTo>
                    <a:lnTo>
                      <a:pt x="285750" y="0"/>
                    </a:lnTo>
                    <a:close/>
                  </a:path>
                </a:pathLst>
              </a:custGeom>
              <a:solidFill>
                <a:srgbClr val="EAEAEA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74" name="Freeform 73"/>
            <p:cNvSpPr/>
            <p:nvPr/>
          </p:nvSpPr>
          <p:spPr>
            <a:xfrm rot="21371878" flipH="1">
              <a:off x="1438594" y="4164546"/>
              <a:ext cx="617529" cy="107451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CC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5130992" y="2852936"/>
            <a:ext cx="2660595" cy="3082945"/>
            <a:chOff x="5130992" y="2852936"/>
            <a:chExt cx="2660595" cy="3082945"/>
          </a:xfrm>
        </p:grpSpPr>
        <p:sp>
          <p:nvSpPr>
            <p:cNvPr id="85" name="Freeform 84"/>
            <p:cNvSpPr/>
            <p:nvPr/>
          </p:nvSpPr>
          <p:spPr>
            <a:xfrm rot="1683757">
              <a:off x="5292501" y="4087154"/>
              <a:ext cx="617526" cy="107451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CC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6" name="Freeform 85"/>
            <p:cNvSpPr/>
            <p:nvPr/>
          </p:nvSpPr>
          <p:spPr>
            <a:xfrm flipH="1">
              <a:off x="7359539" y="3775641"/>
              <a:ext cx="432048" cy="100811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7" name="Group 33"/>
            <p:cNvGrpSpPr/>
            <p:nvPr/>
          </p:nvGrpSpPr>
          <p:grpSpPr>
            <a:xfrm>
              <a:off x="5847371" y="5071785"/>
              <a:ext cx="1512167" cy="864096"/>
              <a:chOff x="6300192" y="5157192"/>
              <a:chExt cx="1512167" cy="864096"/>
            </a:xfrm>
          </p:grpSpPr>
          <p:sp>
            <p:nvSpPr>
              <p:cNvPr id="103" name="Freeform 102"/>
              <p:cNvSpPr/>
              <p:nvPr/>
            </p:nvSpPr>
            <p:spPr>
              <a:xfrm>
                <a:off x="6300192" y="5157192"/>
                <a:ext cx="685724" cy="864096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C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4" name="Freeform 103"/>
              <p:cNvSpPr/>
              <p:nvPr/>
            </p:nvSpPr>
            <p:spPr>
              <a:xfrm flipH="1">
                <a:off x="7164287" y="5157192"/>
                <a:ext cx="648072" cy="864096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C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8" name="Oval 87"/>
            <p:cNvSpPr/>
            <p:nvPr/>
          </p:nvSpPr>
          <p:spPr>
            <a:xfrm>
              <a:off x="5652120" y="3137142"/>
              <a:ext cx="1852438" cy="2173037"/>
            </a:xfrm>
            <a:prstGeom prst="ellipse">
              <a:avLst/>
            </a:prstGeom>
            <a:solidFill>
              <a:srgbClr val="FFCC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9" name="Group 36"/>
            <p:cNvGrpSpPr/>
            <p:nvPr/>
          </p:nvGrpSpPr>
          <p:grpSpPr>
            <a:xfrm flipH="1">
              <a:off x="5964558" y="2852936"/>
              <a:ext cx="1518705" cy="1168401"/>
              <a:chOff x="2331368" y="1916832"/>
              <a:chExt cx="1131484" cy="1152128"/>
            </a:xfrm>
          </p:grpSpPr>
          <p:sp>
            <p:nvSpPr>
              <p:cNvPr id="100" name="Chord 4"/>
              <p:cNvSpPr/>
              <p:nvPr/>
            </p:nvSpPr>
            <p:spPr>
              <a:xfrm>
                <a:off x="2526748" y="1916832"/>
                <a:ext cx="936104" cy="1152128"/>
              </a:xfrm>
              <a:prstGeom prst="chord">
                <a:avLst>
                  <a:gd name="adj1" fmla="val 11233442"/>
                  <a:gd name="adj2" fmla="val 21115411"/>
                </a:avLst>
              </a:prstGeom>
              <a:solidFill>
                <a:srgbClr val="0066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1" name="Isosceles Triangle 5"/>
              <p:cNvSpPr/>
              <p:nvPr/>
            </p:nvSpPr>
            <p:spPr>
              <a:xfrm>
                <a:off x="2742772" y="1916832"/>
                <a:ext cx="504056" cy="483823"/>
              </a:xfrm>
              <a:prstGeom prst="triangl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2" name="Freeform 6"/>
              <p:cNvSpPr/>
              <p:nvPr/>
            </p:nvSpPr>
            <p:spPr>
              <a:xfrm>
                <a:off x="2331368" y="2143257"/>
                <a:ext cx="1121448" cy="268239"/>
              </a:xfrm>
              <a:custGeom>
                <a:avLst/>
                <a:gdLst>
                  <a:gd name="connsiteX0" fmla="*/ 280610 w 1267581"/>
                  <a:gd name="connsiteY0" fmla="*/ 222552 h 251581"/>
                  <a:gd name="connsiteX1" fmla="*/ 164495 w 1267581"/>
                  <a:gd name="connsiteY1" fmla="*/ 4838 h 251581"/>
                  <a:gd name="connsiteX2" fmla="*/ 1267581 w 1267581"/>
                  <a:gd name="connsiteY2" fmla="*/ 251581 h 251581"/>
                  <a:gd name="connsiteX0" fmla="*/ 326266 w 1258450"/>
                  <a:gd name="connsiteY0" fmla="*/ 246743 h 246743"/>
                  <a:gd name="connsiteX1" fmla="*/ 155364 w 1258450"/>
                  <a:gd name="connsiteY1" fmla="*/ 0 h 246743"/>
                  <a:gd name="connsiteX2" fmla="*/ 1258450 w 1258450"/>
                  <a:gd name="connsiteY2" fmla="*/ 246743 h 246743"/>
                  <a:gd name="connsiteX0" fmla="*/ 326266 w 1258450"/>
                  <a:gd name="connsiteY0" fmla="*/ 246743 h 246743"/>
                  <a:gd name="connsiteX1" fmla="*/ 155364 w 1258450"/>
                  <a:gd name="connsiteY1" fmla="*/ 0 h 246743"/>
                  <a:gd name="connsiteX2" fmla="*/ 1258450 w 1258450"/>
                  <a:gd name="connsiteY2" fmla="*/ 246742 h 246743"/>
                  <a:gd name="connsiteX0" fmla="*/ 332189 w 1299909"/>
                  <a:gd name="connsiteY0" fmla="*/ 251284 h 251284"/>
                  <a:gd name="connsiteX1" fmla="*/ 161287 w 1299909"/>
                  <a:gd name="connsiteY1" fmla="*/ 4541 h 251284"/>
                  <a:gd name="connsiteX2" fmla="*/ 1299910 w 1299909"/>
                  <a:gd name="connsiteY2" fmla="*/ 224036 h 251284"/>
                  <a:gd name="connsiteX0" fmla="*/ 316580 w 1303032"/>
                  <a:gd name="connsiteY0" fmla="*/ 225468 h 225468"/>
                  <a:gd name="connsiteX1" fmla="*/ 164409 w 1303032"/>
                  <a:gd name="connsiteY1" fmla="*/ 853 h 225468"/>
                  <a:gd name="connsiteX2" fmla="*/ 1303032 w 1303032"/>
                  <a:gd name="connsiteY2" fmla="*/ 220348 h 225468"/>
                  <a:gd name="connsiteX0" fmla="*/ 223362 w 1209814"/>
                  <a:gd name="connsiteY0" fmla="*/ 288307 h 288307"/>
                  <a:gd name="connsiteX1" fmla="*/ 164409 w 1209814"/>
                  <a:gd name="connsiteY1" fmla="*/ 853 h 288307"/>
                  <a:gd name="connsiteX2" fmla="*/ 1209814 w 1209814"/>
                  <a:gd name="connsiteY2" fmla="*/ 283187 h 288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9814" h="288307">
                    <a:moveTo>
                      <a:pt x="223362" y="288307"/>
                    </a:moveTo>
                    <a:cubicBezTo>
                      <a:pt x="83057" y="177031"/>
                      <a:pt x="0" y="1706"/>
                      <a:pt x="164409" y="853"/>
                    </a:cubicBezTo>
                    <a:cubicBezTo>
                      <a:pt x="328818" y="0"/>
                      <a:pt x="740518" y="162234"/>
                      <a:pt x="1209814" y="283187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90" name="Arc 19"/>
            <p:cNvSpPr/>
            <p:nvPr/>
          </p:nvSpPr>
          <p:spPr>
            <a:xfrm flipV="1">
              <a:off x="6228184" y="4581128"/>
              <a:ext cx="817376" cy="592064"/>
            </a:xfrm>
            <a:prstGeom prst="arc">
              <a:avLst>
                <a:gd name="adj1" fmla="val 320314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91" name="Group 14"/>
            <p:cNvGrpSpPr/>
            <p:nvPr/>
          </p:nvGrpSpPr>
          <p:grpSpPr>
            <a:xfrm>
              <a:off x="6300192" y="3559617"/>
              <a:ext cx="661161" cy="622213"/>
              <a:chOff x="6791159" y="3645024"/>
              <a:chExt cx="661161" cy="622213"/>
            </a:xfrm>
          </p:grpSpPr>
          <p:sp>
            <p:nvSpPr>
              <p:cNvPr id="97" name="Oval 42"/>
              <p:cNvSpPr/>
              <p:nvPr/>
            </p:nvSpPr>
            <p:spPr>
              <a:xfrm flipH="1">
                <a:off x="6791159" y="3645024"/>
                <a:ext cx="206304" cy="214209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8" name="Oval 97"/>
              <p:cNvSpPr/>
              <p:nvPr/>
            </p:nvSpPr>
            <p:spPr>
              <a:xfrm>
                <a:off x="6857206" y="3967769"/>
                <a:ext cx="523106" cy="299468"/>
              </a:xfrm>
              <a:prstGeom prst="ellipse">
                <a:avLst/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99" name="Oval 98"/>
              <p:cNvSpPr/>
              <p:nvPr/>
            </p:nvSpPr>
            <p:spPr>
              <a:xfrm flipH="1">
                <a:off x="7246016" y="3645024"/>
                <a:ext cx="206304" cy="214209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92" name="Group 57"/>
            <p:cNvGrpSpPr/>
            <p:nvPr/>
          </p:nvGrpSpPr>
          <p:grpSpPr>
            <a:xfrm rot="19472321">
              <a:off x="5130992" y="3970848"/>
              <a:ext cx="654600" cy="1639872"/>
              <a:chOff x="1492250" y="879286"/>
              <a:chExt cx="908050" cy="2274804"/>
            </a:xfrm>
          </p:grpSpPr>
          <p:sp>
            <p:nvSpPr>
              <p:cNvPr id="93" name="Freeform 92"/>
              <p:cNvSpPr/>
              <p:nvPr/>
            </p:nvSpPr>
            <p:spPr>
              <a:xfrm>
                <a:off x="1492250" y="1016000"/>
                <a:ext cx="908050" cy="1943100"/>
              </a:xfrm>
              <a:custGeom>
                <a:avLst/>
                <a:gdLst>
                  <a:gd name="connsiteX0" fmla="*/ 0 w 908050"/>
                  <a:gd name="connsiteY0" fmla="*/ 107950 h 1943100"/>
                  <a:gd name="connsiteX1" fmla="*/ 527050 w 908050"/>
                  <a:gd name="connsiteY1" fmla="*/ 1943100 h 1943100"/>
                  <a:gd name="connsiteX2" fmla="*/ 908050 w 908050"/>
                  <a:gd name="connsiteY2" fmla="*/ 1809750 h 1943100"/>
                  <a:gd name="connsiteX3" fmla="*/ 577850 w 908050"/>
                  <a:gd name="connsiteY3" fmla="*/ 0 h 1943100"/>
                  <a:gd name="connsiteX4" fmla="*/ 0 w 908050"/>
                  <a:gd name="connsiteY4" fmla="*/ 107950 h 194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8050" h="1943100">
                    <a:moveTo>
                      <a:pt x="0" y="107950"/>
                    </a:moveTo>
                    <a:lnTo>
                      <a:pt x="527050" y="1943100"/>
                    </a:lnTo>
                    <a:lnTo>
                      <a:pt x="908050" y="1809750"/>
                    </a:lnTo>
                    <a:lnTo>
                      <a:pt x="577850" y="0"/>
                    </a:lnTo>
                    <a:lnTo>
                      <a:pt x="0" y="107950"/>
                    </a:lnTo>
                    <a:close/>
                  </a:path>
                </a:pathLst>
              </a:custGeom>
              <a:solidFill>
                <a:srgbClr val="99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4" name="Chord 93"/>
              <p:cNvSpPr/>
              <p:nvPr/>
            </p:nvSpPr>
            <p:spPr>
              <a:xfrm rot="20978940">
                <a:off x="1492805" y="879286"/>
                <a:ext cx="580146" cy="367322"/>
              </a:xfrm>
              <a:prstGeom prst="chord">
                <a:avLst>
                  <a:gd name="adj1" fmla="val 10595380"/>
                  <a:gd name="adj2" fmla="val 55941"/>
                </a:avLst>
              </a:prstGeom>
              <a:solidFill>
                <a:srgbClr val="DDDDDD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5" name="Oval 94"/>
              <p:cNvSpPr/>
              <p:nvPr/>
            </p:nvSpPr>
            <p:spPr>
              <a:xfrm rot="1781522">
                <a:off x="2050756" y="2642025"/>
                <a:ext cx="327703" cy="512065"/>
              </a:xfrm>
              <a:prstGeom prst="ellipse">
                <a:avLst/>
              </a:prstGeom>
              <a:solidFill>
                <a:srgbClr val="DDDDDD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6" name="Freeform 95"/>
              <p:cNvSpPr/>
              <p:nvPr/>
            </p:nvSpPr>
            <p:spPr>
              <a:xfrm>
                <a:off x="1803400" y="1149350"/>
                <a:ext cx="514350" cy="1270000"/>
              </a:xfrm>
              <a:custGeom>
                <a:avLst/>
                <a:gdLst>
                  <a:gd name="connsiteX0" fmla="*/ 285750 w 514350"/>
                  <a:gd name="connsiteY0" fmla="*/ 0 h 1270000"/>
                  <a:gd name="connsiteX1" fmla="*/ 285750 w 514350"/>
                  <a:gd name="connsiteY1" fmla="*/ 0 h 1270000"/>
                  <a:gd name="connsiteX2" fmla="*/ 0 w 514350"/>
                  <a:gd name="connsiteY2" fmla="*/ 44450 h 1270000"/>
                  <a:gd name="connsiteX3" fmla="*/ 107950 w 514350"/>
                  <a:gd name="connsiteY3" fmla="*/ 501650 h 1270000"/>
                  <a:gd name="connsiteX4" fmla="*/ 260350 w 514350"/>
                  <a:gd name="connsiteY4" fmla="*/ 539750 h 1270000"/>
                  <a:gd name="connsiteX5" fmla="*/ 406400 w 514350"/>
                  <a:gd name="connsiteY5" fmla="*/ 1200150 h 1270000"/>
                  <a:gd name="connsiteX6" fmla="*/ 514350 w 514350"/>
                  <a:gd name="connsiteY6" fmla="*/ 1270000 h 1270000"/>
                  <a:gd name="connsiteX7" fmla="*/ 285750 w 514350"/>
                  <a:gd name="connsiteY7" fmla="*/ 0 h 127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4350" h="1270000">
                    <a:moveTo>
                      <a:pt x="285750" y="0"/>
                    </a:moveTo>
                    <a:lnTo>
                      <a:pt x="285750" y="0"/>
                    </a:lnTo>
                    <a:lnTo>
                      <a:pt x="0" y="44450"/>
                    </a:lnTo>
                    <a:lnTo>
                      <a:pt x="107950" y="501650"/>
                    </a:lnTo>
                    <a:lnTo>
                      <a:pt x="260350" y="539750"/>
                    </a:lnTo>
                    <a:lnTo>
                      <a:pt x="406400" y="1200150"/>
                    </a:lnTo>
                    <a:lnTo>
                      <a:pt x="514350" y="1270000"/>
                    </a:lnTo>
                    <a:lnTo>
                      <a:pt x="285750" y="0"/>
                    </a:lnTo>
                    <a:close/>
                  </a:path>
                </a:pathLst>
              </a:custGeom>
              <a:solidFill>
                <a:srgbClr val="EAEAEA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05" name="Group 104"/>
          <p:cNvGrpSpPr/>
          <p:nvPr/>
        </p:nvGrpSpPr>
        <p:grpSpPr>
          <a:xfrm>
            <a:off x="5114156" y="2852936"/>
            <a:ext cx="2897392" cy="6404886"/>
            <a:chOff x="2898744" y="408490"/>
            <a:chExt cx="2897392" cy="6404886"/>
          </a:xfrm>
        </p:grpSpPr>
        <p:grpSp>
          <p:nvGrpSpPr>
            <p:cNvPr id="106" name="Group 22"/>
            <p:cNvGrpSpPr/>
            <p:nvPr/>
          </p:nvGrpSpPr>
          <p:grpSpPr>
            <a:xfrm>
              <a:off x="2898744" y="408490"/>
              <a:ext cx="2660595" cy="3082945"/>
              <a:chOff x="2898744" y="408490"/>
              <a:chExt cx="2660595" cy="3082945"/>
            </a:xfrm>
          </p:grpSpPr>
          <p:sp>
            <p:nvSpPr>
              <p:cNvPr id="108" name="Freeform 107"/>
              <p:cNvSpPr/>
              <p:nvPr/>
            </p:nvSpPr>
            <p:spPr>
              <a:xfrm rot="1683757">
                <a:off x="3060253" y="1642708"/>
                <a:ext cx="617526" cy="1074512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solidFill>
                <a:srgbClr val="FFCC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9" name="Freeform 2"/>
              <p:cNvSpPr/>
              <p:nvPr/>
            </p:nvSpPr>
            <p:spPr>
              <a:xfrm flipH="1">
                <a:off x="5127291" y="1331195"/>
                <a:ext cx="432048" cy="1008112"/>
              </a:xfrm>
              <a:custGeom>
                <a:avLst/>
                <a:gdLst>
                  <a:gd name="connsiteX0" fmla="*/ 452907 w 646090"/>
                  <a:gd name="connsiteY0" fmla="*/ 92298 h 1092558"/>
                  <a:gd name="connsiteX1" fmla="*/ 15025 w 646090"/>
                  <a:gd name="connsiteY1" fmla="*/ 581695 h 1092558"/>
                  <a:gd name="connsiteX2" fmla="*/ 543059 w 646090"/>
                  <a:gd name="connsiteY2" fmla="*/ 1032456 h 1092558"/>
                  <a:gd name="connsiteX3" fmla="*/ 633211 w 646090"/>
                  <a:gd name="connsiteY3" fmla="*/ 942304 h 1092558"/>
                  <a:gd name="connsiteX4" fmla="*/ 581696 w 646090"/>
                  <a:gd name="connsiteY4" fmla="*/ 143814 h 1092558"/>
                  <a:gd name="connsiteX5" fmla="*/ 452907 w 646090"/>
                  <a:gd name="connsiteY5" fmla="*/ 92298 h 1092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090" h="1092558">
                    <a:moveTo>
                      <a:pt x="452907" y="92298"/>
                    </a:moveTo>
                    <a:cubicBezTo>
                      <a:pt x="358462" y="165278"/>
                      <a:pt x="0" y="425002"/>
                      <a:pt x="15025" y="581695"/>
                    </a:cubicBezTo>
                    <a:cubicBezTo>
                      <a:pt x="30050" y="738388"/>
                      <a:pt x="440028" y="972354"/>
                      <a:pt x="543059" y="1032456"/>
                    </a:cubicBezTo>
                    <a:cubicBezTo>
                      <a:pt x="646090" y="1092558"/>
                      <a:pt x="626772" y="1090411"/>
                      <a:pt x="633211" y="942304"/>
                    </a:cubicBezTo>
                    <a:cubicBezTo>
                      <a:pt x="639650" y="794197"/>
                      <a:pt x="607454" y="287628"/>
                      <a:pt x="581696" y="143814"/>
                    </a:cubicBezTo>
                    <a:cubicBezTo>
                      <a:pt x="555938" y="0"/>
                      <a:pt x="547352" y="19318"/>
                      <a:pt x="452907" y="92298"/>
                    </a:cubicBezTo>
                    <a:close/>
                  </a:path>
                </a:pathLst>
              </a:custGeom>
              <a:solidFill>
                <a:srgbClr val="FFC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10" name="Group 33"/>
              <p:cNvGrpSpPr/>
              <p:nvPr/>
            </p:nvGrpSpPr>
            <p:grpSpPr>
              <a:xfrm>
                <a:off x="3615123" y="2627339"/>
                <a:ext cx="1512167" cy="864096"/>
                <a:chOff x="6300192" y="5157192"/>
                <a:chExt cx="1512167" cy="864096"/>
              </a:xfrm>
            </p:grpSpPr>
            <p:sp>
              <p:nvSpPr>
                <p:cNvPr id="126" name="Freeform 4"/>
                <p:cNvSpPr/>
                <p:nvPr/>
              </p:nvSpPr>
              <p:spPr>
                <a:xfrm>
                  <a:off x="6300192" y="5157192"/>
                  <a:ext cx="685724" cy="864096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FFC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27" name="Freeform 5"/>
                <p:cNvSpPr/>
                <p:nvPr/>
              </p:nvSpPr>
              <p:spPr>
                <a:xfrm flipH="1">
                  <a:off x="7164287" y="5157192"/>
                  <a:ext cx="648072" cy="864096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FFC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11" name="Oval 6"/>
              <p:cNvSpPr/>
              <p:nvPr/>
            </p:nvSpPr>
            <p:spPr>
              <a:xfrm>
                <a:off x="3419872" y="692696"/>
                <a:ext cx="1852438" cy="2173037"/>
              </a:xfrm>
              <a:prstGeom prst="ellipse">
                <a:avLst/>
              </a:prstGeom>
              <a:solidFill>
                <a:srgbClr val="FFCC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12" name="Group 36"/>
              <p:cNvGrpSpPr/>
              <p:nvPr/>
            </p:nvGrpSpPr>
            <p:grpSpPr>
              <a:xfrm flipH="1">
                <a:off x="3732310" y="408490"/>
                <a:ext cx="1518705" cy="1168401"/>
                <a:chOff x="2331368" y="1916832"/>
                <a:chExt cx="1131484" cy="1152128"/>
              </a:xfrm>
            </p:grpSpPr>
            <p:sp>
              <p:nvSpPr>
                <p:cNvPr id="123" name="Chord 4"/>
                <p:cNvSpPr/>
                <p:nvPr/>
              </p:nvSpPr>
              <p:spPr>
                <a:xfrm>
                  <a:off x="2526748" y="1916832"/>
                  <a:ext cx="936104" cy="1152128"/>
                </a:xfrm>
                <a:prstGeom prst="chord">
                  <a:avLst>
                    <a:gd name="adj1" fmla="val 11233442"/>
                    <a:gd name="adj2" fmla="val 21115411"/>
                  </a:avLst>
                </a:prstGeom>
                <a:solidFill>
                  <a:srgbClr val="0066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24" name="Isosceles Triangle 5"/>
                <p:cNvSpPr/>
                <p:nvPr/>
              </p:nvSpPr>
              <p:spPr>
                <a:xfrm>
                  <a:off x="2742772" y="1916832"/>
                  <a:ext cx="504056" cy="483823"/>
                </a:xfrm>
                <a:prstGeom prst="triangl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25" name="Freeform 6"/>
                <p:cNvSpPr/>
                <p:nvPr/>
              </p:nvSpPr>
              <p:spPr>
                <a:xfrm>
                  <a:off x="2331368" y="2143257"/>
                  <a:ext cx="1121448" cy="268239"/>
                </a:xfrm>
                <a:custGeom>
                  <a:avLst/>
                  <a:gdLst>
                    <a:gd name="connsiteX0" fmla="*/ 280610 w 1267581"/>
                    <a:gd name="connsiteY0" fmla="*/ 222552 h 251581"/>
                    <a:gd name="connsiteX1" fmla="*/ 164495 w 1267581"/>
                    <a:gd name="connsiteY1" fmla="*/ 4838 h 251581"/>
                    <a:gd name="connsiteX2" fmla="*/ 1267581 w 1267581"/>
                    <a:gd name="connsiteY2" fmla="*/ 251581 h 251581"/>
                    <a:gd name="connsiteX0" fmla="*/ 326266 w 1258450"/>
                    <a:gd name="connsiteY0" fmla="*/ 246743 h 246743"/>
                    <a:gd name="connsiteX1" fmla="*/ 155364 w 1258450"/>
                    <a:gd name="connsiteY1" fmla="*/ 0 h 246743"/>
                    <a:gd name="connsiteX2" fmla="*/ 1258450 w 1258450"/>
                    <a:gd name="connsiteY2" fmla="*/ 246743 h 246743"/>
                    <a:gd name="connsiteX0" fmla="*/ 326266 w 1258450"/>
                    <a:gd name="connsiteY0" fmla="*/ 246743 h 246743"/>
                    <a:gd name="connsiteX1" fmla="*/ 155364 w 1258450"/>
                    <a:gd name="connsiteY1" fmla="*/ 0 h 246743"/>
                    <a:gd name="connsiteX2" fmla="*/ 1258450 w 1258450"/>
                    <a:gd name="connsiteY2" fmla="*/ 246742 h 246743"/>
                    <a:gd name="connsiteX0" fmla="*/ 332189 w 1299909"/>
                    <a:gd name="connsiteY0" fmla="*/ 251284 h 251284"/>
                    <a:gd name="connsiteX1" fmla="*/ 161287 w 1299909"/>
                    <a:gd name="connsiteY1" fmla="*/ 4541 h 251284"/>
                    <a:gd name="connsiteX2" fmla="*/ 1299910 w 1299909"/>
                    <a:gd name="connsiteY2" fmla="*/ 224036 h 251284"/>
                    <a:gd name="connsiteX0" fmla="*/ 316580 w 1303032"/>
                    <a:gd name="connsiteY0" fmla="*/ 225468 h 225468"/>
                    <a:gd name="connsiteX1" fmla="*/ 164409 w 1303032"/>
                    <a:gd name="connsiteY1" fmla="*/ 853 h 225468"/>
                    <a:gd name="connsiteX2" fmla="*/ 1303032 w 1303032"/>
                    <a:gd name="connsiteY2" fmla="*/ 220348 h 225468"/>
                    <a:gd name="connsiteX0" fmla="*/ 223362 w 1209814"/>
                    <a:gd name="connsiteY0" fmla="*/ 288307 h 288307"/>
                    <a:gd name="connsiteX1" fmla="*/ 164409 w 1209814"/>
                    <a:gd name="connsiteY1" fmla="*/ 853 h 288307"/>
                    <a:gd name="connsiteX2" fmla="*/ 1209814 w 1209814"/>
                    <a:gd name="connsiteY2" fmla="*/ 283187 h 288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09814" h="288307">
                      <a:moveTo>
                        <a:pt x="223362" y="288307"/>
                      </a:moveTo>
                      <a:cubicBezTo>
                        <a:pt x="83057" y="177031"/>
                        <a:pt x="0" y="1706"/>
                        <a:pt x="164409" y="853"/>
                      </a:cubicBezTo>
                      <a:cubicBezTo>
                        <a:pt x="328818" y="0"/>
                        <a:pt x="740518" y="162234"/>
                        <a:pt x="1209814" y="283187"/>
                      </a:cubicBezTo>
                    </a:path>
                  </a:pathLst>
                </a:custGeom>
                <a:solidFill>
                  <a:srgbClr val="FF0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13" name="Arc 19"/>
              <p:cNvSpPr/>
              <p:nvPr/>
            </p:nvSpPr>
            <p:spPr>
              <a:xfrm flipV="1">
                <a:off x="3995936" y="2136682"/>
                <a:ext cx="817376" cy="592064"/>
              </a:xfrm>
              <a:prstGeom prst="arc">
                <a:avLst>
                  <a:gd name="adj1" fmla="val 320314"/>
                  <a:gd name="adj2" fmla="val 10426613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14" name="Oval 113"/>
              <p:cNvSpPr/>
              <p:nvPr/>
            </p:nvSpPr>
            <p:spPr>
              <a:xfrm>
                <a:off x="4133991" y="1437916"/>
                <a:ext cx="523106" cy="299468"/>
              </a:xfrm>
              <a:prstGeom prst="ellipse">
                <a:avLst/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115" name="Group 118"/>
              <p:cNvGrpSpPr/>
              <p:nvPr/>
            </p:nvGrpSpPr>
            <p:grpSpPr>
              <a:xfrm rot="19472321">
                <a:off x="2898744" y="1526402"/>
                <a:ext cx="654600" cy="1639872"/>
                <a:chOff x="1492250" y="879286"/>
                <a:chExt cx="908050" cy="2274804"/>
              </a:xfrm>
            </p:grpSpPr>
            <p:sp>
              <p:nvSpPr>
                <p:cNvPr id="119" name="Freeform 14"/>
                <p:cNvSpPr/>
                <p:nvPr/>
              </p:nvSpPr>
              <p:spPr>
                <a:xfrm>
                  <a:off x="1492250" y="1016000"/>
                  <a:ext cx="908050" cy="1943100"/>
                </a:xfrm>
                <a:custGeom>
                  <a:avLst/>
                  <a:gdLst>
                    <a:gd name="connsiteX0" fmla="*/ 0 w 908050"/>
                    <a:gd name="connsiteY0" fmla="*/ 107950 h 1943100"/>
                    <a:gd name="connsiteX1" fmla="*/ 527050 w 908050"/>
                    <a:gd name="connsiteY1" fmla="*/ 1943100 h 1943100"/>
                    <a:gd name="connsiteX2" fmla="*/ 908050 w 908050"/>
                    <a:gd name="connsiteY2" fmla="*/ 1809750 h 1943100"/>
                    <a:gd name="connsiteX3" fmla="*/ 577850 w 908050"/>
                    <a:gd name="connsiteY3" fmla="*/ 0 h 1943100"/>
                    <a:gd name="connsiteX4" fmla="*/ 0 w 908050"/>
                    <a:gd name="connsiteY4" fmla="*/ 107950 h 1943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8050" h="1943100">
                      <a:moveTo>
                        <a:pt x="0" y="107950"/>
                      </a:moveTo>
                      <a:lnTo>
                        <a:pt x="527050" y="1943100"/>
                      </a:lnTo>
                      <a:lnTo>
                        <a:pt x="908050" y="1809750"/>
                      </a:lnTo>
                      <a:lnTo>
                        <a:pt x="577850" y="0"/>
                      </a:lnTo>
                      <a:lnTo>
                        <a:pt x="0" y="107950"/>
                      </a:lnTo>
                      <a:close/>
                    </a:path>
                  </a:pathLst>
                </a:custGeom>
                <a:solidFill>
                  <a:srgbClr val="990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20" name="Chord 119"/>
                <p:cNvSpPr/>
                <p:nvPr/>
              </p:nvSpPr>
              <p:spPr>
                <a:xfrm rot="20978940">
                  <a:off x="1492805" y="879286"/>
                  <a:ext cx="580146" cy="367322"/>
                </a:xfrm>
                <a:prstGeom prst="chord">
                  <a:avLst>
                    <a:gd name="adj1" fmla="val 10595380"/>
                    <a:gd name="adj2" fmla="val 55941"/>
                  </a:avLst>
                </a:prstGeom>
                <a:solidFill>
                  <a:srgbClr val="DDDDDD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21" name="Oval 120"/>
                <p:cNvSpPr/>
                <p:nvPr/>
              </p:nvSpPr>
              <p:spPr>
                <a:xfrm rot="1781522">
                  <a:off x="2050756" y="2642025"/>
                  <a:ext cx="327703" cy="512065"/>
                </a:xfrm>
                <a:prstGeom prst="ellipse">
                  <a:avLst/>
                </a:prstGeom>
                <a:solidFill>
                  <a:srgbClr val="DDDDDD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22" name="Freeform 121"/>
                <p:cNvSpPr/>
                <p:nvPr/>
              </p:nvSpPr>
              <p:spPr>
                <a:xfrm>
                  <a:off x="1803400" y="1149350"/>
                  <a:ext cx="514350" cy="1270000"/>
                </a:xfrm>
                <a:custGeom>
                  <a:avLst/>
                  <a:gdLst>
                    <a:gd name="connsiteX0" fmla="*/ 285750 w 514350"/>
                    <a:gd name="connsiteY0" fmla="*/ 0 h 1270000"/>
                    <a:gd name="connsiteX1" fmla="*/ 285750 w 514350"/>
                    <a:gd name="connsiteY1" fmla="*/ 0 h 1270000"/>
                    <a:gd name="connsiteX2" fmla="*/ 0 w 514350"/>
                    <a:gd name="connsiteY2" fmla="*/ 44450 h 1270000"/>
                    <a:gd name="connsiteX3" fmla="*/ 107950 w 514350"/>
                    <a:gd name="connsiteY3" fmla="*/ 501650 h 1270000"/>
                    <a:gd name="connsiteX4" fmla="*/ 260350 w 514350"/>
                    <a:gd name="connsiteY4" fmla="*/ 539750 h 1270000"/>
                    <a:gd name="connsiteX5" fmla="*/ 406400 w 514350"/>
                    <a:gd name="connsiteY5" fmla="*/ 1200150 h 1270000"/>
                    <a:gd name="connsiteX6" fmla="*/ 514350 w 514350"/>
                    <a:gd name="connsiteY6" fmla="*/ 1270000 h 1270000"/>
                    <a:gd name="connsiteX7" fmla="*/ 285750 w 514350"/>
                    <a:gd name="connsiteY7" fmla="*/ 0 h 127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4350" h="1270000">
                      <a:moveTo>
                        <a:pt x="285750" y="0"/>
                      </a:moveTo>
                      <a:lnTo>
                        <a:pt x="285750" y="0"/>
                      </a:lnTo>
                      <a:lnTo>
                        <a:pt x="0" y="44450"/>
                      </a:lnTo>
                      <a:lnTo>
                        <a:pt x="107950" y="501650"/>
                      </a:lnTo>
                      <a:lnTo>
                        <a:pt x="260350" y="539750"/>
                      </a:lnTo>
                      <a:lnTo>
                        <a:pt x="406400" y="1200150"/>
                      </a:lnTo>
                      <a:lnTo>
                        <a:pt x="514350" y="1270000"/>
                      </a:lnTo>
                      <a:lnTo>
                        <a:pt x="285750" y="0"/>
                      </a:lnTo>
                      <a:close/>
                    </a:path>
                  </a:pathLst>
                </a:custGeom>
                <a:solidFill>
                  <a:srgbClr val="EAEAEA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116" name="Group 30"/>
              <p:cNvGrpSpPr/>
              <p:nvPr/>
            </p:nvGrpSpPr>
            <p:grpSpPr>
              <a:xfrm flipV="1">
                <a:off x="4040466" y="1196752"/>
                <a:ext cx="703023" cy="72008"/>
                <a:chOff x="3387372" y="2492896"/>
                <a:chExt cx="623698" cy="144016"/>
              </a:xfrm>
            </p:grpSpPr>
            <p:cxnSp>
              <p:nvCxnSpPr>
                <p:cNvPr id="117" name="Straight Connector 116"/>
                <p:cNvCxnSpPr/>
                <p:nvPr/>
              </p:nvCxnSpPr>
              <p:spPr>
                <a:xfrm>
                  <a:off x="3387372" y="2492896"/>
                  <a:ext cx="216024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8" name="Straight Connector 117"/>
                <p:cNvCxnSpPr/>
                <p:nvPr/>
              </p:nvCxnSpPr>
              <p:spPr>
                <a:xfrm flipV="1">
                  <a:off x="3795046" y="2492896"/>
                  <a:ext cx="216024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07" name="Rectangle 106"/>
            <p:cNvSpPr/>
            <p:nvPr/>
          </p:nvSpPr>
          <p:spPr>
            <a:xfrm>
              <a:off x="3059832" y="3573016"/>
              <a:ext cx="2736304" cy="3240360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3419872" y="4221088"/>
            <a:ext cx="3175117" cy="2402654"/>
            <a:chOff x="6181725" y="1962450"/>
            <a:chExt cx="3175117" cy="2402654"/>
          </a:xfrm>
        </p:grpSpPr>
        <p:sp>
          <p:nvSpPr>
            <p:cNvPr id="129" name="Freeform 128"/>
            <p:cNvSpPr/>
            <p:nvPr/>
          </p:nvSpPr>
          <p:spPr>
            <a:xfrm rot="15853429">
              <a:off x="8581932" y="2660831"/>
              <a:ext cx="685724" cy="86409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0" name="Freeform 129"/>
            <p:cNvSpPr/>
            <p:nvPr/>
          </p:nvSpPr>
          <p:spPr>
            <a:xfrm rot="13390485">
              <a:off x="8255480" y="1962450"/>
              <a:ext cx="685724" cy="86409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31" name="Group 41"/>
            <p:cNvGrpSpPr/>
            <p:nvPr/>
          </p:nvGrpSpPr>
          <p:grpSpPr>
            <a:xfrm rot="15825042">
              <a:off x="6375030" y="2003879"/>
              <a:ext cx="2088231" cy="2457243"/>
              <a:chOff x="539552" y="2204864"/>
              <a:chExt cx="2088231" cy="2457243"/>
            </a:xfrm>
          </p:grpSpPr>
          <p:sp>
            <p:nvSpPr>
              <p:cNvPr id="134" name="Oval 133"/>
              <p:cNvSpPr/>
              <p:nvPr/>
            </p:nvSpPr>
            <p:spPr>
              <a:xfrm flipH="1">
                <a:off x="775346" y="2489070"/>
                <a:ext cx="1852437" cy="2173037"/>
              </a:xfrm>
              <a:prstGeom prst="ellipse">
                <a:avLst/>
              </a:prstGeom>
              <a:solidFill>
                <a:srgbClr val="FFCC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35" name="Group 28"/>
              <p:cNvGrpSpPr/>
              <p:nvPr/>
            </p:nvGrpSpPr>
            <p:grpSpPr>
              <a:xfrm>
                <a:off x="796641" y="2204864"/>
                <a:ext cx="1518704" cy="1168401"/>
                <a:chOff x="2331368" y="1916832"/>
                <a:chExt cx="1131484" cy="1152128"/>
              </a:xfrm>
            </p:grpSpPr>
            <p:sp>
              <p:nvSpPr>
                <p:cNvPr id="141" name="Freeform 6"/>
                <p:cNvSpPr/>
                <p:nvPr/>
              </p:nvSpPr>
              <p:spPr>
                <a:xfrm>
                  <a:off x="2331368" y="2152649"/>
                  <a:ext cx="1121448" cy="268239"/>
                </a:xfrm>
                <a:custGeom>
                  <a:avLst/>
                  <a:gdLst>
                    <a:gd name="connsiteX0" fmla="*/ 280610 w 1267581"/>
                    <a:gd name="connsiteY0" fmla="*/ 222552 h 251581"/>
                    <a:gd name="connsiteX1" fmla="*/ 164495 w 1267581"/>
                    <a:gd name="connsiteY1" fmla="*/ 4838 h 251581"/>
                    <a:gd name="connsiteX2" fmla="*/ 1267581 w 1267581"/>
                    <a:gd name="connsiteY2" fmla="*/ 251581 h 251581"/>
                    <a:gd name="connsiteX0" fmla="*/ 326266 w 1258450"/>
                    <a:gd name="connsiteY0" fmla="*/ 246743 h 246743"/>
                    <a:gd name="connsiteX1" fmla="*/ 155364 w 1258450"/>
                    <a:gd name="connsiteY1" fmla="*/ 0 h 246743"/>
                    <a:gd name="connsiteX2" fmla="*/ 1258450 w 1258450"/>
                    <a:gd name="connsiteY2" fmla="*/ 246743 h 246743"/>
                    <a:gd name="connsiteX0" fmla="*/ 326266 w 1258450"/>
                    <a:gd name="connsiteY0" fmla="*/ 246743 h 246743"/>
                    <a:gd name="connsiteX1" fmla="*/ 155364 w 1258450"/>
                    <a:gd name="connsiteY1" fmla="*/ 0 h 246743"/>
                    <a:gd name="connsiteX2" fmla="*/ 1258450 w 1258450"/>
                    <a:gd name="connsiteY2" fmla="*/ 246742 h 246743"/>
                    <a:gd name="connsiteX0" fmla="*/ 332189 w 1299909"/>
                    <a:gd name="connsiteY0" fmla="*/ 251284 h 251284"/>
                    <a:gd name="connsiteX1" fmla="*/ 161287 w 1299909"/>
                    <a:gd name="connsiteY1" fmla="*/ 4541 h 251284"/>
                    <a:gd name="connsiteX2" fmla="*/ 1299910 w 1299909"/>
                    <a:gd name="connsiteY2" fmla="*/ 224036 h 251284"/>
                    <a:gd name="connsiteX0" fmla="*/ 316580 w 1303032"/>
                    <a:gd name="connsiteY0" fmla="*/ 225468 h 225468"/>
                    <a:gd name="connsiteX1" fmla="*/ 164409 w 1303032"/>
                    <a:gd name="connsiteY1" fmla="*/ 853 h 225468"/>
                    <a:gd name="connsiteX2" fmla="*/ 1303032 w 1303032"/>
                    <a:gd name="connsiteY2" fmla="*/ 220348 h 225468"/>
                    <a:gd name="connsiteX0" fmla="*/ 223362 w 1209814"/>
                    <a:gd name="connsiteY0" fmla="*/ 288307 h 288307"/>
                    <a:gd name="connsiteX1" fmla="*/ 164409 w 1209814"/>
                    <a:gd name="connsiteY1" fmla="*/ 853 h 288307"/>
                    <a:gd name="connsiteX2" fmla="*/ 1209814 w 1209814"/>
                    <a:gd name="connsiteY2" fmla="*/ 283187 h 288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09814" h="288307">
                      <a:moveTo>
                        <a:pt x="223362" y="288307"/>
                      </a:moveTo>
                      <a:cubicBezTo>
                        <a:pt x="83057" y="177031"/>
                        <a:pt x="0" y="1706"/>
                        <a:pt x="164409" y="853"/>
                      </a:cubicBezTo>
                      <a:cubicBezTo>
                        <a:pt x="328818" y="0"/>
                        <a:pt x="740518" y="162234"/>
                        <a:pt x="1209814" y="283187"/>
                      </a:cubicBezTo>
                    </a:path>
                  </a:pathLst>
                </a:custGeom>
                <a:solidFill>
                  <a:srgbClr val="FF0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42" name="Chord 4"/>
                <p:cNvSpPr/>
                <p:nvPr/>
              </p:nvSpPr>
              <p:spPr>
                <a:xfrm>
                  <a:off x="2526748" y="1916832"/>
                  <a:ext cx="936104" cy="1152128"/>
                </a:xfrm>
                <a:prstGeom prst="chord">
                  <a:avLst>
                    <a:gd name="adj1" fmla="val 11233442"/>
                    <a:gd name="adj2" fmla="val 21115411"/>
                  </a:avLst>
                </a:prstGeom>
                <a:solidFill>
                  <a:srgbClr val="0066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43" name="Isosceles Triangle 5"/>
                <p:cNvSpPr/>
                <p:nvPr/>
              </p:nvSpPr>
              <p:spPr>
                <a:xfrm>
                  <a:off x="2742772" y="1916832"/>
                  <a:ext cx="504056" cy="491777"/>
                </a:xfrm>
                <a:prstGeom prst="triangl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136" name="Group 33"/>
              <p:cNvGrpSpPr/>
              <p:nvPr/>
            </p:nvGrpSpPr>
            <p:grpSpPr>
              <a:xfrm flipH="1">
                <a:off x="539552" y="2911545"/>
                <a:ext cx="720080" cy="622213"/>
                <a:chOff x="6791159" y="3645024"/>
                <a:chExt cx="720080" cy="622213"/>
              </a:xfrm>
            </p:grpSpPr>
            <p:sp>
              <p:nvSpPr>
                <p:cNvPr id="139" name="Oval 138"/>
                <p:cNvSpPr/>
                <p:nvPr/>
              </p:nvSpPr>
              <p:spPr>
                <a:xfrm flipH="1">
                  <a:off x="6791159" y="3645024"/>
                  <a:ext cx="206304" cy="21420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40" name="Oval 139"/>
                <p:cNvSpPr/>
                <p:nvPr/>
              </p:nvSpPr>
              <p:spPr>
                <a:xfrm>
                  <a:off x="6988133" y="3967769"/>
                  <a:ext cx="523106" cy="299468"/>
                </a:xfrm>
                <a:prstGeom prst="ellipse">
                  <a:avLst/>
                </a:prstGeom>
                <a:solidFill>
                  <a:srgbClr val="FFFF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137" name="Oval 136"/>
              <p:cNvSpPr/>
              <p:nvPr/>
            </p:nvSpPr>
            <p:spPr>
              <a:xfrm>
                <a:off x="846634" y="3790855"/>
                <a:ext cx="360040" cy="35822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8" name="Freeform 137"/>
              <p:cNvSpPr/>
              <p:nvPr/>
            </p:nvSpPr>
            <p:spPr>
              <a:xfrm rot="1894743">
                <a:off x="1242769" y="3330163"/>
                <a:ext cx="617529" cy="1074512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solidFill>
                <a:srgbClr val="FFCC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32" name="Freeform 131"/>
            <p:cNvSpPr/>
            <p:nvPr/>
          </p:nvSpPr>
          <p:spPr>
            <a:xfrm>
              <a:off x="6181725" y="3449638"/>
              <a:ext cx="2952750" cy="550862"/>
            </a:xfrm>
            <a:custGeom>
              <a:avLst/>
              <a:gdLst>
                <a:gd name="connsiteX0" fmla="*/ 0 w 2952750"/>
                <a:gd name="connsiteY0" fmla="*/ 550862 h 550862"/>
                <a:gd name="connsiteX1" fmla="*/ 342900 w 2952750"/>
                <a:gd name="connsiteY1" fmla="*/ 303212 h 550862"/>
                <a:gd name="connsiteX2" fmla="*/ 733425 w 2952750"/>
                <a:gd name="connsiteY2" fmla="*/ 284162 h 550862"/>
                <a:gd name="connsiteX3" fmla="*/ 1066800 w 2952750"/>
                <a:gd name="connsiteY3" fmla="*/ 84137 h 550862"/>
                <a:gd name="connsiteX4" fmla="*/ 1533525 w 2952750"/>
                <a:gd name="connsiteY4" fmla="*/ 331787 h 550862"/>
                <a:gd name="connsiteX5" fmla="*/ 1924050 w 2952750"/>
                <a:gd name="connsiteY5" fmla="*/ 7937 h 550862"/>
                <a:gd name="connsiteX6" fmla="*/ 2343150 w 2952750"/>
                <a:gd name="connsiteY6" fmla="*/ 284162 h 550862"/>
                <a:gd name="connsiteX7" fmla="*/ 2667000 w 2952750"/>
                <a:gd name="connsiteY7" fmla="*/ 236537 h 550862"/>
                <a:gd name="connsiteX8" fmla="*/ 2952750 w 2952750"/>
                <a:gd name="connsiteY8" fmla="*/ 407987 h 55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2750" h="550862">
                  <a:moveTo>
                    <a:pt x="0" y="550862"/>
                  </a:moveTo>
                  <a:cubicBezTo>
                    <a:pt x="110331" y="449262"/>
                    <a:pt x="220663" y="347662"/>
                    <a:pt x="342900" y="303212"/>
                  </a:cubicBezTo>
                  <a:cubicBezTo>
                    <a:pt x="465138" y="258762"/>
                    <a:pt x="612775" y="320674"/>
                    <a:pt x="733425" y="284162"/>
                  </a:cubicBezTo>
                  <a:cubicBezTo>
                    <a:pt x="854075" y="247650"/>
                    <a:pt x="933450" y="76200"/>
                    <a:pt x="1066800" y="84137"/>
                  </a:cubicBezTo>
                  <a:cubicBezTo>
                    <a:pt x="1200150" y="92075"/>
                    <a:pt x="1390650" y="344487"/>
                    <a:pt x="1533525" y="331787"/>
                  </a:cubicBezTo>
                  <a:cubicBezTo>
                    <a:pt x="1676400" y="319087"/>
                    <a:pt x="1789113" y="15875"/>
                    <a:pt x="1924050" y="7937"/>
                  </a:cubicBezTo>
                  <a:cubicBezTo>
                    <a:pt x="2058988" y="0"/>
                    <a:pt x="2219325" y="246062"/>
                    <a:pt x="2343150" y="284162"/>
                  </a:cubicBezTo>
                  <a:cubicBezTo>
                    <a:pt x="2466975" y="322262"/>
                    <a:pt x="2565400" y="215899"/>
                    <a:pt x="2667000" y="236537"/>
                  </a:cubicBezTo>
                  <a:cubicBezTo>
                    <a:pt x="2768600" y="257175"/>
                    <a:pt x="2860675" y="332581"/>
                    <a:pt x="2952750" y="407987"/>
                  </a:cubicBezTo>
                </a:path>
              </a:pathLst>
            </a:custGeom>
            <a:solidFill>
              <a:srgbClr val="FFFF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6444208" y="3861048"/>
              <a:ext cx="1944216" cy="504056"/>
            </a:xfrm>
            <a:prstGeom prst="rect">
              <a:avLst/>
            </a:prstGeom>
            <a:solidFill>
              <a:srgbClr val="FFFF99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144" name="fanfare.wav">
            <a:hlinkClick r:id="" action="ppaction://media"/>
          </p:cNvPr>
          <p:cNvPicPr>
            <a:picLocks noRot="1" noChangeAspect="1"/>
          </p:cNvPicPr>
          <p:nvPr>
            <a:wavAudioFile r:embed="rId1" name="fanfare.wav"/>
          </p:nvPr>
        </p:nvPicPr>
        <p:blipFill>
          <a:blip r:embed="rId4" cstate="print"/>
          <a:stretch>
            <a:fillRect/>
          </a:stretch>
        </p:blipFill>
        <p:spPr>
          <a:xfrm>
            <a:off x="9252520" y="4653136"/>
            <a:ext cx="304800" cy="304800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3000"/>
                            </p:stCondLst>
                            <p:childTnLst>
                              <p:par>
                                <p:cTn id="1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23" dur="2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>
                                      <p:cBhvr>
                                        <p:cTn id="24" dur="2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5" dur="2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6" dur="2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7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3600000">
                                      <p:cBhvr>
                                        <p:cTn id="35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41" presetClass="path" presetSubtype="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1.85185E-6 C -0.00695 -0.00648 -0.03073 -0.01273 -0.03907 -0.01273 C -0.09184 -0.01273 -0.14618 0.08773 -0.14618 0.18819 C -0.14618 0.1375 -0.17344 0.08773 -0.19914 0.08773 C -0.22622 0.08773 -0.25191 0.13819 -0.25191 0.18819 C -0.25191 0.16319 -0.26546 0.1375 -0.27917 0.1375 C -0.29271 0.1375 -0.30625 0.1625 -0.30625 0.18819 C -0.30625 0.17523 -0.31303 0.16319 -0.3198 0.16319 C -0.32657 0.16319 -0.33334 0.17592 -0.33334 0.18819 C -0.33334 0.18171 -0.33698 0.17523 -0.34028 0.17523 C -0.34202 0.17523 -0.34705 0.18171 -0.34705 0.18819 C -0.34705 0.18495 -0.34879 0.18171 -0.35053 0.18171 C -0.35053 0.18079 -0.354 0.18495 -0.354 0.18819 C -0.354 0.18634 -0.354 0.18495 -0.35591 0.18495 C -0.35591 0.18565 -0.35764 0.18657 -0.35764 0.18819 C -0.35764 0.18727 -0.35764 0.18634 -0.35764 0.18565 C -0.35938 0.18565 -0.35938 0.18657 -0.35938 0.18727 C -0.36112 0.18727 -0.36112 0.18657 -0.36112 0.18565 C -0.36285 0.18565 -0.36285 0.18657 -0.36285 0.18727 " pathEditMode="relative" rAng="0" ptsTypes="fffffffffffffffffff">
                                      <p:cBhvr>
                                        <p:cTn id="44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1" y="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1267" fill="hold"/>
                                        <p:tgtEl>
                                          <p:spTgt spid="14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53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4"/>
                </p:tgtEl>
              </p:cMediaNode>
            </p:audi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43608" y="1340768"/>
            <a:ext cx="6984776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latin typeface="Century Gothic" pitchFamily="34" charset="0"/>
              </a:rPr>
              <a:t>[SCENE 1: PROF TAILLEUX’S OFFICE, then other places – Prof </a:t>
            </a:r>
            <a:r>
              <a:rPr lang="en-GB" sz="3200" b="1" dirty="0" err="1" smtClean="0">
                <a:latin typeface="Century Gothic" pitchFamily="34" charset="0"/>
              </a:rPr>
              <a:t>Tailleux</a:t>
            </a:r>
            <a:r>
              <a:rPr lang="en-GB" sz="3200" b="1" dirty="0" smtClean="0">
                <a:latin typeface="Century Gothic" pitchFamily="34" charset="0"/>
              </a:rPr>
              <a:t> has lost his laptop – somewhere in the coffee room; asks Mrs Robinson]</a:t>
            </a:r>
            <a:endParaRPr lang="en-GB" sz="3200" b="1" dirty="0">
              <a:latin typeface="Century Gothic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112"/>
          <p:cNvGrpSpPr/>
          <p:nvPr/>
        </p:nvGrpSpPr>
        <p:grpSpPr>
          <a:xfrm>
            <a:off x="-2628800" y="-315416"/>
            <a:ext cx="14329592" cy="7344816"/>
            <a:chOff x="-2628800" y="-315416"/>
            <a:chExt cx="14329592" cy="7344816"/>
          </a:xfrm>
        </p:grpSpPr>
        <p:sp>
          <p:nvSpPr>
            <p:cNvPr id="112" name="Rectangle 111"/>
            <p:cNvSpPr/>
            <p:nvPr/>
          </p:nvSpPr>
          <p:spPr>
            <a:xfrm>
              <a:off x="-1260648" y="4149080"/>
              <a:ext cx="11737304" cy="2880320"/>
            </a:xfrm>
            <a:prstGeom prst="rect">
              <a:avLst/>
            </a:prstGeom>
            <a:solidFill>
              <a:srgbClr val="FFCCCC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01" name="Straight Connector 100"/>
            <p:cNvCxnSpPr/>
            <p:nvPr/>
          </p:nvCxnSpPr>
          <p:spPr>
            <a:xfrm>
              <a:off x="-2628800" y="4149080"/>
              <a:ext cx="14329592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7" name="Group 27"/>
            <p:cNvGrpSpPr/>
            <p:nvPr/>
          </p:nvGrpSpPr>
          <p:grpSpPr>
            <a:xfrm rot="16200000">
              <a:off x="5202432" y="-1305888"/>
              <a:ext cx="2267528" cy="4248472"/>
              <a:chOff x="5868144" y="-603448"/>
              <a:chExt cx="3600400" cy="3024336"/>
            </a:xfrm>
          </p:grpSpPr>
          <p:sp>
            <p:nvSpPr>
              <p:cNvPr id="68" name="Rectangle 67"/>
              <p:cNvSpPr/>
              <p:nvPr/>
            </p:nvSpPr>
            <p:spPr>
              <a:xfrm>
                <a:off x="5868144" y="-603448"/>
                <a:ext cx="3600400" cy="302433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5" name="Rectangle 84"/>
              <p:cNvSpPr/>
              <p:nvPr/>
            </p:nvSpPr>
            <p:spPr>
              <a:xfrm>
                <a:off x="6012160" y="980729"/>
                <a:ext cx="3312368" cy="1335874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6" name="Rectangle 85"/>
              <p:cNvSpPr/>
              <p:nvPr/>
            </p:nvSpPr>
            <p:spPr>
              <a:xfrm>
                <a:off x="6012160" y="-459432"/>
                <a:ext cx="3312368" cy="1316009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97" name="Group 27"/>
            <p:cNvGrpSpPr/>
            <p:nvPr/>
          </p:nvGrpSpPr>
          <p:grpSpPr>
            <a:xfrm rot="16200000">
              <a:off x="377896" y="-1305888"/>
              <a:ext cx="2267528" cy="4248472"/>
              <a:chOff x="5868144" y="-603448"/>
              <a:chExt cx="3600400" cy="3024336"/>
            </a:xfrm>
          </p:grpSpPr>
          <p:sp>
            <p:nvSpPr>
              <p:cNvPr id="98" name="Rectangle 97"/>
              <p:cNvSpPr/>
              <p:nvPr/>
            </p:nvSpPr>
            <p:spPr>
              <a:xfrm>
                <a:off x="5868144" y="-603448"/>
                <a:ext cx="3600400" cy="302433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6012160" y="980729"/>
                <a:ext cx="3312368" cy="1335874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0" name="Rectangle 99"/>
              <p:cNvSpPr/>
              <p:nvPr/>
            </p:nvSpPr>
            <p:spPr>
              <a:xfrm>
                <a:off x="6012160" y="-459432"/>
                <a:ext cx="3312368" cy="1316009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90" name="Freeform 89"/>
          <p:cNvSpPr/>
          <p:nvPr/>
        </p:nvSpPr>
        <p:spPr>
          <a:xfrm rot="14488528" flipH="1">
            <a:off x="2641625" y="2086043"/>
            <a:ext cx="604130" cy="91950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2" name="Freeform 91"/>
          <p:cNvSpPr/>
          <p:nvPr/>
        </p:nvSpPr>
        <p:spPr>
          <a:xfrm rot="17866723" flipH="1" flipV="1">
            <a:off x="555753" y="2161751"/>
            <a:ext cx="563761" cy="823520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1"/>
          <p:cNvGrpSpPr/>
          <p:nvPr/>
        </p:nvGrpSpPr>
        <p:grpSpPr>
          <a:xfrm>
            <a:off x="6228184" y="2420888"/>
            <a:ext cx="1440160" cy="3096344"/>
            <a:chOff x="-2916832" y="2132856"/>
            <a:chExt cx="1440160" cy="3096344"/>
          </a:xfrm>
        </p:grpSpPr>
        <p:sp>
          <p:nvSpPr>
            <p:cNvPr id="3" name="Rectangle 2"/>
            <p:cNvSpPr/>
            <p:nvPr/>
          </p:nvSpPr>
          <p:spPr>
            <a:xfrm>
              <a:off x="-2268760" y="3789040"/>
              <a:ext cx="164998" cy="936104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" name="4-Point Star 3"/>
            <p:cNvSpPr/>
            <p:nvPr/>
          </p:nvSpPr>
          <p:spPr>
            <a:xfrm rot="5400000">
              <a:off x="-2558861" y="4156563"/>
              <a:ext cx="724218" cy="1141299"/>
            </a:xfrm>
            <a:prstGeom prst="star4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Rounded Rectangle 4"/>
            <p:cNvSpPr/>
            <p:nvPr/>
          </p:nvSpPr>
          <p:spPr>
            <a:xfrm>
              <a:off x="-2916832" y="3933056"/>
              <a:ext cx="1440160" cy="360040"/>
            </a:xfrm>
            <a:prstGeom prst="roundRect">
              <a:avLst>
                <a:gd name="adj" fmla="val 50000"/>
              </a:avLst>
            </a:prstGeom>
            <a:solidFill>
              <a:srgbClr val="9933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Rounded Rectangle 5"/>
            <p:cNvSpPr/>
            <p:nvPr/>
          </p:nvSpPr>
          <p:spPr>
            <a:xfrm>
              <a:off x="-2808820" y="2420888"/>
              <a:ext cx="1224136" cy="1440160"/>
            </a:xfrm>
            <a:prstGeom prst="roundRect">
              <a:avLst/>
            </a:prstGeom>
            <a:solidFill>
              <a:srgbClr val="9933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Oval 6"/>
            <p:cNvSpPr/>
            <p:nvPr/>
          </p:nvSpPr>
          <p:spPr>
            <a:xfrm>
              <a:off x="-2304764" y="5013176"/>
              <a:ext cx="216024" cy="216024"/>
            </a:xfrm>
            <a:prstGeom prst="ellipse">
              <a:avLst/>
            </a:prstGeom>
            <a:solidFill>
              <a:schemeClr val="bg2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Oval 7"/>
            <p:cNvSpPr/>
            <p:nvPr/>
          </p:nvSpPr>
          <p:spPr>
            <a:xfrm>
              <a:off x="-1729208" y="4725144"/>
              <a:ext cx="216024" cy="216024"/>
            </a:xfrm>
            <a:prstGeom prst="ellipse">
              <a:avLst/>
            </a:prstGeom>
            <a:solidFill>
              <a:schemeClr val="bg2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Oval 8"/>
            <p:cNvSpPr/>
            <p:nvPr/>
          </p:nvSpPr>
          <p:spPr>
            <a:xfrm>
              <a:off x="-2881336" y="4725144"/>
              <a:ext cx="216024" cy="216024"/>
            </a:xfrm>
            <a:prstGeom prst="ellipse">
              <a:avLst/>
            </a:prstGeom>
            <a:solidFill>
              <a:schemeClr val="bg2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-2556792" y="2132856"/>
              <a:ext cx="720080" cy="360040"/>
            </a:xfrm>
            <a:prstGeom prst="roundRect">
              <a:avLst/>
            </a:prstGeom>
            <a:solidFill>
              <a:srgbClr val="9933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0" name="Freeform 39"/>
          <p:cNvSpPr/>
          <p:nvPr/>
        </p:nvSpPr>
        <p:spPr>
          <a:xfrm flipH="1">
            <a:off x="2619110" y="2804098"/>
            <a:ext cx="321601" cy="101952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1" name="Freeform 40"/>
          <p:cNvSpPr/>
          <p:nvPr/>
        </p:nvSpPr>
        <p:spPr>
          <a:xfrm>
            <a:off x="737491" y="2842618"/>
            <a:ext cx="346289" cy="1007588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9" name="Group 88"/>
          <p:cNvGrpSpPr/>
          <p:nvPr/>
        </p:nvGrpSpPr>
        <p:grpSpPr>
          <a:xfrm>
            <a:off x="993172" y="1700808"/>
            <a:ext cx="1747354" cy="3233320"/>
            <a:chOff x="651217" y="2276872"/>
            <a:chExt cx="1747354" cy="3233320"/>
          </a:xfrm>
        </p:grpSpPr>
        <p:sp>
          <p:nvSpPr>
            <p:cNvPr id="42" name="Freeform 41"/>
            <p:cNvSpPr/>
            <p:nvPr/>
          </p:nvSpPr>
          <p:spPr>
            <a:xfrm flipH="1">
              <a:off x="1606601" y="4890396"/>
              <a:ext cx="535604" cy="61979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" name="Freeform 42"/>
            <p:cNvSpPr/>
            <p:nvPr/>
          </p:nvSpPr>
          <p:spPr>
            <a:xfrm>
              <a:off x="924184" y="4890396"/>
              <a:ext cx="506196" cy="61979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4" name="Oval 43"/>
            <p:cNvSpPr/>
            <p:nvPr/>
          </p:nvSpPr>
          <p:spPr>
            <a:xfrm>
              <a:off x="651217" y="2758310"/>
              <a:ext cx="1747354" cy="2215968"/>
            </a:xfrm>
            <a:prstGeom prst="ellipse">
              <a:avLst/>
            </a:pr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45" name="Group 60"/>
            <p:cNvGrpSpPr/>
            <p:nvPr/>
          </p:nvGrpSpPr>
          <p:grpSpPr>
            <a:xfrm>
              <a:off x="924184" y="2276872"/>
              <a:ext cx="1252928" cy="584604"/>
              <a:chOff x="1214203" y="1352769"/>
              <a:chExt cx="1394086" cy="664886"/>
            </a:xfrm>
          </p:grpSpPr>
          <p:sp>
            <p:nvSpPr>
              <p:cNvPr id="49" name="Freeform 48"/>
              <p:cNvSpPr/>
              <p:nvPr/>
            </p:nvSpPr>
            <p:spPr>
              <a:xfrm>
                <a:off x="1541419" y="1352769"/>
                <a:ext cx="726326" cy="636072"/>
              </a:xfrm>
              <a:custGeom>
                <a:avLst/>
                <a:gdLst>
                  <a:gd name="connsiteX0" fmla="*/ 12492 w 687049"/>
                  <a:gd name="connsiteY0" fmla="*/ 484682 h 484682"/>
                  <a:gd name="connsiteX1" fmla="*/ 57462 w 687049"/>
                  <a:gd name="connsiteY1" fmla="*/ 34977 h 484682"/>
                  <a:gd name="connsiteX2" fmla="*/ 357265 w 687049"/>
                  <a:gd name="connsiteY2" fmla="*/ 274820 h 484682"/>
                  <a:gd name="connsiteX3" fmla="*/ 582118 w 687049"/>
                  <a:gd name="connsiteY3" fmla="*/ 49968 h 484682"/>
                  <a:gd name="connsiteX4" fmla="*/ 687049 w 687049"/>
                  <a:gd name="connsiteY4" fmla="*/ 424722 h 484682"/>
                  <a:gd name="connsiteX0" fmla="*/ 12492 w 687049"/>
                  <a:gd name="connsiteY0" fmla="*/ 560929 h 560929"/>
                  <a:gd name="connsiteX1" fmla="*/ 57462 w 687049"/>
                  <a:gd name="connsiteY1" fmla="*/ 111224 h 560929"/>
                  <a:gd name="connsiteX2" fmla="*/ 357265 w 687049"/>
                  <a:gd name="connsiteY2" fmla="*/ 351067 h 560929"/>
                  <a:gd name="connsiteX3" fmla="*/ 607223 w 687049"/>
                  <a:gd name="connsiteY3" fmla="*/ 24984 h 560929"/>
                  <a:gd name="connsiteX4" fmla="*/ 687049 w 687049"/>
                  <a:gd name="connsiteY4" fmla="*/ 500969 h 560929"/>
                  <a:gd name="connsiteX0" fmla="*/ 6246 w 680803"/>
                  <a:gd name="connsiteY0" fmla="*/ 570921 h 570921"/>
                  <a:gd name="connsiteX1" fmla="*/ 96921 w 680803"/>
                  <a:gd name="connsiteY1" fmla="*/ 34977 h 570921"/>
                  <a:gd name="connsiteX2" fmla="*/ 351019 w 680803"/>
                  <a:gd name="connsiteY2" fmla="*/ 361059 h 570921"/>
                  <a:gd name="connsiteX3" fmla="*/ 600977 w 680803"/>
                  <a:gd name="connsiteY3" fmla="*/ 34976 h 570921"/>
                  <a:gd name="connsiteX4" fmla="*/ 680803 w 680803"/>
                  <a:gd name="connsiteY4" fmla="*/ 510961 h 570921"/>
                  <a:gd name="connsiteX0" fmla="*/ 6246 w 680803"/>
                  <a:gd name="connsiteY0" fmla="*/ 589264 h 589264"/>
                  <a:gd name="connsiteX1" fmla="*/ 96921 w 680803"/>
                  <a:gd name="connsiteY1" fmla="*/ 53320 h 589264"/>
                  <a:gd name="connsiteX2" fmla="*/ 384953 w 680803"/>
                  <a:gd name="connsiteY2" fmla="*/ 269344 h 589264"/>
                  <a:gd name="connsiteX3" fmla="*/ 600977 w 680803"/>
                  <a:gd name="connsiteY3" fmla="*/ 53319 h 589264"/>
                  <a:gd name="connsiteX4" fmla="*/ 680803 w 680803"/>
                  <a:gd name="connsiteY4" fmla="*/ 529304 h 589264"/>
                  <a:gd name="connsiteX0" fmla="*/ 6246 w 722293"/>
                  <a:gd name="connsiteY0" fmla="*/ 589264 h 589264"/>
                  <a:gd name="connsiteX1" fmla="*/ 96921 w 722293"/>
                  <a:gd name="connsiteY1" fmla="*/ 53320 h 589264"/>
                  <a:gd name="connsiteX2" fmla="*/ 384953 w 722293"/>
                  <a:gd name="connsiteY2" fmla="*/ 269344 h 589264"/>
                  <a:gd name="connsiteX3" fmla="*/ 672985 w 722293"/>
                  <a:gd name="connsiteY3" fmla="*/ 53320 h 589264"/>
                  <a:gd name="connsiteX4" fmla="*/ 680803 w 722293"/>
                  <a:gd name="connsiteY4" fmla="*/ 529304 h 589264"/>
                  <a:gd name="connsiteX0" fmla="*/ 6246 w 817001"/>
                  <a:gd name="connsiteY0" fmla="*/ 589264 h 589264"/>
                  <a:gd name="connsiteX1" fmla="*/ 96921 w 817001"/>
                  <a:gd name="connsiteY1" fmla="*/ 53320 h 589264"/>
                  <a:gd name="connsiteX2" fmla="*/ 384953 w 817001"/>
                  <a:gd name="connsiteY2" fmla="*/ 269344 h 589264"/>
                  <a:gd name="connsiteX3" fmla="*/ 672985 w 817001"/>
                  <a:gd name="connsiteY3" fmla="*/ 53320 h 589264"/>
                  <a:gd name="connsiteX4" fmla="*/ 817001 w 817001"/>
                  <a:gd name="connsiteY4" fmla="*/ 485368 h 589264"/>
                  <a:gd name="connsiteX0" fmla="*/ 6246 w 744993"/>
                  <a:gd name="connsiteY0" fmla="*/ 595951 h 636071"/>
                  <a:gd name="connsiteX1" fmla="*/ 96921 w 744993"/>
                  <a:gd name="connsiteY1" fmla="*/ 60007 h 636071"/>
                  <a:gd name="connsiteX2" fmla="*/ 384953 w 744993"/>
                  <a:gd name="connsiteY2" fmla="*/ 276031 h 636071"/>
                  <a:gd name="connsiteX3" fmla="*/ 672985 w 744993"/>
                  <a:gd name="connsiteY3" fmla="*/ 60007 h 636071"/>
                  <a:gd name="connsiteX4" fmla="*/ 744993 w 744993"/>
                  <a:gd name="connsiteY4" fmla="*/ 636071 h 636071"/>
                  <a:gd name="connsiteX0" fmla="*/ 6246 w 726326"/>
                  <a:gd name="connsiteY0" fmla="*/ 636072 h 636072"/>
                  <a:gd name="connsiteX1" fmla="*/ 78254 w 726326"/>
                  <a:gd name="connsiteY1" fmla="*/ 60007 h 636072"/>
                  <a:gd name="connsiteX2" fmla="*/ 366286 w 726326"/>
                  <a:gd name="connsiteY2" fmla="*/ 276031 h 636072"/>
                  <a:gd name="connsiteX3" fmla="*/ 654318 w 726326"/>
                  <a:gd name="connsiteY3" fmla="*/ 60007 h 636072"/>
                  <a:gd name="connsiteX4" fmla="*/ 726326 w 726326"/>
                  <a:gd name="connsiteY4" fmla="*/ 636071 h 63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326" h="636072">
                    <a:moveTo>
                      <a:pt x="6246" y="636072"/>
                    </a:moveTo>
                    <a:cubicBezTo>
                      <a:pt x="0" y="428708"/>
                      <a:pt x="18247" y="120014"/>
                      <a:pt x="78254" y="60007"/>
                    </a:cubicBezTo>
                    <a:cubicBezTo>
                      <a:pt x="138261" y="0"/>
                      <a:pt x="270275" y="276031"/>
                      <a:pt x="366286" y="276031"/>
                    </a:cubicBezTo>
                    <a:cubicBezTo>
                      <a:pt x="462297" y="276031"/>
                      <a:pt x="594311" y="0"/>
                      <a:pt x="654318" y="60007"/>
                    </a:cubicBezTo>
                    <a:cubicBezTo>
                      <a:pt x="714325" y="120014"/>
                      <a:pt x="701342" y="461186"/>
                      <a:pt x="726326" y="636071"/>
                    </a:cubicBezTo>
                  </a:path>
                </a:pathLst>
              </a:custGeom>
              <a:solidFill>
                <a:srgbClr val="33CC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0" name="Freeform 49"/>
              <p:cNvSpPr/>
              <p:nvPr/>
            </p:nvSpPr>
            <p:spPr>
              <a:xfrm>
                <a:off x="1214203" y="1772816"/>
                <a:ext cx="1394086" cy="244839"/>
              </a:xfrm>
              <a:custGeom>
                <a:avLst/>
                <a:gdLst>
                  <a:gd name="connsiteX0" fmla="*/ 0 w 1394086"/>
                  <a:gd name="connsiteY0" fmla="*/ 0 h 244839"/>
                  <a:gd name="connsiteX1" fmla="*/ 344774 w 1394086"/>
                  <a:gd name="connsiteY1" fmla="*/ 209862 h 244839"/>
                  <a:gd name="connsiteX2" fmla="*/ 1079292 w 1394086"/>
                  <a:gd name="connsiteY2" fmla="*/ 209862 h 244839"/>
                  <a:gd name="connsiteX3" fmla="*/ 1394086 w 1394086"/>
                  <a:gd name="connsiteY3" fmla="*/ 0 h 24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086" h="244839">
                    <a:moveTo>
                      <a:pt x="0" y="0"/>
                    </a:moveTo>
                    <a:cubicBezTo>
                      <a:pt x="82446" y="87442"/>
                      <a:pt x="164892" y="174885"/>
                      <a:pt x="344774" y="209862"/>
                    </a:cubicBezTo>
                    <a:cubicBezTo>
                      <a:pt x="524656" y="244839"/>
                      <a:pt x="904407" y="244839"/>
                      <a:pt x="1079292" y="209862"/>
                    </a:cubicBezTo>
                    <a:cubicBezTo>
                      <a:pt x="1254177" y="174885"/>
                      <a:pt x="1324131" y="87442"/>
                      <a:pt x="1394086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6" name="Oval 45"/>
            <p:cNvSpPr/>
            <p:nvPr/>
          </p:nvSpPr>
          <p:spPr>
            <a:xfrm>
              <a:off x="1681941" y="3241676"/>
              <a:ext cx="145142" cy="222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7" name="Oval 46"/>
            <p:cNvSpPr/>
            <p:nvPr/>
          </p:nvSpPr>
          <p:spPr>
            <a:xfrm>
              <a:off x="1272186" y="3241676"/>
              <a:ext cx="145142" cy="222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8" name="Arc 47"/>
          <p:cNvSpPr/>
          <p:nvPr/>
        </p:nvSpPr>
        <p:spPr>
          <a:xfrm flipV="1">
            <a:off x="1476969" y="3283795"/>
            <a:ext cx="897153" cy="589849"/>
          </a:xfrm>
          <a:prstGeom prst="arc">
            <a:avLst>
              <a:gd name="adj1" fmla="val 166728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1" name="Freeform 50"/>
          <p:cNvSpPr/>
          <p:nvPr/>
        </p:nvSpPr>
        <p:spPr>
          <a:xfrm rot="14140353" flipH="1">
            <a:off x="7556255" y="2469854"/>
            <a:ext cx="604130" cy="91950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9" name="Freeform 68"/>
          <p:cNvSpPr/>
          <p:nvPr/>
        </p:nvSpPr>
        <p:spPr>
          <a:xfrm flipH="1">
            <a:off x="7533739" y="3164138"/>
            <a:ext cx="321601" cy="101952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0" name="Freeform 69"/>
          <p:cNvSpPr/>
          <p:nvPr/>
        </p:nvSpPr>
        <p:spPr>
          <a:xfrm>
            <a:off x="5652120" y="3202658"/>
            <a:ext cx="346289" cy="1007588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0" name="Group 79"/>
          <p:cNvGrpSpPr/>
          <p:nvPr/>
        </p:nvGrpSpPr>
        <p:grpSpPr>
          <a:xfrm>
            <a:off x="5907801" y="2060848"/>
            <a:ext cx="1747354" cy="3233320"/>
            <a:chOff x="5907801" y="2060848"/>
            <a:chExt cx="1747354" cy="3233320"/>
          </a:xfrm>
        </p:grpSpPr>
        <p:sp>
          <p:nvSpPr>
            <p:cNvPr id="71" name="Freeform 70"/>
            <p:cNvSpPr/>
            <p:nvPr/>
          </p:nvSpPr>
          <p:spPr>
            <a:xfrm flipH="1">
              <a:off x="6863185" y="4674372"/>
              <a:ext cx="535604" cy="61979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Freeform 71"/>
            <p:cNvSpPr/>
            <p:nvPr/>
          </p:nvSpPr>
          <p:spPr>
            <a:xfrm>
              <a:off x="6180768" y="4674372"/>
              <a:ext cx="506196" cy="61979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Oval 72"/>
            <p:cNvSpPr/>
            <p:nvPr/>
          </p:nvSpPr>
          <p:spPr>
            <a:xfrm>
              <a:off x="5907801" y="2542286"/>
              <a:ext cx="1747354" cy="2215968"/>
            </a:xfrm>
            <a:prstGeom prst="ellipse">
              <a:avLst/>
            </a:pr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74" name="Group 60"/>
            <p:cNvGrpSpPr/>
            <p:nvPr/>
          </p:nvGrpSpPr>
          <p:grpSpPr>
            <a:xfrm>
              <a:off x="6180768" y="2060848"/>
              <a:ext cx="1252928" cy="584604"/>
              <a:chOff x="1214203" y="1352769"/>
              <a:chExt cx="1394086" cy="664886"/>
            </a:xfrm>
          </p:grpSpPr>
          <p:sp>
            <p:nvSpPr>
              <p:cNvPr id="78" name="Freeform 77"/>
              <p:cNvSpPr/>
              <p:nvPr/>
            </p:nvSpPr>
            <p:spPr>
              <a:xfrm>
                <a:off x="1541419" y="1352769"/>
                <a:ext cx="726326" cy="636072"/>
              </a:xfrm>
              <a:custGeom>
                <a:avLst/>
                <a:gdLst>
                  <a:gd name="connsiteX0" fmla="*/ 12492 w 687049"/>
                  <a:gd name="connsiteY0" fmla="*/ 484682 h 484682"/>
                  <a:gd name="connsiteX1" fmla="*/ 57462 w 687049"/>
                  <a:gd name="connsiteY1" fmla="*/ 34977 h 484682"/>
                  <a:gd name="connsiteX2" fmla="*/ 357265 w 687049"/>
                  <a:gd name="connsiteY2" fmla="*/ 274820 h 484682"/>
                  <a:gd name="connsiteX3" fmla="*/ 582118 w 687049"/>
                  <a:gd name="connsiteY3" fmla="*/ 49968 h 484682"/>
                  <a:gd name="connsiteX4" fmla="*/ 687049 w 687049"/>
                  <a:gd name="connsiteY4" fmla="*/ 424722 h 484682"/>
                  <a:gd name="connsiteX0" fmla="*/ 12492 w 687049"/>
                  <a:gd name="connsiteY0" fmla="*/ 560929 h 560929"/>
                  <a:gd name="connsiteX1" fmla="*/ 57462 w 687049"/>
                  <a:gd name="connsiteY1" fmla="*/ 111224 h 560929"/>
                  <a:gd name="connsiteX2" fmla="*/ 357265 w 687049"/>
                  <a:gd name="connsiteY2" fmla="*/ 351067 h 560929"/>
                  <a:gd name="connsiteX3" fmla="*/ 607223 w 687049"/>
                  <a:gd name="connsiteY3" fmla="*/ 24984 h 560929"/>
                  <a:gd name="connsiteX4" fmla="*/ 687049 w 687049"/>
                  <a:gd name="connsiteY4" fmla="*/ 500969 h 560929"/>
                  <a:gd name="connsiteX0" fmla="*/ 6246 w 680803"/>
                  <a:gd name="connsiteY0" fmla="*/ 570921 h 570921"/>
                  <a:gd name="connsiteX1" fmla="*/ 96921 w 680803"/>
                  <a:gd name="connsiteY1" fmla="*/ 34977 h 570921"/>
                  <a:gd name="connsiteX2" fmla="*/ 351019 w 680803"/>
                  <a:gd name="connsiteY2" fmla="*/ 361059 h 570921"/>
                  <a:gd name="connsiteX3" fmla="*/ 600977 w 680803"/>
                  <a:gd name="connsiteY3" fmla="*/ 34976 h 570921"/>
                  <a:gd name="connsiteX4" fmla="*/ 680803 w 680803"/>
                  <a:gd name="connsiteY4" fmla="*/ 510961 h 570921"/>
                  <a:gd name="connsiteX0" fmla="*/ 6246 w 680803"/>
                  <a:gd name="connsiteY0" fmla="*/ 589264 h 589264"/>
                  <a:gd name="connsiteX1" fmla="*/ 96921 w 680803"/>
                  <a:gd name="connsiteY1" fmla="*/ 53320 h 589264"/>
                  <a:gd name="connsiteX2" fmla="*/ 384953 w 680803"/>
                  <a:gd name="connsiteY2" fmla="*/ 269344 h 589264"/>
                  <a:gd name="connsiteX3" fmla="*/ 600977 w 680803"/>
                  <a:gd name="connsiteY3" fmla="*/ 53319 h 589264"/>
                  <a:gd name="connsiteX4" fmla="*/ 680803 w 680803"/>
                  <a:gd name="connsiteY4" fmla="*/ 529304 h 589264"/>
                  <a:gd name="connsiteX0" fmla="*/ 6246 w 722293"/>
                  <a:gd name="connsiteY0" fmla="*/ 589264 h 589264"/>
                  <a:gd name="connsiteX1" fmla="*/ 96921 w 722293"/>
                  <a:gd name="connsiteY1" fmla="*/ 53320 h 589264"/>
                  <a:gd name="connsiteX2" fmla="*/ 384953 w 722293"/>
                  <a:gd name="connsiteY2" fmla="*/ 269344 h 589264"/>
                  <a:gd name="connsiteX3" fmla="*/ 672985 w 722293"/>
                  <a:gd name="connsiteY3" fmla="*/ 53320 h 589264"/>
                  <a:gd name="connsiteX4" fmla="*/ 680803 w 722293"/>
                  <a:gd name="connsiteY4" fmla="*/ 529304 h 589264"/>
                  <a:gd name="connsiteX0" fmla="*/ 6246 w 817001"/>
                  <a:gd name="connsiteY0" fmla="*/ 589264 h 589264"/>
                  <a:gd name="connsiteX1" fmla="*/ 96921 w 817001"/>
                  <a:gd name="connsiteY1" fmla="*/ 53320 h 589264"/>
                  <a:gd name="connsiteX2" fmla="*/ 384953 w 817001"/>
                  <a:gd name="connsiteY2" fmla="*/ 269344 h 589264"/>
                  <a:gd name="connsiteX3" fmla="*/ 672985 w 817001"/>
                  <a:gd name="connsiteY3" fmla="*/ 53320 h 589264"/>
                  <a:gd name="connsiteX4" fmla="*/ 817001 w 817001"/>
                  <a:gd name="connsiteY4" fmla="*/ 485368 h 589264"/>
                  <a:gd name="connsiteX0" fmla="*/ 6246 w 744993"/>
                  <a:gd name="connsiteY0" fmla="*/ 595951 h 636071"/>
                  <a:gd name="connsiteX1" fmla="*/ 96921 w 744993"/>
                  <a:gd name="connsiteY1" fmla="*/ 60007 h 636071"/>
                  <a:gd name="connsiteX2" fmla="*/ 384953 w 744993"/>
                  <a:gd name="connsiteY2" fmla="*/ 276031 h 636071"/>
                  <a:gd name="connsiteX3" fmla="*/ 672985 w 744993"/>
                  <a:gd name="connsiteY3" fmla="*/ 60007 h 636071"/>
                  <a:gd name="connsiteX4" fmla="*/ 744993 w 744993"/>
                  <a:gd name="connsiteY4" fmla="*/ 636071 h 636071"/>
                  <a:gd name="connsiteX0" fmla="*/ 6246 w 726326"/>
                  <a:gd name="connsiteY0" fmla="*/ 636072 h 636072"/>
                  <a:gd name="connsiteX1" fmla="*/ 78254 w 726326"/>
                  <a:gd name="connsiteY1" fmla="*/ 60007 h 636072"/>
                  <a:gd name="connsiteX2" fmla="*/ 366286 w 726326"/>
                  <a:gd name="connsiteY2" fmla="*/ 276031 h 636072"/>
                  <a:gd name="connsiteX3" fmla="*/ 654318 w 726326"/>
                  <a:gd name="connsiteY3" fmla="*/ 60007 h 636072"/>
                  <a:gd name="connsiteX4" fmla="*/ 726326 w 726326"/>
                  <a:gd name="connsiteY4" fmla="*/ 636071 h 63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326" h="636072">
                    <a:moveTo>
                      <a:pt x="6246" y="636072"/>
                    </a:moveTo>
                    <a:cubicBezTo>
                      <a:pt x="0" y="428708"/>
                      <a:pt x="18247" y="120014"/>
                      <a:pt x="78254" y="60007"/>
                    </a:cubicBezTo>
                    <a:cubicBezTo>
                      <a:pt x="138261" y="0"/>
                      <a:pt x="270275" y="276031"/>
                      <a:pt x="366286" y="276031"/>
                    </a:cubicBezTo>
                    <a:cubicBezTo>
                      <a:pt x="462297" y="276031"/>
                      <a:pt x="594311" y="0"/>
                      <a:pt x="654318" y="60007"/>
                    </a:cubicBezTo>
                    <a:cubicBezTo>
                      <a:pt x="714325" y="120014"/>
                      <a:pt x="701342" y="461186"/>
                      <a:pt x="726326" y="636071"/>
                    </a:cubicBezTo>
                  </a:path>
                </a:pathLst>
              </a:custGeom>
              <a:solidFill>
                <a:srgbClr val="33CC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9" name="Freeform 78"/>
              <p:cNvSpPr/>
              <p:nvPr/>
            </p:nvSpPr>
            <p:spPr>
              <a:xfrm>
                <a:off x="1214203" y="1772816"/>
                <a:ext cx="1394086" cy="244839"/>
              </a:xfrm>
              <a:custGeom>
                <a:avLst/>
                <a:gdLst>
                  <a:gd name="connsiteX0" fmla="*/ 0 w 1394086"/>
                  <a:gd name="connsiteY0" fmla="*/ 0 h 244839"/>
                  <a:gd name="connsiteX1" fmla="*/ 344774 w 1394086"/>
                  <a:gd name="connsiteY1" fmla="*/ 209862 h 244839"/>
                  <a:gd name="connsiteX2" fmla="*/ 1079292 w 1394086"/>
                  <a:gd name="connsiteY2" fmla="*/ 209862 h 244839"/>
                  <a:gd name="connsiteX3" fmla="*/ 1394086 w 1394086"/>
                  <a:gd name="connsiteY3" fmla="*/ 0 h 24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086" h="244839">
                    <a:moveTo>
                      <a:pt x="0" y="0"/>
                    </a:moveTo>
                    <a:cubicBezTo>
                      <a:pt x="82446" y="87442"/>
                      <a:pt x="164892" y="174885"/>
                      <a:pt x="344774" y="209862"/>
                    </a:cubicBezTo>
                    <a:cubicBezTo>
                      <a:pt x="524656" y="244839"/>
                      <a:pt x="904407" y="244839"/>
                      <a:pt x="1079292" y="209862"/>
                    </a:cubicBezTo>
                    <a:cubicBezTo>
                      <a:pt x="1254177" y="174885"/>
                      <a:pt x="1324131" y="87442"/>
                      <a:pt x="1394086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81" name="Group 80"/>
          <p:cNvGrpSpPr/>
          <p:nvPr/>
        </p:nvGrpSpPr>
        <p:grpSpPr>
          <a:xfrm>
            <a:off x="6528770" y="3025652"/>
            <a:ext cx="554897" cy="222040"/>
            <a:chOff x="6528770" y="3025652"/>
            <a:chExt cx="554897" cy="222040"/>
          </a:xfrm>
        </p:grpSpPr>
        <p:sp>
          <p:nvSpPr>
            <p:cNvPr id="75" name="Oval 74"/>
            <p:cNvSpPr/>
            <p:nvPr/>
          </p:nvSpPr>
          <p:spPr>
            <a:xfrm>
              <a:off x="6938525" y="3025652"/>
              <a:ext cx="145142" cy="222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6" name="Oval 75"/>
            <p:cNvSpPr/>
            <p:nvPr/>
          </p:nvSpPr>
          <p:spPr>
            <a:xfrm>
              <a:off x="6528770" y="3025652"/>
              <a:ext cx="145142" cy="222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77" name="Arc 76"/>
          <p:cNvSpPr/>
          <p:nvPr/>
        </p:nvSpPr>
        <p:spPr>
          <a:xfrm flipV="1">
            <a:off x="6391598" y="3643835"/>
            <a:ext cx="897153" cy="589849"/>
          </a:xfrm>
          <a:prstGeom prst="arc">
            <a:avLst>
              <a:gd name="adj1" fmla="val 166728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82" name="Group 30"/>
          <p:cNvGrpSpPr/>
          <p:nvPr/>
        </p:nvGrpSpPr>
        <p:grpSpPr>
          <a:xfrm flipV="1">
            <a:off x="6444208" y="2895916"/>
            <a:ext cx="700473" cy="144016"/>
            <a:chOff x="3347864" y="2492896"/>
            <a:chExt cx="702713" cy="144016"/>
          </a:xfrm>
        </p:grpSpPr>
        <p:cxnSp>
          <p:nvCxnSpPr>
            <p:cNvPr id="83" name="Straight Connector 82"/>
            <p:cNvCxnSpPr/>
            <p:nvPr/>
          </p:nvCxnSpPr>
          <p:spPr>
            <a:xfrm>
              <a:off x="334786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/>
            <p:cNvCxnSpPr/>
            <p:nvPr/>
          </p:nvCxnSpPr>
          <p:spPr>
            <a:xfrm flipV="1">
              <a:off x="3834553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8" name="Group 87"/>
          <p:cNvGrpSpPr/>
          <p:nvPr/>
        </p:nvGrpSpPr>
        <p:grpSpPr>
          <a:xfrm>
            <a:off x="5076056" y="1700808"/>
            <a:ext cx="2170810" cy="2697408"/>
            <a:chOff x="3923928" y="-243408"/>
            <a:chExt cx="2170810" cy="2697408"/>
          </a:xfrm>
        </p:grpSpPr>
        <p:sp>
          <p:nvSpPr>
            <p:cNvPr id="53" name="Oval 52"/>
            <p:cNvSpPr/>
            <p:nvPr/>
          </p:nvSpPr>
          <p:spPr>
            <a:xfrm>
              <a:off x="4274104" y="238031"/>
              <a:ext cx="1820634" cy="2215969"/>
            </a:xfrm>
            <a:prstGeom prst="ellipse">
              <a:avLst/>
            </a:pr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54" name="Group 60"/>
            <p:cNvGrpSpPr/>
            <p:nvPr/>
          </p:nvGrpSpPr>
          <p:grpSpPr>
            <a:xfrm>
              <a:off x="4558519" y="-243408"/>
              <a:ext cx="1305473" cy="584604"/>
              <a:chOff x="1214203" y="1352769"/>
              <a:chExt cx="1394086" cy="664886"/>
            </a:xfrm>
          </p:grpSpPr>
          <p:sp>
            <p:nvSpPr>
              <p:cNvPr id="58" name="Freeform 57"/>
              <p:cNvSpPr/>
              <p:nvPr/>
            </p:nvSpPr>
            <p:spPr>
              <a:xfrm>
                <a:off x="1541419" y="1352769"/>
                <a:ext cx="726326" cy="636072"/>
              </a:xfrm>
              <a:custGeom>
                <a:avLst/>
                <a:gdLst>
                  <a:gd name="connsiteX0" fmla="*/ 12492 w 687049"/>
                  <a:gd name="connsiteY0" fmla="*/ 484682 h 484682"/>
                  <a:gd name="connsiteX1" fmla="*/ 57462 w 687049"/>
                  <a:gd name="connsiteY1" fmla="*/ 34977 h 484682"/>
                  <a:gd name="connsiteX2" fmla="*/ 357265 w 687049"/>
                  <a:gd name="connsiteY2" fmla="*/ 274820 h 484682"/>
                  <a:gd name="connsiteX3" fmla="*/ 582118 w 687049"/>
                  <a:gd name="connsiteY3" fmla="*/ 49968 h 484682"/>
                  <a:gd name="connsiteX4" fmla="*/ 687049 w 687049"/>
                  <a:gd name="connsiteY4" fmla="*/ 424722 h 484682"/>
                  <a:gd name="connsiteX0" fmla="*/ 12492 w 687049"/>
                  <a:gd name="connsiteY0" fmla="*/ 560929 h 560929"/>
                  <a:gd name="connsiteX1" fmla="*/ 57462 w 687049"/>
                  <a:gd name="connsiteY1" fmla="*/ 111224 h 560929"/>
                  <a:gd name="connsiteX2" fmla="*/ 357265 w 687049"/>
                  <a:gd name="connsiteY2" fmla="*/ 351067 h 560929"/>
                  <a:gd name="connsiteX3" fmla="*/ 607223 w 687049"/>
                  <a:gd name="connsiteY3" fmla="*/ 24984 h 560929"/>
                  <a:gd name="connsiteX4" fmla="*/ 687049 w 687049"/>
                  <a:gd name="connsiteY4" fmla="*/ 500969 h 560929"/>
                  <a:gd name="connsiteX0" fmla="*/ 6246 w 680803"/>
                  <a:gd name="connsiteY0" fmla="*/ 570921 h 570921"/>
                  <a:gd name="connsiteX1" fmla="*/ 96921 w 680803"/>
                  <a:gd name="connsiteY1" fmla="*/ 34977 h 570921"/>
                  <a:gd name="connsiteX2" fmla="*/ 351019 w 680803"/>
                  <a:gd name="connsiteY2" fmla="*/ 361059 h 570921"/>
                  <a:gd name="connsiteX3" fmla="*/ 600977 w 680803"/>
                  <a:gd name="connsiteY3" fmla="*/ 34976 h 570921"/>
                  <a:gd name="connsiteX4" fmla="*/ 680803 w 680803"/>
                  <a:gd name="connsiteY4" fmla="*/ 510961 h 570921"/>
                  <a:gd name="connsiteX0" fmla="*/ 6246 w 680803"/>
                  <a:gd name="connsiteY0" fmla="*/ 589264 h 589264"/>
                  <a:gd name="connsiteX1" fmla="*/ 96921 w 680803"/>
                  <a:gd name="connsiteY1" fmla="*/ 53320 h 589264"/>
                  <a:gd name="connsiteX2" fmla="*/ 384953 w 680803"/>
                  <a:gd name="connsiteY2" fmla="*/ 269344 h 589264"/>
                  <a:gd name="connsiteX3" fmla="*/ 600977 w 680803"/>
                  <a:gd name="connsiteY3" fmla="*/ 53319 h 589264"/>
                  <a:gd name="connsiteX4" fmla="*/ 680803 w 680803"/>
                  <a:gd name="connsiteY4" fmla="*/ 529304 h 589264"/>
                  <a:gd name="connsiteX0" fmla="*/ 6246 w 722293"/>
                  <a:gd name="connsiteY0" fmla="*/ 589264 h 589264"/>
                  <a:gd name="connsiteX1" fmla="*/ 96921 w 722293"/>
                  <a:gd name="connsiteY1" fmla="*/ 53320 h 589264"/>
                  <a:gd name="connsiteX2" fmla="*/ 384953 w 722293"/>
                  <a:gd name="connsiteY2" fmla="*/ 269344 h 589264"/>
                  <a:gd name="connsiteX3" fmla="*/ 672985 w 722293"/>
                  <a:gd name="connsiteY3" fmla="*/ 53320 h 589264"/>
                  <a:gd name="connsiteX4" fmla="*/ 680803 w 722293"/>
                  <a:gd name="connsiteY4" fmla="*/ 529304 h 589264"/>
                  <a:gd name="connsiteX0" fmla="*/ 6246 w 817001"/>
                  <a:gd name="connsiteY0" fmla="*/ 589264 h 589264"/>
                  <a:gd name="connsiteX1" fmla="*/ 96921 w 817001"/>
                  <a:gd name="connsiteY1" fmla="*/ 53320 h 589264"/>
                  <a:gd name="connsiteX2" fmla="*/ 384953 w 817001"/>
                  <a:gd name="connsiteY2" fmla="*/ 269344 h 589264"/>
                  <a:gd name="connsiteX3" fmla="*/ 672985 w 817001"/>
                  <a:gd name="connsiteY3" fmla="*/ 53320 h 589264"/>
                  <a:gd name="connsiteX4" fmla="*/ 817001 w 817001"/>
                  <a:gd name="connsiteY4" fmla="*/ 485368 h 589264"/>
                  <a:gd name="connsiteX0" fmla="*/ 6246 w 744993"/>
                  <a:gd name="connsiteY0" fmla="*/ 595951 h 636071"/>
                  <a:gd name="connsiteX1" fmla="*/ 96921 w 744993"/>
                  <a:gd name="connsiteY1" fmla="*/ 60007 h 636071"/>
                  <a:gd name="connsiteX2" fmla="*/ 384953 w 744993"/>
                  <a:gd name="connsiteY2" fmla="*/ 276031 h 636071"/>
                  <a:gd name="connsiteX3" fmla="*/ 672985 w 744993"/>
                  <a:gd name="connsiteY3" fmla="*/ 60007 h 636071"/>
                  <a:gd name="connsiteX4" fmla="*/ 744993 w 744993"/>
                  <a:gd name="connsiteY4" fmla="*/ 636071 h 636071"/>
                  <a:gd name="connsiteX0" fmla="*/ 6246 w 726326"/>
                  <a:gd name="connsiteY0" fmla="*/ 636072 h 636072"/>
                  <a:gd name="connsiteX1" fmla="*/ 78254 w 726326"/>
                  <a:gd name="connsiteY1" fmla="*/ 60007 h 636072"/>
                  <a:gd name="connsiteX2" fmla="*/ 366286 w 726326"/>
                  <a:gd name="connsiteY2" fmla="*/ 276031 h 636072"/>
                  <a:gd name="connsiteX3" fmla="*/ 654318 w 726326"/>
                  <a:gd name="connsiteY3" fmla="*/ 60007 h 636072"/>
                  <a:gd name="connsiteX4" fmla="*/ 726326 w 726326"/>
                  <a:gd name="connsiteY4" fmla="*/ 636071 h 63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326" h="636072">
                    <a:moveTo>
                      <a:pt x="6246" y="636072"/>
                    </a:moveTo>
                    <a:cubicBezTo>
                      <a:pt x="0" y="428708"/>
                      <a:pt x="18247" y="120014"/>
                      <a:pt x="78254" y="60007"/>
                    </a:cubicBezTo>
                    <a:cubicBezTo>
                      <a:pt x="138261" y="0"/>
                      <a:pt x="270275" y="276031"/>
                      <a:pt x="366286" y="276031"/>
                    </a:cubicBezTo>
                    <a:cubicBezTo>
                      <a:pt x="462297" y="276031"/>
                      <a:pt x="594311" y="0"/>
                      <a:pt x="654318" y="60007"/>
                    </a:cubicBezTo>
                    <a:cubicBezTo>
                      <a:pt x="714325" y="120014"/>
                      <a:pt x="701342" y="461186"/>
                      <a:pt x="726326" y="636071"/>
                    </a:cubicBezTo>
                  </a:path>
                </a:pathLst>
              </a:custGeom>
              <a:solidFill>
                <a:srgbClr val="33CC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9" name="Freeform 58"/>
              <p:cNvSpPr/>
              <p:nvPr/>
            </p:nvSpPr>
            <p:spPr>
              <a:xfrm>
                <a:off x="1214203" y="1772816"/>
                <a:ext cx="1394086" cy="244839"/>
              </a:xfrm>
              <a:custGeom>
                <a:avLst/>
                <a:gdLst>
                  <a:gd name="connsiteX0" fmla="*/ 0 w 1394086"/>
                  <a:gd name="connsiteY0" fmla="*/ 0 h 244839"/>
                  <a:gd name="connsiteX1" fmla="*/ 344774 w 1394086"/>
                  <a:gd name="connsiteY1" fmla="*/ 209862 h 244839"/>
                  <a:gd name="connsiteX2" fmla="*/ 1079292 w 1394086"/>
                  <a:gd name="connsiteY2" fmla="*/ 209862 h 244839"/>
                  <a:gd name="connsiteX3" fmla="*/ 1394086 w 1394086"/>
                  <a:gd name="connsiteY3" fmla="*/ 0 h 24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086" h="244839">
                    <a:moveTo>
                      <a:pt x="0" y="0"/>
                    </a:moveTo>
                    <a:cubicBezTo>
                      <a:pt x="82446" y="87442"/>
                      <a:pt x="164892" y="174885"/>
                      <a:pt x="344774" y="209862"/>
                    </a:cubicBezTo>
                    <a:cubicBezTo>
                      <a:pt x="524656" y="244839"/>
                      <a:pt x="904407" y="244839"/>
                      <a:pt x="1079292" y="209862"/>
                    </a:cubicBezTo>
                    <a:cubicBezTo>
                      <a:pt x="1254177" y="174885"/>
                      <a:pt x="1324131" y="87442"/>
                      <a:pt x="1394086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5" name="Oval 54"/>
            <p:cNvSpPr/>
            <p:nvPr/>
          </p:nvSpPr>
          <p:spPr>
            <a:xfrm>
              <a:off x="4694192" y="721396"/>
              <a:ext cx="151229" cy="222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" name="Arc 55"/>
            <p:cNvSpPr/>
            <p:nvPr/>
          </p:nvSpPr>
          <p:spPr>
            <a:xfrm flipV="1">
              <a:off x="3923928" y="1364599"/>
              <a:ext cx="934778" cy="589850"/>
            </a:xfrm>
            <a:prstGeom prst="arc">
              <a:avLst>
                <a:gd name="adj1" fmla="val 166728"/>
                <a:gd name="adj2" fmla="val 6362555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57" name="Freeform 56"/>
            <p:cNvSpPr/>
            <p:nvPr/>
          </p:nvSpPr>
          <p:spPr>
            <a:xfrm rot="10800000" flipH="1" flipV="1">
              <a:off x="5096738" y="1123398"/>
              <a:ext cx="629466" cy="91949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87" name="Straight Connector 86"/>
            <p:cNvCxnSpPr/>
            <p:nvPr/>
          </p:nvCxnSpPr>
          <p:spPr>
            <a:xfrm>
              <a:off x="4716705" y="620688"/>
              <a:ext cx="215335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1" name="Oval 90"/>
          <p:cNvSpPr/>
          <p:nvPr/>
        </p:nvSpPr>
        <p:spPr>
          <a:xfrm>
            <a:off x="1803097" y="3284984"/>
            <a:ext cx="216024" cy="21602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6" name="slidewhistle.wav">
            <a:hlinkClick r:id="" action="ppaction://media"/>
          </p:cNvPr>
          <p:cNvPicPr>
            <a:picLocks noRot="1" noChangeAspect="1"/>
          </p:cNvPicPr>
          <p:nvPr>
            <a:wavAudioFile r:embed="rId1" name="slidewhistle.wav"/>
          </p:nvPr>
        </p:nvPicPr>
        <p:blipFill>
          <a:blip r:embed="rId4" cstate="print"/>
          <a:stretch>
            <a:fillRect/>
          </a:stretch>
        </p:blipFill>
        <p:spPr>
          <a:xfrm>
            <a:off x="9684568" y="1988840"/>
            <a:ext cx="304800" cy="304800"/>
          </a:xfrm>
          <a:prstGeom prst="rect">
            <a:avLst/>
          </a:prstGeom>
        </p:spPr>
      </p:pic>
      <p:grpSp>
        <p:nvGrpSpPr>
          <p:cNvPr id="93" name="Group 92"/>
          <p:cNvGrpSpPr/>
          <p:nvPr/>
        </p:nvGrpSpPr>
        <p:grpSpPr>
          <a:xfrm>
            <a:off x="4788024" y="4077072"/>
            <a:ext cx="6840760" cy="2494954"/>
            <a:chOff x="0" y="4653136"/>
            <a:chExt cx="7314976" cy="1800200"/>
          </a:xfrm>
          <a:solidFill>
            <a:srgbClr val="FFC000"/>
          </a:solidFill>
        </p:grpSpPr>
        <p:sp>
          <p:nvSpPr>
            <p:cNvPr id="94" name="Rectangle 93"/>
            <p:cNvSpPr/>
            <p:nvPr/>
          </p:nvSpPr>
          <p:spPr>
            <a:xfrm>
              <a:off x="276195" y="5085184"/>
              <a:ext cx="6768752" cy="1368152"/>
            </a:xfrm>
            <a:prstGeom prst="rect">
              <a:avLst/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5" name="Trapezoid 94"/>
            <p:cNvSpPr/>
            <p:nvPr/>
          </p:nvSpPr>
          <p:spPr>
            <a:xfrm>
              <a:off x="6164" y="4653136"/>
              <a:ext cx="7308812" cy="372276"/>
            </a:xfrm>
            <a:prstGeom prst="trapezoid">
              <a:avLst>
                <a:gd name="adj" fmla="val 124775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6" name="Rectangle 95"/>
            <p:cNvSpPr/>
            <p:nvPr/>
          </p:nvSpPr>
          <p:spPr>
            <a:xfrm>
              <a:off x="0" y="5025412"/>
              <a:ext cx="7242967" cy="106364"/>
            </a:xfrm>
            <a:prstGeom prst="rect">
              <a:avLst/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5" name="Trapezoid 104"/>
          <p:cNvSpPr/>
          <p:nvPr/>
        </p:nvSpPr>
        <p:spPr>
          <a:xfrm rot="10800000">
            <a:off x="3923928" y="5445224"/>
            <a:ext cx="864096" cy="832433"/>
          </a:xfrm>
          <a:prstGeom prst="trapezoid">
            <a:avLst/>
          </a:prstGeom>
          <a:solidFill>
            <a:srgbClr val="B2B2B2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06" name="Group 105"/>
          <p:cNvGrpSpPr/>
          <p:nvPr/>
        </p:nvGrpSpPr>
        <p:grpSpPr>
          <a:xfrm>
            <a:off x="8244408" y="3212976"/>
            <a:ext cx="504056" cy="1152128"/>
            <a:chOff x="6876256" y="188640"/>
            <a:chExt cx="504056" cy="1152128"/>
          </a:xfrm>
        </p:grpSpPr>
        <p:grpSp>
          <p:nvGrpSpPr>
            <p:cNvPr id="107" name="Group 31"/>
            <p:cNvGrpSpPr/>
            <p:nvPr/>
          </p:nvGrpSpPr>
          <p:grpSpPr>
            <a:xfrm>
              <a:off x="6876256" y="188640"/>
              <a:ext cx="440432" cy="864096"/>
              <a:chOff x="2411760" y="1988840"/>
              <a:chExt cx="512440" cy="1152128"/>
            </a:xfrm>
            <a:solidFill>
              <a:srgbClr val="00B050"/>
            </a:solidFill>
          </p:grpSpPr>
          <p:sp>
            <p:nvSpPr>
              <p:cNvPr id="109" name="Flowchart: Delay 108"/>
              <p:cNvSpPr/>
              <p:nvPr/>
            </p:nvSpPr>
            <p:spPr>
              <a:xfrm rot="16200000">
                <a:off x="2240124" y="2312876"/>
                <a:ext cx="567680" cy="224408"/>
              </a:xfrm>
              <a:prstGeom prst="flowChartDelay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0" name="Flowchart: Delay 109"/>
              <p:cNvSpPr/>
              <p:nvPr/>
            </p:nvSpPr>
            <p:spPr>
              <a:xfrm rot="16200000">
                <a:off x="2123728" y="2420888"/>
                <a:ext cx="1152128" cy="288032"/>
              </a:xfrm>
              <a:prstGeom prst="flowChartDelay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1" name="Flowchart: Delay 110"/>
              <p:cNvSpPr/>
              <p:nvPr/>
            </p:nvSpPr>
            <p:spPr>
              <a:xfrm rot="16200000">
                <a:off x="2528156" y="2232484"/>
                <a:ext cx="567680" cy="224408"/>
              </a:xfrm>
              <a:prstGeom prst="flowChartDelay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08" name="Trapezoid 107"/>
            <p:cNvSpPr/>
            <p:nvPr/>
          </p:nvSpPr>
          <p:spPr>
            <a:xfrm rot="10800000">
              <a:off x="6876256" y="836712"/>
              <a:ext cx="504056" cy="504056"/>
            </a:xfrm>
            <a:prstGeom prst="trapezoid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15" name="Oval 114"/>
          <p:cNvSpPr/>
          <p:nvPr/>
        </p:nvSpPr>
        <p:spPr>
          <a:xfrm>
            <a:off x="3131840" y="692696"/>
            <a:ext cx="864096" cy="864096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6" name="Oval 115"/>
          <p:cNvSpPr/>
          <p:nvPr/>
        </p:nvSpPr>
        <p:spPr>
          <a:xfrm>
            <a:off x="2339752" y="1412776"/>
            <a:ext cx="432048" cy="432048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7" name="Oval 116"/>
          <p:cNvSpPr/>
          <p:nvPr/>
        </p:nvSpPr>
        <p:spPr>
          <a:xfrm>
            <a:off x="4572000" y="980083"/>
            <a:ext cx="1728192" cy="172819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8" name="Oval 117"/>
          <p:cNvSpPr/>
          <p:nvPr/>
        </p:nvSpPr>
        <p:spPr>
          <a:xfrm>
            <a:off x="4932040" y="3212976"/>
            <a:ext cx="2160240" cy="216024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9" name="Cloud 118"/>
          <p:cNvSpPr/>
          <p:nvPr/>
        </p:nvSpPr>
        <p:spPr>
          <a:xfrm>
            <a:off x="539552" y="332656"/>
            <a:ext cx="7920880" cy="5976664"/>
          </a:xfrm>
          <a:prstGeom prst="cloud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2.59259E-6 L -0.00035 0.04745 " pathEditMode="relative" rAng="0" ptsTypes="AA">
                                      <p:cBhvr>
                                        <p:cTn id="16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44444E-6 L 0.00017 0.04189 " pathEditMode="relative" rAng="0" ptsTypes="AA">
                                      <p:cBhvr>
                                        <p:cTn id="1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1.11111E-6 L -0.00053 0.04907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5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164" fill="hold"/>
                                        <p:tgtEl>
                                          <p:spTgt spid="6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4.68208E-6 L 0.09914 -0.003 " pathEditMode="relative" rAng="0" ptsTypes="AA">
                                      <p:cBhvr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" y="-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5" presetClass="pat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1.84971E-6 L -0.45729 0.00278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9" y="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500"/>
                            </p:stCondLst>
                            <p:childTnLst>
                              <p:par>
                                <p:cTn id="9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000"/>
                            </p:stCondLst>
                            <p:childTnLst>
                              <p:par>
                                <p:cTn id="9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03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6"/>
                </p:tgtEl>
              </p:cMediaNode>
            </p:audio>
          </p:childTnLst>
        </p:cTn>
      </p:par>
    </p:tnLst>
    <p:bldLst>
      <p:bldP spid="90" grpId="2" animBg="1"/>
      <p:bldP spid="92" grpId="0" animBg="1"/>
      <p:bldP spid="40" grpId="0" animBg="1"/>
      <p:bldP spid="40" grpId="3" animBg="1"/>
      <p:bldP spid="41" grpId="0" animBg="1"/>
      <p:bldP spid="41" grpId="3" animBg="1"/>
      <p:bldP spid="48" grpId="0" animBg="1"/>
      <p:bldP spid="48" grpId="2" animBg="1"/>
      <p:bldP spid="51" grpId="0" animBg="1"/>
      <p:bldP spid="51" grpId="1" animBg="1"/>
      <p:bldP spid="69" grpId="0" animBg="1"/>
      <p:bldP spid="70" grpId="0" animBg="1"/>
      <p:bldP spid="77" grpId="0" animBg="1"/>
      <p:bldP spid="77" grpId="1" animBg="1"/>
      <p:bldP spid="91" grpId="0" animBg="1"/>
      <p:bldP spid="115" grpId="0" animBg="1"/>
      <p:bldP spid="116" grpId="0" animBg="1"/>
      <p:bldP spid="117" grpId="0" animBg="1"/>
      <p:bldP spid="118" grpId="0" animBg="1"/>
      <p:bldP spid="119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1511660" y="2745527"/>
            <a:ext cx="5796644" cy="2555681"/>
            <a:chOff x="107504" y="2820386"/>
            <a:chExt cx="8640960" cy="2840862"/>
          </a:xfrm>
        </p:grpSpPr>
        <p:sp>
          <p:nvSpPr>
            <p:cNvPr id="4" name="Freeform 3"/>
            <p:cNvSpPr/>
            <p:nvPr/>
          </p:nvSpPr>
          <p:spPr>
            <a:xfrm>
              <a:off x="107504" y="3717032"/>
              <a:ext cx="8640960" cy="216024"/>
            </a:xfrm>
            <a:custGeom>
              <a:avLst/>
              <a:gdLst>
                <a:gd name="connsiteX0" fmla="*/ 1335314 w 1349829"/>
                <a:gd name="connsiteY0" fmla="*/ 14515 h 174172"/>
                <a:gd name="connsiteX1" fmla="*/ 1349829 w 1349829"/>
                <a:gd name="connsiteY1" fmla="*/ 174172 h 174172"/>
                <a:gd name="connsiteX2" fmla="*/ 14514 w 1349829"/>
                <a:gd name="connsiteY2" fmla="*/ 174172 h 174172"/>
                <a:gd name="connsiteX3" fmla="*/ 0 w 1349829"/>
                <a:gd name="connsiteY3" fmla="*/ 0 h 174172"/>
                <a:gd name="connsiteX4" fmla="*/ 1335314 w 1349829"/>
                <a:gd name="connsiteY4" fmla="*/ 14515 h 174172"/>
                <a:gd name="connsiteX0" fmla="*/ 1335314 w 1335314"/>
                <a:gd name="connsiteY0" fmla="*/ 14515 h 215709"/>
                <a:gd name="connsiteX1" fmla="*/ 1276400 w 1335314"/>
                <a:gd name="connsiteY1" fmla="*/ 215709 h 215709"/>
                <a:gd name="connsiteX2" fmla="*/ 14514 w 1335314"/>
                <a:gd name="connsiteY2" fmla="*/ 174172 h 215709"/>
                <a:gd name="connsiteX3" fmla="*/ 0 w 1335314"/>
                <a:gd name="connsiteY3" fmla="*/ 0 h 215709"/>
                <a:gd name="connsiteX4" fmla="*/ 1335314 w 1335314"/>
                <a:gd name="connsiteY4" fmla="*/ 14515 h 215709"/>
                <a:gd name="connsiteX0" fmla="*/ 1276400 w 1276400"/>
                <a:gd name="connsiteY0" fmla="*/ 0 h 216024"/>
                <a:gd name="connsiteX1" fmla="*/ 1276400 w 1276400"/>
                <a:gd name="connsiteY1" fmla="*/ 216024 h 216024"/>
                <a:gd name="connsiteX2" fmla="*/ 14514 w 1276400"/>
                <a:gd name="connsiteY2" fmla="*/ 174487 h 216024"/>
                <a:gd name="connsiteX3" fmla="*/ 0 w 1276400"/>
                <a:gd name="connsiteY3" fmla="*/ 315 h 216024"/>
                <a:gd name="connsiteX4" fmla="*/ 1276400 w 1276400"/>
                <a:gd name="connsiteY4" fmla="*/ 0 h 216024"/>
                <a:gd name="connsiteX0" fmla="*/ 1296144 w 1296144"/>
                <a:gd name="connsiteY0" fmla="*/ 0 h 216024"/>
                <a:gd name="connsiteX1" fmla="*/ 1296144 w 1296144"/>
                <a:gd name="connsiteY1" fmla="*/ 216024 h 216024"/>
                <a:gd name="connsiteX2" fmla="*/ 0 w 1296144"/>
                <a:gd name="connsiteY2" fmla="*/ 216024 h 216024"/>
                <a:gd name="connsiteX3" fmla="*/ 19744 w 1296144"/>
                <a:gd name="connsiteY3" fmla="*/ 315 h 216024"/>
                <a:gd name="connsiteX4" fmla="*/ 1296144 w 1296144"/>
                <a:gd name="connsiteY4" fmla="*/ 0 h 216024"/>
                <a:gd name="connsiteX0" fmla="*/ 1296144 w 1296144"/>
                <a:gd name="connsiteY0" fmla="*/ 0 h 216024"/>
                <a:gd name="connsiteX1" fmla="*/ 1296144 w 1296144"/>
                <a:gd name="connsiteY1" fmla="*/ 216024 h 216024"/>
                <a:gd name="connsiteX2" fmla="*/ 0 w 1296144"/>
                <a:gd name="connsiteY2" fmla="*/ 216024 h 216024"/>
                <a:gd name="connsiteX3" fmla="*/ 0 w 1296144"/>
                <a:gd name="connsiteY3" fmla="*/ 0 h 216024"/>
                <a:gd name="connsiteX4" fmla="*/ 1296144 w 1296144"/>
                <a:gd name="connsiteY4" fmla="*/ 0 h 21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6144" h="216024">
                  <a:moveTo>
                    <a:pt x="1296144" y="0"/>
                  </a:moveTo>
                  <a:lnTo>
                    <a:pt x="1296144" y="216024"/>
                  </a:lnTo>
                  <a:lnTo>
                    <a:pt x="0" y="216024"/>
                  </a:lnTo>
                  <a:lnTo>
                    <a:pt x="0" y="0"/>
                  </a:lnTo>
                  <a:lnTo>
                    <a:pt x="1296144" y="0"/>
                  </a:lnTo>
                  <a:close/>
                </a:path>
              </a:pathLst>
            </a:cu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Rectangle 4"/>
            <p:cNvSpPr/>
            <p:nvPr/>
          </p:nvSpPr>
          <p:spPr>
            <a:xfrm>
              <a:off x="7668344" y="3933056"/>
              <a:ext cx="360040" cy="1728192"/>
            </a:xfrm>
            <a:prstGeom prst="rect">
              <a:avLst/>
            </a:prstGeom>
            <a:solidFill>
              <a:srgbClr val="9966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Trapezoid 5"/>
            <p:cNvSpPr/>
            <p:nvPr/>
          </p:nvSpPr>
          <p:spPr>
            <a:xfrm>
              <a:off x="107504" y="2820386"/>
              <a:ext cx="8640960" cy="896645"/>
            </a:xfrm>
            <a:prstGeom prst="trapezoid">
              <a:avLst>
                <a:gd name="adj" fmla="val 136512"/>
              </a:avLst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Rectangle 6"/>
            <p:cNvSpPr/>
            <p:nvPr/>
          </p:nvSpPr>
          <p:spPr>
            <a:xfrm>
              <a:off x="971600" y="3933056"/>
              <a:ext cx="360040" cy="1728192"/>
            </a:xfrm>
            <a:prstGeom prst="rect">
              <a:avLst/>
            </a:prstGeom>
            <a:solidFill>
              <a:srgbClr val="9966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Rectangle 7"/>
            <p:cNvSpPr/>
            <p:nvPr/>
          </p:nvSpPr>
          <p:spPr>
            <a:xfrm>
              <a:off x="2051720" y="3933056"/>
              <a:ext cx="288032" cy="432048"/>
            </a:xfrm>
            <a:prstGeom prst="rect">
              <a:avLst/>
            </a:prstGeom>
            <a:solidFill>
              <a:srgbClr val="9966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Rectangle 8"/>
            <p:cNvSpPr/>
            <p:nvPr/>
          </p:nvSpPr>
          <p:spPr>
            <a:xfrm>
              <a:off x="6516216" y="3933056"/>
              <a:ext cx="288032" cy="432048"/>
            </a:xfrm>
            <a:prstGeom prst="rect">
              <a:avLst/>
            </a:prstGeom>
            <a:solidFill>
              <a:srgbClr val="9966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" name="Cloud 1"/>
          <p:cNvSpPr/>
          <p:nvPr/>
        </p:nvSpPr>
        <p:spPr>
          <a:xfrm>
            <a:off x="539552" y="332656"/>
            <a:ext cx="7920880" cy="5976664"/>
          </a:xfrm>
          <a:prstGeom prst="cloud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0" name="Group 9"/>
          <p:cNvGrpSpPr/>
          <p:nvPr/>
        </p:nvGrpSpPr>
        <p:grpSpPr>
          <a:xfrm>
            <a:off x="3258361" y="2170109"/>
            <a:ext cx="2303242" cy="1152128"/>
            <a:chOff x="1331640" y="620688"/>
            <a:chExt cx="2303242" cy="1152128"/>
          </a:xfrm>
        </p:grpSpPr>
        <p:sp>
          <p:nvSpPr>
            <p:cNvPr id="11" name="Rectangle 10"/>
            <p:cNvSpPr/>
            <p:nvPr/>
          </p:nvSpPr>
          <p:spPr>
            <a:xfrm>
              <a:off x="1331640" y="1628800"/>
              <a:ext cx="2088232" cy="144016"/>
            </a:xfrm>
            <a:prstGeom prst="rect">
              <a:avLst/>
            </a:prstGeom>
            <a:solidFill>
              <a:srgbClr val="F2F2F2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2" name="Group 16"/>
            <p:cNvGrpSpPr/>
            <p:nvPr/>
          </p:nvGrpSpPr>
          <p:grpSpPr>
            <a:xfrm>
              <a:off x="1835696" y="620688"/>
              <a:ext cx="1799186" cy="1108126"/>
              <a:chOff x="2377341" y="752154"/>
              <a:chExt cx="5614473" cy="3457979"/>
            </a:xfrm>
          </p:grpSpPr>
          <p:sp>
            <p:nvSpPr>
              <p:cNvPr id="13" name="Rounded Rectangle 12"/>
              <p:cNvSpPr/>
              <p:nvPr/>
            </p:nvSpPr>
            <p:spPr>
              <a:xfrm>
                <a:off x="2377341" y="752154"/>
                <a:ext cx="5614473" cy="3457979"/>
              </a:xfrm>
              <a:prstGeom prst="roundRect">
                <a:avLst>
                  <a:gd name="adj" fmla="val 11857"/>
                </a:avLst>
              </a:prstGeom>
              <a:solidFill>
                <a:srgbClr val="F2F2F2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/>
              <a:lstStyle/>
              <a:p>
                <a:endParaRPr lang="en-GB" sz="800" dirty="0">
                  <a:solidFill>
                    <a:schemeClr val="tx1"/>
                  </a:solidFill>
                  <a:latin typeface="Arial Black" pitchFamily="34" charset="0"/>
                </a:endParaRPr>
              </a:p>
            </p:txBody>
          </p:sp>
          <p:pic>
            <p:nvPicPr>
              <p:cNvPr id="14" name="Picture 2"/>
              <p:cNvPicPr>
                <a:picLocks noChangeAspect="1" noChangeArrowheads="1"/>
              </p:cNvPicPr>
              <p:nvPr/>
            </p:nvPicPr>
            <p:blipFill>
              <a:blip r:embed="rId4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 rot="10800000">
                <a:off x="4427984" y="1628800"/>
                <a:ext cx="1332812" cy="13891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glow rad="228600">
                  <a:schemeClr val="accent5">
                    <a:satMod val="175000"/>
                    <a:alpha val="40000"/>
                  </a:schemeClr>
                </a:glow>
              </a:effectLst>
            </p:spPr>
          </p:pic>
        </p:grpSp>
      </p:grpSp>
      <p:sp>
        <p:nvSpPr>
          <p:cNvPr id="15" name="TextBox 14"/>
          <p:cNvSpPr txBox="1"/>
          <p:nvPr/>
        </p:nvSpPr>
        <p:spPr>
          <a:xfrm rot="19258234">
            <a:off x="2104220" y="341237"/>
            <a:ext cx="1265090" cy="22159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3800" dirty="0" smtClean="0">
                <a:ln w="38100"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Arial Black" pitchFamily="34" charset="0"/>
              </a:rPr>
              <a:t>?</a:t>
            </a:r>
            <a:endParaRPr lang="en-GB" dirty="0">
              <a:ln w="38100">
                <a:solidFill>
                  <a:sysClr val="windowText" lastClr="000000"/>
                </a:solidFill>
              </a:ln>
              <a:solidFill>
                <a:srgbClr val="FF0000"/>
              </a:solidFill>
              <a:latin typeface="Arial Black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 rot="1799579">
            <a:off x="5905270" y="324455"/>
            <a:ext cx="1265090" cy="22159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3800" dirty="0" smtClean="0">
                <a:ln w="38100"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Arial Black" pitchFamily="34" charset="0"/>
              </a:rPr>
              <a:t>?</a:t>
            </a:r>
            <a:endParaRPr lang="en-GB" dirty="0">
              <a:ln w="38100">
                <a:solidFill>
                  <a:sysClr val="windowText" lastClr="000000"/>
                </a:solidFill>
              </a:ln>
              <a:solidFill>
                <a:srgbClr val="FF0000"/>
              </a:solidFill>
              <a:latin typeface="Arial Black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939455" y="0"/>
            <a:ext cx="1265090" cy="22159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3800" dirty="0" smtClean="0">
                <a:ln w="38100"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Arial Black" pitchFamily="34" charset="0"/>
              </a:rPr>
              <a:t>?</a:t>
            </a:r>
            <a:endParaRPr lang="en-GB" dirty="0">
              <a:ln w="38100">
                <a:solidFill>
                  <a:sysClr val="windowText" lastClr="000000"/>
                </a:solidFill>
              </a:ln>
              <a:solidFill>
                <a:srgbClr val="FF0000"/>
              </a:solidFill>
              <a:latin typeface="Arial Black" pitchFamily="34" charset="0"/>
            </a:endParaRPr>
          </a:p>
        </p:txBody>
      </p:sp>
      <p:pic>
        <p:nvPicPr>
          <p:cNvPr id="18" name="ding.wav">
            <a:hlinkClick r:id="" action="ppaction://media"/>
          </p:cNvPr>
          <p:cNvPicPr>
            <a:picLocks noRot="1" noChangeAspect="1"/>
          </p:cNvPicPr>
          <p:nvPr>
            <a:wavAudioFile r:embed="rId1" name="ding.wav"/>
          </p:nvPr>
        </p:nvPicPr>
        <p:blipFill>
          <a:blip r:embed="rId5" cstate="print"/>
          <a:stretch>
            <a:fillRect/>
          </a:stretch>
        </p:blipFill>
        <p:spPr>
          <a:xfrm>
            <a:off x="9468544" y="3356992"/>
            <a:ext cx="304800" cy="304800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916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  <p:bldLst>
      <p:bldP spid="15" grpId="0"/>
      <p:bldP spid="16" grpId="0"/>
      <p:bldP spid="1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3160306" y="2708275"/>
            <a:ext cx="1944216" cy="2415847"/>
            <a:chOff x="6300192" y="1412776"/>
            <a:chExt cx="1865963" cy="2415847"/>
          </a:xfrm>
        </p:grpSpPr>
        <p:sp>
          <p:nvSpPr>
            <p:cNvPr id="33" name="Oval 32"/>
            <p:cNvSpPr/>
            <p:nvPr/>
          </p:nvSpPr>
          <p:spPr>
            <a:xfrm>
              <a:off x="6601193" y="1843961"/>
              <a:ext cx="1564962" cy="1984662"/>
            </a:xfrm>
            <a:prstGeom prst="ellipse">
              <a:avLst/>
            </a:pr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4" name="Group 60"/>
            <p:cNvGrpSpPr/>
            <p:nvPr/>
          </p:nvGrpSpPr>
          <p:grpSpPr>
            <a:xfrm>
              <a:off x="6845667" y="1412776"/>
              <a:ext cx="1122145" cy="523582"/>
              <a:chOff x="1214203" y="1352769"/>
              <a:chExt cx="1394086" cy="664886"/>
            </a:xfrm>
          </p:grpSpPr>
          <p:sp>
            <p:nvSpPr>
              <p:cNvPr id="38" name="Freeform 37"/>
              <p:cNvSpPr/>
              <p:nvPr/>
            </p:nvSpPr>
            <p:spPr>
              <a:xfrm>
                <a:off x="1541419" y="1352769"/>
                <a:ext cx="726326" cy="636072"/>
              </a:xfrm>
              <a:custGeom>
                <a:avLst/>
                <a:gdLst>
                  <a:gd name="connsiteX0" fmla="*/ 12492 w 687049"/>
                  <a:gd name="connsiteY0" fmla="*/ 484682 h 484682"/>
                  <a:gd name="connsiteX1" fmla="*/ 57462 w 687049"/>
                  <a:gd name="connsiteY1" fmla="*/ 34977 h 484682"/>
                  <a:gd name="connsiteX2" fmla="*/ 357265 w 687049"/>
                  <a:gd name="connsiteY2" fmla="*/ 274820 h 484682"/>
                  <a:gd name="connsiteX3" fmla="*/ 582118 w 687049"/>
                  <a:gd name="connsiteY3" fmla="*/ 49968 h 484682"/>
                  <a:gd name="connsiteX4" fmla="*/ 687049 w 687049"/>
                  <a:gd name="connsiteY4" fmla="*/ 424722 h 484682"/>
                  <a:gd name="connsiteX0" fmla="*/ 12492 w 687049"/>
                  <a:gd name="connsiteY0" fmla="*/ 560929 h 560929"/>
                  <a:gd name="connsiteX1" fmla="*/ 57462 w 687049"/>
                  <a:gd name="connsiteY1" fmla="*/ 111224 h 560929"/>
                  <a:gd name="connsiteX2" fmla="*/ 357265 w 687049"/>
                  <a:gd name="connsiteY2" fmla="*/ 351067 h 560929"/>
                  <a:gd name="connsiteX3" fmla="*/ 607223 w 687049"/>
                  <a:gd name="connsiteY3" fmla="*/ 24984 h 560929"/>
                  <a:gd name="connsiteX4" fmla="*/ 687049 w 687049"/>
                  <a:gd name="connsiteY4" fmla="*/ 500969 h 560929"/>
                  <a:gd name="connsiteX0" fmla="*/ 6246 w 680803"/>
                  <a:gd name="connsiteY0" fmla="*/ 570921 h 570921"/>
                  <a:gd name="connsiteX1" fmla="*/ 96921 w 680803"/>
                  <a:gd name="connsiteY1" fmla="*/ 34977 h 570921"/>
                  <a:gd name="connsiteX2" fmla="*/ 351019 w 680803"/>
                  <a:gd name="connsiteY2" fmla="*/ 361059 h 570921"/>
                  <a:gd name="connsiteX3" fmla="*/ 600977 w 680803"/>
                  <a:gd name="connsiteY3" fmla="*/ 34976 h 570921"/>
                  <a:gd name="connsiteX4" fmla="*/ 680803 w 680803"/>
                  <a:gd name="connsiteY4" fmla="*/ 510961 h 570921"/>
                  <a:gd name="connsiteX0" fmla="*/ 6246 w 680803"/>
                  <a:gd name="connsiteY0" fmla="*/ 589264 h 589264"/>
                  <a:gd name="connsiteX1" fmla="*/ 96921 w 680803"/>
                  <a:gd name="connsiteY1" fmla="*/ 53320 h 589264"/>
                  <a:gd name="connsiteX2" fmla="*/ 384953 w 680803"/>
                  <a:gd name="connsiteY2" fmla="*/ 269344 h 589264"/>
                  <a:gd name="connsiteX3" fmla="*/ 600977 w 680803"/>
                  <a:gd name="connsiteY3" fmla="*/ 53319 h 589264"/>
                  <a:gd name="connsiteX4" fmla="*/ 680803 w 680803"/>
                  <a:gd name="connsiteY4" fmla="*/ 529304 h 589264"/>
                  <a:gd name="connsiteX0" fmla="*/ 6246 w 722293"/>
                  <a:gd name="connsiteY0" fmla="*/ 589264 h 589264"/>
                  <a:gd name="connsiteX1" fmla="*/ 96921 w 722293"/>
                  <a:gd name="connsiteY1" fmla="*/ 53320 h 589264"/>
                  <a:gd name="connsiteX2" fmla="*/ 384953 w 722293"/>
                  <a:gd name="connsiteY2" fmla="*/ 269344 h 589264"/>
                  <a:gd name="connsiteX3" fmla="*/ 672985 w 722293"/>
                  <a:gd name="connsiteY3" fmla="*/ 53320 h 589264"/>
                  <a:gd name="connsiteX4" fmla="*/ 680803 w 722293"/>
                  <a:gd name="connsiteY4" fmla="*/ 529304 h 589264"/>
                  <a:gd name="connsiteX0" fmla="*/ 6246 w 817001"/>
                  <a:gd name="connsiteY0" fmla="*/ 589264 h 589264"/>
                  <a:gd name="connsiteX1" fmla="*/ 96921 w 817001"/>
                  <a:gd name="connsiteY1" fmla="*/ 53320 h 589264"/>
                  <a:gd name="connsiteX2" fmla="*/ 384953 w 817001"/>
                  <a:gd name="connsiteY2" fmla="*/ 269344 h 589264"/>
                  <a:gd name="connsiteX3" fmla="*/ 672985 w 817001"/>
                  <a:gd name="connsiteY3" fmla="*/ 53320 h 589264"/>
                  <a:gd name="connsiteX4" fmla="*/ 817001 w 817001"/>
                  <a:gd name="connsiteY4" fmla="*/ 485368 h 589264"/>
                  <a:gd name="connsiteX0" fmla="*/ 6246 w 744993"/>
                  <a:gd name="connsiteY0" fmla="*/ 595951 h 636071"/>
                  <a:gd name="connsiteX1" fmla="*/ 96921 w 744993"/>
                  <a:gd name="connsiteY1" fmla="*/ 60007 h 636071"/>
                  <a:gd name="connsiteX2" fmla="*/ 384953 w 744993"/>
                  <a:gd name="connsiteY2" fmla="*/ 276031 h 636071"/>
                  <a:gd name="connsiteX3" fmla="*/ 672985 w 744993"/>
                  <a:gd name="connsiteY3" fmla="*/ 60007 h 636071"/>
                  <a:gd name="connsiteX4" fmla="*/ 744993 w 744993"/>
                  <a:gd name="connsiteY4" fmla="*/ 636071 h 636071"/>
                  <a:gd name="connsiteX0" fmla="*/ 6246 w 726326"/>
                  <a:gd name="connsiteY0" fmla="*/ 636072 h 636072"/>
                  <a:gd name="connsiteX1" fmla="*/ 78254 w 726326"/>
                  <a:gd name="connsiteY1" fmla="*/ 60007 h 636072"/>
                  <a:gd name="connsiteX2" fmla="*/ 366286 w 726326"/>
                  <a:gd name="connsiteY2" fmla="*/ 276031 h 636072"/>
                  <a:gd name="connsiteX3" fmla="*/ 654318 w 726326"/>
                  <a:gd name="connsiteY3" fmla="*/ 60007 h 636072"/>
                  <a:gd name="connsiteX4" fmla="*/ 726326 w 726326"/>
                  <a:gd name="connsiteY4" fmla="*/ 636071 h 63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326" h="636072">
                    <a:moveTo>
                      <a:pt x="6246" y="636072"/>
                    </a:moveTo>
                    <a:cubicBezTo>
                      <a:pt x="0" y="428708"/>
                      <a:pt x="18247" y="120014"/>
                      <a:pt x="78254" y="60007"/>
                    </a:cubicBezTo>
                    <a:cubicBezTo>
                      <a:pt x="138261" y="0"/>
                      <a:pt x="270275" y="276031"/>
                      <a:pt x="366286" y="276031"/>
                    </a:cubicBezTo>
                    <a:cubicBezTo>
                      <a:pt x="462297" y="276031"/>
                      <a:pt x="594311" y="0"/>
                      <a:pt x="654318" y="60007"/>
                    </a:cubicBezTo>
                    <a:cubicBezTo>
                      <a:pt x="714325" y="120014"/>
                      <a:pt x="701342" y="461186"/>
                      <a:pt x="726326" y="636071"/>
                    </a:cubicBezTo>
                  </a:path>
                </a:pathLst>
              </a:custGeom>
              <a:solidFill>
                <a:srgbClr val="33CC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" name="Freeform 38"/>
              <p:cNvSpPr/>
              <p:nvPr/>
            </p:nvSpPr>
            <p:spPr>
              <a:xfrm>
                <a:off x="1214203" y="1772816"/>
                <a:ext cx="1394086" cy="244839"/>
              </a:xfrm>
              <a:custGeom>
                <a:avLst/>
                <a:gdLst>
                  <a:gd name="connsiteX0" fmla="*/ 0 w 1394086"/>
                  <a:gd name="connsiteY0" fmla="*/ 0 h 244839"/>
                  <a:gd name="connsiteX1" fmla="*/ 344774 w 1394086"/>
                  <a:gd name="connsiteY1" fmla="*/ 209862 h 244839"/>
                  <a:gd name="connsiteX2" fmla="*/ 1079292 w 1394086"/>
                  <a:gd name="connsiteY2" fmla="*/ 209862 h 244839"/>
                  <a:gd name="connsiteX3" fmla="*/ 1394086 w 1394086"/>
                  <a:gd name="connsiteY3" fmla="*/ 0 h 24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086" h="244839">
                    <a:moveTo>
                      <a:pt x="0" y="0"/>
                    </a:moveTo>
                    <a:cubicBezTo>
                      <a:pt x="82446" y="87442"/>
                      <a:pt x="164892" y="174885"/>
                      <a:pt x="344774" y="209862"/>
                    </a:cubicBezTo>
                    <a:cubicBezTo>
                      <a:pt x="524656" y="244839"/>
                      <a:pt x="904407" y="244839"/>
                      <a:pt x="1079292" y="209862"/>
                    </a:cubicBezTo>
                    <a:cubicBezTo>
                      <a:pt x="1254177" y="174885"/>
                      <a:pt x="1324131" y="87442"/>
                      <a:pt x="1394086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35" name="Oval 34"/>
            <p:cNvSpPr/>
            <p:nvPr/>
          </p:nvSpPr>
          <p:spPr>
            <a:xfrm>
              <a:off x="6962288" y="2276872"/>
              <a:ext cx="129992" cy="19886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Arc 35"/>
            <p:cNvSpPr/>
            <p:nvPr/>
          </p:nvSpPr>
          <p:spPr>
            <a:xfrm flipV="1">
              <a:off x="6300192" y="2852936"/>
              <a:ext cx="803507" cy="528280"/>
            </a:xfrm>
            <a:prstGeom prst="arc">
              <a:avLst>
                <a:gd name="adj1" fmla="val 166728"/>
                <a:gd name="adj2" fmla="val 6362555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37" name="Freeform 36"/>
            <p:cNvSpPr/>
            <p:nvPr/>
          </p:nvSpPr>
          <p:spPr>
            <a:xfrm rot="10800000" flipH="1" flipV="1">
              <a:off x="7308304" y="2636912"/>
              <a:ext cx="541070" cy="82352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1" name="Freeform 30"/>
          <p:cNvSpPr/>
          <p:nvPr/>
        </p:nvSpPr>
        <p:spPr>
          <a:xfrm rot="14140353" flipH="1">
            <a:off x="4938086" y="2968799"/>
            <a:ext cx="541070" cy="823523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Freeform 39"/>
          <p:cNvSpPr/>
          <p:nvPr/>
        </p:nvSpPr>
        <p:spPr>
          <a:xfrm rot="17866723" flipH="1" flipV="1">
            <a:off x="3057608" y="3026489"/>
            <a:ext cx="563761" cy="823520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Freeform 18"/>
          <p:cNvSpPr/>
          <p:nvPr/>
        </p:nvSpPr>
        <p:spPr>
          <a:xfrm flipH="1">
            <a:off x="4961068" y="3696402"/>
            <a:ext cx="288032" cy="91310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0" name="Freeform 19"/>
          <p:cNvSpPr/>
          <p:nvPr/>
        </p:nvSpPr>
        <p:spPr>
          <a:xfrm>
            <a:off x="3275856" y="3730901"/>
            <a:ext cx="310143" cy="90241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3" name="Group 42"/>
          <p:cNvGrpSpPr/>
          <p:nvPr/>
        </p:nvGrpSpPr>
        <p:grpSpPr>
          <a:xfrm>
            <a:off x="3504849" y="2708275"/>
            <a:ext cx="1564962" cy="2895821"/>
            <a:chOff x="3504849" y="2708275"/>
            <a:chExt cx="1564962" cy="2895821"/>
          </a:xfrm>
        </p:grpSpPr>
        <p:grpSp>
          <p:nvGrpSpPr>
            <p:cNvPr id="42" name="Group 41"/>
            <p:cNvGrpSpPr/>
            <p:nvPr/>
          </p:nvGrpSpPr>
          <p:grpSpPr>
            <a:xfrm>
              <a:off x="3749323" y="5048995"/>
              <a:ext cx="1090882" cy="555101"/>
              <a:chOff x="3749323" y="5048995"/>
              <a:chExt cx="1090882" cy="555101"/>
            </a:xfrm>
          </p:grpSpPr>
          <p:sp>
            <p:nvSpPr>
              <p:cNvPr id="21" name="Freeform 20"/>
              <p:cNvSpPr/>
              <p:nvPr/>
            </p:nvSpPr>
            <p:spPr>
              <a:xfrm flipH="1">
                <a:off x="4360508" y="5048995"/>
                <a:ext cx="479697" cy="555101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CC66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" name="Freeform 21"/>
              <p:cNvSpPr/>
              <p:nvPr/>
            </p:nvSpPr>
            <p:spPr>
              <a:xfrm>
                <a:off x="3749323" y="5048995"/>
                <a:ext cx="453358" cy="555101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CC66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3" name="Oval 22"/>
            <p:cNvSpPr/>
            <p:nvPr/>
          </p:nvSpPr>
          <p:spPr>
            <a:xfrm>
              <a:off x="3504849" y="3139460"/>
              <a:ext cx="1564962" cy="1984662"/>
            </a:xfrm>
            <a:prstGeom prst="ellipse">
              <a:avLst/>
            </a:pr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4" name="Group 60"/>
            <p:cNvGrpSpPr/>
            <p:nvPr/>
          </p:nvGrpSpPr>
          <p:grpSpPr>
            <a:xfrm>
              <a:off x="3749323" y="2708275"/>
              <a:ext cx="1122145" cy="523582"/>
              <a:chOff x="1214203" y="1352769"/>
              <a:chExt cx="1394086" cy="664886"/>
            </a:xfrm>
          </p:grpSpPr>
          <p:sp>
            <p:nvSpPr>
              <p:cNvPr id="28" name="Freeform 27"/>
              <p:cNvSpPr/>
              <p:nvPr/>
            </p:nvSpPr>
            <p:spPr>
              <a:xfrm>
                <a:off x="1541419" y="1352769"/>
                <a:ext cx="726326" cy="636072"/>
              </a:xfrm>
              <a:custGeom>
                <a:avLst/>
                <a:gdLst>
                  <a:gd name="connsiteX0" fmla="*/ 12492 w 687049"/>
                  <a:gd name="connsiteY0" fmla="*/ 484682 h 484682"/>
                  <a:gd name="connsiteX1" fmla="*/ 57462 w 687049"/>
                  <a:gd name="connsiteY1" fmla="*/ 34977 h 484682"/>
                  <a:gd name="connsiteX2" fmla="*/ 357265 w 687049"/>
                  <a:gd name="connsiteY2" fmla="*/ 274820 h 484682"/>
                  <a:gd name="connsiteX3" fmla="*/ 582118 w 687049"/>
                  <a:gd name="connsiteY3" fmla="*/ 49968 h 484682"/>
                  <a:gd name="connsiteX4" fmla="*/ 687049 w 687049"/>
                  <a:gd name="connsiteY4" fmla="*/ 424722 h 484682"/>
                  <a:gd name="connsiteX0" fmla="*/ 12492 w 687049"/>
                  <a:gd name="connsiteY0" fmla="*/ 560929 h 560929"/>
                  <a:gd name="connsiteX1" fmla="*/ 57462 w 687049"/>
                  <a:gd name="connsiteY1" fmla="*/ 111224 h 560929"/>
                  <a:gd name="connsiteX2" fmla="*/ 357265 w 687049"/>
                  <a:gd name="connsiteY2" fmla="*/ 351067 h 560929"/>
                  <a:gd name="connsiteX3" fmla="*/ 607223 w 687049"/>
                  <a:gd name="connsiteY3" fmla="*/ 24984 h 560929"/>
                  <a:gd name="connsiteX4" fmla="*/ 687049 w 687049"/>
                  <a:gd name="connsiteY4" fmla="*/ 500969 h 560929"/>
                  <a:gd name="connsiteX0" fmla="*/ 6246 w 680803"/>
                  <a:gd name="connsiteY0" fmla="*/ 570921 h 570921"/>
                  <a:gd name="connsiteX1" fmla="*/ 96921 w 680803"/>
                  <a:gd name="connsiteY1" fmla="*/ 34977 h 570921"/>
                  <a:gd name="connsiteX2" fmla="*/ 351019 w 680803"/>
                  <a:gd name="connsiteY2" fmla="*/ 361059 h 570921"/>
                  <a:gd name="connsiteX3" fmla="*/ 600977 w 680803"/>
                  <a:gd name="connsiteY3" fmla="*/ 34976 h 570921"/>
                  <a:gd name="connsiteX4" fmla="*/ 680803 w 680803"/>
                  <a:gd name="connsiteY4" fmla="*/ 510961 h 570921"/>
                  <a:gd name="connsiteX0" fmla="*/ 6246 w 680803"/>
                  <a:gd name="connsiteY0" fmla="*/ 589264 h 589264"/>
                  <a:gd name="connsiteX1" fmla="*/ 96921 w 680803"/>
                  <a:gd name="connsiteY1" fmla="*/ 53320 h 589264"/>
                  <a:gd name="connsiteX2" fmla="*/ 384953 w 680803"/>
                  <a:gd name="connsiteY2" fmla="*/ 269344 h 589264"/>
                  <a:gd name="connsiteX3" fmla="*/ 600977 w 680803"/>
                  <a:gd name="connsiteY3" fmla="*/ 53319 h 589264"/>
                  <a:gd name="connsiteX4" fmla="*/ 680803 w 680803"/>
                  <a:gd name="connsiteY4" fmla="*/ 529304 h 589264"/>
                  <a:gd name="connsiteX0" fmla="*/ 6246 w 722293"/>
                  <a:gd name="connsiteY0" fmla="*/ 589264 h 589264"/>
                  <a:gd name="connsiteX1" fmla="*/ 96921 w 722293"/>
                  <a:gd name="connsiteY1" fmla="*/ 53320 h 589264"/>
                  <a:gd name="connsiteX2" fmla="*/ 384953 w 722293"/>
                  <a:gd name="connsiteY2" fmla="*/ 269344 h 589264"/>
                  <a:gd name="connsiteX3" fmla="*/ 672985 w 722293"/>
                  <a:gd name="connsiteY3" fmla="*/ 53320 h 589264"/>
                  <a:gd name="connsiteX4" fmla="*/ 680803 w 722293"/>
                  <a:gd name="connsiteY4" fmla="*/ 529304 h 589264"/>
                  <a:gd name="connsiteX0" fmla="*/ 6246 w 817001"/>
                  <a:gd name="connsiteY0" fmla="*/ 589264 h 589264"/>
                  <a:gd name="connsiteX1" fmla="*/ 96921 w 817001"/>
                  <a:gd name="connsiteY1" fmla="*/ 53320 h 589264"/>
                  <a:gd name="connsiteX2" fmla="*/ 384953 w 817001"/>
                  <a:gd name="connsiteY2" fmla="*/ 269344 h 589264"/>
                  <a:gd name="connsiteX3" fmla="*/ 672985 w 817001"/>
                  <a:gd name="connsiteY3" fmla="*/ 53320 h 589264"/>
                  <a:gd name="connsiteX4" fmla="*/ 817001 w 817001"/>
                  <a:gd name="connsiteY4" fmla="*/ 485368 h 589264"/>
                  <a:gd name="connsiteX0" fmla="*/ 6246 w 744993"/>
                  <a:gd name="connsiteY0" fmla="*/ 595951 h 636071"/>
                  <a:gd name="connsiteX1" fmla="*/ 96921 w 744993"/>
                  <a:gd name="connsiteY1" fmla="*/ 60007 h 636071"/>
                  <a:gd name="connsiteX2" fmla="*/ 384953 w 744993"/>
                  <a:gd name="connsiteY2" fmla="*/ 276031 h 636071"/>
                  <a:gd name="connsiteX3" fmla="*/ 672985 w 744993"/>
                  <a:gd name="connsiteY3" fmla="*/ 60007 h 636071"/>
                  <a:gd name="connsiteX4" fmla="*/ 744993 w 744993"/>
                  <a:gd name="connsiteY4" fmla="*/ 636071 h 636071"/>
                  <a:gd name="connsiteX0" fmla="*/ 6246 w 726326"/>
                  <a:gd name="connsiteY0" fmla="*/ 636072 h 636072"/>
                  <a:gd name="connsiteX1" fmla="*/ 78254 w 726326"/>
                  <a:gd name="connsiteY1" fmla="*/ 60007 h 636072"/>
                  <a:gd name="connsiteX2" fmla="*/ 366286 w 726326"/>
                  <a:gd name="connsiteY2" fmla="*/ 276031 h 636072"/>
                  <a:gd name="connsiteX3" fmla="*/ 654318 w 726326"/>
                  <a:gd name="connsiteY3" fmla="*/ 60007 h 636072"/>
                  <a:gd name="connsiteX4" fmla="*/ 726326 w 726326"/>
                  <a:gd name="connsiteY4" fmla="*/ 636071 h 63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326" h="636072">
                    <a:moveTo>
                      <a:pt x="6246" y="636072"/>
                    </a:moveTo>
                    <a:cubicBezTo>
                      <a:pt x="0" y="428708"/>
                      <a:pt x="18247" y="120014"/>
                      <a:pt x="78254" y="60007"/>
                    </a:cubicBezTo>
                    <a:cubicBezTo>
                      <a:pt x="138261" y="0"/>
                      <a:pt x="270275" y="276031"/>
                      <a:pt x="366286" y="276031"/>
                    </a:cubicBezTo>
                    <a:cubicBezTo>
                      <a:pt x="462297" y="276031"/>
                      <a:pt x="594311" y="0"/>
                      <a:pt x="654318" y="60007"/>
                    </a:cubicBezTo>
                    <a:cubicBezTo>
                      <a:pt x="714325" y="120014"/>
                      <a:pt x="701342" y="461186"/>
                      <a:pt x="726326" y="636071"/>
                    </a:cubicBezTo>
                  </a:path>
                </a:pathLst>
              </a:custGeom>
              <a:solidFill>
                <a:srgbClr val="33CC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9" name="Freeform 28"/>
              <p:cNvSpPr/>
              <p:nvPr/>
            </p:nvSpPr>
            <p:spPr>
              <a:xfrm>
                <a:off x="1214203" y="1772816"/>
                <a:ext cx="1394086" cy="244839"/>
              </a:xfrm>
              <a:custGeom>
                <a:avLst/>
                <a:gdLst>
                  <a:gd name="connsiteX0" fmla="*/ 0 w 1394086"/>
                  <a:gd name="connsiteY0" fmla="*/ 0 h 244839"/>
                  <a:gd name="connsiteX1" fmla="*/ 344774 w 1394086"/>
                  <a:gd name="connsiteY1" fmla="*/ 209862 h 244839"/>
                  <a:gd name="connsiteX2" fmla="*/ 1079292 w 1394086"/>
                  <a:gd name="connsiteY2" fmla="*/ 209862 h 244839"/>
                  <a:gd name="connsiteX3" fmla="*/ 1394086 w 1394086"/>
                  <a:gd name="connsiteY3" fmla="*/ 0 h 24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086" h="244839">
                    <a:moveTo>
                      <a:pt x="0" y="0"/>
                    </a:moveTo>
                    <a:cubicBezTo>
                      <a:pt x="82446" y="87442"/>
                      <a:pt x="164892" y="174885"/>
                      <a:pt x="344774" y="209862"/>
                    </a:cubicBezTo>
                    <a:cubicBezTo>
                      <a:pt x="524656" y="244839"/>
                      <a:pt x="904407" y="244839"/>
                      <a:pt x="1079292" y="209862"/>
                    </a:cubicBezTo>
                    <a:cubicBezTo>
                      <a:pt x="1254177" y="174885"/>
                      <a:pt x="1324131" y="87442"/>
                      <a:pt x="1394086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41" name="Group 40"/>
          <p:cNvGrpSpPr/>
          <p:nvPr/>
        </p:nvGrpSpPr>
        <p:grpSpPr>
          <a:xfrm>
            <a:off x="4061000" y="3572371"/>
            <a:ext cx="496976" cy="198863"/>
            <a:chOff x="4061000" y="3572371"/>
            <a:chExt cx="496976" cy="198863"/>
          </a:xfrm>
        </p:grpSpPr>
        <p:sp>
          <p:nvSpPr>
            <p:cNvPr id="25" name="Oval 24"/>
            <p:cNvSpPr/>
            <p:nvPr/>
          </p:nvSpPr>
          <p:spPr>
            <a:xfrm>
              <a:off x="4427984" y="3572371"/>
              <a:ext cx="129992" cy="19886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6" name="Oval 25"/>
            <p:cNvSpPr/>
            <p:nvPr/>
          </p:nvSpPr>
          <p:spPr>
            <a:xfrm>
              <a:off x="4061000" y="3572371"/>
              <a:ext cx="129992" cy="19886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7" name="Arc 26"/>
          <p:cNvSpPr/>
          <p:nvPr/>
        </p:nvSpPr>
        <p:spPr>
          <a:xfrm flipV="1">
            <a:off x="3938146" y="4126027"/>
            <a:ext cx="803507" cy="528280"/>
          </a:xfrm>
          <a:prstGeom prst="arc">
            <a:avLst>
              <a:gd name="adj1" fmla="val 166728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0" name="Oval 29"/>
          <p:cNvSpPr/>
          <p:nvPr/>
        </p:nvSpPr>
        <p:spPr>
          <a:xfrm>
            <a:off x="4211960" y="4077072"/>
            <a:ext cx="216024" cy="21602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7" name="Group 46"/>
          <p:cNvGrpSpPr/>
          <p:nvPr/>
        </p:nvGrpSpPr>
        <p:grpSpPr>
          <a:xfrm>
            <a:off x="-3348880" y="-99392"/>
            <a:ext cx="16129792" cy="5904656"/>
            <a:chOff x="-3348880" y="-99392"/>
            <a:chExt cx="16129792" cy="5904656"/>
          </a:xfrm>
        </p:grpSpPr>
        <p:grpSp>
          <p:nvGrpSpPr>
            <p:cNvPr id="67" name="Group 66"/>
            <p:cNvGrpSpPr/>
            <p:nvPr/>
          </p:nvGrpSpPr>
          <p:grpSpPr>
            <a:xfrm>
              <a:off x="-251519" y="-99392"/>
              <a:ext cx="10008094" cy="5904656"/>
              <a:chOff x="-251519" y="-99392"/>
              <a:chExt cx="10008094" cy="5904656"/>
            </a:xfrm>
          </p:grpSpPr>
          <p:sp>
            <p:nvSpPr>
              <p:cNvPr id="68" name="Rectangle 67"/>
              <p:cNvSpPr/>
              <p:nvPr/>
            </p:nvSpPr>
            <p:spPr>
              <a:xfrm>
                <a:off x="6069086" y="-99392"/>
                <a:ext cx="3687489" cy="5871542"/>
              </a:xfrm>
              <a:prstGeom prst="rect">
                <a:avLst/>
              </a:prstGeom>
              <a:solidFill>
                <a:schemeClr val="bg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69" name="Group 7"/>
              <p:cNvGrpSpPr/>
              <p:nvPr/>
            </p:nvGrpSpPr>
            <p:grpSpPr>
              <a:xfrm>
                <a:off x="6516216" y="2564904"/>
                <a:ext cx="432048" cy="504056"/>
                <a:chOff x="1979712" y="1988840"/>
                <a:chExt cx="432048" cy="504056"/>
              </a:xfrm>
            </p:grpSpPr>
            <p:sp>
              <p:nvSpPr>
                <p:cNvPr id="75" name="Rectangle 74"/>
                <p:cNvSpPr/>
                <p:nvPr/>
              </p:nvSpPr>
              <p:spPr>
                <a:xfrm>
                  <a:off x="1979712" y="1988840"/>
                  <a:ext cx="432048" cy="504056"/>
                </a:xfrm>
                <a:prstGeom prst="rect">
                  <a:avLst/>
                </a:prstGeom>
                <a:solidFill>
                  <a:srgbClr val="B2B2B2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76" name="Rectangle 75"/>
                <p:cNvSpPr/>
                <p:nvPr/>
              </p:nvSpPr>
              <p:spPr>
                <a:xfrm>
                  <a:off x="2123728" y="2132856"/>
                  <a:ext cx="144016" cy="216024"/>
                </a:xfrm>
                <a:prstGeom prst="rect">
                  <a:avLst/>
                </a:prstGeom>
                <a:solidFill>
                  <a:srgbClr val="B2B2B2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70" name="Group 10"/>
              <p:cNvGrpSpPr/>
              <p:nvPr/>
            </p:nvGrpSpPr>
            <p:grpSpPr>
              <a:xfrm>
                <a:off x="-251519" y="404664"/>
                <a:ext cx="9432031" cy="5400600"/>
                <a:chOff x="0" y="-387424"/>
                <a:chExt cx="9432031" cy="5400600"/>
              </a:xfrm>
            </p:grpSpPr>
            <p:cxnSp>
              <p:nvCxnSpPr>
                <p:cNvPr id="72" name="Straight Connector 71"/>
                <p:cNvCxnSpPr/>
                <p:nvPr/>
              </p:nvCxnSpPr>
              <p:spPr>
                <a:xfrm>
                  <a:off x="0" y="5013176"/>
                  <a:ext cx="3131839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73" name="Freeform 5"/>
                <p:cNvSpPr/>
                <p:nvPr/>
              </p:nvSpPr>
              <p:spPr>
                <a:xfrm>
                  <a:off x="2768632" y="-387424"/>
                  <a:ext cx="3535462" cy="5400600"/>
                </a:xfrm>
                <a:custGeom>
                  <a:avLst/>
                  <a:gdLst>
                    <a:gd name="connsiteX0" fmla="*/ 0 w 3556000"/>
                    <a:gd name="connsiteY0" fmla="*/ 5105400 h 5130800"/>
                    <a:gd name="connsiteX1" fmla="*/ 25400 w 3556000"/>
                    <a:gd name="connsiteY1" fmla="*/ 0 h 5130800"/>
                    <a:gd name="connsiteX2" fmla="*/ 3556000 w 3556000"/>
                    <a:gd name="connsiteY2" fmla="*/ 0 h 5130800"/>
                    <a:gd name="connsiteX3" fmla="*/ 3556000 w 3556000"/>
                    <a:gd name="connsiteY3" fmla="*/ 5130800 h 5130800"/>
                    <a:gd name="connsiteX4" fmla="*/ 3200400 w 3556000"/>
                    <a:gd name="connsiteY4" fmla="*/ 5130800 h 5130800"/>
                    <a:gd name="connsiteX5" fmla="*/ 3200400 w 3556000"/>
                    <a:gd name="connsiteY5" fmla="*/ 342900 h 5130800"/>
                    <a:gd name="connsiteX6" fmla="*/ 393700 w 3556000"/>
                    <a:gd name="connsiteY6" fmla="*/ 342900 h 5130800"/>
                    <a:gd name="connsiteX7" fmla="*/ 393700 w 3556000"/>
                    <a:gd name="connsiteY7" fmla="*/ 5130800 h 5130800"/>
                    <a:gd name="connsiteX8" fmla="*/ 0 w 3556000"/>
                    <a:gd name="connsiteY8" fmla="*/ 5105400 h 5130800"/>
                    <a:gd name="connsiteX0" fmla="*/ 0 w 3556000"/>
                    <a:gd name="connsiteY0" fmla="*/ 5105400 h 5130800"/>
                    <a:gd name="connsiteX1" fmla="*/ 25400 w 3556000"/>
                    <a:gd name="connsiteY1" fmla="*/ 0 h 5130800"/>
                    <a:gd name="connsiteX2" fmla="*/ 3556000 w 3556000"/>
                    <a:gd name="connsiteY2" fmla="*/ 0 h 5130800"/>
                    <a:gd name="connsiteX3" fmla="*/ 3556000 w 3556000"/>
                    <a:gd name="connsiteY3" fmla="*/ 5130800 h 5130800"/>
                    <a:gd name="connsiteX4" fmla="*/ 3200400 w 3556000"/>
                    <a:gd name="connsiteY4" fmla="*/ 5130800 h 5130800"/>
                    <a:gd name="connsiteX5" fmla="*/ 3200400 w 3556000"/>
                    <a:gd name="connsiteY5" fmla="*/ 342900 h 5130800"/>
                    <a:gd name="connsiteX6" fmla="*/ 393700 w 3556000"/>
                    <a:gd name="connsiteY6" fmla="*/ 342900 h 5130800"/>
                    <a:gd name="connsiteX7" fmla="*/ 375940 w 3556000"/>
                    <a:gd name="connsiteY7" fmla="*/ 5106516 h 5130800"/>
                    <a:gd name="connsiteX8" fmla="*/ 0 w 3556000"/>
                    <a:gd name="connsiteY8" fmla="*/ 5105400 h 5130800"/>
                    <a:gd name="connsiteX0" fmla="*/ 0 w 3540100"/>
                    <a:gd name="connsiteY0" fmla="*/ 5106516 h 5130800"/>
                    <a:gd name="connsiteX1" fmla="*/ 9500 w 3540100"/>
                    <a:gd name="connsiteY1" fmla="*/ 0 h 5130800"/>
                    <a:gd name="connsiteX2" fmla="*/ 3540100 w 3540100"/>
                    <a:gd name="connsiteY2" fmla="*/ 0 h 5130800"/>
                    <a:gd name="connsiteX3" fmla="*/ 3540100 w 3540100"/>
                    <a:gd name="connsiteY3" fmla="*/ 5130800 h 5130800"/>
                    <a:gd name="connsiteX4" fmla="*/ 3184500 w 3540100"/>
                    <a:gd name="connsiteY4" fmla="*/ 5130800 h 5130800"/>
                    <a:gd name="connsiteX5" fmla="*/ 3184500 w 3540100"/>
                    <a:gd name="connsiteY5" fmla="*/ 342900 h 5130800"/>
                    <a:gd name="connsiteX6" fmla="*/ 377800 w 3540100"/>
                    <a:gd name="connsiteY6" fmla="*/ 342900 h 5130800"/>
                    <a:gd name="connsiteX7" fmla="*/ 360040 w 3540100"/>
                    <a:gd name="connsiteY7" fmla="*/ 5106516 h 5130800"/>
                    <a:gd name="connsiteX8" fmla="*/ 0 w 3540100"/>
                    <a:gd name="connsiteY8" fmla="*/ 5106516 h 5130800"/>
                    <a:gd name="connsiteX0" fmla="*/ 3167 w 3543267"/>
                    <a:gd name="connsiteY0" fmla="*/ 5112568 h 5136852"/>
                    <a:gd name="connsiteX1" fmla="*/ 3167 w 3543267"/>
                    <a:gd name="connsiteY1" fmla="*/ 0 h 5136852"/>
                    <a:gd name="connsiteX2" fmla="*/ 3543267 w 3543267"/>
                    <a:gd name="connsiteY2" fmla="*/ 6052 h 5136852"/>
                    <a:gd name="connsiteX3" fmla="*/ 3543267 w 3543267"/>
                    <a:gd name="connsiteY3" fmla="*/ 5136852 h 5136852"/>
                    <a:gd name="connsiteX4" fmla="*/ 3187667 w 3543267"/>
                    <a:gd name="connsiteY4" fmla="*/ 5136852 h 5136852"/>
                    <a:gd name="connsiteX5" fmla="*/ 3187667 w 3543267"/>
                    <a:gd name="connsiteY5" fmla="*/ 348952 h 5136852"/>
                    <a:gd name="connsiteX6" fmla="*/ 380967 w 3543267"/>
                    <a:gd name="connsiteY6" fmla="*/ 348952 h 5136852"/>
                    <a:gd name="connsiteX7" fmla="*/ 363207 w 3543267"/>
                    <a:gd name="connsiteY7" fmla="*/ 5112568 h 5136852"/>
                    <a:gd name="connsiteX8" fmla="*/ 3167 w 3543267"/>
                    <a:gd name="connsiteY8" fmla="*/ 5112568 h 5136852"/>
                    <a:gd name="connsiteX0" fmla="*/ 3167 w 3543267"/>
                    <a:gd name="connsiteY0" fmla="*/ 5112568 h 5136852"/>
                    <a:gd name="connsiteX1" fmla="*/ 3167 w 3543267"/>
                    <a:gd name="connsiteY1" fmla="*/ 0 h 5136852"/>
                    <a:gd name="connsiteX2" fmla="*/ 3543267 w 3543267"/>
                    <a:gd name="connsiteY2" fmla="*/ 6052 h 5136852"/>
                    <a:gd name="connsiteX3" fmla="*/ 3543267 w 3543267"/>
                    <a:gd name="connsiteY3" fmla="*/ 5136852 h 5136852"/>
                    <a:gd name="connsiteX4" fmla="*/ 3187667 w 3543267"/>
                    <a:gd name="connsiteY4" fmla="*/ 5136852 h 5136852"/>
                    <a:gd name="connsiteX5" fmla="*/ 3187667 w 3543267"/>
                    <a:gd name="connsiteY5" fmla="*/ 348952 h 5136852"/>
                    <a:gd name="connsiteX6" fmla="*/ 363208 w 3543267"/>
                    <a:gd name="connsiteY6" fmla="*/ 360040 h 5136852"/>
                    <a:gd name="connsiteX7" fmla="*/ 363207 w 3543267"/>
                    <a:gd name="connsiteY7" fmla="*/ 5112568 h 5136852"/>
                    <a:gd name="connsiteX8" fmla="*/ 3167 w 3543267"/>
                    <a:gd name="connsiteY8" fmla="*/ 5112568 h 5136852"/>
                    <a:gd name="connsiteX0" fmla="*/ 3167 w 3543267"/>
                    <a:gd name="connsiteY0" fmla="*/ 5112568 h 5136852"/>
                    <a:gd name="connsiteX1" fmla="*/ 3167 w 3543267"/>
                    <a:gd name="connsiteY1" fmla="*/ 0 h 5136852"/>
                    <a:gd name="connsiteX2" fmla="*/ 3543267 w 3543267"/>
                    <a:gd name="connsiteY2" fmla="*/ 6052 h 5136852"/>
                    <a:gd name="connsiteX3" fmla="*/ 3543267 w 3543267"/>
                    <a:gd name="connsiteY3" fmla="*/ 5136852 h 5136852"/>
                    <a:gd name="connsiteX4" fmla="*/ 3187667 w 3543267"/>
                    <a:gd name="connsiteY4" fmla="*/ 5136852 h 5136852"/>
                    <a:gd name="connsiteX5" fmla="*/ 3171520 w 3543267"/>
                    <a:gd name="connsiteY5" fmla="*/ 360040 h 5136852"/>
                    <a:gd name="connsiteX6" fmla="*/ 363208 w 3543267"/>
                    <a:gd name="connsiteY6" fmla="*/ 360040 h 5136852"/>
                    <a:gd name="connsiteX7" fmla="*/ 363207 w 3543267"/>
                    <a:gd name="connsiteY7" fmla="*/ 5112568 h 5136852"/>
                    <a:gd name="connsiteX8" fmla="*/ 3167 w 3543267"/>
                    <a:gd name="connsiteY8" fmla="*/ 5112568 h 5136852"/>
                    <a:gd name="connsiteX0" fmla="*/ 3167 w 3543267"/>
                    <a:gd name="connsiteY0" fmla="*/ 5112568 h 5136852"/>
                    <a:gd name="connsiteX1" fmla="*/ 3167 w 3543267"/>
                    <a:gd name="connsiteY1" fmla="*/ 0 h 5136852"/>
                    <a:gd name="connsiteX2" fmla="*/ 3531560 w 3543267"/>
                    <a:gd name="connsiteY2" fmla="*/ 0 h 5136852"/>
                    <a:gd name="connsiteX3" fmla="*/ 3543267 w 3543267"/>
                    <a:gd name="connsiteY3" fmla="*/ 5136852 h 5136852"/>
                    <a:gd name="connsiteX4" fmla="*/ 3187667 w 3543267"/>
                    <a:gd name="connsiteY4" fmla="*/ 5136852 h 5136852"/>
                    <a:gd name="connsiteX5" fmla="*/ 3171520 w 3543267"/>
                    <a:gd name="connsiteY5" fmla="*/ 360040 h 5136852"/>
                    <a:gd name="connsiteX6" fmla="*/ 363208 w 3543267"/>
                    <a:gd name="connsiteY6" fmla="*/ 360040 h 5136852"/>
                    <a:gd name="connsiteX7" fmla="*/ 363207 w 3543267"/>
                    <a:gd name="connsiteY7" fmla="*/ 5112568 h 5136852"/>
                    <a:gd name="connsiteX8" fmla="*/ 3167 w 3543267"/>
                    <a:gd name="connsiteY8" fmla="*/ 5112568 h 5136852"/>
                    <a:gd name="connsiteX0" fmla="*/ 3167 w 3535462"/>
                    <a:gd name="connsiteY0" fmla="*/ 5112568 h 5136852"/>
                    <a:gd name="connsiteX1" fmla="*/ 3167 w 3535462"/>
                    <a:gd name="connsiteY1" fmla="*/ 0 h 5136852"/>
                    <a:gd name="connsiteX2" fmla="*/ 3531560 w 3535462"/>
                    <a:gd name="connsiteY2" fmla="*/ 0 h 5136852"/>
                    <a:gd name="connsiteX3" fmla="*/ 3531560 w 3535462"/>
                    <a:gd name="connsiteY3" fmla="*/ 5040560 h 5136852"/>
                    <a:gd name="connsiteX4" fmla="*/ 3187667 w 3535462"/>
                    <a:gd name="connsiteY4" fmla="*/ 5136852 h 5136852"/>
                    <a:gd name="connsiteX5" fmla="*/ 3171520 w 3535462"/>
                    <a:gd name="connsiteY5" fmla="*/ 360040 h 5136852"/>
                    <a:gd name="connsiteX6" fmla="*/ 363208 w 3535462"/>
                    <a:gd name="connsiteY6" fmla="*/ 360040 h 5136852"/>
                    <a:gd name="connsiteX7" fmla="*/ 363207 w 3535462"/>
                    <a:gd name="connsiteY7" fmla="*/ 5112568 h 5136852"/>
                    <a:gd name="connsiteX8" fmla="*/ 3167 w 3535462"/>
                    <a:gd name="connsiteY8" fmla="*/ 5112568 h 5136852"/>
                    <a:gd name="connsiteX0" fmla="*/ 3167 w 3535462"/>
                    <a:gd name="connsiteY0" fmla="*/ 5112568 h 5136852"/>
                    <a:gd name="connsiteX1" fmla="*/ 3167 w 3535462"/>
                    <a:gd name="connsiteY1" fmla="*/ 0 h 5136852"/>
                    <a:gd name="connsiteX2" fmla="*/ 3531560 w 3535462"/>
                    <a:gd name="connsiteY2" fmla="*/ 0 h 5136852"/>
                    <a:gd name="connsiteX3" fmla="*/ 3531560 w 3535462"/>
                    <a:gd name="connsiteY3" fmla="*/ 5112568 h 5136852"/>
                    <a:gd name="connsiteX4" fmla="*/ 3187667 w 3535462"/>
                    <a:gd name="connsiteY4" fmla="*/ 5136852 h 5136852"/>
                    <a:gd name="connsiteX5" fmla="*/ 3171520 w 3535462"/>
                    <a:gd name="connsiteY5" fmla="*/ 360040 h 5136852"/>
                    <a:gd name="connsiteX6" fmla="*/ 363208 w 3535462"/>
                    <a:gd name="connsiteY6" fmla="*/ 360040 h 5136852"/>
                    <a:gd name="connsiteX7" fmla="*/ 363207 w 3535462"/>
                    <a:gd name="connsiteY7" fmla="*/ 5112568 h 5136852"/>
                    <a:gd name="connsiteX8" fmla="*/ 3167 w 3535462"/>
                    <a:gd name="connsiteY8" fmla="*/ 5112568 h 5136852"/>
                    <a:gd name="connsiteX0" fmla="*/ 3167 w 3535462"/>
                    <a:gd name="connsiteY0" fmla="*/ 5112568 h 5112568"/>
                    <a:gd name="connsiteX1" fmla="*/ 3167 w 3535462"/>
                    <a:gd name="connsiteY1" fmla="*/ 0 h 5112568"/>
                    <a:gd name="connsiteX2" fmla="*/ 3531560 w 3535462"/>
                    <a:gd name="connsiteY2" fmla="*/ 0 h 5112568"/>
                    <a:gd name="connsiteX3" fmla="*/ 3531560 w 3535462"/>
                    <a:gd name="connsiteY3" fmla="*/ 5112568 h 5112568"/>
                    <a:gd name="connsiteX4" fmla="*/ 3171520 w 3535462"/>
                    <a:gd name="connsiteY4" fmla="*/ 5112568 h 5112568"/>
                    <a:gd name="connsiteX5" fmla="*/ 3171520 w 3535462"/>
                    <a:gd name="connsiteY5" fmla="*/ 360040 h 5112568"/>
                    <a:gd name="connsiteX6" fmla="*/ 363208 w 3535462"/>
                    <a:gd name="connsiteY6" fmla="*/ 360040 h 5112568"/>
                    <a:gd name="connsiteX7" fmla="*/ 363207 w 3535462"/>
                    <a:gd name="connsiteY7" fmla="*/ 5112568 h 5112568"/>
                    <a:gd name="connsiteX8" fmla="*/ 3167 w 3535462"/>
                    <a:gd name="connsiteY8" fmla="*/ 5112568 h 5112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35462" h="5112568">
                      <a:moveTo>
                        <a:pt x="3167" y="5112568"/>
                      </a:moveTo>
                      <a:cubicBezTo>
                        <a:pt x="6334" y="3410396"/>
                        <a:pt x="0" y="1702172"/>
                        <a:pt x="3167" y="0"/>
                      </a:cubicBezTo>
                      <a:lnTo>
                        <a:pt x="3531560" y="0"/>
                      </a:lnTo>
                      <a:cubicBezTo>
                        <a:pt x="3535462" y="1712284"/>
                        <a:pt x="3527658" y="3400284"/>
                        <a:pt x="3531560" y="5112568"/>
                      </a:cubicBezTo>
                      <a:lnTo>
                        <a:pt x="3171520" y="5112568"/>
                      </a:lnTo>
                      <a:cubicBezTo>
                        <a:pt x="3166138" y="3520297"/>
                        <a:pt x="3176902" y="1952311"/>
                        <a:pt x="3171520" y="360040"/>
                      </a:cubicBezTo>
                      <a:lnTo>
                        <a:pt x="363208" y="360040"/>
                      </a:lnTo>
                      <a:cubicBezTo>
                        <a:pt x="363208" y="1944216"/>
                        <a:pt x="363207" y="3528392"/>
                        <a:pt x="363207" y="5112568"/>
                      </a:cubicBezTo>
                      <a:lnTo>
                        <a:pt x="3167" y="5112568"/>
                      </a:lnTo>
                      <a:close/>
                    </a:path>
                  </a:pathLst>
                </a:custGeom>
                <a:solidFill>
                  <a:srgbClr val="CC99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74" name="Straight Connector 6"/>
                <p:cNvCxnSpPr/>
                <p:nvPr/>
              </p:nvCxnSpPr>
              <p:spPr>
                <a:xfrm>
                  <a:off x="6300192" y="5013176"/>
                  <a:ext cx="3131839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1" name="Rectangle 70"/>
              <p:cNvSpPr/>
              <p:nvPr/>
            </p:nvSpPr>
            <p:spPr>
              <a:xfrm>
                <a:off x="-106139" y="-99392"/>
                <a:ext cx="2604070" cy="5871542"/>
              </a:xfrm>
              <a:prstGeom prst="rect">
                <a:avLst/>
              </a:prstGeom>
              <a:solidFill>
                <a:schemeClr val="bg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77" name="Group 60"/>
            <p:cNvGrpSpPr/>
            <p:nvPr/>
          </p:nvGrpSpPr>
          <p:grpSpPr>
            <a:xfrm>
              <a:off x="8172400" y="260648"/>
              <a:ext cx="4608512" cy="3987824"/>
              <a:chOff x="606417" y="-1035496"/>
              <a:chExt cx="10163414" cy="7488832"/>
            </a:xfrm>
          </p:grpSpPr>
          <p:sp>
            <p:nvSpPr>
              <p:cNvPr id="78" name="Rounded Rectangle 3"/>
              <p:cNvSpPr/>
              <p:nvPr/>
            </p:nvSpPr>
            <p:spPr>
              <a:xfrm>
                <a:off x="606417" y="-1035496"/>
                <a:ext cx="10163414" cy="7488832"/>
              </a:xfrm>
              <a:prstGeom prst="roundRect">
                <a:avLst>
                  <a:gd name="adj" fmla="val 3504"/>
                </a:avLst>
              </a:prstGeom>
              <a:solidFill>
                <a:schemeClr val="accent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9" name="Rounded Rectangle 4"/>
              <p:cNvSpPr/>
              <p:nvPr/>
            </p:nvSpPr>
            <p:spPr>
              <a:xfrm>
                <a:off x="899592" y="-819472"/>
                <a:ext cx="9577064" cy="7056784"/>
              </a:xfrm>
              <a:prstGeom prst="roundRect">
                <a:avLst>
                  <a:gd name="adj" fmla="val 3504"/>
                </a:avLst>
              </a:prstGeom>
              <a:solidFill>
                <a:schemeClr val="bg1">
                  <a:lumMod val="7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44" name="Group 60"/>
            <p:cNvGrpSpPr/>
            <p:nvPr/>
          </p:nvGrpSpPr>
          <p:grpSpPr>
            <a:xfrm>
              <a:off x="-3348880" y="260648"/>
              <a:ext cx="4608512" cy="3987824"/>
              <a:chOff x="606417" y="-1035496"/>
              <a:chExt cx="10163414" cy="7488832"/>
            </a:xfrm>
          </p:grpSpPr>
          <p:sp>
            <p:nvSpPr>
              <p:cNvPr id="45" name="Rounded Rectangle 3"/>
              <p:cNvSpPr/>
              <p:nvPr/>
            </p:nvSpPr>
            <p:spPr>
              <a:xfrm>
                <a:off x="606417" y="-1035496"/>
                <a:ext cx="10163414" cy="7488832"/>
              </a:xfrm>
              <a:prstGeom prst="roundRect">
                <a:avLst>
                  <a:gd name="adj" fmla="val 3504"/>
                </a:avLst>
              </a:prstGeom>
              <a:solidFill>
                <a:schemeClr val="accent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6" name="Rounded Rectangle 4"/>
              <p:cNvSpPr/>
              <p:nvPr/>
            </p:nvSpPr>
            <p:spPr>
              <a:xfrm>
                <a:off x="899592" y="-819472"/>
                <a:ext cx="9577064" cy="7056784"/>
              </a:xfrm>
              <a:prstGeom prst="roundRect">
                <a:avLst>
                  <a:gd name="adj" fmla="val 3504"/>
                </a:avLst>
              </a:prstGeom>
              <a:solidFill>
                <a:schemeClr val="bg1">
                  <a:lumMod val="7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40" grpId="0" animBg="1"/>
      <p:bldP spid="19" grpId="0" animBg="1"/>
      <p:bldP spid="19" grpId="1" animBg="1"/>
      <p:bldP spid="20" grpId="0" animBg="1"/>
      <p:bldP spid="20" grpId="1" animBg="1"/>
      <p:bldP spid="27" grpId="0" animBg="1"/>
      <p:bldP spid="27" grpId="1" animBg="1"/>
      <p:bldP spid="3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1" name="Straight Connector 90"/>
          <p:cNvCxnSpPr/>
          <p:nvPr/>
        </p:nvCxnSpPr>
        <p:spPr>
          <a:xfrm>
            <a:off x="-2592796" y="4293096"/>
            <a:ext cx="14329592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6" name="Group 95"/>
          <p:cNvGrpSpPr/>
          <p:nvPr/>
        </p:nvGrpSpPr>
        <p:grpSpPr>
          <a:xfrm>
            <a:off x="3995936" y="927052"/>
            <a:ext cx="1594606" cy="3562446"/>
            <a:chOff x="2278743" y="-493486"/>
            <a:chExt cx="2452914" cy="4930598"/>
          </a:xfrm>
        </p:grpSpPr>
        <p:sp>
          <p:nvSpPr>
            <p:cNvPr id="97" name="Freeform 96"/>
            <p:cNvSpPr/>
            <p:nvPr/>
          </p:nvSpPr>
          <p:spPr>
            <a:xfrm>
              <a:off x="2278743" y="-464457"/>
              <a:ext cx="2380343" cy="1901371"/>
            </a:xfrm>
            <a:custGeom>
              <a:avLst/>
              <a:gdLst>
                <a:gd name="connsiteX0" fmla="*/ 1146628 w 2380343"/>
                <a:gd name="connsiteY0" fmla="*/ 1320800 h 1901371"/>
                <a:gd name="connsiteX1" fmla="*/ 0 w 2380343"/>
                <a:gd name="connsiteY1" fmla="*/ 1248228 h 1901371"/>
                <a:gd name="connsiteX2" fmla="*/ 885371 w 2380343"/>
                <a:gd name="connsiteY2" fmla="*/ 1146628 h 1901371"/>
                <a:gd name="connsiteX3" fmla="*/ 29028 w 2380343"/>
                <a:gd name="connsiteY3" fmla="*/ 783771 h 1901371"/>
                <a:gd name="connsiteX4" fmla="*/ 1016000 w 2380343"/>
                <a:gd name="connsiteY4" fmla="*/ 1001486 h 1901371"/>
                <a:gd name="connsiteX5" fmla="*/ 464457 w 2380343"/>
                <a:gd name="connsiteY5" fmla="*/ 101600 h 1901371"/>
                <a:gd name="connsiteX6" fmla="*/ 1204686 w 2380343"/>
                <a:gd name="connsiteY6" fmla="*/ 841828 h 1901371"/>
                <a:gd name="connsiteX7" fmla="*/ 1190171 w 2380343"/>
                <a:gd name="connsiteY7" fmla="*/ 0 h 1901371"/>
                <a:gd name="connsiteX8" fmla="*/ 1364343 w 2380343"/>
                <a:gd name="connsiteY8" fmla="*/ 885371 h 1901371"/>
                <a:gd name="connsiteX9" fmla="*/ 1828800 w 2380343"/>
                <a:gd name="connsiteY9" fmla="*/ 188686 h 1901371"/>
                <a:gd name="connsiteX10" fmla="*/ 1465943 w 2380343"/>
                <a:gd name="connsiteY10" fmla="*/ 1045028 h 1901371"/>
                <a:gd name="connsiteX11" fmla="*/ 2380343 w 2380343"/>
                <a:gd name="connsiteY11" fmla="*/ 1161143 h 1901371"/>
                <a:gd name="connsiteX12" fmla="*/ 1494971 w 2380343"/>
                <a:gd name="connsiteY12" fmla="*/ 1175657 h 1901371"/>
                <a:gd name="connsiteX13" fmla="*/ 1843314 w 2380343"/>
                <a:gd name="connsiteY13" fmla="*/ 1901371 h 1901371"/>
                <a:gd name="connsiteX14" fmla="*/ 1219200 w 2380343"/>
                <a:gd name="connsiteY14" fmla="*/ 1306286 h 1901371"/>
                <a:gd name="connsiteX15" fmla="*/ 1146628 w 2380343"/>
                <a:gd name="connsiteY15" fmla="*/ 1320800 h 190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80343" h="1901371">
                  <a:moveTo>
                    <a:pt x="1146628" y="1320800"/>
                  </a:moveTo>
                  <a:lnTo>
                    <a:pt x="0" y="1248228"/>
                  </a:lnTo>
                  <a:lnTo>
                    <a:pt x="885371" y="1146628"/>
                  </a:lnTo>
                  <a:lnTo>
                    <a:pt x="29028" y="783771"/>
                  </a:lnTo>
                  <a:lnTo>
                    <a:pt x="1016000" y="1001486"/>
                  </a:lnTo>
                  <a:lnTo>
                    <a:pt x="464457" y="101600"/>
                  </a:lnTo>
                  <a:lnTo>
                    <a:pt x="1204686" y="841828"/>
                  </a:lnTo>
                  <a:lnTo>
                    <a:pt x="1190171" y="0"/>
                  </a:lnTo>
                  <a:lnTo>
                    <a:pt x="1364343" y="885371"/>
                  </a:lnTo>
                  <a:lnTo>
                    <a:pt x="1828800" y="188686"/>
                  </a:lnTo>
                  <a:lnTo>
                    <a:pt x="1465943" y="1045028"/>
                  </a:lnTo>
                  <a:lnTo>
                    <a:pt x="2380343" y="1161143"/>
                  </a:lnTo>
                  <a:lnTo>
                    <a:pt x="1494971" y="1175657"/>
                  </a:lnTo>
                  <a:lnTo>
                    <a:pt x="1843314" y="1901371"/>
                  </a:lnTo>
                  <a:lnTo>
                    <a:pt x="1219200" y="1306286"/>
                  </a:lnTo>
                  <a:lnTo>
                    <a:pt x="1146628" y="1320800"/>
                  </a:lnTo>
                  <a:close/>
                </a:path>
              </a:pathLst>
            </a:custGeom>
            <a:solidFill>
              <a:srgbClr val="00B05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8" name="Freeform 97"/>
            <p:cNvSpPr/>
            <p:nvPr/>
          </p:nvSpPr>
          <p:spPr>
            <a:xfrm>
              <a:off x="3062514" y="1349829"/>
              <a:ext cx="1436915" cy="928914"/>
            </a:xfrm>
            <a:custGeom>
              <a:avLst/>
              <a:gdLst>
                <a:gd name="connsiteX0" fmla="*/ 725715 w 1436915"/>
                <a:gd name="connsiteY0" fmla="*/ 638628 h 928914"/>
                <a:gd name="connsiteX1" fmla="*/ 0 w 1436915"/>
                <a:gd name="connsiteY1" fmla="*/ 682171 h 928914"/>
                <a:gd name="connsiteX2" fmla="*/ 551543 w 1436915"/>
                <a:gd name="connsiteY2" fmla="*/ 551542 h 928914"/>
                <a:gd name="connsiteX3" fmla="*/ 87086 w 1436915"/>
                <a:gd name="connsiteY3" fmla="*/ 203200 h 928914"/>
                <a:gd name="connsiteX4" fmla="*/ 783772 w 1436915"/>
                <a:gd name="connsiteY4" fmla="*/ 551542 h 928914"/>
                <a:gd name="connsiteX5" fmla="*/ 406400 w 1436915"/>
                <a:gd name="connsiteY5" fmla="*/ 0 h 928914"/>
                <a:gd name="connsiteX6" fmla="*/ 609600 w 1436915"/>
                <a:gd name="connsiteY6" fmla="*/ 595085 h 928914"/>
                <a:gd name="connsiteX7" fmla="*/ 1088572 w 1436915"/>
                <a:gd name="connsiteY7" fmla="*/ 261257 h 928914"/>
                <a:gd name="connsiteX8" fmla="*/ 827315 w 1436915"/>
                <a:gd name="connsiteY8" fmla="*/ 566057 h 928914"/>
                <a:gd name="connsiteX9" fmla="*/ 1436915 w 1436915"/>
                <a:gd name="connsiteY9" fmla="*/ 812800 h 928914"/>
                <a:gd name="connsiteX10" fmla="*/ 812800 w 1436915"/>
                <a:gd name="connsiteY10" fmla="*/ 682171 h 928914"/>
                <a:gd name="connsiteX11" fmla="*/ 885372 w 1436915"/>
                <a:gd name="connsiteY11" fmla="*/ 928914 h 928914"/>
                <a:gd name="connsiteX12" fmla="*/ 624115 w 1436915"/>
                <a:gd name="connsiteY12" fmla="*/ 653142 h 928914"/>
                <a:gd name="connsiteX13" fmla="*/ 624115 w 1436915"/>
                <a:gd name="connsiteY13" fmla="*/ 653142 h 928914"/>
                <a:gd name="connsiteX14" fmla="*/ 653143 w 1436915"/>
                <a:gd name="connsiteY14" fmla="*/ 653142 h 928914"/>
                <a:gd name="connsiteX15" fmla="*/ 653143 w 1436915"/>
                <a:gd name="connsiteY15" fmla="*/ 653142 h 928914"/>
                <a:gd name="connsiteX16" fmla="*/ 725715 w 1436915"/>
                <a:gd name="connsiteY16" fmla="*/ 638628 h 92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915" h="928914">
                  <a:moveTo>
                    <a:pt x="725715" y="638628"/>
                  </a:moveTo>
                  <a:lnTo>
                    <a:pt x="0" y="682171"/>
                  </a:lnTo>
                  <a:lnTo>
                    <a:pt x="551543" y="551542"/>
                  </a:lnTo>
                  <a:lnTo>
                    <a:pt x="87086" y="203200"/>
                  </a:lnTo>
                  <a:lnTo>
                    <a:pt x="783772" y="551542"/>
                  </a:lnTo>
                  <a:lnTo>
                    <a:pt x="406400" y="0"/>
                  </a:lnTo>
                  <a:lnTo>
                    <a:pt x="609600" y="595085"/>
                  </a:lnTo>
                  <a:lnTo>
                    <a:pt x="1088572" y="261257"/>
                  </a:lnTo>
                  <a:lnTo>
                    <a:pt x="827315" y="566057"/>
                  </a:lnTo>
                  <a:lnTo>
                    <a:pt x="1436915" y="812800"/>
                  </a:lnTo>
                  <a:lnTo>
                    <a:pt x="812800" y="682171"/>
                  </a:lnTo>
                  <a:lnTo>
                    <a:pt x="885372" y="928914"/>
                  </a:lnTo>
                  <a:lnTo>
                    <a:pt x="624115" y="653142"/>
                  </a:lnTo>
                  <a:lnTo>
                    <a:pt x="624115" y="653142"/>
                  </a:lnTo>
                  <a:lnTo>
                    <a:pt x="653143" y="653142"/>
                  </a:lnTo>
                  <a:lnTo>
                    <a:pt x="653143" y="653142"/>
                  </a:lnTo>
                  <a:lnTo>
                    <a:pt x="725715" y="638628"/>
                  </a:lnTo>
                  <a:close/>
                </a:path>
              </a:pathLst>
            </a:custGeom>
            <a:solidFill>
              <a:srgbClr val="00B05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3419872" y="620688"/>
              <a:ext cx="144016" cy="2808312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3707904" y="1916832"/>
              <a:ext cx="144016" cy="1512168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2409371" y="-493486"/>
              <a:ext cx="2322286" cy="2119086"/>
            </a:xfrm>
            <a:custGeom>
              <a:avLst/>
              <a:gdLst>
                <a:gd name="connsiteX0" fmla="*/ 1045029 w 2322286"/>
                <a:gd name="connsiteY0" fmla="*/ 1378857 h 2119086"/>
                <a:gd name="connsiteX1" fmla="*/ 449943 w 2322286"/>
                <a:gd name="connsiteY1" fmla="*/ 2075543 h 2119086"/>
                <a:gd name="connsiteX2" fmla="*/ 943429 w 2322286"/>
                <a:gd name="connsiteY2" fmla="*/ 1161143 h 2119086"/>
                <a:gd name="connsiteX3" fmla="*/ 0 w 2322286"/>
                <a:gd name="connsiteY3" fmla="*/ 1117600 h 2119086"/>
                <a:gd name="connsiteX4" fmla="*/ 972458 w 2322286"/>
                <a:gd name="connsiteY4" fmla="*/ 986972 h 2119086"/>
                <a:gd name="connsiteX5" fmla="*/ 43543 w 2322286"/>
                <a:gd name="connsiteY5" fmla="*/ 435429 h 2119086"/>
                <a:gd name="connsiteX6" fmla="*/ 1030515 w 2322286"/>
                <a:gd name="connsiteY6" fmla="*/ 885372 h 2119086"/>
                <a:gd name="connsiteX7" fmla="*/ 522515 w 2322286"/>
                <a:gd name="connsiteY7" fmla="*/ 0 h 2119086"/>
                <a:gd name="connsiteX8" fmla="*/ 1204686 w 2322286"/>
                <a:gd name="connsiteY8" fmla="*/ 914400 h 2119086"/>
                <a:gd name="connsiteX9" fmla="*/ 1219200 w 2322286"/>
                <a:gd name="connsiteY9" fmla="*/ 58057 h 2119086"/>
                <a:gd name="connsiteX10" fmla="*/ 1277258 w 2322286"/>
                <a:gd name="connsiteY10" fmla="*/ 899886 h 2119086"/>
                <a:gd name="connsiteX11" fmla="*/ 1886858 w 2322286"/>
                <a:gd name="connsiteY11" fmla="*/ 319315 h 2119086"/>
                <a:gd name="connsiteX12" fmla="*/ 1364343 w 2322286"/>
                <a:gd name="connsiteY12" fmla="*/ 1001486 h 2119086"/>
                <a:gd name="connsiteX13" fmla="*/ 2322286 w 2322286"/>
                <a:gd name="connsiteY13" fmla="*/ 1640115 h 2119086"/>
                <a:gd name="connsiteX14" fmla="*/ 1262743 w 2322286"/>
                <a:gd name="connsiteY14" fmla="*/ 1103086 h 2119086"/>
                <a:gd name="connsiteX15" fmla="*/ 2002972 w 2322286"/>
                <a:gd name="connsiteY15" fmla="*/ 2032000 h 2119086"/>
                <a:gd name="connsiteX16" fmla="*/ 1088572 w 2322286"/>
                <a:gd name="connsiteY16" fmla="*/ 1248229 h 2119086"/>
                <a:gd name="connsiteX17" fmla="*/ 1582058 w 2322286"/>
                <a:gd name="connsiteY17" fmla="*/ 2119086 h 2119086"/>
                <a:gd name="connsiteX18" fmla="*/ 1045029 w 2322286"/>
                <a:gd name="connsiteY18" fmla="*/ 1378857 h 211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22286" h="2119086">
                  <a:moveTo>
                    <a:pt x="1045029" y="1378857"/>
                  </a:moveTo>
                  <a:lnTo>
                    <a:pt x="449943" y="2075543"/>
                  </a:lnTo>
                  <a:lnTo>
                    <a:pt x="943429" y="1161143"/>
                  </a:lnTo>
                  <a:lnTo>
                    <a:pt x="0" y="1117600"/>
                  </a:lnTo>
                  <a:lnTo>
                    <a:pt x="972458" y="986972"/>
                  </a:lnTo>
                  <a:lnTo>
                    <a:pt x="43543" y="435429"/>
                  </a:lnTo>
                  <a:lnTo>
                    <a:pt x="1030515" y="885372"/>
                  </a:lnTo>
                  <a:lnTo>
                    <a:pt x="522515" y="0"/>
                  </a:lnTo>
                  <a:lnTo>
                    <a:pt x="1204686" y="914400"/>
                  </a:lnTo>
                  <a:lnTo>
                    <a:pt x="1219200" y="58057"/>
                  </a:lnTo>
                  <a:lnTo>
                    <a:pt x="1277258" y="899886"/>
                  </a:lnTo>
                  <a:lnTo>
                    <a:pt x="1886858" y="319315"/>
                  </a:lnTo>
                  <a:lnTo>
                    <a:pt x="1364343" y="1001486"/>
                  </a:lnTo>
                  <a:lnTo>
                    <a:pt x="2322286" y="1640115"/>
                  </a:lnTo>
                  <a:lnTo>
                    <a:pt x="1262743" y="1103086"/>
                  </a:lnTo>
                  <a:lnTo>
                    <a:pt x="2002972" y="2032000"/>
                  </a:lnTo>
                  <a:lnTo>
                    <a:pt x="1088572" y="1248229"/>
                  </a:lnTo>
                  <a:lnTo>
                    <a:pt x="1582058" y="2119086"/>
                  </a:lnTo>
                  <a:lnTo>
                    <a:pt x="1045029" y="1378857"/>
                  </a:lnTo>
                  <a:close/>
                </a:path>
              </a:pathLst>
            </a:custGeom>
            <a:solidFill>
              <a:srgbClr val="00B05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3004457" y="1378857"/>
              <a:ext cx="1465943" cy="1074057"/>
            </a:xfrm>
            <a:custGeom>
              <a:avLst/>
              <a:gdLst>
                <a:gd name="connsiteX0" fmla="*/ 754743 w 1465943"/>
                <a:gd name="connsiteY0" fmla="*/ 682172 h 1074057"/>
                <a:gd name="connsiteX1" fmla="*/ 145143 w 1465943"/>
                <a:gd name="connsiteY1" fmla="*/ 972457 h 1074057"/>
                <a:gd name="connsiteX2" fmla="*/ 725714 w 1465943"/>
                <a:gd name="connsiteY2" fmla="*/ 580572 h 1074057"/>
                <a:gd name="connsiteX3" fmla="*/ 0 w 1465943"/>
                <a:gd name="connsiteY3" fmla="*/ 420914 h 1074057"/>
                <a:gd name="connsiteX4" fmla="*/ 812800 w 1465943"/>
                <a:gd name="connsiteY4" fmla="*/ 493486 h 1074057"/>
                <a:gd name="connsiteX5" fmla="*/ 246743 w 1465943"/>
                <a:gd name="connsiteY5" fmla="*/ 0 h 1074057"/>
                <a:gd name="connsiteX6" fmla="*/ 899886 w 1465943"/>
                <a:gd name="connsiteY6" fmla="*/ 464457 h 1074057"/>
                <a:gd name="connsiteX7" fmla="*/ 754743 w 1465943"/>
                <a:gd name="connsiteY7" fmla="*/ 43543 h 1074057"/>
                <a:gd name="connsiteX8" fmla="*/ 798286 w 1465943"/>
                <a:gd name="connsiteY8" fmla="*/ 566057 h 1074057"/>
                <a:gd name="connsiteX9" fmla="*/ 1465943 w 1465943"/>
                <a:gd name="connsiteY9" fmla="*/ 449943 h 1074057"/>
                <a:gd name="connsiteX10" fmla="*/ 914400 w 1465943"/>
                <a:gd name="connsiteY10" fmla="*/ 653143 h 1074057"/>
                <a:gd name="connsiteX11" fmla="*/ 1132114 w 1465943"/>
                <a:gd name="connsiteY11" fmla="*/ 1074057 h 1074057"/>
                <a:gd name="connsiteX12" fmla="*/ 740229 w 1465943"/>
                <a:gd name="connsiteY12" fmla="*/ 740229 h 1074057"/>
                <a:gd name="connsiteX13" fmla="*/ 696686 w 1465943"/>
                <a:gd name="connsiteY13" fmla="*/ 682172 h 1074057"/>
                <a:gd name="connsiteX14" fmla="*/ 754743 w 1465943"/>
                <a:gd name="connsiteY14" fmla="*/ 682172 h 107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5943" h="1074057">
                  <a:moveTo>
                    <a:pt x="754743" y="682172"/>
                  </a:moveTo>
                  <a:lnTo>
                    <a:pt x="145143" y="972457"/>
                  </a:lnTo>
                  <a:lnTo>
                    <a:pt x="725714" y="580572"/>
                  </a:lnTo>
                  <a:lnTo>
                    <a:pt x="0" y="420914"/>
                  </a:lnTo>
                  <a:lnTo>
                    <a:pt x="812800" y="493486"/>
                  </a:lnTo>
                  <a:lnTo>
                    <a:pt x="246743" y="0"/>
                  </a:lnTo>
                  <a:lnTo>
                    <a:pt x="899886" y="464457"/>
                  </a:lnTo>
                  <a:lnTo>
                    <a:pt x="754743" y="43543"/>
                  </a:lnTo>
                  <a:lnTo>
                    <a:pt x="798286" y="566057"/>
                  </a:lnTo>
                  <a:lnTo>
                    <a:pt x="1465943" y="449943"/>
                  </a:lnTo>
                  <a:lnTo>
                    <a:pt x="914400" y="653143"/>
                  </a:lnTo>
                  <a:lnTo>
                    <a:pt x="1132114" y="1074057"/>
                  </a:lnTo>
                  <a:lnTo>
                    <a:pt x="740229" y="740229"/>
                  </a:lnTo>
                  <a:lnTo>
                    <a:pt x="696686" y="682172"/>
                  </a:lnTo>
                  <a:lnTo>
                    <a:pt x="754743" y="682172"/>
                  </a:lnTo>
                  <a:close/>
                </a:path>
              </a:pathLst>
            </a:custGeom>
            <a:solidFill>
              <a:srgbClr val="00B05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3" name="Trapezoid 102"/>
            <p:cNvSpPr/>
            <p:nvPr/>
          </p:nvSpPr>
          <p:spPr>
            <a:xfrm rot="10800000">
              <a:off x="3059832" y="3284984"/>
              <a:ext cx="1152128" cy="1152128"/>
            </a:xfrm>
            <a:prstGeom prst="trapezoid">
              <a:avLst/>
            </a:prstGeom>
            <a:solidFill>
              <a:srgbClr val="FFC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92" name="Group 91"/>
          <p:cNvGrpSpPr/>
          <p:nvPr/>
        </p:nvGrpSpPr>
        <p:grpSpPr>
          <a:xfrm rot="16200000">
            <a:off x="6732240" y="-1107504"/>
            <a:ext cx="2664296" cy="4248472"/>
            <a:chOff x="5868144" y="-603448"/>
            <a:chExt cx="3600400" cy="3024336"/>
          </a:xfrm>
        </p:grpSpPr>
        <p:sp>
          <p:nvSpPr>
            <p:cNvPr id="93" name="Rectangle 92"/>
            <p:cNvSpPr/>
            <p:nvPr/>
          </p:nvSpPr>
          <p:spPr>
            <a:xfrm>
              <a:off x="5868144" y="-603448"/>
              <a:ext cx="3600400" cy="3024336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4" name="Rectangle 93"/>
            <p:cNvSpPr/>
            <p:nvPr/>
          </p:nvSpPr>
          <p:spPr>
            <a:xfrm>
              <a:off x="6012160" y="980729"/>
              <a:ext cx="3312368" cy="1335874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5" name="Rectangle 94"/>
            <p:cNvSpPr/>
            <p:nvPr/>
          </p:nvSpPr>
          <p:spPr>
            <a:xfrm>
              <a:off x="6012160" y="-459432"/>
              <a:ext cx="3312368" cy="1316009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1619672" y="1268760"/>
            <a:ext cx="2341685" cy="4613867"/>
            <a:chOff x="3419872" y="2244133"/>
            <a:chExt cx="2341685" cy="4613867"/>
          </a:xfrm>
        </p:grpSpPr>
        <p:sp>
          <p:nvSpPr>
            <p:cNvPr id="64" name="Freeform 63"/>
            <p:cNvSpPr/>
            <p:nvPr/>
          </p:nvSpPr>
          <p:spPr>
            <a:xfrm>
              <a:off x="3419872" y="3599182"/>
              <a:ext cx="610173" cy="1097718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Freeform 64"/>
            <p:cNvSpPr/>
            <p:nvPr/>
          </p:nvSpPr>
          <p:spPr>
            <a:xfrm flipH="1">
              <a:off x="5163224" y="3599182"/>
              <a:ext cx="598333" cy="1097718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7" name="Freeform 66"/>
            <p:cNvSpPr/>
            <p:nvPr/>
          </p:nvSpPr>
          <p:spPr>
            <a:xfrm>
              <a:off x="3962890" y="5916541"/>
              <a:ext cx="645622" cy="941459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8" name="Freeform 67"/>
            <p:cNvSpPr/>
            <p:nvPr/>
          </p:nvSpPr>
          <p:spPr>
            <a:xfrm flipH="1">
              <a:off x="4718419" y="5916541"/>
              <a:ext cx="610173" cy="941459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9" name="Rounded Rectangle 68"/>
            <p:cNvSpPr/>
            <p:nvPr/>
          </p:nvSpPr>
          <p:spPr>
            <a:xfrm>
              <a:off x="3942877" y="2551956"/>
              <a:ext cx="1394681" cy="3487916"/>
            </a:xfrm>
            <a:prstGeom prst="roundRect">
              <a:avLst>
                <a:gd name="adj" fmla="val 50000"/>
              </a:avLst>
            </a:pr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71" name="Group 16"/>
            <p:cNvGrpSpPr/>
            <p:nvPr/>
          </p:nvGrpSpPr>
          <p:grpSpPr>
            <a:xfrm rot="574937">
              <a:off x="4209386" y="2244133"/>
              <a:ext cx="1190513" cy="398069"/>
              <a:chOff x="2508413" y="1304538"/>
              <a:chExt cx="1122145" cy="559812"/>
            </a:xfrm>
          </p:grpSpPr>
          <p:sp>
            <p:nvSpPr>
              <p:cNvPr id="72" name="Freeform 14"/>
              <p:cNvSpPr/>
              <p:nvPr/>
            </p:nvSpPr>
            <p:spPr>
              <a:xfrm>
                <a:off x="2771800" y="1304538"/>
                <a:ext cx="584643" cy="537121"/>
              </a:xfrm>
              <a:custGeom>
                <a:avLst/>
                <a:gdLst>
                  <a:gd name="connsiteX0" fmla="*/ 12492 w 687049"/>
                  <a:gd name="connsiteY0" fmla="*/ 484682 h 484682"/>
                  <a:gd name="connsiteX1" fmla="*/ 57462 w 687049"/>
                  <a:gd name="connsiteY1" fmla="*/ 34977 h 484682"/>
                  <a:gd name="connsiteX2" fmla="*/ 357265 w 687049"/>
                  <a:gd name="connsiteY2" fmla="*/ 274820 h 484682"/>
                  <a:gd name="connsiteX3" fmla="*/ 582118 w 687049"/>
                  <a:gd name="connsiteY3" fmla="*/ 49968 h 484682"/>
                  <a:gd name="connsiteX4" fmla="*/ 687049 w 687049"/>
                  <a:gd name="connsiteY4" fmla="*/ 424722 h 484682"/>
                  <a:gd name="connsiteX0" fmla="*/ 12492 w 687049"/>
                  <a:gd name="connsiteY0" fmla="*/ 560929 h 560929"/>
                  <a:gd name="connsiteX1" fmla="*/ 57462 w 687049"/>
                  <a:gd name="connsiteY1" fmla="*/ 111224 h 560929"/>
                  <a:gd name="connsiteX2" fmla="*/ 357265 w 687049"/>
                  <a:gd name="connsiteY2" fmla="*/ 351067 h 560929"/>
                  <a:gd name="connsiteX3" fmla="*/ 607223 w 687049"/>
                  <a:gd name="connsiteY3" fmla="*/ 24984 h 560929"/>
                  <a:gd name="connsiteX4" fmla="*/ 687049 w 687049"/>
                  <a:gd name="connsiteY4" fmla="*/ 500969 h 560929"/>
                  <a:gd name="connsiteX0" fmla="*/ 6246 w 680803"/>
                  <a:gd name="connsiteY0" fmla="*/ 570921 h 570921"/>
                  <a:gd name="connsiteX1" fmla="*/ 96921 w 680803"/>
                  <a:gd name="connsiteY1" fmla="*/ 34977 h 570921"/>
                  <a:gd name="connsiteX2" fmla="*/ 351019 w 680803"/>
                  <a:gd name="connsiteY2" fmla="*/ 361059 h 570921"/>
                  <a:gd name="connsiteX3" fmla="*/ 600977 w 680803"/>
                  <a:gd name="connsiteY3" fmla="*/ 34976 h 570921"/>
                  <a:gd name="connsiteX4" fmla="*/ 680803 w 680803"/>
                  <a:gd name="connsiteY4" fmla="*/ 510961 h 570921"/>
                  <a:gd name="connsiteX0" fmla="*/ 6246 w 680803"/>
                  <a:gd name="connsiteY0" fmla="*/ 589264 h 589264"/>
                  <a:gd name="connsiteX1" fmla="*/ 96921 w 680803"/>
                  <a:gd name="connsiteY1" fmla="*/ 53320 h 589264"/>
                  <a:gd name="connsiteX2" fmla="*/ 384953 w 680803"/>
                  <a:gd name="connsiteY2" fmla="*/ 269344 h 589264"/>
                  <a:gd name="connsiteX3" fmla="*/ 600977 w 680803"/>
                  <a:gd name="connsiteY3" fmla="*/ 53319 h 589264"/>
                  <a:gd name="connsiteX4" fmla="*/ 680803 w 680803"/>
                  <a:gd name="connsiteY4" fmla="*/ 529304 h 589264"/>
                  <a:gd name="connsiteX0" fmla="*/ 6246 w 722293"/>
                  <a:gd name="connsiteY0" fmla="*/ 589264 h 589264"/>
                  <a:gd name="connsiteX1" fmla="*/ 96921 w 722293"/>
                  <a:gd name="connsiteY1" fmla="*/ 53320 h 589264"/>
                  <a:gd name="connsiteX2" fmla="*/ 384953 w 722293"/>
                  <a:gd name="connsiteY2" fmla="*/ 269344 h 589264"/>
                  <a:gd name="connsiteX3" fmla="*/ 672985 w 722293"/>
                  <a:gd name="connsiteY3" fmla="*/ 53320 h 589264"/>
                  <a:gd name="connsiteX4" fmla="*/ 680803 w 722293"/>
                  <a:gd name="connsiteY4" fmla="*/ 529304 h 589264"/>
                  <a:gd name="connsiteX0" fmla="*/ 6246 w 817001"/>
                  <a:gd name="connsiteY0" fmla="*/ 589264 h 589264"/>
                  <a:gd name="connsiteX1" fmla="*/ 96921 w 817001"/>
                  <a:gd name="connsiteY1" fmla="*/ 53320 h 589264"/>
                  <a:gd name="connsiteX2" fmla="*/ 384953 w 817001"/>
                  <a:gd name="connsiteY2" fmla="*/ 269344 h 589264"/>
                  <a:gd name="connsiteX3" fmla="*/ 672985 w 817001"/>
                  <a:gd name="connsiteY3" fmla="*/ 53320 h 589264"/>
                  <a:gd name="connsiteX4" fmla="*/ 817001 w 817001"/>
                  <a:gd name="connsiteY4" fmla="*/ 485368 h 589264"/>
                  <a:gd name="connsiteX0" fmla="*/ 6246 w 744993"/>
                  <a:gd name="connsiteY0" fmla="*/ 595951 h 636071"/>
                  <a:gd name="connsiteX1" fmla="*/ 96921 w 744993"/>
                  <a:gd name="connsiteY1" fmla="*/ 60007 h 636071"/>
                  <a:gd name="connsiteX2" fmla="*/ 384953 w 744993"/>
                  <a:gd name="connsiteY2" fmla="*/ 276031 h 636071"/>
                  <a:gd name="connsiteX3" fmla="*/ 672985 w 744993"/>
                  <a:gd name="connsiteY3" fmla="*/ 60007 h 636071"/>
                  <a:gd name="connsiteX4" fmla="*/ 744993 w 744993"/>
                  <a:gd name="connsiteY4" fmla="*/ 636071 h 636071"/>
                  <a:gd name="connsiteX0" fmla="*/ 6246 w 726326"/>
                  <a:gd name="connsiteY0" fmla="*/ 636072 h 636072"/>
                  <a:gd name="connsiteX1" fmla="*/ 78254 w 726326"/>
                  <a:gd name="connsiteY1" fmla="*/ 60007 h 636072"/>
                  <a:gd name="connsiteX2" fmla="*/ 366286 w 726326"/>
                  <a:gd name="connsiteY2" fmla="*/ 276031 h 636072"/>
                  <a:gd name="connsiteX3" fmla="*/ 654318 w 726326"/>
                  <a:gd name="connsiteY3" fmla="*/ 60007 h 636072"/>
                  <a:gd name="connsiteX4" fmla="*/ 726326 w 726326"/>
                  <a:gd name="connsiteY4" fmla="*/ 636071 h 636072"/>
                  <a:gd name="connsiteX0" fmla="*/ 6246 w 726326"/>
                  <a:gd name="connsiteY0" fmla="*/ 682078 h 682078"/>
                  <a:gd name="connsiteX1" fmla="*/ 78254 w 726326"/>
                  <a:gd name="connsiteY1" fmla="*/ 106013 h 682078"/>
                  <a:gd name="connsiteX2" fmla="*/ 352359 w 726326"/>
                  <a:gd name="connsiteY2" fmla="*/ 46006 h 682078"/>
                  <a:gd name="connsiteX3" fmla="*/ 654318 w 726326"/>
                  <a:gd name="connsiteY3" fmla="*/ 106013 h 682078"/>
                  <a:gd name="connsiteX4" fmla="*/ 726326 w 726326"/>
                  <a:gd name="connsiteY4" fmla="*/ 682077 h 682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326" h="682078">
                    <a:moveTo>
                      <a:pt x="6246" y="682078"/>
                    </a:moveTo>
                    <a:cubicBezTo>
                      <a:pt x="0" y="474714"/>
                      <a:pt x="20569" y="212025"/>
                      <a:pt x="78254" y="106013"/>
                    </a:cubicBezTo>
                    <a:cubicBezTo>
                      <a:pt x="135939" y="1"/>
                      <a:pt x="256348" y="46006"/>
                      <a:pt x="352359" y="46006"/>
                    </a:cubicBezTo>
                    <a:cubicBezTo>
                      <a:pt x="448370" y="46006"/>
                      <a:pt x="591990" y="1"/>
                      <a:pt x="654318" y="106013"/>
                    </a:cubicBezTo>
                    <a:cubicBezTo>
                      <a:pt x="716646" y="212025"/>
                      <a:pt x="701342" y="507192"/>
                      <a:pt x="726326" y="682077"/>
                    </a:cubicBezTo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3" name="Freeform 72"/>
              <p:cNvSpPr/>
              <p:nvPr/>
            </p:nvSpPr>
            <p:spPr>
              <a:xfrm>
                <a:off x="2508413" y="1671545"/>
                <a:ext cx="1122145" cy="192805"/>
              </a:xfrm>
              <a:custGeom>
                <a:avLst/>
                <a:gdLst>
                  <a:gd name="connsiteX0" fmla="*/ 0 w 1394086"/>
                  <a:gd name="connsiteY0" fmla="*/ 0 h 244839"/>
                  <a:gd name="connsiteX1" fmla="*/ 344774 w 1394086"/>
                  <a:gd name="connsiteY1" fmla="*/ 209862 h 244839"/>
                  <a:gd name="connsiteX2" fmla="*/ 1079292 w 1394086"/>
                  <a:gd name="connsiteY2" fmla="*/ 209862 h 244839"/>
                  <a:gd name="connsiteX3" fmla="*/ 1394086 w 1394086"/>
                  <a:gd name="connsiteY3" fmla="*/ 0 h 24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086" h="244839">
                    <a:moveTo>
                      <a:pt x="0" y="0"/>
                    </a:moveTo>
                    <a:cubicBezTo>
                      <a:pt x="82446" y="87442"/>
                      <a:pt x="164892" y="174885"/>
                      <a:pt x="344774" y="209862"/>
                    </a:cubicBezTo>
                    <a:cubicBezTo>
                      <a:pt x="524656" y="244839"/>
                      <a:pt x="904407" y="244839"/>
                      <a:pt x="1079292" y="209862"/>
                    </a:cubicBezTo>
                    <a:cubicBezTo>
                      <a:pt x="1254177" y="174885"/>
                      <a:pt x="1324131" y="87442"/>
                      <a:pt x="1394086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24" name="Freeform 23"/>
          <p:cNvSpPr/>
          <p:nvPr/>
        </p:nvSpPr>
        <p:spPr>
          <a:xfrm>
            <a:off x="5831632" y="2623809"/>
            <a:ext cx="610173" cy="1097718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Freeform 24"/>
          <p:cNvSpPr/>
          <p:nvPr/>
        </p:nvSpPr>
        <p:spPr>
          <a:xfrm flipH="1">
            <a:off x="7574984" y="2623809"/>
            <a:ext cx="598333" cy="1097718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2" name="Group 41"/>
          <p:cNvGrpSpPr/>
          <p:nvPr/>
        </p:nvGrpSpPr>
        <p:grpSpPr>
          <a:xfrm>
            <a:off x="6354637" y="1268760"/>
            <a:ext cx="1457022" cy="4613867"/>
            <a:chOff x="6354637" y="1268760"/>
            <a:chExt cx="1457022" cy="4613867"/>
          </a:xfrm>
        </p:grpSpPr>
        <p:sp>
          <p:nvSpPr>
            <p:cNvPr id="26" name="Freeform 25"/>
            <p:cNvSpPr/>
            <p:nvPr/>
          </p:nvSpPr>
          <p:spPr>
            <a:xfrm>
              <a:off x="6374650" y="4941168"/>
              <a:ext cx="645622" cy="941459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" name="Freeform 26"/>
            <p:cNvSpPr/>
            <p:nvPr/>
          </p:nvSpPr>
          <p:spPr>
            <a:xfrm flipH="1">
              <a:off x="7130179" y="4941168"/>
              <a:ext cx="610173" cy="941459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8" name="Rounded Rectangle 27"/>
            <p:cNvSpPr/>
            <p:nvPr/>
          </p:nvSpPr>
          <p:spPr>
            <a:xfrm>
              <a:off x="6354637" y="1576583"/>
              <a:ext cx="1394681" cy="3487916"/>
            </a:xfrm>
            <a:prstGeom prst="roundRect">
              <a:avLst>
                <a:gd name="adj" fmla="val 50000"/>
              </a:avLst>
            </a:pr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9" name="Chord 7"/>
            <p:cNvSpPr/>
            <p:nvPr/>
          </p:nvSpPr>
          <p:spPr>
            <a:xfrm>
              <a:off x="6909317" y="2319260"/>
              <a:ext cx="316996" cy="348890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3" name="Group 16"/>
            <p:cNvGrpSpPr/>
            <p:nvPr/>
          </p:nvGrpSpPr>
          <p:grpSpPr>
            <a:xfrm rot="574937">
              <a:off x="6621146" y="1268760"/>
              <a:ext cx="1190513" cy="398069"/>
              <a:chOff x="2508413" y="1304538"/>
              <a:chExt cx="1122145" cy="559812"/>
            </a:xfrm>
          </p:grpSpPr>
          <p:sp>
            <p:nvSpPr>
              <p:cNvPr id="34" name="Freeform 14"/>
              <p:cNvSpPr/>
              <p:nvPr/>
            </p:nvSpPr>
            <p:spPr>
              <a:xfrm>
                <a:off x="2771800" y="1304538"/>
                <a:ext cx="584643" cy="537121"/>
              </a:xfrm>
              <a:custGeom>
                <a:avLst/>
                <a:gdLst>
                  <a:gd name="connsiteX0" fmla="*/ 12492 w 687049"/>
                  <a:gd name="connsiteY0" fmla="*/ 484682 h 484682"/>
                  <a:gd name="connsiteX1" fmla="*/ 57462 w 687049"/>
                  <a:gd name="connsiteY1" fmla="*/ 34977 h 484682"/>
                  <a:gd name="connsiteX2" fmla="*/ 357265 w 687049"/>
                  <a:gd name="connsiteY2" fmla="*/ 274820 h 484682"/>
                  <a:gd name="connsiteX3" fmla="*/ 582118 w 687049"/>
                  <a:gd name="connsiteY3" fmla="*/ 49968 h 484682"/>
                  <a:gd name="connsiteX4" fmla="*/ 687049 w 687049"/>
                  <a:gd name="connsiteY4" fmla="*/ 424722 h 484682"/>
                  <a:gd name="connsiteX0" fmla="*/ 12492 w 687049"/>
                  <a:gd name="connsiteY0" fmla="*/ 560929 h 560929"/>
                  <a:gd name="connsiteX1" fmla="*/ 57462 w 687049"/>
                  <a:gd name="connsiteY1" fmla="*/ 111224 h 560929"/>
                  <a:gd name="connsiteX2" fmla="*/ 357265 w 687049"/>
                  <a:gd name="connsiteY2" fmla="*/ 351067 h 560929"/>
                  <a:gd name="connsiteX3" fmla="*/ 607223 w 687049"/>
                  <a:gd name="connsiteY3" fmla="*/ 24984 h 560929"/>
                  <a:gd name="connsiteX4" fmla="*/ 687049 w 687049"/>
                  <a:gd name="connsiteY4" fmla="*/ 500969 h 560929"/>
                  <a:gd name="connsiteX0" fmla="*/ 6246 w 680803"/>
                  <a:gd name="connsiteY0" fmla="*/ 570921 h 570921"/>
                  <a:gd name="connsiteX1" fmla="*/ 96921 w 680803"/>
                  <a:gd name="connsiteY1" fmla="*/ 34977 h 570921"/>
                  <a:gd name="connsiteX2" fmla="*/ 351019 w 680803"/>
                  <a:gd name="connsiteY2" fmla="*/ 361059 h 570921"/>
                  <a:gd name="connsiteX3" fmla="*/ 600977 w 680803"/>
                  <a:gd name="connsiteY3" fmla="*/ 34976 h 570921"/>
                  <a:gd name="connsiteX4" fmla="*/ 680803 w 680803"/>
                  <a:gd name="connsiteY4" fmla="*/ 510961 h 570921"/>
                  <a:gd name="connsiteX0" fmla="*/ 6246 w 680803"/>
                  <a:gd name="connsiteY0" fmla="*/ 589264 h 589264"/>
                  <a:gd name="connsiteX1" fmla="*/ 96921 w 680803"/>
                  <a:gd name="connsiteY1" fmla="*/ 53320 h 589264"/>
                  <a:gd name="connsiteX2" fmla="*/ 384953 w 680803"/>
                  <a:gd name="connsiteY2" fmla="*/ 269344 h 589264"/>
                  <a:gd name="connsiteX3" fmla="*/ 600977 w 680803"/>
                  <a:gd name="connsiteY3" fmla="*/ 53319 h 589264"/>
                  <a:gd name="connsiteX4" fmla="*/ 680803 w 680803"/>
                  <a:gd name="connsiteY4" fmla="*/ 529304 h 589264"/>
                  <a:gd name="connsiteX0" fmla="*/ 6246 w 722293"/>
                  <a:gd name="connsiteY0" fmla="*/ 589264 h 589264"/>
                  <a:gd name="connsiteX1" fmla="*/ 96921 w 722293"/>
                  <a:gd name="connsiteY1" fmla="*/ 53320 h 589264"/>
                  <a:gd name="connsiteX2" fmla="*/ 384953 w 722293"/>
                  <a:gd name="connsiteY2" fmla="*/ 269344 h 589264"/>
                  <a:gd name="connsiteX3" fmla="*/ 672985 w 722293"/>
                  <a:gd name="connsiteY3" fmla="*/ 53320 h 589264"/>
                  <a:gd name="connsiteX4" fmla="*/ 680803 w 722293"/>
                  <a:gd name="connsiteY4" fmla="*/ 529304 h 589264"/>
                  <a:gd name="connsiteX0" fmla="*/ 6246 w 817001"/>
                  <a:gd name="connsiteY0" fmla="*/ 589264 h 589264"/>
                  <a:gd name="connsiteX1" fmla="*/ 96921 w 817001"/>
                  <a:gd name="connsiteY1" fmla="*/ 53320 h 589264"/>
                  <a:gd name="connsiteX2" fmla="*/ 384953 w 817001"/>
                  <a:gd name="connsiteY2" fmla="*/ 269344 h 589264"/>
                  <a:gd name="connsiteX3" fmla="*/ 672985 w 817001"/>
                  <a:gd name="connsiteY3" fmla="*/ 53320 h 589264"/>
                  <a:gd name="connsiteX4" fmla="*/ 817001 w 817001"/>
                  <a:gd name="connsiteY4" fmla="*/ 485368 h 589264"/>
                  <a:gd name="connsiteX0" fmla="*/ 6246 w 744993"/>
                  <a:gd name="connsiteY0" fmla="*/ 595951 h 636071"/>
                  <a:gd name="connsiteX1" fmla="*/ 96921 w 744993"/>
                  <a:gd name="connsiteY1" fmla="*/ 60007 h 636071"/>
                  <a:gd name="connsiteX2" fmla="*/ 384953 w 744993"/>
                  <a:gd name="connsiteY2" fmla="*/ 276031 h 636071"/>
                  <a:gd name="connsiteX3" fmla="*/ 672985 w 744993"/>
                  <a:gd name="connsiteY3" fmla="*/ 60007 h 636071"/>
                  <a:gd name="connsiteX4" fmla="*/ 744993 w 744993"/>
                  <a:gd name="connsiteY4" fmla="*/ 636071 h 636071"/>
                  <a:gd name="connsiteX0" fmla="*/ 6246 w 726326"/>
                  <a:gd name="connsiteY0" fmla="*/ 636072 h 636072"/>
                  <a:gd name="connsiteX1" fmla="*/ 78254 w 726326"/>
                  <a:gd name="connsiteY1" fmla="*/ 60007 h 636072"/>
                  <a:gd name="connsiteX2" fmla="*/ 366286 w 726326"/>
                  <a:gd name="connsiteY2" fmla="*/ 276031 h 636072"/>
                  <a:gd name="connsiteX3" fmla="*/ 654318 w 726326"/>
                  <a:gd name="connsiteY3" fmla="*/ 60007 h 636072"/>
                  <a:gd name="connsiteX4" fmla="*/ 726326 w 726326"/>
                  <a:gd name="connsiteY4" fmla="*/ 636071 h 636072"/>
                  <a:gd name="connsiteX0" fmla="*/ 6246 w 726326"/>
                  <a:gd name="connsiteY0" fmla="*/ 682078 h 682078"/>
                  <a:gd name="connsiteX1" fmla="*/ 78254 w 726326"/>
                  <a:gd name="connsiteY1" fmla="*/ 106013 h 682078"/>
                  <a:gd name="connsiteX2" fmla="*/ 352359 w 726326"/>
                  <a:gd name="connsiteY2" fmla="*/ 46006 h 682078"/>
                  <a:gd name="connsiteX3" fmla="*/ 654318 w 726326"/>
                  <a:gd name="connsiteY3" fmla="*/ 106013 h 682078"/>
                  <a:gd name="connsiteX4" fmla="*/ 726326 w 726326"/>
                  <a:gd name="connsiteY4" fmla="*/ 682077 h 682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326" h="682078">
                    <a:moveTo>
                      <a:pt x="6246" y="682078"/>
                    </a:moveTo>
                    <a:cubicBezTo>
                      <a:pt x="0" y="474714"/>
                      <a:pt x="20569" y="212025"/>
                      <a:pt x="78254" y="106013"/>
                    </a:cubicBezTo>
                    <a:cubicBezTo>
                      <a:pt x="135939" y="1"/>
                      <a:pt x="256348" y="46006"/>
                      <a:pt x="352359" y="46006"/>
                    </a:cubicBezTo>
                    <a:cubicBezTo>
                      <a:pt x="448370" y="46006"/>
                      <a:pt x="591990" y="1"/>
                      <a:pt x="654318" y="106013"/>
                    </a:cubicBezTo>
                    <a:cubicBezTo>
                      <a:pt x="716646" y="212025"/>
                      <a:pt x="701342" y="507192"/>
                      <a:pt x="726326" y="682077"/>
                    </a:cubicBezTo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2508413" y="1671545"/>
                <a:ext cx="1122145" cy="192805"/>
              </a:xfrm>
              <a:custGeom>
                <a:avLst/>
                <a:gdLst>
                  <a:gd name="connsiteX0" fmla="*/ 0 w 1394086"/>
                  <a:gd name="connsiteY0" fmla="*/ 0 h 244839"/>
                  <a:gd name="connsiteX1" fmla="*/ 344774 w 1394086"/>
                  <a:gd name="connsiteY1" fmla="*/ 209862 h 244839"/>
                  <a:gd name="connsiteX2" fmla="*/ 1079292 w 1394086"/>
                  <a:gd name="connsiteY2" fmla="*/ 209862 h 244839"/>
                  <a:gd name="connsiteX3" fmla="*/ 1394086 w 1394086"/>
                  <a:gd name="connsiteY3" fmla="*/ 0 h 24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086" h="244839">
                    <a:moveTo>
                      <a:pt x="0" y="0"/>
                    </a:moveTo>
                    <a:cubicBezTo>
                      <a:pt x="82446" y="87442"/>
                      <a:pt x="164892" y="174885"/>
                      <a:pt x="344774" y="209862"/>
                    </a:cubicBezTo>
                    <a:cubicBezTo>
                      <a:pt x="524656" y="244839"/>
                      <a:pt x="904407" y="244839"/>
                      <a:pt x="1079292" y="209862"/>
                    </a:cubicBezTo>
                    <a:cubicBezTo>
                      <a:pt x="1254177" y="174885"/>
                      <a:pt x="1324131" y="87442"/>
                      <a:pt x="1394086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39" name="Freeform 38"/>
          <p:cNvSpPr/>
          <p:nvPr/>
        </p:nvSpPr>
        <p:spPr>
          <a:xfrm>
            <a:off x="2195736" y="4797152"/>
            <a:ext cx="645622" cy="941459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1"/>
          <p:cNvGrpSpPr/>
          <p:nvPr/>
        </p:nvGrpSpPr>
        <p:grpSpPr>
          <a:xfrm>
            <a:off x="7668344" y="4149080"/>
            <a:ext cx="6840760" cy="2494954"/>
            <a:chOff x="0" y="4653136"/>
            <a:chExt cx="7314976" cy="1800200"/>
          </a:xfrm>
          <a:solidFill>
            <a:srgbClr val="FFC000"/>
          </a:solidFill>
        </p:grpSpPr>
        <p:sp>
          <p:nvSpPr>
            <p:cNvPr id="3" name="Rectangle 2"/>
            <p:cNvSpPr/>
            <p:nvPr/>
          </p:nvSpPr>
          <p:spPr>
            <a:xfrm>
              <a:off x="276195" y="5085184"/>
              <a:ext cx="6768752" cy="1368152"/>
            </a:xfrm>
            <a:prstGeom prst="rect">
              <a:avLst/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" name="Trapezoid 3"/>
            <p:cNvSpPr/>
            <p:nvPr/>
          </p:nvSpPr>
          <p:spPr>
            <a:xfrm>
              <a:off x="6164" y="4653136"/>
              <a:ext cx="7308812" cy="372276"/>
            </a:xfrm>
            <a:prstGeom prst="trapezoid">
              <a:avLst>
                <a:gd name="adj" fmla="val 124775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Rectangle 4"/>
            <p:cNvSpPr/>
            <p:nvPr/>
          </p:nvSpPr>
          <p:spPr>
            <a:xfrm>
              <a:off x="0" y="5025412"/>
              <a:ext cx="7242967" cy="106364"/>
            </a:xfrm>
            <a:prstGeom prst="rect">
              <a:avLst/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1907704" y="1268760"/>
            <a:ext cx="1656184" cy="3808038"/>
            <a:chOff x="5508104" y="1508369"/>
            <a:chExt cx="1368152" cy="3145770"/>
          </a:xfrm>
        </p:grpSpPr>
        <p:sp>
          <p:nvSpPr>
            <p:cNvPr id="14" name="Rounded Rectangle 13"/>
            <p:cNvSpPr/>
            <p:nvPr/>
          </p:nvSpPr>
          <p:spPr>
            <a:xfrm>
              <a:off x="5724128" y="1772816"/>
              <a:ext cx="1152128" cy="2881323"/>
            </a:xfrm>
            <a:prstGeom prst="roundRect">
              <a:avLst>
                <a:gd name="adj" fmla="val 50000"/>
              </a:avLst>
            </a:pr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Chord 7"/>
            <p:cNvSpPr/>
            <p:nvPr/>
          </p:nvSpPr>
          <p:spPr>
            <a:xfrm>
              <a:off x="5580112" y="2386332"/>
              <a:ext cx="261866" cy="28821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Oval 15"/>
            <p:cNvSpPr/>
            <p:nvPr/>
          </p:nvSpPr>
          <p:spPr>
            <a:xfrm>
              <a:off x="5868144" y="2170308"/>
              <a:ext cx="51006" cy="12865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Arc 16"/>
            <p:cNvSpPr/>
            <p:nvPr/>
          </p:nvSpPr>
          <p:spPr>
            <a:xfrm>
              <a:off x="5508104" y="2962396"/>
              <a:ext cx="493313" cy="539616"/>
            </a:xfrm>
            <a:prstGeom prst="arc">
              <a:avLst>
                <a:gd name="adj1" fmla="val 15594579"/>
                <a:gd name="adj2" fmla="val 19148181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8" name="Group 24"/>
            <p:cNvGrpSpPr/>
            <p:nvPr/>
          </p:nvGrpSpPr>
          <p:grpSpPr>
            <a:xfrm rot="21433709">
              <a:off x="5803512" y="1508369"/>
              <a:ext cx="983467" cy="328840"/>
              <a:chOff x="2508413" y="1304538"/>
              <a:chExt cx="1122145" cy="559812"/>
            </a:xfrm>
          </p:grpSpPr>
          <p:sp>
            <p:nvSpPr>
              <p:cNvPr id="19" name="Freeform 18"/>
              <p:cNvSpPr/>
              <p:nvPr/>
            </p:nvSpPr>
            <p:spPr>
              <a:xfrm>
                <a:off x="2771800" y="1304538"/>
                <a:ext cx="584643" cy="537121"/>
              </a:xfrm>
              <a:custGeom>
                <a:avLst/>
                <a:gdLst>
                  <a:gd name="connsiteX0" fmla="*/ 12492 w 687049"/>
                  <a:gd name="connsiteY0" fmla="*/ 484682 h 484682"/>
                  <a:gd name="connsiteX1" fmla="*/ 57462 w 687049"/>
                  <a:gd name="connsiteY1" fmla="*/ 34977 h 484682"/>
                  <a:gd name="connsiteX2" fmla="*/ 357265 w 687049"/>
                  <a:gd name="connsiteY2" fmla="*/ 274820 h 484682"/>
                  <a:gd name="connsiteX3" fmla="*/ 582118 w 687049"/>
                  <a:gd name="connsiteY3" fmla="*/ 49968 h 484682"/>
                  <a:gd name="connsiteX4" fmla="*/ 687049 w 687049"/>
                  <a:gd name="connsiteY4" fmla="*/ 424722 h 484682"/>
                  <a:gd name="connsiteX0" fmla="*/ 12492 w 687049"/>
                  <a:gd name="connsiteY0" fmla="*/ 560929 h 560929"/>
                  <a:gd name="connsiteX1" fmla="*/ 57462 w 687049"/>
                  <a:gd name="connsiteY1" fmla="*/ 111224 h 560929"/>
                  <a:gd name="connsiteX2" fmla="*/ 357265 w 687049"/>
                  <a:gd name="connsiteY2" fmla="*/ 351067 h 560929"/>
                  <a:gd name="connsiteX3" fmla="*/ 607223 w 687049"/>
                  <a:gd name="connsiteY3" fmla="*/ 24984 h 560929"/>
                  <a:gd name="connsiteX4" fmla="*/ 687049 w 687049"/>
                  <a:gd name="connsiteY4" fmla="*/ 500969 h 560929"/>
                  <a:gd name="connsiteX0" fmla="*/ 6246 w 680803"/>
                  <a:gd name="connsiteY0" fmla="*/ 570921 h 570921"/>
                  <a:gd name="connsiteX1" fmla="*/ 96921 w 680803"/>
                  <a:gd name="connsiteY1" fmla="*/ 34977 h 570921"/>
                  <a:gd name="connsiteX2" fmla="*/ 351019 w 680803"/>
                  <a:gd name="connsiteY2" fmla="*/ 361059 h 570921"/>
                  <a:gd name="connsiteX3" fmla="*/ 600977 w 680803"/>
                  <a:gd name="connsiteY3" fmla="*/ 34976 h 570921"/>
                  <a:gd name="connsiteX4" fmla="*/ 680803 w 680803"/>
                  <a:gd name="connsiteY4" fmla="*/ 510961 h 570921"/>
                  <a:gd name="connsiteX0" fmla="*/ 6246 w 680803"/>
                  <a:gd name="connsiteY0" fmla="*/ 589264 h 589264"/>
                  <a:gd name="connsiteX1" fmla="*/ 96921 w 680803"/>
                  <a:gd name="connsiteY1" fmla="*/ 53320 h 589264"/>
                  <a:gd name="connsiteX2" fmla="*/ 384953 w 680803"/>
                  <a:gd name="connsiteY2" fmla="*/ 269344 h 589264"/>
                  <a:gd name="connsiteX3" fmla="*/ 600977 w 680803"/>
                  <a:gd name="connsiteY3" fmla="*/ 53319 h 589264"/>
                  <a:gd name="connsiteX4" fmla="*/ 680803 w 680803"/>
                  <a:gd name="connsiteY4" fmla="*/ 529304 h 589264"/>
                  <a:gd name="connsiteX0" fmla="*/ 6246 w 722293"/>
                  <a:gd name="connsiteY0" fmla="*/ 589264 h 589264"/>
                  <a:gd name="connsiteX1" fmla="*/ 96921 w 722293"/>
                  <a:gd name="connsiteY1" fmla="*/ 53320 h 589264"/>
                  <a:gd name="connsiteX2" fmla="*/ 384953 w 722293"/>
                  <a:gd name="connsiteY2" fmla="*/ 269344 h 589264"/>
                  <a:gd name="connsiteX3" fmla="*/ 672985 w 722293"/>
                  <a:gd name="connsiteY3" fmla="*/ 53320 h 589264"/>
                  <a:gd name="connsiteX4" fmla="*/ 680803 w 722293"/>
                  <a:gd name="connsiteY4" fmla="*/ 529304 h 589264"/>
                  <a:gd name="connsiteX0" fmla="*/ 6246 w 817001"/>
                  <a:gd name="connsiteY0" fmla="*/ 589264 h 589264"/>
                  <a:gd name="connsiteX1" fmla="*/ 96921 w 817001"/>
                  <a:gd name="connsiteY1" fmla="*/ 53320 h 589264"/>
                  <a:gd name="connsiteX2" fmla="*/ 384953 w 817001"/>
                  <a:gd name="connsiteY2" fmla="*/ 269344 h 589264"/>
                  <a:gd name="connsiteX3" fmla="*/ 672985 w 817001"/>
                  <a:gd name="connsiteY3" fmla="*/ 53320 h 589264"/>
                  <a:gd name="connsiteX4" fmla="*/ 817001 w 817001"/>
                  <a:gd name="connsiteY4" fmla="*/ 485368 h 589264"/>
                  <a:gd name="connsiteX0" fmla="*/ 6246 w 744993"/>
                  <a:gd name="connsiteY0" fmla="*/ 595951 h 636071"/>
                  <a:gd name="connsiteX1" fmla="*/ 96921 w 744993"/>
                  <a:gd name="connsiteY1" fmla="*/ 60007 h 636071"/>
                  <a:gd name="connsiteX2" fmla="*/ 384953 w 744993"/>
                  <a:gd name="connsiteY2" fmla="*/ 276031 h 636071"/>
                  <a:gd name="connsiteX3" fmla="*/ 672985 w 744993"/>
                  <a:gd name="connsiteY3" fmla="*/ 60007 h 636071"/>
                  <a:gd name="connsiteX4" fmla="*/ 744993 w 744993"/>
                  <a:gd name="connsiteY4" fmla="*/ 636071 h 636071"/>
                  <a:gd name="connsiteX0" fmla="*/ 6246 w 726326"/>
                  <a:gd name="connsiteY0" fmla="*/ 636072 h 636072"/>
                  <a:gd name="connsiteX1" fmla="*/ 78254 w 726326"/>
                  <a:gd name="connsiteY1" fmla="*/ 60007 h 636072"/>
                  <a:gd name="connsiteX2" fmla="*/ 366286 w 726326"/>
                  <a:gd name="connsiteY2" fmla="*/ 276031 h 636072"/>
                  <a:gd name="connsiteX3" fmla="*/ 654318 w 726326"/>
                  <a:gd name="connsiteY3" fmla="*/ 60007 h 636072"/>
                  <a:gd name="connsiteX4" fmla="*/ 726326 w 726326"/>
                  <a:gd name="connsiteY4" fmla="*/ 636071 h 636072"/>
                  <a:gd name="connsiteX0" fmla="*/ 6246 w 726326"/>
                  <a:gd name="connsiteY0" fmla="*/ 682078 h 682078"/>
                  <a:gd name="connsiteX1" fmla="*/ 78254 w 726326"/>
                  <a:gd name="connsiteY1" fmla="*/ 106013 h 682078"/>
                  <a:gd name="connsiteX2" fmla="*/ 352359 w 726326"/>
                  <a:gd name="connsiteY2" fmla="*/ 46006 h 682078"/>
                  <a:gd name="connsiteX3" fmla="*/ 654318 w 726326"/>
                  <a:gd name="connsiteY3" fmla="*/ 106013 h 682078"/>
                  <a:gd name="connsiteX4" fmla="*/ 726326 w 726326"/>
                  <a:gd name="connsiteY4" fmla="*/ 682077 h 682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326" h="682078">
                    <a:moveTo>
                      <a:pt x="6246" y="682078"/>
                    </a:moveTo>
                    <a:cubicBezTo>
                      <a:pt x="0" y="474714"/>
                      <a:pt x="20569" y="212025"/>
                      <a:pt x="78254" y="106013"/>
                    </a:cubicBezTo>
                    <a:cubicBezTo>
                      <a:pt x="135939" y="1"/>
                      <a:pt x="256348" y="46006"/>
                      <a:pt x="352359" y="46006"/>
                    </a:cubicBezTo>
                    <a:cubicBezTo>
                      <a:pt x="448370" y="46006"/>
                      <a:pt x="591990" y="1"/>
                      <a:pt x="654318" y="106013"/>
                    </a:cubicBezTo>
                    <a:cubicBezTo>
                      <a:pt x="716646" y="212025"/>
                      <a:pt x="701342" y="507192"/>
                      <a:pt x="726326" y="682077"/>
                    </a:cubicBezTo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" name="Freeform 19"/>
              <p:cNvSpPr/>
              <p:nvPr/>
            </p:nvSpPr>
            <p:spPr>
              <a:xfrm>
                <a:off x="2508413" y="1671545"/>
                <a:ext cx="1122145" cy="192805"/>
              </a:xfrm>
              <a:custGeom>
                <a:avLst/>
                <a:gdLst>
                  <a:gd name="connsiteX0" fmla="*/ 0 w 1394086"/>
                  <a:gd name="connsiteY0" fmla="*/ 0 h 244839"/>
                  <a:gd name="connsiteX1" fmla="*/ 344774 w 1394086"/>
                  <a:gd name="connsiteY1" fmla="*/ 209862 h 244839"/>
                  <a:gd name="connsiteX2" fmla="*/ 1079292 w 1394086"/>
                  <a:gd name="connsiteY2" fmla="*/ 209862 h 244839"/>
                  <a:gd name="connsiteX3" fmla="*/ 1394086 w 1394086"/>
                  <a:gd name="connsiteY3" fmla="*/ 0 h 24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086" h="244839">
                    <a:moveTo>
                      <a:pt x="0" y="0"/>
                    </a:moveTo>
                    <a:cubicBezTo>
                      <a:pt x="82446" y="87442"/>
                      <a:pt x="164892" y="174885"/>
                      <a:pt x="344774" y="209862"/>
                    </a:cubicBezTo>
                    <a:cubicBezTo>
                      <a:pt x="524656" y="244839"/>
                      <a:pt x="904407" y="244839"/>
                      <a:pt x="1079292" y="209862"/>
                    </a:cubicBezTo>
                    <a:cubicBezTo>
                      <a:pt x="1254177" y="174885"/>
                      <a:pt x="1324131" y="87442"/>
                      <a:pt x="1394086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21" name="Freeform 20"/>
          <p:cNvSpPr/>
          <p:nvPr/>
        </p:nvSpPr>
        <p:spPr>
          <a:xfrm>
            <a:off x="2627786" y="3284984"/>
            <a:ext cx="596386" cy="86409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0" name="Group 21"/>
          <p:cNvGrpSpPr/>
          <p:nvPr/>
        </p:nvGrpSpPr>
        <p:grpSpPr>
          <a:xfrm>
            <a:off x="6849601" y="2057758"/>
            <a:ext cx="435838" cy="155735"/>
            <a:chOff x="3275856" y="2564904"/>
            <a:chExt cx="360040" cy="216161"/>
          </a:xfrm>
        </p:grpSpPr>
        <p:sp>
          <p:nvSpPr>
            <p:cNvPr id="36" name="Oval 35"/>
            <p:cNvSpPr/>
            <p:nvPr/>
          </p:nvSpPr>
          <p:spPr>
            <a:xfrm>
              <a:off x="3275856" y="2564904"/>
              <a:ext cx="51006" cy="21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Oval 36"/>
            <p:cNvSpPr/>
            <p:nvPr/>
          </p:nvSpPr>
          <p:spPr>
            <a:xfrm>
              <a:off x="3584890" y="2564904"/>
              <a:ext cx="51006" cy="21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1" name="Arc 30"/>
          <p:cNvSpPr/>
          <p:nvPr/>
        </p:nvSpPr>
        <p:spPr>
          <a:xfrm>
            <a:off x="6762433" y="3016601"/>
            <a:ext cx="597168" cy="653219"/>
          </a:xfrm>
          <a:prstGeom prst="arc">
            <a:avLst>
              <a:gd name="adj1" fmla="val 13603033"/>
              <a:gd name="adj2" fmla="val 19148181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Freeform 37"/>
          <p:cNvSpPr/>
          <p:nvPr/>
        </p:nvSpPr>
        <p:spPr>
          <a:xfrm rot="4238362">
            <a:off x="1827950" y="2989464"/>
            <a:ext cx="596386" cy="86409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Freeform 39"/>
          <p:cNvSpPr/>
          <p:nvPr/>
        </p:nvSpPr>
        <p:spPr>
          <a:xfrm>
            <a:off x="2555776" y="4935813"/>
            <a:ext cx="645622" cy="941459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2" name="Group 51"/>
          <p:cNvGrpSpPr/>
          <p:nvPr/>
        </p:nvGrpSpPr>
        <p:grpSpPr>
          <a:xfrm>
            <a:off x="6098682" y="1268760"/>
            <a:ext cx="1656184" cy="3808038"/>
            <a:chOff x="4067944" y="1052736"/>
            <a:chExt cx="1656184" cy="3808038"/>
          </a:xfrm>
        </p:grpSpPr>
        <p:grpSp>
          <p:nvGrpSpPr>
            <p:cNvPr id="43" name="Group 42"/>
            <p:cNvGrpSpPr/>
            <p:nvPr/>
          </p:nvGrpSpPr>
          <p:grpSpPr>
            <a:xfrm>
              <a:off x="4067944" y="1052736"/>
              <a:ext cx="1656184" cy="3808038"/>
              <a:chOff x="5508104" y="1508369"/>
              <a:chExt cx="1368152" cy="3145770"/>
            </a:xfrm>
          </p:grpSpPr>
          <p:sp>
            <p:nvSpPr>
              <p:cNvPr id="44" name="Rounded Rectangle 43"/>
              <p:cNvSpPr/>
              <p:nvPr/>
            </p:nvSpPr>
            <p:spPr>
              <a:xfrm>
                <a:off x="5724128" y="1772816"/>
                <a:ext cx="1152128" cy="2881323"/>
              </a:xfrm>
              <a:prstGeom prst="roundRect">
                <a:avLst>
                  <a:gd name="adj" fmla="val 50000"/>
                </a:avLst>
              </a:prstGeom>
              <a:solidFill>
                <a:srgbClr val="FF66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5" name="Chord 7"/>
              <p:cNvSpPr/>
              <p:nvPr/>
            </p:nvSpPr>
            <p:spPr>
              <a:xfrm>
                <a:off x="5580112" y="2386332"/>
                <a:ext cx="261866" cy="288214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33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5868144" y="2170308"/>
                <a:ext cx="51006" cy="12865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7" name="Arc 46"/>
              <p:cNvSpPr/>
              <p:nvPr/>
            </p:nvSpPr>
            <p:spPr>
              <a:xfrm>
                <a:off x="5508104" y="2962396"/>
                <a:ext cx="493313" cy="539616"/>
              </a:xfrm>
              <a:prstGeom prst="arc">
                <a:avLst>
                  <a:gd name="adj1" fmla="val 15594579"/>
                  <a:gd name="adj2" fmla="val 19148181"/>
                </a:avLst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48" name="Group 24"/>
              <p:cNvGrpSpPr/>
              <p:nvPr/>
            </p:nvGrpSpPr>
            <p:grpSpPr>
              <a:xfrm rot="21433709">
                <a:off x="5803512" y="1508369"/>
                <a:ext cx="983467" cy="328840"/>
                <a:chOff x="2508413" y="1304538"/>
                <a:chExt cx="1122145" cy="559812"/>
              </a:xfrm>
            </p:grpSpPr>
            <p:sp>
              <p:nvSpPr>
                <p:cNvPr id="49" name="Freeform 48"/>
                <p:cNvSpPr/>
                <p:nvPr/>
              </p:nvSpPr>
              <p:spPr>
                <a:xfrm>
                  <a:off x="2771800" y="1304538"/>
                  <a:ext cx="584643" cy="537121"/>
                </a:xfrm>
                <a:custGeom>
                  <a:avLst/>
                  <a:gdLst>
                    <a:gd name="connsiteX0" fmla="*/ 12492 w 687049"/>
                    <a:gd name="connsiteY0" fmla="*/ 484682 h 484682"/>
                    <a:gd name="connsiteX1" fmla="*/ 57462 w 687049"/>
                    <a:gd name="connsiteY1" fmla="*/ 34977 h 484682"/>
                    <a:gd name="connsiteX2" fmla="*/ 357265 w 687049"/>
                    <a:gd name="connsiteY2" fmla="*/ 274820 h 484682"/>
                    <a:gd name="connsiteX3" fmla="*/ 582118 w 687049"/>
                    <a:gd name="connsiteY3" fmla="*/ 49968 h 484682"/>
                    <a:gd name="connsiteX4" fmla="*/ 687049 w 687049"/>
                    <a:gd name="connsiteY4" fmla="*/ 424722 h 484682"/>
                    <a:gd name="connsiteX0" fmla="*/ 12492 w 687049"/>
                    <a:gd name="connsiteY0" fmla="*/ 560929 h 560929"/>
                    <a:gd name="connsiteX1" fmla="*/ 57462 w 687049"/>
                    <a:gd name="connsiteY1" fmla="*/ 111224 h 560929"/>
                    <a:gd name="connsiteX2" fmla="*/ 357265 w 687049"/>
                    <a:gd name="connsiteY2" fmla="*/ 351067 h 560929"/>
                    <a:gd name="connsiteX3" fmla="*/ 607223 w 687049"/>
                    <a:gd name="connsiteY3" fmla="*/ 24984 h 560929"/>
                    <a:gd name="connsiteX4" fmla="*/ 687049 w 687049"/>
                    <a:gd name="connsiteY4" fmla="*/ 500969 h 560929"/>
                    <a:gd name="connsiteX0" fmla="*/ 6246 w 680803"/>
                    <a:gd name="connsiteY0" fmla="*/ 570921 h 570921"/>
                    <a:gd name="connsiteX1" fmla="*/ 96921 w 680803"/>
                    <a:gd name="connsiteY1" fmla="*/ 34977 h 570921"/>
                    <a:gd name="connsiteX2" fmla="*/ 351019 w 680803"/>
                    <a:gd name="connsiteY2" fmla="*/ 361059 h 570921"/>
                    <a:gd name="connsiteX3" fmla="*/ 600977 w 680803"/>
                    <a:gd name="connsiteY3" fmla="*/ 34976 h 570921"/>
                    <a:gd name="connsiteX4" fmla="*/ 680803 w 680803"/>
                    <a:gd name="connsiteY4" fmla="*/ 510961 h 570921"/>
                    <a:gd name="connsiteX0" fmla="*/ 6246 w 680803"/>
                    <a:gd name="connsiteY0" fmla="*/ 589264 h 589264"/>
                    <a:gd name="connsiteX1" fmla="*/ 96921 w 680803"/>
                    <a:gd name="connsiteY1" fmla="*/ 53320 h 589264"/>
                    <a:gd name="connsiteX2" fmla="*/ 384953 w 680803"/>
                    <a:gd name="connsiteY2" fmla="*/ 269344 h 589264"/>
                    <a:gd name="connsiteX3" fmla="*/ 600977 w 680803"/>
                    <a:gd name="connsiteY3" fmla="*/ 53319 h 589264"/>
                    <a:gd name="connsiteX4" fmla="*/ 680803 w 680803"/>
                    <a:gd name="connsiteY4" fmla="*/ 529304 h 589264"/>
                    <a:gd name="connsiteX0" fmla="*/ 6246 w 722293"/>
                    <a:gd name="connsiteY0" fmla="*/ 589264 h 589264"/>
                    <a:gd name="connsiteX1" fmla="*/ 96921 w 722293"/>
                    <a:gd name="connsiteY1" fmla="*/ 53320 h 589264"/>
                    <a:gd name="connsiteX2" fmla="*/ 384953 w 722293"/>
                    <a:gd name="connsiteY2" fmla="*/ 269344 h 589264"/>
                    <a:gd name="connsiteX3" fmla="*/ 672985 w 722293"/>
                    <a:gd name="connsiteY3" fmla="*/ 53320 h 589264"/>
                    <a:gd name="connsiteX4" fmla="*/ 680803 w 722293"/>
                    <a:gd name="connsiteY4" fmla="*/ 529304 h 589264"/>
                    <a:gd name="connsiteX0" fmla="*/ 6246 w 817001"/>
                    <a:gd name="connsiteY0" fmla="*/ 589264 h 589264"/>
                    <a:gd name="connsiteX1" fmla="*/ 96921 w 817001"/>
                    <a:gd name="connsiteY1" fmla="*/ 53320 h 589264"/>
                    <a:gd name="connsiteX2" fmla="*/ 384953 w 817001"/>
                    <a:gd name="connsiteY2" fmla="*/ 269344 h 589264"/>
                    <a:gd name="connsiteX3" fmla="*/ 672985 w 817001"/>
                    <a:gd name="connsiteY3" fmla="*/ 53320 h 589264"/>
                    <a:gd name="connsiteX4" fmla="*/ 817001 w 817001"/>
                    <a:gd name="connsiteY4" fmla="*/ 485368 h 589264"/>
                    <a:gd name="connsiteX0" fmla="*/ 6246 w 744993"/>
                    <a:gd name="connsiteY0" fmla="*/ 595951 h 636071"/>
                    <a:gd name="connsiteX1" fmla="*/ 96921 w 744993"/>
                    <a:gd name="connsiteY1" fmla="*/ 60007 h 636071"/>
                    <a:gd name="connsiteX2" fmla="*/ 384953 w 744993"/>
                    <a:gd name="connsiteY2" fmla="*/ 276031 h 636071"/>
                    <a:gd name="connsiteX3" fmla="*/ 672985 w 744993"/>
                    <a:gd name="connsiteY3" fmla="*/ 60007 h 636071"/>
                    <a:gd name="connsiteX4" fmla="*/ 744993 w 744993"/>
                    <a:gd name="connsiteY4" fmla="*/ 636071 h 636071"/>
                    <a:gd name="connsiteX0" fmla="*/ 6246 w 726326"/>
                    <a:gd name="connsiteY0" fmla="*/ 636072 h 636072"/>
                    <a:gd name="connsiteX1" fmla="*/ 78254 w 726326"/>
                    <a:gd name="connsiteY1" fmla="*/ 60007 h 636072"/>
                    <a:gd name="connsiteX2" fmla="*/ 366286 w 726326"/>
                    <a:gd name="connsiteY2" fmla="*/ 276031 h 636072"/>
                    <a:gd name="connsiteX3" fmla="*/ 654318 w 726326"/>
                    <a:gd name="connsiteY3" fmla="*/ 60007 h 636072"/>
                    <a:gd name="connsiteX4" fmla="*/ 726326 w 726326"/>
                    <a:gd name="connsiteY4" fmla="*/ 636071 h 636072"/>
                    <a:gd name="connsiteX0" fmla="*/ 6246 w 726326"/>
                    <a:gd name="connsiteY0" fmla="*/ 682078 h 682078"/>
                    <a:gd name="connsiteX1" fmla="*/ 78254 w 726326"/>
                    <a:gd name="connsiteY1" fmla="*/ 106013 h 682078"/>
                    <a:gd name="connsiteX2" fmla="*/ 352359 w 726326"/>
                    <a:gd name="connsiteY2" fmla="*/ 46006 h 682078"/>
                    <a:gd name="connsiteX3" fmla="*/ 654318 w 726326"/>
                    <a:gd name="connsiteY3" fmla="*/ 106013 h 682078"/>
                    <a:gd name="connsiteX4" fmla="*/ 726326 w 726326"/>
                    <a:gd name="connsiteY4" fmla="*/ 682077 h 682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6326" h="682078">
                      <a:moveTo>
                        <a:pt x="6246" y="682078"/>
                      </a:moveTo>
                      <a:cubicBezTo>
                        <a:pt x="0" y="474714"/>
                        <a:pt x="20569" y="212025"/>
                        <a:pt x="78254" y="106013"/>
                      </a:cubicBezTo>
                      <a:cubicBezTo>
                        <a:pt x="135939" y="1"/>
                        <a:pt x="256348" y="46006"/>
                        <a:pt x="352359" y="46006"/>
                      </a:cubicBezTo>
                      <a:cubicBezTo>
                        <a:pt x="448370" y="46006"/>
                        <a:pt x="591990" y="1"/>
                        <a:pt x="654318" y="106013"/>
                      </a:cubicBezTo>
                      <a:cubicBezTo>
                        <a:pt x="716646" y="212025"/>
                        <a:pt x="701342" y="507192"/>
                        <a:pt x="726326" y="682077"/>
                      </a:cubicBezTo>
                    </a:path>
                  </a:pathLst>
                </a:cu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50" name="Freeform 49"/>
                <p:cNvSpPr/>
                <p:nvPr/>
              </p:nvSpPr>
              <p:spPr>
                <a:xfrm>
                  <a:off x="2508413" y="1671545"/>
                  <a:ext cx="1122145" cy="192805"/>
                </a:xfrm>
                <a:custGeom>
                  <a:avLst/>
                  <a:gdLst>
                    <a:gd name="connsiteX0" fmla="*/ 0 w 1394086"/>
                    <a:gd name="connsiteY0" fmla="*/ 0 h 244839"/>
                    <a:gd name="connsiteX1" fmla="*/ 344774 w 1394086"/>
                    <a:gd name="connsiteY1" fmla="*/ 209862 h 244839"/>
                    <a:gd name="connsiteX2" fmla="*/ 1079292 w 1394086"/>
                    <a:gd name="connsiteY2" fmla="*/ 209862 h 244839"/>
                    <a:gd name="connsiteX3" fmla="*/ 1394086 w 1394086"/>
                    <a:gd name="connsiteY3" fmla="*/ 0 h 244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4086" h="244839">
                      <a:moveTo>
                        <a:pt x="0" y="0"/>
                      </a:moveTo>
                      <a:cubicBezTo>
                        <a:pt x="82446" y="87442"/>
                        <a:pt x="164892" y="174885"/>
                        <a:pt x="344774" y="209862"/>
                      </a:cubicBezTo>
                      <a:cubicBezTo>
                        <a:pt x="524656" y="244839"/>
                        <a:pt x="904407" y="244839"/>
                        <a:pt x="1079292" y="209862"/>
                      </a:cubicBezTo>
                      <a:cubicBezTo>
                        <a:pt x="1254177" y="174885"/>
                        <a:pt x="1324131" y="87442"/>
                        <a:pt x="1394086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sp>
          <p:nvSpPr>
            <p:cNvPr id="51" name="Freeform 50"/>
            <p:cNvSpPr/>
            <p:nvPr/>
          </p:nvSpPr>
          <p:spPr>
            <a:xfrm>
              <a:off x="4788024" y="3068960"/>
              <a:ext cx="596386" cy="86409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2550473" y="2057758"/>
            <a:ext cx="597168" cy="1612062"/>
            <a:chOff x="4350673" y="3033131"/>
            <a:chExt cx="597168" cy="1612062"/>
          </a:xfrm>
        </p:grpSpPr>
        <p:sp>
          <p:nvSpPr>
            <p:cNvPr id="70" name="Chord 7"/>
            <p:cNvSpPr/>
            <p:nvPr/>
          </p:nvSpPr>
          <p:spPr>
            <a:xfrm>
              <a:off x="4497557" y="3294633"/>
              <a:ext cx="316996" cy="348890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Oval 74"/>
            <p:cNvSpPr/>
            <p:nvPr/>
          </p:nvSpPr>
          <p:spPr>
            <a:xfrm>
              <a:off x="4437841" y="3033131"/>
              <a:ext cx="61744" cy="15573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6" name="Oval 75"/>
            <p:cNvSpPr/>
            <p:nvPr/>
          </p:nvSpPr>
          <p:spPr>
            <a:xfrm>
              <a:off x="4811935" y="3033131"/>
              <a:ext cx="61744" cy="15573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7" name="Arc 76"/>
            <p:cNvSpPr/>
            <p:nvPr/>
          </p:nvSpPr>
          <p:spPr>
            <a:xfrm>
              <a:off x="4350673" y="3991974"/>
              <a:ext cx="597168" cy="653219"/>
            </a:xfrm>
            <a:prstGeom prst="arc">
              <a:avLst>
                <a:gd name="adj1" fmla="val 13603033"/>
                <a:gd name="adj2" fmla="val 19148181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1737598" y="1052736"/>
            <a:ext cx="1601882" cy="4888160"/>
            <a:chOff x="1737598" y="1052736"/>
            <a:chExt cx="1601882" cy="4888160"/>
          </a:xfrm>
        </p:grpSpPr>
        <p:sp>
          <p:nvSpPr>
            <p:cNvPr id="7" name="Rectangle 6"/>
            <p:cNvSpPr/>
            <p:nvPr/>
          </p:nvSpPr>
          <p:spPr>
            <a:xfrm>
              <a:off x="1763688" y="1052736"/>
              <a:ext cx="1575792" cy="488816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2907432" y="3852664"/>
              <a:ext cx="360040" cy="7200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Rectangle 8"/>
            <p:cNvSpPr/>
            <p:nvPr/>
          </p:nvSpPr>
          <p:spPr>
            <a:xfrm rot="21158727">
              <a:off x="1737598" y="1436409"/>
              <a:ext cx="1546783" cy="816830"/>
            </a:xfrm>
            <a:prstGeom prst="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2000" b="1" dirty="0" smtClean="0">
                  <a:latin typeface="Comic Sans MS" pitchFamily="66" charset="0"/>
                </a:rPr>
                <a:t>LOST</a:t>
              </a:r>
            </a:p>
            <a:p>
              <a:pPr algn="ctr"/>
              <a:r>
                <a:rPr lang="en-GB" sz="2000" b="1" dirty="0" smtClean="0">
                  <a:latin typeface="Comic Sans MS" pitchFamily="66" charset="0"/>
                </a:rPr>
                <a:t>PROPERTY</a:t>
              </a:r>
              <a:endParaRPr lang="en-GB" sz="2000" b="1" dirty="0">
                <a:latin typeface="Comic Sans MS" pitchFamily="66" charset="0"/>
              </a:endParaRPr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-972616" y="908720"/>
            <a:ext cx="2736304" cy="5184576"/>
            <a:chOff x="-972616" y="908720"/>
            <a:chExt cx="2736304" cy="5184576"/>
          </a:xfrm>
        </p:grpSpPr>
        <p:sp>
          <p:nvSpPr>
            <p:cNvPr id="10" name="Rectangle 9"/>
            <p:cNvSpPr/>
            <p:nvPr/>
          </p:nvSpPr>
          <p:spPr>
            <a:xfrm>
              <a:off x="-972616" y="908720"/>
              <a:ext cx="2736304" cy="518457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Rectangle 10"/>
            <p:cNvSpPr/>
            <p:nvPr/>
          </p:nvSpPr>
          <p:spPr>
            <a:xfrm rot="352583">
              <a:off x="-540568" y="1772171"/>
              <a:ext cx="1800200" cy="936104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Oval 11"/>
            <p:cNvSpPr/>
            <p:nvPr/>
          </p:nvSpPr>
          <p:spPr>
            <a:xfrm>
              <a:off x="179512" y="1700808"/>
              <a:ext cx="288032" cy="288032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66" name="wahwahwah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4" cstate="print"/>
          <a:stretch>
            <a:fillRect/>
          </a:stretch>
        </p:blipFill>
        <p:spPr>
          <a:xfrm>
            <a:off x="9828584" y="1916832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5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68208E-6 L -0.44653 0.00601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3" y="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38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527 -0.01018 L -0.02448 -0.00532 L 0.01527 -0.00925 L -0.02448 -0.00394 L 0.01423 -0.00763 L -0.02431 -0.00255 L 0.01371 -0.00625 L -0.02431 -0.00116 L 0.01527 -0.00509 L -0.02413 0.00023 L 0.01562 -0.0037 L -0.02413 0.00161 L 0.01527 -0.00255 L -0.02396 0.00277 L 0.0158 -0.00116 L -0.02396 0.00416 L 0.01597 0.00046 " pathEditMode="relative" rAng="5110175" ptsTypes="FFFFFFFFFFFFFFFFF">
                                      <p:cBhvr>
                                        <p:cTn id="66" dur="3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" y="8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8" dur="4371" fill="hold"/>
                                        <p:tgtEl>
                                          <p:spTgt spid="6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6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6"/>
                </p:tgtEl>
              </p:cMediaNode>
            </p:audio>
          </p:childTnLst>
        </p:cTn>
      </p:par>
    </p:tnLst>
    <p:bldLst>
      <p:bldP spid="24" grpId="0" animBg="1"/>
      <p:bldP spid="25" grpId="0" animBg="1"/>
      <p:bldP spid="39" grpId="0" animBg="1"/>
      <p:bldP spid="39" grpId="1" animBg="1"/>
      <p:bldP spid="21" grpId="0" animBg="1"/>
      <p:bldP spid="21" grpId="1" animBg="1"/>
      <p:bldP spid="31" grpId="0" animBg="1"/>
      <p:bldP spid="38" grpId="0" animBg="1"/>
      <p:bldP spid="38" grpId="1" animBg="1"/>
      <p:bldP spid="40" grpId="0" animBg="1"/>
      <p:bldP spid="40" grpId="1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-828600" y="5517232"/>
            <a:ext cx="11233248" cy="1340768"/>
          </a:xfrm>
          <a:prstGeom prst="rect">
            <a:avLst/>
          </a:prstGeom>
          <a:solidFill>
            <a:srgbClr val="6666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" name="Group 2"/>
          <p:cNvGrpSpPr/>
          <p:nvPr/>
        </p:nvGrpSpPr>
        <p:grpSpPr>
          <a:xfrm>
            <a:off x="539552" y="188640"/>
            <a:ext cx="2664296" cy="5328592"/>
            <a:chOff x="2699792" y="476672"/>
            <a:chExt cx="3096344" cy="4616896"/>
          </a:xfrm>
        </p:grpSpPr>
        <p:sp>
          <p:nvSpPr>
            <p:cNvPr id="4" name="Rectangle 3"/>
            <p:cNvSpPr/>
            <p:nvPr/>
          </p:nvSpPr>
          <p:spPr>
            <a:xfrm>
              <a:off x="2699792" y="476672"/>
              <a:ext cx="3096344" cy="4616896"/>
            </a:xfrm>
            <a:prstGeom prst="rect">
              <a:avLst/>
            </a:prstGeom>
            <a:solidFill>
              <a:srgbClr val="99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Rectangle 4"/>
            <p:cNvSpPr/>
            <p:nvPr/>
          </p:nvSpPr>
          <p:spPr>
            <a:xfrm>
              <a:off x="3059832" y="788624"/>
              <a:ext cx="2376264" cy="4296559"/>
            </a:xfrm>
            <a:prstGeom prst="rect">
              <a:avLst/>
            </a:prstGeom>
            <a:solidFill>
              <a:srgbClr val="99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Rectangle 5"/>
            <p:cNvSpPr/>
            <p:nvPr/>
          </p:nvSpPr>
          <p:spPr>
            <a:xfrm>
              <a:off x="3203848" y="3068960"/>
              <a:ext cx="216024" cy="504056"/>
            </a:xfrm>
            <a:prstGeom prst="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3275856" y="3212976"/>
              <a:ext cx="576064" cy="72008"/>
            </a:xfrm>
            <a:prstGeom prst="round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3995936" y="1556792"/>
              <a:ext cx="504056" cy="288032"/>
            </a:xfrm>
            <a:prstGeom prst="round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Rectangle 8"/>
            <p:cNvSpPr/>
            <p:nvPr/>
          </p:nvSpPr>
          <p:spPr>
            <a:xfrm>
              <a:off x="4283968" y="1628800"/>
              <a:ext cx="144016" cy="14401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7020272" y="188640"/>
            <a:ext cx="2664296" cy="5328592"/>
            <a:chOff x="2699792" y="476672"/>
            <a:chExt cx="3096344" cy="4616896"/>
          </a:xfrm>
        </p:grpSpPr>
        <p:sp>
          <p:nvSpPr>
            <p:cNvPr id="11" name="Rectangle 10"/>
            <p:cNvSpPr/>
            <p:nvPr/>
          </p:nvSpPr>
          <p:spPr>
            <a:xfrm>
              <a:off x="2699792" y="476672"/>
              <a:ext cx="3096344" cy="4616896"/>
            </a:xfrm>
            <a:prstGeom prst="rect">
              <a:avLst/>
            </a:prstGeom>
            <a:solidFill>
              <a:srgbClr val="99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3059832" y="788624"/>
              <a:ext cx="2376264" cy="4296559"/>
            </a:xfrm>
            <a:prstGeom prst="rect">
              <a:avLst/>
            </a:prstGeom>
            <a:solidFill>
              <a:srgbClr val="99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3203848" y="3068960"/>
              <a:ext cx="216024" cy="504056"/>
            </a:xfrm>
            <a:prstGeom prst="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3275856" y="3212976"/>
              <a:ext cx="576064" cy="72008"/>
            </a:xfrm>
            <a:prstGeom prst="round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Rounded Rectangle 14"/>
            <p:cNvSpPr/>
            <p:nvPr/>
          </p:nvSpPr>
          <p:spPr>
            <a:xfrm>
              <a:off x="3995936" y="1556792"/>
              <a:ext cx="504056" cy="288032"/>
            </a:xfrm>
            <a:prstGeom prst="round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283968" y="1628800"/>
              <a:ext cx="144016" cy="14401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7" name="Rectangle 16"/>
          <p:cNvSpPr/>
          <p:nvPr/>
        </p:nvSpPr>
        <p:spPr>
          <a:xfrm>
            <a:off x="3779912" y="692696"/>
            <a:ext cx="2160240" cy="360040"/>
          </a:xfrm>
          <a:prstGeom prst="rect">
            <a:avLst/>
          </a:prstGeom>
          <a:solidFill>
            <a:srgbClr val="0000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b="1" dirty="0" smtClean="0">
                <a:latin typeface="Arial Black" pitchFamily="34" charset="0"/>
              </a:rPr>
              <a:t>2L corridor</a:t>
            </a:r>
            <a:endParaRPr lang="en-GB" sz="1400" b="1" dirty="0">
              <a:latin typeface="Arial Black" pitchFamily="34" charset="0"/>
            </a:endParaRPr>
          </a:p>
        </p:txBody>
      </p:sp>
      <p:grpSp>
        <p:nvGrpSpPr>
          <p:cNvPr id="18" name="Group 17"/>
          <p:cNvGrpSpPr/>
          <p:nvPr/>
        </p:nvGrpSpPr>
        <p:grpSpPr>
          <a:xfrm flipH="1">
            <a:off x="2987824" y="2564904"/>
            <a:ext cx="3168352" cy="3435206"/>
            <a:chOff x="3898301" y="-243408"/>
            <a:chExt cx="2196437" cy="2697408"/>
          </a:xfrm>
        </p:grpSpPr>
        <p:sp>
          <p:nvSpPr>
            <p:cNvPr id="19" name="Oval 18"/>
            <p:cNvSpPr/>
            <p:nvPr/>
          </p:nvSpPr>
          <p:spPr>
            <a:xfrm>
              <a:off x="4274104" y="238031"/>
              <a:ext cx="1820634" cy="2215969"/>
            </a:xfrm>
            <a:prstGeom prst="ellipse">
              <a:avLst/>
            </a:pr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0" name="Group 60"/>
            <p:cNvGrpSpPr/>
            <p:nvPr/>
          </p:nvGrpSpPr>
          <p:grpSpPr>
            <a:xfrm>
              <a:off x="4558519" y="-243408"/>
              <a:ext cx="1305473" cy="584604"/>
              <a:chOff x="1214203" y="1352769"/>
              <a:chExt cx="1394086" cy="664886"/>
            </a:xfrm>
          </p:grpSpPr>
          <p:sp>
            <p:nvSpPr>
              <p:cNvPr id="25" name="Freeform 24"/>
              <p:cNvSpPr/>
              <p:nvPr/>
            </p:nvSpPr>
            <p:spPr>
              <a:xfrm>
                <a:off x="1541419" y="1352769"/>
                <a:ext cx="726326" cy="636072"/>
              </a:xfrm>
              <a:custGeom>
                <a:avLst/>
                <a:gdLst>
                  <a:gd name="connsiteX0" fmla="*/ 12492 w 687049"/>
                  <a:gd name="connsiteY0" fmla="*/ 484682 h 484682"/>
                  <a:gd name="connsiteX1" fmla="*/ 57462 w 687049"/>
                  <a:gd name="connsiteY1" fmla="*/ 34977 h 484682"/>
                  <a:gd name="connsiteX2" fmla="*/ 357265 w 687049"/>
                  <a:gd name="connsiteY2" fmla="*/ 274820 h 484682"/>
                  <a:gd name="connsiteX3" fmla="*/ 582118 w 687049"/>
                  <a:gd name="connsiteY3" fmla="*/ 49968 h 484682"/>
                  <a:gd name="connsiteX4" fmla="*/ 687049 w 687049"/>
                  <a:gd name="connsiteY4" fmla="*/ 424722 h 484682"/>
                  <a:gd name="connsiteX0" fmla="*/ 12492 w 687049"/>
                  <a:gd name="connsiteY0" fmla="*/ 560929 h 560929"/>
                  <a:gd name="connsiteX1" fmla="*/ 57462 w 687049"/>
                  <a:gd name="connsiteY1" fmla="*/ 111224 h 560929"/>
                  <a:gd name="connsiteX2" fmla="*/ 357265 w 687049"/>
                  <a:gd name="connsiteY2" fmla="*/ 351067 h 560929"/>
                  <a:gd name="connsiteX3" fmla="*/ 607223 w 687049"/>
                  <a:gd name="connsiteY3" fmla="*/ 24984 h 560929"/>
                  <a:gd name="connsiteX4" fmla="*/ 687049 w 687049"/>
                  <a:gd name="connsiteY4" fmla="*/ 500969 h 560929"/>
                  <a:gd name="connsiteX0" fmla="*/ 6246 w 680803"/>
                  <a:gd name="connsiteY0" fmla="*/ 570921 h 570921"/>
                  <a:gd name="connsiteX1" fmla="*/ 96921 w 680803"/>
                  <a:gd name="connsiteY1" fmla="*/ 34977 h 570921"/>
                  <a:gd name="connsiteX2" fmla="*/ 351019 w 680803"/>
                  <a:gd name="connsiteY2" fmla="*/ 361059 h 570921"/>
                  <a:gd name="connsiteX3" fmla="*/ 600977 w 680803"/>
                  <a:gd name="connsiteY3" fmla="*/ 34976 h 570921"/>
                  <a:gd name="connsiteX4" fmla="*/ 680803 w 680803"/>
                  <a:gd name="connsiteY4" fmla="*/ 510961 h 570921"/>
                  <a:gd name="connsiteX0" fmla="*/ 6246 w 680803"/>
                  <a:gd name="connsiteY0" fmla="*/ 589264 h 589264"/>
                  <a:gd name="connsiteX1" fmla="*/ 96921 w 680803"/>
                  <a:gd name="connsiteY1" fmla="*/ 53320 h 589264"/>
                  <a:gd name="connsiteX2" fmla="*/ 384953 w 680803"/>
                  <a:gd name="connsiteY2" fmla="*/ 269344 h 589264"/>
                  <a:gd name="connsiteX3" fmla="*/ 600977 w 680803"/>
                  <a:gd name="connsiteY3" fmla="*/ 53319 h 589264"/>
                  <a:gd name="connsiteX4" fmla="*/ 680803 w 680803"/>
                  <a:gd name="connsiteY4" fmla="*/ 529304 h 589264"/>
                  <a:gd name="connsiteX0" fmla="*/ 6246 w 722293"/>
                  <a:gd name="connsiteY0" fmla="*/ 589264 h 589264"/>
                  <a:gd name="connsiteX1" fmla="*/ 96921 w 722293"/>
                  <a:gd name="connsiteY1" fmla="*/ 53320 h 589264"/>
                  <a:gd name="connsiteX2" fmla="*/ 384953 w 722293"/>
                  <a:gd name="connsiteY2" fmla="*/ 269344 h 589264"/>
                  <a:gd name="connsiteX3" fmla="*/ 672985 w 722293"/>
                  <a:gd name="connsiteY3" fmla="*/ 53320 h 589264"/>
                  <a:gd name="connsiteX4" fmla="*/ 680803 w 722293"/>
                  <a:gd name="connsiteY4" fmla="*/ 529304 h 589264"/>
                  <a:gd name="connsiteX0" fmla="*/ 6246 w 817001"/>
                  <a:gd name="connsiteY0" fmla="*/ 589264 h 589264"/>
                  <a:gd name="connsiteX1" fmla="*/ 96921 w 817001"/>
                  <a:gd name="connsiteY1" fmla="*/ 53320 h 589264"/>
                  <a:gd name="connsiteX2" fmla="*/ 384953 w 817001"/>
                  <a:gd name="connsiteY2" fmla="*/ 269344 h 589264"/>
                  <a:gd name="connsiteX3" fmla="*/ 672985 w 817001"/>
                  <a:gd name="connsiteY3" fmla="*/ 53320 h 589264"/>
                  <a:gd name="connsiteX4" fmla="*/ 817001 w 817001"/>
                  <a:gd name="connsiteY4" fmla="*/ 485368 h 589264"/>
                  <a:gd name="connsiteX0" fmla="*/ 6246 w 744993"/>
                  <a:gd name="connsiteY0" fmla="*/ 595951 h 636071"/>
                  <a:gd name="connsiteX1" fmla="*/ 96921 w 744993"/>
                  <a:gd name="connsiteY1" fmla="*/ 60007 h 636071"/>
                  <a:gd name="connsiteX2" fmla="*/ 384953 w 744993"/>
                  <a:gd name="connsiteY2" fmla="*/ 276031 h 636071"/>
                  <a:gd name="connsiteX3" fmla="*/ 672985 w 744993"/>
                  <a:gd name="connsiteY3" fmla="*/ 60007 h 636071"/>
                  <a:gd name="connsiteX4" fmla="*/ 744993 w 744993"/>
                  <a:gd name="connsiteY4" fmla="*/ 636071 h 636071"/>
                  <a:gd name="connsiteX0" fmla="*/ 6246 w 726326"/>
                  <a:gd name="connsiteY0" fmla="*/ 636072 h 636072"/>
                  <a:gd name="connsiteX1" fmla="*/ 78254 w 726326"/>
                  <a:gd name="connsiteY1" fmla="*/ 60007 h 636072"/>
                  <a:gd name="connsiteX2" fmla="*/ 366286 w 726326"/>
                  <a:gd name="connsiteY2" fmla="*/ 276031 h 636072"/>
                  <a:gd name="connsiteX3" fmla="*/ 654318 w 726326"/>
                  <a:gd name="connsiteY3" fmla="*/ 60007 h 636072"/>
                  <a:gd name="connsiteX4" fmla="*/ 726326 w 726326"/>
                  <a:gd name="connsiteY4" fmla="*/ 636071 h 63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326" h="636072">
                    <a:moveTo>
                      <a:pt x="6246" y="636072"/>
                    </a:moveTo>
                    <a:cubicBezTo>
                      <a:pt x="0" y="428708"/>
                      <a:pt x="18247" y="120014"/>
                      <a:pt x="78254" y="60007"/>
                    </a:cubicBezTo>
                    <a:cubicBezTo>
                      <a:pt x="138261" y="0"/>
                      <a:pt x="270275" y="276031"/>
                      <a:pt x="366286" y="276031"/>
                    </a:cubicBezTo>
                    <a:cubicBezTo>
                      <a:pt x="462297" y="276031"/>
                      <a:pt x="594311" y="0"/>
                      <a:pt x="654318" y="60007"/>
                    </a:cubicBezTo>
                    <a:cubicBezTo>
                      <a:pt x="714325" y="120014"/>
                      <a:pt x="701342" y="461186"/>
                      <a:pt x="726326" y="636071"/>
                    </a:cubicBezTo>
                  </a:path>
                </a:pathLst>
              </a:custGeom>
              <a:solidFill>
                <a:srgbClr val="33CC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" name="Freeform 25"/>
              <p:cNvSpPr/>
              <p:nvPr/>
            </p:nvSpPr>
            <p:spPr>
              <a:xfrm>
                <a:off x="1214203" y="1772816"/>
                <a:ext cx="1394086" cy="244839"/>
              </a:xfrm>
              <a:custGeom>
                <a:avLst/>
                <a:gdLst>
                  <a:gd name="connsiteX0" fmla="*/ 0 w 1394086"/>
                  <a:gd name="connsiteY0" fmla="*/ 0 h 244839"/>
                  <a:gd name="connsiteX1" fmla="*/ 344774 w 1394086"/>
                  <a:gd name="connsiteY1" fmla="*/ 209862 h 244839"/>
                  <a:gd name="connsiteX2" fmla="*/ 1079292 w 1394086"/>
                  <a:gd name="connsiteY2" fmla="*/ 209862 h 244839"/>
                  <a:gd name="connsiteX3" fmla="*/ 1394086 w 1394086"/>
                  <a:gd name="connsiteY3" fmla="*/ 0 h 24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086" h="244839">
                    <a:moveTo>
                      <a:pt x="0" y="0"/>
                    </a:moveTo>
                    <a:cubicBezTo>
                      <a:pt x="82446" y="87442"/>
                      <a:pt x="164892" y="174885"/>
                      <a:pt x="344774" y="209862"/>
                    </a:cubicBezTo>
                    <a:cubicBezTo>
                      <a:pt x="524656" y="244839"/>
                      <a:pt x="904407" y="244839"/>
                      <a:pt x="1079292" y="209862"/>
                    </a:cubicBezTo>
                    <a:cubicBezTo>
                      <a:pt x="1254177" y="174885"/>
                      <a:pt x="1324131" y="87442"/>
                      <a:pt x="1394086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1" name="Oval 20"/>
            <p:cNvSpPr/>
            <p:nvPr/>
          </p:nvSpPr>
          <p:spPr>
            <a:xfrm>
              <a:off x="4694192" y="721396"/>
              <a:ext cx="151229" cy="222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Arc 21"/>
            <p:cNvSpPr/>
            <p:nvPr/>
          </p:nvSpPr>
          <p:spPr>
            <a:xfrm flipV="1">
              <a:off x="3898301" y="1364599"/>
              <a:ext cx="934778" cy="589850"/>
            </a:xfrm>
            <a:prstGeom prst="arc">
              <a:avLst>
                <a:gd name="adj1" fmla="val 166728"/>
                <a:gd name="adj2" fmla="val 6362555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23" name="Freeform 22"/>
            <p:cNvSpPr/>
            <p:nvPr/>
          </p:nvSpPr>
          <p:spPr>
            <a:xfrm rot="10800000" flipH="1" flipV="1">
              <a:off x="5096738" y="1123398"/>
              <a:ext cx="629466" cy="91949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3000"/>
                            </p:stCondLst>
                            <p:childTnLst>
                              <p:par>
                                <p:cTn id="10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" dur="3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3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43608" y="1340768"/>
            <a:ext cx="698477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latin typeface="Century Gothic" pitchFamily="34" charset="0"/>
              </a:rPr>
              <a:t>[SCENE 2: THE COFFEE AREA – Mr Mets chat and the renaming is announced]</a:t>
            </a:r>
            <a:endParaRPr lang="en-GB" sz="3200" b="1" dirty="0">
              <a:latin typeface="Century Gothic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fade thruBlk="1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boing.wav">
            <a:hlinkClick r:id="" action="ppaction://media"/>
          </p:cNvPr>
          <p:cNvPicPr>
            <a:picLocks noRot="1" noChangeAspect="1"/>
          </p:cNvPicPr>
          <p:nvPr>
            <a:wavAudioFile r:embed="rId1" name="boing.wav"/>
          </p:nvPr>
        </p:nvPicPr>
        <p:blipFill>
          <a:blip r:embed="rId5" cstate="print"/>
          <a:stretch>
            <a:fillRect/>
          </a:stretch>
        </p:blipFill>
        <p:spPr>
          <a:xfrm>
            <a:off x="10044608" y="4077072"/>
            <a:ext cx="304800" cy="304800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827584" y="692696"/>
            <a:ext cx="75148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800" b="1" dirty="0" smtClean="0">
                <a:latin typeface="Century Gothic" pitchFamily="34" charset="0"/>
              </a:rPr>
              <a:t>SOUND TEST</a:t>
            </a:r>
          </a:p>
        </p:txBody>
      </p:sp>
      <p:pic>
        <p:nvPicPr>
          <p:cNvPr id="4" name="mug-breaking-103264.mp3">
            <a:hlinkClick r:id="" action="ppaction://media"/>
          </p:cNvPr>
          <p:cNvPicPr>
            <a:picLocks noRot="1" noChangeAspect="1"/>
          </p:cNvPicPr>
          <p:nvPr>
            <a:audioFile r:link="rId2"/>
          </p:nvPr>
        </p:nvPicPr>
        <p:blipFill>
          <a:blip r:embed="rId6" cstate="print"/>
          <a:stretch>
            <a:fillRect/>
          </a:stretch>
        </p:blipFill>
        <p:spPr>
          <a:xfrm>
            <a:off x="9900592" y="4581128"/>
            <a:ext cx="304800" cy="304800"/>
          </a:xfrm>
          <a:prstGeom prst="rect">
            <a:avLst/>
          </a:prstGeom>
        </p:spPr>
      </p:pic>
      <p:pic>
        <p:nvPicPr>
          <p:cNvPr id="5" name="toy_plastic_inflatable_ball_hit_window.mp3">
            <a:hlinkClick r:id="" action="ppaction://media"/>
          </p:cNvPr>
          <p:cNvPicPr>
            <a:picLocks noRot="1" noChangeAspect="1"/>
          </p:cNvPicPr>
          <p:nvPr>
            <a:audioFile r:link="rId3"/>
          </p:nvPr>
        </p:nvPicPr>
        <p:blipFill>
          <a:blip r:embed="rId7" cstate="print"/>
          <a:stretch>
            <a:fillRect/>
          </a:stretch>
        </p:blipFill>
        <p:spPr>
          <a:xfrm>
            <a:off x="9540552" y="2403475"/>
            <a:ext cx="304800" cy="304800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348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53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5" repeatCount="indefinite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"/>
                </p:tgtEl>
              </p:cMediaNode>
            </p:audio>
            <p:audio>
              <p:cMediaNode>
                <p:cTn id="16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  <p:audio>
              <p:cMediaNode>
                <p:cTn id="1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-972616" y="-1179512"/>
            <a:ext cx="10585176" cy="9073008"/>
            <a:chOff x="-324544" y="-1323528"/>
            <a:chExt cx="10585176" cy="9073008"/>
          </a:xfrm>
        </p:grpSpPr>
        <p:sp>
          <p:nvSpPr>
            <p:cNvPr id="94" name="Rectangle 93"/>
            <p:cNvSpPr/>
            <p:nvPr/>
          </p:nvSpPr>
          <p:spPr>
            <a:xfrm>
              <a:off x="-324544" y="4005064"/>
              <a:ext cx="10585176" cy="3744416"/>
            </a:xfrm>
            <a:prstGeom prst="rect">
              <a:avLst/>
            </a:prstGeom>
            <a:solidFill>
              <a:srgbClr val="0066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95" name="Straight Connector 94"/>
            <p:cNvCxnSpPr/>
            <p:nvPr/>
          </p:nvCxnSpPr>
          <p:spPr>
            <a:xfrm>
              <a:off x="-108520" y="4005064"/>
              <a:ext cx="10225136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96" name="Picture 2" descr="https://www.wetterzentrale.de/maps/GFSOPEU18_0_1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868144" y="-1107504"/>
              <a:ext cx="4320480" cy="3468999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</p:pic>
        <p:pic>
          <p:nvPicPr>
            <p:cNvPr id="97" name="Picture 3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23528" y="-1323528"/>
              <a:ext cx="3922192" cy="3897170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miter lim="800000"/>
              <a:headEnd/>
              <a:tailEnd/>
            </a:ln>
          </p:spPr>
        </p:pic>
      </p:grpSp>
      <p:grpSp>
        <p:nvGrpSpPr>
          <p:cNvPr id="92" name="Group 91"/>
          <p:cNvGrpSpPr/>
          <p:nvPr/>
        </p:nvGrpSpPr>
        <p:grpSpPr>
          <a:xfrm>
            <a:off x="6660232" y="1340768"/>
            <a:ext cx="1488099" cy="2099785"/>
            <a:chOff x="6117261" y="53006"/>
            <a:chExt cx="1488099" cy="2099785"/>
          </a:xfrm>
        </p:grpSpPr>
        <p:sp>
          <p:nvSpPr>
            <p:cNvPr id="68" name="Freeform 67"/>
            <p:cNvSpPr/>
            <p:nvPr/>
          </p:nvSpPr>
          <p:spPr>
            <a:xfrm rot="13123258" flipH="1">
              <a:off x="6117261" y="1144679"/>
              <a:ext cx="713456" cy="100811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44525 w 777479"/>
                <a:gd name="connsiteY27" fmla="*/ 176166 h 909988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14486 w 777479"/>
                <a:gd name="connsiteY27" fmla="*/ 68283 h 90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09988">
                  <a:moveTo>
                    <a:pt x="237180" y="0"/>
                  </a:moveTo>
                  <a:cubicBezTo>
                    <a:pt x="251269" y="45641"/>
                    <a:pt x="265485" y="248008"/>
                    <a:pt x="239713" y="316660"/>
                  </a:cubicBezTo>
                  <a:cubicBezTo>
                    <a:pt x="213941" y="385312"/>
                    <a:pt x="121841" y="373016"/>
                    <a:pt x="82550" y="411910"/>
                  </a:cubicBezTo>
                  <a:cubicBezTo>
                    <a:pt x="43259" y="450804"/>
                    <a:pt x="0" y="524622"/>
                    <a:pt x="3969" y="550022"/>
                  </a:cubicBezTo>
                  <a:cubicBezTo>
                    <a:pt x="7938" y="575422"/>
                    <a:pt x="64691" y="578994"/>
                    <a:pt x="106363" y="564310"/>
                  </a:cubicBezTo>
                  <a:cubicBezTo>
                    <a:pt x="148035" y="549626"/>
                    <a:pt x="228203" y="476997"/>
                    <a:pt x="254000" y="461916"/>
                  </a:cubicBezTo>
                  <a:cubicBezTo>
                    <a:pt x="279797" y="446835"/>
                    <a:pt x="266303" y="449216"/>
                    <a:pt x="261144" y="473822"/>
                  </a:cubicBezTo>
                  <a:cubicBezTo>
                    <a:pt x="255985" y="498428"/>
                    <a:pt x="233429" y="565897"/>
                    <a:pt x="223044" y="609553"/>
                  </a:cubicBezTo>
                  <a:cubicBezTo>
                    <a:pt x="212659" y="653209"/>
                    <a:pt x="194650" y="699706"/>
                    <a:pt x="198834" y="735760"/>
                  </a:cubicBezTo>
                  <a:cubicBezTo>
                    <a:pt x="203018" y="771814"/>
                    <a:pt x="225339" y="834478"/>
                    <a:pt x="248147" y="825875"/>
                  </a:cubicBezTo>
                  <a:cubicBezTo>
                    <a:pt x="270955" y="817272"/>
                    <a:pt x="315657" y="727735"/>
                    <a:pt x="335682" y="684141"/>
                  </a:cubicBezTo>
                  <a:cubicBezTo>
                    <a:pt x="355707" y="640547"/>
                    <a:pt x="361673" y="573168"/>
                    <a:pt x="368300" y="564309"/>
                  </a:cubicBezTo>
                  <a:cubicBezTo>
                    <a:pt x="374927" y="555450"/>
                    <a:pt x="369888" y="584551"/>
                    <a:pt x="375444" y="630985"/>
                  </a:cubicBezTo>
                  <a:cubicBezTo>
                    <a:pt x="381000" y="677420"/>
                    <a:pt x="388938" y="796482"/>
                    <a:pt x="401638" y="842916"/>
                  </a:cubicBezTo>
                  <a:cubicBezTo>
                    <a:pt x="414338" y="889350"/>
                    <a:pt x="434578" y="909194"/>
                    <a:pt x="451644" y="909591"/>
                  </a:cubicBezTo>
                  <a:cubicBezTo>
                    <a:pt x="468710" y="909988"/>
                    <a:pt x="495301" y="896097"/>
                    <a:pt x="504032" y="845297"/>
                  </a:cubicBezTo>
                  <a:cubicBezTo>
                    <a:pt x="512763" y="794497"/>
                    <a:pt x="500063" y="625824"/>
                    <a:pt x="504032" y="604790"/>
                  </a:cubicBezTo>
                  <a:cubicBezTo>
                    <a:pt x="508001" y="583756"/>
                    <a:pt x="516335" y="683769"/>
                    <a:pt x="527844" y="719091"/>
                  </a:cubicBezTo>
                  <a:cubicBezTo>
                    <a:pt x="539353" y="754413"/>
                    <a:pt x="556816" y="796878"/>
                    <a:pt x="573088" y="816722"/>
                  </a:cubicBezTo>
                  <a:cubicBezTo>
                    <a:pt x="589360" y="836566"/>
                    <a:pt x="610654" y="844073"/>
                    <a:pt x="625475" y="838153"/>
                  </a:cubicBezTo>
                  <a:cubicBezTo>
                    <a:pt x="640296" y="832233"/>
                    <a:pt x="658838" y="810968"/>
                    <a:pt x="662013" y="781202"/>
                  </a:cubicBezTo>
                  <a:cubicBezTo>
                    <a:pt x="665188" y="751436"/>
                    <a:pt x="649424" y="692534"/>
                    <a:pt x="644525" y="659560"/>
                  </a:cubicBezTo>
                  <a:cubicBezTo>
                    <a:pt x="639626" y="626586"/>
                    <a:pt x="620316" y="571057"/>
                    <a:pt x="632619" y="583360"/>
                  </a:cubicBezTo>
                  <a:cubicBezTo>
                    <a:pt x="644922" y="595663"/>
                    <a:pt x="695325" y="711947"/>
                    <a:pt x="718344" y="733378"/>
                  </a:cubicBezTo>
                  <a:cubicBezTo>
                    <a:pt x="741363" y="754809"/>
                    <a:pt x="763985" y="738935"/>
                    <a:pt x="770732" y="711947"/>
                  </a:cubicBezTo>
                  <a:cubicBezTo>
                    <a:pt x="777479" y="684960"/>
                    <a:pt x="775891" y="623444"/>
                    <a:pt x="758825" y="571453"/>
                  </a:cubicBezTo>
                  <a:cubicBezTo>
                    <a:pt x="741759" y="519462"/>
                    <a:pt x="692395" y="483865"/>
                    <a:pt x="668338" y="400003"/>
                  </a:cubicBezTo>
                  <a:cubicBezTo>
                    <a:pt x="644281" y="316141"/>
                    <a:pt x="616867" y="147261"/>
                    <a:pt x="614486" y="68283"/>
                  </a:cubicBezTo>
                </a:path>
              </a:pathLst>
            </a:custGeom>
            <a:solidFill>
              <a:srgbClr val="0033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9" name="Group 68"/>
            <p:cNvGrpSpPr/>
            <p:nvPr/>
          </p:nvGrpSpPr>
          <p:grpSpPr>
            <a:xfrm rot="21279928">
              <a:off x="6381224" y="53006"/>
              <a:ext cx="1224136" cy="1800200"/>
              <a:chOff x="7308304" y="332656"/>
              <a:chExt cx="1224136" cy="1800200"/>
            </a:xfrm>
          </p:grpSpPr>
          <p:sp>
            <p:nvSpPr>
              <p:cNvPr id="83" name="Rounded Rectangle 82"/>
              <p:cNvSpPr/>
              <p:nvPr/>
            </p:nvSpPr>
            <p:spPr>
              <a:xfrm>
                <a:off x="7308304" y="908720"/>
                <a:ext cx="720080" cy="1224136"/>
              </a:xfrm>
              <a:prstGeom prst="roundRect">
                <a:avLst/>
              </a:prstGeom>
              <a:solidFill>
                <a:srgbClr val="DDDDDD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4" name="Rectangle 83"/>
              <p:cNvSpPr/>
              <p:nvPr/>
            </p:nvSpPr>
            <p:spPr>
              <a:xfrm>
                <a:off x="7452320" y="332656"/>
                <a:ext cx="144016" cy="576064"/>
              </a:xfrm>
              <a:prstGeom prst="rect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5" name="Rectangle 84"/>
              <p:cNvSpPr/>
              <p:nvPr/>
            </p:nvSpPr>
            <p:spPr>
              <a:xfrm>
                <a:off x="7740352" y="476672"/>
                <a:ext cx="45719" cy="432048"/>
              </a:xfrm>
              <a:prstGeom prst="rect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87" name="Straight Connector 86"/>
              <p:cNvCxnSpPr/>
              <p:nvPr/>
            </p:nvCxnSpPr>
            <p:spPr>
              <a:xfrm>
                <a:off x="7452320" y="1052736"/>
                <a:ext cx="360040" cy="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Straight Connector 87"/>
              <p:cNvCxnSpPr/>
              <p:nvPr/>
            </p:nvCxnSpPr>
            <p:spPr>
              <a:xfrm>
                <a:off x="7452320" y="1196752"/>
                <a:ext cx="360040" cy="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9" name="Rectangle 88"/>
              <p:cNvSpPr/>
              <p:nvPr/>
            </p:nvSpPr>
            <p:spPr>
              <a:xfrm>
                <a:off x="8028383" y="1412776"/>
                <a:ext cx="396479" cy="72008"/>
              </a:xfrm>
              <a:prstGeom prst="rect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0" name="Freeform 89"/>
              <p:cNvSpPr/>
              <p:nvPr/>
            </p:nvSpPr>
            <p:spPr>
              <a:xfrm>
                <a:off x="8312730" y="1412776"/>
                <a:ext cx="219710" cy="551180"/>
              </a:xfrm>
              <a:custGeom>
                <a:avLst/>
                <a:gdLst>
                  <a:gd name="connsiteX0" fmla="*/ 102870 w 219710"/>
                  <a:gd name="connsiteY0" fmla="*/ 6350 h 551180"/>
                  <a:gd name="connsiteX1" fmla="*/ 3810 w 219710"/>
                  <a:gd name="connsiteY1" fmla="*/ 425450 h 551180"/>
                  <a:gd name="connsiteX2" fmla="*/ 125730 w 219710"/>
                  <a:gd name="connsiteY2" fmla="*/ 539750 h 551180"/>
                  <a:gd name="connsiteX3" fmla="*/ 217170 w 219710"/>
                  <a:gd name="connsiteY3" fmla="*/ 463550 h 551180"/>
                  <a:gd name="connsiteX4" fmla="*/ 102870 w 219710"/>
                  <a:gd name="connsiteY4" fmla="*/ 6350 h 551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710" h="551180">
                    <a:moveTo>
                      <a:pt x="102870" y="6350"/>
                    </a:moveTo>
                    <a:cubicBezTo>
                      <a:pt x="67310" y="0"/>
                      <a:pt x="0" y="336550"/>
                      <a:pt x="3810" y="425450"/>
                    </a:cubicBezTo>
                    <a:cubicBezTo>
                      <a:pt x="7620" y="514350"/>
                      <a:pt x="90170" y="533400"/>
                      <a:pt x="125730" y="539750"/>
                    </a:cubicBezTo>
                    <a:cubicBezTo>
                      <a:pt x="161290" y="546100"/>
                      <a:pt x="219710" y="551180"/>
                      <a:pt x="217170" y="463550"/>
                    </a:cubicBezTo>
                    <a:cubicBezTo>
                      <a:pt x="214630" y="375920"/>
                      <a:pt x="138430" y="12700"/>
                      <a:pt x="102870" y="6350"/>
                    </a:cubicBezTo>
                    <a:close/>
                  </a:path>
                </a:pathLst>
              </a:custGeom>
              <a:solidFill>
                <a:srgbClr val="5F5F5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1" name="Freeform 90"/>
              <p:cNvSpPr/>
              <p:nvPr/>
            </p:nvSpPr>
            <p:spPr>
              <a:xfrm rot="10800000">
                <a:off x="8309044" y="908720"/>
                <a:ext cx="219710" cy="551180"/>
              </a:xfrm>
              <a:custGeom>
                <a:avLst/>
                <a:gdLst>
                  <a:gd name="connsiteX0" fmla="*/ 102870 w 219710"/>
                  <a:gd name="connsiteY0" fmla="*/ 6350 h 551180"/>
                  <a:gd name="connsiteX1" fmla="*/ 3810 w 219710"/>
                  <a:gd name="connsiteY1" fmla="*/ 425450 h 551180"/>
                  <a:gd name="connsiteX2" fmla="*/ 125730 w 219710"/>
                  <a:gd name="connsiteY2" fmla="*/ 539750 h 551180"/>
                  <a:gd name="connsiteX3" fmla="*/ 217170 w 219710"/>
                  <a:gd name="connsiteY3" fmla="*/ 463550 h 551180"/>
                  <a:gd name="connsiteX4" fmla="*/ 102870 w 219710"/>
                  <a:gd name="connsiteY4" fmla="*/ 6350 h 551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710" h="551180">
                    <a:moveTo>
                      <a:pt x="102870" y="6350"/>
                    </a:moveTo>
                    <a:cubicBezTo>
                      <a:pt x="67310" y="0"/>
                      <a:pt x="0" y="336550"/>
                      <a:pt x="3810" y="425450"/>
                    </a:cubicBezTo>
                    <a:cubicBezTo>
                      <a:pt x="7620" y="514350"/>
                      <a:pt x="90170" y="533400"/>
                      <a:pt x="125730" y="539750"/>
                    </a:cubicBezTo>
                    <a:cubicBezTo>
                      <a:pt x="161290" y="546100"/>
                      <a:pt x="219710" y="551180"/>
                      <a:pt x="217170" y="463550"/>
                    </a:cubicBezTo>
                    <a:cubicBezTo>
                      <a:pt x="214630" y="375920"/>
                      <a:pt x="138430" y="12700"/>
                      <a:pt x="102870" y="6350"/>
                    </a:cubicBezTo>
                    <a:close/>
                  </a:path>
                </a:pathLst>
              </a:custGeom>
              <a:solidFill>
                <a:srgbClr val="5F5F5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86" name="Freeform 85"/>
          <p:cNvSpPr/>
          <p:nvPr/>
        </p:nvSpPr>
        <p:spPr>
          <a:xfrm rot="16991819" flipH="1">
            <a:off x="7091713" y="3387327"/>
            <a:ext cx="713456" cy="100811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0033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Freeform 30"/>
          <p:cNvSpPr/>
          <p:nvPr/>
        </p:nvSpPr>
        <p:spPr>
          <a:xfrm rot="14752188" flipH="1">
            <a:off x="7053367" y="2880501"/>
            <a:ext cx="713456" cy="100811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0033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1" name="Freeform 80"/>
          <p:cNvSpPr/>
          <p:nvPr/>
        </p:nvSpPr>
        <p:spPr>
          <a:xfrm rot="7367824">
            <a:off x="942255" y="2779895"/>
            <a:ext cx="720080" cy="100811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00CC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Freeform 6"/>
          <p:cNvSpPr/>
          <p:nvPr/>
        </p:nvSpPr>
        <p:spPr>
          <a:xfrm>
            <a:off x="1115616" y="3429000"/>
            <a:ext cx="576630" cy="115986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CC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Freeform 29"/>
          <p:cNvSpPr/>
          <p:nvPr/>
        </p:nvSpPr>
        <p:spPr>
          <a:xfrm rot="2793656">
            <a:off x="4758072" y="3954391"/>
            <a:ext cx="690862" cy="100811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0033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" name="Group 21"/>
          <p:cNvGrpSpPr/>
          <p:nvPr/>
        </p:nvGrpSpPr>
        <p:grpSpPr>
          <a:xfrm>
            <a:off x="1691680" y="4869161"/>
            <a:ext cx="1584176" cy="864095"/>
            <a:chOff x="1619672" y="4221089"/>
            <a:chExt cx="1584176" cy="864095"/>
          </a:xfrm>
        </p:grpSpPr>
        <p:sp>
          <p:nvSpPr>
            <p:cNvPr id="20" name="Freeform 12"/>
            <p:cNvSpPr/>
            <p:nvPr/>
          </p:nvSpPr>
          <p:spPr>
            <a:xfrm>
              <a:off x="1619672" y="4246822"/>
              <a:ext cx="669997" cy="83836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CC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Freeform 13"/>
            <p:cNvSpPr/>
            <p:nvPr/>
          </p:nvSpPr>
          <p:spPr>
            <a:xfrm flipH="1">
              <a:off x="2555774" y="4221089"/>
              <a:ext cx="648074" cy="86409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CC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" name="Freeform 3"/>
          <p:cNvSpPr/>
          <p:nvPr/>
        </p:nvSpPr>
        <p:spPr>
          <a:xfrm rot="4037979">
            <a:off x="855474" y="3595631"/>
            <a:ext cx="720080" cy="100811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00CC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Freeform 4"/>
          <p:cNvSpPr/>
          <p:nvPr/>
        </p:nvSpPr>
        <p:spPr>
          <a:xfrm rot="17734981" flipH="1">
            <a:off x="3381911" y="3683371"/>
            <a:ext cx="720080" cy="100811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00CC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val 10"/>
          <p:cNvSpPr/>
          <p:nvPr/>
        </p:nvSpPr>
        <p:spPr>
          <a:xfrm>
            <a:off x="1475656" y="2780928"/>
            <a:ext cx="2016224" cy="2282120"/>
          </a:xfrm>
          <a:prstGeom prst="ellipse">
            <a:avLst/>
          </a:prstGeom>
          <a:solidFill>
            <a:srgbClr val="00CC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" name="Group 7"/>
          <p:cNvGrpSpPr/>
          <p:nvPr/>
        </p:nvGrpSpPr>
        <p:grpSpPr>
          <a:xfrm>
            <a:off x="2195736" y="3140968"/>
            <a:ext cx="576064" cy="288032"/>
            <a:chOff x="6739030" y="3610677"/>
            <a:chExt cx="451036" cy="248044"/>
          </a:xfrm>
        </p:grpSpPr>
        <p:sp>
          <p:nvSpPr>
            <p:cNvPr id="18" name="Oval 8"/>
            <p:cNvSpPr/>
            <p:nvPr/>
          </p:nvSpPr>
          <p:spPr>
            <a:xfrm rot="190219">
              <a:off x="709907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 rot="190219">
              <a:off x="673903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" name="Chord 9"/>
          <p:cNvSpPr/>
          <p:nvPr/>
        </p:nvSpPr>
        <p:spPr>
          <a:xfrm>
            <a:off x="2195736" y="3429000"/>
            <a:ext cx="576064" cy="504056"/>
          </a:xfrm>
          <a:prstGeom prst="chord">
            <a:avLst>
              <a:gd name="adj1" fmla="val 5430208"/>
              <a:gd name="adj2" fmla="val 5345722"/>
            </a:avLst>
          </a:prstGeom>
          <a:solidFill>
            <a:srgbClr val="FFFF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Arc 10"/>
          <p:cNvSpPr/>
          <p:nvPr/>
        </p:nvSpPr>
        <p:spPr>
          <a:xfrm rot="10800000">
            <a:off x="1905108" y="3507181"/>
            <a:ext cx="1154723" cy="1145954"/>
          </a:xfrm>
          <a:prstGeom prst="arc">
            <a:avLst>
              <a:gd name="adj1" fmla="val 11045684"/>
              <a:gd name="adj2" fmla="val 2123717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2" name="Group 20"/>
          <p:cNvGrpSpPr/>
          <p:nvPr/>
        </p:nvGrpSpPr>
        <p:grpSpPr>
          <a:xfrm>
            <a:off x="1907704" y="2132856"/>
            <a:ext cx="1152128" cy="1008112"/>
            <a:chOff x="6156176" y="2132856"/>
            <a:chExt cx="1152128" cy="1008112"/>
          </a:xfrm>
        </p:grpSpPr>
        <p:sp>
          <p:nvSpPr>
            <p:cNvPr id="16" name="Chord 15"/>
            <p:cNvSpPr/>
            <p:nvPr/>
          </p:nvSpPr>
          <p:spPr>
            <a:xfrm>
              <a:off x="6300192" y="2132856"/>
              <a:ext cx="864096" cy="1008112"/>
            </a:xfrm>
            <a:prstGeom prst="chord">
              <a:avLst>
                <a:gd name="adj1" fmla="val 8868550"/>
                <a:gd name="adj2" fmla="val 1928325"/>
              </a:avLst>
            </a:pr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6156176" y="2708920"/>
              <a:ext cx="1152128" cy="202691"/>
            </a:xfrm>
            <a:custGeom>
              <a:avLst/>
              <a:gdLst>
                <a:gd name="connsiteX0" fmla="*/ 0 w 1133475"/>
                <a:gd name="connsiteY0" fmla="*/ 0 h 109537"/>
                <a:gd name="connsiteX1" fmla="*/ 195263 w 1133475"/>
                <a:gd name="connsiteY1" fmla="*/ 92869 h 109537"/>
                <a:gd name="connsiteX2" fmla="*/ 964406 w 1133475"/>
                <a:gd name="connsiteY2" fmla="*/ 97631 h 109537"/>
                <a:gd name="connsiteX3" fmla="*/ 1133475 w 1133475"/>
                <a:gd name="connsiteY3" fmla="*/ 21431 h 109537"/>
                <a:gd name="connsiteX0" fmla="*/ 0 w 1133475"/>
                <a:gd name="connsiteY0" fmla="*/ 7874 h 122296"/>
                <a:gd name="connsiteX1" fmla="*/ 195263 w 1133475"/>
                <a:gd name="connsiteY1" fmla="*/ 100743 h 122296"/>
                <a:gd name="connsiteX2" fmla="*/ 964406 w 1133475"/>
                <a:gd name="connsiteY2" fmla="*/ 105505 h 122296"/>
                <a:gd name="connsiteX3" fmla="*/ 1133475 w 1133475"/>
                <a:gd name="connsiteY3" fmla="*/ 0 h 122296"/>
                <a:gd name="connsiteX0" fmla="*/ 0 w 1133475"/>
                <a:gd name="connsiteY0" fmla="*/ 0 h 122296"/>
                <a:gd name="connsiteX1" fmla="*/ 195263 w 1133475"/>
                <a:gd name="connsiteY1" fmla="*/ 100743 h 122296"/>
                <a:gd name="connsiteX2" fmla="*/ 964406 w 1133475"/>
                <a:gd name="connsiteY2" fmla="*/ 105505 h 122296"/>
                <a:gd name="connsiteX3" fmla="*/ 1133475 w 1133475"/>
                <a:gd name="connsiteY3" fmla="*/ 0 h 12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75" h="122296">
                  <a:moveTo>
                    <a:pt x="0" y="0"/>
                  </a:moveTo>
                  <a:cubicBezTo>
                    <a:pt x="17264" y="38298"/>
                    <a:pt x="34529" y="83159"/>
                    <a:pt x="195263" y="100743"/>
                  </a:cubicBezTo>
                  <a:cubicBezTo>
                    <a:pt x="355997" y="118327"/>
                    <a:pt x="808037" y="122296"/>
                    <a:pt x="964406" y="105505"/>
                  </a:cubicBezTo>
                  <a:cubicBezTo>
                    <a:pt x="1120775" y="88714"/>
                    <a:pt x="1127125" y="32147"/>
                    <a:pt x="1133475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3" name="Freeform 22"/>
          <p:cNvSpPr/>
          <p:nvPr/>
        </p:nvSpPr>
        <p:spPr>
          <a:xfrm flipH="1">
            <a:off x="6876256" y="3493276"/>
            <a:ext cx="558730" cy="115986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33CC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Freeform 24"/>
          <p:cNvSpPr/>
          <p:nvPr/>
        </p:nvSpPr>
        <p:spPr>
          <a:xfrm flipH="1">
            <a:off x="6178099" y="4869161"/>
            <a:ext cx="576066" cy="86409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33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Freeform 25"/>
          <p:cNvSpPr/>
          <p:nvPr/>
        </p:nvSpPr>
        <p:spPr>
          <a:xfrm>
            <a:off x="5436096" y="4894894"/>
            <a:ext cx="597989" cy="838362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33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7" name="Group 20"/>
          <p:cNvGrpSpPr/>
          <p:nvPr/>
        </p:nvGrpSpPr>
        <p:grpSpPr>
          <a:xfrm>
            <a:off x="5224672" y="2636913"/>
            <a:ext cx="1867608" cy="2498144"/>
            <a:chOff x="1475656" y="2564904"/>
            <a:chExt cx="2160240" cy="2808312"/>
          </a:xfrm>
        </p:grpSpPr>
        <p:sp>
          <p:nvSpPr>
            <p:cNvPr id="35" name="Oval 10"/>
            <p:cNvSpPr/>
            <p:nvPr/>
          </p:nvSpPr>
          <p:spPr>
            <a:xfrm>
              <a:off x="1475656" y="2564904"/>
              <a:ext cx="2160240" cy="2808312"/>
            </a:xfrm>
            <a:prstGeom prst="ellipse">
              <a:avLst/>
            </a:prstGeom>
            <a:solidFill>
              <a:srgbClr val="0033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6"/>
            <p:cNvSpPr/>
            <p:nvPr/>
          </p:nvSpPr>
          <p:spPr>
            <a:xfrm>
              <a:off x="1979712" y="2996952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Freeform 7"/>
            <p:cNvSpPr/>
            <p:nvPr/>
          </p:nvSpPr>
          <p:spPr>
            <a:xfrm>
              <a:off x="1979712" y="2852936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Freeform 8"/>
            <p:cNvSpPr/>
            <p:nvPr/>
          </p:nvSpPr>
          <p:spPr>
            <a:xfrm>
              <a:off x="1979712" y="2708920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8" name="Chord 27"/>
          <p:cNvSpPr/>
          <p:nvPr/>
        </p:nvSpPr>
        <p:spPr>
          <a:xfrm>
            <a:off x="5902052" y="3696008"/>
            <a:ext cx="487393" cy="330724"/>
          </a:xfrm>
          <a:prstGeom prst="chord">
            <a:avLst>
              <a:gd name="adj1" fmla="val 5430208"/>
              <a:gd name="adj2" fmla="val 5345722"/>
            </a:avLst>
          </a:pr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9" name="Group 12"/>
          <p:cNvGrpSpPr/>
          <p:nvPr/>
        </p:nvGrpSpPr>
        <p:grpSpPr>
          <a:xfrm>
            <a:off x="5921164" y="3322646"/>
            <a:ext cx="451036" cy="248044"/>
            <a:chOff x="6739030" y="3610677"/>
            <a:chExt cx="451036" cy="248044"/>
          </a:xfrm>
        </p:grpSpPr>
        <p:sp>
          <p:nvSpPr>
            <p:cNvPr id="33" name="Oval 32"/>
            <p:cNvSpPr/>
            <p:nvPr/>
          </p:nvSpPr>
          <p:spPr>
            <a:xfrm rot="190219">
              <a:off x="709907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4" name="Oval 33"/>
            <p:cNvSpPr/>
            <p:nvPr/>
          </p:nvSpPr>
          <p:spPr>
            <a:xfrm rot="190219">
              <a:off x="673903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2" name="Arc 31"/>
          <p:cNvSpPr/>
          <p:nvPr/>
        </p:nvSpPr>
        <p:spPr>
          <a:xfrm>
            <a:off x="5580112" y="4293097"/>
            <a:ext cx="1152128" cy="864096"/>
          </a:xfrm>
          <a:prstGeom prst="arc">
            <a:avLst>
              <a:gd name="adj1" fmla="val 13520168"/>
              <a:gd name="adj2" fmla="val 1902360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1" name="Group 40"/>
          <p:cNvGrpSpPr/>
          <p:nvPr/>
        </p:nvGrpSpPr>
        <p:grpSpPr>
          <a:xfrm rot="454366" flipH="1">
            <a:off x="3663180" y="3777962"/>
            <a:ext cx="792088" cy="731158"/>
            <a:chOff x="7812360" y="3429000"/>
            <a:chExt cx="936104" cy="864096"/>
          </a:xfrm>
          <a:solidFill>
            <a:srgbClr val="99FF66"/>
          </a:solidFill>
        </p:grpSpPr>
        <p:sp>
          <p:nvSpPr>
            <p:cNvPr id="40" name="Block Arc 39"/>
            <p:cNvSpPr/>
            <p:nvPr/>
          </p:nvSpPr>
          <p:spPr>
            <a:xfrm flipH="1">
              <a:off x="7812360" y="3573016"/>
              <a:ext cx="576064" cy="576064"/>
            </a:xfrm>
            <a:prstGeom prst="blockArc">
              <a:avLst>
                <a:gd name="adj1" fmla="val 14973920"/>
                <a:gd name="adj2" fmla="val 6673403"/>
                <a:gd name="adj3" fmla="val 21620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39" name="Rounded Rectangle 38"/>
            <p:cNvSpPr/>
            <p:nvPr/>
          </p:nvSpPr>
          <p:spPr>
            <a:xfrm flipH="1">
              <a:off x="8100392" y="3429000"/>
              <a:ext cx="648072" cy="864096"/>
            </a:xfrm>
            <a:prstGeom prst="roundRect">
              <a:avLst>
                <a:gd name="adj" fmla="val 16667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6" name="Group 55"/>
          <p:cNvGrpSpPr/>
          <p:nvPr/>
        </p:nvGrpSpPr>
        <p:grpSpPr>
          <a:xfrm rot="21240556">
            <a:off x="278988" y="1410067"/>
            <a:ext cx="1431633" cy="1981166"/>
            <a:chOff x="-1024310" y="3347251"/>
            <a:chExt cx="1431633" cy="1981166"/>
          </a:xfrm>
        </p:grpSpPr>
        <p:grpSp>
          <p:nvGrpSpPr>
            <p:cNvPr id="47" name="Group 47"/>
            <p:cNvGrpSpPr/>
            <p:nvPr/>
          </p:nvGrpSpPr>
          <p:grpSpPr>
            <a:xfrm>
              <a:off x="-1024310" y="3347251"/>
              <a:ext cx="1386816" cy="1981166"/>
              <a:chOff x="6516216" y="3645024"/>
              <a:chExt cx="1008112" cy="1440160"/>
            </a:xfrm>
          </p:grpSpPr>
          <p:sp>
            <p:nvSpPr>
              <p:cNvPr id="48" name="Rectangle 47"/>
              <p:cNvSpPr/>
              <p:nvPr/>
            </p:nvSpPr>
            <p:spPr>
              <a:xfrm>
                <a:off x="6516216" y="3645024"/>
                <a:ext cx="1008112" cy="1440160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/>
              <a:lstStyle/>
              <a:p>
                <a:pPr algn="r"/>
                <a:r>
                  <a:rPr lang="en-GB" sz="1400" b="1" u="sng" dirty="0" smtClean="0">
                    <a:solidFill>
                      <a:srgbClr val="FF0000"/>
                    </a:solidFill>
                    <a:latin typeface="Bradley Hand ITC" pitchFamily="66" charset="0"/>
                  </a:rPr>
                  <a:t>10</a:t>
                </a:r>
              </a:p>
              <a:p>
                <a:pPr algn="r"/>
                <a:r>
                  <a:rPr lang="en-GB" sz="1400" b="1" dirty="0" smtClean="0">
                    <a:solidFill>
                      <a:srgbClr val="FF0000"/>
                    </a:solidFill>
                    <a:latin typeface="Bradley Hand ITC" pitchFamily="66" charset="0"/>
                  </a:rPr>
                  <a:t>10</a:t>
                </a:r>
                <a:endParaRPr lang="en-GB" sz="1400" b="1" dirty="0">
                  <a:solidFill>
                    <a:srgbClr val="FF0000"/>
                  </a:solidFill>
                  <a:latin typeface="Bradley Hand ITC" pitchFamily="66" charset="0"/>
                </a:endParaRPr>
              </a:p>
            </p:txBody>
          </p:sp>
          <p:sp>
            <p:nvSpPr>
              <p:cNvPr id="49" name="Freeform 48"/>
              <p:cNvSpPr/>
              <p:nvPr/>
            </p:nvSpPr>
            <p:spPr>
              <a:xfrm>
                <a:off x="6681788" y="3714750"/>
                <a:ext cx="648493" cy="1295400"/>
              </a:xfrm>
              <a:custGeom>
                <a:avLst/>
                <a:gdLst>
                  <a:gd name="connsiteX0" fmla="*/ 623887 w 648493"/>
                  <a:gd name="connsiteY0" fmla="*/ 1295400 h 1295400"/>
                  <a:gd name="connsiteX1" fmla="*/ 642937 w 648493"/>
                  <a:gd name="connsiteY1" fmla="*/ 1228725 h 1295400"/>
                  <a:gd name="connsiteX2" fmla="*/ 590550 w 648493"/>
                  <a:gd name="connsiteY2" fmla="*/ 1185863 h 1295400"/>
                  <a:gd name="connsiteX3" fmla="*/ 581025 w 648493"/>
                  <a:gd name="connsiteY3" fmla="*/ 1128713 h 1295400"/>
                  <a:gd name="connsiteX4" fmla="*/ 547687 w 648493"/>
                  <a:gd name="connsiteY4" fmla="*/ 1109663 h 1295400"/>
                  <a:gd name="connsiteX5" fmla="*/ 523875 w 648493"/>
                  <a:gd name="connsiteY5" fmla="*/ 1066800 h 1295400"/>
                  <a:gd name="connsiteX6" fmla="*/ 485775 w 648493"/>
                  <a:gd name="connsiteY6" fmla="*/ 1028700 h 1295400"/>
                  <a:gd name="connsiteX7" fmla="*/ 447675 w 648493"/>
                  <a:gd name="connsiteY7" fmla="*/ 947738 h 1295400"/>
                  <a:gd name="connsiteX8" fmla="*/ 423862 w 648493"/>
                  <a:gd name="connsiteY8" fmla="*/ 823913 h 1295400"/>
                  <a:gd name="connsiteX9" fmla="*/ 395287 w 648493"/>
                  <a:gd name="connsiteY9" fmla="*/ 785813 h 1295400"/>
                  <a:gd name="connsiteX10" fmla="*/ 295275 w 648493"/>
                  <a:gd name="connsiteY10" fmla="*/ 661988 h 1295400"/>
                  <a:gd name="connsiteX11" fmla="*/ 300037 w 648493"/>
                  <a:gd name="connsiteY11" fmla="*/ 614363 h 1295400"/>
                  <a:gd name="connsiteX12" fmla="*/ 295275 w 648493"/>
                  <a:gd name="connsiteY12" fmla="*/ 595313 h 1295400"/>
                  <a:gd name="connsiteX13" fmla="*/ 257175 w 648493"/>
                  <a:gd name="connsiteY13" fmla="*/ 557213 h 1295400"/>
                  <a:gd name="connsiteX14" fmla="*/ 266700 w 648493"/>
                  <a:gd name="connsiteY14" fmla="*/ 504825 h 1295400"/>
                  <a:gd name="connsiteX15" fmla="*/ 223837 w 648493"/>
                  <a:gd name="connsiteY15" fmla="*/ 485775 h 1295400"/>
                  <a:gd name="connsiteX16" fmla="*/ 223837 w 648493"/>
                  <a:gd name="connsiteY16" fmla="*/ 428625 h 1295400"/>
                  <a:gd name="connsiteX17" fmla="*/ 219075 w 648493"/>
                  <a:gd name="connsiteY17" fmla="*/ 357188 h 1295400"/>
                  <a:gd name="connsiteX18" fmla="*/ 180975 w 648493"/>
                  <a:gd name="connsiteY18" fmla="*/ 314325 h 1295400"/>
                  <a:gd name="connsiteX19" fmla="*/ 166687 w 648493"/>
                  <a:gd name="connsiteY19" fmla="*/ 242888 h 1295400"/>
                  <a:gd name="connsiteX20" fmla="*/ 119062 w 648493"/>
                  <a:gd name="connsiteY20" fmla="*/ 190500 h 1295400"/>
                  <a:gd name="connsiteX21" fmla="*/ 119062 w 648493"/>
                  <a:gd name="connsiteY21" fmla="*/ 142875 h 1295400"/>
                  <a:gd name="connsiteX22" fmla="*/ 119062 w 648493"/>
                  <a:gd name="connsiteY22" fmla="*/ 57150 h 1295400"/>
                  <a:gd name="connsiteX23" fmla="*/ 61912 w 648493"/>
                  <a:gd name="connsiteY23" fmla="*/ 33338 h 1295400"/>
                  <a:gd name="connsiteX24" fmla="*/ 0 w 648493"/>
                  <a:gd name="connsiteY24" fmla="*/ 0 h 1295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48493" h="1295400">
                    <a:moveTo>
                      <a:pt x="623887" y="1295400"/>
                    </a:moveTo>
                    <a:cubicBezTo>
                      <a:pt x="636190" y="1271190"/>
                      <a:pt x="648493" y="1246981"/>
                      <a:pt x="642937" y="1228725"/>
                    </a:cubicBezTo>
                    <a:cubicBezTo>
                      <a:pt x="637381" y="1210469"/>
                      <a:pt x="600869" y="1202532"/>
                      <a:pt x="590550" y="1185863"/>
                    </a:cubicBezTo>
                    <a:cubicBezTo>
                      <a:pt x="580231" y="1169194"/>
                      <a:pt x="588169" y="1141413"/>
                      <a:pt x="581025" y="1128713"/>
                    </a:cubicBezTo>
                    <a:cubicBezTo>
                      <a:pt x="573881" y="1116013"/>
                      <a:pt x="557212" y="1119982"/>
                      <a:pt x="547687" y="1109663"/>
                    </a:cubicBezTo>
                    <a:cubicBezTo>
                      <a:pt x="538162" y="1099344"/>
                      <a:pt x="534194" y="1080294"/>
                      <a:pt x="523875" y="1066800"/>
                    </a:cubicBezTo>
                    <a:cubicBezTo>
                      <a:pt x="513556" y="1053306"/>
                      <a:pt x="498475" y="1048544"/>
                      <a:pt x="485775" y="1028700"/>
                    </a:cubicBezTo>
                    <a:cubicBezTo>
                      <a:pt x="473075" y="1008856"/>
                      <a:pt x="457994" y="981869"/>
                      <a:pt x="447675" y="947738"/>
                    </a:cubicBezTo>
                    <a:cubicBezTo>
                      <a:pt x="437356" y="913607"/>
                      <a:pt x="432593" y="850900"/>
                      <a:pt x="423862" y="823913"/>
                    </a:cubicBezTo>
                    <a:cubicBezTo>
                      <a:pt x="415131" y="796926"/>
                      <a:pt x="416718" y="812800"/>
                      <a:pt x="395287" y="785813"/>
                    </a:cubicBezTo>
                    <a:cubicBezTo>
                      <a:pt x="373856" y="758826"/>
                      <a:pt x="311150" y="690563"/>
                      <a:pt x="295275" y="661988"/>
                    </a:cubicBezTo>
                    <a:cubicBezTo>
                      <a:pt x="279400" y="633413"/>
                      <a:pt x="300037" y="625475"/>
                      <a:pt x="300037" y="614363"/>
                    </a:cubicBezTo>
                    <a:cubicBezTo>
                      <a:pt x="300037" y="603251"/>
                      <a:pt x="302419" y="604838"/>
                      <a:pt x="295275" y="595313"/>
                    </a:cubicBezTo>
                    <a:cubicBezTo>
                      <a:pt x="288131" y="585788"/>
                      <a:pt x="261938" y="572294"/>
                      <a:pt x="257175" y="557213"/>
                    </a:cubicBezTo>
                    <a:cubicBezTo>
                      <a:pt x="252413" y="542132"/>
                      <a:pt x="272256" y="516731"/>
                      <a:pt x="266700" y="504825"/>
                    </a:cubicBezTo>
                    <a:cubicBezTo>
                      <a:pt x="261144" y="492919"/>
                      <a:pt x="230981" y="498475"/>
                      <a:pt x="223837" y="485775"/>
                    </a:cubicBezTo>
                    <a:cubicBezTo>
                      <a:pt x="216693" y="473075"/>
                      <a:pt x="224631" y="450056"/>
                      <a:pt x="223837" y="428625"/>
                    </a:cubicBezTo>
                    <a:cubicBezTo>
                      <a:pt x="223043" y="407194"/>
                      <a:pt x="226219" y="376238"/>
                      <a:pt x="219075" y="357188"/>
                    </a:cubicBezTo>
                    <a:cubicBezTo>
                      <a:pt x="211931" y="338138"/>
                      <a:pt x="189706" y="333375"/>
                      <a:pt x="180975" y="314325"/>
                    </a:cubicBezTo>
                    <a:cubicBezTo>
                      <a:pt x="172244" y="295275"/>
                      <a:pt x="177006" y="263526"/>
                      <a:pt x="166687" y="242888"/>
                    </a:cubicBezTo>
                    <a:cubicBezTo>
                      <a:pt x="156368" y="222251"/>
                      <a:pt x="126999" y="207169"/>
                      <a:pt x="119062" y="190500"/>
                    </a:cubicBezTo>
                    <a:cubicBezTo>
                      <a:pt x="111125" y="173831"/>
                      <a:pt x="119062" y="142875"/>
                      <a:pt x="119062" y="142875"/>
                    </a:cubicBezTo>
                    <a:cubicBezTo>
                      <a:pt x="119062" y="120650"/>
                      <a:pt x="128587" y="75406"/>
                      <a:pt x="119062" y="57150"/>
                    </a:cubicBezTo>
                    <a:cubicBezTo>
                      <a:pt x="109537" y="38894"/>
                      <a:pt x="81756" y="42863"/>
                      <a:pt x="61912" y="33338"/>
                    </a:cubicBezTo>
                    <a:cubicBezTo>
                      <a:pt x="42068" y="23813"/>
                      <a:pt x="21034" y="11906"/>
                      <a:pt x="0" y="0"/>
                    </a:cubicBezTo>
                  </a:path>
                </a:pathLst>
              </a:cu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0" name="Freeform 49"/>
              <p:cNvSpPr/>
              <p:nvPr/>
            </p:nvSpPr>
            <p:spPr>
              <a:xfrm>
                <a:off x="6548438" y="3838575"/>
                <a:ext cx="587375" cy="1166813"/>
              </a:xfrm>
              <a:custGeom>
                <a:avLst/>
                <a:gdLst>
                  <a:gd name="connsiteX0" fmla="*/ 323850 w 587375"/>
                  <a:gd name="connsiteY0" fmla="*/ 1166813 h 1166813"/>
                  <a:gd name="connsiteX1" fmla="*/ 361950 w 587375"/>
                  <a:gd name="connsiteY1" fmla="*/ 1090613 h 1166813"/>
                  <a:gd name="connsiteX2" fmla="*/ 95250 w 587375"/>
                  <a:gd name="connsiteY2" fmla="*/ 1076325 h 1166813"/>
                  <a:gd name="connsiteX3" fmla="*/ 171450 w 587375"/>
                  <a:gd name="connsiteY3" fmla="*/ 1042988 h 1166813"/>
                  <a:gd name="connsiteX4" fmla="*/ 52387 w 587375"/>
                  <a:gd name="connsiteY4" fmla="*/ 1009650 h 1166813"/>
                  <a:gd name="connsiteX5" fmla="*/ 138112 w 587375"/>
                  <a:gd name="connsiteY5" fmla="*/ 971550 h 1166813"/>
                  <a:gd name="connsiteX6" fmla="*/ 338137 w 587375"/>
                  <a:gd name="connsiteY6" fmla="*/ 923925 h 1166813"/>
                  <a:gd name="connsiteX7" fmla="*/ 257175 w 587375"/>
                  <a:gd name="connsiteY7" fmla="*/ 857250 h 1166813"/>
                  <a:gd name="connsiteX8" fmla="*/ 542925 w 587375"/>
                  <a:gd name="connsiteY8" fmla="*/ 804863 h 1166813"/>
                  <a:gd name="connsiteX9" fmla="*/ 523875 w 587375"/>
                  <a:gd name="connsiteY9" fmla="*/ 728663 h 1166813"/>
                  <a:gd name="connsiteX10" fmla="*/ 457200 w 587375"/>
                  <a:gd name="connsiteY10" fmla="*/ 638175 h 1166813"/>
                  <a:gd name="connsiteX11" fmla="*/ 414337 w 587375"/>
                  <a:gd name="connsiteY11" fmla="*/ 623888 h 1166813"/>
                  <a:gd name="connsiteX12" fmla="*/ 419100 w 587375"/>
                  <a:gd name="connsiteY12" fmla="*/ 566738 h 1166813"/>
                  <a:gd name="connsiteX13" fmla="*/ 342900 w 587375"/>
                  <a:gd name="connsiteY13" fmla="*/ 528638 h 1166813"/>
                  <a:gd name="connsiteX14" fmla="*/ 209550 w 587375"/>
                  <a:gd name="connsiteY14" fmla="*/ 528638 h 1166813"/>
                  <a:gd name="connsiteX15" fmla="*/ 323850 w 587375"/>
                  <a:gd name="connsiteY15" fmla="*/ 457200 h 1166813"/>
                  <a:gd name="connsiteX16" fmla="*/ 171450 w 587375"/>
                  <a:gd name="connsiteY16" fmla="*/ 381000 h 1166813"/>
                  <a:gd name="connsiteX17" fmla="*/ 314325 w 587375"/>
                  <a:gd name="connsiteY17" fmla="*/ 333375 h 1166813"/>
                  <a:gd name="connsiteX18" fmla="*/ 290512 w 587375"/>
                  <a:gd name="connsiteY18" fmla="*/ 233363 h 1166813"/>
                  <a:gd name="connsiteX19" fmla="*/ 204787 w 587375"/>
                  <a:gd name="connsiteY19" fmla="*/ 166688 h 1166813"/>
                  <a:gd name="connsiteX20" fmla="*/ 204787 w 587375"/>
                  <a:gd name="connsiteY20" fmla="*/ 90488 h 1166813"/>
                  <a:gd name="connsiteX21" fmla="*/ 100012 w 587375"/>
                  <a:gd name="connsiteY21" fmla="*/ 52388 h 1166813"/>
                  <a:gd name="connsiteX22" fmla="*/ 0 w 587375"/>
                  <a:gd name="connsiteY22" fmla="*/ 0 h 1166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87375" h="1166813">
                    <a:moveTo>
                      <a:pt x="323850" y="1166813"/>
                    </a:moveTo>
                    <a:cubicBezTo>
                      <a:pt x="361950" y="1136253"/>
                      <a:pt x="400050" y="1105694"/>
                      <a:pt x="361950" y="1090613"/>
                    </a:cubicBezTo>
                    <a:cubicBezTo>
                      <a:pt x="323850" y="1075532"/>
                      <a:pt x="127000" y="1084262"/>
                      <a:pt x="95250" y="1076325"/>
                    </a:cubicBezTo>
                    <a:cubicBezTo>
                      <a:pt x="63500" y="1068388"/>
                      <a:pt x="178594" y="1054100"/>
                      <a:pt x="171450" y="1042988"/>
                    </a:cubicBezTo>
                    <a:cubicBezTo>
                      <a:pt x="164306" y="1031876"/>
                      <a:pt x="57943" y="1021556"/>
                      <a:pt x="52387" y="1009650"/>
                    </a:cubicBezTo>
                    <a:cubicBezTo>
                      <a:pt x="46831" y="997744"/>
                      <a:pt x="90487" y="985837"/>
                      <a:pt x="138112" y="971550"/>
                    </a:cubicBezTo>
                    <a:cubicBezTo>
                      <a:pt x="185737" y="957263"/>
                      <a:pt x="318293" y="942975"/>
                      <a:pt x="338137" y="923925"/>
                    </a:cubicBezTo>
                    <a:cubicBezTo>
                      <a:pt x="357981" y="904875"/>
                      <a:pt x="223044" y="877094"/>
                      <a:pt x="257175" y="857250"/>
                    </a:cubicBezTo>
                    <a:cubicBezTo>
                      <a:pt x="291306" y="837406"/>
                      <a:pt x="498475" y="826294"/>
                      <a:pt x="542925" y="804863"/>
                    </a:cubicBezTo>
                    <a:cubicBezTo>
                      <a:pt x="587375" y="783432"/>
                      <a:pt x="538163" y="756444"/>
                      <a:pt x="523875" y="728663"/>
                    </a:cubicBezTo>
                    <a:cubicBezTo>
                      <a:pt x="509587" y="700882"/>
                      <a:pt x="475456" y="655637"/>
                      <a:pt x="457200" y="638175"/>
                    </a:cubicBezTo>
                    <a:cubicBezTo>
                      <a:pt x="438944" y="620713"/>
                      <a:pt x="420687" y="635794"/>
                      <a:pt x="414337" y="623888"/>
                    </a:cubicBezTo>
                    <a:cubicBezTo>
                      <a:pt x="407987" y="611982"/>
                      <a:pt x="431006" y="582613"/>
                      <a:pt x="419100" y="566738"/>
                    </a:cubicBezTo>
                    <a:cubicBezTo>
                      <a:pt x="407194" y="550863"/>
                      <a:pt x="377825" y="534988"/>
                      <a:pt x="342900" y="528638"/>
                    </a:cubicBezTo>
                    <a:cubicBezTo>
                      <a:pt x="307975" y="522288"/>
                      <a:pt x="212725" y="540544"/>
                      <a:pt x="209550" y="528638"/>
                    </a:cubicBezTo>
                    <a:cubicBezTo>
                      <a:pt x="206375" y="516732"/>
                      <a:pt x="330200" y="481806"/>
                      <a:pt x="323850" y="457200"/>
                    </a:cubicBezTo>
                    <a:cubicBezTo>
                      <a:pt x="317500" y="432594"/>
                      <a:pt x="173037" y="401637"/>
                      <a:pt x="171450" y="381000"/>
                    </a:cubicBezTo>
                    <a:cubicBezTo>
                      <a:pt x="169863" y="360363"/>
                      <a:pt x="294481" y="357981"/>
                      <a:pt x="314325" y="333375"/>
                    </a:cubicBezTo>
                    <a:cubicBezTo>
                      <a:pt x="334169" y="308769"/>
                      <a:pt x="308768" y="261144"/>
                      <a:pt x="290512" y="233363"/>
                    </a:cubicBezTo>
                    <a:cubicBezTo>
                      <a:pt x="272256" y="205582"/>
                      <a:pt x="219074" y="190500"/>
                      <a:pt x="204787" y="166688"/>
                    </a:cubicBezTo>
                    <a:cubicBezTo>
                      <a:pt x="190500" y="142876"/>
                      <a:pt x="222249" y="109538"/>
                      <a:pt x="204787" y="90488"/>
                    </a:cubicBezTo>
                    <a:cubicBezTo>
                      <a:pt x="187325" y="71438"/>
                      <a:pt x="134143" y="67469"/>
                      <a:pt x="100012" y="52388"/>
                    </a:cubicBezTo>
                    <a:cubicBezTo>
                      <a:pt x="65881" y="37307"/>
                      <a:pt x="32940" y="18653"/>
                      <a:pt x="0" y="0"/>
                    </a:cubicBezTo>
                  </a:path>
                </a:pathLst>
              </a:custGeom>
              <a:ln w="28575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51" name="Straight Connector 50"/>
              <p:cNvCxnSpPr/>
              <p:nvPr/>
            </p:nvCxnSpPr>
            <p:spPr>
              <a:xfrm flipV="1">
                <a:off x="6876256" y="4653136"/>
                <a:ext cx="216024" cy="360040"/>
              </a:xfrm>
              <a:prstGeom prst="line">
                <a:avLst/>
              </a:prstGeom>
              <a:ln w="28575">
                <a:solidFill>
                  <a:srgbClr val="0000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/>
              <p:cNvCxnSpPr/>
              <p:nvPr/>
            </p:nvCxnSpPr>
            <p:spPr>
              <a:xfrm flipH="1" flipV="1">
                <a:off x="7092280" y="4653136"/>
                <a:ext cx="216024" cy="360040"/>
              </a:xfrm>
              <a:prstGeom prst="line">
                <a:avLst/>
              </a:prstGeom>
              <a:ln w="28575">
                <a:solidFill>
                  <a:srgbClr val="0000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" name="Freeform 52"/>
              <p:cNvSpPr/>
              <p:nvPr/>
            </p:nvSpPr>
            <p:spPr>
              <a:xfrm>
                <a:off x="6763668" y="3757786"/>
                <a:ext cx="328612" cy="895350"/>
              </a:xfrm>
              <a:custGeom>
                <a:avLst/>
                <a:gdLst>
                  <a:gd name="connsiteX0" fmla="*/ 328612 w 328612"/>
                  <a:gd name="connsiteY0" fmla="*/ 895350 h 895350"/>
                  <a:gd name="connsiteX1" fmla="*/ 261937 w 328612"/>
                  <a:gd name="connsiteY1" fmla="*/ 538163 h 895350"/>
                  <a:gd name="connsiteX2" fmla="*/ 133350 w 328612"/>
                  <a:gd name="connsiteY2" fmla="*/ 200025 h 895350"/>
                  <a:gd name="connsiteX3" fmla="*/ 0 w 328612"/>
                  <a:gd name="connsiteY3" fmla="*/ 0 h 89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895350">
                    <a:moveTo>
                      <a:pt x="328612" y="895350"/>
                    </a:moveTo>
                    <a:cubicBezTo>
                      <a:pt x="311546" y="774700"/>
                      <a:pt x="294481" y="654051"/>
                      <a:pt x="261937" y="538163"/>
                    </a:cubicBezTo>
                    <a:cubicBezTo>
                      <a:pt x="229393" y="422276"/>
                      <a:pt x="177006" y="289719"/>
                      <a:pt x="133350" y="200025"/>
                    </a:cubicBezTo>
                    <a:cubicBezTo>
                      <a:pt x="89694" y="110331"/>
                      <a:pt x="44847" y="55165"/>
                      <a:pt x="0" y="0"/>
                    </a:cubicBezTo>
                  </a:path>
                </a:pathLst>
              </a:custGeom>
              <a:ln w="28575">
                <a:solidFill>
                  <a:srgbClr val="0000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-407324" y="3789040"/>
              <a:ext cx="81464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b="1" dirty="0" smtClean="0">
                  <a:solidFill>
                    <a:srgbClr val="FF0000"/>
                  </a:solidFill>
                  <a:latin typeface="Bradley Hand ITC" pitchFamily="66" charset="0"/>
                </a:rPr>
                <a:t>Good work!</a:t>
              </a:r>
              <a:endParaRPr lang="en-GB" sz="1000" b="1" dirty="0">
                <a:solidFill>
                  <a:srgbClr val="FF0000"/>
                </a:solidFill>
                <a:latin typeface="Bradley Hand ITC" pitchFamily="66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 rot="451125">
            <a:off x="7348813" y="1808174"/>
            <a:ext cx="1224136" cy="1800200"/>
            <a:chOff x="7308304" y="332656"/>
            <a:chExt cx="1224136" cy="1800200"/>
          </a:xfrm>
        </p:grpSpPr>
        <p:sp>
          <p:nvSpPr>
            <p:cNvPr id="58" name="Rounded Rectangle 57"/>
            <p:cNvSpPr/>
            <p:nvPr/>
          </p:nvSpPr>
          <p:spPr>
            <a:xfrm>
              <a:off x="7308304" y="908720"/>
              <a:ext cx="720080" cy="1224136"/>
            </a:xfrm>
            <a:prstGeom prst="roundRect">
              <a:avLst/>
            </a:pr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9" name="Rectangle 58"/>
            <p:cNvSpPr/>
            <p:nvPr/>
          </p:nvSpPr>
          <p:spPr>
            <a:xfrm>
              <a:off x="7452320" y="332656"/>
              <a:ext cx="144016" cy="576064"/>
            </a:xfrm>
            <a:prstGeom prst="rect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0" name="Rectangle 59"/>
            <p:cNvSpPr/>
            <p:nvPr/>
          </p:nvSpPr>
          <p:spPr>
            <a:xfrm>
              <a:off x="7740352" y="476672"/>
              <a:ext cx="45719" cy="432048"/>
            </a:xfrm>
            <a:prstGeom prst="rect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62" name="Straight Connector 61"/>
            <p:cNvCxnSpPr/>
            <p:nvPr/>
          </p:nvCxnSpPr>
          <p:spPr>
            <a:xfrm>
              <a:off x="7452320" y="1052736"/>
              <a:ext cx="3600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>
              <a:off x="7452320" y="1196752"/>
              <a:ext cx="3600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Rectangle 65"/>
            <p:cNvSpPr/>
            <p:nvPr/>
          </p:nvSpPr>
          <p:spPr>
            <a:xfrm>
              <a:off x="8028383" y="1412776"/>
              <a:ext cx="396479" cy="72008"/>
            </a:xfrm>
            <a:prstGeom prst="rect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4" name="Freeform 63"/>
            <p:cNvSpPr/>
            <p:nvPr/>
          </p:nvSpPr>
          <p:spPr>
            <a:xfrm>
              <a:off x="8312730" y="1412776"/>
              <a:ext cx="219710" cy="551180"/>
            </a:xfrm>
            <a:custGeom>
              <a:avLst/>
              <a:gdLst>
                <a:gd name="connsiteX0" fmla="*/ 102870 w 219710"/>
                <a:gd name="connsiteY0" fmla="*/ 6350 h 551180"/>
                <a:gd name="connsiteX1" fmla="*/ 3810 w 219710"/>
                <a:gd name="connsiteY1" fmla="*/ 425450 h 551180"/>
                <a:gd name="connsiteX2" fmla="*/ 125730 w 219710"/>
                <a:gd name="connsiteY2" fmla="*/ 539750 h 551180"/>
                <a:gd name="connsiteX3" fmla="*/ 217170 w 219710"/>
                <a:gd name="connsiteY3" fmla="*/ 463550 h 551180"/>
                <a:gd name="connsiteX4" fmla="*/ 102870 w 219710"/>
                <a:gd name="connsiteY4" fmla="*/ 6350 h 551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710" h="551180">
                  <a:moveTo>
                    <a:pt x="102870" y="6350"/>
                  </a:moveTo>
                  <a:cubicBezTo>
                    <a:pt x="67310" y="0"/>
                    <a:pt x="0" y="336550"/>
                    <a:pt x="3810" y="425450"/>
                  </a:cubicBezTo>
                  <a:cubicBezTo>
                    <a:pt x="7620" y="514350"/>
                    <a:pt x="90170" y="533400"/>
                    <a:pt x="125730" y="539750"/>
                  </a:cubicBezTo>
                  <a:cubicBezTo>
                    <a:pt x="161290" y="546100"/>
                    <a:pt x="219710" y="551180"/>
                    <a:pt x="217170" y="463550"/>
                  </a:cubicBezTo>
                  <a:cubicBezTo>
                    <a:pt x="214630" y="375920"/>
                    <a:pt x="138430" y="12700"/>
                    <a:pt x="102870" y="6350"/>
                  </a:cubicBezTo>
                  <a:close/>
                </a:path>
              </a:pathLst>
            </a:custGeom>
            <a:solidFill>
              <a:srgbClr val="5F5F5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Freeform 64"/>
            <p:cNvSpPr/>
            <p:nvPr/>
          </p:nvSpPr>
          <p:spPr>
            <a:xfrm rot="10800000">
              <a:off x="8309044" y="908720"/>
              <a:ext cx="219710" cy="551180"/>
            </a:xfrm>
            <a:custGeom>
              <a:avLst/>
              <a:gdLst>
                <a:gd name="connsiteX0" fmla="*/ 102870 w 219710"/>
                <a:gd name="connsiteY0" fmla="*/ 6350 h 551180"/>
                <a:gd name="connsiteX1" fmla="*/ 3810 w 219710"/>
                <a:gd name="connsiteY1" fmla="*/ 425450 h 551180"/>
                <a:gd name="connsiteX2" fmla="*/ 125730 w 219710"/>
                <a:gd name="connsiteY2" fmla="*/ 539750 h 551180"/>
                <a:gd name="connsiteX3" fmla="*/ 217170 w 219710"/>
                <a:gd name="connsiteY3" fmla="*/ 463550 h 551180"/>
                <a:gd name="connsiteX4" fmla="*/ 102870 w 219710"/>
                <a:gd name="connsiteY4" fmla="*/ 6350 h 551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710" h="551180">
                  <a:moveTo>
                    <a:pt x="102870" y="6350"/>
                  </a:moveTo>
                  <a:cubicBezTo>
                    <a:pt x="67310" y="0"/>
                    <a:pt x="0" y="336550"/>
                    <a:pt x="3810" y="425450"/>
                  </a:cubicBezTo>
                  <a:cubicBezTo>
                    <a:pt x="7620" y="514350"/>
                    <a:pt x="90170" y="533400"/>
                    <a:pt x="125730" y="539750"/>
                  </a:cubicBezTo>
                  <a:cubicBezTo>
                    <a:pt x="161290" y="546100"/>
                    <a:pt x="219710" y="551180"/>
                    <a:pt x="217170" y="463550"/>
                  </a:cubicBezTo>
                  <a:cubicBezTo>
                    <a:pt x="214630" y="375920"/>
                    <a:pt x="138430" y="12700"/>
                    <a:pt x="102870" y="6350"/>
                  </a:cubicBezTo>
                  <a:close/>
                </a:path>
              </a:pathLst>
            </a:custGeom>
            <a:solidFill>
              <a:srgbClr val="5F5F5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3779912" y="2996952"/>
            <a:ext cx="432048" cy="666750"/>
            <a:chOff x="1475656" y="2420888"/>
            <a:chExt cx="576064" cy="666750"/>
          </a:xfrm>
        </p:grpSpPr>
        <p:sp>
          <p:nvSpPr>
            <p:cNvPr id="71" name="Freeform 70"/>
            <p:cNvSpPr/>
            <p:nvPr/>
          </p:nvSpPr>
          <p:spPr>
            <a:xfrm>
              <a:off x="1475656" y="2420888"/>
              <a:ext cx="147637" cy="666750"/>
            </a:xfrm>
            <a:custGeom>
              <a:avLst/>
              <a:gdLst>
                <a:gd name="connsiteX0" fmla="*/ 107950 w 147637"/>
                <a:gd name="connsiteY0" fmla="*/ 666750 h 666750"/>
                <a:gd name="connsiteX1" fmla="*/ 3175 w 147637"/>
                <a:gd name="connsiteY1" fmla="*/ 542925 h 666750"/>
                <a:gd name="connsiteX2" fmla="*/ 127000 w 147637"/>
                <a:gd name="connsiteY2" fmla="*/ 428625 h 666750"/>
                <a:gd name="connsiteX3" fmla="*/ 12700 w 147637"/>
                <a:gd name="connsiteY3" fmla="*/ 285750 h 666750"/>
                <a:gd name="connsiteX4" fmla="*/ 146050 w 147637"/>
                <a:gd name="connsiteY4" fmla="*/ 152400 h 666750"/>
                <a:gd name="connsiteX5" fmla="*/ 22225 w 147637"/>
                <a:gd name="connsiteY5" fmla="*/ 66675 h 666750"/>
                <a:gd name="connsiteX6" fmla="*/ 79375 w 147637"/>
                <a:gd name="connsiteY6" fmla="*/ 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637" h="666750">
                  <a:moveTo>
                    <a:pt x="107950" y="666750"/>
                  </a:moveTo>
                  <a:cubicBezTo>
                    <a:pt x="53975" y="624681"/>
                    <a:pt x="0" y="582612"/>
                    <a:pt x="3175" y="542925"/>
                  </a:cubicBezTo>
                  <a:cubicBezTo>
                    <a:pt x="6350" y="503238"/>
                    <a:pt x="125413" y="471487"/>
                    <a:pt x="127000" y="428625"/>
                  </a:cubicBezTo>
                  <a:cubicBezTo>
                    <a:pt x="128587" y="385763"/>
                    <a:pt x="9525" y="331787"/>
                    <a:pt x="12700" y="285750"/>
                  </a:cubicBezTo>
                  <a:cubicBezTo>
                    <a:pt x="15875" y="239713"/>
                    <a:pt x="144463" y="188912"/>
                    <a:pt x="146050" y="152400"/>
                  </a:cubicBezTo>
                  <a:cubicBezTo>
                    <a:pt x="147637" y="115888"/>
                    <a:pt x="33337" y="92075"/>
                    <a:pt x="22225" y="66675"/>
                  </a:cubicBezTo>
                  <a:cubicBezTo>
                    <a:pt x="11113" y="41275"/>
                    <a:pt x="45244" y="20637"/>
                    <a:pt x="79375" y="0"/>
                  </a:cubicBezTo>
                </a:path>
              </a:pathLst>
            </a:custGeom>
            <a:ln w="3810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Freeform 71"/>
            <p:cNvSpPr/>
            <p:nvPr/>
          </p:nvSpPr>
          <p:spPr>
            <a:xfrm>
              <a:off x="1688059" y="2420888"/>
              <a:ext cx="147637" cy="666750"/>
            </a:xfrm>
            <a:custGeom>
              <a:avLst/>
              <a:gdLst>
                <a:gd name="connsiteX0" fmla="*/ 107950 w 147637"/>
                <a:gd name="connsiteY0" fmla="*/ 666750 h 666750"/>
                <a:gd name="connsiteX1" fmla="*/ 3175 w 147637"/>
                <a:gd name="connsiteY1" fmla="*/ 542925 h 666750"/>
                <a:gd name="connsiteX2" fmla="*/ 127000 w 147637"/>
                <a:gd name="connsiteY2" fmla="*/ 428625 h 666750"/>
                <a:gd name="connsiteX3" fmla="*/ 12700 w 147637"/>
                <a:gd name="connsiteY3" fmla="*/ 285750 h 666750"/>
                <a:gd name="connsiteX4" fmla="*/ 146050 w 147637"/>
                <a:gd name="connsiteY4" fmla="*/ 152400 h 666750"/>
                <a:gd name="connsiteX5" fmla="*/ 22225 w 147637"/>
                <a:gd name="connsiteY5" fmla="*/ 66675 h 666750"/>
                <a:gd name="connsiteX6" fmla="*/ 79375 w 147637"/>
                <a:gd name="connsiteY6" fmla="*/ 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637" h="666750">
                  <a:moveTo>
                    <a:pt x="107950" y="666750"/>
                  </a:moveTo>
                  <a:cubicBezTo>
                    <a:pt x="53975" y="624681"/>
                    <a:pt x="0" y="582612"/>
                    <a:pt x="3175" y="542925"/>
                  </a:cubicBezTo>
                  <a:cubicBezTo>
                    <a:pt x="6350" y="503238"/>
                    <a:pt x="125413" y="471487"/>
                    <a:pt x="127000" y="428625"/>
                  </a:cubicBezTo>
                  <a:cubicBezTo>
                    <a:pt x="128587" y="385763"/>
                    <a:pt x="9525" y="331787"/>
                    <a:pt x="12700" y="285750"/>
                  </a:cubicBezTo>
                  <a:cubicBezTo>
                    <a:pt x="15875" y="239713"/>
                    <a:pt x="144463" y="188912"/>
                    <a:pt x="146050" y="152400"/>
                  </a:cubicBezTo>
                  <a:cubicBezTo>
                    <a:pt x="147637" y="115888"/>
                    <a:pt x="33337" y="92075"/>
                    <a:pt x="22225" y="66675"/>
                  </a:cubicBezTo>
                  <a:cubicBezTo>
                    <a:pt x="11113" y="41275"/>
                    <a:pt x="45244" y="20637"/>
                    <a:pt x="79375" y="0"/>
                  </a:cubicBezTo>
                </a:path>
              </a:pathLst>
            </a:custGeom>
            <a:ln w="3810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Freeform 72"/>
            <p:cNvSpPr/>
            <p:nvPr/>
          </p:nvSpPr>
          <p:spPr>
            <a:xfrm>
              <a:off x="1904083" y="2420888"/>
              <a:ext cx="147637" cy="666750"/>
            </a:xfrm>
            <a:custGeom>
              <a:avLst/>
              <a:gdLst>
                <a:gd name="connsiteX0" fmla="*/ 107950 w 147637"/>
                <a:gd name="connsiteY0" fmla="*/ 666750 h 666750"/>
                <a:gd name="connsiteX1" fmla="*/ 3175 w 147637"/>
                <a:gd name="connsiteY1" fmla="*/ 542925 h 666750"/>
                <a:gd name="connsiteX2" fmla="*/ 127000 w 147637"/>
                <a:gd name="connsiteY2" fmla="*/ 428625 h 666750"/>
                <a:gd name="connsiteX3" fmla="*/ 12700 w 147637"/>
                <a:gd name="connsiteY3" fmla="*/ 285750 h 666750"/>
                <a:gd name="connsiteX4" fmla="*/ 146050 w 147637"/>
                <a:gd name="connsiteY4" fmla="*/ 152400 h 666750"/>
                <a:gd name="connsiteX5" fmla="*/ 22225 w 147637"/>
                <a:gd name="connsiteY5" fmla="*/ 66675 h 666750"/>
                <a:gd name="connsiteX6" fmla="*/ 79375 w 147637"/>
                <a:gd name="connsiteY6" fmla="*/ 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637" h="666750">
                  <a:moveTo>
                    <a:pt x="107950" y="666750"/>
                  </a:moveTo>
                  <a:cubicBezTo>
                    <a:pt x="53975" y="624681"/>
                    <a:pt x="0" y="582612"/>
                    <a:pt x="3175" y="542925"/>
                  </a:cubicBezTo>
                  <a:cubicBezTo>
                    <a:pt x="6350" y="503238"/>
                    <a:pt x="125413" y="471487"/>
                    <a:pt x="127000" y="428625"/>
                  </a:cubicBezTo>
                  <a:cubicBezTo>
                    <a:pt x="128587" y="385763"/>
                    <a:pt x="9525" y="331787"/>
                    <a:pt x="12700" y="285750"/>
                  </a:cubicBezTo>
                  <a:cubicBezTo>
                    <a:pt x="15875" y="239713"/>
                    <a:pt x="144463" y="188912"/>
                    <a:pt x="146050" y="152400"/>
                  </a:cubicBezTo>
                  <a:cubicBezTo>
                    <a:pt x="147637" y="115888"/>
                    <a:pt x="33337" y="92075"/>
                    <a:pt x="22225" y="66675"/>
                  </a:cubicBezTo>
                  <a:cubicBezTo>
                    <a:pt x="11113" y="41275"/>
                    <a:pt x="45244" y="20637"/>
                    <a:pt x="79375" y="0"/>
                  </a:cubicBezTo>
                </a:path>
              </a:pathLst>
            </a:custGeom>
            <a:ln w="3810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4716016" y="3284984"/>
            <a:ext cx="432048" cy="666750"/>
            <a:chOff x="1475656" y="2420888"/>
            <a:chExt cx="576064" cy="666750"/>
          </a:xfrm>
        </p:grpSpPr>
        <p:sp>
          <p:nvSpPr>
            <p:cNvPr id="75" name="Freeform 74"/>
            <p:cNvSpPr/>
            <p:nvPr/>
          </p:nvSpPr>
          <p:spPr>
            <a:xfrm>
              <a:off x="1475656" y="2420888"/>
              <a:ext cx="147637" cy="666750"/>
            </a:xfrm>
            <a:custGeom>
              <a:avLst/>
              <a:gdLst>
                <a:gd name="connsiteX0" fmla="*/ 107950 w 147637"/>
                <a:gd name="connsiteY0" fmla="*/ 666750 h 666750"/>
                <a:gd name="connsiteX1" fmla="*/ 3175 w 147637"/>
                <a:gd name="connsiteY1" fmla="*/ 542925 h 666750"/>
                <a:gd name="connsiteX2" fmla="*/ 127000 w 147637"/>
                <a:gd name="connsiteY2" fmla="*/ 428625 h 666750"/>
                <a:gd name="connsiteX3" fmla="*/ 12700 w 147637"/>
                <a:gd name="connsiteY3" fmla="*/ 285750 h 666750"/>
                <a:gd name="connsiteX4" fmla="*/ 146050 w 147637"/>
                <a:gd name="connsiteY4" fmla="*/ 152400 h 666750"/>
                <a:gd name="connsiteX5" fmla="*/ 22225 w 147637"/>
                <a:gd name="connsiteY5" fmla="*/ 66675 h 666750"/>
                <a:gd name="connsiteX6" fmla="*/ 79375 w 147637"/>
                <a:gd name="connsiteY6" fmla="*/ 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637" h="666750">
                  <a:moveTo>
                    <a:pt x="107950" y="666750"/>
                  </a:moveTo>
                  <a:cubicBezTo>
                    <a:pt x="53975" y="624681"/>
                    <a:pt x="0" y="582612"/>
                    <a:pt x="3175" y="542925"/>
                  </a:cubicBezTo>
                  <a:cubicBezTo>
                    <a:pt x="6350" y="503238"/>
                    <a:pt x="125413" y="471487"/>
                    <a:pt x="127000" y="428625"/>
                  </a:cubicBezTo>
                  <a:cubicBezTo>
                    <a:pt x="128587" y="385763"/>
                    <a:pt x="9525" y="331787"/>
                    <a:pt x="12700" y="285750"/>
                  </a:cubicBezTo>
                  <a:cubicBezTo>
                    <a:pt x="15875" y="239713"/>
                    <a:pt x="144463" y="188912"/>
                    <a:pt x="146050" y="152400"/>
                  </a:cubicBezTo>
                  <a:cubicBezTo>
                    <a:pt x="147637" y="115888"/>
                    <a:pt x="33337" y="92075"/>
                    <a:pt x="22225" y="66675"/>
                  </a:cubicBezTo>
                  <a:cubicBezTo>
                    <a:pt x="11113" y="41275"/>
                    <a:pt x="45244" y="20637"/>
                    <a:pt x="79375" y="0"/>
                  </a:cubicBezTo>
                </a:path>
              </a:pathLst>
            </a:custGeom>
            <a:ln w="3810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6" name="Freeform 75"/>
            <p:cNvSpPr/>
            <p:nvPr/>
          </p:nvSpPr>
          <p:spPr>
            <a:xfrm>
              <a:off x="1688059" y="2420888"/>
              <a:ext cx="147637" cy="666750"/>
            </a:xfrm>
            <a:custGeom>
              <a:avLst/>
              <a:gdLst>
                <a:gd name="connsiteX0" fmla="*/ 107950 w 147637"/>
                <a:gd name="connsiteY0" fmla="*/ 666750 h 666750"/>
                <a:gd name="connsiteX1" fmla="*/ 3175 w 147637"/>
                <a:gd name="connsiteY1" fmla="*/ 542925 h 666750"/>
                <a:gd name="connsiteX2" fmla="*/ 127000 w 147637"/>
                <a:gd name="connsiteY2" fmla="*/ 428625 h 666750"/>
                <a:gd name="connsiteX3" fmla="*/ 12700 w 147637"/>
                <a:gd name="connsiteY3" fmla="*/ 285750 h 666750"/>
                <a:gd name="connsiteX4" fmla="*/ 146050 w 147637"/>
                <a:gd name="connsiteY4" fmla="*/ 152400 h 666750"/>
                <a:gd name="connsiteX5" fmla="*/ 22225 w 147637"/>
                <a:gd name="connsiteY5" fmla="*/ 66675 h 666750"/>
                <a:gd name="connsiteX6" fmla="*/ 79375 w 147637"/>
                <a:gd name="connsiteY6" fmla="*/ 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637" h="666750">
                  <a:moveTo>
                    <a:pt x="107950" y="666750"/>
                  </a:moveTo>
                  <a:cubicBezTo>
                    <a:pt x="53975" y="624681"/>
                    <a:pt x="0" y="582612"/>
                    <a:pt x="3175" y="542925"/>
                  </a:cubicBezTo>
                  <a:cubicBezTo>
                    <a:pt x="6350" y="503238"/>
                    <a:pt x="125413" y="471487"/>
                    <a:pt x="127000" y="428625"/>
                  </a:cubicBezTo>
                  <a:cubicBezTo>
                    <a:pt x="128587" y="385763"/>
                    <a:pt x="9525" y="331787"/>
                    <a:pt x="12700" y="285750"/>
                  </a:cubicBezTo>
                  <a:cubicBezTo>
                    <a:pt x="15875" y="239713"/>
                    <a:pt x="144463" y="188912"/>
                    <a:pt x="146050" y="152400"/>
                  </a:cubicBezTo>
                  <a:cubicBezTo>
                    <a:pt x="147637" y="115888"/>
                    <a:pt x="33337" y="92075"/>
                    <a:pt x="22225" y="66675"/>
                  </a:cubicBezTo>
                  <a:cubicBezTo>
                    <a:pt x="11113" y="41275"/>
                    <a:pt x="45244" y="20637"/>
                    <a:pt x="79375" y="0"/>
                  </a:cubicBezTo>
                </a:path>
              </a:pathLst>
            </a:custGeom>
            <a:ln w="3810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7" name="Freeform 76"/>
            <p:cNvSpPr/>
            <p:nvPr/>
          </p:nvSpPr>
          <p:spPr>
            <a:xfrm>
              <a:off x="1904083" y="2420888"/>
              <a:ext cx="147637" cy="666750"/>
            </a:xfrm>
            <a:custGeom>
              <a:avLst/>
              <a:gdLst>
                <a:gd name="connsiteX0" fmla="*/ 107950 w 147637"/>
                <a:gd name="connsiteY0" fmla="*/ 666750 h 666750"/>
                <a:gd name="connsiteX1" fmla="*/ 3175 w 147637"/>
                <a:gd name="connsiteY1" fmla="*/ 542925 h 666750"/>
                <a:gd name="connsiteX2" fmla="*/ 127000 w 147637"/>
                <a:gd name="connsiteY2" fmla="*/ 428625 h 666750"/>
                <a:gd name="connsiteX3" fmla="*/ 12700 w 147637"/>
                <a:gd name="connsiteY3" fmla="*/ 285750 h 666750"/>
                <a:gd name="connsiteX4" fmla="*/ 146050 w 147637"/>
                <a:gd name="connsiteY4" fmla="*/ 152400 h 666750"/>
                <a:gd name="connsiteX5" fmla="*/ 22225 w 147637"/>
                <a:gd name="connsiteY5" fmla="*/ 66675 h 666750"/>
                <a:gd name="connsiteX6" fmla="*/ 79375 w 147637"/>
                <a:gd name="connsiteY6" fmla="*/ 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637" h="666750">
                  <a:moveTo>
                    <a:pt x="107950" y="666750"/>
                  </a:moveTo>
                  <a:cubicBezTo>
                    <a:pt x="53975" y="624681"/>
                    <a:pt x="0" y="582612"/>
                    <a:pt x="3175" y="542925"/>
                  </a:cubicBezTo>
                  <a:cubicBezTo>
                    <a:pt x="6350" y="503238"/>
                    <a:pt x="125413" y="471487"/>
                    <a:pt x="127000" y="428625"/>
                  </a:cubicBezTo>
                  <a:cubicBezTo>
                    <a:pt x="128587" y="385763"/>
                    <a:pt x="9525" y="331787"/>
                    <a:pt x="12700" y="285750"/>
                  </a:cubicBezTo>
                  <a:cubicBezTo>
                    <a:pt x="15875" y="239713"/>
                    <a:pt x="144463" y="188912"/>
                    <a:pt x="146050" y="152400"/>
                  </a:cubicBezTo>
                  <a:cubicBezTo>
                    <a:pt x="147637" y="115888"/>
                    <a:pt x="33337" y="92075"/>
                    <a:pt x="22225" y="66675"/>
                  </a:cubicBezTo>
                  <a:cubicBezTo>
                    <a:pt x="11113" y="41275"/>
                    <a:pt x="45244" y="20637"/>
                    <a:pt x="79375" y="0"/>
                  </a:cubicBezTo>
                </a:path>
              </a:pathLst>
            </a:custGeom>
            <a:ln w="3810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78" name="Group 13"/>
          <p:cNvGrpSpPr/>
          <p:nvPr/>
        </p:nvGrpSpPr>
        <p:grpSpPr>
          <a:xfrm flipH="1">
            <a:off x="4499993" y="4077072"/>
            <a:ext cx="720079" cy="648072"/>
            <a:chOff x="2450398" y="1268760"/>
            <a:chExt cx="1257506" cy="1008112"/>
          </a:xfrm>
          <a:gradFill flip="none" rotWithShape="1">
            <a:gsLst>
              <a:gs pos="20000">
                <a:schemeClr val="bg1">
                  <a:lumMod val="50000"/>
                </a:schemeClr>
              </a:gs>
              <a:gs pos="63000">
                <a:schemeClr val="bg1"/>
              </a:gs>
              <a:gs pos="100000">
                <a:schemeClr val="bg1">
                  <a:lumMod val="50000"/>
                </a:schemeClr>
              </a:gs>
            </a:gsLst>
            <a:lin ang="10800000" scaled="1"/>
            <a:tileRect/>
          </a:gradFill>
        </p:grpSpPr>
        <p:sp>
          <p:nvSpPr>
            <p:cNvPr id="79" name="Rounded Rectangle 78"/>
            <p:cNvSpPr/>
            <p:nvPr/>
          </p:nvSpPr>
          <p:spPr>
            <a:xfrm>
              <a:off x="2450398" y="1268760"/>
              <a:ext cx="864098" cy="1008112"/>
            </a:xfrm>
            <a:prstGeom prst="roundRect">
              <a:avLst>
                <a:gd name="adj" fmla="val 7334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900" b="1" i="1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Cafe</a:t>
              </a:r>
            </a:p>
            <a:p>
              <a:pPr algn="ctr"/>
              <a:r>
                <a:rPr lang="en-GB" sz="900" b="1" i="1" dirty="0" err="1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Harri</a:t>
              </a:r>
              <a:r>
                <a:rPr lang="en-GB" sz="900" b="1" i="1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-son</a:t>
              </a:r>
              <a:endParaRPr lang="en-GB" sz="900" b="1" i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80" name="Block Arc 79"/>
            <p:cNvSpPr/>
            <p:nvPr/>
          </p:nvSpPr>
          <p:spPr>
            <a:xfrm rot="5400000">
              <a:off x="2951820" y="1376772"/>
              <a:ext cx="720080" cy="792088"/>
            </a:xfrm>
            <a:prstGeom prst="blockArc">
              <a:avLst/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sp>
        <p:nvSpPr>
          <p:cNvPr id="82" name="Arc 81"/>
          <p:cNvSpPr/>
          <p:nvPr/>
        </p:nvSpPr>
        <p:spPr>
          <a:xfrm flipV="1">
            <a:off x="5580112" y="3501008"/>
            <a:ext cx="1152128" cy="864096"/>
          </a:xfrm>
          <a:prstGeom prst="arc">
            <a:avLst>
              <a:gd name="adj1" fmla="val 13520168"/>
              <a:gd name="adj2" fmla="val 1902360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2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3" dur="2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6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2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2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2" dur="2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5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xit" presetSubtype="0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xit" presetSubtype="0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6" grpId="1" animBg="1"/>
      <p:bldP spid="86" grpId="2" animBg="1"/>
      <p:bldP spid="31" grpId="0" animBg="1"/>
      <p:bldP spid="31" grpId="1" animBg="1"/>
      <p:bldP spid="31" grpId="2" animBg="1"/>
      <p:bldP spid="31" grpId="4" animBg="1"/>
      <p:bldP spid="81" grpId="0" animBg="1"/>
      <p:bldP spid="81" grpId="1" animBg="1"/>
      <p:bldP spid="81" grpId="2" animBg="1"/>
      <p:bldP spid="7" grpId="0" animBg="1"/>
      <p:bldP spid="7" grpId="1" animBg="1"/>
      <p:bldP spid="7" grpId="2" animBg="1"/>
      <p:bldP spid="7" grpId="3" animBg="1"/>
      <p:bldP spid="7" grpId="4" animBg="1"/>
      <p:bldP spid="4" grpId="0" animBg="1"/>
      <p:bldP spid="4" grpId="1" animBg="1"/>
      <p:bldP spid="4" grpId="2" animBg="1"/>
      <p:bldP spid="4" grpId="3" animBg="1"/>
      <p:bldP spid="23" grpId="0" animBg="1"/>
      <p:bldP spid="23" grpId="1" animBg="1"/>
      <p:bldP spid="23" grpId="2" animBg="1"/>
      <p:bldP spid="23" grpId="3" animBg="1"/>
      <p:bldP spid="23" grpId="4" animBg="1"/>
      <p:bldP spid="23" grpId="5" animBg="1"/>
      <p:bldP spid="23" grpId="6" animBg="1"/>
      <p:bldP spid="32" grpId="0" animBg="1"/>
      <p:bldP spid="8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Straight Connector 50"/>
          <p:cNvCxnSpPr/>
          <p:nvPr/>
        </p:nvCxnSpPr>
        <p:spPr>
          <a:xfrm flipV="1">
            <a:off x="-2804584" y="-60937"/>
            <a:ext cx="0" cy="375317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" name="Group 67"/>
          <p:cNvGrpSpPr/>
          <p:nvPr/>
        </p:nvGrpSpPr>
        <p:grpSpPr>
          <a:xfrm>
            <a:off x="-2988840" y="-2259632"/>
            <a:ext cx="14360852" cy="9909720"/>
            <a:chOff x="-2988840" y="-2259632"/>
            <a:chExt cx="14360852" cy="9909720"/>
          </a:xfrm>
        </p:grpSpPr>
        <p:sp>
          <p:nvSpPr>
            <p:cNvPr id="48" name="Rectangle 47"/>
            <p:cNvSpPr/>
            <p:nvPr/>
          </p:nvSpPr>
          <p:spPr>
            <a:xfrm>
              <a:off x="-2372536" y="3674483"/>
              <a:ext cx="12529392" cy="3975605"/>
            </a:xfrm>
            <a:prstGeom prst="rect">
              <a:avLst/>
            </a:prstGeom>
            <a:solidFill>
              <a:srgbClr val="0066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50" name="Straight Connector 49"/>
            <p:cNvCxnSpPr/>
            <p:nvPr/>
          </p:nvCxnSpPr>
          <p:spPr>
            <a:xfrm flipV="1">
              <a:off x="-1903976" y="3646288"/>
              <a:ext cx="11412760" cy="28195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" name="Group 8"/>
            <p:cNvGrpSpPr/>
            <p:nvPr/>
          </p:nvGrpSpPr>
          <p:grpSpPr>
            <a:xfrm>
              <a:off x="5868144" y="2924944"/>
              <a:ext cx="4284476" cy="2211342"/>
              <a:chOff x="3491880" y="4077072"/>
              <a:chExt cx="4464496" cy="2304256"/>
            </a:xfrm>
            <a:solidFill>
              <a:srgbClr val="CC9900"/>
            </a:solidFill>
          </p:grpSpPr>
          <p:sp>
            <p:nvSpPr>
              <p:cNvPr id="64" name="Rectangle 63"/>
              <p:cNvSpPr/>
              <p:nvPr/>
            </p:nvSpPr>
            <p:spPr>
              <a:xfrm>
                <a:off x="4211960" y="4581128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7020272" y="4509120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6" name="Rectangle 65"/>
              <p:cNvSpPr/>
              <p:nvPr/>
            </p:nvSpPr>
            <p:spPr>
              <a:xfrm>
                <a:off x="5508104" y="4149080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7" name="Oval 66"/>
              <p:cNvSpPr/>
              <p:nvPr/>
            </p:nvSpPr>
            <p:spPr>
              <a:xfrm>
                <a:off x="3491880" y="4077072"/>
                <a:ext cx="4464496" cy="1152128"/>
              </a:xfrm>
              <a:prstGeom prst="ellipse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58" name="Group 8"/>
            <p:cNvGrpSpPr/>
            <p:nvPr/>
          </p:nvGrpSpPr>
          <p:grpSpPr>
            <a:xfrm>
              <a:off x="-1260648" y="2708275"/>
              <a:ext cx="4284476" cy="2211342"/>
              <a:chOff x="3491880" y="4077072"/>
              <a:chExt cx="4464496" cy="2304256"/>
            </a:xfrm>
            <a:solidFill>
              <a:srgbClr val="CC9900"/>
            </a:solidFill>
          </p:grpSpPr>
          <p:sp>
            <p:nvSpPr>
              <p:cNvPr id="59" name="Rectangle 58"/>
              <p:cNvSpPr/>
              <p:nvPr/>
            </p:nvSpPr>
            <p:spPr>
              <a:xfrm>
                <a:off x="4211960" y="4581128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7020272" y="4509120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5508104" y="4149080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2" name="Oval 61"/>
              <p:cNvSpPr/>
              <p:nvPr/>
            </p:nvSpPr>
            <p:spPr>
              <a:xfrm>
                <a:off x="3491880" y="4077072"/>
                <a:ext cx="4464496" cy="1152128"/>
              </a:xfrm>
              <a:prstGeom prst="ellipse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49" name="Group 17"/>
            <p:cNvGrpSpPr/>
            <p:nvPr/>
          </p:nvGrpSpPr>
          <p:grpSpPr>
            <a:xfrm>
              <a:off x="-2988840" y="-819472"/>
              <a:ext cx="4104456" cy="3336500"/>
              <a:chOff x="4283968" y="-315416"/>
              <a:chExt cx="3672408" cy="2232248"/>
            </a:xfrm>
          </p:grpSpPr>
          <p:sp>
            <p:nvSpPr>
              <p:cNvPr id="56" name="Rounded Rectangle 8"/>
              <p:cNvSpPr/>
              <p:nvPr/>
            </p:nvSpPr>
            <p:spPr>
              <a:xfrm>
                <a:off x="4283968" y="-315416"/>
                <a:ext cx="3672408" cy="2232248"/>
              </a:xfrm>
              <a:prstGeom prst="roundRect">
                <a:avLst>
                  <a:gd name="adj" fmla="val 3504"/>
                </a:avLst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7" name="Rounded Rectangle 56"/>
              <p:cNvSpPr/>
              <p:nvPr/>
            </p:nvSpPr>
            <p:spPr>
              <a:xfrm>
                <a:off x="4355976" y="-243408"/>
                <a:ext cx="3491880" cy="2088232"/>
              </a:xfrm>
              <a:prstGeom prst="roundRect">
                <a:avLst>
                  <a:gd name="adj" fmla="val 7544"/>
                </a:avLst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52" name="Group 63"/>
            <p:cNvGrpSpPr/>
            <p:nvPr/>
          </p:nvGrpSpPr>
          <p:grpSpPr>
            <a:xfrm rot="16200000">
              <a:off x="1954826" y="-2234746"/>
              <a:ext cx="4226235" cy="4176463"/>
              <a:chOff x="5868144" y="-603448"/>
              <a:chExt cx="3600400" cy="3024336"/>
            </a:xfrm>
          </p:grpSpPr>
          <p:sp>
            <p:nvSpPr>
              <p:cNvPr id="53" name="Rectangle 52"/>
              <p:cNvSpPr/>
              <p:nvPr/>
            </p:nvSpPr>
            <p:spPr>
              <a:xfrm>
                <a:off x="6012160" y="980729"/>
                <a:ext cx="3312368" cy="1335874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" name="Rectangle 53"/>
              <p:cNvSpPr/>
              <p:nvPr/>
            </p:nvSpPr>
            <p:spPr>
              <a:xfrm>
                <a:off x="6012160" y="-459432"/>
                <a:ext cx="3312368" cy="1316009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" name="Rectangle 54"/>
              <p:cNvSpPr/>
              <p:nvPr/>
            </p:nvSpPr>
            <p:spPr>
              <a:xfrm>
                <a:off x="5868144" y="-603448"/>
                <a:ext cx="3600400" cy="3024336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6" name="Rounded Rectangle 8"/>
            <p:cNvSpPr/>
            <p:nvPr/>
          </p:nvSpPr>
          <p:spPr>
            <a:xfrm>
              <a:off x="6915988" y="-1180157"/>
              <a:ext cx="4456024" cy="3888432"/>
            </a:xfrm>
            <a:prstGeom prst="roundRect">
              <a:avLst>
                <a:gd name="adj" fmla="val 3504"/>
              </a:avLst>
            </a:prstGeom>
            <a:solidFill>
              <a:srgbClr val="B2B2B2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7" name="Rounded Rectangle 46"/>
            <p:cNvSpPr/>
            <p:nvPr/>
          </p:nvSpPr>
          <p:spPr>
            <a:xfrm>
              <a:off x="7052040" y="-651556"/>
              <a:ext cx="4086945" cy="3216460"/>
            </a:xfrm>
            <a:prstGeom prst="roundRect">
              <a:avLst>
                <a:gd name="adj" fmla="val 7544"/>
              </a:avLst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4" name="Group 59"/>
          <p:cNvGrpSpPr/>
          <p:nvPr/>
        </p:nvGrpSpPr>
        <p:grpSpPr>
          <a:xfrm rot="2042681">
            <a:off x="4372941" y="2792119"/>
            <a:ext cx="1286896" cy="711842"/>
            <a:chOff x="-333721" y="835738"/>
            <a:chExt cx="2836640" cy="1893885"/>
          </a:xfrm>
          <a:solidFill>
            <a:srgbClr val="9900FF"/>
          </a:solidFill>
        </p:grpSpPr>
        <p:sp>
          <p:nvSpPr>
            <p:cNvPr id="25" name="Freeform 24"/>
            <p:cNvSpPr/>
            <p:nvPr/>
          </p:nvSpPr>
          <p:spPr>
            <a:xfrm rot="13838807" flipH="1">
              <a:off x="137656" y="364361"/>
              <a:ext cx="1893885" cy="283664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1000416"/>
                <a:gd name="connsiteX1" fmla="*/ 239713 w 777479"/>
                <a:gd name="connsiteY1" fmla="*/ 381071 h 1000416"/>
                <a:gd name="connsiteX2" fmla="*/ 82550 w 777479"/>
                <a:gd name="connsiteY2" fmla="*/ 476321 h 1000416"/>
                <a:gd name="connsiteX3" fmla="*/ 3969 w 777479"/>
                <a:gd name="connsiteY3" fmla="*/ 614433 h 1000416"/>
                <a:gd name="connsiteX4" fmla="*/ 106363 w 777479"/>
                <a:gd name="connsiteY4" fmla="*/ 628721 h 1000416"/>
                <a:gd name="connsiteX5" fmla="*/ 254000 w 777479"/>
                <a:gd name="connsiteY5" fmla="*/ 526327 h 1000416"/>
                <a:gd name="connsiteX6" fmla="*/ 261144 w 777479"/>
                <a:gd name="connsiteY6" fmla="*/ 538233 h 1000416"/>
                <a:gd name="connsiteX7" fmla="*/ 223044 w 777479"/>
                <a:gd name="connsiteY7" fmla="*/ 673964 h 1000416"/>
                <a:gd name="connsiteX8" fmla="*/ 198834 w 777479"/>
                <a:gd name="connsiteY8" fmla="*/ 800171 h 1000416"/>
                <a:gd name="connsiteX9" fmla="*/ 248147 w 777479"/>
                <a:gd name="connsiteY9" fmla="*/ 890286 h 1000416"/>
                <a:gd name="connsiteX10" fmla="*/ 335682 w 777479"/>
                <a:gd name="connsiteY10" fmla="*/ 748552 h 1000416"/>
                <a:gd name="connsiteX11" fmla="*/ 368300 w 777479"/>
                <a:gd name="connsiteY11" fmla="*/ 628720 h 1000416"/>
                <a:gd name="connsiteX12" fmla="*/ 375444 w 777479"/>
                <a:gd name="connsiteY12" fmla="*/ 695396 h 1000416"/>
                <a:gd name="connsiteX13" fmla="*/ 391828 w 777479"/>
                <a:gd name="connsiteY13" fmla="*/ 751222 h 1000416"/>
                <a:gd name="connsiteX14" fmla="*/ 451644 w 777479"/>
                <a:gd name="connsiteY14" fmla="*/ 974002 h 1000416"/>
                <a:gd name="connsiteX15" fmla="*/ 504032 w 777479"/>
                <a:gd name="connsiteY15" fmla="*/ 909708 h 1000416"/>
                <a:gd name="connsiteX16" fmla="*/ 504032 w 777479"/>
                <a:gd name="connsiteY16" fmla="*/ 669201 h 1000416"/>
                <a:gd name="connsiteX17" fmla="*/ 527844 w 777479"/>
                <a:gd name="connsiteY17" fmla="*/ 783502 h 1000416"/>
                <a:gd name="connsiteX18" fmla="*/ 573088 w 777479"/>
                <a:gd name="connsiteY18" fmla="*/ 881133 h 1000416"/>
                <a:gd name="connsiteX19" fmla="*/ 625475 w 777479"/>
                <a:gd name="connsiteY19" fmla="*/ 902564 h 1000416"/>
                <a:gd name="connsiteX20" fmla="*/ 662013 w 777479"/>
                <a:gd name="connsiteY20" fmla="*/ 845613 h 1000416"/>
                <a:gd name="connsiteX21" fmla="*/ 644525 w 777479"/>
                <a:gd name="connsiteY21" fmla="*/ 723971 h 1000416"/>
                <a:gd name="connsiteX22" fmla="*/ 632619 w 777479"/>
                <a:gd name="connsiteY22" fmla="*/ 647771 h 1000416"/>
                <a:gd name="connsiteX23" fmla="*/ 718344 w 777479"/>
                <a:gd name="connsiteY23" fmla="*/ 797789 h 1000416"/>
                <a:gd name="connsiteX24" fmla="*/ 770732 w 777479"/>
                <a:gd name="connsiteY24" fmla="*/ 776358 h 1000416"/>
                <a:gd name="connsiteX25" fmla="*/ 758825 w 777479"/>
                <a:gd name="connsiteY25" fmla="*/ 635864 h 1000416"/>
                <a:gd name="connsiteX26" fmla="*/ 668338 w 777479"/>
                <a:gd name="connsiteY26" fmla="*/ 464414 h 1000416"/>
                <a:gd name="connsiteX27" fmla="*/ 577964 w 777479"/>
                <a:gd name="connsiteY27" fmla="*/ 0 h 1000416"/>
                <a:gd name="connsiteX0" fmla="*/ 224488 w 777479"/>
                <a:gd name="connsiteY0" fmla="*/ 79294 h 935141"/>
                <a:gd name="connsiteX1" fmla="*/ 239713 w 777479"/>
                <a:gd name="connsiteY1" fmla="*/ 381071 h 935141"/>
                <a:gd name="connsiteX2" fmla="*/ 82550 w 777479"/>
                <a:gd name="connsiteY2" fmla="*/ 476321 h 935141"/>
                <a:gd name="connsiteX3" fmla="*/ 3969 w 777479"/>
                <a:gd name="connsiteY3" fmla="*/ 614433 h 935141"/>
                <a:gd name="connsiteX4" fmla="*/ 106363 w 777479"/>
                <a:gd name="connsiteY4" fmla="*/ 628721 h 935141"/>
                <a:gd name="connsiteX5" fmla="*/ 254000 w 777479"/>
                <a:gd name="connsiteY5" fmla="*/ 526327 h 935141"/>
                <a:gd name="connsiteX6" fmla="*/ 261144 w 777479"/>
                <a:gd name="connsiteY6" fmla="*/ 538233 h 935141"/>
                <a:gd name="connsiteX7" fmla="*/ 223044 w 777479"/>
                <a:gd name="connsiteY7" fmla="*/ 673964 h 935141"/>
                <a:gd name="connsiteX8" fmla="*/ 198834 w 777479"/>
                <a:gd name="connsiteY8" fmla="*/ 800171 h 935141"/>
                <a:gd name="connsiteX9" fmla="*/ 248147 w 777479"/>
                <a:gd name="connsiteY9" fmla="*/ 890286 h 935141"/>
                <a:gd name="connsiteX10" fmla="*/ 335682 w 777479"/>
                <a:gd name="connsiteY10" fmla="*/ 748552 h 935141"/>
                <a:gd name="connsiteX11" fmla="*/ 368300 w 777479"/>
                <a:gd name="connsiteY11" fmla="*/ 628720 h 935141"/>
                <a:gd name="connsiteX12" fmla="*/ 375444 w 777479"/>
                <a:gd name="connsiteY12" fmla="*/ 695396 h 935141"/>
                <a:gd name="connsiteX13" fmla="*/ 391828 w 777479"/>
                <a:gd name="connsiteY13" fmla="*/ 751222 h 935141"/>
                <a:gd name="connsiteX14" fmla="*/ 465593 w 777479"/>
                <a:gd name="connsiteY14" fmla="*/ 821799 h 935141"/>
                <a:gd name="connsiteX15" fmla="*/ 504032 w 777479"/>
                <a:gd name="connsiteY15" fmla="*/ 909708 h 935141"/>
                <a:gd name="connsiteX16" fmla="*/ 504032 w 777479"/>
                <a:gd name="connsiteY16" fmla="*/ 669201 h 935141"/>
                <a:gd name="connsiteX17" fmla="*/ 527844 w 777479"/>
                <a:gd name="connsiteY17" fmla="*/ 783502 h 935141"/>
                <a:gd name="connsiteX18" fmla="*/ 573088 w 777479"/>
                <a:gd name="connsiteY18" fmla="*/ 881133 h 935141"/>
                <a:gd name="connsiteX19" fmla="*/ 625475 w 777479"/>
                <a:gd name="connsiteY19" fmla="*/ 902564 h 935141"/>
                <a:gd name="connsiteX20" fmla="*/ 662013 w 777479"/>
                <a:gd name="connsiteY20" fmla="*/ 845613 h 935141"/>
                <a:gd name="connsiteX21" fmla="*/ 644525 w 777479"/>
                <a:gd name="connsiteY21" fmla="*/ 723971 h 935141"/>
                <a:gd name="connsiteX22" fmla="*/ 632619 w 777479"/>
                <a:gd name="connsiteY22" fmla="*/ 647771 h 935141"/>
                <a:gd name="connsiteX23" fmla="*/ 718344 w 777479"/>
                <a:gd name="connsiteY23" fmla="*/ 797789 h 935141"/>
                <a:gd name="connsiteX24" fmla="*/ 770732 w 777479"/>
                <a:gd name="connsiteY24" fmla="*/ 776358 h 935141"/>
                <a:gd name="connsiteX25" fmla="*/ 758825 w 777479"/>
                <a:gd name="connsiteY25" fmla="*/ 635864 h 935141"/>
                <a:gd name="connsiteX26" fmla="*/ 668338 w 777479"/>
                <a:gd name="connsiteY26" fmla="*/ 464414 h 935141"/>
                <a:gd name="connsiteX27" fmla="*/ 577964 w 777479"/>
                <a:gd name="connsiteY27" fmla="*/ 0 h 935141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65593 w 777479"/>
                <a:gd name="connsiteY14" fmla="*/ 821799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77734 w 777479"/>
                <a:gd name="connsiteY16" fmla="*/ 72545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89875 w 777479"/>
                <a:gd name="connsiteY16" fmla="*/ 62911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10121"/>
                <a:gd name="connsiteX1" fmla="*/ 239713 w 777479"/>
                <a:gd name="connsiteY1" fmla="*/ 381071 h 910121"/>
                <a:gd name="connsiteX2" fmla="*/ 82550 w 777479"/>
                <a:gd name="connsiteY2" fmla="*/ 476321 h 910121"/>
                <a:gd name="connsiteX3" fmla="*/ 3969 w 777479"/>
                <a:gd name="connsiteY3" fmla="*/ 614433 h 910121"/>
                <a:gd name="connsiteX4" fmla="*/ 106363 w 777479"/>
                <a:gd name="connsiteY4" fmla="*/ 628721 h 910121"/>
                <a:gd name="connsiteX5" fmla="*/ 254000 w 777479"/>
                <a:gd name="connsiteY5" fmla="*/ 526327 h 910121"/>
                <a:gd name="connsiteX6" fmla="*/ 261144 w 777479"/>
                <a:gd name="connsiteY6" fmla="*/ 538233 h 910121"/>
                <a:gd name="connsiteX7" fmla="*/ 223044 w 777479"/>
                <a:gd name="connsiteY7" fmla="*/ 673964 h 910121"/>
                <a:gd name="connsiteX8" fmla="*/ 198834 w 777479"/>
                <a:gd name="connsiteY8" fmla="*/ 800171 h 910121"/>
                <a:gd name="connsiteX9" fmla="*/ 248147 w 777479"/>
                <a:gd name="connsiteY9" fmla="*/ 890286 h 910121"/>
                <a:gd name="connsiteX10" fmla="*/ 335682 w 777479"/>
                <a:gd name="connsiteY10" fmla="*/ 748552 h 910121"/>
                <a:gd name="connsiteX11" fmla="*/ 368300 w 777479"/>
                <a:gd name="connsiteY11" fmla="*/ 628720 h 910121"/>
                <a:gd name="connsiteX12" fmla="*/ 381480 w 777479"/>
                <a:gd name="connsiteY12" fmla="*/ 669351 h 910121"/>
                <a:gd name="connsiteX13" fmla="*/ 395874 w 777479"/>
                <a:gd name="connsiteY13" fmla="*/ 719109 h 910121"/>
                <a:gd name="connsiteX14" fmla="*/ 432757 w 777479"/>
                <a:gd name="connsiteY14" fmla="*/ 754397 h 910121"/>
                <a:gd name="connsiteX15" fmla="*/ 463340 w 777479"/>
                <a:gd name="connsiteY15" fmla="*/ 675701 h 910121"/>
                <a:gd name="connsiteX16" fmla="*/ 489875 w 777479"/>
                <a:gd name="connsiteY16" fmla="*/ 629119 h 910121"/>
                <a:gd name="connsiteX17" fmla="*/ 504032 w 777479"/>
                <a:gd name="connsiteY17" fmla="*/ 669201 h 910121"/>
                <a:gd name="connsiteX18" fmla="*/ 518664 w 777479"/>
                <a:gd name="connsiteY18" fmla="*/ 728634 h 910121"/>
                <a:gd name="connsiteX19" fmla="*/ 573088 w 777479"/>
                <a:gd name="connsiteY19" fmla="*/ 881133 h 910121"/>
                <a:gd name="connsiteX20" fmla="*/ 625475 w 777479"/>
                <a:gd name="connsiteY20" fmla="*/ 902564 h 910121"/>
                <a:gd name="connsiteX21" fmla="*/ 662013 w 777479"/>
                <a:gd name="connsiteY21" fmla="*/ 845613 h 910121"/>
                <a:gd name="connsiteX22" fmla="*/ 644525 w 777479"/>
                <a:gd name="connsiteY22" fmla="*/ 723971 h 910121"/>
                <a:gd name="connsiteX23" fmla="*/ 632619 w 777479"/>
                <a:gd name="connsiteY23" fmla="*/ 647771 h 910121"/>
                <a:gd name="connsiteX24" fmla="*/ 718344 w 777479"/>
                <a:gd name="connsiteY24" fmla="*/ 797789 h 910121"/>
                <a:gd name="connsiteX25" fmla="*/ 770732 w 777479"/>
                <a:gd name="connsiteY25" fmla="*/ 776358 h 910121"/>
                <a:gd name="connsiteX26" fmla="*/ 758825 w 777479"/>
                <a:gd name="connsiteY26" fmla="*/ 635864 h 910121"/>
                <a:gd name="connsiteX27" fmla="*/ 668338 w 777479"/>
                <a:gd name="connsiteY27" fmla="*/ 464414 h 910121"/>
                <a:gd name="connsiteX28" fmla="*/ 577964 w 777479"/>
                <a:gd name="connsiteY28" fmla="*/ 0 h 910121"/>
                <a:gd name="connsiteX0" fmla="*/ 224488 w 777479"/>
                <a:gd name="connsiteY0" fmla="*/ 79294 h 916179"/>
                <a:gd name="connsiteX1" fmla="*/ 239713 w 777479"/>
                <a:gd name="connsiteY1" fmla="*/ 381071 h 916179"/>
                <a:gd name="connsiteX2" fmla="*/ 82550 w 777479"/>
                <a:gd name="connsiteY2" fmla="*/ 476321 h 916179"/>
                <a:gd name="connsiteX3" fmla="*/ 3969 w 777479"/>
                <a:gd name="connsiteY3" fmla="*/ 614433 h 916179"/>
                <a:gd name="connsiteX4" fmla="*/ 106363 w 777479"/>
                <a:gd name="connsiteY4" fmla="*/ 628721 h 916179"/>
                <a:gd name="connsiteX5" fmla="*/ 254000 w 777479"/>
                <a:gd name="connsiteY5" fmla="*/ 526327 h 916179"/>
                <a:gd name="connsiteX6" fmla="*/ 261144 w 777479"/>
                <a:gd name="connsiteY6" fmla="*/ 538233 h 916179"/>
                <a:gd name="connsiteX7" fmla="*/ 223044 w 777479"/>
                <a:gd name="connsiteY7" fmla="*/ 673964 h 916179"/>
                <a:gd name="connsiteX8" fmla="*/ 198834 w 777479"/>
                <a:gd name="connsiteY8" fmla="*/ 800171 h 916179"/>
                <a:gd name="connsiteX9" fmla="*/ 248147 w 777479"/>
                <a:gd name="connsiteY9" fmla="*/ 890286 h 916179"/>
                <a:gd name="connsiteX10" fmla="*/ 335682 w 777479"/>
                <a:gd name="connsiteY10" fmla="*/ 748552 h 916179"/>
                <a:gd name="connsiteX11" fmla="*/ 368300 w 777479"/>
                <a:gd name="connsiteY11" fmla="*/ 628720 h 916179"/>
                <a:gd name="connsiteX12" fmla="*/ 381480 w 777479"/>
                <a:gd name="connsiteY12" fmla="*/ 669351 h 916179"/>
                <a:gd name="connsiteX13" fmla="*/ 395874 w 777479"/>
                <a:gd name="connsiteY13" fmla="*/ 719109 h 916179"/>
                <a:gd name="connsiteX14" fmla="*/ 432757 w 777479"/>
                <a:gd name="connsiteY14" fmla="*/ 754397 h 916179"/>
                <a:gd name="connsiteX15" fmla="*/ 463340 w 777479"/>
                <a:gd name="connsiteY15" fmla="*/ 675701 h 916179"/>
                <a:gd name="connsiteX16" fmla="*/ 489875 w 777479"/>
                <a:gd name="connsiteY16" fmla="*/ 629119 h 916179"/>
                <a:gd name="connsiteX17" fmla="*/ 504032 w 777479"/>
                <a:gd name="connsiteY17" fmla="*/ 669201 h 916179"/>
                <a:gd name="connsiteX18" fmla="*/ 518664 w 777479"/>
                <a:gd name="connsiteY18" fmla="*/ 728634 h 916179"/>
                <a:gd name="connsiteX19" fmla="*/ 555548 w 777479"/>
                <a:gd name="connsiteY19" fmla="*/ 763923 h 916179"/>
                <a:gd name="connsiteX20" fmla="*/ 625475 w 777479"/>
                <a:gd name="connsiteY20" fmla="*/ 902564 h 916179"/>
                <a:gd name="connsiteX21" fmla="*/ 662013 w 777479"/>
                <a:gd name="connsiteY21" fmla="*/ 845613 h 916179"/>
                <a:gd name="connsiteX22" fmla="*/ 644525 w 777479"/>
                <a:gd name="connsiteY22" fmla="*/ 723971 h 916179"/>
                <a:gd name="connsiteX23" fmla="*/ 632619 w 777479"/>
                <a:gd name="connsiteY23" fmla="*/ 647771 h 916179"/>
                <a:gd name="connsiteX24" fmla="*/ 718344 w 777479"/>
                <a:gd name="connsiteY24" fmla="*/ 797789 h 916179"/>
                <a:gd name="connsiteX25" fmla="*/ 770732 w 777479"/>
                <a:gd name="connsiteY25" fmla="*/ 776358 h 916179"/>
                <a:gd name="connsiteX26" fmla="*/ 758825 w 777479"/>
                <a:gd name="connsiteY26" fmla="*/ 635864 h 916179"/>
                <a:gd name="connsiteX27" fmla="*/ 668338 w 777479"/>
                <a:gd name="connsiteY27" fmla="*/ 464414 h 916179"/>
                <a:gd name="connsiteX28" fmla="*/ 577964 w 777479"/>
                <a:gd name="connsiteY28" fmla="*/ 0 h 91617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62013 w 777479"/>
                <a:gd name="connsiteY21" fmla="*/ 845613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32619 w 777479"/>
                <a:gd name="connsiteY22" fmla="*/ 647771 h 898889"/>
                <a:gd name="connsiteX23" fmla="*/ 718344 w 777479"/>
                <a:gd name="connsiteY23" fmla="*/ 797789 h 898889"/>
                <a:gd name="connsiteX24" fmla="*/ 770732 w 777479"/>
                <a:gd name="connsiteY24" fmla="*/ 776358 h 898889"/>
                <a:gd name="connsiteX25" fmla="*/ 758825 w 777479"/>
                <a:gd name="connsiteY25" fmla="*/ 635864 h 898889"/>
                <a:gd name="connsiteX26" fmla="*/ 668338 w 777479"/>
                <a:gd name="connsiteY26" fmla="*/ 464414 h 898889"/>
                <a:gd name="connsiteX27" fmla="*/ 577964 w 777479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18344 w 764914"/>
                <a:gd name="connsiteY23" fmla="*/ 797789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45501 w 764914"/>
                <a:gd name="connsiteY21" fmla="*/ 706047 h 898889"/>
                <a:gd name="connsiteX22" fmla="*/ 631107 w 764914"/>
                <a:gd name="connsiteY22" fmla="*/ 656289 h 898889"/>
                <a:gd name="connsiteX23" fmla="*/ 632619 w 764914"/>
                <a:gd name="connsiteY23" fmla="*/ 647771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4914" h="89888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0667" y="641920"/>
                    <a:pt x="368300" y="628720"/>
                  </a:cubicBezTo>
                  <a:cubicBezTo>
                    <a:pt x="375933" y="615520"/>
                    <a:pt x="376884" y="654286"/>
                    <a:pt x="381480" y="669351"/>
                  </a:cubicBezTo>
                  <a:cubicBezTo>
                    <a:pt x="386076" y="684416"/>
                    <a:pt x="386653" y="710287"/>
                    <a:pt x="395874" y="719109"/>
                  </a:cubicBezTo>
                  <a:cubicBezTo>
                    <a:pt x="405095" y="727931"/>
                    <a:pt x="422486" y="726578"/>
                    <a:pt x="436804" y="722284"/>
                  </a:cubicBezTo>
                  <a:cubicBezTo>
                    <a:pt x="451122" y="717990"/>
                    <a:pt x="472936" y="708874"/>
                    <a:pt x="481781" y="693346"/>
                  </a:cubicBezTo>
                  <a:cubicBezTo>
                    <a:pt x="490626" y="677818"/>
                    <a:pt x="486167" y="633143"/>
                    <a:pt x="489875" y="629119"/>
                  </a:cubicBezTo>
                  <a:cubicBezTo>
                    <a:pt x="493584" y="625095"/>
                    <a:pt x="498559" y="657967"/>
                    <a:pt x="504032" y="669201"/>
                  </a:cubicBezTo>
                  <a:cubicBezTo>
                    <a:pt x="509505" y="680435"/>
                    <a:pt x="513451" y="686086"/>
                    <a:pt x="522711" y="696521"/>
                  </a:cubicBezTo>
                  <a:cubicBezTo>
                    <a:pt x="531971" y="706956"/>
                    <a:pt x="546626" y="725398"/>
                    <a:pt x="559595" y="731809"/>
                  </a:cubicBezTo>
                  <a:cubicBezTo>
                    <a:pt x="572564" y="738220"/>
                    <a:pt x="586206" y="739279"/>
                    <a:pt x="600524" y="734985"/>
                  </a:cubicBezTo>
                  <a:cubicBezTo>
                    <a:pt x="614842" y="730691"/>
                    <a:pt x="640404" y="719163"/>
                    <a:pt x="645501" y="706047"/>
                  </a:cubicBezTo>
                  <a:cubicBezTo>
                    <a:pt x="650598" y="692931"/>
                    <a:pt x="633254" y="666002"/>
                    <a:pt x="631107" y="656289"/>
                  </a:cubicBezTo>
                  <a:cubicBezTo>
                    <a:pt x="628960" y="646576"/>
                    <a:pt x="620325" y="636008"/>
                    <a:pt x="632619" y="647771"/>
                  </a:cubicBezTo>
                  <a:cubicBezTo>
                    <a:pt x="644913" y="659534"/>
                    <a:pt x="683839" y="728850"/>
                    <a:pt x="704873" y="726866"/>
                  </a:cubicBezTo>
                  <a:cubicBezTo>
                    <a:pt x="725907" y="724882"/>
                    <a:pt x="764914" y="679606"/>
                    <a:pt x="758825" y="635864"/>
                  </a:cubicBezTo>
                  <a:cubicBezTo>
                    <a:pt x="752736" y="592122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1139431" y="1344988"/>
              <a:ext cx="524655" cy="397240"/>
            </a:xfrm>
            <a:custGeom>
              <a:avLst/>
              <a:gdLst>
                <a:gd name="connsiteX0" fmla="*/ 374755 w 524656"/>
                <a:gd name="connsiteY0" fmla="*/ 0 h 397240"/>
                <a:gd name="connsiteX1" fmla="*/ 74951 w 524656"/>
                <a:gd name="connsiteY1" fmla="*/ 179882 h 397240"/>
                <a:gd name="connsiteX2" fmla="*/ 74951 w 524656"/>
                <a:gd name="connsiteY2" fmla="*/ 389745 h 397240"/>
                <a:gd name="connsiteX3" fmla="*/ 524656 w 524656"/>
                <a:gd name="connsiteY3" fmla="*/ 224853 h 39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656" h="397240">
                  <a:moveTo>
                    <a:pt x="374755" y="0"/>
                  </a:moveTo>
                  <a:cubicBezTo>
                    <a:pt x="249836" y="57462"/>
                    <a:pt x="124918" y="114925"/>
                    <a:pt x="74951" y="179882"/>
                  </a:cubicBezTo>
                  <a:cubicBezTo>
                    <a:pt x="24984" y="244839"/>
                    <a:pt x="0" y="382250"/>
                    <a:pt x="74951" y="389745"/>
                  </a:cubicBezTo>
                  <a:cubicBezTo>
                    <a:pt x="149902" y="397240"/>
                    <a:pt x="337279" y="311046"/>
                    <a:pt x="524656" y="224853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" name="Freeform 26"/>
            <p:cNvSpPr/>
            <p:nvPr/>
          </p:nvSpPr>
          <p:spPr>
            <a:xfrm>
              <a:off x="1331804" y="1554853"/>
              <a:ext cx="572124" cy="389743"/>
            </a:xfrm>
            <a:custGeom>
              <a:avLst/>
              <a:gdLst>
                <a:gd name="connsiteX0" fmla="*/ 347273 w 572125"/>
                <a:gd name="connsiteY0" fmla="*/ 0 h 389744"/>
                <a:gd name="connsiteX1" fmla="*/ 32479 w 572125"/>
                <a:gd name="connsiteY1" fmla="*/ 254832 h 389744"/>
                <a:gd name="connsiteX2" fmla="*/ 152400 w 572125"/>
                <a:gd name="connsiteY2" fmla="*/ 389744 h 389744"/>
                <a:gd name="connsiteX3" fmla="*/ 572125 w 572125"/>
                <a:gd name="connsiteY3" fmla="*/ 254832 h 38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125" h="389744">
                  <a:moveTo>
                    <a:pt x="347273" y="0"/>
                  </a:moveTo>
                  <a:cubicBezTo>
                    <a:pt x="206115" y="94937"/>
                    <a:pt x="64958" y="189875"/>
                    <a:pt x="32479" y="254832"/>
                  </a:cubicBezTo>
                  <a:cubicBezTo>
                    <a:pt x="0" y="319789"/>
                    <a:pt x="62459" y="389744"/>
                    <a:pt x="152400" y="389744"/>
                  </a:cubicBezTo>
                  <a:cubicBezTo>
                    <a:pt x="242341" y="389744"/>
                    <a:pt x="407233" y="322288"/>
                    <a:pt x="572125" y="254832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1585626" y="1793550"/>
              <a:ext cx="354767" cy="269821"/>
            </a:xfrm>
            <a:custGeom>
              <a:avLst/>
              <a:gdLst>
                <a:gd name="connsiteX0" fmla="*/ 294807 w 354768"/>
                <a:gd name="connsiteY0" fmla="*/ 0 h 269822"/>
                <a:gd name="connsiteX1" fmla="*/ 39974 w 354768"/>
                <a:gd name="connsiteY1" fmla="*/ 74950 h 269822"/>
                <a:gd name="connsiteX2" fmla="*/ 54965 w 354768"/>
                <a:gd name="connsiteY2" fmla="*/ 239842 h 269822"/>
                <a:gd name="connsiteX3" fmla="*/ 354768 w 354768"/>
                <a:gd name="connsiteY3" fmla="*/ 254832 h 26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768" h="269822">
                  <a:moveTo>
                    <a:pt x="294807" y="0"/>
                  </a:moveTo>
                  <a:cubicBezTo>
                    <a:pt x="187377" y="17488"/>
                    <a:pt x="79948" y="34976"/>
                    <a:pt x="39974" y="74950"/>
                  </a:cubicBezTo>
                  <a:cubicBezTo>
                    <a:pt x="0" y="114924"/>
                    <a:pt x="2499" y="209862"/>
                    <a:pt x="54965" y="239842"/>
                  </a:cubicBezTo>
                  <a:cubicBezTo>
                    <a:pt x="107431" y="269822"/>
                    <a:pt x="231099" y="262327"/>
                    <a:pt x="354768" y="254832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7" name="Freeform 36"/>
          <p:cNvSpPr/>
          <p:nvPr/>
        </p:nvSpPr>
        <p:spPr>
          <a:xfrm rot="5955145" flipV="1">
            <a:off x="4446104" y="3251054"/>
            <a:ext cx="760222" cy="974947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Freeform 21"/>
          <p:cNvSpPr/>
          <p:nvPr/>
        </p:nvSpPr>
        <p:spPr>
          <a:xfrm rot="3046395" flipV="1">
            <a:off x="3945793" y="1960077"/>
            <a:ext cx="760222" cy="974947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" name="Group 24"/>
          <p:cNvGrpSpPr/>
          <p:nvPr/>
        </p:nvGrpSpPr>
        <p:grpSpPr>
          <a:xfrm flipH="1">
            <a:off x="2682883" y="1568011"/>
            <a:ext cx="2160869" cy="4013725"/>
            <a:chOff x="6660232" y="2956181"/>
            <a:chExt cx="1542473" cy="3077493"/>
          </a:xfrm>
        </p:grpSpPr>
        <p:sp>
          <p:nvSpPr>
            <p:cNvPr id="11" name="Freeform 5"/>
            <p:cNvSpPr/>
            <p:nvPr/>
          </p:nvSpPr>
          <p:spPr>
            <a:xfrm>
              <a:off x="7308304" y="5266465"/>
              <a:ext cx="429705" cy="69520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589359 w 629778"/>
                <a:gd name="connsiteY0" fmla="*/ 164803 h 976660"/>
                <a:gd name="connsiteX1" fmla="*/ 586978 w 629778"/>
                <a:gd name="connsiteY1" fmla="*/ 831553 h 976660"/>
                <a:gd name="connsiteX2" fmla="*/ 332557 w 629778"/>
                <a:gd name="connsiteY2" fmla="*/ 974552 h 976660"/>
                <a:gd name="connsiteX3" fmla="*/ 65484 w 629778"/>
                <a:gd name="connsiteY3" fmla="*/ 933947 h 976660"/>
                <a:gd name="connsiteX4" fmla="*/ 15478 w 629778"/>
                <a:gd name="connsiteY4" fmla="*/ 795834 h 976660"/>
                <a:gd name="connsiteX5" fmla="*/ 158353 w 629778"/>
                <a:gd name="connsiteY5" fmla="*/ 664865 h 976660"/>
                <a:gd name="connsiteX6" fmla="*/ 386581 w 629778"/>
                <a:gd name="connsiteY6" fmla="*/ 724942 h 976660"/>
                <a:gd name="connsiteX7" fmla="*/ 408384 w 629778"/>
                <a:gd name="connsiteY7" fmla="*/ 679153 h 976660"/>
                <a:gd name="connsiteX8" fmla="*/ 389149 w 629778"/>
                <a:gd name="connsiteY8" fmla="*/ 0 h 97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976660">
                  <a:moveTo>
                    <a:pt x="589359" y="164803"/>
                  </a:moveTo>
                  <a:cubicBezTo>
                    <a:pt x="607615" y="432892"/>
                    <a:pt x="629778" y="696595"/>
                    <a:pt x="586978" y="831553"/>
                  </a:cubicBezTo>
                  <a:cubicBezTo>
                    <a:pt x="544178" y="966511"/>
                    <a:pt x="393081" y="976660"/>
                    <a:pt x="332557" y="974552"/>
                  </a:cubicBezTo>
                  <a:cubicBezTo>
                    <a:pt x="247154" y="972122"/>
                    <a:pt x="118330" y="963733"/>
                    <a:pt x="65484" y="933947"/>
                  </a:cubicBezTo>
                  <a:cubicBezTo>
                    <a:pt x="12638" y="904161"/>
                    <a:pt x="0" y="840681"/>
                    <a:pt x="15478" y="795834"/>
                  </a:cubicBezTo>
                  <a:cubicBezTo>
                    <a:pt x="30956" y="750987"/>
                    <a:pt x="96503" y="676680"/>
                    <a:pt x="158353" y="664865"/>
                  </a:cubicBezTo>
                  <a:cubicBezTo>
                    <a:pt x="220203" y="653050"/>
                    <a:pt x="344909" y="722561"/>
                    <a:pt x="386581" y="724942"/>
                  </a:cubicBezTo>
                  <a:cubicBezTo>
                    <a:pt x="428253" y="727323"/>
                    <a:pt x="407956" y="799977"/>
                    <a:pt x="408384" y="679153"/>
                  </a:cubicBezTo>
                  <a:cubicBezTo>
                    <a:pt x="408812" y="558329"/>
                    <a:pt x="391927" y="229393"/>
                    <a:pt x="389149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Freeform 11"/>
            <p:cNvSpPr/>
            <p:nvPr/>
          </p:nvSpPr>
          <p:spPr>
            <a:xfrm>
              <a:off x="7452320" y="5426968"/>
              <a:ext cx="429705" cy="60670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Isosceles Triangle 12"/>
            <p:cNvSpPr/>
            <p:nvPr/>
          </p:nvSpPr>
          <p:spPr>
            <a:xfrm rot="16200000">
              <a:off x="5994412" y="3734780"/>
              <a:ext cx="2555776" cy="1224136"/>
            </a:xfrm>
            <a:prstGeom prst="triangle">
              <a:avLst/>
            </a:pr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4" name="Group 51"/>
            <p:cNvGrpSpPr/>
            <p:nvPr/>
          </p:nvGrpSpPr>
          <p:grpSpPr>
            <a:xfrm rot="501749" flipH="1">
              <a:off x="7485197" y="2956181"/>
              <a:ext cx="717508" cy="504563"/>
              <a:chOff x="2195736" y="1196752"/>
              <a:chExt cx="1296144" cy="792088"/>
            </a:xfrm>
            <a:solidFill>
              <a:srgbClr val="FFFF00"/>
            </a:solidFill>
          </p:grpSpPr>
          <p:sp>
            <p:nvSpPr>
              <p:cNvPr id="17" name="Freeform 16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8" name="Chord 17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5" name="Oval 14"/>
            <p:cNvSpPr/>
            <p:nvPr/>
          </p:nvSpPr>
          <p:spPr>
            <a:xfrm flipH="1">
              <a:off x="7468605" y="3947498"/>
              <a:ext cx="55723" cy="17278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Oval 15"/>
            <p:cNvSpPr/>
            <p:nvPr/>
          </p:nvSpPr>
          <p:spPr>
            <a:xfrm flipH="1">
              <a:off x="7131634" y="3958042"/>
              <a:ext cx="55723" cy="17278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" name="Arc 3"/>
          <p:cNvSpPr/>
          <p:nvPr/>
        </p:nvSpPr>
        <p:spPr>
          <a:xfrm rot="193438" flipH="1">
            <a:off x="3593449" y="3147541"/>
            <a:ext cx="927393" cy="695717"/>
          </a:xfrm>
          <a:prstGeom prst="arc">
            <a:avLst>
              <a:gd name="adj1" fmla="val 166728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Isosceles Triangle 4"/>
          <p:cNvSpPr/>
          <p:nvPr/>
        </p:nvSpPr>
        <p:spPr>
          <a:xfrm rot="5400000" flipH="1">
            <a:off x="2319655" y="2513073"/>
            <a:ext cx="3333291" cy="1714908"/>
          </a:xfrm>
          <a:prstGeom prst="triangle">
            <a:avLst/>
          </a:pr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" name="Group 51"/>
          <p:cNvGrpSpPr/>
          <p:nvPr/>
        </p:nvGrpSpPr>
        <p:grpSpPr>
          <a:xfrm rot="21098251">
            <a:off x="2682882" y="1556792"/>
            <a:ext cx="1005166" cy="658061"/>
            <a:chOff x="2195736" y="1196752"/>
            <a:chExt cx="1296144" cy="792088"/>
          </a:xfrm>
          <a:solidFill>
            <a:srgbClr val="FFFF00"/>
          </a:solidFill>
        </p:grpSpPr>
        <p:sp>
          <p:nvSpPr>
            <p:cNvPr id="9" name="Freeform 8"/>
            <p:cNvSpPr/>
            <p:nvPr/>
          </p:nvSpPr>
          <p:spPr>
            <a:xfrm>
              <a:off x="2195736" y="1484784"/>
              <a:ext cx="1296144" cy="145366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0" name="Chord 9"/>
            <p:cNvSpPr/>
            <p:nvPr/>
          </p:nvSpPr>
          <p:spPr>
            <a:xfrm>
              <a:off x="2483768" y="1196752"/>
              <a:ext cx="720080" cy="792088"/>
            </a:xfrm>
            <a:prstGeom prst="chord">
              <a:avLst>
                <a:gd name="adj1" fmla="val 10765082"/>
                <a:gd name="adj2" fmla="val 108958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3633226" y="2849680"/>
            <a:ext cx="550124" cy="239106"/>
            <a:chOff x="3633226" y="2849680"/>
            <a:chExt cx="550124" cy="239106"/>
          </a:xfrm>
        </p:grpSpPr>
        <p:sp>
          <p:nvSpPr>
            <p:cNvPr id="7" name="Oval 6"/>
            <p:cNvSpPr/>
            <p:nvPr/>
          </p:nvSpPr>
          <p:spPr>
            <a:xfrm>
              <a:off x="3633226" y="2849680"/>
              <a:ext cx="78063" cy="22534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Oval 7"/>
            <p:cNvSpPr/>
            <p:nvPr/>
          </p:nvSpPr>
          <p:spPr>
            <a:xfrm>
              <a:off x="4105287" y="2863440"/>
              <a:ext cx="78063" cy="22534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9" name="Arc 28"/>
          <p:cNvSpPr/>
          <p:nvPr/>
        </p:nvSpPr>
        <p:spPr>
          <a:xfrm rot="10800000" flipV="1">
            <a:off x="3544403" y="3160770"/>
            <a:ext cx="955589" cy="628269"/>
          </a:xfrm>
          <a:prstGeom prst="arc">
            <a:avLst>
              <a:gd name="adj1" fmla="val 166728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42" name="Group 41"/>
          <p:cNvGrpSpPr/>
          <p:nvPr/>
        </p:nvGrpSpPr>
        <p:grpSpPr>
          <a:xfrm>
            <a:off x="2250494" y="3219560"/>
            <a:ext cx="1110667" cy="841098"/>
            <a:chOff x="2250494" y="3219560"/>
            <a:chExt cx="1110667" cy="841098"/>
          </a:xfrm>
        </p:grpSpPr>
        <p:sp>
          <p:nvSpPr>
            <p:cNvPr id="21" name="Freeform 20"/>
            <p:cNvSpPr/>
            <p:nvPr/>
          </p:nvSpPr>
          <p:spPr>
            <a:xfrm rot="4039999">
              <a:off x="2488564" y="3188060"/>
              <a:ext cx="760222" cy="984973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0" name="Group 29"/>
            <p:cNvGrpSpPr/>
            <p:nvPr/>
          </p:nvGrpSpPr>
          <p:grpSpPr>
            <a:xfrm rot="21036827">
              <a:off x="2250494" y="3219560"/>
              <a:ext cx="726482" cy="731158"/>
              <a:chOff x="7812360" y="3429000"/>
              <a:chExt cx="936104" cy="864096"/>
            </a:xfrm>
            <a:solidFill>
              <a:srgbClr val="33CCFF"/>
            </a:solidFill>
          </p:grpSpPr>
          <p:sp>
            <p:nvSpPr>
              <p:cNvPr id="31" name="Block Arc 30"/>
              <p:cNvSpPr/>
              <p:nvPr/>
            </p:nvSpPr>
            <p:spPr>
              <a:xfrm flipH="1">
                <a:off x="7812360" y="3573016"/>
                <a:ext cx="576064" cy="576064"/>
              </a:xfrm>
              <a:prstGeom prst="blockArc">
                <a:avLst>
                  <a:gd name="adj1" fmla="val 14973920"/>
                  <a:gd name="adj2" fmla="val 6673403"/>
                  <a:gd name="adj3" fmla="val 21620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  <p:sp>
            <p:nvSpPr>
              <p:cNvPr id="32" name="Rounded Rectangle 31"/>
              <p:cNvSpPr/>
              <p:nvPr/>
            </p:nvSpPr>
            <p:spPr>
              <a:xfrm flipH="1">
                <a:off x="8100392" y="3429000"/>
                <a:ext cx="648072" cy="864096"/>
              </a:xfrm>
              <a:prstGeom prst="roundRect">
                <a:avLst>
                  <a:gd name="adj" fmla="val 16667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33" name="Group 30"/>
          <p:cNvGrpSpPr/>
          <p:nvPr/>
        </p:nvGrpSpPr>
        <p:grpSpPr>
          <a:xfrm flipV="1">
            <a:off x="3563888" y="2924944"/>
            <a:ext cx="700473" cy="72008"/>
            <a:chOff x="3347864" y="2492896"/>
            <a:chExt cx="702713" cy="144016"/>
          </a:xfrm>
        </p:grpSpPr>
        <p:cxnSp>
          <p:nvCxnSpPr>
            <p:cNvPr id="34" name="Straight Connector 33"/>
            <p:cNvCxnSpPr/>
            <p:nvPr/>
          </p:nvCxnSpPr>
          <p:spPr>
            <a:xfrm>
              <a:off x="334786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 flipV="1">
              <a:off x="3834553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" name="Group 42"/>
          <p:cNvGrpSpPr/>
          <p:nvPr/>
        </p:nvGrpSpPr>
        <p:grpSpPr>
          <a:xfrm>
            <a:off x="2250494" y="2342695"/>
            <a:ext cx="1095602" cy="1044044"/>
            <a:chOff x="2250494" y="2342695"/>
            <a:chExt cx="1095602" cy="1044044"/>
          </a:xfrm>
        </p:grpSpPr>
        <p:sp>
          <p:nvSpPr>
            <p:cNvPr id="38" name="Freeform 37"/>
            <p:cNvSpPr/>
            <p:nvPr/>
          </p:nvSpPr>
          <p:spPr>
            <a:xfrm rot="6480374">
              <a:off x="2473499" y="2514141"/>
              <a:ext cx="760222" cy="984973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9" name="Group 38"/>
            <p:cNvGrpSpPr/>
            <p:nvPr/>
          </p:nvGrpSpPr>
          <p:grpSpPr>
            <a:xfrm rot="691072">
              <a:off x="2250494" y="2342695"/>
              <a:ext cx="726482" cy="731158"/>
              <a:chOff x="7812360" y="3429000"/>
              <a:chExt cx="936104" cy="864096"/>
            </a:xfrm>
            <a:solidFill>
              <a:srgbClr val="33CCFF"/>
            </a:solidFill>
          </p:grpSpPr>
          <p:sp>
            <p:nvSpPr>
              <p:cNvPr id="40" name="Block Arc 39"/>
              <p:cNvSpPr/>
              <p:nvPr/>
            </p:nvSpPr>
            <p:spPr>
              <a:xfrm flipH="1">
                <a:off x="7812360" y="3573016"/>
                <a:ext cx="576064" cy="576064"/>
              </a:xfrm>
              <a:prstGeom prst="blockArc">
                <a:avLst>
                  <a:gd name="adj1" fmla="val 14973920"/>
                  <a:gd name="adj2" fmla="val 6673403"/>
                  <a:gd name="adj3" fmla="val 21620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  <p:sp>
            <p:nvSpPr>
              <p:cNvPr id="41" name="Rounded Rectangle 40"/>
              <p:cNvSpPr/>
              <p:nvPr/>
            </p:nvSpPr>
            <p:spPr>
              <a:xfrm flipH="1">
                <a:off x="8100392" y="3429000"/>
                <a:ext cx="648072" cy="864096"/>
              </a:xfrm>
              <a:prstGeom prst="roundRect">
                <a:avLst>
                  <a:gd name="adj" fmla="val 16667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1" animBg="1"/>
      <p:bldP spid="37" grpId="2" animBg="1"/>
      <p:bldP spid="22" grpId="0" animBg="1"/>
      <p:bldP spid="22" grpId="1" animBg="1"/>
      <p:bldP spid="22" grpId="2" animBg="1"/>
      <p:bldP spid="22" grpId="3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roup 60"/>
          <p:cNvGrpSpPr/>
          <p:nvPr/>
        </p:nvGrpSpPr>
        <p:grpSpPr>
          <a:xfrm>
            <a:off x="-972616" y="-1179512"/>
            <a:ext cx="10585176" cy="9073008"/>
            <a:chOff x="-324544" y="-1323528"/>
            <a:chExt cx="10585176" cy="9073008"/>
          </a:xfrm>
        </p:grpSpPr>
        <p:sp>
          <p:nvSpPr>
            <p:cNvPr id="62" name="Rectangle 61"/>
            <p:cNvSpPr/>
            <p:nvPr/>
          </p:nvSpPr>
          <p:spPr>
            <a:xfrm>
              <a:off x="-324544" y="4005064"/>
              <a:ext cx="10585176" cy="3744416"/>
            </a:xfrm>
            <a:prstGeom prst="rect">
              <a:avLst/>
            </a:prstGeom>
            <a:solidFill>
              <a:srgbClr val="0066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63" name="Straight Connector 62"/>
            <p:cNvCxnSpPr/>
            <p:nvPr/>
          </p:nvCxnSpPr>
          <p:spPr>
            <a:xfrm>
              <a:off x="-108520" y="4005064"/>
              <a:ext cx="10225136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4" name="Picture 2" descr="https://www.wetterzentrale.de/maps/GFSOPEU18_0_1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868144" y="-1107504"/>
              <a:ext cx="4320480" cy="3468999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</p:pic>
        <p:pic>
          <p:nvPicPr>
            <p:cNvPr id="65" name="Picture 3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23528" y="-1323528"/>
              <a:ext cx="3922192" cy="3897170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miter lim="800000"/>
              <a:headEnd/>
              <a:tailEnd/>
            </a:ln>
          </p:spPr>
        </p:pic>
      </p:grpSp>
      <p:sp>
        <p:nvSpPr>
          <p:cNvPr id="96" name="Freeform 95"/>
          <p:cNvSpPr/>
          <p:nvPr/>
        </p:nvSpPr>
        <p:spPr>
          <a:xfrm rot="5874399">
            <a:off x="800311" y="2990859"/>
            <a:ext cx="720080" cy="100811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00CC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Freeform 6"/>
          <p:cNvSpPr/>
          <p:nvPr/>
        </p:nvSpPr>
        <p:spPr>
          <a:xfrm>
            <a:off x="1115616" y="3429000"/>
            <a:ext cx="576630" cy="115986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CC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Freeform 29"/>
          <p:cNvSpPr/>
          <p:nvPr/>
        </p:nvSpPr>
        <p:spPr>
          <a:xfrm rot="2793656">
            <a:off x="4758072" y="3954391"/>
            <a:ext cx="690862" cy="100811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0033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21"/>
          <p:cNvGrpSpPr/>
          <p:nvPr/>
        </p:nvGrpSpPr>
        <p:grpSpPr>
          <a:xfrm>
            <a:off x="1691680" y="4869161"/>
            <a:ext cx="1584176" cy="864095"/>
            <a:chOff x="1619672" y="4221089"/>
            <a:chExt cx="1584176" cy="864095"/>
          </a:xfrm>
        </p:grpSpPr>
        <p:sp>
          <p:nvSpPr>
            <p:cNvPr id="20" name="Freeform 12"/>
            <p:cNvSpPr/>
            <p:nvPr/>
          </p:nvSpPr>
          <p:spPr>
            <a:xfrm>
              <a:off x="1619672" y="4246822"/>
              <a:ext cx="669997" cy="83836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CC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Freeform 13"/>
            <p:cNvSpPr/>
            <p:nvPr/>
          </p:nvSpPr>
          <p:spPr>
            <a:xfrm flipH="1">
              <a:off x="2555774" y="4221089"/>
              <a:ext cx="648074" cy="86409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CC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" name="Freeform 4"/>
          <p:cNvSpPr/>
          <p:nvPr/>
        </p:nvSpPr>
        <p:spPr>
          <a:xfrm rot="17734981" flipH="1">
            <a:off x="3381911" y="3683371"/>
            <a:ext cx="720080" cy="100811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00CC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val 10"/>
          <p:cNvSpPr/>
          <p:nvPr/>
        </p:nvSpPr>
        <p:spPr>
          <a:xfrm>
            <a:off x="1475656" y="2780928"/>
            <a:ext cx="2016224" cy="2282120"/>
          </a:xfrm>
          <a:prstGeom prst="ellipse">
            <a:avLst/>
          </a:prstGeom>
          <a:solidFill>
            <a:srgbClr val="00CC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" name="Group 7"/>
          <p:cNvGrpSpPr/>
          <p:nvPr/>
        </p:nvGrpSpPr>
        <p:grpSpPr>
          <a:xfrm>
            <a:off x="2195736" y="3140968"/>
            <a:ext cx="576064" cy="288032"/>
            <a:chOff x="6739030" y="3610677"/>
            <a:chExt cx="451036" cy="248044"/>
          </a:xfrm>
        </p:grpSpPr>
        <p:sp>
          <p:nvSpPr>
            <p:cNvPr id="18" name="Oval 8"/>
            <p:cNvSpPr/>
            <p:nvPr/>
          </p:nvSpPr>
          <p:spPr>
            <a:xfrm rot="190219">
              <a:off x="709907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 rot="190219">
              <a:off x="673903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" name="Chord 9"/>
          <p:cNvSpPr/>
          <p:nvPr/>
        </p:nvSpPr>
        <p:spPr>
          <a:xfrm>
            <a:off x="2195736" y="3429000"/>
            <a:ext cx="576064" cy="504056"/>
          </a:xfrm>
          <a:prstGeom prst="chord">
            <a:avLst>
              <a:gd name="adj1" fmla="val 5430208"/>
              <a:gd name="adj2" fmla="val 5345722"/>
            </a:avLst>
          </a:prstGeom>
          <a:solidFill>
            <a:srgbClr val="FFFF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Arc 10"/>
          <p:cNvSpPr/>
          <p:nvPr/>
        </p:nvSpPr>
        <p:spPr>
          <a:xfrm rot="10800000">
            <a:off x="1905108" y="3507181"/>
            <a:ext cx="1154723" cy="1145954"/>
          </a:xfrm>
          <a:prstGeom prst="arc">
            <a:avLst>
              <a:gd name="adj1" fmla="val 11045684"/>
              <a:gd name="adj2" fmla="val 2123717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9" name="Group 20"/>
          <p:cNvGrpSpPr/>
          <p:nvPr/>
        </p:nvGrpSpPr>
        <p:grpSpPr>
          <a:xfrm>
            <a:off x="1907704" y="2132856"/>
            <a:ext cx="1152128" cy="1008112"/>
            <a:chOff x="6156176" y="2132856"/>
            <a:chExt cx="1152128" cy="1008112"/>
          </a:xfrm>
        </p:grpSpPr>
        <p:sp>
          <p:nvSpPr>
            <p:cNvPr id="16" name="Chord 15"/>
            <p:cNvSpPr/>
            <p:nvPr/>
          </p:nvSpPr>
          <p:spPr>
            <a:xfrm>
              <a:off x="6300192" y="2132856"/>
              <a:ext cx="864096" cy="1008112"/>
            </a:xfrm>
            <a:prstGeom prst="chord">
              <a:avLst>
                <a:gd name="adj1" fmla="val 8868550"/>
                <a:gd name="adj2" fmla="val 1928325"/>
              </a:avLst>
            </a:pr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6156176" y="2708920"/>
              <a:ext cx="1152128" cy="202691"/>
            </a:xfrm>
            <a:custGeom>
              <a:avLst/>
              <a:gdLst>
                <a:gd name="connsiteX0" fmla="*/ 0 w 1133475"/>
                <a:gd name="connsiteY0" fmla="*/ 0 h 109537"/>
                <a:gd name="connsiteX1" fmla="*/ 195263 w 1133475"/>
                <a:gd name="connsiteY1" fmla="*/ 92869 h 109537"/>
                <a:gd name="connsiteX2" fmla="*/ 964406 w 1133475"/>
                <a:gd name="connsiteY2" fmla="*/ 97631 h 109537"/>
                <a:gd name="connsiteX3" fmla="*/ 1133475 w 1133475"/>
                <a:gd name="connsiteY3" fmla="*/ 21431 h 109537"/>
                <a:gd name="connsiteX0" fmla="*/ 0 w 1133475"/>
                <a:gd name="connsiteY0" fmla="*/ 7874 h 122296"/>
                <a:gd name="connsiteX1" fmla="*/ 195263 w 1133475"/>
                <a:gd name="connsiteY1" fmla="*/ 100743 h 122296"/>
                <a:gd name="connsiteX2" fmla="*/ 964406 w 1133475"/>
                <a:gd name="connsiteY2" fmla="*/ 105505 h 122296"/>
                <a:gd name="connsiteX3" fmla="*/ 1133475 w 1133475"/>
                <a:gd name="connsiteY3" fmla="*/ 0 h 122296"/>
                <a:gd name="connsiteX0" fmla="*/ 0 w 1133475"/>
                <a:gd name="connsiteY0" fmla="*/ 0 h 122296"/>
                <a:gd name="connsiteX1" fmla="*/ 195263 w 1133475"/>
                <a:gd name="connsiteY1" fmla="*/ 100743 h 122296"/>
                <a:gd name="connsiteX2" fmla="*/ 964406 w 1133475"/>
                <a:gd name="connsiteY2" fmla="*/ 105505 h 122296"/>
                <a:gd name="connsiteX3" fmla="*/ 1133475 w 1133475"/>
                <a:gd name="connsiteY3" fmla="*/ 0 h 12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75" h="122296">
                  <a:moveTo>
                    <a:pt x="0" y="0"/>
                  </a:moveTo>
                  <a:cubicBezTo>
                    <a:pt x="17264" y="38298"/>
                    <a:pt x="34529" y="83159"/>
                    <a:pt x="195263" y="100743"/>
                  </a:cubicBezTo>
                  <a:cubicBezTo>
                    <a:pt x="355997" y="118327"/>
                    <a:pt x="808037" y="122296"/>
                    <a:pt x="964406" y="105505"/>
                  </a:cubicBezTo>
                  <a:cubicBezTo>
                    <a:pt x="1120775" y="88714"/>
                    <a:pt x="1127125" y="32147"/>
                    <a:pt x="1133475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3" name="Freeform 22"/>
          <p:cNvSpPr/>
          <p:nvPr/>
        </p:nvSpPr>
        <p:spPr>
          <a:xfrm flipH="1">
            <a:off x="6876256" y="3493276"/>
            <a:ext cx="558730" cy="115986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33CC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Freeform 24"/>
          <p:cNvSpPr/>
          <p:nvPr/>
        </p:nvSpPr>
        <p:spPr>
          <a:xfrm flipH="1">
            <a:off x="6178099" y="4869161"/>
            <a:ext cx="576066" cy="86409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33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Freeform 25"/>
          <p:cNvSpPr/>
          <p:nvPr/>
        </p:nvSpPr>
        <p:spPr>
          <a:xfrm>
            <a:off x="5436096" y="4894894"/>
            <a:ext cx="597989" cy="838362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33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2" name="Group 20"/>
          <p:cNvGrpSpPr/>
          <p:nvPr/>
        </p:nvGrpSpPr>
        <p:grpSpPr>
          <a:xfrm>
            <a:off x="5224672" y="2636913"/>
            <a:ext cx="1867608" cy="2498144"/>
            <a:chOff x="1475656" y="2564904"/>
            <a:chExt cx="2160240" cy="2808312"/>
          </a:xfrm>
        </p:grpSpPr>
        <p:sp>
          <p:nvSpPr>
            <p:cNvPr id="35" name="Oval 10"/>
            <p:cNvSpPr/>
            <p:nvPr/>
          </p:nvSpPr>
          <p:spPr>
            <a:xfrm>
              <a:off x="1475656" y="2564904"/>
              <a:ext cx="2160240" cy="2808312"/>
            </a:xfrm>
            <a:prstGeom prst="ellipse">
              <a:avLst/>
            </a:prstGeom>
            <a:solidFill>
              <a:srgbClr val="0033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6"/>
            <p:cNvSpPr/>
            <p:nvPr/>
          </p:nvSpPr>
          <p:spPr>
            <a:xfrm>
              <a:off x="1979712" y="2996952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Freeform 7"/>
            <p:cNvSpPr/>
            <p:nvPr/>
          </p:nvSpPr>
          <p:spPr>
            <a:xfrm>
              <a:off x="1979712" y="2852936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Freeform 8"/>
            <p:cNvSpPr/>
            <p:nvPr/>
          </p:nvSpPr>
          <p:spPr>
            <a:xfrm>
              <a:off x="1979712" y="2708920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8" name="Chord 27"/>
          <p:cNvSpPr/>
          <p:nvPr/>
        </p:nvSpPr>
        <p:spPr>
          <a:xfrm>
            <a:off x="5902052" y="3696008"/>
            <a:ext cx="487393" cy="330724"/>
          </a:xfrm>
          <a:prstGeom prst="chord">
            <a:avLst>
              <a:gd name="adj1" fmla="val 5430208"/>
              <a:gd name="adj2" fmla="val 5345722"/>
            </a:avLst>
          </a:pr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3" name="Group 12"/>
          <p:cNvGrpSpPr/>
          <p:nvPr/>
        </p:nvGrpSpPr>
        <p:grpSpPr>
          <a:xfrm>
            <a:off x="5921164" y="3322646"/>
            <a:ext cx="451036" cy="248044"/>
            <a:chOff x="6739030" y="3610677"/>
            <a:chExt cx="451036" cy="248044"/>
          </a:xfrm>
        </p:grpSpPr>
        <p:sp>
          <p:nvSpPr>
            <p:cNvPr id="33" name="Oval 32"/>
            <p:cNvSpPr/>
            <p:nvPr/>
          </p:nvSpPr>
          <p:spPr>
            <a:xfrm rot="190219">
              <a:off x="709907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4" name="Oval 33"/>
            <p:cNvSpPr/>
            <p:nvPr/>
          </p:nvSpPr>
          <p:spPr>
            <a:xfrm rot="190219">
              <a:off x="673903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4" name="Group 40"/>
          <p:cNvGrpSpPr/>
          <p:nvPr/>
        </p:nvGrpSpPr>
        <p:grpSpPr>
          <a:xfrm rot="454366" flipH="1">
            <a:off x="3663180" y="3777962"/>
            <a:ext cx="792088" cy="731158"/>
            <a:chOff x="7812360" y="3429000"/>
            <a:chExt cx="936104" cy="864096"/>
          </a:xfrm>
          <a:solidFill>
            <a:srgbClr val="99FF66"/>
          </a:solidFill>
        </p:grpSpPr>
        <p:sp>
          <p:nvSpPr>
            <p:cNvPr id="40" name="Block Arc 39"/>
            <p:cNvSpPr/>
            <p:nvPr/>
          </p:nvSpPr>
          <p:spPr>
            <a:xfrm flipH="1">
              <a:off x="7812360" y="3573016"/>
              <a:ext cx="576064" cy="576064"/>
            </a:xfrm>
            <a:prstGeom prst="blockArc">
              <a:avLst>
                <a:gd name="adj1" fmla="val 14973920"/>
                <a:gd name="adj2" fmla="val 6673403"/>
                <a:gd name="adj3" fmla="val 21620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39" name="Rounded Rectangle 38"/>
            <p:cNvSpPr/>
            <p:nvPr/>
          </p:nvSpPr>
          <p:spPr>
            <a:xfrm flipH="1">
              <a:off x="8100392" y="3429000"/>
              <a:ext cx="648072" cy="864096"/>
            </a:xfrm>
            <a:prstGeom prst="roundRect">
              <a:avLst>
                <a:gd name="adj" fmla="val 16667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8" name="Oval 67"/>
          <p:cNvSpPr/>
          <p:nvPr/>
        </p:nvSpPr>
        <p:spPr>
          <a:xfrm>
            <a:off x="2339752" y="4365104"/>
            <a:ext cx="288032" cy="36486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2" name="Group 13"/>
          <p:cNvGrpSpPr/>
          <p:nvPr/>
        </p:nvGrpSpPr>
        <p:grpSpPr>
          <a:xfrm flipH="1">
            <a:off x="4499993" y="4077072"/>
            <a:ext cx="720079" cy="648072"/>
            <a:chOff x="2450398" y="1268760"/>
            <a:chExt cx="1257506" cy="1008112"/>
          </a:xfrm>
          <a:gradFill flip="none" rotWithShape="1">
            <a:gsLst>
              <a:gs pos="20000">
                <a:schemeClr val="bg1">
                  <a:lumMod val="50000"/>
                </a:schemeClr>
              </a:gs>
              <a:gs pos="63000">
                <a:schemeClr val="bg1"/>
              </a:gs>
              <a:gs pos="100000">
                <a:schemeClr val="bg1">
                  <a:lumMod val="50000"/>
                </a:schemeClr>
              </a:gs>
            </a:gsLst>
            <a:lin ang="10800000" scaled="1"/>
            <a:tileRect/>
          </a:gradFill>
        </p:grpSpPr>
        <p:sp>
          <p:nvSpPr>
            <p:cNvPr id="79" name="Rounded Rectangle 78"/>
            <p:cNvSpPr/>
            <p:nvPr/>
          </p:nvSpPr>
          <p:spPr>
            <a:xfrm>
              <a:off x="2450398" y="1268760"/>
              <a:ext cx="864098" cy="1008112"/>
            </a:xfrm>
            <a:prstGeom prst="roundRect">
              <a:avLst>
                <a:gd name="adj" fmla="val 7334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900" b="1" i="1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Cafe</a:t>
              </a:r>
            </a:p>
            <a:p>
              <a:pPr algn="ctr"/>
              <a:r>
                <a:rPr lang="en-GB" sz="900" b="1" i="1" dirty="0" err="1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Harri</a:t>
              </a:r>
              <a:r>
                <a:rPr lang="en-GB" sz="900" b="1" i="1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-son</a:t>
              </a:r>
              <a:endParaRPr lang="en-GB" sz="900" b="1" i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80" name="Block Arc 79"/>
            <p:cNvSpPr/>
            <p:nvPr/>
          </p:nvSpPr>
          <p:spPr>
            <a:xfrm rot="5400000">
              <a:off x="2951820" y="1376772"/>
              <a:ext cx="720080" cy="792088"/>
            </a:xfrm>
            <a:prstGeom prst="blockArc">
              <a:avLst/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4" name="Group 30"/>
          <p:cNvGrpSpPr/>
          <p:nvPr/>
        </p:nvGrpSpPr>
        <p:grpSpPr>
          <a:xfrm flipV="1">
            <a:off x="5868144" y="3429000"/>
            <a:ext cx="559265" cy="45719"/>
            <a:chOff x="3347867" y="2122053"/>
            <a:chExt cx="606420" cy="144016"/>
          </a:xfrm>
        </p:grpSpPr>
        <p:cxnSp>
          <p:nvCxnSpPr>
            <p:cNvPr id="78" name="Straight Connector 77"/>
            <p:cNvCxnSpPr/>
            <p:nvPr/>
          </p:nvCxnSpPr>
          <p:spPr>
            <a:xfrm>
              <a:off x="3347867" y="2122053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/>
            <p:cNvCxnSpPr/>
            <p:nvPr/>
          </p:nvCxnSpPr>
          <p:spPr>
            <a:xfrm flipV="1">
              <a:off x="3738263" y="2122053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4" name="Group 91"/>
          <p:cNvGrpSpPr/>
          <p:nvPr/>
        </p:nvGrpSpPr>
        <p:grpSpPr>
          <a:xfrm>
            <a:off x="5642594" y="4149080"/>
            <a:ext cx="1128124" cy="615340"/>
            <a:chOff x="323528" y="5805264"/>
            <a:chExt cx="1584176" cy="864096"/>
          </a:xfrm>
        </p:grpSpPr>
        <p:sp>
          <p:nvSpPr>
            <p:cNvPr id="85" name="Moon 84"/>
            <p:cNvSpPr/>
            <p:nvPr/>
          </p:nvSpPr>
          <p:spPr>
            <a:xfrm rot="16200000">
              <a:off x="683704" y="5445088"/>
              <a:ext cx="863824" cy="1584176"/>
            </a:xfrm>
            <a:prstGeom prst="moon">
              <a:avLst>
                <a:gd name="adj" fmla="val 87500"/>
              </a:avLst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87" name="Straight Connector 86"/>
            <p:cNvCxnSpPr/>
            <p:nvPr/>
          </p:nvCxnSpPr>
          <p:spPr>
            <a:xfrm>
              <a:off x="1115616" y="5913004"/>
              <a:ext cx="0" cy="756084"/>
            </a:xfrm>
            <a:prstGeom prst="line">
              <a:avLst/>
            </a:prstGeom>
            <a:ln w="38100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/>
            <p:cNvCxnSpPr/>
            <p:nvPr/>
          </p:nvCxnSpPr>
          <p:spPr>
            <a:xfrm>
              <a:off x="1331640" y="5902325"/>
              <a:ext cx="0" cy="727075"/>
            </a:xfrm>
            <a:prstGeom prst="line">
              <a:avLst/>
            </a:prstGeom>
            <a:ln w="38100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/>
          </p:nvCxnSpPr>
          <p:spPr>
            <a:xfrm>
              <a:off x="1547664" y="5877272"/>
              <a:ext cx="0" cy="650528"/>
            </a:xfrm>
            <a:prstGeom prst="line">
              <a:avLst/>
            </a:prstGeom>
            <a:ln w="38100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/>
            <p:cNvCxnSpPr/>
            <p:nvPr/>
          </p:nvCxnSpPr>
          <p:spPr>
            <a:xfrm>
              <a:off x="1763688" y="5845175"/>
              <a:ext cx="0" cy="444500"/>
            </a:xfrm>
            <a:prstGeom prst="line">
              <a:avLst/>
            </a:prstGeom>
            <a:ln w="38100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/>
            <p:cNvCxnSpPr/>
            <p:nvPr/>
          </p:nvCxnSpPr>
          <p:spPr>
            <a:xfrm>
              <a:off x="899592" y="5905500"/>
              <a:ext cx="0" cy="727856"/>
            </a:xfrm>
            <a:prstGeom prst="line">
              <a:avLst/>
            </a:prstGeom>
            <a:ln w="38100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/>
            <p:cNvCxnSpPr/>
            <p:nvPr/>
          </p:nvCxnSpPr>
          <p:spPr>
            <a:xfrm>
              <a:off x="683568" y="5889625"/>
              <a:ext cx="0" cy="625475"/>
            </a:xfrm>
            <a:prstGeom prst="line">
              <a:avLst/>
            </a:prstGeom>
            <a:ln w="38100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/>
            <p:cNvCxnSpPr/>
            <p:nvPr/>
          </p:nvCxnSpPr>
          <p:spPr>
            <a:xfrm>
              <a:off x="467544" y="5842000"/>
              <a:ext cx="0" cy="441325"/>
            </a:xfrm>
            <a:prstGeom prst="line">
              <a:avLst/>
            </a:prstGeom>
            <a:ln w="38100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Moon 93"/>
            <p:cNvSpPr/>
            <p:nvPr/>
          </p:nvSpPr>
          <p:spPr>
            <a:xfrm rot="16200000">
              <a:off x="683568" y="5445224"/>
              <a:ext cx="864096" cy="1584176"/>
            </a:xfrm>
            <a:prstGeom prst="moon">
              <a:avLst>
                <a:gd name="adj" fmla="val 38631"/>
              </a:avLst>
            </a:prstGeom>
            <a:noFill/>
            <a:ln w="38100" cap="rnd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9" name="Oval 68"/>
          <p:cNvSpPr/>
          <p:nvPr/>
        </p:nvSpPr>
        <p:spPr>
          <a:xfrm>
            <a:off x="6084168" y="4221088"/>
            <a:ext cx="216024" cy="28803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5" name="Freeform 94"/>
          <p:cNvSpPr/>
          <p:nvPr/>
        </p:nvSpPr>
        <p:spPr>
          <a:xfrm rot="4477154">
            <a:off x="6172344" y="3823744"/>
            <a:ext cx="690862" cy="100811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0033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 animBg="1"/>
      <p:bldP spid="7" grpId="0" animBg="1"/>
      <p:bldP spid="11" grpId="0" animBg="1"/>
      <p:bldP spid="23" grpId="0" animBg="1"/>
      <p:bldP spid="68" grpId="0" animBg="1"/>
      <p:bldP spid="69" grpId="0" animBg="1"/>
      <p:bldP spid="95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oup 70"/>
          <p:cNvGrpSpPr/>
          <p:nvPr/>
        </p:nvGrpSpPr>
        <p:grpSpPr>
          <a:xfrm>
            <a:off x="-4068960" y="-2246585"/>
            <a:ext cx="14360852" cy="9909720"/>
            <a:chOff x="-2988840" y="-2259632"/>
            <a:chExt cx="14360852" cy="9909720"/>
          </a:xfrm>
        </p:grpSpPr>
        <p:sp>
          <p:nvSpPr>
            <p:cNvPr id="73" name="Rectangle 72"/>
            <p:cNvSpPr/>
            <p:nvPr/>
          </p:nvSpPr>
          <p:spPr>
            <a:xfrm>
              <a:off x="-2372536" y="3674483"/>
              <a:ext cx="13137224" cy="3975605"/>
            </a:xfrm>
            <a:prstGeom prst="rect">
              <a:avLst/>
            </a:prstGeom>
            <a:solidFill>
              <a:srgbClr val="0066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72" name="Straight Connector 71"/>
            <p:cNvCxnSpPr/>
            <p:nvPr/>
          </p:nvCxnSpPr>
          <p:spPr>
            <a:xfrm flipV="1">
              <a:off x="-1903976" y="3646288"/>
              <a:ext cx="11412760" cy="28195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4" name="Group 8"/>
            <p:cNvGrpSpPr/>
            <p:nvPr/>
          </p:nvGrpSpPr>
          <p:grpSpPr>
            <a:xfrm>
              <a:off x="5868144" y="2924944"/>
              <a:ext cx="4284476" cy="2211342"/>
              <a:chOff x="3491880" y="4077072"/>
              <a:chExt cx="4464496" cy="2304256"/>
            </a:xfrm>
            <a:solidFill>
              <a:srgbClr val="CC9900"/>
            </a:solidFill>
          </p:grpSpPr>
          <p:sp>
            <p:nvSpPr>
              <p:cNvPr id="125" name="Rectangle 124"/>
              <p:cNvSpPr/>
              <p:nvPr/>
            </p:nvSpPr>
            <p:spPr>
              <a:xfrm>
                <a:off x="4211960" y="4581128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6" name="Rectangle 125"/>
              <p:cNvSpPr/>
              <p:nvPr/>
            </p:nvSpPr>
            <p:spPr>
              <a:xfrm>
                <a:off x="7020272" y="4509120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7" name="Rectangle 126"/>
              <p:cNvSpPr/>
              <p:nvPr/>
            </p:nvSpPr>
            <p:spPr>
              <a:xfrm>
                <a:off x="5508104" y="4149080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8" name="Oval 127"/>
              <p:cNvSpPr/>
              <p:nvPr/>
            </p:nvSpPr>
            <p:spPr>
              <a:xfrm>
                <a:off x="3491880" y="4077072"/>
                <a:ext cx="4464496" cy="1152128"/>
              </a:xfrm>
              <a:prstGeom prst="ellipse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86" name="Group 8"/>
            <p:cNvGrpSpPr/>
            <p:nvPr/>
          </p:nvGrpSpPr>
          <p:grpSpPr>
            <a:xfrm>
              <a:off x="-1260648" y="2708275"/>
              <a:ext cx="4284476" cy="2211342"/>
              <a:chOff x="3491880" y="4077072"/>
              <a:chExt cx="4464496" cy="2304256"/>
            </a:xfrm>
            <a:solidFill>
              <a:srgbClr val="CC9900"/>
            </a:solidFill>
          </p:grpSpPr>
          <p:sp>
            <p:nvSpPr>
              <p:cNvPr id="121" name="Rectangle 120"/>
              <p:cNvSpPr/>
              <p:nvPr/>
            </p:nvSpPr>
            <p:spPr>
              <a:xfrm>
                <a:off x="4211960" y="4581128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7020272" y="4509120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3" name="Rectangle 122"/>
              <p:cNvSpPr/>
              <p:nvPr/>
            </p:nvSpPr>
            <p:spPr>
              <a:xfrm>
                <a:off x="5508104" y="4149080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4" name="Oval 123"/>
              <p:cNvSpPr/>
              <p:nvPr/>
            </p:nvSpPr>
            <p:spPr>
              <a:xfrm>
                <a:off x="3491880" y="4077072"/>
                <a:ext cx="4464496" cy="1152128"/>
              </a:xfrm>
              <a:prstGeom prst="ellipse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87" name="Group 17"/>
            <p:cNvGrpSpPr/>
            <p:nvPr/>
          </p:nvGrpSpPr>
          <p:grpSpPr>
            <a:xfrm>
              <a:off x="-2988840" y="-819472"/>
              <a:ext cx="4104456" cy="3336500"/>
              <a:chOff x="4283968" y="-315416"/>
              <a:chExt cx="3672408" cy="2232248"/>
            </a:xfrm>
          </p:grpSpPr>
          <p:sp>
            <p:nvSpPr>
              <p:cNvPr id="119" name="Rounded Rectangle 8"/>
              <p:cNvSpPr/>
              <p:nvPr/>
            </p:nvSpPr>
            <p:spPr>
              <a:xfrm>
                <a:off x="4283968" y="-315416"/>
                <a:ext cx="3672408" cy="2232248"/>
              </a:xfrm>
              <a:prstGeom prst="roundRect">
                <a:avLst>
                  <a:gd name="adj" fmla="val 3504"/>
                </a:avLst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0" name="Rounded Rectangle 119"/>
              <p:cNvSpPr/>
              <p:nvPr/>
            </p:nvSpPr>
            <p:spPr>
              <a:xfrm>
                <a:off x="4355976" y="-243408"/>
                <a:ext cx="3491880" cy="2088232"/>
              </a:xfrm>
              <a:prstGeom prst="roundRect">
                <a:avLst>
                  <a:gd name="adj" fmla="val 7544"/>
                </a:avLst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88" name="Group 63"/>
            <p:cNvGrpSpPr/>
            <p:nvPr/>
          </p:nvGrpSpPr>
          <p:grpSpPr>
            <a:xfrm rot="16200000">
              <a:off x="1954826" y="-2234746"/>
              <a:ext cx="4226235" cy="4176463"/>
              <a:chOff x="5868144" y="-603448"/>
              <a:chExt cx="3600400" cy="3024336"/>
            </a:xfrm>
          </p:grpSpPr>
          <p:sp>
            <p:nvSpPr>
              <p:cNvPr id="116" name="Rectangle 115"/>
              <p:cNvSpPr/>
              <p:nvPr/>
            </p:nvSpPr>
            <p:spPr>
              <a:xfrm>
                <a:off x="6012160" y="980729"/>
                <a:ext cx="3312368" cy="1335874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7" name="Rectangle 116"/>
              <p:cNvSpPr/>
              <p:nvPr/>
            </p:nvSpPr>
            <p:spPr>
              <a:xfrm>
                <a:off x="6012160" y="-459432"/>
                <a:ext cx="3312368" cy="1316009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8" name="Rectangle 117"/>
              <p:cNvSpPr/>
              <p:nvPr/>
            </p:nvSpPr>
            <p:spPr>
              <a:xfrm>
                <a:off x="5868144" y="-603448"/>
                <a:ext cx="3600400" cy="3024336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4" name="Rounded Rectangle 8"/>
            <p:cNvSpPr/>
            <p:nvPr/>
          </p:nvSpPr>
          <p:spPr>
            <a:xfrm>
              <a:off x="6915988" y="-1180157"/>
              <a:ext cx="4456024" cy="3888432"/>
            </a:xfrm>
            <a:prstGeom prst="roundRect">
              <a:avLst>
                <a:gd name="adj" fmla="val 3504"/>
              </a:avLst>
            </a:prstGeom>
            <a:solidFill>
              <a:srgbClr val="B2B2B2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5" name="Rounded Rectangle 114"/>
            <p:cNvSpPr/>
            <p:nvPr/>
          </p:nvSpPr>
          <p:spPr>
            <a:xfrm>
              <a:off x="7052040" y="-651556"/>
              <a:ext cx="4086945" cy="3216460"/>
            </a:xfrm>
            <a:prstGeom prst="roundRect">
              <a:avLst>
                <a:gd name="adj" fmla="val 7544"/>
              </a:avLst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4788024" y="2060848"/>
            <a:ext cx="2657657" cy="4335022"/>
            <a:chOff x="5946791" y="0"/>
            <a:chExt cx="2657657" cy="4335022"/>
          </a:xfrm>
        </p:grpSpPr>
        <p:sp>
          <p:nvSpPr>
            <p:cNvPr id="95" name="Chord 94"/>
            <p:cNvSpPr/>
            <p:nvPr/>
          </p:nvSpPr>
          <p:spPr>
            <a:xfrm>
              <a:off x="5946791" y="502145"/>
              <a:ext cx="2657657" cy="3832877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6" name="Freeform 95"/>
            <p:cNvSpPr/>
            <p:nvPr/>
          </p:nvSpPr>
          <p:spPr>
            <a:xfrm rot="10800000" flipH="1" flipV="1">
              <a:off x="7236296" y="1412776"/>
              <a:ext cx="743624" cy="961053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7" name="Group 7"/>
            <p:cNvGrpSpPr/>
            <p:nvPr/>
          </p:nvGrpSpPr>
          <p:grpSpPr>
            <a:xfrm>
              <a:off x="6618258" y="0"/>
              <a:ext cx="1287340" cy="1145866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100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01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98" name="Oval 11"/>
            <p:cNvSpPr/>
            <p:nvPr/>
          </p:nvSpPr>
          <p:spPr>
            <a:xfrm>
              <a:off x="6588224" y="987392"/>
              <a:ext cx="127180" cy="2759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9" name="Freeform 98"/>
            <p:cNvSpPr/>
            <p:nvPr/>
          </p:nvSpPr>
          <p:spPr>
            <a:xfrm>
              <a:off x="5948911" y="1419226"/>
              <a:ext cx="1179735" cy="1113189"/>
            </a:xfrm>
            <a:custGeom>
              <a:avLst/>
              <a:gdLst>
                <a:gd name="connsiteX0" fmla="*/ 41275 w 1227137"/>
                <a:gd name="connsiteY0" fmla="*/ 1066006 h 1140619"/>
                <a:gd name="connsiteX1" fmla="*/ 284162 w 1227137"/>
                <a:gd name="connsiteY1" fmla="*/ 1137444 h 1140619"/>
                <a:gd name="connsiteX2" fmla="*/ 579437 w 1227137"/>
                <a:gd name="connsiteY2" fmla="*/ 1085056 h 1140619"/>
                <a:gd name="connsiteX3" fmla="*/ 817562 w 1227137"/>
                <a:gd name="connsiteY3" fmla="*/ 942181 h 1140619"/>
                <a:gd name="connsiteX4" fmla="*/ 998537 w 1227137"/>
                <a:gd name="connsiteY4" fmla="*/ 746919 h 1140619"/>
                <a:gd name="connsiteX5" fmla="*/ 1117600 w 1227137"/>
                <a:gd name="connsiteY5" fmla="*/ 508794 h 1140619"/>
                <a:gd name="connsiteX6" fmla="*/ 1179512 w 1227137"/>
                <a:gd name="connsiteY6" fmla="*/ 318294 h 1140619"/>
                <a:gd name="connsiteX7" fmla="*/ 1203325 w 1227137"/>
                <a:gd name="connsiteY7" fmla="*/ 27781 h 1140619"/>
                <a:gd name="connsiteX8" fmla="*/ 1036637 w 1227137"/>
                <a:gd name="connsiteY8" fmla="*/ 151606 h 1140619"/>
                <a:gd name="connsiteX9" fmla="*/ 827087 w 1227137"/>
                <a:gd name="connsiteY9" fmla="*/ 265906 h 1140619"/>
                <a:gd name="connsiteX10" fmla="*/ 655637 w 1227137"/>
                <a:gd name="connsiteY10" fmla="*/ 308769 h 1140619"/>
                <a:gd name="connsiteX11" fmla="*/ 503237 w 1227137"/>
                <a:gd name="connsiteY11" fmla="*/ 332581 h 1140619"/>
                <a:gd name="connsiteX12" fmla="*/ 317500 w 1227137"/>
                <a:gd name="connsiteY12" fmla="*/ 342106 h 1140619"/>
                <a:gd name="connsiteX13" fmla="*/ 131762 w 1227137"/>
                <a:gd name="connsiteY13" fmla="*/ 327819 h 1140619"/>
                <a:gd name="connsiteX14" fmla="*/ 84137 w 1227137"/>
                <a:gd name="connsiteY14" fmla="*/ 584994 h 1140619"/>
                <a:gd name="connsiteX15" fmla="*/ 65087 w 1227137"/>
                <a:gd name="connsiteY15" fmla="*/ 794544 h 1140619"/>
                <a:gd name="connsiteX16" fmla="*/ 36512 w 1227137"/>
                <a:gd name="connsiteY16" fmla="*/ 970756 h 1140619"/>
                <a:gd name="connsiteX17" fmla="*/ 41275 w 1227137"/>
                <a:gd name="connsiteY17" fmla="*/ 1066006 h 1140619"/>
                <a:gd name="connsiteX0" fmla="*/ 41275 w 1227137"/>
                <a:gd name="connsiteY0" fmla="*/ 1038225 h 1112838"/>
                <a:gd name="connsiteX1" fmla="*/ 284162 w 1227137"/>
                <a:gd name="connsiteY1" fmla="*/ 1109663 h 1112838"/>
                <a:gd name="connsiteX2" fmla="*/ 579437 w 1227137"/>
                <a:gd name="connsiteY2" fmla="*/ 1057275 h 1112838"/>
                <a:gd name="connsiteX3" fmla="*/ 817562 w 1227137"/>
                <a:gd name="connsiteY3" fmla="*/ 914400 h 1112838"/>
                <a:gd name="connsiteX4" fmla="*/ 998537 w 1227137"/>
                <a:gd name="connsiteY4" fmla="*/ 719138 h 1112838"/>
                <a:gd name="connsiteX5" fmla="*/ 1117600 w 1227137"/>
                <a:gd name="connsiteY5" fmla="*/ 481013 h 1112838"/>
                <a:gd name="connsiteX6" fmla="*/ 1179512 w 1227137"/>
                <a:gd name="connsiteY6" fmla="*/ 290513 h 1112838"/>
                <a:gd name="connsiteX7" fmla="*/ 1203325 w 1227137"/>
                <a:gd name="connsiteY7" fmla="*/ 0 h 1112838"/>
                <a:gd name="connsiteX8" fmla="*/ 1036637 w 1227137"/>
                <a:gd name="connsiteY8" fmla="*/ 123825 h 1112838"/>
                <a:gd name="connsiteX9" fmla="*/ 827087 w 1227137"/>
                <a:gd name="connsiteY9" fmla="*/ 238125 h 1112838"/>
                <a:gd name="connsiteX10" fmla="*/ 655637 w 1227137"/>
                <a:gd name="connsiteY10" fmla="*/ 280988 h 1112838"/>
                <a:gd name="connsiteX11" fmla="*/ 503237 w 1227137"/>
                <a:gd name="connsiteY11" fmla="*/ 304800 h 1112838"/>
                <a:gd name="connsiteX12" fmla="*/ 317500 w 1227137"/>
                <a:gd name="connsiteY12" fmla="*/ 314325 h 1112838"/>
                <a:gd name="connsiteX13" fmla="*/ 131762 w 1227137"/>
                <a:gd name="connsiteY13" fmla="*/ 300038 h 1112838"/>
                <a:gd name="connsiteX14" fmla="*/ 84137 w 1227137"/>
                <a:gd name="connsiteY14" fmla="*/ 557213 h 1112838"/>
                <a:gd name="connsiteX15" fmla="*/ 65087 w 1227137"/>
                <a:gd name="connsiteY15" fmla="*/ 766763 h 1112838"/>
                <a:gd name="connsiteX16" fmla="*/ 36512 w 1227137"/>
                <a:gd name="connsiteY16" fmla="*/ 942975 h 1112838"/>
                <a:gd name="connsiteX17" fmla="*/ 41275 w 1227137"/>
                <a:gd name="connsiteY17" fmla="*/ 1038225 h 1112838"/>
                <a:gd name="connsiteX0" fmla="*/ 41275 w 1203325"/>
                <a:gd name="connsiteY0" fmla="*/ 1038225 h 1112838"/>
                <a:gd name="connsiteX1" fmla="*/ 284162 w 1203325"/>
                <a:gd name="connsiteY1" fmla="*/ 1109663 h 1112838"/>
                <a:gd name="connsiteX2" fmla="*/ 579437 w 1203325"/>
                <a:gd name="connsiteY2" fmla="*/ 1057275 h 1112838"/>
                <a:gd name="connsiteX3" fmla="*/ 817562 w 1203325"/>
                <a:gd name="connsiteY3" fmla="*/ 914400 h 1112838"/>
                <a:gd name="connsiteX4" fmla="*/ 998537 w 1203325"/>
                <a:gd name="connsiteY4" fmla="*/ 719138 h 1112838"/>
                <a:gd name="connsiteX5" fmla="*/ 1117600 w 1203325"/>
                <a:gd name="connsiteY5" fmla="*/ 481013 h 1112838"/>
                <a:gd name="connsiteX6" fmla="*/ 1179512 w 1203325"/>
                <a:gd name="connsiteY6" fmla="*/ 290513 h 1112838"/>
                <a:gd name="connsiteX7" fmla="*/ 1203325 w 1203325"/>
                <a:gd name="connsiteY7" fmla="*/ 0 h 1112838"/>
                <a:gd name="connsiteX8" fmla="*/ 1036637 w 1203325"/>
                <a:gd name="connsiteY8" fmla="*/ 123825 h 1112838"/>
                <a:gd name="connsiteX9" fmla="*/ 827087 w 1203325"/>
                <a:gd name="connsiteY9" fmla="*/ 238125 h 1112838"/>
                <a:gd name="connsiteX10" fmla="*/ 655637 w 1203325"/>
                <a:gd name="connsiteY10" fmla="*/ 280988 h 1112838"/>
                <a:gd name="connsiteX11" fmla="*/ 503237 w 1203325"/>
                <a:gd name="connsiteY11" fmla="*/ 304800 h 1112838"/>
                <a:gd name="connsiteX12" fmla="*/ 317500 w 1203325"/>
                <a:gd name="connsiteY12" fmla="*/ 314325 h 1112838"/>
                <a:gd name="connsiteX13" fmla="*/ 131762 w 1203325"/>
                <a:gd name="connsiteY13" fmla="*/ 300038 h 1112838"/>
                <a:gd name="connsiteX14" fmla="*/ 84137 w 1203325"/>
                <a:gd name="connsiteY14" fmla="*/ 557213 h 1112838"/>
                <a:gd name="connsiteX15" fmla="*/ 65087 w 1203325"/>
                <a:gd name="connsiteY15" fmla="*/ 766763 h 1112838"/>
                <a:gd name="connsiteX16" fmla="*/ 36512 w 1203325"/>
                <a:gd name="connsiteY16" fmla="*/ 942975 h 1112838"/>
                <a:gd name="connsiteX17" fmla="*/ 41275 w 1203325"/>
                <a:gd name="connsiteY17" fmla="*/ 1038225 h 1112838"/>
                <a:gd name="connsiteX0" fmla="*/ 41275 w 1205682"/>
                <a:gd name="connsiteY0" fmla="*/ 1038225 h 1112838"/>
                <a:gd name="connsiteX1" fmla="*/ 284162 w 1205682"/>
                <a:gd name="connsiteY1" fmla="*/ 1109663 h 1112838"/>
                <a:gd name="connsiteX2" fmla="*/ 579437 w 1205682"/>
                <a:gd name="connsiteY2" fmla="*/ 1057275 h 1112838"/>
                <a:gd name="connsiteX3" fmla="*/ 817562 w 1205682"/>
                <a:gd name="connsiteY3" fmla="*/ 914400 h 1112838"/>
                <a:gd name="connsiteX4" fmla="*/ 998537 w 1205682"/>
                <a:gd name="connsiteY4" fmla="*/ 719138 h 1112838"/>
                <a:gd name="connsiteX5" fmla="*/ 1117600 w 1205682"/>
                <a:gd name="connsiteY5" fmla="*/ 481013 h 1112838"/>
                <a:gd name="connsiteX6" fmla="*/ 1179512 w 1205682"/>
                <a:gd name="connsiteY6" fmla="*/ 290513 h 1112838"/>
                <a:gd name="connsiteX7" fmla="*/ 1203325 w 1205682"/>
                <a:gd name="connsiteY7" fmla="*/ 0 h 1112838"/>
                <a:gd name="connsiteX8" fmla="*/ 1036637 w 1205682"/>
                <a:gd name="connsiteY8" fmla="*/ 123825 h 1112838"/>
                <a:gd name="connsiteX9" fmla="*/ 827087 w 1205682"/>
                <a:gd name="connsiteY9" fmla="*/ 238125 h 1112838"/>
                <a:gd name="connsiteX10" fmla="*/ 655637 w 1205682"/>
                <a:gd name="connsiteY10" fmla="*/ 280988 h 1112838"/>
                <a:gd name="connsiteX11" fmla="*/ 503237 w 1205682"/>
                <a:gd name="connsiteY11" fmla="*/ 304800 h 1112838"/>
                <a:gd name="connsiteX12" fmla="*/ 317500 w 1205682"/>
                <a:gd name="connsiteY12" fmla="*/ 314325 h 1112838"/>
                <a:gd name="connsiteX13" fmla="*/ 131762 w 1205682"/>
                <a:gd name="connsiteY13" fmla="*/ 300038 h 1112838"/>
                <a:gd name="connsiteX14" fmla="*/ 84137 w 1205682"/>
                <a:gd name="connsiteY14" fmla="*/ 557213 h 1112838"/>
                <a:gd name="connsiteX15" fmla="*/ 65087 w 1205682"/>
                <a:gd name="connsiteY15" fmla="*/ 766763 h 1112838"/>
                <a:gd name="connsiteX16" fmla="*/ 36512 w 1205682"/>
                <a:gd name="connsiteY16" fmla="*/ 942975 h 1112838"/>
                <a:gd name="connsiteX17" fmla="*/ 41275 w 1205682"/>
                <a:gd name="connsiteY17" fmla="*/ 1038225 h 1112838"/>
                <a:gd name="connsiteX0" fmla="*/ 41275 w 1205682"/>
                <a:gd name="connsiteY0" fmla="*/ 1038225 h 1112838"/>
                <a:gd name="connsiteX1" fmla="*/ 284162 w 1205682"/>
                <a:gd name="connsiteY1" fmla="*/ 1109663 h 1112838"/>
                <a:gd name="connsiteX2" fmla="*/ 579437 w 1205682"/>
                <a:gd name="connsiteY2" fmla="*/ 1057275 h 1112838"/>
                <a:gd name="connsiteX3" fmla="*/ 817562 w 1205682"/>
                <a:gd name="connsiteY3" fmla="*/ 914400 h 1112838"/>
                <a:gd name="connsiteX4" fmla="*/ 998537 w 1205682"/>
                <a:gd name="connsiteY4" fmla="*/ 719138 h 1112838"/>
                <a:gd name="connsiteX5" fmla="*/ 1117600 w 1205682"/>
                <a:gd name="connsiteY5" fmla="*/ 481013 h 1112838"/>
                <a:gd name="connsiteX6" fmla="*/ 1179512 w 1205682"/>
                <a:gd name="connsiteY6" fmla="*/ 290513 h 1112838"/>
                <a:gd name="connsiteX7" fmla="*/ 1203325 w 1205682"/>
                <a:gd name="connsiteY7" fmla="*/ 0 h 1112838"/>
                <a:gd name="connsiteX8" fmla="*/ 1036637 w 1205682"/>
                <a:gd name="connsiteY8" fmla="*/ 123825 h 1112838"/>
                <a:gd name="connsiteX9" fmla="*/ 827087 w 1205682"/>
                <a:gd name="connsiteY9" fmla="*/ 238125 h 1112838"/>
                <a:gd name="connsiteX10" fmla="*/ 655637 w 1205682"/>
                <a:gd name="connsiteY10" fmla="*/ 280988 h 1112838"/>
                <a:gd name="connsiteX11" fmla="*/ 503237 w 1205682"/>
                <a:gd name="connsiteY11" fmla="*/ 304800 h 1112838"/>
                <a:gd name="connsiteX12" fmla="*/ 317500 w 1205682"/>
                <a:gd name="connsiteY12" fmla="*/ 314325 h 1112838"/>
                <a:gd name="connsiteX13" fmla="*/ 131762 w 1205682"/>
                <a:gd name="connsiteY13" fmla="*/ 300038 h 1112838"/>
                <a:gd name="connsiteX14" fmla="*/ 84137 w 1205682"/>
                <a:gd name="connsiteY14" fmla="*/ 557213 h 1112838"/>
                <a:gd name="connsiteX15" fmla="*/ 65087 w 1205682"/>
                <a:gd name="connsiteY15" fmla="*/ 766763 h 1112838"/>
                <a:gd name="connsiteX16" fmla="*/ 36512 w 1205682"/>
                <a:gd name="connsiteY16" fmla="*/ 942975 h 1112838"/>
                <a:gd name="connsiteX17" fmla="*/ 41275 w 1205682"/>
                <a:gd name="connsiteY17" fmla="*/ 1038225 h 1112838"/>
                <a:gd name="connsiteX0" fmla="*/ 41275 w 1205682"/>
                <a:gd name="connsiteY0" fmla="*/ 1038225 h 1112838"/>
                <a:gd name="connsiteX1" fmla="*/ 284162 w 1205682"/>
                <a:gd name="connsiteY1" fmla="*/ 1109663 h 1112838"/>
                <a:gd name="connsiteX2" fmla="*/ 579437 w 1205682"/>
                <a:gd name="connsiteY2" fmla="*/ 1057275 h 1112838"/>
                <a:gd name="connsiteX3" fmla="*/ 817562 w 1205682"/>
                <a:gd name="connsiteY3" fmla="*/ 914400 h 1112838"/>
                <a:gd name="connsiteX4" fmla="*/ 998537 w 1205682"/>
                <a:gd name="connsiteY4" fmla="*/ 719138 h 1112838"/>
                <a:gd name="connsiteX5" fmla="*/ 1117600 w 1205682"/>
                <a:gd name="connsiteY5" fmla="*/ 481013 h 1112838"/>
                <a:gd name="connsiteX6" fmla="*/ 1179512 w 1205682"/>
                <a:gd name="connsiteY6" fmla="*/ 290513 h 1112838"/>
                <a:gd name="connsiteX7" fmla="*/ 1203325 w 1205682"/>
                <a:gd name="connsiteY7" fmla="*/ 0 h 1112838"/>
                <a:gd name="connsiteX8" fmla="*/ 1036637 w 1205682"/>
                <a:gd name="connsiteY8" fmla="*/ 123825 h 1112838"/>
                <a:gd name="connsiteX9" fmla="*/ 827087 w 1205682"/>
                <a:gd name="connsiteY9" fmla="*/ 238125 h 1112838"/>
                <a:gd name="connsiteX10" fmla="*/ 655637 w 1205682"/>
                <a:gd name="connsiteY10" fmla="*/ 280988 h 1112838"/>
                <a:gd name="connsiteX11" fmla="*/ 503237 w 1205682"/>
                <a:gd name="connsiteY11" fmla="*/ 304800 h 1112838"/>
                <a:gd name="connsiteX12" fmla="*/ 317500 w 1205682"/>
                <a:gd name="connsiteY12" fmla="*/ 314325 h 1112838"/>
                <a:gd name="connsiteX13" fmla="*/ 131762 w 1205682"/>
                <a:gd name="connsiteY13" fmla="*/ 300038 h 1112838"/>
                <a:gd name="connsiteX14" fmla="*/ 84137 w 1205682"/>
                <a:gd name="connsiteY14" fmla="*/ 557213 h 1112838"/>
                <a:gd name="connsiteX15" fmla="*/ 65087 w 1205682"/>
                <a:gd name="connsiteY15" fmla="*/ 766763 h 1112838"/>
                <a:gd name="connsiteX16" fmla="*/ 36512 w 1205682"/>
                <a:gd name="connsiteY16" fmla="*/ 942975 h 1112838"/>
                <a:gd name="connsiteX17" fmla="*/ 41275 w 1205682"/>
                <a:gd name="connsiteY17" fmla="*/ 1038225 h 1112838"/>
                <a:gd name="connsiteX0" fmla="*/ 41275 w 1205682"/>
                <a:gd name="connsiteY0" fmla="*/ 1038225 h 1112838"/>
                <a:gd name="connsiteX1" fmla="*/ 284162 w 1205682"/>
                <a:gd name="connsiteY1" fmla="*/ 1109663 h 1112838"/>
                <a:gd name="connsiteX2" fmla="*/ 579437 w 1205682"/>
                <a:gd name="connsiteY2" fmla="*/ 1057275 h 1112838"/>
                <a:gd name="connsiteX3" fmla="*/ 817562 w 1205682"/>
                <a:gd name="connsiteY3" fmla="*/ 914400 h 1112838"/>
                <a:gd name="connsiteX4" fmla="*/ 998537 w 1205682"/>
                <a:gd name="connsiteY4" fmla="*/ 719138 h 1112838"/>
                <a:gd name="connsiteX5" fmla="*/ 1117600 w 1205682"/>
                <a:gd name="connsiteY5" fmla="*/ 481013 h 1112838"/>
                <a:gd name="connsiteX6" fmla="*/ 1179512 w 1205682"/>
                <a:gd name="connsiteY6" fmla="*/ 290513 h 1112838"/>
                <a:gd name="connsiteX7" fmla="*/ 1203325 w 1205682"/>
                <a:gd name="connsiteY7" fmla="*/ 0 h 1112838"/>
                <a:gd name="connsiteX8" fmla="*/ 1036637 w 1205682"/>
                <a:gd name="connsiteY8" fmla="*/ 123825 h 1112838"/>
                <a:gd name="connsiteX9" fmla="*/ 827087 w 1205682"/>
                <a:gd name="connsiteY9" fmla="*/ 238125 h 1112838"/>
                <a:gd name="connsiteX10" fmla="*/ 655637 w 1205682"/>
                <a:gd name="connsiteY10" fmla="*/ 280988 h 1112838"/>
                <a:gd name="connsiteX11" fmla="*/ 503237 w 1205682"/>
                <a:gd name="connsiteY11" fmla="*/ 304800 h 1112838"/>
                <a:gd name="connsiteX12" fmla="*/ 317500 w 1205682"/>
                <a:gd name="connsiteY12" fmla="*/ 314325 h 1112838"/>
                <a:gd name="connsiteX13" fmla="*/ 131762 w 1205682"/>
                <a:gd name="connsiteY13" fmla="*/ 300038 h 1112838"/>
                <a:gd name="connsiteX14" fmla="*/ 84137 w 1205682"/>
                <a:gd name="connsiteY14" fmla="*/ 557213 h 1112838"/>
                <a:gd name="connsiteX15" fmla="*/ 65087 w 1205682"/>
                <a:gd name="connsiteY15" fmla="*/ 766763 h 1112838"/>
                <a:gd name="connsiteX16" fmla="*/ 36512 w 1205682"/>
                <a:gd name="connsiteY16" fmla="*/ 942975 h 1112838"/>
                <a:gd name="connsiteX17" fmla="*/ 41275 w 1205682"/>
                <a:gd name="connsiteY17" fmla="*/ 1038225 h 1112838"/>
                <a:gd name="connsiteX0" fmla="*/ 41275 w 1205682"/>
                <a:gd name="connsiteY0" fmla="*/ 1038225 h 1112838"/>
                <a:gd name="connsiteX1" fmla="*/ 284162 w 1205682"/>
                <a:gd name="connsiteY1" fmla="*/ 1109663 h 1112838"/>
                <a:gd name="connsiteX2" fmla="*/ 579437 w 1205682"/>
                <a:gd name="connsiteY2" fmla="*/ 1057275 h 1112838"/>
                <a:gd name="connsiteX3" fmla="*/ 817562 w 1205682"/>
                <a:gd name="connsiteY3" fmla="*/ 914400 h 1112838"/>
                <a:gd name="connsiteX4" fmla="*/ 998537 w 1205682"/>
                <a:gd name="connsiteY4" fmla="*/ 719138 h 1112838"/>
                <a:gd name="connsiteX5" fmla="*/ 1117600 w 1205682"/>
                <a:gd name="connsiteY5" fmla="*/ 481013 h 1112838"/>
                <a:gd name="connsiteX6" fmla="*/ 1179512 w 1205682"/>
                <a:gd name="connsiteY6" fmla="*/ 290513 h 1112838"/>
                <a:gd name="connsiteX7" fmla="*/ 1203325 w 1205682"/>
                <a:gd name="connsiteY7" fmla="*/ 0 h 1112838"/>
                <a:gd name="connsiteX8" fmla="*/ 1036637 w 1205682"/>
                <a:gd name="connsiteY8" fmla="*/ 123825 h 1112838"/>
                <a:gd name="connsiteX9" fmla="*/ 827087 w 1205682"/>
                <a:gd name="connsiteY9" fmla="*/ 238125 h 1112838"/>
                <a:gd name="connsiteX10" fmla="*/ 655637 w 1205682"/>
                <a:gd name="connsiteY10" fmla="*/ 280988 h 1112838"/>
                <a:gd name="connsiteX11" fmla="*/ 503237 w 1205682"/>
                <a:gd name="connsiteY11" fmla="*/ 304800 h 1112838"/>
                <a:gd name="connsiteX12" fmla="*/ 317500 w 1205682"/>
                <a:gd name="connsiteY12" fmla="*/ 314325 h 1112838"/>
                <a:gd name="connsiteX13" fmla="*/ 131762 w 1205682"/>
                <a:gd name="connsiteY13" fmla="*/ 300038 h 1112838"/>
                <a:gd name="connsiteX14" fmla="*/ 84137 w 1205682"/>
                <a:gd name="connsiteY14" fmla="*/ 557213 h 1112838"/>
                <a:gd name="connsiteX15" fmla="*/ 65087 w 1205682"/>
                <a:gd name="connsiteY15" fmla="*/ 766763 h 1112838"/>
                <a:gd name="connsiteX16" fmla="*/ 36512 w 1205682"/>
                <a:gd name="connsiteY16" fmla="*/ 942975 h 1112838"/>
                <a:gd name="connsiteX17" fmla="*/ 41275 w 1205682"/>
                <a:gd name="connsiteY17" fmla="*/ 1038225 h 1112838"/>
                <a:gd name="connsiteX0" fmla="*/ 41275 w 1187946"/>
                <a:gd name="connsiteY0" fmla="*/ 1036117 h 1113189"/>
                <a:gd name="connsiteX1" fmla="*/ 266426 w 1187946"/>
                <a:gd name="connsiteY1" fmla="*/ 1109663 h 1113189"/>
                <a:gd name="connsiteX2" fmla="*/ 561701 w 1187946"/>
                <a:gd name="connsiteY2" fmla="*/ 1057275 h 1113189"/>
                <a:gd name="connsiteX3" fmla="*/ 799826 w 1187946"/>
                <a:gd name="connsiteY3" fmla="*/ 914400 h 1113189"/>
                <a:gd name="connsiteX4" fmla="*/ 980801 w 1187946"/>
                <a:gd name="connsiteY4" fmla="*/ 719138 h 1113189"/>
                <a:gd name="connsiteX5" fmla="*/ 1099864 w 1187946"/>
                <a:gd name="connsiteY5" fmla="*/ 481013 h 1113189"/>
                <a:gd name="connsiteX6" fmla="*/ 1161776 w 1187946"/>
                <a:gd name="connsiteY6" fmla="*/ 290513 h 1113189"/>
                <a:gd name="connsiteX7" fmla="*/ 1185589 w 1187946"/>
                <a:gd name="connsiteY7" fmla="*/ 0 h 1113189"/>
                <a:gd name="connsiteX8" fmla="*/ 1018901 w 1187946"/>
                <a:gd name="connsiteY8" fmla="*/ 123825 h 1113189"/>
                <a:gd name="connsiteX9" fmla="*/ 809351 w 1187946"/>
                <a:gd name="connsiteY9" fmla="*/ 238125 h 1113189"/>
                <a:gd name="connsiteX10" fmla="*/ 637901 w 1187946"/>
                <a:gd name="connsiteY10" fmla="*/ 280988 h 1113189"/>
                <a:gd name="connsiteX11" fmla="*/ 485501 w 1187946"/>
                <a:gd name="connsiteY11" fmla="*/ 304800 h 1113189"/>
                <a:gd name="connsiteX12" fmla="*/ 299764 w 1187946"/>
                <a:gd name="connsiteY12" fmla="*/ 314325 h 1113189"/>
                <a:gd name="connsiteX13" fmla="*/ 114026 w 1187946"/>
                <a:gd name="connsiteY13" fmla="*/ 300038 h 1113189"/>
                <a:gd name="connsiteX14" fmla="*/ 66401 w 1187946"/>
                <a:gd name="connsiteY14" fmla="*/ 557213 h 1113189"/>
                <a:gd name="connsiteX15" fmla="*/ 47351 w 1187946"/>
                <a:gd name="connsiteY15" fmla="*/ 766763 h 1113189"/>
                <a:gd name="connsiteX16" fmla="*/ 18776 w 1187946"/>
                <a:gd name="connsiteY16" fmla="*/ 942975 h 1113189"/>
                <a:gd name="connsiteX17" fmla="*/ 41275 w 1187946"/>
                <a:gd name="connsiteY17" fmla="*/ 1036117 h 1113189"/>
                <a:gd name="connsiteX0" fmla="*/ 33064 w 1179735"/>
                <a:gd name="connsiteY0" fmla="*/ 1036117 h 1113189"/>
                <a:gd name="connsiteX1" fmla="*/ 258215 w 1179735"/>
                <a:gd name="connsiteY1" fmla="*/ 1109663 h 1113189"/>
                <a:gd name="connsiteX2" fmla="*/ 553490 w 1179735"/>
                <a:gd name="connsiteY2" fmla="*/ 1057275 h 1113189"/>
                <a:gd name="connsiteX3" fmla="*/ 791615 w 1179735"/>
                <a:gd name="connsiteY3" fmla="*/ 914400 h 1113189"/>
                <a:gd name="connsiteX4" fmla="*/ 972590 w 1179735"/>
                <a:gd name="connsiteY4" fmla="*/ 719138 h 1113189"/>
                <a:gd name="connsiteX5" fmla="*/ 1091653 w 1179735"/>
                <a:gd name="connsiteY5" fmla="*/ 481013 h 1113189"/>
                <a:gd name="connsiteX6" fmla="*/ 1153565 w 1179735"/>
                <a:gd name="connsiteY6" fmla="*/ 290513 h 1113189"/>
                <a:gd name="connsiteX7" fmla="*/ 1177378 w 1179735"/>
                <a:gd name="connsiteY7" fmla="*/ 0 h 1113189"/>
                <a:gd name="connsiteX8" fmla="*/ 1010690 w 1179735"/>
                <a:gd name="connsiteY8" fmla="*/ 123825 h 1113189"/>
                <a:gd name="connsiteX9" fmla="*/ 801140 w 1179735"/>
                <a:gd name="connsiteY9" fmla="*/ 238125 h 1113189"/>
                <a:gd name="connsiteX10" fmla="*/ 629690 w 1179735"/>
                <a:gd name="connsiteY10" fmla="*/ 280988 h 1113189"/>
                <a:gd name="connsiteX11" fmla="*/ 477290 w 1179735"/>
                <a:gd name="connsiteY11" fmla="*/ 304800 h 1113189"/>
                <a:gd name="connsiteX12" fmla="*/ 291553 w 1179735"/>
                <a:gd name="connsiteY12" fmla="*/ 314325 h 1113189"/>
                <a:gd name="connsiteX13" fmla="*/ 105815 w 1179735"/>
                <a:gd name="connsiteY13" fmla="*/ 300038 h 1113189"/>
                <a:gd name="connsiteX14" fmla="*/ 58190 w 1179735"/>
                <a:gd name="connsiteY14" fmla="*/ 557213 h 1113189"/>
                <a:gd name="connsiteX15" fmla="*/ 39140 w 1179735"/>
                <a:gd name="connsiteY15" fmla="*/ 766763 h 1113189"/>
                <a:gd name="connsiteX16" fmla="*/ 10565 w 1179735"/>
                <a:gd name="connsiteY16" fmla="*/ 942975 h 1113189"/>
                <a:gd name="connsiteX17" fmla="*/ 33064 w 1179735"/>
                <a:gd name="connsiteY17" fmla="*/ 1036117 h 1113189"/>
                <a:gd name="connsiteX0" fmla="*/ 33064 w 1179735"/>
                <a:gd name="connsiteY0" fmla="*/ 1036117 h 1113189"/>
                <a:gd name="connsiteX1" fmla="*/ 258215 w 1179735"/>
                <a:gd name="connsiteY1" fmla="*/ 1109663 h 1113189"/>
                <a:gd name="connsiteX2" fmla="*/ 553490 w 1179735"/>
                <a:gd name="connsiteY2" fmla="*/ 1057275 h 1113189"/>
                <a:gd name="connsiteX3" fmla="*/ 791615 w 1179735"/>
                <a:gd name="connsiteY3" fmla="*/ 914400 h 1113189"/>
                <a:gd name="connsiteX4" fmla="*/ 972590 w 1179735"/>
                <a:gd name="connsiteY4" fmla="*/ 719138 h 1113189"/>
                <a:gd name="connsiteX5" fmla="*/ 1091653 w 1179735"/>
                <a:gd name="connsiteY5" fmla="*/ 481013 h 1113189"/>
                <a:gd name="connsiteX6" fmla="*/ 1153565 w 1179735"/>
                <a:gd name="connsiteY6" fmla="*/ 290513 h 1113189"/>
                <a:gd name="connsiteX7" fmla="*/ 1177378 w 1179735"/>
                <a:gd name="connsiteY7" fmla="*/ 0 h 1113189"/>
                <a:gd name="connsiteX8" fmla="*/ 1010690 w 1179735"/>
                <a:gd name="connsiteY8" fmla="*/ 123825 h 1113189"/>
                <a:gd name="connsiteX9" fmla="*/ 801140 w 1179735"/>
                <a:gd name="connsiteY9" fmla="*/ 238125 h 1113189"/>
                <a:gd name="connsiteX10" fmla="*/ 629690 w 1179735"/>
                <a:gd name="connsiteY10" fmla="*/ 280988 h 1113189"/>
                <a:gd name="connsiteX11" fmla="*/ 477290 w 1179735"/>
                <a:gd name="connsiteY11" fmla="*/ 304800 h 1113189"/>
                <a:gd name="connsiteX12" fmla="*/ 291553 w 1179735"/>
                <a:gd name="connsiteY12" fmla="*/ 314325 h 1113189"/>
                <a:gd name="connsiteX13" fmla="*/ 105815 w 1179735"/>
                <a:gd name="connsiteY13" fmla="*/ 300038 h 1113189"/>
                <a:gd name="connsiteX14" fmla="*/ 58190 w 1179735"/>
                <a:gd name="connsiteY14" fmla="*/ 557213 h 1113189"/>
                <a:gd name="connsiteX15" fmla="*/ 39140 w 1179735"/>
                <a:gd name="connsiteY15" fmla="*/ 766763 h 1113189"/>
                <a:gd name="connsiteX16" fmla="*/ 16641 w 1179735"/>
                <a:gd name="connsiteY16" fmla="*/ 929654 h 1113189"/>
                <a:gd name="connsiteX17" fmla="*/ 33064 w 1179735"/>
                <a:gd name="connsiteY17" fmla="*/ 1036117 h 111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79735" h="1113189">
                  <a:moveTo>
                    <a:pt x="33064" y="1036117"/>
                  </a:moveTo>
                  <a:cubicBezTo>
                    <a:pt x="74339" y="1063898"/>
                    <a:pt x="171477" y="1106137"/>
                    <a:pt x="258215" y="1109663"/>
                  </a:cubicBezTo>
                  <a:cubicBezTo>
                    <a:pt x="344953" y="1113189"/>
                    <a:pt x="464590" y="1089819"/>
                    <a:pt x="553490" y="1057275"/>
                  </a:cubicBezTo>
                  <a:cubicBezTo>
                    <a:pt x="642390" y="1024731"/>
                    <a:pt x="721765" y="970756"/>
                    <a:pt x="791615" y="914400"/>
                  </a:cubicBezTo>
                  <a:cubicBezTo>
                    <a:pt x="861465" y="858044"/>
                    <a:pt x="922584" y="791369"/>
                    <a:pt x="972590" y="719138"/>
                  </a:cubicBezTo>
                  <a:cubicBezTo>
                    <a:pt x="1022596" y="646907"/>
                    <a:pt x="1061491" y="552451"/>
                    <a:pt x="1091653" y="481013"/>
                  </a:cubicBezTo>
                  <a:cubicBezTo>
                    <a:pt x="1121816" y="409576"/>
                    <a:pt x="1139278" y="370682"/>
                    <a:pt x="1153565" y="290513"/>
                  </a:cubicBezTo>
                  <a:cubicBezTo>
                    <a:pt x="1167852" y="210344"/>
                    <a:pt x="1179735" y="121072"/>
                    <a:pt x="1177378" y="0"/>
                  </a:cubicBezTo>
                  <a:cubicBezTo>
                    <a:pt x="1119311" y="31056"/>
                    <a:pt x="1073396" y="84138"/>
                    <a:pt x="1010690" y="123825"/>
                  </a:cubicBezTo>
                  <a:cubicBezTo>
                    <a:pt x="947984" y="163512"/>
                    <a:pt x="864640" y="211931"/>
                    <a:pt x="801140" y="238125"/>
                  </a:cubicBezTo>
                  <a:cubicBezTo>
                    <a:pt x="737640" y="264319"/>
                    <a:pt x="683665" y="269876"/>
                    <a:pt x="629690" y="280988"/>
                  </a:cubicBezTo>
                  <a:cubicBezTo>
                    <a:pt x="575715" y="292100"/>
                    <a:pt x="533646" y="299244"/>
                    <a:pt x="477290" y="304800"/>
                  </a:cubicBezTo>
                  <a:cubicBezTo>
                    <a:pt x="420934" y="310356"/>
                    <a:pt x="353465" y="315119"/>
                    <a:pt x="291553" y="314325"/>
                  </a:cubicBezTo>
                  <a:cubicBezTo>
                    <a:pt x="229641" y="313531"/>
                    <a:pt x="194493" y="304825"/>
                    <a:pt x="105815" y="300038"/>
                  </a:cubicBezTo>
                  <a:cubicBezTo>
                    <a:pt x="69799" y="358403"/>
                    <a:pt x="69303" y="479426"/>
                    <a:pt x="58190" y="557213"/>
                  </a:cubicBezTo>
                  <a:cubicBezTo>
                    <a:pt x="47078" y="635001"/>
                    <a:pt x="46065" y="704690"/>
                    <a:pt x="39140" y="766763"/>
                  </a:cubicBezTo>
                  <a:cubicBezTo>
                    <a:pt x="32215" y="828836"/>
                    <a:pt x="17654" y="884762"/>
                    <a:pt x="16641" y="929654"/>
                  </a:cubicBezTo>
                  <a:cubicBezTo>
                    <a:pt x="15628" y="974546"/>
                    <a:pt x="0" y="963936"/>
                    <a:pt x="33064" y="1036117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1" name="Freeform 30"/>
          <p:cNvSpPr/>
          <p:nvPr/>
        </p:nvSpPr>
        <p:spPr>
          <a:xfrm rot="20440877" flipH="1">
            <a:off x="7190955" y="3035899"/>
            <a:ext cx="444192" cy="129427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6" name="Freeform 35"/>
          <p:cNvSpPr/>
          <p:nvPr/>
        </p:nvSpPr>
        <p:spPr>
          <a:xfrm rot="16768340" flipH="1">
            <a:off x="7189225" y="2923774"/>
            <a:ext cx="743624" cy="122554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219094 h 941010"/>
              <a:gd name="connsiteX1" fmla="*/ 239713 w 777479"/>
              <a:gd name="connsiteY1" fmla="*/ 347682 h 941010"/>
              <a:gd name="connsiteX2" fmla="*/ 82550 w 777479"/>
              <a:gd name="connsiteY2" fmla="*/ 442932 h 941010"/>
              <a:gd name="connsiteX3" fmla="*/ 3969 w 777479"/>
              <a:gd name="connsiteY3" fmla="*/ 581044 h 941010"/>
              <a:gd name="connsiteX4" fmla="*/ 106363 w 777479"/>
              <a:gd name="connsiteY4" fmla="*/ 595332 h 941010"/>
              <a:gd name="connsiteX5" fmla="*/ 254000 w 777479"/>
              <a:gd name="connsiteY5" fmla="*/ 492938 h 941010"/>
              <a:gd name="connsiteX6" fmla="*/ 261144 w 777479"/>
              <a:gd name="connsiteY6" fmla="*/ 504844 h 941010"/>
              <a:gd name="connsiteX7" fmla="*/ 223044 w 777479"/>
              <a:gd name="connsiteY7" fmla="*/ 640575 h 941010"/>
              <a:gd name="connsiteX8" fmla="*/ 198834 w 777479"/>
              <a:gd name="connsiteY8" fmla="*/ 766782 h 941010"/>
              <a:gd name="connsiteX9" fmla="*/ 248147 w 777479"/>
              <a:gd name="connsiteY9" fmla="*/ 856897 h 941010"/>
              <a:gd name="connsiteX10" fmla="*/ 335682 w 777479"/>
              <a:gd name="connsiteY10" fmla="*/ 715163 h 941010"/>
              <a:gd name="connsiteX11" fmla="*/ 368300 w 777479"/>
              <a:gd name="connsiteY11" fmla="*/ 595331 h 941010"/>
              <a:gd name="connsiteX12" fmla="*/ 375444 w 777479"/>
              <a:gd name="connsiteY12" fmla="*/ 662007 h 941010"/>
              <a:gd name="connsiteX13" fmla="*/ 401638 w 777479"/>
              <a:gd name="connsiteY13" fmla="*/ 873938 h 941010"/>
              <a:gd name="connsiteX14" fmla="*/ 451644 w 777479"/>
              <a:gd name="connsiteY14" fmla="*/ 940613 h 941010"/>
              <a:gd name="connsiteX15" fmla="*/ 504032 w 777479"/>
              <a:gd name="connsiteY15" fmla="*/ 876319 h 941010"/>
              <a:gd name="connsiteX16" fmla="*/ 504032 w 777479"/>
              <a:gd name="connsiteY16" fmla="*/ 635812 h 941010"/>
              <a:gd name="connsiteX17" fmla="*/ 527844 w 777479"/>
              <a:gd name="connsiteY17" fmla="*/ 750113 h 941010"/>
              <a:gd name="connsiteX18" fmla="*/ 573088 w 777479"/>
              <a:gd name="connsiteY18" fmla="*/ 847744 h 941010"/>
              <a:gd name="connsiteX19" fmla="*/ 625475 w 777479"/>
              <a:gd name="connsiteY19" fmla="*/ 869175 h 941010"/>
              <a:gd name="connsiteX20" fmla="*/ 662013 w 777479"/>
              <a:gd name="connsiteY20" fmla="*/ 812224 h 941010"/>
              <a:gd name="connsiteX21" fmla="*/ 644525 w 777479"/>
              <a:gd name="connsiteY21" fmla="*/ 690582 h 941010"/>
              <a:gd name="connsiteX22" fmla="*/ 632619 w 777479"/>
              <a:gd name="connsiteY22" fmla="*/ 614382 h 941010"/>
              <a:gd name="connsiteX23" fmla="*/ 718344 w 777479"/>
              <a:gd name="connsiteY23" fmla="*/ 764400 h 941010"/>
              <a:gd name="connsiteX24" fmla="*/ 770732 w 777479"/>
              <a:gd name="connsiteY24" fmla="*/ 742969 h 941010"/>
              <a:gd name="connsiteX25" fmla="*/ 758825 w 777479"/>
              <a:gd name="connsiteY25" fmla="*/ 602475 h 941010"/>
              <a:gd name="connsiteX26" fmla="*/ 668338 w 777479"/>
              <a:gd name="connsiteY26" fmla="*/ 431025 h 941010"/>
              <a:gd name="connsiteX27" fmla="*/ 676730 w 777479"/>
              <a:gd name="connsiteY27" fmla="*/ 0 h 941010"/>
              <a:gd name="connsiteX0" fmla="*/ 243822 w 777479"/>
              <a:gd name="connsiteY0" fmla="*/ 53483 h 941010"/>
              <a:gd name="connsiteX1" fmla="*/ 239713 w 777479"/>
              <a:gd name="connsiteY1" fmla="*/ 347682 h 941010"/>
              <a:gd name="connsiteX2" fmla="*/ 82550 w 777479"/>
              <a:gd name="connsiteY2" fmla="*/ 442932 h 941010"/>
              <a:gd name="connsiteX3" fmla="*/ 3969 w 777479"/>
              <a:gd name="connsiteY3" fmla="*/ 581044 h 941010"/>
              <a:gd name="connsiteX4" fmla="*/ 106363 w 777479"/>
              <a:gd name="connsiteY4" fmla="*/ 595332 h 941010"/>
              <a:gd name="connsiteX5" fmla="*/ 254000 w 777479"/>
              <a:gd name="connsiteY5" fmla="*/ 492938 h 941010"/>
              <a:gd name="connsiteX6" fmla="*/ 261144 w 777479"/>
              <a:gd name="connsiteY6" fmla="*/ 504844 h 941010"/>
              <a:gd name="connsiteX7" fmla="*/ 223044 w 777479"/>
              <a:gd name="connsiteY7" fmla="*/ 640575 h 941010"/>
              <a:gd name="connsiteX8" fmla="*/ 198834 w 777479"/>
              <a:gd name="connsiteY8" fmla="*/ 766782 h 941010"/>
              <a:gd name="connsiteX9" fmla="*/ 248147 w 777479"/>
              <a:gd name="connsiteY9" fmla="*/ 856897 h 941010"/>
              <a:gd name="connsiteX10" fmla="*/ 335682 w 777479"/>
              <a:gd name="connsiteY10" fmla="*/ 715163 h 941010"/>
              <a:gd name="connsiteX11" fmla="*/ 368300 w 777479"/>
              <a:gd name="connsiteY11" fmla="*/ 595331 h 941010"/>
              <a:gd name="connsiteX12" fmla="*/ 375444 w 777479"/>
              <a:gd name="connsiteY12" fmla="*/ 662007 h 941010"/>
              <a:gd name="connsiteX13" fmla="*/ 401638 w 777479"/>
              <a:gd name="connsiteY13" fmla="*/ 873938 h 941010"/>
              <a:gd name="connsiteX14" fmla="*/ 451644 w 777479"/>
              <a:gd name="connsiteY14" fmla="*/ 940613 h 941010"/>
              <a:gd name="connsiteX15" fmla="*/ 504032 w 777479"/>
              <a:gd name="connsiteY15" fmla="*/ 876319 h 941010"/>
              <a:gd name="connsiteX16" fmla="*/ 504032 w 777479"/>
              <a:gd name="connsiteY16" fmla="*/ 635812 h 941010"/>
              <a:gd name="connsiteX17" fmla="*/ 527844 w 777479"/>
              <a:gd name="connsiteY17" fmla="*/ 750113 h 941010"/>
              <a:gd name="connsiteX18" fmla="*/ 573088 w 777479"/>
              <a:gd name="connsiteY18" fmla="*/ 847744 h 941010"/>
              <a:gd name="connsiteX19" fmla="*/ 625475 w 777479"/>
              <a:gd name="connsiteY19" fmla="*/ 869175 h 941010"/>
              <a:gd name="connsiteX20" fmla="*/ 662013 w 777479"/>
              <a:gd name="connsiteY20" fmla="*/ 812224 h 941010"/>
              <a:gd name="connsiteX21" fmla="*/ 644525 w 777479"/>
              <a:gd name="connsiteY21" fmla="*/ 690582 h 941010"/>
              <a:gd name="connsiteX22" fmla="*/ 632619 w 777479"/>
              <a:gd name="connsiteY22" fmla="*/ 614382 h 941010"/>
              <a:gd name="connsiteX23" fmla="*/ 718344 w 777479"/>
              <a:gd name="connsiteY23" fmla="*/ 764400 h 941010"/>
              <a:gd name="connsiteX24" fmla="*/ 770732 w 777479"/>
              <a:gd name="connsiteY24" fmla="*/ 742969 h 941010"/>
              <a:gd name="connsiteX25" fmla="*/ 758825 w 777479"/>
              <a:gd name="connsiteY25" fmla="*/ 602475 h 941010"/>
              <a:gd name="connsiteX26" fmla="*/ 668338 w 777479"/>
              <a:gd name="connsiteY26" fmla="*/ 431025 h 941010"/>
              <a:gd name="connsiteX27" fmla="*/ 676730 w 777479"/>
              <a:gd name="connsiteY27" fmla="*/ 0 h 941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41010">
                <a:moveTo>
                  <a:pt x="243822" y="53483"/>
                </a:moveTo>
                <a:cubicBezTo>
                  <a:pt x="257911" y="99124"/>
                  <a:pt x="266592" y="282774"/>
                  <a:pt x="239713" y="347682"/>
                </a:cubicBezTo>
                <a:cubicBezTo>
                  <a:pt x="212834" y="412590"/>
                  <a:pt x="121841" y="404038"/>
                  <a:pt x="82550" y="442932"/>
                </a:cubicBezTo>
                <a:cubicBezTo>
                  <a:pt x="43259" y="481826"/>
                  <a:pt x="0" y="555644"/>
                  <a:pt x="3969" y="581044"/>
                </a:cubicBezTo>
                <a:cubicBezTo>
                  <a:pt x="7938" y="606444"/>
                  <a:pt x="64691" y="610016"/>
                  <a:pt x="106363" y="595332"/>
                </a:cubicBezTo>
                <a:cubicBezTo>
                  <a:pt x="148035" y="580648"/>
                  <a:pt x="228203" y="508019"/>
                  <a:pt x="254000" y="492938"/>
                </a:cubicBezTo>
                <a:cubicBezTo>
                  <a:pt x="279797" y="477857"/>
                  <a:pt x="266303" y="480238"/>
                  <a:pt x="261144" y="504844"/>
                </a:cubicBezTo>
                <a:cubicBezTo>
                  <a:pt x="255985" y="529450"/>
                  <a:pt x="233429" y="596919"/>
                  <a:pt x="223044" y="640575"/>
                </a:cubicBezTo>
                <a:cubicBezTo>
                  <a:pt x="212659" y="684231"/>
                  <a:pt x="194650" y="730728"/>
                  <a:pt x="198834" y="766782"/>
                </a:cubicBezTo>
                <a:cubicBezTo>
                  <a:pt x="203018" y="802836"/>
                  <a:pt x="225339" y="865500"/>
                  <a:pt x="248147" y="856897"/>
                </a:cubicBezTo>
                <a:cubicBezTo>
                  <a:pt x="270955" y="848294"/>
                  <a:pt x="315657" y="758757"/>
                  <a:pt x="335682" y="715163"/>
                </a:cubicBezTo>
                <a:cubicBezTo>
                  <a:pt x="355707" y="671569"/>
                  <a:pt x="361673" y="604190"/>
                  <a:pt x="368300" y="595331"/>
                </a:cubicBezTo>
                <a:cubicBezTo>
                  <a:pt x="374927" y="586472"/>
                  <a:pt x="369888" y="615573"/>
                  <a:pt x="375444" y="662007"/>
                </a:cubicBezTo>
                <a:cubicBezTo>
                  <a:pt x="381000" y="708442"/>
                  <a:pt x="388938" y="827504"/>
                  <a:pt x="401638" y="873938"/>
                </a:cubicBezTo>
                <a:cubicBezTo>
                  <a:pt x="414338" y="920372"/>
                  <a:pt x="434578" y="940216"/>
                  <a:pt x="451644" y="940613"/>
                </a:cubicBezTo>
                <a:cubicBezTo>
                  <a:pt x="468710" y="941010"/>
                  <a:pt x="495301" y="927119"/>
                  <a:pt x="504032" y="876319"/>
                </a:cubicBezTo>
                <a:cubicBezTo>
                  <a:pt x="512763" y="825519"/>
                  <a:pt x="500063" y="656846"/>
                  <a:pt x="504032" y="635812"/>
                </a:cubicBezTo>
                <a:cubicBezTo>
                  <a:pt x="508001" y="614778"/>
                  <a:pt x="516335" y="714791"/>
                  <a:pt x="527844" y="750113"/>
                </a:cubicBezTo>
                <a:cubicBezTo>
                  <a:pt x="539353" y="785435"/>
                  <a:pt x="556816" y="827900"/>
                  <a:pt x="573088" y="847744"/>
                </a:cubicBezTo>
                <a:cubicBezTo>
                  <a:pt x="589360" y="867588"/>
                  <a:pt x="610654" y="875095"/>
                  <a:pt x="625475" y="869175"/>
                </a:cubicBezTo>
                <a:cubicBezTo>
                  <a:pt x="640296" y="863255"/>
                  <a:pt x="658838" y="841990"/>
                  <a:pt x="662013" y="812224"/>
                </a:cubicBezTo>
                <a:cubicBezTo>
                  <a:pt x="665188" y="782458"/>
                  <a:pt x="649424" y="723556"/>
                  <a:pt x="644525" y="690582"/>
                </a:cubicBezTo>
                <a:cubicBezTo>
                  <a:pt x="639626" y="657608"/>
                  <a:pt x="620316" y="602079"/>
                  <a:pt x="632619" y="614382"/>
                </a:cubicBezTo>
                <a:cubicBezTo>
                  <a:pt x="644922" y="626685"/>
                  <a:pt x="695325" y="742969"/>
                  <a:pt x="718344" y="764400"/>
                </a:cubicBezTo>
                <a:cubicBezTo>
                  <a:pt x="741363" y="785831"/>
                  <a:pt x="763985" y="769957"/>
                  <a:pt x="770732" y="742969"/>
                </a:cubicBezTo>
                <a:cubicBezTo>
                  <a:pt x="777479" y="715982"/>
                  <a:pt x="775891" y="654466"/>
                  <a:pt x="758825" y="602475"/>
                </a:cubicBezTo>
                <a:cubicBezTo>
                  <a:pt x="741759" y="550484"/>
                  <a:pt x="682021" y="531438"/>
                  <a:pt x="668338" y="431025"/>
                </a:cubicBezTo>
                <a:cubicBezTo>
                  <a:pt x="654656" y="330613"/>
                  <a:pt x="679111" y="78978"/>
                  <a:pt x="676730" y="0"/>
                </a:cubicBezTo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Freeform 31"/>
          <p:cNvSpPr/>
          <p:nvPr/>
        </p:nvSpPr>
        <p:spPr>
          <a:xfrm rot="1198201">
            <a:off x="4592588" y="3035804"/>
            <a:ext cx="444192" cy="129427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3" name="Freeform 112"/>
          <p:cNvSpPr/>
          <p:nvPr/>
        </p:nvSpPr>
        <p:spPr>
          <a:xfrm rot="16352233" flipH="1" flipV="1">
            <a:off x="4187306" y="2981154"/>
            <a:ext cx="743624" cy="961053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5" name="Freeform 34"/>
          <p:cNvSpPr/>
          <p:nvPr/>
        </p:nvSpPr>
        <p:spPr>
          <a:xfrm rot="19081960" flipH="1" flipV="1">
            <a:off x="4466500" y="2474271"/>
            <a:ext cx="743624" cy="961053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12" name="Group 111"/>
          <p:cNvGrpSpPr/>
          <p:nvPr/>
        </p:nvGrpSpPr>
        <p:grpSpPr>
          <a:xfrm>
            <a:off x="4788024" y="2062759"/>
            <a:ext cx="2657657" cy="4335022"/>
            <a:chOff x="4788024" y="2062759"/>
            <a:chExt cx="2657657" cy="4335022"/>
          </a:xfrm>
        </p:grpSpPr>
        <p:sp>
          <p:nvSpPr>
            <p:cNvPr id="29" name="Freeform 28"/>
            <p:cNvSpPr/>
            <p:nvPr/>
          </p:nvSpPr>
          <p:spPr>
            <a:xfrm flipH="1">
              <a:off x="6201967" y="4645275"/>
              <a:ext cx="839127" cy="93934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0" name="Freeform 29"/>
            <p:cNvSpPr/>
            <p:nvPr/>
          </p:nvSpPr>
          <p:spPr>
            <a:xfrm>
              <a:off x="5165076" y="4645275"/>
              <a:ext cx="728066" cy="93934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3" name="Chord 32"/>
            <p:cNvSpPr/>
            <p:nvPr/>
          </p:nvSpPr>
          <p:spPr>
            <a:xfrm>
              <a:off x="4788024" y="2564904"/>
              <a:ext cx="2657657" cy="3832877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7" name="Group 7"/>
            <p:cNvGrpSpPr/>
            <p:nvPr/>
          </p:nvGrpSpPr>
          <p:grpSpPr>
            <a:xfrm>
              <a:off x="5473181" y="2062759"/>
              <a:ext cx="1287340" cy="1145866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38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39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40" name="Group 158"/>
          <p:cNvGrpSpPr/>
          <p:nvPr/>
        </p:nvGrpSpPr>
        <p:grpSpPr>
          <a:xfrm>
            <a:off x="5736157" y="3050148"/>
            <a:ext cx="714588" cy="275943"/>
            <a:chOff x="5132512" y="2335237"/>
            <a:chExt cx="544272" cy="189915"/>
          </a:xfrm>
        </p:grpSpPr>
        <p:sp>
          <p:nvSpPr>
            <p:cNvPr id="41" name="Oval 11"/>
            <p:cNvSpPr/>
            <p:nvPr/>
          </p:nvSpPr>
          <p:spPr>
            <a:xfrm>
              <a:off x="5132512" y="2335239"/>
              <a:ext cx="96868" cy="18991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2" name="Oval 12"/>
            <p:cNvSpPr/>
            <p:nvPr/>
          </p:nvSpPr>
          <p:spPr>
            <a:xfrm>
              <a:off x="5579916" y="2335237"/>
              <a:ext cx="96868" cy="18991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6" name="Moon 45"/>
          <p:cNvSpPr/>
          <p:nvPr/>
        </p:nvSpPr>
        <p:spPr>
          <a:xfrm rot="16200000">
            <a:off x="5568477" y="3178885"/>
            <a:ext cx="1080120" cy="1728191"/>
          </a:xfrm>
          <a:prstGeom prst="moon">
            <a:avLst>
              <a:gd name="adj" fmla="val 70665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" name="Freeform 59"/>
          <p:cNvSpPr/>
          <p:nvPr/>
        </p:nvSpPr>
        <p:spPr>
          <a:xfrm rot="4162621" flipV="1">
            <a:off x="2693774" y="2460864"/>
            <a:ext cx="760222" cy="974947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1" name="Group 24"/>
          <p:cNvGrpSpPr/>
          <p:nvPr/>
        </p:nvGrpSpPr>
        <p:grpSpPr>
          <a:xfrm flipH="1">
            <a:off x="1101701" y="1636945"/>
            <a:ext cx="2160869" cy="4013725"/>
            <a:chOff x="6660232" y="2956181"/>
            <a:chExt cx="1542473" cy="3077493"/>
          </a:xfrm>
        </p:grpSpPr>
        <p:sp>
          <p:nvSpPr>
            <p:cNvPr id="62" name="Freeform 5"/>
            <p:cNvSpPr/>
            <p:nvPr/>
          </p:nvSpPr>
          <p:spPr>
            <a:xfrm>
              <a:off x="7308304" y="5213611"/>
              <a:ext cx="429705" cy="74805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589359 w 629778"/>
                <a:gd name="connsiteY0" fmla="*/ 239057 h 1050914"/>
                <a:gd name="connsiteX1" fmla="*/ 586978 w 629778"/>
                <a:gd name="connsiteY1" fmla="*/ 905807 h 1050914"/>
                <a:gd name="connsiteX2" fmla="*/ 332557 w 629778"/>
                <a:gd name="connsiteY2" fmla="*/ 1048806 h 1050914"/>
                <a:gd name="connsiteX3" fmla="*/ 65484 w 629778"/>
                <a:gd name="connsiteY3" fmla="*/ 1008201 h 1050914"/>
                <a:gd name="connsiteX4" fmla="*/ 15478 w 629778"/>
                <a:gd name="connsiteY4" fmla="*/ 870088 h 1050914"/>
                <a:gd name="connsiteX5" fmla="*/ 158353 w 629778"/>
                <a:gd name="connsiteY5" fmla="*/ 739119 h 1050914"/>
                <a:gd name="connsiteX6" fmla="*/ 386581 w 629778"/>
                <a:gd name="connsiteY6" fmla="*/ 799196 h 1050914"/>
                <a:gd name="connsiteX7" fmla="*/ 408384 w 629778"/>
                <a:gd name="connsiteY7" fmla="*/ 753407 h 1050914"/>
                <a:gd name="connsiteX8" fmla="*/ 392282 w 629778"/>
                <a:gd name="connsiteY8" fmla="*/ 0 h 105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1050914">
                  <a:moveTo>
                    <a:pt x="589359" y="239057"/>
                  </a:moveTo>
                  <a:cubicBezTo>
                    <a:pt x="607615" y="507146"/>
                    <a:pt x="629778" y="770849"/>
                    <a:pt x="586978" y="905807"/>
                  </a:cubicBezTo>
                  <a:cubicBezTo>
                    <a:pt x="544178" y="1040765"/>
                    <a:pt x="393081" y="1050914"/>
                    <a:pt x="332557" y="1048806"/>
                  </a:cubicBezTo>
                  <a:cubicBezTo>
                    <a:pt x="247154" y="1046376"/>
                    <a:pt x="118330" y="1037987"/>
                    <a:pt x="65484" y="1008201"/>
                  </a:cubicBezTo>
                  <a:cubicBezTo>
                    <a:pt x="12638" y="978415"/>
                    <a:pt x="0" y="914935"/>
                    <a:pt x="15478" y="870088"/>
                  </a:cubicBezTo>
                  <a:cubicBezTo>
                    <a:pt x="30956" y="825241"/>
                    <a:pt x="96503" y="750934"/>
                    <a:pt x="158353" y="739119"/>
                  </a:cubicBezTo>
                  <a:cubicBezTo>
                    <a:pt x="220203" y="727304"/>
                    <a:pt x="344909" y="796815"/>
                    <a:pt x="386581" y="799196"/>
                  </a:cubicBezTo>
                  <a:cubicBezTo>
                    <a:pt x="428253" y="801577"/>
                    <a:pt x="407434" y="886606"/>
                    <a:pt x="408384" y="753407"/>
                  </a:cubicBezTo>
                  <a:cubicBezTo>
                    <a:pt x="409334" y="620208"/>
                    <a:pt x="395060" y="229393"/>
                    <a:pt x="39228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3" name="Freeform 62"/>
            <p:cNvSpPr/>
            <p:nvPr/>
          </p:nvSpPr>
          <p:spPr>
            <a:xfrm>
              <a:off x="7452320" y="5426968"/>
              <a:ext cx="429705" cy="60670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4" name="Isosceles Triangle 63"/>
            <p:cNvSpPr/>
            <p:nvPr/>
          </p:nvSpPr>
          <p:spPr>
            <a:xfrm rot="16200000">
              <a:off x="5994412" y="3734780"/>
              <a:ext cx="2555776" cy="1224136"/>
            </a:xfrm>
            <a:prstGeom prst="triangle">
              <a:avLst/>
            </a:pr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5" name="Group 51"/>
            <p:cNvGrpSpPr/>
            <p:nvPr/>
          </p:nvGrpSpPr>
          <p:grpSpPr>
            <a:xfrm rot="501749" flipH="1">
              <a:off x="7485197" y="2956181"/>
              <a:ext cx="717508" cy="504563"/>
              <a:chOff x="2195736" y="1196752"/>
              <a:chExt cx="1296144" cy="792088"/>
            </a:xfrm>
            <a:solidFill>
              <a:srgbClr val="FFFF00"/>
            </a:solidFill>
          </p:grpSpPr>
          <p:sp>
            <p:nvSpPr>
              <p:cNvPr id="68" name="Freeform 67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69" name="Chord 68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66" name="Oval 65"/>
            <p:cNvSpPr/>
            <p:nvPr/>
          </p:nvSpPr>
          <p:spPr>
            <a:xfrm flipH="1">
              <a:off x="7468605" y="3947498"/>
              <a:ext cx="55723" cy="17278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7" name="Oval 66"/>
            <p:cNvSpPr/>
            <p:nvPr/>
          </p:nvSpPr>
          <p:spPr>
            <a:xfrm flipH="1">
              <a:off x="7131634" y="3958042"/>
              <a:ext cx="55723" cy="17278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2052044" y="2918614"/>
            <a:ext cx="550124" cy="239106"/>
            <a:chOff x="3633226" y="2849680"/>
            <a:chExt cx="550124" cy="239106"/>
          </a:xfrm>
        </p:grpSpPr>
        <p:sp>
          <p:nvSpPr>
            <p:cNvPr id="76" name="Oval 75"/>
            <p:cNvSpPr/>
            <p:nvPr/>
          </p:nvSpPr>
          <p:spPr>
            <a:xfrm>
              <a:off x="3633226" y="2849680"/>
              <a:ext cx="78063" cy="22534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7" name="Oval 76"/>
            <p:cNvSpPr/>
            <p:nvPr/>
          </p:nvSpPr>
          <p:spPr>
            <a:xfrm>
              <a:off x="4105287" y="2863440"/>
              <a:ext cx="78063" cy="22534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78" name="Oval 77"/>
          <p:cNvSpPr/>
          <p:nvPr/>
        </p:nvSpPr>
        <p:spPr>
          <a:xfrm>
            <a:off x="2267744" y="3429000"/>
            <a:ext cx="278888" cy="436877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" name="Arc 78"/>
          <p:cNvSpPr/>
          <p:nvPr/>
        </p:nvSpPr>
        <p:spPr>
          <a:xfrm rot="21406562" flipV="1">
            <a:off x="1924615" y="3527381"/>
            <a:ext cx="955589" cy="628269"/>
          </a:xfrm>
          <a:prstGeom prst="arc">
            <a:avLst>
              <a:gd name="adj1" fmla="val 166728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80" name="Arc 79"/>
          <p:cNvSpPr/>
          <p:nvPr/>
        </p:nvSpPr>
        <p:spPr>
          <a:xfrm rot="10800000" flipV="1">
            <a:off x="1963221" y="3229704"/>
            <a:ext cx="955589" cy="628269"/>
          </a:xfrm>
          <a:prstGeom prst="arc">
            <a:avLst>
              <a:gd name="adj1" fmla="val 166728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81" name="Group 80"/>
          <p:cNvGrpSpPr/>
          <p:nvPr/>
        </p:nvGrpSpPr>
        <p:grpSpPr>
          <a:xfrm>
            <a:off x="669312" y="3288494"/>
            <a:ext cx="1110667" cy="841098"/>
            <a:chOff x="2250494" y="3219560"/>
            <a:chExt cx="1110667" cy="841098"/>
          </a:xfrm>
        </p:grpSpPr>
        <p:sp>
          <p:nvSpPr>
            <p:cNvPr id="82" name="Freeform 81"/>
            <p:cNvSpPr/>
            <p:nvPr/>
          </p:nvSpPr>
          <p:spPr>
            <a:xfrm rot="4039999">
              <a:off x="2488564" y="3188060"/>
              <a:ext cx="760222" cy="984973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3" name="Group 29"/>
            <p:cNvGrpSpPr/>
            <p:nvPr/>
          </p:nvGrpSpPr>
          <p:grpSpPr>
            <a:xfrm rot="21036827">
              <a:off x="2250494" y="3219560"/>
              <a:ext cx="726482" cy="731158"/>
              <a:chOff x="7812360" y="3429000"/>
              <a:chExt cx="936104" cy="864096"/>
            </a:xfrm>
            <a:solidFill>
              <a:srgbClr val="33CCFF"/>
            </a:solidFill>
          </p:grpSpPr>
          <p:sp>
            <p:nvSpPr>
              <p:cNvPr id="84" name="Block Arc 30"/>
              <p:cNvSpPr/>
              <p:nvPr/>
            </p:nvSpPr>
            <p:spPr>
              <a:xfrm flipH="1">
                <a:off x="7812360" y="3573016"/>
                <a:ext cx="576064" cy="576064"/>
              </a:xfrm>
              <a:prstGeom prst="blockArc">
                <a:avLst>
                  <a:gd name="adj1" fmla="val 14973920"/>
                  <a:gd name="adj2" fmla="val 6673403"/>
                  <a:gd name="adj3" fmla="val 21620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  <p:sp>
            <p:nvSpPr>
              <p:cNvPr id="85" name="Rounded Rectangle 84"/>
              <p:cNvSpPr/>
              <p:nvPr/>
            </p:nvSpPr>
            <p:spPr>
              <a:xfrm flipH="1">
                <a:off x="8100392" y="3429000"/>
                <a:ext cx="648072" cy="864096"/>
              </a:xfrm>
              <a:prstGeom prst="roundRect">
                <a:avLst>
                  <a:gd name="adj" fmla="val 16667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89" name="Group 88"/>
          <p:cNvGrpSpPr/>
          <p:nvPr/>
        </p:nvGrpSpPr>
        <p:grpSpPr>
          <a:xfrm>
            <a:off x="683568" y="2492896"/>
            <a:ext cx="1095602" cy="1044044"/>
            <a:chOff x="2250494" y="2342695"/>
            <a:chExt cx="1095602" cy="1044044"/>
          </a:xfrm>
        </p:grpSpPr>
        <p:sp>
          <p:nvSpPr>
            <p:cNvPr id="90" name="Freeform 89"/>
            <p:cNvSpPr/>
            <p:nvPr/>
          </p:nvSpPr>
          <p:spPr>
            <a:xfrm rot="6480374">
              <a:off x="2473499" y="2514141"/>
              <a:ext cx="760222" cy="984973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1" name="Group 90"/>
            <p:cNvGrpSpPr/>
            <p:nvPr/>
          </p:nvGrpSpPr>
          <p:grpSpPr>
            <a:xfrm rot="691072">
              <a:off x="2250494" y="2342695"/>
              <a:ext cx="726482" cy="731158"/>
              <a:chOff x="7812360" y="3429000"/>
              <a:chExt cx="936104" cy="864096"/>
            </a:xfrm>
            <a:solidFill>
              <a:srgbClr val="33CCFF"/>
            </a:solidFill>
          </p:grpSpPr>
          <p:sp>
            <p:nvSpPr>
              <p:cNvPr id="92" name="Block Arc 91"/>
              <p:cNvSpPr/>
              <p:nvPr/>
            </p:nvSpPr>
            <p:spPr>
              <a:xfrm flipH="1">
                <a:off x="7812360" y="3573016"/>
                <a:ext cx="576064" cy="576064"/>
              </a:xfrm>
              <a:prstGeom prst="blockArc">
                <a:avLst>
                  <a:gd name="adj1" fmla="val 14973920"/>
                  <a:gd name="adj2" fmla="val 6673403"/>
                  <a:gd name="adj3" fmla="val 21620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  <p:sp>
            <p:nvSpPr>
              <p:cNvPr id="93" name="Rounded Rectangle 92"/>
              <p:cNvSpPr/>
              <p:nvPr/>
            </p:nvSpPr>
            <p:spPr>
              <a:xfrm flipH="1">
                <a:off x="8100392" y="3429000"/>
                <a:ext cx="648072" cy="864096"/>
              </a:xfrm>
              <a:prstGeom prst="roundRect">
                <a:avLst>
                  <a:gd name="adj" fmla="val 16667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11" name="Group 110"/>
          <p:cNvGrpSpPr/>
          <p:nvPr/>
        </p:nvGrpSpPr>
        <p:grpSpPr>
          <a:xfrm>
            <a:off x="7111453" y="3574927"/>
            <a:ext cx="1440160" cy="1582265"/>
            <a:chOff x="7380312" y="3645024"/>
            <a:chExt cx="1440160" cy="1582265"/>
          </a:xfrm>
        </p:grpSpPr>
        <p:grpSp>
          <p:nvGrpSpPr>
            <p:cNvPr id="48" name="Group 42"/>
            <p:cNvGrpSpPr/>
            <p:nvPr/>
          </p:nvGrpSpPr>
          <p:grpSpPr>
            <a:xfrm>
              <a:off x="7380312" y="3645024"/>
              <a:ext cx="1440160" cy="1582265"/>
              <a:chOff x="6588224" y="4077072"/>
              <a:chExt cx="1440160" cy="1440160"/>
            </a:xfrm>
          </p:grpSpPr>
          <p:sp>
            <p:nvSpPr>
              <p:cNvPr id="52" name="Block Arc 51"/>
              <p:cNvSpPr/>
              <p:nvPr/>
            </p:nvSpPr>
            <p:spPr>
              <a:xfrm>
                <a:off x="6588224" y="4077072"/>
                <a:ext cx="1440160" cy="1440160"/>
              </a:xfrm>
              <a:prstGeom prst="blockArc">
                <a:avLst>
                  <a:gd name="adj1" fmla="val 15060776"/>
                  <a:gd name="adj2" fmla="val 3445876"/>
                  <a:gd name="adj3" fmla="val 7339"/>
                </a:avLst>
              </a:prstGeom>
              <a:solidFill>
                <a:srgbClr val="80808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  <p:sp>
            <p:nvSpPr>
              <p:cNvPr id="53" name="Rectangle 52"/>
              <p:cNvSpPr/>
              <p:nvPr/>
            </p:nvSpPr>
            <p:spPr>
              <a:xfrm>
                <a:off x="6804248" y="5322347"/>
                <a:ext cx="1224136" cy="144016"/>
              </a:xfrm>
              <a:prstGeom prst="rect">
                <a:avLst/>
              </a:prstGeom>
              <a:solidFill>
                <a:srgbClr val="5F5F5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02" name="Group 119"/>
            <p:cNvGrpSpPr/>
            <p:nvPr/>
          </p:nvGrpSpPr>
          <p:grpSpPr>
            <a:xfrm>
              <a:off x="7596336" y="4221088"/>
              <a:ext cx="948583" cy="792088"/>
              <a:chOff x="755576" y="3789040"/>
              <a:chExt cx="1204091" cy="1080120"/>
            </a:xfrm>
          </p:grpSpPr>
          <p:grpSp>
            <p:nvGrpSpPr>
              <p:cNvPr id="103" name="Group 93"/>
              <p:cNvGrpSpPr/>
              <p:nvPr/>
            </p:nvGrpSpPr>
            <p:grpSpPr>
              <a:xfrm>
                <a:off x="755576" y="3789040"/>
                <a:ext cx="1120378" cy="1080120"/>
                <a:chOff x="1147366" y="1844824"/>
                <a:chExt cx="1120378" cy="1080120"/>
              </a:xfrm>
            </p:grpSpPr>
            <p:sp>
              <p:nvSpPr>
                <p:cNvPr id="105" name="Rounded Rectangle 104"/>
                <p:cNvSpPr/>
                <p:nvPr/>
              </p:nvSpPr>
              <p:spPr>
                <a:xfrm>
                  <a:off x="1475656" y="1844824"/>
                  <a:ext cx="792088" cy="1080120"/>
                </a:xfrm>
                <a:prstGeom prst="roundRect">
                  <a:avLst/>
                </a:prstGeom>
                <a:solidFill>
                  <a:srgbClr val="B2B2B2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106" name="Group 90"/>
                <p:cNvGrpSpPr/>
                <p:nvPr/>
              </p:nvGrpSpPr>
              <p:grpSpPr>
                <a:xfrm>
                  <a:off x="1619672" y="2060848"/>
                  <a:ext cx="504056" cy="720080"/>
                  <a:chOff x="1547664" y="2060848"/>
                  <a:chExt cx="648072" cy="720080"/>
                </a:xfrm>
              </p:grpSpPr>
              <p:sp>
                <p:nvSpPr>
                  <p:cNvPr id="108" name="Rectangle 107"/>
                  <p:cNvSpPr/>
                  <p:nvPr/>
                </p:nvSpPr>
                <p:spPr>
                  <a:xfrm>
                    <a:off x="1835696" y="2276872"/>
                    <a:ext cx="360040" cy="45719"/>
                  </a:xfrm>
                  <a:prstGeom prst="rect">
                    <a:avLst/>
                  </a:prstGeom>
                  <a:solidFill>
                    <a:srgbClr val="9933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109" name="Trapezoid 108"/>
                  <p:cNvSpPr/>
                  <p:nvPr/>
                </p:nvSpPr>
                <p:spPr>
                  <a:xfrm>
                    <a:off x="1547664" y="2204864"/>
                    <a:ext cx="432048" cy="576064"/>
                  </a:xfrm>
                  <a:prstGeom prst="trapezoid">
                    <a:avLst/>
                  </a:prstGeom>
                  <a:solidFill>
                    <a:srgbClr val="9933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110" name="Chord 109"/>
                  <p:cNvSpPr/>
                  <p:nvPr/>
                </p:nvSpPr>
                <p:spPr>
                  <a:xfrm>
                    <a:off x="1619672" y="2060848"/>
                    <a:ext cx="288032" cy="360040"/>
                  </a:xfrm>
                  <a:prstGeom prst="chord">
                    <a:avLst>
                      <a:gd name="adj1" fmla="val 10535898"/>
                      <a:gd name="adj2" fmla="val 235772"/>
                    </a:avLst>
                  </a:prstGeom>
                  <a:solidFill>
                    <a:srgbClr val="9933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</p:grpSp>
            <p:sp>
              <p:nvSpPr>
                <p:cNvPr id="107" name="Block Arc 106"/>
                <p:cNvSpPr/>
                <p:nvPr/>
              </p:nvSpPr>
              <p:spPr>
                <a:xfrm>
                  <a:off x="1147366" y="2057673"/>
                  <a:ext cx="641722" cy="648072"/>
                </a:xfrm>
                <a:prstGeom prst="blockArc">
                  <a:avLst>
                    <a:gd name="adj1" fmla="val 5444717"/>
                    <a:gd name="adj2" fmla="val 16176228"/>
                    <a:gd name="adj3" fmla="val 22914"/>
                  </a:avLst>
                </a:prstGeom>
                <a:solidFill>
                  <a:srgbClr val="B2B2B2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04" name="TextBox 103"/>
              <p:cNvSpPr txBox="1"/>
              <p:nvPr/>
            </p:nvSpPr>
            <p:spPr>
              <a:xfrm>
                <a:off x="1043607" y="3789040"/>
                <a:ext cx="916060" cy="27280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700" b="1" dirty="0" smtClean="0"/>
                  <a:t>EXTERMINATE</a:t>
                </a:r>
                <a:endParaRPr lang="en-GB" sz="700" b="1" dirty="0"/>
              </a:p>
            </p:txBody>
          </p:sp>
        </p:grpSp>
      </p:grpSp>
      <p:pic>
        <p:nvPicPr>
          <p:cNvPr id="70" name="tada.wav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4" cstate="print"/>
          <a:stretch>
            <a:fillRect/>
          </a:stretch>
        </p:blipFill>
        <p:spPr>
          <a:xfrm>
            <a:off x="10116616" y="3284984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7" dur="1939" fill="hold"/>
                                        <p:tgtEl>
                                          <p:spTgt spid="7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84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0"/>
                </p:tgtEl>
              </p:cMediaNode>
            </p:audio>
          </p:childTnLst>
        </p:cTn>
      </p:par>
    </p:tnLst>
    <p:bldLst>
      <p:bldP spid="31" grpId="0" animBg="1"/>
      <p:bldP spid="31" grpId="1" animBg="1"/>
      <p:bldP spid="36" grpId="0" animBg="1"/>
      <p:bldP spid="32" grpId="0" animBg="1"/>
      <p:bldP spid="32" grpId="1" animBg="1"/>
      <p:bldP spid="32" grpId="2" animBg="1"/>
      <p:bldP spid="113" grpId="0" animBg="1"/>
      <p:bldP spid="113" grpId="1" animBg="1"/>
      <p:bldP spid="35" grpId="0" animBg="1"/>
      <p:bldP spid="35" grpId="1" animBg="1"/>
      <p:bldP spid="46" grpId="0" animBg="1"/>
      <p:bldP spid="60" grpId="0" animBg="1"/>
      <p:bldP spid="60" grpId="1" animBg="1"/>
      <p:bldP spid="78" grpId="0" animBg="1"/>
      <p:bldP spid="78" grpId="1" animBg="1"/>
      <p:bldP spid="78" grpId="2" animBg="1"/>
      <p:bldP spid="79" grpId="0" animBg="1"/>
      <p:bldP spid="80" grpId="0" animBg="1"/>
      <p:bldP spid="80" grpId="1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roup 42"/>
          <p:cNvGrpSpPr/>
          <p:nvPr/>
        </p:nvGrpSpPr>
        <p:grpSpPr>
          <a:xfrm>
            <a:off x="-972616" y="-1179512"/>
            <a:ext cx="10585176" cy="9073008"/>
            <a:chOff x="-324544" y="-1323528"/>
            <a:chExt cx="10585176" cy="9073008"/>
          </a:xfrm>
        </p:grpSpPr>
        <p:sp>
          <p:nvSpPr>
            <p:cNvPr id="44" name="Rectangle 43"/>
            <p:cNvSpPr/>
            <p:nvPr/>
          </p:nvSpPr>
          <p:spPr>
            <a:xfrm>
              <a:off x="-324544" y="4005064"/>
              <a:ext cx="10585176" cy="3744416"/>
            </a:xfrm>
            <a:prstGeom prst="rect">
              <a:avLst/>
            </a:prstGeom>
            <a:solidFill>
              <a:srgbClr val="0066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45" name="Straight Connector 44"/>
            <p:cNvCxnSpPr/>
            <p:nvPr/>
          </p:nvCxnSpPr>
          <p:spPr>
            <a:xfrm>
              <a:off x="-108520" y="4005064"/>
              <a:ext cx="10225136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6" name="Picture 2" descr="https://www.wetterzentrale.de/maps/GFSOPEU18_0_1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868144" y="-1107504"/>
              <a:ext cx="4320480" cy="3468999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</p:pic>
        <p:pic>
          <p:nvPicPr>
            <p:cNvPr id="47" name="Picture 3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23528" y="-1323528"/>
              <a:ext cx="3922192" cy="3897170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miter lim="800000"/>
              <a:headEnd/>
              <a:tailEnd/>
            </a:ln>
          </p:spPr>
        </p:pic>
      </p:grpSp>
      <p:grpSp>
        <p:nvGrpSpPr>
          <p:cNvPr id="66" name="Group 65"/>
          <p:cNvGrpSpPr/>
          <p:nvPr/>
        </p:nvGrpSpPr>
        <p:grpSpPr>
          <a:xfrm>
            <a:off x="4499993" y="4077072"/>
            <a:ext cx="1107566" cy="726806"/>
            <a:chOff x="4499993" y="4077072"/>
            <a:chExt cx="1107566" cy="726806"/>
          </a:xfrm>
        </p:grpSpPr>
        <p:sp>
          <p:nvSpPr>
            <p:cNvPr id="30" name="Freeform 29"/>
            <p:cNvSpPr/>
            <p:nvPr/>
          </p:nvSpPr>
          <p:spPr>
            <a:xfrm rot="2793656">
              <a:off x="4758072" y="3954391"/>
              <a:ext cx="690862" cy="100811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44525 w 777479"/>
                <a:gd name="connsiteY27" fmla="*/ 176166 h 909988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14486 w 777479"/>
                <a:gd name="connsiteY27" fmla="*/ 68283 h 90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09988">
                  <a:moveTo>
                    <a:pt x="237180" y="0"/>
                  </a:moveTo>
                  <a:cubicBezTo>
                    <a:pt x="251269" y="45641"/>
                    <a:pt x="265485" y="248008"/>
                    <a:pt x="239713" y="316660"/>
                  </a:cubicBezTo>
                  <a:cubicBezTo>
                    <a:pt x="213941" y="385312"/>
                    <a:pt x="121841" y="373016"/>
                    <a:pt x="82550" y="411910"/>
                  </a:cubicBezTo>
                  <a:cubicBezTo>
                    <a:pt x="43259" y="450804"/>
                    <a:pt x="0" y="524622"/>
                    <a:pt x="3969" y="550022"/>
                  </a:cubicBezTo>
                  <a:cubicBezTo>
                    <a:pt x="7938" y="575422"/>
                    <a:pt x="64691" y="578994"/>
                    <a:pt x="106363" y="564310"/>
                  </a:cubicBezTo>
                  <a:cubicBezTo>
                    <a:pt x="148035" y="549626"/>
                    <a:pt x="228203" y="476997"/>
                    <a:pt x="254000" y="461916"/>
                  </a:cubicBezTo>
                  <a:cubicBezTo>
                    <a:pt x="279797" y="446835"/>
                    <a:pt x="266303" y="449216"/>
                    <a:pt x="261144" y="473822"/>
                  </a:cubicBezTo>
                  <a:cubicBezTo>
                    <a:pt x="255985" y="498428"/>
                    <a:pt x="233429" y="565897"/>
                    <a:pt x="223044" y="609553"/>
                  </a:cubicBezTo>
                  <a:cubicBezTo>
                    <a:pt x="212659" y="653209"/>
                    <a:pt x="194650" y="699706"/>
                    <a:pt x="198834" y="735760"/>
                  </a:cubicBezTo>
                  <a:cubicBezTo>
                    <a:pt x="203018" y="771814"/>
                    <a:pt x="225339" y="834478"/>
                    <a:pt x="248147" y="825875"/>
                  </a:cubicBezTo>
                  <a:cubicBezTo>
                    <a:pt x="270955" y="817272"/>
                    <a:pt x="315657" y="727735"/>
                    <a:pt x="335682" y="684141"/>
                  </a:cubicBezTo>
                  <a:cubicBezTo>
                    <a:pt x="355707" y="640547"/>
                    <a:pt x="361673" y="573168"/>
                    <a:pt x="368300" y="564309"/>
                  </a:cubicBezTo>
                  <a:cubicBezTo>
                    <a:pt x="374927" y="555450"/>
                    <a:pt x="369888" y="584551"/>
                    <a:pt x="375444" y="630985"/>
                  </a:cubicBezTo>
                  <a:cubicBezTo>
                    <a:pt x="381000" y="677420"/>
                    <a:pt x="388938" y="796482"/>
                    <a:pt x="401638" y="842916"/>
                  </a:cubicBezTo>
                  <a:cubicBezTo>
                    <a:pt x="414338" y="889350"/>
                    <a:pt x="434578" y="909194"/>
                    <a:pt x="451644" y="909591"/>
                  </a:cubicBezTo>
                  <a:cubicBezTo>
                    <a:pt x="468710" y="909988"/>
                    <a:pt x="495301" y="896097"/>
                    <a:pt x="504032" y="845297"/>
                  </a:cubicBezTo>
                  <a:cubicBezTo>
                    <a:pt x="512763" y="794497"/>
                    <a:pt x="500063" y="625824"/>
                    <a:pt x="504032" y="604790"/>
                  </a:cubicBezTo>
                  <a:cubicBezTo>
                    <a:pt x="508001" y="583756"/>
                    <a:pt x="516335" y="683769"/>
                    <a:pt x="527844" y="719091"/>
                  </a:cubicBezTo>
                  <a:cubicBezTo>
                    <a:pt x="539353" y="754413"/>
                    <a:pt x="556816" y="796878"/>
                    <a:pt x="573088" y="816722"/>
                  </a:cubicBezTo>
                  <a:cubicBezTo>
                    <a:pt x="589360" y="836566"/>
                    <a:pt x="610654" y="844073"/>
                    <a:pt x="625475" y="838153"/>
                  </a:cubicBezTo>
                  <a:cubicBezTo>
                    <a:pt x="640296" y="832233"/>
                    <a:pt x="658838" y="810968"/>
                    <a:pt x="662013" y="781202"/>
                  </a:cubicBezTo>
                  <a:cubicBezTo>
                    <a:pt x="665188" y="751436"/>
                    <a:pt x="649424" y="692534"/>
                    <a:pt x="644525" y="659560"/>
                  </a:cubicBezTo>
                  <a:cubicBezTo>
                    <a:pt x="639626" y="626586"/>
                    <a:pt x="620316" y="571057"/>
                    <a:pt x="632619" y="583360"/>
                  </a:cubicBezTo>
                  <a:cubicBezTo>
                    <a:pt x="644922" y="595663"/>
                    <a:pt x="695325" y="711947"/>
                    <a:pt x="718344" y="733378"/>
                  </a:cubicBezTo>
                  <a:cubicBezTo>
                    <a:pt x="741363" y="754809"/>
                    <a:pt x="763985" y="738935"/>
                    <a:pt x="770732" y="711947"/>
                  </a:cubicBezTo>
                  <a:cubicBezTo>
                    <a:pt x="777479" y="684960"/>
                    <a:pt x="775891" y="623444"/>
                    <a:pt x="758825" y="571453"/>
                  </a:cubicBezTo>
                  <a:cubicBezTo>
                    <a:pt x="741759" y="519462"/>
                    <a:pt x="692395" y="483865"/>
                    <a:pt x="668338" y="400003"/>
                  </a:cubicBezTo>
                  <a:cubicBezTo>
                    <a:pt x="644281" y="316141"/>
                    <a:pt x="616867" y="147261"/>
                    <a:pt x="614486" y="68283"/>
                  </a:cubicBezTo>
                </a:path>
              </a:pathLst>
            </a:custGeom>
            <a:solidFill>
              <a:srgbClr val="0033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5" name="Group 13"/>
            <p:cNvGrpSpPr/>
            <p:nvPr/>
          </p:nvGrpSpPr>
          <p:grpSpPr>
            <a:xfrm flipH="1">
              <a:off x="4499993" y="4077072"/>
              <a:ext cx="720079" cy="648072"/>
              <a:chOff x="2450398" y="1268760"/>
              <a:chExt cx="1257506" cy="1008112"/>
            </a:xfrm>
            <a:gradFill flip="none" rotWithShape="1">
              <a:gsLst>
                <a:gs pos="20000">
                  <a:schemeClr val="bg1">
                    <a:lumMod val="50000"/>
                  </a:schemeClr>
                </a:gs>
                <a:gs pos="6300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10800000" scaled="1"/>
              <a:tileRect/>
            </a:gradFill>
          </p:grpSpPr>
          <p:sp>
            <p:nvSpPr>
              <p:cNvPr id="79" name="Rounded Rectangle 78"/>
              <p:cNvSpPr/>
              <p:nvPr/>
            </p:nvSpPr>
            <p:spPr>
              <a:xfrm>
                <a:off x="2450398" y="1268760"/>
                <a:ext cx="864098" cy="1008112"/>
              </a:xfrm>
              <a:prstGeom prst="roundRect">
                <a:avLst>
                  <a:gd name="adj" fmla="val 7334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GB" sz="900" b="1" i="1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Cafe</a:t>
                </a:r>
              </a:p>
              <a:p>
                <a:pPr algn="ctr"/>
                <a:r>
                  <a:rPr lang="en-GB" sz="900" b="1" i="1" dirty="0" err="1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Harri</a:t>
                </a:r>
                <a:r>
                  <a:rPr lang="en-GB" sz="900" b="1" i="1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-son</a:t>
                </a:r>
                <a:endParaRPr lang="en-GB" sz="900" b="1" i="1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80" name="Block Arc 79"/>
              <p:cNvSpPr/>
              <p:nvPr/>
            </p:nvSpPr>
            <p:spPr>
              <a:xfrm rot="5400000">
                <a:off x="2951820" y="1376772"/>
                <a:ext cx="720080" cy="792088"/>
              </a:xfrm>
              <a:prstGeom prst="blockArc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65" name="Group 64"/>
          <p:cNvGrpSpPr/>
          <p:nvPr/>
        </p:nvGrpSpPr>
        <p:grpSpPr>
          <a:xfrm>
            <a:off x="4370601" y="3179412"/>
            <a:ext cx="1008112" cy="890156"/>
            <a:chOff x="4370601" y="3179412"/>
            <a:chExt cx="1008112" cy="890156"/>
          </a:xfrm>
        </p:grpSpPr>
        <p:sp>
          <p:nvSpPr>
            <p:cNvPr id="61" name="Freeform 60"/>
            <p:cNvSpPr/>
            <p:nvPr/>
          </p:nvSpPr>
          <p:spPr>
            <a:xfrm rot="5550391">
              <a:off x="4529226" y="3220081"/>
              <a:ext cx="690862" cy="100811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44525 w 777479"/>
                <a:gd name="connsiteY27" fmla="*/ 176166 h 909988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14486 w 777479"/>
                <a:gd name="connsiteY27" fmla="*/ 68283 h 90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09988">
                  <a:moveTo>
                    <a:pt x="237180" y="0"/>
                  </a:moveTo>
                  <a:cubicBezTo>
                    <a:pt x="251269" y="45641"/>
                    <a:pt x="265485" y="248008"/>
                    <a:pt x="239713" y="316660"/>
                  </a:cubicBezTo>
                  <a:cubicBezTo>
                    <a:pt x="213941" y="385312"/>
                    <a:pt x="121841" y="373016"/>
                    <a:pt x="82550" y="411910"/>
                  </a:cubicBezTo>
                  <a:cubicBezTo>
                    <a:pt x="43259" y="450804"/>
                    <a:pt x="0" y="524622"/>
                    <a:pt x="3969" y="550022"/>
                  </a:cubicBezTo>
                  <a:cubicBezTo>
                    <a:pt x="7938" y="575422"/>
                    <a:pt x="64691" y="578994"/>
                    <a:pt x="106363" y="564310"/>
                  </a:cubicBezTo>
                  <a:cubicBezTo>
                    <a:pt x="148035" y="549626"/>
                    <a:pt x="228203" y="476997"/>
                    <a:pt x="254000" y="461916"/>
                  </a:cubicBezTo>
                  <a:cubicBezTo>
                    <a:pt x="279797" y="446835"/>
                    <a:pt x="266303" y="449216"/>
                    <a:pt x="261144" y="473822"/>
                  </a:cubicBezTo>
                  <a:cubicBezTo>
                    <a:pt x="255985" y="498428"/>
                    <a:pt x="233429" y="565897"/>
                    <a:pt x="223044" y="609553"/>
                  </a:cubicBezTo>
                  <a:cubicBezTo>
                    <a:pt x="212659" y="653209"/>
                    <a:pt x="194650" y="699706"/>
                    <a:pt x="198834" y="735760"/>
                  </a:cubicBezTo>
                  <a:cubicBezTo>
                    <a:pt x="203018" y="771814"/>
                    <a:pt x="225339" y="834478"/>
                    <a:pt x="248147" y="825875"/>
                  </a:cubicBezTo>
                  <a:cubicBezTo>
                    <a:pt x="270955" y="817272"/>
                    <a:pt x="315657" y="727735"/>
                    <a:pt x="335682" y="684141"/>
                  </a:cubicBezTo>
                  <a:cubicBezTo>
                    <a:pt x="355707" y="640547"/>
                    <a:pt x="361673" y="573168"/>
                    <a:pt x="368300" y="564309"/>
                  </a:cubicBezTo>
                  <a:cubicBezTo>
                    <a:pt x="374927" y="555450"/>
                    <a:pt x="369888" y="584551"/>
                    <a:pt x="375444" y="630985"/>
                  </a:cubicBezTo>
                  <a:cubicBezTo>
                    <a:pt x="381000" y="677420"/>
                    <a:pt x="388938" y="796482"/>
                    <a:pt x="401638" y="842916"/>
                  </a:cubicBezTo>
                  <a:cubicBezTo>
                    <a:pt x="414338" y="889350"/>
                    <a:pt x="434578" y="909194"/>
                    <a:pt x="451644" y="909591"/>
                  </a:cubicBezTo>
                  <a:cubicBezTo>
                    <a:pt x="468710" y="909988"/>
                    <a:pt x="495301" y="896097"/>
                    <a:pt x="504032" y="845297"/>
                  </a:cubicBezTo>
                  <a:cubicBezTo>
                    <a:pt x="512763" y="794497"/>
                    <a:pt x="500063" y="625824"/>
                    <a:pt x="504032" y="604790"/>
                  </a:cubicBezTo>
                  <a:cubicBezTo>
                    <a:pt x="508001" y="583756"/>
                    <a:pt x="516335" y="683769"/>
                    <a:pt x="527844" y="719091"/>
                  </a:cubicBezTo>
                  <a:cubicBezTo>
                    <a:pt x="539353" y="754413"/>
                    <a:pt x="556816" y="796878"/>
                    <a:pt x="573088" y="816722"/>
                  </a:cubicBezTo>
                  <a:cubicBezTo>
                    <a:pt x="589360" y="836566"/>
                    <a:pt x="610654" y="844073"/>
                    <a:pt x="625475" y="838153"/>
                  </a:cubicBezTo>
                  <a:cubicBezTo>
                    <a:pt x="640296" y="832233"/>
                    <a:pt x="658838" y="810968"/>
                    <a:pt x="662013" y="781202"/>
                  </a:cubicBezTo>
                  <a:cubicBezTo>
                    <a:pt x="665188" y="751436"/>
                    <a:pt x="649424" y="692534"/>
                    <a:pt x="644525" y="659560"/>
                  </a:cubicBezTo>
                  <a:cubicBezTo>
                    <a:pt x="639626" y="626586"/>
                    <a:pt x="620316" y="571057"/>
                    <a:pt x="632619" y="583360"/>
                  </a:cubicBezTo>
                  <a:cubicBezTo>
                    <a:pt x="644922" y="595663"/>
                    <a:pt x="695325" y="711947"/>
                    <a:pt x="718344" y="733378"/>
                  </a:cubicBezTo>
                  <a:cubicBezTo>
                    <a:pt x="741363" y="754809"/>
                    <a:pt x="763985" y="738935"/>
                    <a:pt x="770732" y="711947"/>
                  </a:cubicBezTo>
                  <a:cubicBezTo>
                    <a:pt x="777479" y="684960"/>
                    <a:pt x="775891" y="623444"/>
                    <a:pt x="758825" y="571453"/>
                  </a:cubicBezTo>
                  <a:cubicBezTo>
                    <a:pt x="741759" y="519462"/>
                    <a:pt x="692395" y="483865"/>
                    <a:pt x="668338" y="400003"/>
                  </a:cubicBezTo>
                  <a:cubicBezTo>
                    <a:pt x="644281" y="316141"/>
                    <a:pt x="616867" y="147261"/>
                    <a:pt x="614486" y="68283"/>
                  </a:cubicBezTo>
                </a:path>
              </a:pathLst>
            </a:custGeom>
            <a:solidFill>
              <a:srgbClr val="0033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2" name="Group 13"/>
            <p:cNvGrpSpPr/>
            <p:nvPr/>
          </p:nvGrpSpPr>
          <p:grpSpPr>
            <a:xfrm rot="335748" flipH="1">
              <a:off x="4398104" y="3179412"/>
              <a:ext cx="720079" cy="648072"/>
              <a:chOff x="2450398" y="1268760"/>
              <a:chExt cx="1257506" cy="1008112"/>
            </a:xfrm>
            <a:gradFill flip="none" rotWithShape="1">
              <a:gsLst>
                <a:gs pos="20000">
                  <a:schemeClr val="bg1">
                    <a:lumMod val="50000"/>
                  </a:schemeClr>
                </a:gs>
                <a:gs pos="6300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10800000" scaled="1"/>
              <a:tileRect/>
            </a:gradFill>
          </p:grpSpPr>
          <p:sp>
            <p:nvSpPr>
              <p:cNvPr id="63" name="Rounded Rectangle 62"/>
              <p:cNvSpPr/>
              <p:nvPr/>
            </p:nvSpPr>
            <p:spPr>
              <a:xfrm>
                <a:off x="2450398" y="1268760"/>
                <a:ext cx="864098" cy="1008112"/>
              </a:xfrm>
              <a:prstGeom prst="roundRect">
                <a:avLst>
                  <a:gd name="adj" fmla="val 7334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GB" sz="900" b="1" i="1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Cafe</a:t>
                </a:r>
              </a:p>
              <a:p>
                <a:pPr algn="ctr"/>
                <a:r>
                  <a:rPr lang="en-GB" sz="900" b="1" i="1" dirty="0" err="1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Harri</a:t>
                </a:r>
                <a:r>
                  <a:rPr lang="en-GB" sz="900" b="1" i="1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-son</a:t>
                </a:r>
                <a:endParaRPr lang="en-GB" sz="900" b="1" i="1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64" name="Block Arc 63"/>
              <p:cNvSpPr/>
              <p:nvPr/>
            </p:nvSpPr>
            <p:spPr>
              <a:xfrm rot="5400000">
                <a:off x="2951820" y="1376772"/>
                <a:ext cx="720080" cy="792088"/>
              </a:xfrm>
              <a:prstGeom prst="blockArc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31" name="Freeform 30"/>
          <p:cNvSpPr/>
          <p:nvPr/>
        </p:nvSpPr>
        <p:spPr>
          <a:xfrm rot="15919655" flipH="1">
            <a:off x="7050968" y="3177531"/>
            <a:ext cx="713456" cy="100811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0033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Freeform 6"/>
          <p:cNvSpPr/>
          <p:nvPr/>
        </p:nvSpPr>
        <p:spPr>
          <a:xfrm>
            <a:off x="1115616" y="3429000"/>
            <a:ext cx="576630" cy="115986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CC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21"/>
          <p:cNvGrpSpPr/>
          <p:nvPr/>
        </p:nvGrpSpPr>
        <p:grpSpPr>
          <a:xfrm>
            <a:off x="1691680" y="4869161"/>
            <a:ext cx="1584176" cy="864095"/>
            <a:chOff x="1619672" y="4221089"/>
            <a:chExt cx="1584176" cy="864095"/>
          </a:xfrm>
        </p:grpSpPr>
        <p:sp>
          <p:nvSpPr>
            <p:cNvPr id="20" name="Freeform 12"/>
            <p:cNvSpPr/>
            <p:nvPr/>
          </p:nvSpPr>
          <p:spPr>
            <a:xfrm>
              <a:off x="1619672" y="4246822"/>
              <a:ext cx="669997" cy="83836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CC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Freeform 13"/>
            <p:cNvSpPr/>
            <p:nvPr/>
          </p:nvSpPr>
          <p:spPr>
            <a:xfrm flipH="1">
              <a:off x="2555774" y="4221089"/>
              <a:ext cx="648074" cy="86409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CC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" name="Freeform 4"/>
          <p:cNvSpPr/>
          <p:nvPr/>
        </p:nvSpPr>
        <p:spPr>
          <a:xfrm rot="17734981" flipH="1">
            <a:off x="3381911" y="3683371"/>
            <a:ext cx="720080" cy="100811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00CC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val 10"/>
          <p:cNvSpPr/>
          <p:nvPr/>
        </p:nvSpPr>
        <p:spPr>
          <a:xfrm>
            <a:off x="1475656" y="2780928"/>
            <a:ext cx="2016224" cy="2282120"/>
          </a:xfrm>
          <a:prstGeom prst="ellipse">
            <a:avLst/>
          </a:prstGeom>
          <a:solidFill>
            <a:srgbClr val="00CC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" name="Group 7"/>
          <p:cNvGrpSpPr/>
          <p:nvPr/>
        </p:nvGrpSpPr>
        <p:grpSpPr>
          <a:xfrm>
            <a:off x="2195736" y="3140968"/>
            <a:ext cx="576064" cy="288032"/>
            <a:chOff x="6739030" y="3610677"/>
            <a:chExt cx="451036" cy="248044"/>
          </a:xfrm>
        </p:grpSpPr>
        <p:sp>
          <p:nvSpPr>
            <p:cNvPr id="18" name="Oval 8"/>
            <p:cNvSpPr/>
            <p:nvPr/>
          </p:nvSpPr>
          <p:spPr>
            <a:xfrm rot="190219">
              <a:off x="709907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 rot="190219">
              <a:off x="673903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" name="Chord 9"/>
          <p:cNvSpPr/>
          <p:nvPr/>
        </p:nvSpPr>
        <p:spPr>
          <a:xfrm>
            <a:off x="2195736" y="3429000"/>
            <a:ext cx="576064" cy="504056"/>
          </a:xfrm>
          <a:prstGeom prst="chord">
            <a:avLst>
              <a:gd name="adj1" fmla="val 5430208"/>
              <a:gd name="adj2" fmla="val 5345722"/>
            </a:avLst>
          </a:prstGeom>
          <a:solidFill>
            <a:srgbClr val="FFFF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" name="Group 20"/>
          <p:cNvGrpSpPr/>
          <p:nvPr/>
        </p:nvGrpSpPr>
        <p:grpSpPr>
          <a:xfrm>
            <a:off x="1907704" y="2132856"/>
            <a:ext cx="1152128" cy="1008112"/>
            <a:chOff x="6156176" y="2132856"/>
            <a:chExt cx="1152128" cy="1008112"/>
          </a:xfrm>
        </p:grpSpPr>
        <p:sp>
          <p:nvSpPr>
            <p:cNvPr id="16" name="Chord 15"/>
            <p:cNvSpPr/>
            <p:nvPr/>
          </p:nvSpPr>
          <p:spPr>
            <a:xfrm>
              <a:off x="6300192" y="2132856"/>
              <a:ext cx="864096" cy="1008112"/>
            </a:xfrm>
            <a:prstGeom prst="chord">
              <a:avLst>
                <a:gd name="adj1" fmla="val 8868550"/>
                <a:gd name="adj2" fmla="val 1928325"/>
              </a:avLst>
            </a:pr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6156176" y="2708920"/>
              <a:ext cx="1152128" cy="202691"/>
            </a:xfrm>
            <a:custGeom>
              <a:avLst/>
              <a:gdLst>
                <a:gd name="connsiteX0" fmla="*/ 0 w 1133475"/>
                <a:gd name="connsiteY0" fmla="*/ 0 h 109537"/>
                <a:gd name="connsiteX1" fmla="*/ 195263 w 1133475"/>
                <a:gd name="connsiteY1" fmla="*/ 92869 h 109537"/>
                <a:gd name="connsiteX2" fmla="*/ 964406 w 1133475"/>
                <a:gd name="connsiteY2" fmla="*/ 97631 h 109537"/>
                <a:gd name="connsiteX3" fmla="*/ 1133475 w 1133475"/>
                <a:gd name="connsiteY3" fmla="*/ 21431 h 109537"/>
                <a:gd name="connsiteX0" fmla="*/ 0 w 1133475"/>
                <a:gd name="connsiteY0" fmla="*/ 7874 h 122296"/>
                <a:gd name="connsiteX1" fmla="*/ 195263 w 1133475"/>
                <a:gd name="connsiteY1" fmla="*/ 100743 h 122296"/>
                <a:gd name="connsiteX2" fmla="*/ 964406 w 1133475"/>
                <a:gd name="connsiteY2" fmla="*/ 105505 h 122296"/>
                <a:gd name="connsiteX3" fmla="*/ 1133475 w 1133475"/>
                <a:gd name="connsiteY3" fmla="*/ 0 h 122296"/>
                <a:gd name="connsiteX0" fmla="*/ 0 w 1133475"/>
                <a:gd name="connsiteY0" fmla="*/ 0 h 122296"/>
                <a:gd name="connsiteX1" fmla="*/ 195263 w 1133475"/>
                <a:gd name="connsiteY1" fmla="*/ 100743 h 122296"/>
                <a:gd name="connsiteX2" fmla="*/ 964406 w 1133475"/>
                <a:gd name="connsiteY2" fmla="*/ 105505 h 122296"/>
                <a:gd name="connsiteX3" fmla="*/ 1133475 w 1133475"/>
                <a:gd name="connsiteY3" fmla="*/ 0 h 12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75" h="122296">
                  <a:moveTo>
                    <a:pt x="0" y="0"/>
                  </a:moveTo>
                  <a:cubicBezTo>
                    <a:pt x="17264" y="38298"/>
                    <a:pt x="34529" y="83159"/>
                    <a:pt x="195263" y="100743"/>
                  </a:cubicBezTo>
                  <a:cubicBezTo>
                    <a:pt x="355997" y="118327"/>
                    <a:pt x="808037" y="122296"/>
                    <a:pt x="964406" y="105505"/>
                  </a:cubicBezTo>
                  <a:cubicBezTo>
                    <a:pt x="1120775" y="88714"/>
                    <a:pt x="1127125" y="32147"/>
                    <a:pt x="1133475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3" name="Freeform 22"/>
          <p:cNvSpPr/>
          <p:nvPr/>
        </p:nvSpPr>
        <p:spPr>
          <a:xfrm flipH="1">
            <a:off x="6876256" y="3493276"/>
            <a:ext cx="558730" cy="115986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33CC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Freeform 24"/>
          <p:cNvSpPr/>
          <p:nvPr/>
        </p:nvSpPr>
        <p:spPr>
          <a:xfrm flipH="1">
            <a:off x="6178099" y="4869161"/>
            <a:ext cx="576066" cy="86409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33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Freeform 25"/>
          <p:cNvSpPr/>
          <p:nvPr/>
        </p:nvSpPr>
        <p:spPr>
          <a:xfrm>
            <a:off x="5436096" y="4894894"/>
            <a:ext cx="597989" cy="838362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33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2" name="Group 20"/>
          <p:cNvGrpSpPr/>
          <p:nvPr/>
        </p:nvGrpSpPr>
        <p:grpSpPr>
          <a:xfrm>
            <a:off x="5224672" y="2636913"/>
            <a:ext cx="1867608" cy="2498144"/>
            <a:chOff x="1475656" y="2564904"/>
            <a:chExt cx="2160240" cy="2808312"/>
          </a:xfrm>
        </p:grpSpPr>
        <p:sp>
          <p:nvSpPr>
            <p:cNvPr id="35" name="Oval 10"/>
            <p:cNvSpPr/>
            <p:nvPr/>
          </p:nvSpPr>
          <p:spPr>
            <a:xfrm>
              <a:off x="1475656" y="2564904"/>
              <a:ext cx="2160240" cy="2808312"/>
            </a:xfrm>
            <a:prstGeom prst="ellipse">
              <a:avLst/>
            </a:prstGeom>
            <a:solidFill>
              <a:srgbClr val="0033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6"/>
            <p:cNvSpPr/>
            <p:nvPr/>
          </p:nvSpPr>
          <p:spPr>
            <a:xfrm>
              <a:off x="1979712" y="2996952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Freeform 7"/>
            <p:cNvSpPr/>
            <p:nvPr/>
          </p:nvSpPr>
          <p:spPr>
            <a:xfrm>
              <a:off x="1979712" y="2852936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Freeform 8"/>
            <p:cNvSpPr/>
            <p:nvPr/>
          </p:nvSpPr>
          <p:spPr>
            <a:xfrm>
              <a:off x="1979712" y="2708920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8" name="Chord 27"/>
          <p:cNvSpPr/>
          <p:nvPr/>
        </p:nvSpPr>
        <p:spPr>
          <a:xfrm>
            <a:off x="5902052" y="3696008"/>
            <a:ext cx="487393" cy="330724"/>
          </a:xfrm>
          <a:prstGeom prst="chord">
            <a:avLst>
              <a:gd name="adj1" fmla="val 5430208"/>
              <a:gd name="adj2" fmla="val 5345722"/>
            </a:avLst>
          </a:pr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3" name="Group 12"/>
          <p:cNvGrpSpPr/>
          <p:nvPr/>
        </p:nvGrpSpPr>
        <p:grpSpPr>
          <a:xfrm>
            <a:off x="5921164" y="3322646"/>
            <a:ext cx="451036" cy="248044"/>
            <a:chOff x="6739030" y="3610677"/>
            <a:chExt cx="451036" cy="248044"/>
          </a:xfrm>
        </p:grpSpPr>
        <p:sp>
          <p:nvSpPr>
            <p:cNvPr id="33" name="Oval 32"/>
            <p:cNvSpPr/>
            <p:nvPr/>
          </p:nvSpPr>
          <p:spPr>
            <a:xfrm rot="190219">
              <a:off x="709907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4" name="Oval 33"/>
            <p:cNvSpPr/>
            <p:nvPr/>
          </p:nvSpPr>
          <p:spPr>
            <a:xfrm rot="190219">
              <a:off x="673903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4" name="Group 40"/>
          <p:cNvGrpSpPr/>
          <p:nvPr/>
        </p:nvGrpSpPr>
        <p:grpSpPr>
          <a:xfrm rot="454366" flipH="1">
            <a:off x="3663180" y="3777962"/>
            <a:ext cx="792088" cy="731158"/>
            <a:chOff x="7812360" y="3429000"/>
            <a:chExt cx="936104" cy="864096"/>
          </a:xfrm>
          <a:solidFill>
            <a:srgbClr val="99FF66"/>
          </a:solidFill>
        </p:grpSpPr>
        <p:sp>
          <p:nvSpPr>
            <p:cNvPr id="40" name="Block Arc 39"/>
            <p:cNvSpPr/>
            <p:nvPr/>
          </p:nvSpPr>
          <p:spPr>
            <a:xfrm flipH="1">
              <a:off x="7812360" y="3573016"/>
              <a:ext cx="576064" cy="576064"/>
            </a:xfrm>
            <a:prstGeom prst="blockArc">
              <a:avLst>
                <a:gd name="adj1" fmla="val 14973920"/>
                <a:gd name="adj2" fmla="val 6673403"/>
                <a:gd name="adj3" fmla="val 21620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39" name="Rounded Rectangle 38"/>
            <p:cNvSpPr/>
            <p:nvPr/>
          </p:nvSpPr>
          <p:spPr>
            <a:xfrm flipH="1">
              <a:off x="8100392" y="3429000"/>
              <a:ext cx="648072" cy="864096"/>
            </a:xfrm>
            <a:prstGeom prst="roundRect">
              <a:avLst>
                <a:gd name="adj" fmla="val 16667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8" name="Oval 67"/>
          <p:cNvSpPr/>
          <p:nvPr/>
        </p:nvSpPr>
        <p:spPr>
          <a:xfrm>
            <a:off x="2339752" y="4365104"/>
            <a:ext cx="288032" cy="36486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9" name="Oval 68"/>
          <p:cNvSpPr/>
          <p:nvPr/>
        </p:nvSpPr>
        <p:spPr>
          <a:xfrm>
            <a:off x="6084168" y="4221088"/>
            <a:ext cx="216024" cy="28803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23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Group 54"/>
          <p:cNvGrpSpPr/>
          <p:nvPr/>
        </p:nvGrpSpPr>
        <p:grpSpPr>
          <a:xfrm>
            <a:off x="-4068960" y="-2246585"/>
            <a:ext cx="14360852" cy="9909720"/>
            <a:chOff x="-2988840" y="-2259632"/>
            <a:chExt cx="14360852" cy="9909720"/>
          </a:xfrm>
        </p:grpSpPr>
        <p:sp>
          <p:nvSpPr>
            <p:cNvPr id="56" name="Rectangle 55"/>
            <p:cNvSpPr/>
            <p:nvPr/>
          </p:nvSpPr>
          <p:spPr>
            <a:xfrm>
              <a:off x="-2372536" y="3674483"/>
              <a:ext cx="13137224" cy="3975605"/>
            </a:xfrm>
            <a:prstGeom prst="rect">
              <a:avLst/>
            </a:prstGeom>
            <a:solidFill>
              <a:srgbClr val="0066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57" name="Straight Connector 56"/>
            <p:cNvCxnSpPr/>
            <p:nvPr/>
          </p:nvCxnSpPr>
          <p:spPr>
            <a:xfrm flipV="1">
              <a:off x="-1903976" y="3646288"/>
              <a:ext cx="11412760" cy="28195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8" name="Group 8"/>
            <p:cNvGrpSpPr/>
            <p:nvPr/>
          </p:nvGrpSpPr>
          <p:grpSpPr>
            <a:xfrm>
              <a:off x="5868144" y="2924944"/>
              <a:ext cx="4284476" cy="2211342"/>
              <a:chOff x="3491880" y="4077072"/>
              <a:chExt cx="4464496" cy="2304256"/>
            </a:xfrm>
            <a:solidFill>
              <a:srgbClr val="CC9900"/>
            </a:solidFill>
          </p:grpSpPr>
          <p:sp>
            <p:nvSpPr>
              <p:cNvPr id="87" name="Rectangle 86"/>
              <p:cNvSpPr/>
              <p:nvPr/>
            </p:nvSpPr>
            <p:spPr>
              <a:xfrm>
                <a:off x="4211960" y="4581128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8" name="Rectangle 87"/>
              <p:cNvSpPr/>
              <p:nvPr/>
            </p:nvSpPr>
            <p:spPr>
              <a:xfrm>
                <a:off x="7020272" y="4509120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9" name="Rectangle 88"/>
              <p:cNvSpPr/>
              <p:nvPr/>
            </p:nvSpPr>
            <p:spPr>
              <a:xfrm>
                <a:off x="5508104" y="4149080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0" name="Oval 89"/>
              <p:cNvSpPr/>
              <p:nvPr/>
            </p:nvSpPr>
            <p:spPr>
              <a:xfrm>
                <a:off x="3491880" y="4077072"/>
                <a:ext cx="4464496" cy="1152128"/>
              </a:xfrm>
              <a:prstGeom prst="ellipse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59" name="Group 8"/>
            <p:cNvGrpSpPr/>
            <p:nvPr/>
          </p:nvGrpSpPr>
          <p:grpSpPr>
            <a:xfrm>
              <a:off x="-1260648" y="2708275"/>
              <a:ext cx="4284476" cy="2211342"/>
              <a:chOff x="3491880" y="4077072"/>
              <a:chExt cx="4464496" cy="2304256"/>
            </a:xfrm>
            <a:solidFill>
              <a:srgbClr val="CC9900"/>
            </a:solidFill>
          </p:grpSpPr>
          <p:sp>
            <p:nvSpPr>
              <p:cNvPr id="79" name="Rectangle 78"/>
              <p:cNvSpPr/>
              <p:nvPr/>
            </p:nvSpPr>
            <p:spPr>
              <a:xfrm>
                <a:off x="4211960" y="4581128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0" name="Rectangle 79"/>
              <p:cNvSpPr/>
              <p:nvPr/>
            </p:nvSpPr>
            <p:spPr>
              <a:xfrm>
                <a:off x="7020272" y="4509120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1" name="Rectangle 80"/>
              <p:cNvSpPr/>
              <p:nvPr/>
            </p:nvSpPr>
            <p:spPr>
              <a:xfrm>
                <a:off x="5508104" y="4149080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3" name="Oval 82"/>
              <p:cNvSpPr/>
              <p:nvPr/>
            </p:nvSpPr>
            <p:spPr>
              <a:xfrm>
                <a:off x="3491880" y="4077072"/>
                <a:ext cx="4464496" cy="1152128"/>
              </a:xfrm>
              <a:prstGeom prst="ellipse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60" name="Group 17"/>
            <p:cNvGrpSpPr/>
            <p:nvPr/>
          </p:nvGrpSpPr>
          <p:grpSpPr>
            <a:xfrm>
              <a:off x="-2988840" y="-819472"/>
              <a:ext cx="4104456" cy="3336500"/>
              <a:chOff x="4283968" y="-315416"/>
              <a:chExt cx="3672408" cy="2232248"/>
            </a:xfrm>
          </p:grpSpPr>
          <p:sp>
            <p:nvSpPr>
              <p:cNvPr id="74" name="Rounded Rectangle 8"/>
              <p:cNvSpPr/>
              <p:nvPr/>
            </p:nvSpPr>
            <p:spPr>
              <a:xfrm>
                <a:off x="4283968" y="-315416"/>
                <a:ext cx="3672408" cy="2232248"/>
              </a:xfrm>
              <a:prstGeom prst="roundRect">
                <a:avLst>
                  <a:gd name="adj" fmla="val 3504"/>
                </a:avLst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5" name="Rounded Rectangle 74"/>
              <p:cNvSpPr/>
              <p:nvPr/>
            </p:nvSpPr>
            <p:spPr>
              <a:xfrm>
                <a:off x="4355976" y="-243408"/>
                <a:ext cx="3491880" cy="2088232"/>
              </a:xfrm>
              <a:prstGeom prst="roundRect">
                <a:avLst>
                  <a:gd name="adj" fmla="val 7544"/>
                </a:avLst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61" name="Group 63"/>
            <p:cNvGrpSpPr/>
            <p:nvPr/>
          </p:nvGrpSpPr>
          <p:grpSpPr>
            <a:xfrm rot="16200000">
              <a:off x="1954826" y="-2234746"/>
              <a:ext cx="4226235" cy="4176463"/>
              <a:chOff x="5868144" y="-603448"/>
              <a:chExt cx="3600400" cy="3024336"/>
            </a:xfrm>
          </p:grpSpPr>
          <p:sp>
            <p:nvSpPr>
              <p:cNvPr id="71" name="Rectangle 70"/>
              <p:cNvSpPr/>
              <p:nvPr/>
            </p:nvSpPr>
            <p:spPr>
              <a:xfrm>
                <a:off x="6012160" y="980729"/>
                <a:ext cx="3312368" cy="1335874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2" name="Rectangle 71"/>
              <p:cNvSpPr/>
              <p:nvPr/>
            </p:nvSpPr>
            <p:spPr>
              <a:xfrm>
                <a:off x="6012160" y="-459432"/>
                <a:ext cx="3312368" cy="1316009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3" name="Rectangle 72"/>
              <p:cNvSpPr/>
              <p:nvPr/>
            </p:nvSpPr>
            <p:spPr>
              <a:xfrm>
                <a:off x="5868144" y="-603448"/>
                <a:ext cx="3600400" cy="3024336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65" name="Rounded Rectangle 8"/>
            <p:cNvSpPr/>
            <p:nvPr/>
          </p:nvSpPr>
          <p:spPr>
            <a:xfrm>
              <a:off x="6915988" y="-1180157"/>
              <a:ext cx="4456024" cy="3888432"/>
            </a:xfrm>
            <a:prstGeom prst="roundRect">
              <a:avLst>
                <a:gd name="adj" fmla="val 3504"/>
              </a:avLst>
            </a:prstGeom>
            <a:solidFill>
              <a:srgbClr val="B2B2B2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0" name="Rounded Rectangle 69"/>
            <p:cNvSpPr/>
            <p:nvPr/>
          </p:nvSpPr>
          <p:spPr>
            <a:xfrm>
              <a:off x="7052040" y="-651556"/>
              <a:ext cx="4086945" cy="3216460"/>
            </a:xfrm>
            <a:prstGeom prst="roundRect">
              <a:avLst>
                <a:gd name="adj" fmla="val 7544"/>
              </a:avLst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6" name="Freeform 35"/>
          <p:cNvSpPr/>
          <p:nvPr/>
        </p:nvSpPr>
        <p:spPr>
          <a:xfrm rot="16768340" flipH="1">
            <a:off x="7189225" y="2923774"/>
            <a:ext cx="743624" cy="122554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219094 h 941010"/>
              <a:gd name="connsiteX1" fmla="*/ 239713 w 777479"/>
              <a:gd name="connsiteY1" fmla="*/ 347682 h 941010"/>
              <a:gd name="connsiteX2" fmla="*/ 82550 w 777479"/>
              <a:gd name="connsiteY2" fmla="*/ 442932 h 941010"/>
              <a:gd name="connsiteX3" fmla="*/ 3969 w 777479"/>
              <a:gd name="connsiteY3" fmla="*/ 581044 h 941010"/>
              <a:gd name="connsiteX4" fmla="*/ 106363 w 777479"/>
              <a:gd name="connsiteY4" fmla="*/ 595332 h 941010"/>
              <a:gd name="connsiteX5" fmla="*/ 254000 w 777479"/>
              <a:gd name="connsiteY5" fmla="*/ 492938 h 941010"/>
              <a:gd name="connsiteX6" fmla="*/ 261144 w 777479"/>
              <a:gd name="connsiteY6" fmla="*/ 504844 h 941010"/>
              <a:gd name="connsiteX7" fmla="*/ 223044 w 777479"/>
              <a:gd name="connsiteY7" fmla="*/ 640575 h 941010"/>
              <a:gd name="connsiteX8" fmla="*/ 198834 w 777479"/>
              <a:gd name="connsiteY8" fmla="*/ 766782 h 941010"/>
              <a:gd name="connsiteX9" fmla="*/ 248147 w 777479"/>
              <a:gd name="connsiteY9" fmla="*/ 856897 h 941010"/>
              <a:gd name="connsiteX10" fmla="*/ 335682 w 777479"/>
              <a:gd name="connsiteY10" fmla="*/ 715163 h 941010"/>
              <a:gd name="connsiteX11" fmla="*/ 368300 w 777479"/>
              <a:gd name="connsiteY11" fmla="*/ 595331 h 941010"/>
              <a:gd name="connsiteX12" fmla="*/ 375444 w 777479"/>
              <a:gd name="connsiteY12" fmla="*/ 662007 h 941010"/>
              <a:gd name="connsiteX13" fmla="*/ 401638 w 777479"/>
              <a:gd name="connsiteY13" fmla="*/ 873938 h 941010"/>
              <a:gd name="connsiteX14" fmla="*/ 451644 w 777479"/>
              <a:gd name="connsiteY14" fmla="*/ 940613 h 941010"/>
              <a:gd name="connsiteX15" fmla="*/ 504032 w 777479"/>
              <a:gd name="connsiteY15" fmla="*/ 876319 h 941010"/>
              <a:gd name="connsiteX16" fmla="*/ 504032 w 777479"/>
              <a:gd name="connsiteY16" fmla="*/ 635812 h 941010"/>
              <a:gd name="connsiteX17" fmla="*/ 527844 w 777479"/>
              <a:gd name="connsiteY17" fmla="*/ 750113 h 941010"/>
              <a:gd name="connsiteX18" fmla="*/ 573088 w 777479"/>
              <a:gd name="connsiteY18" fmla="*/ 847744 h 941010"/>
              <a:gd name="connsiteX19" fmla="*/ 625475 w 777479"/>
              <a:gd name="connsiteY19" fmla="*/ 869175 h 941010"/>
              <a:gd name="connsiteX20" fmla="*/ 662013 w 777479"/>
              <a:gd name="connsiteY20" fmla="*/ 812224 h 941010"/>
              <a:gd name="connsiteX21" fmla="*/ 644525 w 777479"/>
              <a:gd name="connsiteY21" fmla="*/ 690582 h 941010"/>
              <a:gd name="connsiteX22" fmla="*/ 632619 w 777479"/>
              <a:gd name="connsiteY22" fmla="*/ 614382 h 941010"/>
              <a:gd name="connsiteX23" fmla="*/ 718344 w 777479"/>
              <a:gd name="connsiteY23" fmla="*/ 764400 h 941010"/>
              <a:gd name="connsiteX24" fmla="*/ 770732 w 777479"/>
              <a:gd name="connsiteY24" fmla="*/ 742969 h 941010"/>
              <a:gd name="connsiteX25" fmla="*/ 758825 w 777479"/>
              <a:gd name="connsiteY25" fmla="*/ 602475 h 941010"/>
              <a:gd name="connsiteX26" fmla="*/ 668338 w 777479"/>
              <a:gd name="connsiteY26" fmla="*/ 431025 h 941010"/>
              <a:gd name="connsiteX27" fmla="*/ 676730 w 777479"/>
              <a:gd name="connsiteY27" fmla="*/ 0 h 941010"/>
              <a:gd name="connsiteX0" fmla="*/ 243822 w 777479"/>
              <a:gd name="connsiteY0" fmla="*/ 53483 h 941010"/>
              <a:gd name="connsiteX1" fmla="*/ 239713 w 777479"/>
              <a:gd name="connsiteY1" fmla="*/ 347682 h 941010"/>
              <a:gd name="connsiteX2" fmla="*/ 82550 w 777479"/>
              <a:gd name="connsiteY2" fmla="*/ 442932 h 941010"/>
              <a:gd name="connsiteX3" fmla="*/ 3969 w 777479"/>
              <a:gd name="connsiteY3" fmla="*/ 581044 h 941010"/>
              <a:gd name="connsiteX4" fmla="*/ 106363 w 777479"/>
              <a:gd name="connsiteY4" fmla="*/ 595332 h 941010"/>
              <a:gd name="connsiteX5" fmla="*/ 254000 w 777479"/>
              <a:gd name="connsiteY5" fmla="*/ 492938 h 941010"/>
              <a:gd name="connsiteX6" fmla="*/ 261144 w 777479"/>
              <a:gd name="connsiteY6" fmla="*/ 504844 h 941010"/>
              <a:gd name="connsiteX7" fmla="*/ 223044 w 777479"/>
              <a:gd name="connsiteY7" fmla="*/ 640575 h 941010"/>
              <a:gd name="connsiteX8" fmla="*/ 198834 w 777479"/>
              <a:gd name="connsiteY8" fmla="*/ 766782 h 941010"/>
              <a:gd name="connsiteX9" fmla="*/ 248147 w 777479"/>
              <a:gd name="connsiteY9" fmla="*/ 856897 h 941010"/>
              <a:gd name="connsiteX10" fmla="*/ 335682 w 777479"/>
              <a:gd name="connsiteY10" fmla="*/ 715163 h 941010"/>
              <a:gd name="connsiteX11" fmla="*/ 368300 w 777479"/>
              <a:gd name="connsiteY11" fmla="*/ 595331 h 941010"/>
              <a:gd name="connsiteX12" fmla="*/ 375444 w 777479"/>
              <a:gd name="connsiteY12" fmla="*/ 662007 h 941010"/>
              <a:gd name="connsiteX13" fmla="*/ 401638 w 777479"/>
              <a:gd name="connsiteY13" fmla="*/ 873938 h 941010"/>
              <a:gd name="connsiteX14" fmla="*/ 451644 w 777479"/>
              <a:gd name="connsiteY14" fmla="*/ 940613 h 941010"/>
              <a:gd name="connsiteX15" fmla="*/ 504032 w 777479"/>
              <a:gd name="connsiteY15" fmla="*/ 876319 h 941010"/>
              <a:gd name="connsiteX16" fmla="*/ 504032 w 777479"/>
              <a:gd name="connsiteY16" fmla="*/ 635812 h 941010"/>
              <a:gd name="connsiteX17" fmla="*/ 527844 w 777479"/>
              <a:gd name="connsiteY17" fmla="*/ 750113 h 941010"/>
              <a:gd name="connsiteX18" fmla="*/ 573088 w 777479"/>
              <a:gd name="connsiteY18" fmla="*/ 847744 h 941010"/>
              <a:gd name="connsiteX19" fmla="*/ 625475 w 777479"/>
              <a:gd name="connsiteY19" fmla="*/ 869175 h 941010"/>
              <a:gd name="connsiteX20" fmla="*/ 662013 w 777479"/>
              <a:gd name="connsiteY20" fmla="*/ 812224 h 941010"/>
              <a:gd name="connsiteX21" fmla="*/ 644525 w 777479"/>
              <a:gd name="connsiteY21" fmla="*/ 690582 h 941010"/>
              <a:gd name="connsiteX22" fmla="*/ 632619 w 777479"/>
              <a:gd name="connsiteY22" fmla="*/ 614382 h 941010"/>
              <a:gd name="connsiteX23" fmla="*/ 718344 w 777479"/>
              <a:gd name="connsiteY23" fmla="*/ 764400 h 941010"/>
              <a:gd name="connsiteX24" fmla="*/ 770732 w 777479"/>
              <a:gd name="connsiteY24" fmla="*/ 742969 h 941010"/>
              <a:gd name="connsiteX25" fmla="*/ 758825 w 777479"/>
              <a:gd name="connsiteY25" fmla="*/ 602475 h 941010"/>
              <a:gd name="connsiteX26" fmla="*/ 668338 w 777479"/>
              <a:gd name="connsiteY26" fmla="*/ 431025 h 941010"/>
              <a:gd name="connsiteX27" fmla="*/ 676730 w 777479"/>
              <a:gd name="connsiteY27" fmla="*/ 0 h 941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41010">
                <a:moveTo>
                  <a:pt x="243822" y="53483"/>
                </a:moveTo>
                <a:cubicBezTo>
                  <a:pt x="257911" y="99124"/>
                  <a:pt x="266592" y="282774"/>
                  <a:pt x="239713" y="347682"/>
                </a:cubicBezTo>
                <a:cubicBezTo>
                  <a:pt x="212834" y="412590"/>
                  <a:pt x="121841" y="404038"/>
                  <a:pt x="82550" y="442932"/>
                </a:cubicBezTo>
                <a:cubicBezTo>
                  <a:pt x="43259" y="481826"/>
                  <a:pt x="0" y="555644"/>
                  <a:pt x="3969" y="581044"/>
                </a:cubicBezTo>
                <a:cubicBezTo>
                  <a:pt x="7938" y="606444"/>
                  <a:pt x="64691" y="610016"/>
                  <a:pt x="106363" y="595332"/>
                </a:cubicBezTo>
                <a:cubicBezTo>
                  <a:pt x="148035" y="580648"/>
                  <a:pt x="228203" y="508019"/>
                  <a:pt x="254000" y="492938"/>
                </a:cubicBezTo>
                <a:cubicBezTo>
                  <a:pt x="279797" y="477857"/>
                  <a:pt x="266303" y="480238"/>
                  <a:pt x="261144" y="504844"/>
                </a:cubicBezTo>
                <a:cubicBezTo>
                  <a:pt x="255985" y="529450"/>
                  <a:pt x="233429" y="596919"/>
                  <a:pt x="223044" y="640575"/>
                </a:cubicBezTo>
                <a:cubicBezTo>
                  <a:pt x="212659" y="684231"/>
                  <a:pt x="194650" y="730728"/>
                  <a:pt x="198834" y="766782"/>
                </a:cubicBezTo>
                <a:cubicBezTo>
                  <a:pt x="203018" y="802836"/>
                  <a:pt x="225339" y="865500"/>
                  <a:pt x="248147" y="856897"/>
                </a:cubicBezTo>
                <a:cubicBezTo>
                  <a:pt x="270955" y="848294"/>
                  <a:pt x="315657" y="758757"/>
                  <a:pt x="335682" y="715163"/>
                </a:cubicBezTo>
                <a:cubicBezTo>
                  <a:pt x="355707" y="671569"/>
                  <a:pt x="361673" y="604190"/>
                  <a:pt x="368300" y="595331"/>
                </a:cubicBezTo>
                <a:cubicBezTo>
                  <a:pt x="374927" y="586472"/>
                  <a:pt x="369888" y="615573"/>
                  <a:pt x="375444" y="662007"/>
                </a:cubicBezTo>
                <a:cubicBezTo>
                  <a:pt x="381000" y="708442"/>
                  <a:pt x="388938" y="827504"/>
                  <a:pt x="401638" y="873938"/>
                </a:cubicBezTo>
                <a:cubicBezTo>
                  <a:pt x="414338" y="920372"/>
                  <a:pt x="434578" y="940216"/>
                  <a:pt x="451644" y="940613"/>
                </a:cubicBezTo>
                <a:cubicBezTo>
                  <a:pt x="468710" y="941010"/>
                  <a:pt x="495301" y="927119"/>
                  <a:pt x="504032" y="876319"/>
                </a:cubicBezTo>
                <a:cubicBezTo>
                  <a:pt x="512763" y="825519"/>
                  <a:pt x="500063" y="656846"/>
                  <a:pt x="504032" y="635812"/>
                </a:cubicBezTo>
                <a:cubicBezTo>
                  <a:pt x="508001" y="614778"/>
                  <a:pt x="516335" y="714791"/>
                  <a:pt x="527844" y="750113"/>
                </a:cubicBezTo>
                <a:cubicBezTo>
                  <a:pt x="539353" y="785435"/>
                  <a:pt x="556816" y="827900"/>
                  <a:pt x="573088" y="847744"/>
                </a:cubicBezTo>
                <a:cubicBezTo>
                  <a:pt x="589360" y="867588"/>
                  <a:pt x="610654" y="875095"/>
                  <a:pt x="625475" y="869175"/>
                </a:cubicBezTo>
                <a:cubicBezTo>
                  <a:pt x="640296" y="863255"/>
                  <a:pt x="658838" y="841990"/>
                  <a:pt x="662013" y="812224"/>
                </a:cubicBezTo>
                <a:cubicBezTo>
                  <a:pt x="665188" y="782458"/>
                  <a:pt x="649424" y="723556"/>
                  <a:pt x="644525" y="690582"/>
                </a:cubicBezTo>
                <a:cubicBezTo>
                  <a:pt x="639626" y="657608"/>
                  <a:pt x="620316" y="602079"/>
                  <a:pt x="632619" y="614382"/>
                </a:cubicBezTo>
                <a:cubicBezTo>
                  <a:pt x="644922" y="626685"/>
                  <a:pt x="695325" y="742969"/>
                  <a:pt x="718344" y="764400"/>
                </a:cubicBezTo>
                <a:cubicBezTo>
                  <a:pt x="741363" y="785831"/>
                  <a:pt x="763985" y="769957"/>
                  <a:pt x="770732" y="742969"/>
                </a:cubicBezTo>
                <a:cubicBezTo>
                  <a:pt x="777479" y="715982"/>
                  <a:pt x="775891" y="654466"/>
                  <a:pt x="758825" y="602475"/>
                </a:cubicBezTo>
                <a:cubicBezTo>
                  <a:pt x="741759" y="550484"/>
                  <a:pt x="682021" y="531438"/>
                  <a:pt x="668338" y="431025"/>
                </a:cubicBezTo>
                <a:cubicBezTo>
                  <a:pt x="654656" y="330613"/>
                  <a:pt x="679111" y="78978"/>
                  <a:pt x="676730" y="0"/>
                </a:cubicBezTo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Freeform 31"/>
          <p:cNvSpPr/>
          <p:nvPr/>
        </p:nvSpPr>
        <p:spPr>
          <a:xfrm rot="1198201">
            <a:off x="4592588" y="3035804"/>
            <a:ext cx="444192" cy="129427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3" name="Freeform 112"/>
          <p:cNvSpPr/>
          <p:nvPr/>
        </p:nvSpPr>
        <p:spPr>
          <a:xfrm rot="16352233" flipH="1" flipV="1">
            <a:off x="4187306" y="2981154"/>
            <a:ext cx="743624" cy="961053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111"/>
          <p:cNvGrpSpPr/>
          <p:nvPr/>
        </p:nvGrpSpPr>
        <p:grpSpPr>
          <a:xfrm>
            <a:off x="4788024" y="2062759"/>
            <a:ext cx="2657657" cy="4335022"/>
            <a:chOff x="4788024" y="2062759"/>
            <a:chExt cx="2657657" cy="4335022"/>
          </a:xfrm>
        </p:grpSpPr>
        <p:sp>
          <p:nvSpPr>
            <p:cNvPr id="29" name="Freeform 28"/>
            <p:cNvSpPr/>
            <p:nvPr/>
          </p:nvSpPr>
          <p:spPr>
            <a:xfrm flipH="1">
              <a:off x="6201967" y="4645275"/>
              <a:ext cx="839127" cy="93934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0" name="Freeform 29"/>
            <p:cNvSpPr/>
            <p:nvPr/>
          </p:nvSpPr>
          <p:spPr>
            <a:xfrm>
              <a:off x="5165076" y="4645275"/>
              <a:ext cx="728066" cy="93934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3" name="Chord 32"/>
            <p:cNvSpPr/>
            <p:nvPr/>
          </p:nvSpPr>
          <p:spPr>
            <a:xfrm>
              <a:off x="4788024" y="2564904"/>
              <a:ext cx="2657657" cy="3832877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" name="Group 7"/>
            <p:cNvGrpSpPr/>
            <p:nvPr/>
          </p:nvGrpSpPr>
          <p:grpSpPr>
            <a:xfrm>
              <a:off x="5473181" y="2062759"/>
              <a:ext cx="1287340" cy="1145866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38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39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46" name="Moon 45"/>
          <p:cNvSpPr/>
          <p:nvPr/>
        </p:nvSpPr>
        <p:spPr>
          <a:xfrm rot="16200000">
            <a:off x="5568477" y="3178885"/>
            <a:ext cx="1080120" cy="1728191"/>
          </a:xfrm>
          <a:prstGeom prst="moon">
            <a:avLst>
              <a:gd name="adj" fmla="val 70665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" name="Group 24"/>
          <p:cNvGrpSpPr/>
          <p:nvPr/>
        </p:nvGrpSpPr>
        <p:grpSpPr>
          <a:xfrm flipH="1">
            <a:off x="1101701" y="1636945"/>
            <a:ext cx="2160869" cy="4013725"/>
            <a:chOff x="6660232" y="2956181"/>
            <a:chExt cx="1542473" cy="3077493"/>
          </a:xfrm>
        </p:grpSpPr>
        <p:sp>
          <p:nvSpPr>
            <p:cNvPr id="62" name="Freeform 5"/>
            <p:cNvSpPr/>
            <p:nvPr/>
          </p:nvSpPr>
          <p:spPr>
            <a:xfrm>
              <a:off x="7308304" y="5213611"/>
              <a:ext cx="429705" cy="74805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589359 w 629778"/>
                <a:gd name="connsiteY0" fmla="*/ 239057 h 1050914"/>
                <a:gd name="connsiteX1" fmla="*/ 586978 w 629778"/>
                <a:gd name="connsiteY1" fmla="*/ 905807 h 1050914"/>
                <a:gd name="connsiteX2" fmla="*/ 332557 w 629778"/>
                <a:gd name="connsiteY2" fmla="*/ 1048806 h 1050914"/>
                <a:gd name="connsiteX3" fmla="*/ 65484 w 629778"/>
                <a:gd name="connsiteY3" fmla="*/ 1008201 h 1050914"/>
                <a:gd name="connsiteX4" fmla="*/ 15478 w 629778"/>
                <a:gd name="connsiteY4" fmla="*/ 870088 h 1050914"/>
                <a:gd name="connsiteX5" fmla="*/ 158353 w 629778"/>
                <a:gd name="connsiteY5" fmla="*/ 739119 h 1050914"/>
                <a:gd name="connsiteX6" fmla="*/ 386581 w 629778"/>
                <a:gd name="connsiteY6" fmla="*/ 799196 h 1050914"/>
                <a:gd name="connsiteX7" fmla="*/ 408384 w 629778"/>
                <a:gd name="connsiteY7" fmla="*/ 753407 h 1050914"/>
                <a:gd name="connsiteX8" fmla="*/ 392282 w 629778"/>
                <a:gd name="connsiteY8" fmla="*/ 0 h 105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1050914">
                  <a:moveTo>
                    <a:pt x="589359" y="239057"/>
                  </a:moveTo>
                  <a:cubicBezTo>
                    <a:pt x="607615" y="507146"/>
                    <a:pt x="629778" y="770849"/>
                    <a:pt x="586978" y="905807"/>
                  </a:cubicBezTo>
                  <a:cubicBezTo>
                    <a:pt x="544178" y="1040765"/>
                    <a:pt x="393081" y="1050914"/>
                    <a:pt x="332557" y="1048806"/>
                  </a:cubicBezTo>
                  <a:cubicBezTo>
                    <a:pt x="247154" y="1046376"/>
                    <a:pt x="118330" y="1037987"/>
                    <a:pt x="65484" y="1008201"/>
                  </a:cubicBezTo>
                  <a:cubicBezTo>
                    <a:pt x="12638" y="978415"/>
                    <a:pt x="0" y="914935"/>
                    <a:pt x="15478" y="870088"/>
                  </a:cubicBezTo>
                  <a:cubicBezTo>
                    <a:pt x="30956" y="825241"/>
                    <a:pt x="96503" y="750934"/>
                    <a:pt x="158353" y="739119"/>
                  </a:cubicBezTo>
                  <a:cubicBezTo>
                    <a:pt x="220203" y="727304"/>
                    <a:pt x="344909" y="796815"/>
                    <a:pt x="386581" y="799196"/>
                  </a:cubicBezTo>
                  <a:cubicBezTo>
                    <a:pt x="428253" y="801577"/>
                    <a:pt x="407434" y="886606"/>
                    <a:pt x="408384" y="753407"/>
                  </a:cubicBezTo>
                  <a:cubicBezTo>
                    <a:pt x="409334" y="620208"/>
                    <a:pt x="395060" y="229393"/>
                    <a:pt x="39228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3" name="Freeform 62"/>
            <p:cNvSpPr/>
            <p:nvPr/>
          </p:nvSpPr>
          <p:spPr>
            <a:xfrm>
              <a:off x="7452320" y="5426968"/>
              <a:ext cx="429705" cy="60670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4" name="Isosceles Triangle 63"/>
            <p:cNvSpPr/>
            <p:nvPr/>
          </p:nvSpPr>
          <p:spPr>
            <a:xfrm rot="16200000">
              <a:off x="5994412" y="3734780"/>
              <a:ext cx="2555776" cy="1224136"/>
            </a:xfrm>
            <a:prstGeom prst="triangle">
              <a:avLst/>
            </a:pr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" name="Group 51"/>
            <p:cNvGrpSpPr/>
            <p:nvPr/>
          </p:nvGrpSpPr>
          <p:grpSpPr>
            <a:xfrm rot="501749" flipH="1">
              <a:off x="7485197" y="2956181"/>
              <a:ext cx="717508" cy="504563"/>
              <a:chOff x="2195736" y="1196752"/>
              <a:chExt cx="1296144" cy="792088"/>
            </a:xfrm>
            <a:solidFill>
              <a:srgbClr val="FFFF00"/>
            </a:solidFill>
          </p:grpSpPr>
          <p:sp>
            <p:nvSpPr>
              <p:cNvPr id="68" name="Freeform 67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69" name="Chord 68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66" name="Oval 65"/>
            <p:cNvSpPr/>
            <p:nvPr/>
          </p:nvSpPr>
          <p:spPr>
            <a:xfrm flipH="1">
              <a:off x="7468605" y="3947498"/>
              <a:ext cx="55723" cy="17278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7" name="Oval 66"/>
            <p:cNvSpPr/>
            <p:nvPr/>
          </p:nvSpPr>
          <p:spPr>
            <a:xfrm flipH="1">
              <a:off x="7131634" y="3958042"/>
              <a:ext cx="55723" cy="17278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" name="Group 74"/>
          <p:cNvGrpSpPr/>
          <p:nvPr/>
        </p:nvGrpSpPr>
        <p:grpSpPr>
          <a:xfrm>
            <a:off x="2052044" y="2918614"/>
            <a:ext cx="550124" cy="239106"/>
            <a:chOff x="3633226" y="2849680"/>
            <a:chExt cx="550124" cy="239106"/>
          </a:xfrm>
        </p:grpSpPr>
        <p:sp>
          <p:nvSpPr>
            <p:cNvPr id="76" name="Oval 75"/>
            <p:cNvSpPr/>
            <p:nvPr/>
          </p:nvSpPr>
          <p:spPr>
            <a:xfrm>
              <a:off x="3633226" y="2849680"/>
              <a:ext cx="78063" cy="22534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7" name="Oval 76"/>
            <p:cNvSpPr/>
            <p:nvPr/>
          </p:nvSpPr>
          <p:spPr>
            <a:xfrm>
              <a:off x="4105287" y="2863440"/>
              <a:ext cx="78063" cy="22534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78" name="Oval 77"/>
          <p:cNvSpPr/>
          <p:nvPr/>
        </p:nvSpPr>
        <p:spPr>
          <a:xfrm>
            <a:off x="2267744" y="3429000"/>
            <a:ext cx="278888" cy="436877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2" name="Group 80"/>
          <p:cNvGrpSpPr/>
          <p:nvPr/>
        </p:nvGrpSpPr>
        <p:grpSpPr>
          <a:xfrm>
            <a:off x="669312" y="3288494"/>
            <a:ext cx="1110667" cy="841098"/>
            <a:chOff x="2250494" y="3219560"/>
            <a:chExt cx="1110667" cy="841098"/>
          </a:xfrm>
        </p:grpSpPr>
        <p:sp>
          <p:nvSpPr>
            <p:cNvPr id="82" name="Freeform 81"/>
            <p:cNvSpPr/>
            <p:nvPr/>
          </p:nvSpPr>
          <p:spPr>
            <a:xfrm rot="4039999">
              <a:off x="2488564" y="3188060"/>
              <a:ext cx="760222" cy="984973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3" name="Group 29"/>
            <p:cNvGrpSpPr/>
            <p:nvPr/>
          </p:nvGrpSpPr>
          <p:grpSpPr>
            <a:xfrm rot="21036827">
              <a:off x="2250494" y="3219560"/>
              <a:ext cx="726482" cy="731158"/>
              <a:chOff x="7812360" y="3429000"/>
              <a:chExt cx="936104" cy="864096"/>
            </a:xfrm>
            <a:solidFill>
              <a:srgbClr val="33CCFF"/>
            </a:solidFill>
          </p:grpSpPr>
          <p:sp>
            <p:nvSpPr>
              <p:cNvPr id="84" name="Block Arc 30"/>
              <p:cNvSpPr/>
              <p:nvPr/>
            </p:nvSpPr>
            <p:spPr>
              <a:xfrm flipH="1">
                <a:off x="7812360" y="3573016"/>
                <a:ext cx="576064" cy="576064"/>
              </a:xfrm>
              <a:prstGeom prst="blockArc">
                <a:avLst>
                  <a:gd name="adj1" fmla="val 14973920"/>
                  <a:gd name="adj2" fmla="val 6673403"/>
                  <a:gd name="adj3" fmla="val 21620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  <p:sp>
            <p:nvSpPr>
              <p:cNvPr id="85" name="Rounded Rectangle 84"/>
              <p:cNvSpPr/>
              <p:nvPr/>
            </p:nvSpPr>
            <p:spPr>
              <a:xfrm flipH="1">
                <a:off x="8100392" y="3429000"/>
                <a:ext cx="648072" cy="864096"/>
              </a:xfrm>
              <a:prstGeom prst="roundRect">
                <a:avLst>
                  <a:gd name="adj" fmla="val 16667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4" name="Group 158"/>
          <p:cNvGrpSpPr/>
          <p:nvPr/>
        </p:nvGrpSpPr>
        <p:grpSpPr>
          <a:xfrm>
            <a:off x="5736157" y="3050148"/>
            <a:ext cx="714588" cy="275943"/>
            <a:chOff x="5132512" y="2335237"/>
            <a:chExt cx="544272" cy="189915"/>
          </a:xfrm>
        </p:grpSpPr>
        <p:sp>
          <p:nvSpPr>
            <p:cNvPr id="41" name="Oval 11"/>
            <p:cNvSpPr/>
            <p:nvPr/>
          </p:nvSpPr>
          <p:spPr>
            <a:xfrm>
              <a:off x="5132512" y="2335239"/>
              <a:ext cx="96868" cy="18991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2" name="Oval 12"/>
            <p:cNvSpPr/>
            <p:nvPr/>
          </p:nvSpPr>
          <p:spPr>
            <a:xfrm>
              <a:off x="5579916" y="2335237"/>
              <a:ext cx="96868" cy="18991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86" name="Oval 85"/>
          <p:cNvSpPr/>
          <p:nvPr/>
        </p:nvSpPr>
        <p:spPr>
          <a:xfrm>
            <a:off x="5940152" y="3789040"/>
            <a:ext cx="288032" cy="43204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1" name="Group 90"/>
          <p:cNvGrpSpPr/>
          <p:nvPr/>
        </p:nvGrpSpPr>
        <p:grpSpPr>
          <a:xfrm>
            <a:off x="6300192" y="3212976"/>
            <a:ext cx="714588" cy="1170940"/>
            <a:chOff x="5736157" y="3050148"/>
            <a:chExt cx="714588" cy="1170940"/>
          </a:xfrm>
        </p:grpSpPr>
        <p:grpSp>
          <p:nvGrpSpPr>
            <p:cNvPr id="94" name="Group 158"/>
            <p:cNvGrpSpPr/>
            <p:nvPr/>
          </p:nvGrpSpPr>
          <p:grpSpPr>
            <a:xfrm>
              <a:off x="5736157" y="3050148"/>
              <a:ext cx="714588" cy="275943"/>
              <a:chOff x="5132512" y="2335237"/>
              <a:chExt cx="544272" cy="189915"/>
            </a:xfrm>
          </p:grpSpPr>
          <p:sp>
            <p:nvSpPr>
              <p:cNvPr id="102" name="Oval 11"/>
              <p:cNvSpPr/>
              <p:nvPr/>
            </p:nvSpPr>
            <p:spPr>
              <a:xfrm>
                <a:off x="5132512" y="2335239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3" name="Oval 12"/>
              <p:cNvSpPr/>
              <p:nvPr/>
            </p:nvSpPr>
            <p:spPr>
              <a:xfrm>
                <a:off x="5579916" y="2335237"/>
                <a:ext cx="96868" cy="18991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97" name="Oval 96"/>
            <p:cNvSpPr/>
            <p:nvPr/>
          </p:nvSpPr>
          <p:spPr>
            <a:xfrm>
              <a:off x="5940152" y="3789040"/>
              <a:ext cx="288032" cy="43204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7020272" y="1844824"/>
            <a:ext cx="1656184" cy="3312368"/>
            <a:chOff x="7020272" y="1844824"/>
            <a:chExt cx="1656184" cy="3312368"/>
          </a:xfrm>
        </p:grpSpPr>
        <p:grpSp>
          <p:nvGrpSpPr>
            <p:cNvPr id="19" name="Group 110"/>
            <p:cNvGrpSpPr/>
            <p:nvPr/>
          </p:nvGrpSpPr>
          <p:grpSpPr>
            <a:xfrm>
              <a:off x="7111453" y="3574927"/>
              <a:ext cx="1440160" cy="1582265"/>
              <a:chOff x="7380312" y="3645024"/>
              <a:chExt cx="1440160" cy="1582265"/>
            </a:xfrm>
          </p:grpSpPr>
          <p:grpSp>
            <p:nvGrpSpPr>
              <p:cNvPr id="20" name="Group 42"/>
              <p:cNvGrpSpPr/>
              <p:nvPr/>
            </p:nvGrpSpPr>
            <p:grpSpPr>
              <a:xfrm>
                <a:off x="7380312" y="3645024"/>
                <a:ext cx="1440160" cy="1582265"/>
                <a:chOff x="6588224" y="4077072"/>
                <a:chExt cx="1440160" cy="1440160"/>
              </a:xfrm>
            </p:grpSpPr>
            <p:sp>
              <p:nvSpPr>
                <p:cNvPr id="52" name="Block Arc 51"/>
                <p:cNvSpPr/>
                <p:nvPr/>
              </p:nvSpPr>
              <p:spPr>
                <a:xfrm>
                  <a:off x="6588224" y="4077072"/>
                  <a:ext cx="1440160" cy="1440160"/>
                </a:xfrm>
                <a:prstGeom prst="blockArc">
                  <a:avLst>
                    <a:gd name="adj1" fmla="val 15060776"/>
                    <a:gd name="adj2" fmla="val 3445876"/>
                    <a:gd name="adj3" fmla="val 7339"/>
                  </a:avLst>
                </a:prstGeom>
                <a:solidFill>
                  <a:srgbClr val="80808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3" name="Rectangle 52"/>
                <p:cNvSpPr/>
                <p:nvPr/>
              </p:nvSpPr>
              <p:spPr>
                <a:xfrm>
                  <a:off x="6804248" y="5322347"/>
                  <a:ext cx="1224136" cy="144016"/>
                </a:xfrm>
                <a:prstGeom prst="rect">
                  <a:avLst/>
                </a:prstGeom>
                <a:solidFill>
                  <a:srgbClr val="5F5F5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21" name="Group 119"/>
              <p:cNvGrpSpPr/>
              <p:nvPr/>
            </p:nvGrpSpPr>
            <p:grpSpPr>
              <a:xfrm>
                <a:off x="7596336" y="4221088"/>
                <a:ext cx="948583" cy="792088"/>
                <a:chOff x="755576" y="3789040"/>
                <a:chExt cx="1204091" cy="1080120"/>
              </a:xfrm>
            </p:grpSpPr>
            <p:grpSp>
              <p:nvGrpSpPr>
                <p:cNvPr id="22" name="Group 93"/>
                <p:cNvGrpSpPr/>
                <p:nvPr/>
              </p:nvGrpSpPr>
              <p:grpSpPr>
                <a:xfrm>
                  <a:off x="755576" y="3789040"/>
                  <a:ext cx="1120378" cy="1080120"/>
                  <a:chOff x="1147366" y="1844824"/>
                  <a:chExt cx="1120378" cy="1080120"/>
                </a:xfrm>
              </p:grpSpPr>
              <p:sp>
                <p:nvSpPr>
                  <p:cNvPr id="105" name="Rounded Rectangle 104"/>
                  <p:cNvSpPr/>
                  <p:nvPr/>
                </p:nvSpPr>
                <p:spPr>
                  <a:xfrm>
                    <a:off x="1475656" y="1844824"/>
                    <a:ext cx="792088" cy="1080120"/>
                  </a:xfrm>
                  <a:prstGeom prst="roundRect">
                    <a:avLst/>
                  </a:prstGeom>
                  <a:solidFill>
                    <a:srgbClr val="B2B2B2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23" name="Group 90"/>
                  <p:cNvGrpSpPr/>
                  <p:nvPr/>
                </p:nvGrpSpPr>
                <p:grpSpPr>
                  <a:xfrm>
                    <a:off x="1619672" y="2060848"/>
                    <a:ext cx="504056" cy="720080"/>
                    <a:chOff x="1547664" y="2060848"/>
                    <a:chExt cx="648072" cy="720080"/>
                  </a:xfrm>
                </p:grpSpPr>
                <p:sp>
                  <p:nvSpPr>
                    <p:cNvPr id="108" name="Rectangle 107"/>
                    <p:cNvSpPr/>
                    <p:nvPr/>
                  </p:nvSpPr>
                  <p:spPr>
                    <a:xfrm>
                      <a:off x="1835696" y="2276872"/>
                      <a:ext cx="360040" cy="45719"/>
                    </a:xfrm>
                    <a:prstGeom prst="rect">
                      <a:avLst/>
                    </a:prstGeom>
                    <a:solidFill>
                      <a:srgbClr val="993366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09" name="Trapezoid 108"/>
                    <p:cNvSpPr/>
                    <p:nvPr/>
                  </p:nvSpPr>
                  <p:spPr>
                    <a:xfrm>
                      <a:off x="1547664" y="2204864"/>
                      <a:ext cx="432048" cy="576064"/>
                    </a:xfrm>
                    <a:prstGeom prst="trapezoid">
                      <a:avLst/>
                    </a:prstGeom>
                    <a:solidFill>
                      <a:srgbClr val="993366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10" name="Chord 109"/>
                    <p:cNvSpPr/>
                    <p:nvPr/>
                  </p:nvSpPr>
                  <p:spPr>
                    <a:xfrm>
                      <a:off x="1619672" y="2060848"/>
                      <a:ext cx="288032" cy="360040"/>
                    </a:xfrm>
                    <a:prstGeom prst="chord">
                      <a:avLst>
                        <a:gd name="adj1" fmla="val 10535898"/>
                        <a:gd name="adj2" fmla="val 235772"/>
                      </a:avLst>
                    </a:prstGeom>
                    <a:solidFill>
                      <a:srgbClr val="993366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sp>
                <p:nvSpPr>
                  <p:cNvPr id="107" name="Block Arc 106"/>
                  <p:cNvSpPr/>
                  <p:nvPr/>
                </p:nvSpPr>
                <p:spPr>
                  <a:xfrm>
                    <a:off x="1147366" y="2057673"/>
                    <a:ext cx="641722" cy="648072"/>
                  </a:xfrm>
                  <a:prstGeom prst="blockArc">
                    <a:avLst>
                      <a:gd name="adj1" fmla="val 5444717"/>
                      <a:gd name="adj2" fmla="val 16176228"/>
                      <a:gd name="adj3" fmla="val 22914"/>
                    </a:avLst>
                  </a:prstGeom>
                  <a:solidFill>
                    <a:srgbClr val="B2B2B2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04" name="TextBox 103"/>
                <p:cNvSpPr txBox="1"/>
                <p:nvPr/>
              </p:nvSpPr>
              <p:spPr>
                <a:xfrm>
                  <a:off x="1043607" y="3789040"/>
                  <a:ext cx="916060" cy="27280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GB" sz="700" b="1" dirty="0" smtClean="0"/>
                    <a:t>EXTERMINATE</a:t>
                  </a:r>
                  <a:endParaRPr lang="en-GB" sz="700" b="1" dirty="0"/>
                </a:p>
              </p:txBody>
            </p:sp>
          </p:grpSp>
        </p:grpSp>
        <p:sp>
          <p:nvSpPr>
            <p:cNvPr id="106" name="Rectangle 105"/>
            <p:cNvSpPr/>
            <p:nvPr/>
          </p:nvSpPr>
          <p:spPr>
            <a:xfrm>
              <a:off x="7020272" y="1844824"/>
              <a:ext cx="1656184" cy="1656184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28" dur="2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>
                                      <p:cBhvr>
                                        <p:cTn id="29" dur="2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0" dur="2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2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113" grpId="0" animBg="1"/>
      <p:bldP spid="46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49"/>
          <p:cNvGrpSpPr/>
          <p:nvPr/>
        </p:nvGrpSpPr>
        <p:grpSpPr>
          <a:xfrm>
            <a:off x="-972616" y="-1179512"/>
            <a:ext cx="10585176" cy="9073008"/>
            <a:chOff x="-324544" y="-1323528"/>
            <a:chExt cx="10585176" cy="9073008"/>
          </a:xfrm>
        </p:grpSpPr>
        <p:sp>
          <p:nvSpPr>
            <p:cNvPr id="51" name="Rectangle 50"/>
            <p:cNvSpPr/>
            <p:nvPr/>
          </p:nvSpPr>
          <p:spPr>
            <a:xfrm>
              <a:off x="-324544" y="4005064"/>
              <a:ext cx="10585176" cy="3744416"/>
            </a:xfrm>
            <a:prstGeom prst="rect">
              <a:avLst/>
            </a:prstGeom>
            <a:solidFill>
              <a:srgbClr val="0066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52" name="Straight Connector 51"/>
            <p:cNvCxnSpPr/>
            <p:nvPr/>
          </p:nvCxnSpPr>
          <p:spPr>
            <a:xfrm>
              <a:off x="-108520" y="4005064"/>
              <a:ext cx="10225136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3" name="Picture 2" descr="https://www.wetterzentrale.de/maps/GFSOPEU18_0_1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868144" y="-1107504"/>
              <a:ext cx="4320480" cy="3468999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</p:pic>
        <p:pic>
          <p:nvPicPr>
            <p:cNvPr id="54" name="Picture 3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23528" y="-1323528"/>
              <a:ext cx="3922192" cy="3897170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miter lim="800000"/>
              <a:headEnd/>
              <a:tailEnd/>
            </a:ln>
          </p:spPr>
        </p:pic>
      </p:grpSp>
      <p:grpSp>
        <p:nvGrpSpPr>
          <p:cNvPr id="74" name="Group 73"/>
          <p:cNvGrpSpPr/>
          <p:nvPr/>
        </p:nvGrpSpPr>
        <p:grpSpPr>
          <a:xfrm>
            <a:off x="3180673" y="2751782"/>
            <a:ext cx="1143058" cy="977159"/>
            <a:chOff x="3180673" y="2751782"/>
            <a:chExt cx="1143058" cy="977159"/>
          </a:xfrm>
        </p:grpSpPr>
        <p:sp>
          <p:nvSpPr>
            <p:cNvPr id="67" name="Freeform 66"/>
            <p:cNvSpPr/>
            <p:nvPr/>
          </p:nvSpPr>
          <p:spPr>
            <a:xfrm rot="14948036" flipH="1">
              <a:off x="3324689" y="2864845"/>
              <a:ext cx="720080" cy="100811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44525 w 777479"/>
                <a:gd name="connsiteY27" fmla="*/ 176166 h 909988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14486 w 777479"/>
                <a:gd name="connsiteY27" fmla="*/ 68283 h 90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09988">
                  <a:moveTo>
                    <a:pt x="237180" y="0"/>
                  </a:moveTo>
                  <a:cubicBezTo>
                    <a:pt x="251269" y="45641"/>
                    <a:pt x="265485" y="248008"/>
                    <a:pt x="239713" y="316660"/>
                  </a:cubicBezTo>
                  <a:cubicBezTo>
                    <a:pt x="213941" y="385312"/>
                    <a:pt x="121841" y="373016"/>
                    <a:pt x="82550" y="411910"/>
                  </a:cubicBezTo>
                  <a:cubicBezTo>
                    <a:pt x="43259" y="450804"/>
                    <a:pt x="0" y="524622"/>
                    <a:pt x="3969" y="550022"/>
                  </a:cubicBezTo>
                  <a:cubicBezTo>
                    <a:pt x="7938" y="575422"/>
                    <a:pt x="64691" y="578994"/>
                    <a:pt x="106363" y="564310"/>
                  </a:cubicBezTo>
                  <a:cubicBezTo>
                    <a:pt x="148035" y="549626"/>
                    <a:pt x="228203" y="476997"/>
                    <a:pt x="254000" y="461916"/>
                  </a:cubicBezTo>
                  <a:cubicBezTo>
                    <a:pt x="279797" y="446835"/>
                    <a:pt x="266303" y="449216"/>
                    <a:pt x="261144" y="473822"/>
                  </a:cubicBezTo>
                  <a:cubicBezTo>
                    <a:pt x="255985" y="498428"/>
                    <a:pt x="233429" y="565897"/>
                    <a:pt x="223044" y="609553"/>
                  </a:cubicBezTo>
                  <a:cubicBezTo>
                    <a:pt x="212659" y="653209"/>
                    <a:pt x="194650" y="699706"/>
                    <a:pt x="198834" y="735760"/>
                  </a:cubicBezTo>
                  <a:cubicBezTo>
                    <a:pt x="203018" y="771814"/>
                    <a:pt x="225339" y="834478"/>
                    <a:pt x="248147" y="825875"/>
                  </a:cubicBezTo>
                  <a:cubicBezTo>
                    <a:pt x="270955" y="817272"/>
                    <a:pt x="315657" y="727735"/>
                    <a:pt x="335682" y="684141"/>
                  </a:cubicBezTo>
                  <a:cubicBezTo>
                    <a:pt x="355707" y="640547"/>
                    <a:pt x="361673" y="573168"/>
                    <a:pt x="368300" y="564309"/>
                  </a:cubicBezTo>
                  <a:cubicBezTo>
                    <a:pt x="374927" y="555450"/>
                    <a:pt x="369888" y="584551"/>
                    <a:pt x="375444" y="630985"/>
                  </a:cubicBezTo>
                  <a:cubicBezTo>
                    <a:pt x="381000" y="677420"/>
                    <a:pt x="388938" y="796482"/>
                    <a:pt x="401638" y="842916"/>
                  </a:cubicBezTo>
                  <a:cubicBezTo>
                    <a:pt x="414338" y="889350"/>
                    <a:pt x="434578" y="909194"/>
                    <a:pt x="451644" y="909591"/>
                  </a:cubicBezTo>
                  <a:cubicBezTo>
                    <a:pt x="468710" y="909988"/>
                    <a:pt x="495301" y="896097"/>
                    <a:pt x="504032" y="845297"/>
                  </a:cubicBezTo>
                  <a:cubicBezTo>
                    <a:pt x="512763" y="794497"/>
                    <a:pt x="500063" y="625824"/>
                    <a:pt x="504032" y="604790"/>
                  </a:cubicBezTo>
                  <a:cubicBezTo>
                    <a:pt x="508001" y="583756"/>
                    <a:pt x="516335" y="683769"/>
                    <a:pt x="527844" y="719091"/>
                  </a:cubicBezTo>
                  <a:cubicBezTo>
                    <a:pt x="539353" y="754413"/>
                    <a:pt x="556816" y="796878"/>
                    <a:pt x="573088" y="816722"/>
                  </a:cubicBezTo>
                  <a:cubicBezTo>
                    <a:pt x="589360" y="836566"/>
                    <a:pt x="610654" y="844073"/>
                    <a:pt x="625475" y="838153"/>
                  </a:cubicBezTo>
                  <a:cubicBezTo>
                    <a:pt x="640296" y="832233"/>
                    <a:pt x="658838" y="810968"/>
                    <a:pt x="662013" y="781202"/>
                  </a:cubicBezTo>
                  <a:cubicBezTo>
                    <a:pt x="665188" y="751436"/>
                    <a:pt x="649424" y="692534"/>
                    <a:pt x="644525" y="659560"/>
                  </a:cubicBezTo>
                  <a:cubicBezTo>
                    <a:pt x="639626" y="626586"/>
                    <a:pt x="620316" y="571057"/>
                    <a:pt x="632619" y="583360"/>
                  </a:cubicBezTo>
                  <a:cubicBezTo>
                    <a:pt x="644922" y="595663"/>
                    <a:pt x="695325" y="711947"/>
                    <a:pt x="718344" y="733378"/>
                  </a:cubicBezTo>
                  <a:cubicBezTo>
                    <a:pt x="741363" y="754809"/>
                    <a:pt x="763985" y="738935"/>
                    <a:pt x="770732" y="711947"/>
                  </a:cubicBezTo>
                  <a:cubicBezTo>
                    <a:pt x="777479" y="684960"/>
                    <a:pt x="775891" y="623444"/>
                    <a:pt x="758825" y="571453"/>
                  </a:cubicBezTo>
                  <a:cubicBezTo>
                    <a:pt x="741759" y="519462"/>
                    <a:pt x="692395" y="483865"/>
                    <a:pt x="668338" y="400003"/>
                  </a:cubicBezTo>
                  <a:cubicBezTo>
                    <a:pt x="644281" y="316141"/>
                    <a:pt x="616867" y="147261"/>
                    <a:pt x="614486" y="68283"/>
                  </a:cubicBezTo>
                </a:path>
              </a:pathLst>
            </a:custGeom>
            <a:solidFill>
              <a:srgbClr val="00CC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70" name="Group 40"/>
            <p:cNvGrpSpPr/>
            <p:nvPr/>
          </p:nvGrpSpPr>
          <p:grpSpPr>
            <a:xfrm rot="21199997" flipH="1">
              <a:off x="3531643" y="2751782"/>
              <a:ext cx="792088" cy="731158"/>
              <a:chOff x="7812360" y="3429000"/>
              <a:chExt cx="936104" cy="864096"/>
            </a:xfrm>
            <a:solidFill>
              <a:srgbClr val="99FF66"/>
            </a:solidFill>
          </p:grpSpPr>
          <p:sp>
            <p:nvSpPr>
              <p:cNvPr id="71" name="Block Arc 70"/>
              <p:cNvSpPr/>
              <p:nvPr/>
            </p:nvSpPr>
            <p:spPr>
              <a:xfrm flipH="1">
                <a:off x="7812360" y="3573016"/>
                <a:ext cx="576064" cy="576064"/>
              </a:xfrm>
              <a:prstGeom prst="blockArc">
                <a:avLst>
                  <a:gd name="adj1" fmla="val 14973920"/>
                  <a:gd name="adj2" fmla="val 6673403"/>
                  <a:gd name="adj3" fmla="val 21620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  <p:sp>
            <p:nvSpPr>
              <p:cNvPr id="72" name="Rounded Rectangle 71"/>
              <p:cNvSpPr/>
              <p:nvPr/>
            </p:nvSpPr>
            <p:spPr>
              <a:xfrm flipH="1">
                <a:off x="8100392" y="3429000"/>
                <a:ext cx="648072" cy="864096"/>
              </a:xfrm>
              <a:prstGeom prst="roundRect">
                <a:avLst>
                  <a:gd name="adj" fmla="val 16667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73" name="Group 72"/>
          <p:cNvGrpSpPr/>
          <p:nvPr/>
        </p:nvGrpSpPr>
        <p:grpSpPr>
          <a:xfrm>
            <a:off x="3237895" y="3429000"/>
            <a:ext cx="1217373" cy="769505"/>
            <a:chOff x="3237895" y="3777962"/>
            <a:chExt cx="1217373" cy="769505"/>
          </a:xfrm>
        </p:grpSpPr>
        <p:sp>
          <p:nvSpPr>
            <p:cNvPr id="5" name="Freeform 4"/>
            <p:cNvSpPr/>
            <p:nvPr/>
          </p:nvSpPr>
          <p:spPr>
            <a:xfrm rot="17734981" flipH="1">
              <a:off x="3381911" y="3683371"/>
              <a:ext cx="720080" cy="100811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44525 w 777479"/>
                <a:gd name="connsiteY27" fmla="*/ 176166 h 909988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14486 w 777479"/>
                <a:gd name="connsiteY27" fmla="*/ 68283 h 90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09988">
                  <a:moveTo>
                    <a:pt x="237180" y="0"/>
                  </a:moveTo>
                  <a:cubicBezTo>
                    <a:pt x="251269" y="45641"/>
                    <a:pt x="265485" y="248008"/>
                    <a:pt x="239713" y="316660"/>
                  </a:cubicBezTo>
                  <a:cubicBezTo>
                    <a:pt x="213941" y="385312"/>
                    <a:pt x="121841" y="373016"/>
                    <a:pt x="82550" y="411910"/>
                  </a:cubicBezTo>
                  <a:cubicBezTo>
                    <a:pt x="43259" y="450804"/>
                    <a:pt x="0" y="524622"/>
                    <a:pt x="3969" y="550022"/>
                  </a:cubicBezTo>
                  <a:cubicBezTo>
                    <a:pt x="7938" y="575422"/>
                    <a:pt x="64691" y="578994"/>
                    <a:pt x="106363" y="564310"/>
                  </a:cubicBezTo>
                  <a:cubicBezTo>
                    <a:pt x="148035" y="549626"/>
                    <a:pt x="228203" y="476997"/>
                    <a:pt x="254000" y="461916"/>
                  </a:cubicBezTo>
                  <a:cubicBezTo>
                    <a:pt x="279797" y="446835"/>
                    <a:pt x="266303" y="449216"/>
                    <a:pt x="261144" y="473822"/>
                  </a:cubicBezTo>
                  <a:cubicBezTo>
                    <a:pt x="255985" y="498428"/>
                    <a:pt x="233429" y="565897"/>
                    <a:pt x="223044" y="609553"/>
                  </a:cubicBezTo>
                  <a:cubicBezTo>
                    <a:pt x="212659" y="653209"/>
                    <a:pt x="194650" y="699706"/>
                    <a:pt x="198834" y="735760"/>
                  </a:cubicBezTo>
                  <a:cubicBezTo>
                    <a:pt x="203018" y="771814"/>
                    <a:pt x="225339" y="834478"/>
                    <a:pt x="248147" y="825875"/>
                  </a:cubicBezTo>
                  <a:cubicBezTo>
                    <a:pt x="270955" y="817272"/>
                    <a:pt x="315657" y="727735"/>
                    <a:pt x="335682" y="684141"/>
                  </a:cubicBezTo>
                  <a:cubicBezTo>
                    <a:pt x="355707" y="640547"/>
                    <a:pt x="361673" y="573168"/>
                    <a:pt x="368300" y="564309"/>
                  </a:cubicBezTo>
                  <a:cubicBezTo>
                    <a:pt x="374927" y="555450"/>
                    <a:pt x="369888" y="584551"/>
                    <a:pt x="375444" y="630985"/>
                  </a:cubicBezTo>
                  <a:cubicBezTo>
                    <a:pt x="381000" y="677420"/>
                    <a:pt x="388938" y="796482"/>
                    <a:pt x="401638" y="842916"/>
                  </a:cubicBezTo>
                  <a:cubicBezTo>
                    <a:pt x="414338" y="889350"/>
                    <a:pt x="434578" y="909194"/>
                    <a:pt x="451644" y="909591"/>
                  </a:cubicBezTo>
                  <a:cubicBezTo>
                    <a:pt x="468710" y="909988"/>
                    <a:pt x="495301" y="896097"/>
                    <a:pt x="504032" y="845297"/>
                  </a:cubicBezTo>
                  <a:cubicBezTo>
                    <a:pt x="512763" y="794497"/>
                    <a:pt x="500063" y="625824"/>
                    <a:pt x="504032" y="604790"/>
                  </a:cubicBezTo>
                  <a:cubicBezTo>
                    <a:pt x="508001" y="583756"/>
                    <a:pt x="516335" y="683769"/>
                    <a:pt x="527844" y="719091"/>
                  </a:cubicBezTo>
                  <a:cubicBezTo>
                    <a:pt x="539353" y="754413"/>
                    <a:pt x="556816" y="796878"/>
                    <a:pt x="573088" y="816722"/>
                  </a:cubicBezTo>
                  <a:cubicBezTo>
                    <a:pt x="589360" y="836566"/>
                    <a:pt x="610654" y="844073"/>
                    <a:pt x="625475" y="838153"/>
                  </a:cubicBezTo>
                  <a:cubicBezTo>
                    <a:pt x="640296" y="832233"/>
                    <a:pt x="658838" y="810968"/>
                    <a:pt x="662013" y="781202"/>
                  </a:cubicBezTo>
                  <a:cubicBezTo>
                    <a:pt x="665188" y="751436"/>
                    <a:pt x="649424" y="692534"/>
                    <a:pt x="644525" y="659560"/>
                  </a:cubicBezTo>
                  <a:cubicBezTo>
                    <a:pt x="639626" y="626586"/>
                    <a:pt x="620316" y="571057"/>
                    <a:pt x="632619" y="583360"/>
                  </a:cubicBezTo>
                  <a:cubicBezTo>
                    <a:pt x="644922" y="595663"/>
                    <a:pt x="695325" y="711947"/>
                    <a:pt x="718344" y="733378"/>
                  </a:cubicBezTo>
                  <a:cubicBezTo>
                    <a:pt x="741363" y="754809"/>
                    <a:pt x="763985" y="738935"/>
                    <a:pt x="770732" y="711947"/>
                  </a:cubicBezTo>
                  <a:cubicBezTo>
                    <a:pt x="777479" y="684960"/>
                    <a:pt x="775891" y="623444"/>
                    <a:pt x="758825" y="571453"/>
                  </a:cubicBezTo>
                  <a:cubicBezTo>
                    <a:pt x="741759" y="519462"/>
                    <a:pt x="692395" y="483865"/>
                    <a:pt x="668338" y="400003"/>
                  </a:cubicBezTo>
                  <a:cubicBezTo>
                    <a:pt x="644281" y="316141"/>
                    <a:pt x="616867" y="147261"/>
                    <a:pt x="614486" y="68283"/>
                  </a:cubicBezTo>
                </a:path>
              </a:pathLst>
            </a:custGeom>
            <a:solidFill>
              <a:srgbClr val="00CC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9" name="Group 40"/>
            <p:cNvGrpSpPr/>
            <p:nvPr/>
          </p:nvGrpSpPr>
          <p:grpSpPr>
            <a:xfrm rot="454366" flipH="1">
              <a:off x="3663180" y="3777962"/>
              <a:ext cx="792088" cy="731158"/>
              <a:chOff x="7812360" y="3429000"/>
              <a:chExt cx="936104" cy="864096"/>
            </a:xfrm>
            <a:solidFill>
              <a:srgbClr val="99FF66"/>
            </a:solidFill>
          </p:grpSpPr>
          <p:sp>
            <p:nvSpPr>
              <p:cNvPr id="40" name="Block Arc 39"/>
              <p:cNvSpPr/>
              <p:nvPr/>
            </p:nvSpPr>
            <p:spPr>
              <a:xfrm flipH="1">
                <a:off x="7812360" y="3573016"/>
                <a:ext cx="576064" cy="576064"/>
              </a:xfrm>
              <a:prstGeom prst="blockArc">
                <a:avLst>
                  <a:gd name="adj1" fmla="val 14973920"/>
                  <a:gd name="adj2" fmla="val 6673403"/>
                  <a:gd name="adj3" fmla="val 21620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  <p:sp>
            <p:nvSpPr>
              <p:cNvPr id="39" name="Rounded Rectangle 38"/>
              <p:cNvSpPr/>
              <p:nvPr/>
            </p:nvSpPr>
            <p:spPr>
              <a:xfrm flipH="1">
                <a:off x="8100392" y="3429000"/>
                <a:ext cx="648072" cy="864096"/>
              </a:xfrm>
              <a:prstGeom prst="roundRect">
                <a:avLst>
                  <a:gd name="adj" fmla="val 16667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2" name="Group 65"/>
          <p:cNvGrpSpPr/>
          <p:nvPr/>
        </p:nvGrpSpPr>
        <p:grpSpPr>
          <a:xfrm>
            <a:off x="4499993" y="4077072"/>
            <a:ext cx="1107566" cy="726806"/>
            <a:chOff x="4499993" y="4077072"/>
            <a:chExt cx="1107566" cy="726806"/>
          </a:xfrm>
        </p:grpSpPr>
        <p:sp>
          <p:nvSpPr>
            <p:cNvPr id="30" name="Freeform 29"/>
            <p:cNvSpPr/>
            <p:nvPr/>
          </p:nvSpPr>
          <p:spPr>
            <a:xfrm rot="2793656">
              <a:off x="4758072" y="3954391"/>
              <a:ext cx="690862" cy="100811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44525 w 777479"/>
                <a:gd name="connsiteY27" fmla="*/ 176166 h 909988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14486 w 777479"/>
                <a:gd name="connsiteY27" fmla="*/ 68283 h 90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09988">
                  <a:moveTo>
                    <a:pt x="237180" y="0"/>
                  </a:moveTo>
                  <a:cubicBezTo>
                    <a:pt x="251269" y="45641"/>
                    <a:pt x="265485" y="248008"/>
                    <a:pt x="239713" y="316660"/>
                  </a:cubicBezTo>
                  <a:cubicBezTo>
                    <a:pt x="213941" y="385312"/>
                    <a:pt x="121841" y="373016"/>
                    <a:pt x="82550" y="411910"/>
                  </a:cubicBezTo>
                  <a:cubicBezTo>
                    <a:pt x="43259" y="450804"/>
                    <a:pt x="0" y="524622"/>
                    <a:pt x="3969" y="550022"/>
                  </a:cubicBezTo>
                  <a:cubicBezTo>
                    <a:pt x="7938" y="575422"/>
                    <a:pt x="64691" y="578994"/>
                    <a:pt x="106363" y="564310"/>
                  </a:cubicBezTo>
                  <a:cubicBezTo>
                    <a:pt x="148035" y="549626"/>
                    <a:pt x="228203" y="476997"/>
                    <a:pt x="254000" y="461916"/>
                  </a:cubicBezTo>
                  <a:cubicBezTo>
                    <a:pt x="279797" y="446835"/>
                    <a:pt x="266303" y="449216"/>
                    <a:pt x="261144" y="473822"/>
                  </a:cubicBezTo>
                  <a:cubicBezTo>
                    <a:pt x="255985" y="498428"/>
                    <a:pt x="233429" y="565897"/>
                    <a:pt x="223044" y="609553"/>
                  </a:cubicBezTo>
                  <a:cubicBezTo>
                    <a:pt x="212659" y="653209"/>
                    <a:pt x="194650" y="699706"/>
                    <a:pt x="198834" y="735760"/>
                  </a:cubicBezTo>
                  <a:cubicBezTo>
                    <a:pt x="203018" y="771814"/>
                    <a:pt x="225339" y="834478"/>
                    <a:pt x="248147" y="825875"/>
                  </a:cubicBezTo>
                  <a:cubicBezTo>
                    <a:pt x="270955" y="817272"/>
                    <a:pt x="315657" y="727735"/>
                    <a:pt x="335682" y="684141"/>
                  </a:cubicBezTo>
                  <a:cubicBezTo>
                    <a:pt x="355707" y="640547"/>
                    <a:pt x="361673" y="573168"/>
                    <a:pt x="368300" y="564309"/>
                  </a:cubicBezTo>
                  <a:cubicBezTo>
                    <a:pt x="374927" y="555450"/>
                    <a:pt x="369888" y="584551"/>
                    <a:pt x="375444" y="630985"/>
                  </a:cubicBezTo>
                  <a:cubicBezTo>
                    <a:pt x="381000" y="677420"/>
                    <a:pt x="388938" y="796482"/>
                    <a:pt x="401638" y="842916"/>
                  </a:cubicBezTo>
                  <a:cubicBezTo>
                    <a:pt x="414338" y="889350"/>
                    <a:pt x="434578" y="909194"/>
                    <a:pt x="451644" y="909591"/>
                  </a:cubicBezTo>
                  <a:cubicBezTo>
                    <a:pt x="468710" y="909988"/>
                    <a:pt x="495301" y="896097"/>
                    <a:pt x="504032" y="845297"/>
                  </a:cubicBezTo>
                  <a:cubicBezTo>
                    <a:pt x="512763" y="794497"/>
                    <a:pt x="500063" y="625824"/>
                    <a:pt x="504032" y="604790"/>
                  </a:cubicBezTo>
                  <a:cubicBezTo>
                    <a:pt x="508001" y="583756"/>
                    <a:pt x="516335" y="683769"/>
                    <a:pt x="527844" y="719091"/>
                  </a:cubicBezTo>
                  <a:cubicBezTo>
                    <a:pt x="539353" y="754413"/>
                    <a:pt x="556816" y="796878"/>
                    <a:pt x="573088" y="816722"/>
                  </a:cubicBezTo>
                  <a:cubicBezTo>
                    <a:pt x="589360" y="836566"/>
                    <a:pt x="610654" y="844073"/>
                    <a:pt x="625475" y="838153"/>
                  </a:cubicBezTo>
                  <a:cubicBezTo>
                    <a:pt x="640296" y="832233"/>
                    <a:pt x="658838" y="810968"/>
                    <a:pt x="662013" y="781202"/>
                  </a:cubicBezTo>
                  <a:cubicBezTo>
                    <a:pt x="665188" y="751436"/>
                    <a:pt x="649424" y="692534"/>
                    <a:pt x="644525" y="659560"/>
                  </a:cubicBezTo>
                  <a:cubicBezTo>
                    <a:pt x="639626" y="626586"/>
                    <a:pt x="620316" y="571057"/>
                    <a:pt x="632619" y="583360"/>
                  </a:cubicBezTo>
                  <a:cubicBezTo>
                    <a:pt x="644922" y="595663"/>
                    <a:pt x="695325" y="711947"/>
                    <a:pt x="718344" y="733378"/>
                  </a:cubicBezTo>
                  <a:cubicBezTo>
                    <a:pt x="741363" y="754809"/>
                    <a:pt x="763985" y="738935"/>
                    <a:pt x="770732" y="711947"/>
                  </a:cubicBezTo>
                  <a:cubicBezTo>
                    <a:pt x="777479" y="684960"/>
                    <a:pt x="775891" y="623444"/>
                    <a:pt x="758825" y="571453"/>
                  </a:cubicBezTo>
                  <a:cubicBezTo>
                    <a:pt x="741759" y="519462"/>
                    <a:pt x="692395" y="483865"/>
                    <a:pt x="668338" y="400003"/>
                  </a:cubicBezTo>
                  <a:cubicBezTo>
                    <a:pt x="644281" y="316141"/>
                    <a:pt x="616867" y="147261"/>
                    <a:pt x="614486" y="68283"/>
                  </a:cubicBezTo>
                </a:path>
              </a:pathLst>
            </a:custGeom>
            <a:solidFill>
              <a:srgbClr val="0033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" name="Group 13"/>
            <p:cNvGrpSpPr/>
            <p:nvPr/>
          </p:nvGrpSpPr>
          <p:grpSpPr>
            <a:xfrm flipH="1">
              <a:off x="4499993" y="4077072"/>
              <a:ext cx="720079" cy="648072"/>
              <a:chOff x="2450398" y="1268760"/>
              <a:chExt cx="1257506" cy="1008112"/>
            </a:xfrm>
            <a:gradFill flip="none" rotWithShape="1">
              <a:gsLst>
                <a:gs pos="20000">
                  <a:schemeClr val="bg1">
                    <a:lumMod val="50000"/>
                  </a:schemeClr>
                </a:gs>
                <a:gs pos="6300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10800000" scaled="1"/>
              <a:tileRect/>
            </a:gradFill>
          </p:grpSpPr>
          <p:sp>
            <p:nvSpPr>
              <p:cNvPr id="79" name="Rounded Rectangle 78"/>
              <p:cNvSpPr/>
              <p:nvPr/>
            </p:nvSpPr>
            <p:spPr>
              <a:xfrm>
                <a:off x="2450398" y="1268760"/>
                <a:ext cx="864098" cy="1008112"/>
              </a:xfrm>
              <a:prstGeom prst="roundRect">
                <a:avLst>
                  <a:gd name="adj" fmla="val 7334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GB" sz="900" b="1" i="1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Cafe</a:t>
                </a:r>
              </a:p>
              <a:p>
                <a:pPr algn="ctr"/>
                <a:r>
                  <a:rPr lang="en-GB" sz="900" b="1" i="1" dirty="0" err="1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Harri</a:t>
                </a:r>
                <a:r>
                  <a:rPr lang="en-GB" sz="900" b="1" i="1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-son</a:t>
                </a:r>
                <a:endParaRPr lang="en-GB" sz="900" b="1" i="1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80" name="Block Arc 79"/>
              <p:cNvSpPr/>
              <p:nvPr/>
            </p:nvSpPr>
            <p:spPr>
              <a:xfrm rot="5400000">
                <a:off x="2951820" y="1376772"/>
                <a:ext cx="720080" cy="792088"/>
              </a:xfrm>
              <a:prstGeom prst="blockArc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86" name="Freeform 85"/>
          <p:cNvSpPr/>
          <p:nvPr/>
        </p:nvSpPr>
        <p:spPr>
          <a:xfrm rot="13521290" flipH="1">
            <a:off x="6840797" y="2596849"/>
            <a:ext cx="713456" cy="100811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0033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Freeform 30"/>
          <p:cNvSpPr/>
          <p:nvPr/>
        </p:nvSpPr>
        <p:spPr>
          <a:xfrm rot="16200000" flipH="1">
            <a:off x="7023584" y="3281672"/>
            <a:ext cx="713456" cy="100811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0033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1" name="Freeform 80"/>
          <p:cNvSpPr/>
          <p:nvPr/>
        </p:nvSpPr>
        <p:spPr>
          <a:xfrm rot="7367824">
            <a:off x="942255" y="2779896"/>
            <a:ext cx="720080" cy="100811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00CC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Freeform 6"/>
          <p:cNvSpPr/>
          <p:nvPr/>
        </p:nvSpPr>
        <p:spPr>
          <a:xfrm>
            <a:off x="1115616" y="3429000"/>
            <a:ext cx="576630" cy="115986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CC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3" name="Group 21"/>
          <p:cNvGrpSpPr/>
          <p:nvPr/>
        </p:nvGrpSpPr>
        <p:grpSpPr>
          <a:xfrm>
            <a:off x="1691680" y="4869161"/>
            <a:ext cx="1584176" cy="864095"/>
            <a:chOff x="1619672" y="4221089"/>
            <a:chExt cx="1584176" cy="864095"/>
          </a:xfrm>
        </p:grpSpPr>
        <p:sp>
          <p:nvSpPr>
            <p:cNvPr id="20" name="Freeform 12"/>
            <p:cNvSpPr/>
            <p:nvPr/>
          </p:nvSpPr>
          <p:spPr>
            <a:xfrm>
              <a:off x="1619672" y="4246822"/>
              <a:ext cx="669997" cy="83836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CC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Freeform 13"/>
            <p:cNvSpPr/>
            <p:nvPr/>
          </p:nvSpPr>
          <p:spPr>
            <a:xfrm flipH="1">
              <a:off x="2555774" y="4221089"/>
              <a:ext cx="648074" cy="86409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CC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" name="Freeform 3"/>
          <p:cNvSpPr/>
          <p:nvPr/>
        </p:nvSpPr>
        <p:spPr>
          <a:xfrm rot="4037979">
            <a:off x="855474" y="3462693"/>
            <a:ext cx="720080" cy="100811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00CC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val 10"/>
          <p:cNvSpPr/>
          <p:nvPr/>
        </p:nvSpPr>
        <p:spPr>
          <a:xfrm>
            <a:off x="1475656" y="2780928"/>
            <a:ext cx="2016224" cy="2282120"/>
          </a:xfrm>
          <a:prstGeom prst="ellipse">
            <a:avLst/>
          </a:prstGeom>
          <a:solidFill>
            <a:srgbClr val="00CC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4" name="Group 7"/>
          <p:cNvGrpSpPr/>
          <p:nvPr/>
        </p:nvGrpSpPr>
        <p:grpSpPr>
          <a:xfrm>
            <a:off x="2195736" y="3140968"/>
            <a:ext cx="576064" cy="288032"/>
            <a:chOff x="6739030" y="3610677"/>
            <a:chExt cx="451036" cy="248044"/>
          </a:xfrm>
        </p:grpSpPr>
        <p:sp>
          <p:nvSpPr>
            <p:cNvPr id="18" name="Oval 8"/>
            <p:cNvSpPr/>
            <p:nvPr/>
          </p:nvSpPr>
          <p:spPr>
            <a:xfrm rot="190219">
              <a:off x="709907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 rot="190219">
              <a:off x="673903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" name="Chord 9"/>
          <p:cNvSpPr/>
          <p:nvPr/>
        </p:nvSpPr>
        <p:spPr>
          <a:xfrm>
            <a:off x="2195736" y="3429000"/>
            <a:ext cx="576064" cy="504056"/>
          </a:xfrm>
          <a:prstGeom prst="chord">
            <a:avLst>
              <a:gd name="adj1" fmla="val 5430208"/>
              <a:gd name="adj2" fmla="val 5345722"/>
            </a:avLst>
          </a:prstGeom>
          <a:solidFill>
            <a:srgbClr val="FFFF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5" name="Group 20"/>
          <p:cNvGrpSpPr/>
          <p:nvPr/>
        </p:nvGrpSpPr>
        <p:grpSpPr>
          <a:xfrm>
            <a:off x="1907704" y="2132856"/>
            <a:ext cx="1152128" cy="1008112"/>
            <a:chOff x="6156176" y="2132856"/>
            <a:chExt cx="1152128" cy="1008112"/>
          </a:xfrm>
        </p:grpSpPr>
        <p:sp>
          <p:nvSpPr>
            <p:cNvPr id="16" name="Chord 15"/>
            <p:cNvSpPr/>
            <p:nvPr/>
          </p:nvSpPr>
          <p:spPr>
            <a:xfrm>
              <a:off x="6300192" y="2132856"/>
              <a:ext cx="864096" cy="1008112"/>
            </a:xfrm>
            <a:prstGeom prst="chord">
              <a:avLst>
                <a:gd name="adj1" fmla="val 8868550"/>
                <a:gd name="adj2" fmla="val 1928325"/>
              </a:avLst>
            </a:pr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6156176" y="2708920"/>
              <a:ext cx="1152128" cy="202691"/>
            </a:xfrm>
            <a:custGeom>
              <a:avLst/>
              <a:gdLst>
                <a:gd name="connsiteX0" fmla="*/ 0 w 1133475"/>
                <a:gd name="connsiteY0" fmla="*/ 0 h 109537"/>
                <a:gd name="connsiteX1" fmla="*/ 195263 w 1133475"/>
                <a:gd name="connsiteY1" fmla="*/ 92869 h 109537"/>
                <a:gd name="connsiteX2" fmla="*/ 964406 w 1133475"/>
                <a:gd name="connsiteY2" fmla="*/ 97631 h 109537"/>
                <a:gd name="connsiteX3" fmla="*/ 1133475 w 1133475"/>
                <a:gd name="connsiteY3" fmla="*/ 21431 h 109537"/>
                <a:gd name="connsiteX0" fmla="*/ 0 w 1133475"/>
                <a:gd name="connsiteY0" fmla="*/ 7874 h 122296"/>
                <a:gd name="connsiteX1" fmla="*/ 195263 w 1133475"/>
                <a:gd name="connsiteY1" fmla="*/ 100743 h 122296"/>
                <a:gd name="connsiteX2" fmla="*/ 964406 w 1133475"/>
                <a:gd name="connsiteY2" fmla="*/ 105505 h 122296"/>
                <a:gd name="connsiteX3" fmla="*/ 1133475 w 1133475"/>
                <a:gd name="connsiteY3" fmla="*/ 0 h 122296"/>
                <a:gd name="connsiteX0" fmla="*/ 0 w 1133475"/>
                <a:gd name="connsiteY0" fmla="*/ 0 h 122296"/>
                <a:gd name="connsiteX1" fmla="*/ 195263 w 1133475"/>
                <a:gd name="connsiteY1" fmla="*/ 100743 h 122296"/>
                <a:gd name="connsiteX2" fmla="*/ 964406 w 1133475"/>
                <a:gd name="connsiteY2" fmla="*/ 105505 h 122296"/>
                <a:gd name="connsiteX3" fmla="*/ 1133475 w 1133475"/>
                <a:gd name="connsiteY3" fmla="*/ 0 h 12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75" h="122296">
                  <a:moveTo>
                    <a:pt x="0" y="0"/>
                  </a:moveTo>
                  <a:cubicBezTo>
                    <a:pt x="17264" y="38298"/>
                    <a:pt x="34529" y="83159"/>
                    <a:pt x="195263" y="100743"/>
                  </a:cubicBezTo>
                  <a:cubicBezTo>
                    <a:pt x="355997" y="118327"/>
                    <a:pt x="808037" y="122296"/>
                    <a:pt x="964406" y="105505"/>
                  </a:cubicBezTo>
                  <a:cubicBezTo>
                    <a:pt x="1120775" y="88714"/>
                    <a:pt x="1127125" y="32147"/>
                    <a:pt x="1133475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3" name="Freeform 22"/>
          <p:cNvSpPr/>
          <p:nvPr/>
        </p:nvSpPr>
        <p:spPr>
          <a:xfrm flipH="1">
            <a:off x="6876256" y="3493276"/>
            <a:ext cx="558730" cy="115986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33CC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Freeform 24"/>
          <p:cNvSpPr/>
          <p:nvPr/>
        </p:nvSpPr>
        <p:spPr>
          <a:xfrm flipH="1">
            <a:off x="6178099" y="4869161"/>
            <a:ext cx="576066" cy="86409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33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Freeform 25"/>
          <p:cNvSpPr/>
          <p:nvPr/>
        </p:nvSpPr>
        <p:spPr>
          <a:xfrm>
            <a:off x="5436096" y="4894894"/>
            <a:ext cx="597989" cy="838362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33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2" name="Group 20"/>
          <p:cNvGrpSpPr/>
          <p:nvPr/>
        </p:nvGrpSpPr>
        <p:grpSpPr>
          <a:xfrm>
            <a:off x="5224672" y="2636913"/>
            <a:ext cx="1867608" cy="2498144"/>
            <a:chOff x="1475656" y="2564904"/>
            <a:chExt cx="2160240" cy="2808312"/>
          </a:xfrm>
        </p:grpSpPr>
        <p:sp>
          <p:nvSpPr>
            <p:cNvPr id="35" name="Oval 10"/>
            <p:cNvSpPr/>
            <p:nvPr/>
          </p:nvSpPr>
          <p:spPr>
            <a:xfrm>
              <a:off x="1475656" y="2564904"/>
              <a:ext cx="2160240" cy="2808312"/>
            </a:xfrm>
            <a:prstGeom prst="ellipse">
              <a:avLst/>
            </a:prstGeom>
            <a:solidFill>
              <a:srgbClr val="0033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6"/>
            <p:cNvSpPr/>
            <p:nvPr/>
          </p:nvSpPr>
          <p:spPr>
            <a:xfrm>
              <a:off x="1979712" y="2996952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Freeform 7"/>
            <p:cNvSpPr/>
            <p:nvPr/>
          </p:nvSpPr>
          <p:spPr>
            <a:xfrm>
              <a:off x="1979712" y="2852936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Freeform 8"/>
            <p:cNvSpPr/>
            <p:nvPr/>
          </p:nvSpPr>
          <p:spPr>
            <a:xfrm>
              <a:off x="1979712" y="2708920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8" name="Chord 27"/>
          <p:cNvSpPr/>
          <p:nvPr/>
        </p:nvSpPr>
        <p:spPr>
          <a:xfrm>
            <a:off x="5902052" y="3696008"/>
            <a:ext cx="487393" cy="330724"/>
          </a:xfrm>
          <a:prstGeom prst="chord">
            <a:avLst>
              <a:gd name="adj1" fmla="val 5430208"/>
              <a:gd name="adj2" fmla="val 5345722"/>
            </a:avLst>
          </a:pr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7" name="Group 12"/>
          <p:cNvGrpSpPr/>
          <p:nvPr/>
        </p:nvGrpSpPr>
        <p:grpSpPr>
          <a:xfrm>
            <a:off x="5921164" y="3322646"/>
            <a:ext cx="451036" cy="248044"/>
            <a:chOff x="6739030" y="3610677"/>
            <a:chExt cx="451036" cy="248044"/>
          </a:xfrm>
        </p:grpSpPr>
        <p:sp>
          <p:nvSpPr>
            <p:cNvPr id="33" name="Oval 32"/>
            <p:cNvSpPr/>
            <p:nvPr/>
          </p:nvSpPr>
          <p:spPr>
            <a:xfrm rot="190219">
              <a:off x="709907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4" name="Oval 33"/>
            <p:cNvSpPr/>
            <p:nvPr/>
          </p:nvSpPr>
          <p:spPr>
            <a:xfrm rot="190219">
              <a:off x="673903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8" name="Oval 67"/>
          <p:cNvSpPr/>
          <p:nvPr/>
        </p:nvSpPr>
        <p:spPr>
          <a:xfrm>
            <a:off x="2339752" y="4365104"/>
            <a:ext cx="288032" cy="36486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1" name="Group 30"/>
          <p:cNvGrpSpPr/>
          <p:nvPr/>
        </p:nvGrpSpPr>
        <p:grpSpPr>
          <a:xfrm flipV="1">
            <a:off x="5868144" y="3212976"/>
            <a:ext cx="559265" cy="45719"/>
            <a:chOff x="3347867" y="2122053"/>
            <a:chExt cx="606420" cy="144016"/>
          </a:xfrm>
        </p:grpSpPr>
        <p:cxnSp>
          <p:nvCxnSpPr>
            <p:cNvPr id="78" name="Straight Connector 77"/>
            <p:cNvCxnSpPr/>
            <p:nvPr/>
          </p:nvCxnSpPr>
          <p:spPr>
            <a:xfrm>
              <a:off x="3347867" y="2122053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/>
            <p:cNvCxnSpPr/>
            <p:nvPr/>
          </p:nvCxnSpPr>
          <p:spPr>
            <a:xfrm flipV="1">
              <a:off x="3738263" y="2122053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" name="Oval 68"/>
          <p:cNvSpPr/>
          <p:nvPr/>
        </p:nvSpPr>
        <p:spPr>
          <a:xfrm>
            <a:off x="6084168" y="4221088"/>
            <a:ext cx="216024" cy="28803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31" grpId="0" animBg="1"/>
      <p:bldP spid="31" grpId="1" animBg="1"/>
      <p:bldP spid="81" grpId="0" animBg="1"/>
      <p:bldP spid="81" grpId="1" animBg="1"/>
      <p:bldP spid="7" grpId="0" animBg="1"/>
      <p:bldP spid="7" grpId="1" animBg="1"/>
      <p:bldP spid="4" grpId="0" animBg="1"/>
      <p:bldP spid="4" grpId="1" animBg="1"/>
      <p:bldP spid="23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Group 151"/>
          <p:cNvGrpSpPr/>
          <p:nvPr/>
        </p:nvGrpSpPr>
        <p:grpSpPr>
          <a:xfrm>
            <a:off x="-4717032" y="-2246585"/>
            <a:ext cx="15193688" cy="9909720"/>
            <a:chOff x="-2988840" y="-2259632"/>
            <a:chExt cx="15193688" cy="9909720"/>
          </a:xfrm>
        </p:grpSpPr>
        <p:sp>
          <p:nvSpPr>
            <p:cNvPr id="153" name="Rectangle 152"/>
            <p:cNvSpPr/>
            <p:nvPr/>
          </p:nvSpPr>
          <p:spPr>
            <a:xfrm>
              <a:off x="-2372536" y="3674483"/>
              <a:ext cx="14577384" cy="3975605"/>
            </a:xfrm>
            <a:prstGeom prst="rect">
              <a:avLst/>
            </a:prstGeom>
            <a:solidFill>
              <a:srgbClr val="0066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54" name="Straight Connector 153"/>
            <p:cNvCxnSpPr/>
            <p:nvPr/>
          </p:nvCxnSpPr>
          <p:spPr>
            <a:xfrm>
              <a:off x="-1903976" y="3674484"/>
              <a:ext cx="13316736" cy="29501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5" name="Group 8"/>
            <p:cNvGrpSpPr/>
            <p:nvPr/>
          </p:nvGrpSpPr>
          <p:grpSpPr>
            <a:xfrm>
              <a:off x="5868144" y="2924944"/>
              <a:ext cx="4284476" cy="2211342"/>
              <a:chOff x="3491880" y="4077072"/>
              <a:chExt cx="4464496" cy="2304256"/>
            </a:xfrm>
            <a:solidFill>
              <a:srgbClr val="CC9900"/>
            </a:solidFill>
          </p:grpSpPr>
          <p:sp>
            <p:nvSpPr>
              <p:cNvPr id="183" name="Rectangle 182"/>
              <p:cNvSpPr/>
              <p:nvPr/>
            </p:nvSpPr>
            <p:spPr>
              <a:xfrm>
                <a:off x="4211960" y="4581128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4" name="Rectangle 183"/>
              <p:cNvSpPr/>
              <p:nvPr/>
            </p:nvSpPr>
            <p:spPr>
              <a:xfrm>
                <a:off x="7020272" y="4509120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5" name="Rectangle 184"/>
              <p:cNvSpPr/>
              <p:nvPr/>
            </p:nvSpPr>
            <p:spPr>
              <a:xfrm>
                <a:off x="5508104" y="4149080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6" name="Oval 185"/>
              <p:cNvSpPr/>
              <p:nvPr/>
            </p:nvSpPr>
            <p:spPr>
              <a:xfrm>
                <a:off x="3491880" y="4077072"/>
                <a:ext cx="4464496" cy="1152128"/>
              </a:xfrm>
              <a:prstGeom prst="ellipse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56" name="Group 8"/>
            <p:cNvGrpSpPr/>
            <p:nvPr/>
          </p:nvGrpSpPr>
          <p:grpSpPr>
            <a:xfrm>
              <a:off x="-1260648" y="2708275"/>
              <a:ext cx="4284476" cy="2211342"/>
              <a:chOff x="3491880" y="4077072"/>
              <a:chExt cx="4464496" cy="2304256"/>
            </a:xfrm>
            <a:solidFill>
              <a:srgbClr val="CC9900"/>
            </a:solidFill>
          </p:grpSpPr>
          <p:sp>
            <p:nvSpPr>
              <p:cNvPr id="166" name="Rectangle 165"/>
              <p:cNvSpPr/>
              <p:nvPr/>
            </p:nvSpPr>
            <p:spPr>
              <a:xfrm>
                <a:off x="4211960" y="4581128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7" name="Rectangle 166"/>
              <p:cNvSpPr/>
              <p:nvPr/>
            </p:nvSpPr>
            <p:spPr>
              <a:xfrm>
                <a:off x="7020272" y="4509120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1" name="Rectangle 180"/>
              <p:cNvSpPr/>
              <p:nvPr/>
            </p:nvSpPr>
            <p:spPr>
              <a:xfrm>
                <a:off x="5508104" y="4149080"/>
                <a:ext cx="144016" cy="1800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2" name="Oval 181"/>
              <p:cNvSpPr/>
              <p:nvPr/>
            </p:nvSpPr>
            <p:spPr>
              <a:xfrm>
                <a:off x="3491880" y="4077072"/>
                <a:ext cx="4464496" cy="1152128"/>
              </a:xfrm>
              <a:prstGeom prst="ellipse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57" name="Group 17"/>
            <p:cNvGrpSpPr/>
            <p:nvPr/>
          </p:nvGrpSpPr>
          <p:grpSpPr>
            <a:xfrm>
              <a:off x="-2988840" y="-819472"/>
              <a:ext cx="4104456" cy="3336500"/>
              <a:chOff x="4283968" y="-315416"/>
              <a:chExt cx="3672408" cy="2232248"/>
            </a:xfrm>
          </p:grpSpPr>
          <p:sp>
            <p:nvSpPr>
              <p:cNvPr id="164" name="Rounded Rectangle 8"/>
              <p:cNvSpPr/>
              <p:nvPr/>
            </p:nvSpPr>
            <p:spPr>
              <a:xfrm>
                <a:off x="4283968" y="-315416"/>
                <a:ext cx="3672408" cy="2232248"/>
              </a:xfrm>
              <a:prstGeom prst="roundRect">
                <a:avLst>
                  <a:gd name="adj" fmla="val 3504"/>
                </a:avLst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5" name="Rounded Rectangle 164"/>
              <p:cNvSpPr/>
              <p:nvPr/>
            </p:nvSpPr>
            <p:spPr>
              <a:xfrm>
                <a:off x="4355976" y="-243408"/>
                <a:ext cx="3491880" cy="2088232"/>
              </a:xfrm>
              <a:prstGeom prst="roundRect">
                <a:avLst>
                  <a:gd name="adj" fmla="val 7544"/>
                </a:avLst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58" name="Group 63"/>
            <p:cNvGrpSpPr/>
            <p:nvPr/>
          </p:nvGrpSpPr>
          <p:grpSpPr>
            <a:xfrm rot="16200000">
              <a:off x="1954826" y="-2234746"/>
              <a:ext cx="4226235" cy="4176463"/>
              <a:chOff x="5868144" y="-603448"/>
              <a:chExt cx="3600400" cy="3024336"/>
            </a:xfrm>
          </p:grpSpPr>
          <p:sp>
            <p:nvSpPr>
              <p:cNvPr id="161" name="Rectangle 160"/>
              <p:cNvSpPr/>
              <p:nvPr/>
            </p:nvSpPr>
            <p:spPr>
              <a:xfrm>
                <a:off x="6012160" y="980729"/>
                <a:ext cx="3312368" cy="1335874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2" name="Rectangle 161"/>
              <p:cNvSpPr/>
              <p:nvPr/>
            </p:nvSpPr>
            <p:spPr>
              <a:xfrm>
                <a:off x="6012160" y="-459432"/>
                <a:ext cx="3312368" cy="1316009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3" name="Rectangle 162"/>
              <p:cNvSpPr/>
              <p:nvPr/>
            </p:nvSpPr>
            <p:spPr>
              <a:xfrm>
                <a:off x="5868144" y="-603448"/>
                <a:ext cx="3600400" cy="3024336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59" name="Rounded Rectangle 8"/>
            <p:cNvSpPr/>
            <p:nvPr/>
          </p:nvSpPr>
          <p:spPr>
            <a:xfrm>
              <a:off x="6915988" y="-1180157"/>
              <a:ext cx="4456024" cy="3888432"/>
            </a:xfrm>
            <a:prstGeom prst="roundRect">
              <a:avLst>
                <a:gd name="adj" fmla="val 3504"/>
              </a:avLst>
            </a:prstGeom>
            <a:solidFill>
              <a:srgbClr val="B2B2B2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0" name="Rounded Rectangle 159"/>
            <p:cNvSpPr/>
            <p:nvPr/>
          </p:nvSpPr>
          <p:spPr>
            <a:xfrm>
              <a:off x="7052040" y="-651556"/>
              <a:ext cx="4086945" cy="3216460"/>
            </a:xfrm>
            <a:prstGeom prst="roundRect">
              <a:avLst>
                <a:gd name="adj" fmla="val 7544"/>
              </a:avLst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21" name="Group 120"/>
          <p:cNvGrpSpPr/>
          <p:nvPr/>
        </p:nvGrpSpPr>
        <p:grpSpPr>
          <a:xfrm flipH="1">
            <a:off x="6059458" y="2869128"/>
            <a:ext cx="2971824" cy="2951902"/>
            <a:chOff x="4644008" y="216024"/>
            <a:chExt cx="2448272" cy="2431860"/>
          </a:xfrm>
        </p:grpSpPr>
        <p:sp>
          <p:nvSpPr>
            <p:cNvPr id="122" name="Sun 4"/>
            <p:cNvSpPr/>
            <p:nvPr/>
          </p:nvSpPr>
          <p:spPr>
            <a:xfrm>
              <a:off x="4644008" y="216024"/>
              <a:ext cx="2448272" cy="2431860"/>
            </a:xfrm>
            <a:prstGeom prst="sun">
              <a:avLst>
                <a:gd name="adj" fmla="val 21511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3" name="Arc 122"/>
            <p:cNvSpPr/>
            <p:nvPr/>
          </p:nvSpPr>
          <p:spPr>
            <a:xfrm rot="10800000" flipV="1">
              <a:off x="4932040" y="1008112"/>
              <a:ext cx="792090" cy="792087"/>
            </a:xfrm>
            <a:prstGeom prst="arc">
              <a:avLst>
                <a:gd name="adj1" fmla="val 4975795"/>
                <a:gd name="adj2" fmla="val 10457216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24" name="Oval 123"/>
            <p:cNvSpPr/>
            <p:nvPr/>
          </p:nvSpPr>
          <p:spPr>
            <a:xfrm>
              <a:off x="5508104" y="1080120"/>
              <a:ext cx="72008" cy="17600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5" name="Freeform 124"/>
            <p:cNvSpPr/>
            <p:nvPr/>
          </p:nvSpPr>
          <p:spPr>
            <a:xfrm rot="11028932" flipH="1" flipV="1">
              <a:off x="5821313" y="1431698"/>
              <a:ext cx="594590" cy="77647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6" name="Group 115"/>
          <p:cNvGrpSpPr/>
          <p:nvPr/>
        </p:nvGrpSpPr>
        <p:grpSpPr>
          <a:xfrm>
            <a:off x="6048906" y="2868702"/>
            <a:ext cx="2971824" cy="2951902"/>
            <a:chOff x="4644008" y="216024"/>
            <a:chExt cx="2448272" cy="2431860"/>
          </a:xfrm>
        </p:grpSpPr>
        <p:sp>
          <p:nvSpPr>
            <p:cNvPr id="117" name="Sun 4"/>
            <p:cNvSpPr/>
            <p:nvPr/>
          </p:nvSpPr>
          <p:spPr>
            <a:xfrm>
              <a:off x="4644008" y="216024"/>
              <a:ext cx="2448272" cy="2431860"/>
            </a:xfrm>
            <a:prstGeom prst="sun">
              <a:avLst>
                <a:gd name="adj" fmla="val 21511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8" name="Arc 117"/>
            <p:cNvSpPr/>
            <p:nvPr/>
          </p:nvSpPr>
          <p:spPr>
            <a:xfrm rot="10800000" flipV="1">
              <a:off x="4932040" y="1008112"/>
              <a:ext cx="792090" cy="792087"/>
            </a:xfrm>
            <a:prstGeom prst="arc">
              <a:avLst>
                <a:gd name="adj1" fmla="val 4975795"/>
                <a:gd name="adj2" fmla="val 10457216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19" name="Oval 118"/>
            <p:cNvSpPr/>
            <p:nvPr/>
          </p:nvSpPr>
          <p:spPr>
            <a:xfrm>
              <a:off x="5508104" y="1080120"/>
              <a:ext cx="72008" cy="17600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0" name="Freeform 119"/>
            <p:cNvSpPr/>
            <p:nvPr/>
          </p:nvSpPr>
          <p:spPr>
            <a:xfrm rot="11028932" flipH="1" flipV="1">
              <a:off x="5821313" y="1431698"/>
              <a:ext cx="594590" cy="77647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246770" y="2161975"/>
            <a:ext cx="2213565" cy="3426053"/>
            <a:chOff x="246770" y="2161975"/>
            <a:chExt cx="2213565" cy="3426053"/>
          </a:xfrm>
        </p:grpSpPr>
        <p:grpSp>
          <p:nvGrpSpPr>
            <p:cNvPr id="7" name="Group 24"/>
            <p:cNvGrpSpPr/>
            <p:nvPr/>
          </p:nvGrpSpPr>
          <p:grpSpPr>
            <a:xfrm flipH="1">
              <a:off x="615851" y="2161975"/>
              <a:ext cx="1844484" cy="3426053"/>
              <a:chOff x="6660232" y="2956181"/>
              <a:chExt cx="1542473" cy="3077493"/>
            </a:xfrm>
          </p:grpSpPr>
          <p:sp>
            <p:nvSpPr>
              <p:cNvPr id="62" name="Freeform 5"/>
              <p:cNvSpPr/>
              <p:nvPr/>
            </p:nvSpPr>
            <p:spPr>
              <a:xfrm>
                <a:off x="7308304" y="5213611"/>
                <a:ext cx="429705" cy="748055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  <a:gd name="connsiteX0" fmla="*/ 589359 w 629778"/>
                  <a:gd name="connsiteY0" fmla="*/ 239057 h 1050914"/>
                  <a:gd name="connsiteX1" fmla="*/ 586978 w 629778"/>
                  <a:gd name="connsiteY1" fmla="*/ 905807 h 1050914"/>
                  <a:gd name="connsiteX2" fmla="*/ 332557 w 629778"/>
                  <a:gd name="connsiteY2" fmla="*/ 1048806 h 1050914"/>
                  <a:gd name="connsiteX3" fmla="*/ 65484 w 629778"/>
                  <a:gd name="connsiteY3" fmla="*/ 1008201 h 1050914"/>
                  <a:gd name="connsiteX4" fmla="*/ 15478 w 629778"/>
                  <a:gd name="connsiteY4" fmla="*/ 870088 h 1050914"/>
                  <a:gd name="connsiteX5" fmla="*/ 158353 w 629778"/>
                  <a:gd name="connsiteY5" fmla="*/ 739119 h 1050914"/>
                  <a:gd name="connsiteX6" fmla="*/ 386581 w 629778"/>
                  <a:gd name="connsiteY6" fmla="*/ 799196 h 1050914"/>
                  <a:gd name="connsiteX7" fmla="*/ 408384 w 629778"/>
                  <a:gd name="connsiteY7" fmla="*/ 753407 h 1050914"/>
                  <a:gd name="connsiteX8" fmla="*/ 392282 w 629778"/>
                  <a:gd name="connsiteY8" fmla="*/ 0 h 1050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1050914">
                    <a:moveTo>
                      <a:pt x="589359" y="239057"/>
                    </a:moveTo>
                    <a:cubicBezTo>
                      <a:pt x="607615" y="507146"/>
                      <a:pt x="629778" y="770849"/>
                      <a:pt x="586978" y="905807"/>
                    </a:cubicBezTo>
                    <a:cubicBezTo>
                      <a:pt x="544178" y="1040765"/>
                      <a:pt x="393081" y="1050914"/>
                      <a:pt x="332557" y="1048806"/>
                    </a:cubicBezTo>
                    <a:cubicBezTo>
                      <a:pt x="247154" y="1046376"/>
                      <a:pt x="118330" y="1037987"/>
                      <a:pt x="65484" y="1008201"/>
                    </a:cubicBezTo>
                    <a:cubicBezTo>
                      <a:pt x="12638" y="978415"/>
                      <a:pt x="0" y="914935"/>
                      <a:pt x="15478" y="870088"/>
                    </a:cubicBezTo>
                    <a:cubicBezTo>
                      <a:pt x="30956" y="825241"/>
                      <a:pt x="96503" y="750934"/>
                      <a:pt x="158353" y="739119"/>
                    </a:cubicBezTo>
                    <a:cubicBezTo>
                      <a:pt x="220203" y="727304"/>
                      <a:pt x="344909" y="796815"/>
                      <a:pt x="386581" y="799196"/>
                    </a:cubicBezTo>
                    <a:cubicBezTo>
                      <a:pt x="428253" y="801577"/>
                      <a:pt x="407434" y="886606"/>
                      <a:pt x="408384" y="753407"/>
                    </a:cubicBezTo>
                    <a:cubicBezTo>
                      <a:pt x="409334" y="620208"/>
                      <a:pt x="395060" y="229393"/>
                      <a:pt x="392282" y="0"/>
                    </a:cubicBezTo>
                  </a:path>
                </a:pathLst>
              </a:custGeom>
              <a:solidFill>
                <a:srgbClr val="9900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3" name="Freeform 62"/>
              <p:cNvSpPr/>
              <p:nvPr/>
            </p:nvSpPr>
            <p:spPr>
              <a:xfrm>
                <a:off x="7452320" y="5426968"/>
                <a:ext cx="429705" cy="606706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9900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4" name="Isosceles Triangle 63"/>
              <p:cNvSpPr/>
              <p:nvPr/>
            </p:nvSpPr>
            <p:spPr>
              <a:xfrm rot="16200000">
                <a:off x="5994412" y="3734780"/>
                <a:ext cx="2555776" cy="1224136"/>
              </a:xfrm>
              <a:prstGeom prst="triangle">
                <a:avLst/>
              </a:prstGeom>
              <a:solidFill>
                <a:srgbClr val="9900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8" name="Group 51"/>
              <p:cNvGrpSpPr/>
              <p:nvPr/>
            </p:nvGrpSpPr>
            <p:grpSpPr>
              <a:xfrm rot="501749" flipH="1">
                <a:off x="7485197" y="2956181"/>
                <a:ext cx="717508" cy="504563"/>
                <a:chOff x="2195736" y="1196752"/>
                <a:chExt cx="1296144" cy="792088"/>
              </a:xfrm>
              <a:solidFill>
                <a:srgbClr val="FFFF00"/>
              </a:solidFill>
            </p:grpSpPr>
            <p:sp>
              <p:nvSpPr>
                <p:cNvPr id="68" name="Freeform 67"/>
                <p:cNvSpPr/>
                <p:nvPr/>
              </p:nvSpPr>
              <p:spPr>
                <a:xfrm>
                  <a:off x="2195736" y="1484784"/>
                  <a:ext cx="1296144" cy="145366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144" h="145366">
                      <a:moveTo>
                        <a:pt x="0" y="0"/>
                      </a:moveTo>
                      <a:cubicBezTo>
                        <a:pt x="91440" y="45719"/>
                        <a:pt x="182880" y="91439"/>
                        <a:pt x="337625" y="112541"/>
                      </a:cubicBezTo>
                      <a:cubicBezTo>
                        <a:pt x="492370" y="133643"/>
                        <a:pt x="768715" y="145366"/>
                        <a:pt x="928468" y="126609"/>
                      </a:cubicBezTo>
                      <a:cubicBezTo>
                        <a:pt x="1088221" y="107852"/>
                        <a:pt x="1228150" y="36341"/>
                        <a:pt x="1296144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69" name="Chord 68"/>
                <p:cNvSpPr/>
                <p:nvPr/>
              </p:nvSpPr>
              <p:spPr>
                <a:xfrm>
                  <a:off x="2483768" y="1196752"/>
                  <a:ext cx="720080" cy="792088"/>
                </a:xfrm>
                <a:prstGeom prst="chord">
                  <a:avLst>
                    <a:gd name="adj1" fmla="val 10765082"/>
                    <a:gd name="adj2" fmla="val 108958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66" name="Oval 65"/>
              <p:cNvSpPr/>
              <p:nvPr/>
            </p:nvSpPr>
            <p:spPr>
              <a:xfrm flipH="1">
                <a:off x="7468605" y="3947498"/>
                <a:ext cx="55723" cy="17278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7" name="Oval 66"/>
              <p:cNvSpPr/>
              <p:nvPr/>
            </p:nvSpPr>
            <p:spPr>
              <a:xfrm flipH="1">
                <a:off x="7131634" y="3958042"/>
                <a:ext cx="55723" cy="17278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0" name="Group 74"/>
            <p:cNvGrpSpPr/>
            <p:nvPr/>
          </p:nvGrpSpPr>
          <p:grpSpPr>
            <a:xfrm>
              <a:off x="1427049" y="3255987"/>
              <a:ext cx="469577" cy="204097"/>
              <a:chOff x="3633226" y="2849680"/>
              <a:chExt cx="550124" cy="239106"/>
            </a:xfrm>
          </p:grpSpPr>
          <p:sp>
            <p:nvSpPr>
              <p:cNvPr id="76" name="Oval 75"/>
              <p:cNvSpPr/>
              <p:nvPr/>
            </p:nvSpPr>
            <p:spPr>
              <a:xfrm>
                <a:off x="3633226" y="2849680"/>
                <a:ext cx="78063" cy="22534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7" name="Oval 76"/>
              <p:cNvSpPr/>
              <p:nvPr/>
            </p:nvSpPr>
            <p:spPr>
              <a:xfrm>
                <a:off x="4105287" y="2863440"/>
                <a:ext cx="78063" cy="22534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1" name="Group 80"/>
            <p:cNvGrpSpPr/>
            <p:nvPr/>
          </p:nvGrpSpPr>
          <p:grpSpPr>
            <a:xfrm>
              <a:off x="246770" y="3571711"/>
              <a:ext cx="948048" cy="717948"/>
              <a:chOff x="2250494" y="3219560"/>
              <a:chExt cx="1110667" cy="841098"/>
            </a:xfrm>
          </p:grpSpPr>
          <p:sp>
            <p:nvSpPr>
              <p:cNvPr id="82" name="Freeform 81"/>
              <p:cNvSpPr/>
              <p:nvPr/>
            </p:nvSpPr>
            <p:spPr>
              <a:xfrm rot="4039999">
                <a:off x="2488564" y="3188060"/>
                <a:ext cx="760222" cy="984973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solidFill>
                <a:srgbClr val="9900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2" name="Group 29"/>
              <p:cNvGrpSpPr/>
              <p:nvPr/>
            </p:nvGrpSpPr>
            <p:grpSpPr>
              <a:xfrm rot="21036827">
                <a:off x="2250494" y="3219560"/>
                <a:ext cx="726482" cy="731158"/>
                <a:chOff x="7812360" y="3429000"/>
                <a:chExt cx="936104" cy="864096"/>
              </a:xfrm>
              <a:solidFill>
                <a:srgbClr val="33CCFF"/>
              </a:solidFill>
            </p:grpSpPr>
            <p:sp>
              <p:nvSpPr>
                <p:cNvPr id="84" name="Block Arc 30"/>
                <p:cNvSpPr/>
                <p:nvPr/>
              </p:nvSpPr>
              <p:spPr>
                <a:xfrm flipH="1">
                  <a:off x="7812360" y="3573016"/>
                  <a:ext cx="576064" cy="576064"/>
                </a:xfrm>
                <a:prstGeom prst="blockArc">
                  <a:avLst>
                    <a:gd name="adj1" fmla="val 14973920"/>
                    <a:gd name="adj2" fmla="val 6673403"/>
                    <a:gd name="adj3" fmla="val 21620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5" name="Rounded Rectangle 84"/>
                <p:cNvSpPr/>
                <p:nvPr/>
              </p:nvSpPr>
              <p:spPr>
                <a:xfrm flipH="1">
                  <a:off x="8100392" y="3429000"/>
                  <a:ext cx="648072" cy="864096"/>
                </a:xfrm>
                <a:prstGeom prst="roundRect">
                  <a:avLst>
                    <a:gd name="adj" fmla="val 16667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</p:grpSp>
      <p:sp>
        <p:nvSpPr>
          <p:cNvPr id="36" name="Freeform 35"/>
          <p:cNvSpPr/>
          <p:nvPr/>
        </p:nvSpPr>
        <p:spPr>
          <a:xfrm rot="16768340" flipH="1">
            <a:off x="5224613" y="3343962"/>
            <a:ext cx="634746" cy="1046107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219094 h 941010"/>
              <a:gd name="connsiteX1" fmla="*/ 239713 w 777479"/>
              <a:gd name="connsiteY1" fmla="*/ 347682 h 941010"/>
              <a:gd name="connsiteX2" fmla="*/ 82550 w 777479"/>
              <a:gd name="connsiteY2" fmla="*/ 442932 h 941010"/>
              <a:gd name="connsiteX3" fmla="*/ 3969 w 777479"/>
              <a:gd name="connsiteY3" fmla="*/ 581044 h 941010"/>
              <a:gd name="connsiteX4" fmla="*/ 106363 w 777479"/>
              <a:gd name="connsiteY4" fmla="*/ 595332 h 941010"/>
              <a:gd name="connsiteX5" fmla="*/ 254000 w 777479"/>
              <a:gd name="connsiteY5" fmla="*/ 492938 h 941010"/>
              <a:gd name="connsiteX6" fmla="*/ 261144 w 777479"/>
              <a:gd name="connsiteY6" fmla="*/ 504844 h 941010"/>
              <a:gd name="connsiteX7" fmla="*/ 223044 w 777479"/>
              <a:gd name="connsiteY7" fmla="*/ 640575 h 941010"/>
              <a:gd name="connsiteX8" fmla="*/ 198834 w 777479"/>
              <a:gd name="connsiteY8" fmla="*/ 766782 h 941010"/>
              <a:gd name="connsiteX9" fmla="*/ 248147 w 777479"/>
              <a:gd name="connsiteY9" fmla="*/ 856897 h 941010"/>
              <a:gd name="connsiteX10" fmla="*/ 335682 w 777479"/>
              <a:gd name="connsiteY10" fmla="*/ 715163 h 941010"/>
              <a:gd name="connsiteX11" fmla="*/ 368300 w 777479"/>
              <a:gd name="connsiteY11" fmla="*/ 595331 h 941010"/>
              <a:gd name="connsiteX12" fmla="*/ 375444 w 777479"/>
              <a:gd name="connsiteY12" fmla="*/ 662007 h 941010"/>
              <a:gd name="connsiteX13" fmla="*/ 401638 w 777479"/>
              <a:gd name="connsiteY13" fmla="*/ 873938 h 941010"/>
              <a:gd name="connsiteX14" fmla="*/ 451644 w 777479"/>
              <a:gd name="connsiteY14" fmla="*/ 940613 h 941010"/>
              <a:gd name="connsiteX15" fmla="*/ 504032 w 777479"/>
              <a:gd name="connsiteY15" fmla="*/ 876319 h 941010"/>
              <a:gd name="connsiteX16" fmla="*/ 504032 w 777479"/>
              <a:gd name="connsiteY16" fmla="*/ 635812 h 941010"/>
              <a:gd name="connsiteX17" fmla="*/ 527844 w 777479"/>
              <a:gd name="connsiteY17" fmla="*/ 750113 h 941010"/>
              <a:gd name="connsiteX18" fmla="*/ 573088 w 777479"/>
              <a:gd name="connsiteY18" fmla="*/ 847744 h 941010"/>
              <a:gd name="connsiteX19" fmla="*/ 625475 w 777479"/>
              <a:gd name="connsiteY19" fmla="*/ 869175 h 941010"/>
              <a:gd name="connsiteX20" fmla="*/ 662013 w 777479"/>
              <a:gd name="connsiteY20" fmla="*/ 812224 h 941010"/>
              <a:gd name="connsiteX21" fmla="*/ 644525 w 777479"/>
              <a:gd name="connsiteY21" fmla="*/ 690582 h 941010"/>
              <a:gd name="connsiteX22" fmla="*/ 632619 w 777479"/>
              <a:gd name="connsiteY22" fmla="*/ 614382 h 941010"/>
              <a:gd name="connsiteX23" fmla="*/ 718344 w 777479"/>
              <a:gd name="connsiteY23" fmla="*/ 764400 h 941010"/>
              <a:gd name="connsiteX24" fmla="*/ 770732 w 777479"/>
              <a:gd name="connsiteY24" fmla="*/ 742969 h 941010"/>
              <a:gd name="connsiteX25" fmla="*/ 758825 w 777479"/>
              <a:gd name="connsiteY25" fmla="*/ 602475 h 941010"/>
              <a:gd name="connsiteX26" fmla="*/ 668338 w 777479"/>
              <a:gd name="connsiteY26" fmla="*/ 431025 h 941010"/>
              <a:gd name="connsiteX27" fmla="*/ 676730 w 777479"/>
              <a:gd name="connsiteY27" fmla="*/ 0 h 941010"/>
              <a:gd name="connsiteX0" fmla="*/ 243822 w 777479"/>
              <a:gd name="connsiteY0" fmla="*/ 53483 h 941010"/>
              <a:gd name="connsiteX1" fmla="*/ 239713 w 777479"/>
              <a:gd name="connsiteY1" fmla="*/ 347682 h 941010"/>
              <a:gd name="connsiteX2" fmla="*/ 82550 w 777479"/>
              <a:gd name="connsiteY2" fmla="*/ 442932 h 941010"/>
              <a:gd name="connsiteX3" fmla="*/ 3969 w 777479"/>
              <a:gd name="connsiteY3" fmla="*/ 581044 h 941010"/>
              <a:gd name="connsiteX4" fmla="*/ 106363 w 777479"/>
              <a:gd name="connsiteY4" fmla="*/ 595332 h 941010"/>
              <a:gd name="connsiteX5" fmla="*/ 254000 w 777479"/>
              <a:gd name="connsiteY5" fmla="*/ 492938 h 941010"/>
              <a:gd name="connsiteX6" fmla="*/ 261144 w 777479"/>
              <a:gd name="connsiteY6" fmla="*/ 504844 h 941010"/>
              <a:gd name="connsiteX7" fmla="*/ 223044 w 777479"/>
              <a:gd name="connsiteY7" fmla="*/ 640575 h 941010"/>
              <a:gd name="connsiteX8" fmla="*/ 198834 w 777479"/>
              <a:gd name="connsiteY8" fmla="*/ 766782 h 941010"/>
              <a:gd name="connsiteX9" fmla="*/ 248147 w 777479"/>
              <a:gd name="connsiteY9" fmla="*/ 856897 h 941010"/>
              <a:gd name="connsiteX10" fmla="*/ 335682 w 777479"/>
              <a:gd name="connsiteY10" fmla="*/ 715163 h 941010"/>
              <a:gd name="connsiteX11" fmla="*/ 368300 w 777479"/>
              <a:gd name="connsiteY11" fmla="*/ 595331 h 941010"/>
              <a:gd name="connsiteX12" fmla="*/ 375444 w 777479"/>
              <a:gd name="connsiteY12" fmla="*/ 662007 h 941010"/>
              <a:gd name="connsiteX13" fmla="*/ 401638 w 777479"/>
              <a:gd name="connsiteY13" fmla="*/ 873938 h 941010"/>
              <a:gd name="connsiteX14" fmla="*/ 451644 w 777479"/>
              <a:gd name="connsiteY14" fmla="*/ 940613 h 941010"/>
              <a:gd name="connsiteX15" fmla="*/ 504032 w 777479"/>
              <a:gd name="connsiteY15" fmla="*/ 876319 h 941010"/>
              <a:gd name="connsiteX16" fmla="*/ 504032 w 777479"/>
              <a:gd name="connsiteY16" fmla="*/ 635812 h 941010"/>
              <a:gd name="connsiteX17" fmla="*/ 527844 w 777479"/>
              <a:gd name="connsiteY17" fmla="*/ 750113 h 941010"/>
              <a:gd name="connsiteX18" fmla="*/ 573088 w 777479"/>
              <a:gd name="connsiteY18" fmla="*/ 847744 h 941010"/>
              <a:gd name="connsiteX19" fmla="*/ 625475 w 777479"/>
              <a:gd name="connsiteY19" fmla="*/ 869175 h 941010"/>
              <a:gd name="connsiteX20" fmla="*/ 662013 w 777479"/>
              <a:gd name="connsiteY20" fmla="*/ 812224 h 941010"/>
              <a:gd name="connsiteX21" fmla="*/ 644525 w 777479"/>
              <a:gd name="connsiteY21" fmla="*/ 690582 h 941010"/>
              <a:gd name="connsiteX22" fmla="*/ 632619 w 777479"/>
              <a:gd name="connsiteY22" fmla="*/ 614382 h 941010"/>
              <a:gd name="connsiteX23" fmla="*/ 718344 w 777479"/>
              <a:gd name="connsiteY23" fmla="*/ 764400 h 941010"/>
              <a:gd name="connsiteX24" fmla="*/ 770732 w 777479"/>
              <a:gd name="connsiteY24" fmla="*/ 742969 h 941010"/>
              <a:gd name="connsiteX25" fmla="*/ 758825 w 777479"/>
              <a:gd name="connsiteY25" fmla="*/ 602475 h 941010"/>
              <a:gd name="connsiteX26" fmla="*/ 668338 w 777479"/>
              <a:gd name="connsiteY26" fmla="*/ 431025 h 941010"/>
              <a:gd name="connsiteX27" fmla="*/ 676730 w 777479"/>
              <a:gd name="connsiteY27" fmla="*/ 0 h 941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41010">
                <a:moveTo>
                  <a:pt x="243822" y="53483"/>
                </a:moveTo>
                <a:cubicBezTo>
                  <a:pt x="257911" y="99124"/>
                  <a:pt x="266592" y="282774"/>
                  <a:pt x="239713" y="347682"/>
                </a:cubicBezTo>
                <a:cubicBezTo>
                  <a:pt x="212834" y="412590"/>
                  <a:pt x="121841" y="404038"/>
                  <a:pt x="82550" y="442932"/>
                </a:cubicBezTo>
                <a:cubicBezTo>
                  <a:pt x="43259" y="481826"/>
                  <a:pt x="0" y="555644"/>
                  <a:pt x="3969" y="581044"/>
                </a:cubicBezTo>
                <a:cubicBezTo>
                  <a:pt x="7938" y="606444"/>
                  <a:pt x="64691" y="610016"/>
                  <a:pt x="106363" y="595332"/>
                </a:cubicBezTo>
                <a:cubicBezTo>
                  <a:pt x="148035" y="580648"/>
                  <a:pt x="228203" y="508019"/>
                  <a:pt x="254000" y="492938"/>
                </a:cubicBezTo>
                <a:cubicBezTo>
                  <a:pt x="279797" y="477857"/>
                  <a:pt x="266303" y="480238"/>
                  <a:pt x="261144" y="504844"/>
                </a:cubicBezTo>
                <a:cubicBezTo>
                  <a:pt x="255985" y="529450"/>
                  <a:pt x="233429" y="596919"/>
                  <a:pt x="223044" y="640575"/>
                </a:cubicBezTo>
                <a:cubicBezTo>
                  <a:pt x="212659" y="684231"/>
                  <a:pt x="194650" y="730728"/>
                  <a:pt x="198834" y="766782"/>
                </a:cubicBezTo>
                <a:cubicBezTo>
                  <a:pt x="203018" y="802836"/>
                  <a:pt x="225339" y="865500"/>
                  <a:pt x="248147" y="856897"/>
                </a:cubicBezTo>
                <a:cubicBezTo>
                  <a:pt x="270955" y="848294"/>
                  <a:pt x="315657" y="758757"/>
                  <a:pt x="335682" y="715163"/>
                </a:cubicBezTo>
                <a:cubicBezTo>
                  <a:pt x="355707" y="671569"/>
                  <a:pt x="361673" y="604190"/>
                  <a:pt x="368300" y="595331"/>
                </a:cubicBezTo>
                <a:cubicBezTo>
                  <a:pt x="374927" y="586472"/>
                  <a:pt x="369888" y="615573"/>
                  <a:pt x="375444" y="662007"/>
                </a:cubicBezTo>
                <a:cubicBezTo>
                  <a:pt x="381000" y="708442"/>
                  <a:pt x="388938" y="827504"/>
                  <a:pt x="401638" y="873938"/>
                </a:cubicBezTo>
                <a:cubicBezTo>
                  <a:pt x="414338" y="920372"/>
                  <a:pt x="434578" y="940216"/>
                  <a:pt x="451644" y="940613"/>
                </a:cubicBezTo>
                <a:cubicBezTo>
                  <a:pt x="468710" y="941010"/>
                  <a:pt x="495301" y="927119"/>
                  <a:pt x="504032" y="876319"/>
                </a:cubicBezTo>
                <a:cubicBezTo>
                  <a:pt x="512763" y="825519"/>
                  <a:pt x="500063" y="656846"/>
                  <a:pt x="504032" y="635812"/>
                </a:cubicBezTo>
                <a:cubicBezTo>
                  <a:pt x="508001" y="614778"/>
                  <a:pt x="516335" y="714791"/>
                  <a:pt x="527844" y="750113"/>
                </a:cubicBezTo>
                <a:cubicBezTo>
                  <a:pt x="539353" y="785435"/>
                  <a:pt x="556816" y="827900"/>
                  <a:pt x="573088" y="847744"/>
                </a:cubicBezTo>
                <a:cubicBezTo>
                  <a:pt x="589360" y="867588"/>
                  <a:pt x="610654" y="875095"/>
                  <a:pt x="625475" y="869175"/>
                </a:cubicBezTo>
                <a:cubicBezTo>
                  <a:pt x="640296" y="863255"/>
                  <a:pt x="658838" y="841990"/>
                  <a:pt x="662013" y="812224"/>
                </a:cubicBezTo>
                <a:cubicBezTo>
                  <a:pt x="665188" y="782458"/>
                  <a:pt x="649424" y="723556"/>
                  <a:pt x="644525" y="690582"/>
                </a:cubicBezTo>
                <a:cubicBezTo>
                  <a:pt x="639626" y="657608"/>
                  <a:pt x="620316" y="602079"/>
                  <a:pt x="632619" y="614382"/>
                </a:cubicBezTo>
                <a:cubicBezTo>
                  <a:pt x="644922" y="626685"/>
                  <a:pt x="695325" y="742969"/>
                  <a:pt x="718344" y="764400"/>
                </a:cubicBezTo>
                <a:cubicBezTo>
                  <a:pt x="741363" y="785831"/>
                  <a:pt x="763985" y="769957"/>
                  <a:pt x="770732" y="742969"/>
                </a:cubicBezTo>
                <a:cubicBezTo>
                  <a:pt x="777479" y="715982"/>
                  <a:pt x="775891" y="654466"/>
                  <a:pt x="758825" y="602475"/>
                </a:cubicBezTo>
                <a:cubicBezTo>
                  <a:pt x="741759" y="550484"/>
                  <a:pt x="682021" y="531438"/>
                  <a:pt x="668338" y="431025"/>
                </a:cubicBezTo>
                <a:cubicBezTo>
                  <a:pt x="654656" y="330613"/>
                  <a:pt x="679111" y="78978"/>
                  <a:pt x="676730" y="0"/>
                </a:cubicBezTo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Freeform 31"/>
          <p:cNvSpPr/>
          <p:nvPr/>
        </p:nvSpPr>
        <p:spPr>
          <a:xfrm rot="1198201">
            <a:off x="3008164" y="3439589"/>
            <a:ext cx="379155" cy="110476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3" name="Freeform 112"/>
          <p:cNvSpPr/>
          <p:nvPr/>
        </p:nvSpPr>
        <p:spPr>
          <a:xfrm rot="18067603" flipH="1" flipV="1">
            <a:off x="2897595" y="2998484"/>
            <a:ext cx="634746" cy="820340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" name="Freeform 33"/>
          <p:cNvSpPr/>
          <p:nvPr/>
        </p:nvSpPr>
        <p:spPr>
          <a:xfrm rot="14400243" flipH="1">
            <a:off x="5054583" y="2995839"/>
            <a:ext cx="634746" cy="81577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111"/>
          <p:cNvGrpSpPr/>
          <p:nvPr/>
        </p:nvGrpSpPr>
        <p:grpSpPr>
          <a:xfrm>
            <a:off x="3174985" y="2609013"/>
            <a:ext cx="2268535" cy="3700307"/>
            <a:chOff x="4788024" y="2062759"/>
            <a:chExt cx="2657657" cy="4335022"/>
          </a:xfrm>
        </p:grpSpPr>
        <p:sp>
          <p:nvSpPr>
            <p:cNvPr id="29" name="Freeform 28"/>
            <p:cNvSpPr/>
            <p:nvPr/>
          </p:nvSpPr>
          <p:spPr>
            <a:xfrm flipH="1">
              <a:off x="6201967" y="4645275"/>
              <a:ext cx="839127" cy="93934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0" name="Freeform 29"/>
            <p:cNvSpPr/>
            <p:nvPr/>
          </p:nvSpPr>
          <p:spPr>
            <a:xfrm>
              <a:off x="5165076" y="4645275"/>
              <a:ext cx="728066" cy="93934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3" name="Chord 32"/>
            <p:cNvSpPr/>
            <p:nvPr/>
          </p:nvSpPr>
          <p:spPr>
            <a:xfrm>
              <a:off x="4788024" y="2564904"/>
              <a:ext cx="2657657" cy="3832877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" name="Group 7"/>
            <p:cNvGrpSpPr/>
            <p:nvPr/>
          </p:nvGrpSpPr>
          <p:grpSpPr>
            <a:xfrm>
              <a:off x="5473181" y="2062759"/>
              <a:ext cx="1287340" cy="1145866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38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39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46" name="Moon 45"/>
          <p:cNvSpPr/>
          <p:nvPr/>
        </p:nvSpPr>
        <p:spPr>
          <a:xfrm rot="16200000">
            <a:off x="3877490" y="3561721"/>
            <a:ext cx="921974" cy="1475157"/>
          </a:xfrm>
          <a:prstGeom prst="moon">
            <a:avLst>
              <a:gd name="adj" fmla="val 70665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8" name="Oval 77"/>
          <p:cNvSpPr/>
          <p:nvPr/>
        </p:nvSpPr>
        <p:spPr>
          <a:xfrm>
            <a:off x="1611167" y="3691645"/>
            <a:ext cx="238054" cy="372911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0" name="Arc 79"/>
          <p:cNvSpPr/>
          <p:nvPr/>
        </p:nvSpPr>
        <p:spPr>
          <a:xfrm rot="10800000" flipV="1">
            <a:off x="1331640" y="3501008"/>
            <a:ext cx="815676" cy="536281"/>
          </a:xfrm>
          <a:prstGeom prst="arc">
            <a:avLst>
              <a:gd name="adj1" fmla="val 166728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6" name="Group 158"/>
          <p:cNvGrpSpPr/>
          <p:nvPr/>
        </p:nvGrpSpPr>
        <p:grpSpPr>
          <a:xfrm>
            <a:off x="4020619" y="3451833"/>
            <a:ext cx="609961" cy="235541"/>
            <a:chOff x="5132512" y="2335237"/>
            <a:chExt cx="544272" cy="189915"/>
          </a:xfrm>
        </p:grpSpPr>
        <p:sp>
          <p:nvSpPr>
            <p:cNvPr id="41" name="Oval 11"/>
            <p:cNvSpPr/>
            <p:nvPr/>
          </p:nvSpPr>
          <p:spPr>
            <a:xfrm>
              <a:off x="5132512" y="2335239"/>
              <a:ext cx="96868" cy="18991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2" name="Oval 12"/>
            <p:cNvSpPr/>
            <p:nvPr/>
          </p:nvSpPr>
          <p:spPr>
            <a:xfrm>
              <a:off x="5579916" y="2335237"/>
              <a:ext cx="96868" cy="18991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86" name="Oval 85"/>
          <p:cNvSpPr/>
          <p:nvPr/>
        </p:nvSpPr>
        <p:spPr>
          <a:xfrm>
            <a:off x="4211960" y="4005064"/>
            <a:ext cx="245860" cy="36878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9" name="Group 110"/>
          <p:cNvGrpSpPr/>
          <p:nvPr/>
        </p:nvGrpSpPr>
        <p:grpSpPr>
          <a:xfrm>
            <a:off x="5080397" y="2422987"/>
            <a:ext cx="1413693" cy="2827386"/>
            <a:chOff x="7020272" y="1844824"/>
            <a:chExt cx="1656184" cy="3312368"/>
          </a:xfrm>
        </p:grpSpPr>
        <p:grpSp>
          <p:nvGrpSpPr>
            <p:cNvPr id="20" name="Group 110"/>
            <p:cNvGrpSpPr/>
            <p:nvPr/>
          </p:nvGrpSpPr>
          <p:grpSpPr>
            <a:xfrm>
              <a:off x="7111453" y="3574927"/>
              <a:ext cx="1440160" cy="1582265"/>
              <a:chOff x="7380312" y="3645024"/>
              <a:chExt cx="1440160" cy="1582265"/>
            </a:xfrm>
          </p:grpSpPr>
          <p:grpSp>
            <p:nvGrpSpPr>
              <p:cNvPr id="21" name="Group 42"/>
              <p:cNvGrpSpPr/>
              <p:nvPr/>
            </p:nvGrpSpPr>
            <p:grpSpPr>
              <a:xfrm>
                <a:off x="7380312" y="3645024"/>
                <a:ext cx="1440160" cy="1582265"/>
                <a:chOff x="6588224" y="4077072"/>
                <a:chExt cx="1440160" cy="1440160"/>
              </a:xfrm>
            </p:grpSpPr>
            <p:sp>
              <p:nvSpPr>
                <p:cNvPr id="52" name="Block Arc 51"/>
                <p:cNvSpPr/>
                <p:nvPr/>
              </p:nvSpPr>
              <p:spPr>
                <a:xfrm>
                  <a:off x="6588224" y="4077072"/>
                  <a:ext cx="1440160" cy="1440160"/>
                </a:xfrm>
                <a:prstGeom prst="blockArc">
                  <a:avLst>
                    <a:gd name="adj1" fmla="val 15060776"/>
                    <a:gd name="adj2" fmla="val 3445876"/>
                    <a:gd name="adj3" fmla="val 7339"/>
                  </a:avLst>
                </a:prstGeom>
                <a:solidFill>
                  <a:srgbClr val="80808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3" name="Rectangle 52"/>
                <p:cNvSpPr/>
                <p:nvPr/>
              </p:nvSpPr>
              <p:spPr>
                <a:xfrm>
                  <a:off x="6804248" y="5322347"/>
                  <a:ext cx="1224136" cy="144016"/>
                </a:xfrm>
                <a:prstGeom prst="rect">
                  <a:avLst/>
                </a:prstGeom>
                <a:solidFill>
                  <a:srgbClr val="5F5F5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22" name="Group 119"/>
              <p:cNvGrpSpPr/>
              <p:nvPr/>
            </p:nvGrpSpPr>
            <p:grpSpPr>
              <a:xfrm>
                <a:off x="7596336" y="4221088"/>
                <a:ext cx="895844" cy="792088"/>
                <a:chOff x="755576" y="3789040"/>
                <a:chExt cx="1137146" cy="1080120"/>
              </a:xfrm>
            </p:grpSpPr>
            <p:grpSp>
              <p:nvGrpSpPr>
                <p:cNvPr id="23" name="Group 93"/>
                <p:cNvGrpSpPr/>
                <p:nvPr/>
              </p:nvGrpSpPr>
              <p:grpSpPr>
                <a:xfrm>
                  <a:off x="755576" y="3789040"/>
                  <a:ext cx="1120378" cy="1080120"/>
                  <a:chOff x="1147366" y="1844824"/>
                  <a:chExt cx="1120378" cy="1080120"/>
                </a:xfrm>
              </p:grpSpPr>
              <p:sp>
                <p:nvSpPr>
                  <p:cNvPr id="105" name="Rounded Rectangle 104"/>
                  <p:cNvSpPr/>
                  <p:nvPr/>
                </p:nvSpPr>
                <p:spPr>
                  <a:xfrm>
                    <a:off x="1475656" y="1844824"/>
                    <a:ext cx="792088" cy="1080120"/>
                  </a:xfrm>
                  <a:prstGeom prst="roundRect">
                    <a:avLst/>
                  </a:prstGeom>
                  <a:solidFill>
                    <a:srgbClr val="B2B2B2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24" name="Group 90"/>
                  <p:cNvGrpSpPr/>
                  <p:nvPr/>
                </p:nvGrpSpPr>
                <p:grpSpPr>
                  <a:xfrm>
                    <a:off x="1619672" y="2060848"/>
                    <a:ext cx="504056" cy="720080"/>
                    <a:chOff x="1547664" y="2060848"/>
                    <a:chExt cx="648072" cy="720080"/>
                  </a:xfrm>
                </p:grpSpPr>
                <p:sp>
                  <p:nvSpPr>
                    <p:cNvPr id="108" name="Rectangle 107"/>
                    <p:cNvSpPr/>
                    <p:nvPr/>
                  </p:nvSpPr>
                  <p:spPr>
                    <a:xfrm>
                      <a:off x="1835696" y="2276872"/>
                      <a:ext cx="360040" cy="45719"/>
                    </a:xfrm>
                    <a:prstGeom prst="rect">
                      <a:avLst/>
                    </a:prstGeom>
                    <a:solidFill>
                      <a:srgbClr val="993366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09" name="Trapezoid 108"/>
                    <p:cNvSpPr/>
                    <p:nvPr/>
                  </p:nvSpPr>
                  <p:spPr>
                    <a:xfrm>
                      <a:off x="1547664" y="2204864"/>
                      <a:ext cx="432048" cy="576064"/>
                    </a:xfrm>
                    <a:prstGeom prst="trapezoid">
                      <a:avLst/>
                    </a:prstGeom>
                    <a:solidFill>
                      <a:srgbClr val="993366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10" name="Chord 109"/>
                    <p:cNvSpPr/>
                    <p:nvPr/>
                  </p:nvSpPr>
                  <p:spPr>
                    <a:xfrm>
                      <a:off x="1619672" y="2060848"/>
                      <a:ext cx="288032" cy="360040"/>
                    </a:xfrm>
                    <a:prstGeom prst="chord">
                      <a:avLst>
                        <a:gd name="adj1" fmla="val 10535898"/>
                        <a:gd name="adj2" fmla="val 235772"/>
                      </a:avLst>
                    </a:prstGeom>
                    <a:solidFill>
                      <a:srgbClr val="993366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sp>
                <p:nvSpPr>
                  <p:cNvPr id="107" name="Block Arc 106"/>
                  <p:cNvSpPr/>
                  <p:nvPr/>
                </p:nvSpPr>
                <p:spPr>
                  <a:xfrm>
                    <a:off x="1147366" y="2057673"/>
                    <a:ext cx="641722" cy="648072"/>
                  </a:xfrm>
                  <a:prstGeom prst="blockArc">
                    <a:avLst>
                      <a:gd name="adj1" fmla="val 5444717"/>
                      <a:gd name="adj2" fmla="val 16176228"/>
                      <a:gd name="adj3" fmla="val 22914"/>
                    </a:avLst>
                  </a:prstGeom>
                  <a:solidFill>
                    <a:srgbClr val="B2B2B2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04" name="TextBox 103"/>
                <p:cNvSpPr txBox="1"/>
                <p:nvPr/>
              </p:nvSpPr>
              <p:spPr>
                <a:xfrm>
                  <a:off x="1043608" y="3789040"/>
                  <a:ext cx="849114" cy="27042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GB" sz="500" b="1" dirty="0" smtClean="0"/>
                    <a:t>EXTERMINATE</a:t>
                  </a:r>
                  <a:endParaRPr lang="en-GB" sz="500" b="1" dirty="0"/>
                </a:p>
              </p:txBody>
            </p:sp>
          </p:grpSp>
        </p:grpSp>
        <p:sp>
          <p:nvSpPr>
            <p:cNvPr id="106" name="Rectangle 105"/>
            <p:cNvSpPr/>
            <p:nvPr/>
          </p:nvSpPr>
          <p:spPr>
            <a:xfrm>
              <a:off x="7020272" y="1844824"/>
              <a:ext cx="1656184" cy="1656184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94" name="Freeform 93"/>
          <p:cNvSpPr/>
          <p:nvPr/>
        </p:nvSpPr>
        <p:spPr>
          <a:xfrm flipH="1">
            <a:off x="8058293" y="3736333"/>
            <a:ext cx="524439" cy="1223692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95" name="Freeform 94"/>
          <p:cNvSpPr/>
          <p:nvPr/>
        </p:nvSpPr>
        <p:spPr>
          <a:xfrm>
            <a:off x="6484975" y="3736333"/>
            <a:ext cx="524439" cy="1223692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6" name="Group 1"/>
          <p:cNvGrpSpPr/>
          <p:nvPr/>
        </p:nvGrpSpPr>
        <p:grpSpPr>
          <a:xfrm>
            <a:off x="6047942" y="2862268"/>
            <a:ext cx="2971823" cy="3015004"/>
            <a:chOff x="3203848" y="1700808"/>
            <a:chExt cx="3168352" cy="3419950"/>
          </a:xfrm>
        </p:grpSpPr>
        <p:sp>
          <p:nvSpPr>
            <p:cNvPr id="112" name="Freeform 111"/>
            <p:cNvSpPr/>
            <p:nvPr/>
          </p:nvSpPr>
          <p:spPr>
            <a:xfrm flipH="1">
              <a:off x="4932040" y="4149080"/>
              <a:ext cx="583644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4" name="Freeform 113"/>
            <p:cNvSpPr/>
            <p:nvPr/>
          </p:nvSpPr>
          <p:spPr>
            <a:xfrm>
              <a:off x="4139952" y="4184654"/>
              <a:ext cx="504056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5" name="Sun 4"/>
            <p:cNvSpPr/>
            <p:nvPr/>
          </p:nvSpPr>
          <p:spPr>
            <a:xfrm>
              <a:off x="3203848" y="1700808"/>
              <a:ext cx="3168352" cy="3348372"/>
            </a:xfrm>
            <a:prstGeom prst="sun">
              <a:avLst>
                <a:gd name="adj" fmla="val 21511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98" name="Arc 97"/>
          <p:cNvSpPr/>
          <p:nvPr/>
        </p:nvSpPr>
        <p:spPr>
          <a:xfrm rot="10800000" flipV="1">
            <a:off x="7046413" y="3823740"/>
            <a:ext cx="961475" cy="961471"/>
          </a:xfrm>
          <a:prstGeom prst="arc">
            <a:avLst>
              <a:gd name="adj1" fmla="val 430388"/>
              <a:gd name="adj2" fmla="val 1045721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31" name="Group 130"/>
          <p:cNvGrpSpPr/>
          <p:nvPr/>
        </p:nvGrpSpPr>
        <p:grpSpPr>
          <a:xfrm>
            <a:off x="7244962" y="3911146"/>
            <a:ext cx="588111" cy="213638"/>
            <a:chOff x="7244962" y="3911146"/>
            <a:chExt cx="588111" cy="213638"/>
          </a:xfrm>
        </p:grpSpPr>
        <p:sp>
          <p:nvSpPr>
            <p:cNvPr id="99" name="Oval 98"/>
            <p:cNvSpPr/>
            <p:nvPr/>
          </p:nvSpPr>
          <p:spPr>
            <a:xfrm>
              <a:off x="7244962" y="3911146"/>
              <a:ext cx="87407" cy="21363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0" name="Oval 99"/>
            <p:cNvSpPr/>
            <p:nvPr/>
          </p:nvSpPr>
          <p:spPr>
            <a:xfrm>
              <a:off x="7745666" y="3911146"/>
              <a:ext cx="87407" cy="21363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1" name="Freeform 100"/>
          <p:cNvSpPr/>
          <p:nvPr/>
        </p:nvSpPr>
        <p:spPr>
          <a:xfrm rot="18320394" flipH="1" flipV="1">
            <a:off x="6172442" y="3308679"/>
            <a:ext cx="721740" cy="94252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1" name="Freeform 110"/>
          <p:cNvSpPr/>
          <p:nvPr/>
        </p:nvSpPr>
        <p:spPr>
          <a:xfrm rot="2902398" flipV="1">
            <a:off x="8177935" y="3330446"/>
            <a:ext cx="737625" cy="94251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30" name="Group 129"/>
          <p:cNvGrpSpPr/>
          <p:nvPr/>
        </p:nvGrpSpPr>
        <p:grpSpPr>
          <a:xfrm>
            <a:off x="3779912" y="3501008"/>
            <a:ext cx="1475157" cy="1308454"/>
            <a:chOff x="3753298" y="3604233"/>
            <a:chExt cx="1475157" cy="1308454"/>
          </a:xfrm>
        </p:grpSpPr>
        <p:sp>
          <p:nvSpPr>
            <p:cNvPr id="126" name="Moon 125"/>
            <p:cNvSpPr/>
            <p:nvPr/>
          </p:nvSpPr>
          <p:spPr>
            <a:xfrm rot="16200000">
              <a:off x="4029890" y="3714121"/>
              <a:ext cx="921974" cy="1475157"/>
            </a:xfrm>
            <a:prstGeom prst="moon">
              <a:avLst>
                <a:gd name="adj" fmla="val 70665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27" name="Group 158"/>
            <p:cNvGrpSpPr/>
            <p:nvPr/>
          </p:nvGrpSpPr>
          <p:grpSpPr>
            <a:xfrm>
              <a:off x="4173019" y="3604233"/>
              <a:ext cx="609961" cy="235541"/>
              <a:chOff x="5132512" y="2335237"/>
              <a:chExt cx="544272" cy="189915"/>
            </a:xfrm>
          </p:grpSpPr>
          <p:sp>
            <p:nvSpPr>
              <p:cNvPr id="128" name="Oval 11"/>
              <p:cNvSpPr/>
              <p:nvPr/>
            </p:nvSpPr>
            <p:spPr>
              <a:xfrm>
                <a:off x="5132512" y="2335239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9" name="Oval 12"/>
              <p:cNvSpPr/>
              <p:nvPr/>
            </p:nvSpPr>
            <p:spPr>
              <a:xfrm>
                <a:off x="5579916" y="2335237"/>
                <a:ext cx="96868" cy="18991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32" name="Freeform 131"/>
          <p:cNvSpPr/>
          <p:nvPr/>
        </p:nvSpPr>
        <p:spPr>
          <a:xfrm rot="15886644" flipH="1" flipV="1">
            <a:off x="6081436" y="3864063"/>
            <a:ext cx="721740" cy="94252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3" name="Freeform 132"/>
          <p:cNvSpPr/>
          <p:nvPr/>
        </p:nvSpPr>
        <p:spPr>
          <a:xfrm rot="5051006" flipV="1">
            <a:off x="8305491" y="3804463"/>
            <a:ext cx="737625" cy="94251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3" name="Group 30"/>
          <p:cNvGrpSpPr/>
          <p:nvPr/>
        </p:nvGrpSpPr>
        <p:grpSpPr>
          <a:xfrm flipV="1">
            <a:off x="7198198" y="4005064"/>
            <a:ext cx="686170" cy="61465"/>
            <a:chOff x="3347864" y="2492896"/>
            <a:chExt cx="806439" cy="144016"/>
          </a:xfrm>
        </p:grpSpPr>
        <p:cxnSp>
          <p:nvCxnSpPr>
            <p:cNvPr id="87" name="Straight Connector 86"/>
            <p:cNvCxnSpPr/>
            <p:nvPr/>
          </p:nvCxnSpPr>
          <p:spPr>
            <a:xfrm>
              <a:off x="334786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/>
            <p:cNvCxnSpPr/>
            <p:nvPr/>
          </p:nvCxnSpPr>
          <p:spPr>
            <a:xfrm flipV="1">
              <a:off x="3938279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9"/>
          <p:cNvGrpSpPr/>
          <p:nvPr/>
        </p:nvGrpSpPr>
        <p:grpSpPr>
          <a:xfrm rot="20311123">
            <a:off x="7761884" y="3101092"/>
            <a:ext cx="1098474" cy="719241"/>
            <a:chOff x="-333721" y="835738"/>
            <a:chExt cx="2836640" cy="1893885"/>
          </a:xfrm>
          <a:solidFill>
            <a:srgbClr val="FFFF00"/>
          </a:solidFill>
        </p:grpSpPr>
        <p:sp>
          <p:nvSpPr>
            <p:cNvPr id="55" name="Freeform 54"/>
            <p:cNvSpPr/>
            <p:nvPr/>
          </p:nvSpPr>
          <p:spPr>
            <a:xfrm rot="13838807" flipH="1">
              <a:off x="137656" y="364361"/>
              <a:ext cx="1893885" cy="283664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1000416"/>
                <a:gd name="connsiteX1" fmla="*/ 239713 w 777479"/>
                <a:gd name="connsiteY1" fmla="*/ 381071 h 1000416"/>
                <a:gd name="connsiteX2" fmla="*/ 82550 w 777479"/>
                <a:gd name="connsiteY2" fmla="*/ 476321 h 1000416"/>
                <a:gd name="connsiteX3" fmla="*/ 3969 w 777479"/>
                <a:gd name="connsiteY3" fmla="*/ 614433 h 1000416"/>
                <a:gd name="connsiteX4" fmla="*/ 106363 w 777479"/>
                <a:gd name="connsiteY4" fmla="*/ 628721 h 1000416"/>
                <a:gd name="connsiteX5" fmla="*/ 254000 w 777479"/>
                <a:gd name="connsiteY5" fmla="*/ 526327 h 1000416"/>
                <a:gd name="connsiteX6" fmla="*/ 261144 w 777479"/>
                <a:gd name="connsiteY6" fmla="*/ 538233 h 1000416"/>
                <a:gd name="connsiteX7" fmla="*/ 223044 w 777479"/>
                <a:gd name="connsiteY7" fmla="*/ 673964 h 1000416"/>
                <a:gd name="connsiteX8" fmla="*/ 198834 w 777479"/>
                <a:gd name="connsiteY8" fmla="*/ 800171 h 1000416"/>
                <a:gd name="connsiteX9" fmla="*/ 248147 w 777479"/>
                <a:gd name="connsiteY9" fmla="*/ 890286 h 1000416"/>
                <a:gd name="connsiteX10" fmla="*/ 335682 w 777479"/>
                <a:gd name="connsiteY10" fmla="*/ 748552 h 1000416"/>
                <a:gd name="connsiteX11" fmla="*/ 368300 w 777479"/>
                <a:gd name="connsiteY11" fmla="*/ 628720 h 1000416"/>
                <a:gd name="connsiteX12" fmla="*/ 375444 w 777479"/>
                <a:gd name="connsiteY12" fmla="*/ 695396 h 1000416"/>
                <a:gd name="connsiteX13" fmla="*/ 391828 w 777479"/>
                <a:gd name="connsiteY13" fmla="*/ 751222 h 1000416"/>
                <a:gd name="connsiteX14" fmla="*/ 451644 w 777479"/>
                <a:gd name="connsiteY14" fmla="*/ 974002 h 1000416"/>
                <a:gd name="connsiteX15" fmla="*/ 504032 w 777479"/>
                <a:gd name="connsiteY15" fmla="*/ 909708 h 1000416"/>
                <a:gd name="connsiteX16" fmla="*/ 504032 w 777479"/>
                <a:gd name="connsiteY16" fmla="*/ 669201 h 1000416"/>
                <a:gd name="connsiteX17" fmla="*/ 527844 w 777479"/>
                <a:gd name="connsiteY17" fmla="*/ 783502 h 1000416"/>
                <a:gd name="connsiteX18" fmla="*/ 573088 w 777479"/>
                <a:gd name="connsiteY18" fmla="*/ 881133 h 1000416"/>
                <a:gd name="connsiteX19" fmla="*/ 625475 w 777479"/>
                <a:gd name="connsiteY19" fmla="*/ 902564 h 1000416"/>
                <a:gd name="connsiteX20" fmla="*/ 662013 w 777479"/>
                <a:gd name="connsiteY20" fmla="*/ 845613 h 1000416"/>
                <a:gd name="connsiteX21" fmla="*/ 644525 w 777479"/>
                <a:gd name="connsiteY21" fmla="*/ 723971 h 1000416"/>
                <a:gd name="connsiteX22" fmla="*/ 632619 w 777479"/>
                <a:gd name="connsiteY22" fmla="*/ 647771 h 1000416"/>
                <a:gd name="connsiteX23" fmla="*/ 718344 w 777479"/>
                <a:gd name="connsiteY23" fmla="*/ 797789 h 1000416"/>
                <a:gd name="connsiteX24" fmla="*/ 770732 w 777479"/>
                <a:gd name="connsiteY24" fmla="*/ 776358 h 1000416"/>
                <a:gd name="connsiteX25" fmla="*/ 758825 w 777479"/>
                <a:gd name="connsiteY25" fmla="*/ 635864 h 1000416"/>
                <a:gd name="connsiteX26" fmla="*/ 668338 w 777479"/>
                <a:gd name="connsiteY26" fmla="*/ 464414 h 1000416"/>
                <a:gd name="connsiteX27" fmla="*/ 577964 w 777479"/>
                <a:gd name="connsiteY27" fmla="*/ 0 h 1000416"/>
                <a:gd name="connsiteX0" fmla="*/ 224488 w 777479"/>
                <a:gd name="connsiteY0" fmla="*/ 79294 h 935141"/>
                <a:gd name="connsiteX1" fmla="*/ 239713 w 777479"/>
                <a:gd name="connsiteY1" fmla="*/ 381071 h 935141"/>
                <a:gd name="connsiteX2" fmla="*/ 82550 w 777479"/>
                <a:gd name="connsiteY2" fmla="*/ 476321 h 935141"/>
                <a:gd name="connsiteX3" fmla="*/ 3969 w 777479"/>
                <a:gd name="connsiteY3" fmla="*/ 614433 h 935141"/>
                <a:gd name="connsiteX4" fmla="*/ 106363 w 777479"/>
                <a:gd name="connsiteY4" fmla="*/ 628721 h 935141"/>
                <a:gd name="connsiteX5" fmla="*/ 254000 w 777479"/>
                <a:gd name="connsiteY5" fmla="*/ 526327 h 935141"/>
                <a:gd name="connsiteX6" fmla="*/ 261144 w 777479"/>
                <a:gd name="connsiteY6" fmla="*/ 538233 h 935141"/>
                <a:gd name="connsiteX7" fmla="*/ 223044 w 777479"/>
                <a:gd name="connsiteY7" fmla="*/ 673964 h 935141"/>
                <a:gd name="connsiteX8" fmla="*/ 198834 w 777479"/>
                <a:gd name="connsiteY8" fmla="*/ 800171 h 935141"/>
                <a:gd name="connsiteX9" fmla="*/ 248147 w 777479"/>
                <a:gd name="connsiteY9" fmla="*/ 890286 h 935141"/>
                <a:gd name="connsiteX10" fmla="*/ 335682 w 777479"/>
                <a:gd name="connsiteY10" fmla="*/ 748552 h 935141"/>
                <a:gd name="connsiteX11" fmla="*/ 368300 w 777479"/>
                <a:gd name="connsiteY11" fmla="*/ 628720 h 935141"/>
                <a:gd name="connsiteX12" fmla="*/ 375444 w 777479"/>
                <a:gd name="connsiteY12" fmla="*/ 695396 h 935141"/>
                <a:gd name="connsiteX13" fmla="*/ 391828 w 777479"/>
                <a:gd name="connsiteY13" fmla="*/ 751222 h 935141"/>
                <a:gd name="connsiteX14" fmla="*/ 465593 w 777479"/>
                <a:gd name="connsiteY14" fmla="*/ 821799 h 935141"/>
                <a:gd name="connsiteX15" fmla="*/ 504032 w 777479"/>
                <a:gd name="connsiteY15" fmla="*/ 909708 h 935141"/>
                <a:gd name="connsiteX16" fmla="*/ 504032 w 777479"/>
                <a:gd name="connsiteY16" fmla="*/ 669201 h 935141"/>
                <a:gd name="connsiteX17" fmla="*/ 527844 w 777479"/>
                <a:gd name="connsiteY17" fmla="*/ 783502 h 935141"/>
                <a:gd name="connsiteX18" fmla="*/ 573088 w 777479"/>
                <a:gd name="connsiteY18" fmla="*/ 881133 h 935141"/>
                <a:gd name="connsiteX19" fmla="*/ 625475 w 777479"/>
                <a:gd name="connsiteY19" fmla="*/ 902564 h 935141"/>
                <a:gd name="connsiteX20" fmla="*/ 662013 w 777479"/>
                <a:gd name="connsiteY20" fmla="*/ 845613 h 935141"/>
                <a:gd name="connsiteX21" fmla="*/ 644525 w 777479"/>
                <a:gd name="connsiteY21" fmla="*/ 723971 h 935141"/>
                <a:gd name="connsiteX22" fmla="*/ 632619 w 777479"/>
                <a:gd name="connsiteY22" fmla="*/ 647771 h 935141"/>
                <a:gd name="connsiteX23" fmla="*/ 718344 w 777479"/>
                <a:gd name="connsiteY23" fmla="*/ 797789 h 935141"/>
                <a:gd name="connsiteX24" fmla="*/ 770732 w 777479"/>
                <a:gd name="connsiteY24" fmla="*/ 776358 h 935141"/>
                <a:gd name="connsiteX25" fmla="*/ 758825 w 777479"/>
                <a:gd name="connsiteY25" fmla="*/ 635864 h 935141"/>
                <a:gd name="connsiteX26" fmla="*/ 668338 w 777479"/>
                <a:gd name="connsiteY26" fmla="*/ 464414 h 935141"/>
                <a:gd name="connsiteX27" fmla="*/ 577964 w 777479"/>
                <a:gd name="connsiteY27" fmla="*/ 0 h 935141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65593 w 777479"/>
                <a:gd name="connsiteY14" fmla="*/ 821799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77734 w 777479"/>
                <a:gd name="connsiteY16" fmla="*/ 72545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89875 w 777479"/>
                <a:gd name="connsiteY16" fmla="*/ 62911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10121"/>
                <a:gd name="connsiteX1" fmla="*/ 239713 w 777479"/>
                <a:gd name="connsiteY1" fmla="*/ 381071 h 910121"/>
                <a:gd name="connsiteX2" fmla="*/ 82550 w 777479"/>
                <a:gd name="connsiteY2" fmla="*/ 476321 h 910121"/>
                <a:gd name="connsiteX3" fmla="*/ 3969 w 777479"/>
                <a:gd name="connsiteY3" fmla="*/ 614433 h 910121"/>
                <a:gd name="connsiteX4" fmla="*/ 106363 w 777479"/>
                <a:gd name="connsiteY4" fmla="*/ 628721 h 910121"/>
                <a:gd name="connsiteX5" fmla="*/ 254000 w 777479"/>
                <a:gd name="connsiteY5" fmla="*/ 526327 h 910121"/>
                <a:gd name="connsiteX6" fmla="*/ 261144 w 777479"/>
                <a:gd name="connsiteY6" fmla="*/ 538233 h 910121"/>
                <a:gd name="connsiteX7" fmla="*/ 223044 w 777479"/>
                <a:gd name="connsiteY7" fmla="*/ 673964 h 910121"/>
                <a:gd name="connsiteX8" fmla="*/ 198834 w 777479"/>
                <a:gd name="connsiteY8" fmla="*/ 800171 h 910121"/>
                <a:gd name="connsiteX9" fmla="*/ 248147 w 777479"/>
                <a:gd name="connsiteY9" fmla="*/ 890286 h 910121"/>
                <a:gd name="connsiteX10" fmla="*/ 335682 w 777479"/>
                <a:gd name="connsiteY10" fmla="*/ 748552 h 910121"/>
                <a:gd name="connsiteX11" fmla="*/ 368300 w 777479"/>
                <a:gd name="connsiteY11" fmla="*/ 628720 h 910121"/>
                <a:gd name="connsiteX12" fmla="*/ 381480 w 777479"/>
                <a:gd name="connsiteY12" fmla="*/ 669351 h 910121"/>
                <a:gd name="connsiteX13" fmla="*/ 395874 w 777479"/>
                <a:gd name="connsiteY13" fmla="*/ 719109 h 910121"/>
                <a:gd name="connsiteX14" fmla="*/ 432757 w 777479"/>
                <a:gd name="connsiteY14" fmla="*/ 754397 h 910121"/>
                <a:gd name="connsiteX15" fmla="*/ 463340 w 777479"/>
                <a:gd name="connsiteY15" fmla="*/ 675701 h 910121"/>
                <a:gd name="connsiteX16" fmla="*/ 489875 w 777479"/>
                <a:gd name="connsiteY16" fmla="*/ 629119 h 910121"/>
                <a:gd name="connsiteX17" fmla="*/ 504032 w 777479"/>
                <a:gd name="connsiteY17" fmla="*/ 669201 h 910121"/>
                <a:gd name="connsiteX18" fmla="*/ 518664 w 777479"/>
                <a:gd name="connsiteY18" fmla="*/ 728634 h 910121"/>
                <a:gd name="connsiteX19" fmla="*/ 573088 w 777479"/>
                <a:gd name="connsiteY19" fmla="*/ 881133 h 910121"/>
                <a:gd name="connsiteX20" fmla="*/ 625475 w 777479"/>
                <a:gd name="connsiteY20" fmla="*/ 902564 h 910121"/>
                <a:gd name="connsiteX21" fmla="*/ 662013 w 777479"/>
                <a:gd name="connsiteY21" fmla="*/ 845613 h 910121"/>
                <a:gd name="connsiteX22" fmla="*/ 644525 w 777479"/>
                <a:gd name="connsiteY22" fmla="*/ 723971 h 910121"/>
                <a:gd name="connsiteX23" fmla="*/ 632619 w 777479"/>
                <a:gd name="connsiteY23" fmla="*/ 647771 h 910121"/>
                <a:gd name="connsiteX24" fmla="*/ 718344 w 777479"/>
                <a:gd name="connsiteY24" fmla="*/ 797789 h 910121"/>
                <a:gd name="connsiteX25" fmla="*/ 770732 w 777479"/>
                <a:gd name="connsiteY25" fmla="*/ 776358 h 910121"/>
                <a:gd name="connsiteX26" fmla="*/ 758825 w 777479"/>
                <a:gd name="connsiteY26" fmla="*/ 635864 h 910121"/>
                <a:gd name="connsiteX27" fmla="*/ 668338 w 777479"/>
                <a:gd name="connsiteY27" fmla="*/ 464414 h 910121"/>
                <a:gd name="connsiteX28" fmla="*/ 577964 w 777479"/>
                <a:gd name="connsiteY28" fmla="*/ 0 h 910121"/>
                <a:gd name="connsiteX0" fmla="*/ 224488 w 777479"/>
                <a:gd name="connsiteY0" fmla="*/ 79294 h 916179"/>
                <a:gd name="connsiteX1" fmla="*/ 239713 w 777479"/>
                <a:gd name="connsiteY1" fmla="*/ 381071 h 916179"/>
                <a:gd name="connsiteX2" fmla="*/ 82550 w 777479"/>
                <a:gd name="connsiteY2" fmla="*/ 476321 h 916179"/>
                <a:gd name="connsiteX3" fmla="*/ 3969 w 777479"/>
                <a:gd name="connsiteY3" fmla="*/ 614433 h 916179"/>
                <a:gd name="connsiteX4" fmla="*/ 106363 w 777479"/>
                <a:gd name="connsiteY4" fmla="*/ 628721 h 916179"/>
                <a:gd name="connsiteX5" fmla="*/ 254000 w 777479"/>
                <a:gd name="connsiteY5" fmla="*/ 526327 h 916179"/>
                <a:gd name="connsiteX6" fmla="*/ 261144 w 777479"/>
                <a:gd name="connsiteY6" fmla="*/ 538233 h 916179"/>
                <a:gd name="connsiteX7" fmla="*/ 223044 w 777479"/>
                <a:gd name="connsiteY7" fmla="*/ 673964 h 916179"/>
                <a:gd name="connsiteX8" fmla="*/ 198834 w 777479"/>
                <a:gd name="connsiteY8" fmla="*/ 800171 h 916179"/>
                <a:gd name="connsiteX9" fmla="*/ 248147 w 777479"/>
                <a:gd name="connsiteY9" fmla="*/ 890286 h 916179"/>
                <a:gd name="connsiteX10" fmla="*/ 335682 w 777479"/>
                <a:gd name="connsiteY10" fmla="*/ 748552 h 916179"/>
                <a:gd name="connsiteX11" fmla="*/ 368300 w 777479"/>
                <a:gd name="connsiteY11" fmla="*/ 628720 h 916179"/>
                <a:gd name="connsiteX12" fmla="*/ 381480 w 777479"/>
                <a:gd name="connsiteY12" fmla="*/ 669351 h 916179"/>
                <a:gd name="connsiteX13" fmla="*/ 395874 w 777479"/>
                <a:gd name="connsiteY13" fmla="*/ 719109 h 916179"/>
                <a:gd name="connsiteX14" fmla="*/ 432757 w 777479"/>
                <a:gd name="connsiteY14" fmla="*/ 754397 h 916179"/>
                <a:gd name="connsiteX15" fmla="*/ 463340 w 777479"/>
                <a:gd name="connsiteY15" fmla="*/ 675701 h 916179"/>
                <a:gd name="connsiteX16" fmla="*/ 489875 w 777479"/>
                <a:gd name="connsiteY16" fmla="*/ 629119 h 916179"/>
                <a:gd name="connsiteX17" fmla="*/ 504032 w 777479"/>
                <a:gd name="connsiteY17" fmla="*/ 669201 h 916179"/>
                <a:gd name="connsiteX18" fmla="*/ 518664 w 777479"/>
                <a:gd name="connsiteY18" fmla="*/ 728634 h 916179"/>
                <a:gd name="connsiteX19" fmla="*/ 555548 w 777479"/>
                <a:gd name="connsiteY19" fmla="*/ 763923 h 916179"/>
                <a:gd name="connsiteX20" fmla="*/ 625475 w 777479"/>
                <a:gd name="connsiteY20" fmla="*/ 902564 h 916179"/>
                <a:gd name="connsiteX21" fmla="*/ 662013 w 777479"/>
                <a:gd name="connsiteY21" fmla="*/ 845613 h 916179"/>
                <a:gd name="connsiteX22" fmla="*/ 644525 w 777479"/>
                <a:gd name="connsiteY22" fmla="*/ 723971 h 916179"/>
                <a:gd name="connsiteX23" fmla="*/ 632619 w 777479"/>
                <a:gd name="connsiteY23" fmla="*/ 647771 h 916179"/>
                <a:gd name="connsiteX24" fmla="*/ 718344 w 777479"/>
                <a:gd name="connsiteY24" fmla="*/ 797789 h 916179"/>
                <a:gd name="connsiteX25" fmla="*/ 770732 w 777479"/>
                <a:gd name="connsiteY25" fmla="*/ 776358 h 916179"/>
                <a:gd name="connsiteX26" fmla="*/ 758825 w 777479"/>
                <a:gd name="connsiteY26" fmla="*/ 635864 h 916179"/>
                <a:gd name="connsiteX27" fmla="*/ 668338 w 777479"/>
                <a:gd name="connsiteY27" fmla="*/ 464414 h 916179"/>
                <a:gd name="connsiteX28" fmla="*/ 577964 w 777479"/>
                <a:gd name="connsiteY28" fmla="*/ 0 h 91617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62013 w 777479"/>
                <a:gd name="connsiteY21" fmla="*/ 845613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32619 w 777479"/>
                <a:gd name="connsiteY22" fmla="*/ 647771 h 898889"/>
                <a:gd name="connsiteX23" fmla="*/ 718344 w 777479"/>
                <a:gd name="connsiteY23" fmla="*/ 797789 h 898889"/>
                <a:gd name="connsiteX24" fmla="*/ 770732 w 777479"/>
                <a:gd name="connsiteY24" fmla="*/ 776358 h 898889"/>
                <a:gd name="connsiteX25" fmla="*/ 758825 w 777479"/>
                <a:gd name="connsiteY25" fmla="*/ 635864 h 898889"/>
                <a:gd name="connsiteX26" fmla="*/ 668338 w 777479"/>
                <a:gd name="connsiteY26" fmla="*/ 464414 h 898889"/>
                <a:gd name="connsiteX27" fmla="*/ 577964 w 777479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18344 w 764914"/>
                <a:gd name="connsiteY23" fmla="*/ 797789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45501 w 764914"/>
                <a:gd name="connsiteY21" fmla="*/ 706047 h 898889"/>
                <a:gd name="connsiteX22" fmla="*/ 631107 w 764914"/>
                <a:gd name="connsiteY22" fmla="*/ 656289 h 898889"/>
                <a:gd name="connsiteX23" fmla="*/ 632619 w 764914"/>
                <a:gd name="connsiteY23" fmla="*/ 647771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4914" h="89888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0667" y="641920"/>
                    <a:pt x="368300" y="628720"/>
                  </a:cubicBezTo>
                  <a:cubicBezTo>
                    <a:pt x="375933" y="615520"/>
                    <a:pt x="376884" y="654286"/>
                    <a:pt x="381480" y="669351"/>
                  </a:cubicBezTo>
                  <a:cubicBezTo>
                    <a:pt x="386076" y="684416"/>
                    <a:pt x="386653" y="710287"/>
                    <a:pt x="395874" y="719109"/>
                  </a:cubicBezTo>
                  <a:cubicBezTo>
                    <a:pt x="405095" y="727931"/>
                    <a:pt x="422486" y="726578"/>
                    <a:pt x="436804" y="722284"/>
                  </a:cubicBezTo>
                  <a:cubicBezTo>
                    <a:pt x="451122" y="717990"/>
                    <a:pt x="472936" y="708874"/>
                    <a:pt x="481781" y="693346"/>
                  </a:cubicBezTo>
                  <a:cubicBezTo>
                    <a:pt x="490626" y="677818"/>
                    <a:pt x="486167" y="633143"/>
                    <a:pt x="489875" y="629119"/>
                  </a:cubicBezTo>
                  <a:cubicBezTo>
                    <a:pt x="493584" y="625095"/>
                    <a:pt x="498559" y="657967"/>
                    <a:pt x="504032" y="669201"/>
                  </a:cubicBezTo>
                  <a:cubicBezTo>
                    <a:pt x="509505" y="680435"/>
                    <a:pt x="513451" y="686086"/>
                    <a:pt x="522711" y="696521"/>
                  </a:cubicBezTo>
                  <a:cubicBezTo>
                    <a:pt x="531971" y="706956"/>
                    <a:pt x="546626" y="725398"/>
                    <a:pt x="559595" y="731809"/>
                  </a:cubicBezTo>
                  <a:cubicBezTo>
                    <a:pt x="572564" y="738220"/>
                    <a:pt x="586206" y="739279"/>
                    <a:pt x="600524" y="734985"/>
                  </a:cubicBezTo>
                  <a:cubicBezTo>
                    <a:pt x="614842" y="730691"/>
                    <a:pt x="640404" y="719163"/>
                    <a:pt x="645501" y="706047"/>
                  </a:cubicBezTo>
                  <a:cubicBezTo>
                    <a:pt x="650598" y="692931"/>
                    <a:pt x="633254" y="666002"/>
                    <a:pt x="631107" y="656289"/>
                  </a:cubicBezTo>
                  <a:cubicBezTo>
                    <a:pt x="628960" y="646576"/>
                    <a:pt x="620325" y="636008"/>
                    <a:pt x="632619" y="647771"/>
                  </a:cubicBezTo>
                  <a:cubicBezTo>
                    <a:pt x="644913" y="659534"/>
                    <a:pt x="683839" y="728850"/>
                    <a:pt x="704873" y="726866"/>
                  </a:cubicBezTo>
                  <a:cubicBezTo>
                    <a:pt x="725907" y="724882"/>
                    <a:pt x="764914" y="679606"/>
                    <a:pt x="758825" y="635864"/>
                  </a:cubicBezTo>
                  <a:cubicBezTo>
                    <a:pt x="752736" y="592122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" name="Freeform 55"/>
            <p:cNvSpPr/>
            <p:nvPr/>
          </p:nvSpPr>
          <p:spPr>
            <a:xfrm>
              <a:off x="1139431" y="1344988"/>
              <a:ext cx="524655" cy="397240"/>
            </a:xfrm>
            <a:custGeom>
              <a:avLst/>
              <a:gdLst>
                <a:gd name="connsiteX0" fmla="*/ 374755 w 524656"/>
                <a:gd name="connsiteY0" fmla="*/ 0 h 397240"/>
                <a:gd name="connsiteX1" fmla="*/ 74951 w 524656"/>
                <a:gd name="connsiteY1" fmla="*/ 179882 h 397240"/>
                <a:gd name="connsiteX2" fmla="*/ 74951 w 524656"/>
                <a:gd name="connsiteY2" fmla="*/ 389745 h 397240"/>
                <a:gd name="connsiteX3" fmla="*/ 524656 w 524656"/>
                <a:gd name="connsiteY3" fmla="*/ 224853 h 39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656" h="397240">
                  <a:moveTo>
                    <a:pt x="374755" y="0"/>
                  </a:moveTo>
                  <a:cubicBezTo>
                    <a:pt x="249836" y="57462"/>
                    <a:pt x="124918" y="114925"/>
                    <a:pt x="74951" y="179882"/>
                  </a:cubicBezTo>
                  <a:cubicBezTo>
                    <a:pt x="24984" y="244839"/>
                    <a:pt x="0" y="382250"/>
                    <a:pt x="74951" y="389745"/>
                  </a:cubicBezTo>
                  <a:cubicBezTo>
                    <a:pt x="149902" y="397240"/>
                    <a:pt x="337279" y="311046"/>
                    <a:pt x="524656" y="224853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7" name="Freeform 56"/>
            <p:cNvSpPr/>
            <p:nvPr/>
          </p:nvSpPr>
          <p:spPr>
            <a:xfrm>
              <a:off x="1331804" y="1554853"/>
              <a:ext cx="572124" cy="389743"/>
            </a:xfrm>
            <a:custGeom>
              <a:avLst/>
              <a:gdLst>
                <a:gd name="connsiteX0" fmla="*/ 347273 w 572125"/>
                <a:gd name="connsiteY0" fmla="*/ 0 h 389744"/>
                <a:gd name="connsiteX1" fmla="*/ 32479 w 572125"/>
                <a:gd name="connsiteY1" fmla="*/ 254832 h 389744"/>
                <a:gd name="connsiteX2" fmla="*/ 152400 w 572125"/>
                <a:gd name="connsiteY2" fmla="*/ 389744 h 389744"/>
                <a:gd name="connsiteX3" fmla="*/ 572125 w 572125"/>
                <a:gd name="connsiteY3" fmla="*/ 254832 h 38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125" h="389744">
                  <a:moveTo>
                    <a:pt x="347273" y="0"/>
                  </a:moveTo>
                  <a:cubicBezTo>
                    <a:pt x="206115" y="94937"/>
                    <a:pt x="64958" y="189875"/>
                    <a:pt x="32479" y="254832"/>
                  </a:cubicBezTo>
                  <a:cubicBezTo>
                    <a:pt x="0" y="319789"/>
                    <a:pt x="62459" y="389744"/>
                    <a:pt x="152400" y="389744"/>
                  </a:cubicBezTo>
                  <a:cubicBezTo>
                    <a:pt x="242341" y="389744"/>
                    <a:pt x="407233" y="322288"/>
                    <a:pt x="572125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8" name="Freeform 57"/>
            <p:cNvSpPr/>
            <p:nvPr/>
          </p:nvSpPr>
          <p:spPr>
            <a:xfrm>
              <a:off x="1585626" y="1793550"/>
              <a:ext cx="354767" cy="269821"/>
            </a:xfrm>
            <a:custGeom>
              <a:avLst/>
              <a:gdLst>
                <a:gd name="connsiteX0" fmla="*/ 294807 w 354768"/>
                <a:gd name="connsiteY0" fmla="*/ 0 h 269822"/>
                <a:gd name="connsiteX1" fmla="*/ 39974 w 354768"/>
                <a:gd name="connsiteY1" fmla="*/ 74950 h 269822"/>
                <a:gd name="connsiteX2" fmla="*/ 54965 w 354768"/>
                <a:gd name="connsiteY2" fmla="*/ 239842 h 269822"/>
                <a:gd name="connsiteX3" fmla="*/ 354768 w 354768"/>
                <a:gd name="connsiteY3" fmla="*/ 254832 h 26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768" h="269822">
                  <a:moveTo>
                    <a:pt x="294807" y="0"/>
                  </a:moveTo>
                  <a:cubicBezTo>
                    <a:pt x="187377" y="17488"/>
                    <a:pt x="79948" y="34976"/>
                    <a:pt x="39974" y="74950"/>
                  </a:cubicBezTo>
                  <a:cubicBezTo>
                    <a:pt x="0" y="114924"/>
                    <a:pt x="2499" y="209862"/>
                    <a:pt x="54965" y="239842"/>
                  </a:cubicBezTo>
                  <a:cubicBezTo>
                    <a:pt x="107431" y="269822"/>
                    <a:pt x="231099" y="262327"/>
                    <a:pt x="354768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7" name="Group 42"/>
          <p:cNvGrpSpPr/>
          <p:nvPr/>
        </p:nvGrpSpPr>
        <p:grpSpPr>
          <a:xfrm rot="14716639">
            <a:off x="5403879" y="2370305"/>
            <a:ext cx="1229298" cy="1350597"/>
            <a:chOff x="6588224" y="4077072"/>
            <a:chExt cx="1440160" cy="1440160"/>
          </a:xfrm>
        </p:grpSpPr>
        <p:sp>
          <p:nvSpPr>
            <p:cNvPr id="147" name="Block Arc 146"/>
            <p:cNvSpPr/>
            <p:nvPr/>
          </p:nvSpPr>
          <p:spPr>
            <a:xfrm>
              <a:off x="6588224" y="4077072"/>
              <a:ext cx="1440160" cy="1440160"/>
            </a:xfrm>
            <a:prstGeom prst="blockArc">
              <a:avLst>
                <a:gd name="adj1" fmla="val 15060776"/>
                <a:gd name="adj2" fmla="val 3445876"/>
                <a:gd name="adj3" fmla="val 7339"/>
              </a:avLst>
            </a:prstGeom>
            <a:solidFill>
              <a:srgbClr val="80808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148" name="Rectangle 147"/>
            <p:cNvSpPr/>
            <p:nvPr/>
          </p:nvSpPr>
          <p:spPr>
            <a:xfrm>
              <a:off x="6804248" y="5322347"/>
              <a:ext cx="1224136" cy="144016"/>
            </a:xfrm>
            <a:prstGeom prst="rect">
              <a:avLst/>
            </a:prstGeom>
            <a:solidFill>
              <a:srgbClr val="5F5F5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8" name="Group 119"/>
          <p:cNvGrpSpPr/>
          <p:nvPr/>
        </p:nvGrpSpPr>
        <p:grpSpPr>
          <a:xfrm rot="14716639">
            <a:off x="5780585" y="2676239"/>
            <a:ext cx="787188" cy="676114"/>
            <a:chOff x="755576" y="3789040"/>
            <a:chExt cx="1170619" cy="1080120"/>
          </a:xfrm>
        </p:grpSpPr>
        <p:grpSp>
          <p:nvGrpSpPr>
            <p:cNvPr id="139" name="Group 93"/>
            <p:cNvGrpSpPr/>
            <p:nvPr/>
          </p:nvGrpSpPr>
          <p:grpSpPr>
            <a:xfrm>
              <a:off x="755576" y="3789040"/>
              <a:ext cx="1120378" cy="1080120"/>
              <a:chOff x="1147366" y="1844824"/>
              <a:chExt cx="1120378" cy="1080120"/>
            </a:xfrm>
          </p:grpSpPr>
          <p:sp>
            <p:nvSpPr>
              <p:cNvPr id="141" name="Rounded Rectangle 140"/>
              <p:cNvSpPr/>
              <p:nvPr/>
            </p:nvSpPr>
            <p:spPr>
              <a:xfrm>
                <a:off x="1475656" y="1844824"/>
                <a:ext cx="792088" cy="1080120"/>
              </a:xfrm>
              <a:prstGeom prst="round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42" name="Group 90"/>
              <p:cNvGrpSpPr/>
              <p:nvPr/>
            </p:nvGrpSpPr>
            <p:grpSpPr>
              <a:xfrm>
                <a:off x="1619672" y="2060848"/>
                <a:ext cx="504056" cy="720080"/>
                <a:chOff x="1547664" y="2060848"/>
                <a:chExt cx="648072" cy="720080"/>
              </a:xfrm>
            </p:grpSpPr>
            <p:sp>
              <p:nvSpPr>
                <p:cNvPr id="144" name="Rectangle 143"/>
                <p:cNvSpPr/>
                <p:nvPr/>
              </p:nvSpPr>
              <p:spPr>
                <a:xfrm>
                  <a:off x="1835696" y="2276872"/>
                  <a:ext cx="360040" cy="45719"/>
                </a:xfrm>
                <a:prstGeom prst="rect">
                  <a:avLst/>
                </a:prstGeom>
                <a:solidFill>
                  <a:srgbClr val="9933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45" name="Trapezoid 144"/>
                <p:cNvSpPr/>
                <p:nvPr/>
              </p:nvSpPr>
              <p:spPr>
                <a:xfrm>
                  <a:off x="1547664" y="2204864"/>
                  <a:ext cx="432048" cy="576064"/>
                </a:xfrm>
                <a:prstGeom prst="trapezoid">
                  <a:avLst/>
                </a:prstGeom>
                <a:solidFill>
                  <a:srgbClr val="9933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46" name="Chord 145"/>
                <p:cNvSpPr/>
                <p:nvPr/>
              </p:nvSpPr>
              <p:spPr>
                <a:xfrm>
                  <a:off x="1619672" y="2060848"/>
                  <a:ext cx="288032" cy="360040"/>
                </a:xfrm>
                <a:prstGeom prst="chord">
                  <a:avLst>
                    <a:gd name="adj1" fmla="val 10535898"/>
                    <a:gd name="adj2" fmla="val 235772"/>
                  </a:avLst>
                </a:prstGeom>
                <a:solidFill>
                  <a:srgbClr val="9933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43" name="Block Arc 142"/>
              <p:cNvSpPr/>
              <p:nvPr/>
            </p:nvSpPr>
            <p:spPr>
              <a:xfrm>
                <a:off x="1147366" y="2057673"/>
                <a:ext cx="641722" cy="648072"/>
              </a:xfrm>
              <a:prstGeom prst="blockArc">
                <a:avLst>
                  <a:gd name="adj1" fmla="val 5444717"/>
                  <a:gd name="adj2" fmla="val 16176228"/>
                  <a:gd name="adj3" fmla="val 22914"/>
                </a:avLst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40" name="TextBox 139"/>
            <p:cNvSpPr txBox="1"/>
            <p:nvPr/>
          </p:nvSpPr>
          <p:spPr>
            <a:xfrm>
              <a:off x="1077081" y="3790227"/>
              <a:ext cx="849114" cy="2704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500" b="1" dirty="0" smtClean="0"/>
                <a:t>EXTERMINATE</a:t>
              </a:r>
              <a:endParaRPr lang="en-GB" sz="500" b="1" dirty="0"/>
            </a:p>
          </p:txBody>
        </p:sp>
      </p:grpSp>
      <p:grpSp>
        <p:nvGrpSpPr>
          <p:cNvPr id="168" name="Group 167"/>
          <p:cNvGrpSpPr/>
          <p:nvPr/>
        </p:nvGrpSpPr>
        <p:grpSpPr>
          <a:xfrm>
            <a:off x="467544" y="2204864"/>
            <a:ext cx="2131684" cy="2970798"/>
            <a:chOff x="1763687" y="1628800"/>
            <a:chExt cx="2131684" cy="2970798"/>
          </a:xfrm>
        </p:grpSpPr>
        <p:grpSp>
          <p:nvGrpSpPr>
            <p:cNvPr id="169" name="Group 24"/>
            <p:cNvGrpSpPr/>
            <p:nvPr/>
          </p:nvGrpSpPr>
          <p:grpSpPr>
            <a:xfrm>
              <a:off x="1763687" y="1628800"/>
              <a:ext cx="1920055" cy="2970798"/>
              <a:chOff x="6660232" y="2956181"/>
              <a:chExt cx="1542473" cy="2668555"/>
            </a:xfrm>
          </p:grpSpPr>
          <p:sp>
            <p:nvSpPr>
              <p:cNvPr id="175" name="Isosceles Triangle 174"/>
              <p:cNvSpPr/>
              <p:nvPr/>
            </p:nvSpPr>
            <p:spPr>
              <a:xfrm rot="16200000">
                <a:off x="5994412" y="3734780"/>
                <a:ext cx="2555776" cy="1224136"/>
              </a:xfrm>
              <a:prstGeom prst="triangle">
                <a:avLst/>
              </a:prstGeom>
              <a:solidFill>
                <a:srgbClr val="9900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76" name="Group 51"/>
              <p:cNvGrpSpPr/>
              <p:nvPr/>
            </p:nvGrpSpPr>
            <p:grpSpPr>
              <a:xfrm rot="501749" flipH="1">
                <a:off x="7485197" y="2956181"/>
                <a:ext cx="717508" cy="504563"/>
                <a:chOff x="2195736" y="1196752"/>
                <a:chExt cx="1296144" cy="792088"/>
              </a:xfrm>
              <a:solidFill>
                <a:srgbClr val="FFFF00"/>
              </a:solidFill>
            </p:grpSpPr>
            <p:sp>
              <p:nvSpPr>
                <p:cNvPr id="179" name="Freeform 178"/>
                <p:cNvSpPr/>
                <p:nvPr/>
              </p:nvSpPr>
              <p:spPr>
                <a:xfrm>
                  <a:off x="2195736" y="1484784"/>
                  <a:ext cx="1296144" cy="145366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144" h="145366">
                      <a:moveTo>
                        <a:pt x="0" y="0"/>
                      </a:moveTo>
                      <a:cubicBezTo>
                        <a:pt x="91440" y="45719"/>
                        <a:pt x="182880" y="91439"/>
                        <a:pt x="337625" y="112541"/>
                      </a:cubicBezTo>
                      <a:cubicBezTo>
                        <a:pt x="492370" y="133643"/>
                        <a:pt x="768715" y="145366"/>
                        <a:pt x="928468" y="126609"/>
                      </a:cubicBezTo>
                      <a:cubicBezTo>
                        <a:pt x="1088221" y="107852"/>
                        <a:pt x="1228150" y="36341"/>
                        <a:pt x="1296144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180" name="Chord 179"/>
                <p:cNvSpPr/>
                <p:nvPr/>
              </p:nvSpPr>
              <p:spPr>
                <a:xfrm>
                  <a:off x="2483768" y="1196752"/>
                  <a:ext cx="720080" cy="792088"/>
                </a:xfrm>
                <a:prstGeom prst="chord">
                  <a:avLst>
                    <a:gd name="adj1" fmla="val 10765082"/>
                    <a:gd name="adj2" fmla="val 108958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77" name="Oval 176"/>
              <p:cNvSpPr/>
              <p:nvPr/>
            </p:nvSpPr>
            <p:spPr>
              <a:xfrm flipH="1">
                <a:off x="7468605" y="3947498"/>
                <a:ext cx="55723" cy="17278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8" name="Oval 177"/>
              <p:cNvSpPr/>
              <p:nvPr/>
            </p:nvSpPr>
            <p:spPr>
              <a:xfrm flipH="1">
                <a:off x="7131634" y="3958042"/>
                <a:ext cx="55723" cy="17278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70" name="Group 74"/>
            <p:cNvGrpSpPr/>
            <p:nvPr/>
          </p:nvGrpSpPr>
          <p:grpSpPr>
            <a:xfrm flipH="1">
              <a:off x="2350492" y="2722812"/>
              <a:ext cx="488816" cy="204097"/>
              <a:chOff x="3633226" y="2849680"/>
              <a:chExt cx="550124" cy="239106"/>
            </a:xfrm>
          </p:grpSpPr>
          <p:sp>
            <p:nvSpPr>
              <p:cNvPr id="173" name="Oval 172"/>
              <p:cNvSpPr/>
              <p:nvPr/>
            </p:nvSpPr>
            <p:spPr>
              <a:xfrm>
                <a:off x="3633226" y="2849680"/>
                <a:ext cx="78063" cy="22534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4" name="Oval 173"/>
              <p:cNvSpPr/>
              <p:nvPr/>
            </p:nvSpPr>
            <p:spPr>
              <a:xfrm>
                <a:off x="4105287" y="2863440"/>
                <a:ext cx="78063" cy="22534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71" name="Freeform 170"/>
            <p:cNvSpPr/>
            <p:nvPr/>
          </p:nvSpPr>
          <p:spPr>
            <a:xfrm rot="13657382" flipH="1">
              <a:off x="3133312" y="2445909"/>
              <a:ext cx="648914" cy="87520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2" name="Arc 171"/>
            <p:cNvSpPr/>
            <p:nvPr/>
          </p:nvSpPr>
          <p:spPr>
            <a:xfrm rot="21406562" flipV="1">
              <a:off x="2210170" y="3235489"/>
              <a:ext cx="815676" cy="536281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190" name="Freeform 189"/>
          <p:cNvSpPr/>
          <p:nvPr/>
        </p:nvSpPr>
        <p:spPr>
          <a:xfrm>
            <a:off x="498944" y="5517232"/>
            <a:ext cx="1849438" cy="639763"/>
          </a:xfrm>
          <a:custGeom>
            <a:avLst/>
            <a:gdLst>
              <a:gd name="connsiteX0" fmla="*/ 769144 w 1849438"/>
              <a:gd name="connsiteY0" fmla="*/ 3175 h 639763"/>
              <a:gd name="connsiteX1" fmla="*/ 478631 w 1849438"/>
              <a:gd name="connsiteY1" fmla="*/ 55563 h 639763"/>
              <a:gd name="connsiteX2" fmla="*/ 683419 w 1849438"/>
              <a:gd name="connsiteY2" fmla="*/ 122238 h 639763"/>
              <a:gd name="connsiteX3" fmla="*/ 150019 w 1849438"/>
              <a:gd name="connsiteY3" fmla="*/ 250825 h 639763"/>
              <a:gd name="connsiteX4" fmla="*/ 640556 w 1849438"/>
              <a:gd name="connsiteY4" fmla="*/ 369888 h 639763"/>
              <a:gd name="connsiteX5" fmla="*/ 2381 w 1849438"/>
              <a:gd name="connsiteY5" fmla="*/ 512763 h 639763"/>
              <a:gd name="connsiteX6" fmla="*/ 654844 w 1849438"/>
              <a:gd name="connsiteY6" fmla="*/ 622300 h 639763"/>
              <a:gd name="connsiteX7" fmla="*/ 1502569 w 1849438"/>
              <a:gd name="connsiteY7" fmla="*/ 617538 h 639763"/>
              <a:gd name="connsiteX8" fmla="*/ 1797844 w 1849438"/>
              <a:gd name="connsiteY8" fmla="*/ 536575 h 639763"/>
              <a:gd name="connsiteX9" fmla="*/ 1193006 w 1849438"/>
              <a:gd name="connsiteY9" fmla="*/ 455613 h 639763"/>
              <a:gd name="connsiteX10" fmla="*/ 1502569 w 1849438"/>
              <a:gd name="connsiteY10" fmla="*/ 327025 h 639763"/>
              <a:gd name="connsiteX11" fmla="*/ 1169194 w 1849438"/>
              <a:gd name="connsiteY11" fmla="*/ 217488 h 639763"/>
              <a:gd name="connsiteX12" fmla="*/ 1440656 w 1849438"/>
              <a:gd name="connsiteY12" fmla="*/ 36513 h 639763"/>
              <a:gd name="connsiteX13" fmla="*/ 769144 w 1849438"/>
              <a:gd name="connsiteY13" fmla="*/ 3175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49438" h="639763">
                <a:moveTo>
                  <a:pt x="769144" y="3175"/>
                </a:moveTo>
                <a:cubicBezTo>
                  <a:pt x="608807" y="6350"/>
                  <a:pt x="492918" y="35719"/>
                  <a:pt x="478631" y="55563"/>
                </a:cubicBezTo>
                <a:cubicBezTo>
                  <a:pt x="464344" y="75407"/>
                  <a:pt x="738188" y="89694"/>
                  <a:pt x="683419" y="122238"/>
                </a:cubicBezTo>
                <a:cubicBezTo>
                  <a:pt x="628650" y="154782"/>
                  <a:pt x="157163" y="209550"/>
                  <a:pt x="150019" y="250825"/>
                </a:cubicBezTo>
                <a:cubicBezTo>
                  <a:pt x="142875" y="292100"/>
                  <a:pt x="665162" y="326232"/>
                  <a:pt x="640556" y="369888"/>
                </a:cubicBezTo>
                <a:cubicBezTo>
                  <a:pt x="615950" y="413544"/>
                  <a:pt x="0" y="470694"/>
                  <a:pt x="2381" y="512763"/>
                </a:cubicBezTo>
                <a:cubicBezTo>
                  <a:pt x="4762" y="554832"/>
                  <a:pt x="404813" y="604838"/>
                  <a:pt x="654844" y="622300"/>
                </a:cubicBezTo>
                <a:cubicBezTo>
                  <a:pt x="904875" y="639763"/>
                  <a:pt x="1312069" y="631825"/>
                  <a:pt x="1502569" y="617538"/>
                </a:cubicBezTo>
                <a:cubicBezTo>
                  <a:pt x="1693069" y="603251"/>
                  <a:pt x="1849438" y="563562"/>
                  <a:pt x="1797844" y="536575"/>
                </a:cubicBezTo>
                <a:cubicBezTo>
                  <a:pt x="1746250" y="509588"/>
                  <a:pt x="1242219" y="490538"/>
                  <a:pt x="1193006" y="455613"/>
                </a:cubicBezTo>
                <a:cubicBezTo>
                  <a:pt x="1143794" y="420688"/>
                  <a:pt x="1506538" y="366713"/>
                  <a:pt x="1502569" y="327025"/>
                </a:cubicBezTo>
                <a:cubicBezTo>
                  <a:pt x="1498600" y="287338"/>
                  <a:pt x="1179513" y="265907"/>
                  <a:pt x="1169194" y="217488"/>
                </a:cubicBezTo>
                <a:cubicBezTo>
                  <a:pt x="1158875" y="169069"/>
                  <a:pt x="1509712" y="72232"/>
                  <a:pt x="1440656" y="36513"/>
                </a:cubicBezTo>
                <a:cubicBezTo>
                  <a:pt x="1371600" y="794"/>
                  <a:pt x="929481" y="0"/>
                  <a:pt x="769144" y="3175"/>
                </a:cubicBezTo>
                <a:close/>
              </a:path>
            </a:pathLst>
          </a:custGeom>
          <a:solidFill>
            <a:srgbClr val="66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91" name="Group 119"/>
          <p:cNvGrpSpPr/>
          <p:nvPr/>
        </p:nvGrpSpPr>
        <p:grpSpPr>
          <a:xfrm rot="14716639">
            <a:off x="1697762" y="-836959"/>
            <a:ext cx="787188" cy="676114"/>
            <a:chOff x="755576" y="3789040"/>
            <a:chExt cx="1170619" cy="1080120"/>
          </a:xfrm>
        </p:grpSpPr>
        <p:grpSp>
          <p:nvGrpSpPr>
            <p:cNvPr id="192" name="Group 93"/>
            <p:cNvGrpSpPr/>
            <p:nvPr/>
          </p:nvGrpSpPr>
          <p:grpSpPr>
            <a:xfrm>
              <a:off x="755576" y="3789040"/>
              <a:ext cx="1120378" cy="1080120"/>
              <a:chOff x="1147366" y="1844824"/>
              <a:chExt cx="1120378" cy="1080120"/>
            </a:xfrm>
          </p:grpSpPr>
          <p:sp>
            <p:nvSpPr>
              <p:cNvPr id="194" name="Rounded Rectangle 193"/>
              <p:cNvSpPr/>
              <p:nvPr/>
            </p:nvSpPr>
            <p:spPr>
              <a:xfrm>
                <a:off x="1475656" y="1844824"/>
                <a:ext cx="792088" cy="1080120"/>
              </a:xfrm>
              <a:prstGeom prst="round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95" name="Group 90"/>
              <p:cNvGrpSpPr/>
              <p:nvPr/>
            </p:nvGrpSpPr>
            <p:grpSpPr>
              <a:xfrm>
                <a:off x="1619672" y="2060848"/>
                <a:ext cx="504056" cy="720080"/>
                <a:chOff x="1547664" y="2060848"/>
                <a:chExt cx="648072" cy="720080"/>
              </a:xfrm>
            </p:grpSpPr>
            <p:sp>
              <p:nvSpPr>
                <p:cNvPr id="197" name="Rectangle 196"/>
                <p:cNvSpPr/>
                <p:nvPr/>
              </p:nvSpPr>
              <p:spPr>
                <a:xfrm>
                  <a:off x="1835696" y="2276872"/>
                  <a:ext cx="360040" cy="45719"/>
                </a:xfrm>
                <a:prstGeom prst="rect">
                  <a:avLst/>
                </a:prstGeom>
                <a:solidFill>
                  <a:srgbClr val="9933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98" name="Trapezoid 197"/>
                <p:cNvSpPr/>
                <p:nvPr/>
              </p:nvSpPr>
              <p:spPr>
                <a:xfrm>
                  <a:off x="1547664" y="2204864"/>
                  <a:ext cx="432048" cy="576064"/>
                </a:xfrm>
                <a:prstGeom prst="trapezoid">
                  <a:avLst/>
                </a:prstGeom>
                <a:solidFill>
                  <a:srgbClr val="9933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99" name="Chord 198"/>
                <p:cNvSpPr/>
                <p:nvPr/>
              </p:nvSpPr>
              <p:spPr>
                <a:xfrm>
                  <a:off x="1619672" y="2060848"/>
                  <a:ext cx="288032" cy="360040"/>
                </a:xfrm>
                <a:prstGeom prst="chord">
                  <a:avLst>
                    <a:gd name="adj1" fmla="val 10535898"/>
                    <a:gd name="adj2" fmla="val 235772"/>
                  </a:avLst>
                </a:prstGeom>
                <a:solidFill>
                  <a:srgbClr val="9933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96" name="Block Arc 195"/>
              <p:cNvSpPr/>
              <p:nvPr/>
            </p:nvSpPr>
            <p:spPr>
              <a:xfrm>
                <a:off x="1147366" y="2057673"/>
                <a:ext cx="641722" cy="648072"/>
              </a:xfrm>
              <a:prstGeom prst="blockArc">
                <a:avLst>
                  <a:gd name="adj1" fmla="val 5444717"/>
                  <a:gd name="adj2" fmla="val 16176228"/>
                  <a:gd name="adj3" fmla="val 22914"/>
                </a:avLst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93" name="TextBox 192"/>
            <p:cNvSpPr txBox="1"/>
            <p:nvPr/>
          </p:nvSpPr>
          <p:spPr>
            <a:xfrm>
              <a:off x="1077081" y="3790227"/>
              <a:ext cx="849114" cy="2704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500" b="1" dirty="0" smtClean="0"/>
                <a:t>EXTERMINATE</a:t>
              </a:r>
              <a:endParaRPr lang="en-GB" sz="500" b="1" dirty="0"/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107504" y="5229200"/>
            <a:ext cx="2328473" cy="666339"/>
            <a:chOff x="705286" y="5258025"/>
            <a:chExt cx="2328473" cy="666339"/>
          </a:xfrm>
        </p:grpSpPr>
        <p:sp>
          <p:nvSpPr>
            <p:cNvPr id="201" name="Block Arc 200"/>
            <p:cNvSpPr/>
            <p:nvPr/>
          </p:nvSpPr>
          <p:spPr>
            <a:xfrm rot="17305079">
              <a:off x="692355" y="5468005"/>
              <a:ext cx="431529" cy="405668"/>
            </a:xfrm>
            <a:prstGeom prst="blockArc">
              <a:avLst>
                <a:gd name="adj1" fmla="val 5444717"/>
                <a:gd name="adj2" fmla="val 16176228"/>
                <a:gd name="adj3" fmla="val 22914"/>
              </a:avLst>
            </a:prstGeom>
            <a:solidFill>
              <a:srgbClr val="B2B2B2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grpSp>
          <p:nvGrpSpPr>
            <p:cNvPr id="202" name="Group 51"/>
            <p:cNvGrpSpPr/>
            <p:nvPr/>
          </p:nvGrpSpPr>
          <p:grpSpPr>
            <a:xfrm rot="19571362">
              <a:off x="1024718" y="5547011"/>
              <a:ext cx="385233" cy="330729"/>
              <a:chOff x="1767417" y="5588000"/>
              <a:chExt cx="385233" cy="330729"/>
            </a:xfrm>
          </p:grpSpPr>
          <p:sp>
            <p:nvSpPr>
              <p:cNvPr id="211" name="Freeform 210"/>
              <p:cNvSpPr/>
              <p:nvPr/>
            </p:nvSpPr>
            <p:spPr>
              <a:xfrm>
                <a:off x="1767417" y="5588000"/>
                <a:ext cx="385233" cy="330729"/>
              </a:xfrm>
              <a:custGeom>
                <a:avLst/>
                <a:gdLst>
                  <a:gd name="connsiteX0" fmla="*/ 3175 w 384175"/>
                  <a:gd name="connsiteY0" fmla="*/ 0 h 327025"/>
                  <a:gd name="connsiteX1" fmla="*/ 0 w 384175"/>
                  <a:gd name="connsiteY1" fmla="*/ 171450 h 327025"/>
                  <a:gd name="connsiteX2" fmla="*/ 34925 w 384175"/>
                  <a:gd name="connsiteY2" fmla="*/ 304800 h 327025"/>
                  <a:gd name="connsiteX3" fmla="*/ 120650 w 384175"/>
                  <a:gd name="connsiteY3" fmla="*/ 327025 h 327025"/>
                  <a:gd name="connsiteX4" fmla="*/ 298450 w 384175"/>
                  <a:gd name="connsiteY4" fmla="*/ 323850 h 327025"/>
                  <a:gd name="connsiteX5" fmla="*/ 384175 w 384175"/>
                  <a:gd name="connsiteY5" fmla="*/ 174625 h 327025"/>
                  <a:gd name="connsiteX6" fmla="*/ 225425 w 384175"/>
                  <a:gd name="connsiteY6" fmla="*/ 114300 h 327025"/>
                  <a:gd name="connsiteX7" fmla="*/ 254000 w 384175"/>
                  <a:gd name="connsiteY7" fmla="*/ 34925 h 327025"/>
                  <a:gd name="connsiteX8" fmla="*/ 3175 w 384175"/>
                  <a:gd name="connsiteY8" fmla="*/ 0 h 327025"/>
                  <a:gd name="connsiteX0" fmla="*/ 4233 w 385233"/>
                  <a:gd name="connsiteY0" fmla="*/ 0 h 327025"/>
                  <a:gd name="connsiteX1" fmla="*/ 1058 w 385233"/>
                  <a:gd name="connsiteY1" fmla="*/ 171450 h 327025"/>
                  <a:gd name="connsiteX2" fmla="*/ 35983 w 385233"/>
                  <a:gd name="connsiteY2" fmla="*/ 304800 h 327025"/>
                  <a:gd name="connsiteX3" fmla="*/ 121708 w 385233"/>
                  <a:gd name="connsiteY3" fmla="*/ 327025 h 327025"/>
                  <a:gd name="connsiteX4" fmla="*/ 299508 w 385233"/>
                  <a:gd name="connsiteY4" fmla="*/ 323850 h 327025"/>
                  <a:gd name="connsiteX5" fmla="*/ 385233 w 385233"/>
                  <a:gd name="connsiteY5" fmla="*/ 174625 h 327025"/>
                  <a:gd name="connsiteX6" fmla="*/ 226483 w 385233"/>
                  <a:gd name="connsiteY6" fmla="*/ 114300 h 327025"/>
                  <a:gd name="connsiteX7" fmla="*/ 255058 w 385233"/>
                  <a:gd name="connsiteY7" fmla="*/ 34925 h 327025"/>
                  <a:gd name="connsiteX8" fmla="*/ 4233 w 385233"/>
                  <a:gd name="connsiteY8" fmla="*/ 0 h 327025"/>
                  <a:gd name="connsiteX0" fmla="*/ 4233 w 385233"/>
                  <a:gd name="connsiteY0" fmla="*/ 0 h 330729"/>
                  <a:gd name="connsiteX1" fmla="*/ 1058 w 385233"/>
                  <a:gd name="connsiteY1" fmla="*/ 171450 h 330729"/>
                  <a:gd name="connsiteX2" fmla="*/ 35983 w 385233"/>
                  <a:gd name="connsiteY2" fmla="*/ 304800 h 330729"/>
                  <a:gd name="connsiteX3" fmla="*/ 121708 w 385233"/>
                  <a:gd name="connsiteY3" fmla="*/ 327025 h 330729"/>
                  <a:gd name="connsiteX4" fmla="*/ 299508 w 385233"/>
                  <a:gd name="connsiteY4" fmla="*/ 323850 h 330729"/>
                  <a:gd name="connsiteX5" fmla="*/ 385233 w 385233"/>
                  <a:gd name="connsiteY5" fmla="*/ 174625 h 330729"/>
                  <a:gd name="connsiteX6" fmla="*/ 226483 w 385233"/>
                  <a:gd name="connsiteY6" fmla="*/ 114300 h 330729"/>
                  <a:gd name="connsiteX7" fmla="*/ 255058 w 385233"/>
                  <a:gd name="connsiteY7" fmla="*/ 34925 h 330729"/>
                  <a:gd name="connsiteX8" fmla="*/ 4233 w 385233"/>
                  <a:gd name="connsiteY8" fmla="*/ 0 h 330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5233" h="330729">
                    <a:moveTo>
                      <a:pt x="4233" y="0"/>
                    </a:moveTo>
                    <a:cubicBezTo>
                      <a:pt x="3175" y="57150"/>
                      <a:pt x="2116" y="114300"/>
                      <a:pt x="1058" y="171450"/>
                    </a:cubicBezTo>
                    <a:cubicBezTo>
                      <a:pt x="0" y="228600"/>
                      <a:pt x="15875" y="278871"/>
                      <a:pt x="35983" y="304800"/>
                    </a:cubicBezTo>
                    <a:cubicBezTo>
                      <a:pt x="56091" y="330729"/>
                      <a:pt x="77787" y="323850"/>
                      <a:pt x="121708" y="327025"/>
                    </a:cubicBezTo>
                    <a:lnTo>
                      <a:pt x="299508" y="323850"/>
                    </a:lnTo>
                    <a:lnTo>
                      <a:pt x="385233" y="174625"/>
                    </a:lnTo>
                    <a:lnTo>
                      <a:pt x="226483" y="114300"/>
                    </a:lnTo>
                    <a:lnTo>
                      <a:pt x="255058" y="34925"/>
                    </a:lnTo>
                    <a:lnTo>
                      <a:pt x="4233" y="0"/>
                    </a:lnTo>
                    <a:close/>
                  </a:path>
                </a:pathLst>
              </a:cu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2" name="Freeform 211"/>
              <p:cNvSpPr/>
              <p:nvPr/>
            </p:nvSpPr>
            <p:spPr>
              <a:xfrm>
                <a:off x="1857375" y="5613400"/>
                <a:ext cx="231775" cy="209550"/>
              </a:xfrm>
              <a:custGeom>
                <a:avLst/>
                <a:gdLst>
                  <a:gd name="connsiteX0" fmla="*/ 38100 w 231775"/>
                  <a:gd name="connsiteY0" fmla="*/ 0 h 209550"/>
                  <a:gd name="connsiteX1" fmla="*/ 0 w 231775"/>
                  <a:gd name="connsiteY1" fmla="*/ 209550 h 209550"/>
                  <a:gd name="connsiteX2" fmla="*/ 231775 w 231775"/>
                  <a:gd name="connsiteY2" fmla="*/ 193675 h 209550"/>
                  <a:gd name="connsiteX3" fmla="*/ 222250 w 231775"/>
                  <a:gd name="connsiteY3" fmla="*/ 127000 h 209550"/>
                  <a:gd name="connsiteX4" fmla="*/ 130175 w 231775"/>
                  <a:gd name="connsiteY4" fmla="*/ 92075 h 209550"/>
                  <a:gd name="connsiteX5" fmla="*/ 165100 w 231775"/>
                  <a:gd name="connsiteY5" fmla="*/ 15875 h 209550"/>
                  <a:gd name="connsiteX6" fmla="*/ 38100 w 231775"/>
                  <a:gd name="connsiteY6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1775" h="209550">
                    <a:moveTo>
                      <a:pt x="38100" y="0"/>
                    </a:moveTo>
                    <a:lnTo>
                      <a:pt x="0" y="209550"/>
                    </a:lnTo>
                    <a:lnTo>
                      <a:pt x="231775" y="193675"/>
                    </a:lnTo>
                    <a:lnTo>
                      <a:pt x="222250" y="127000"/>
                    </a:lnTo>
                    <a:lnTo>
                      <a:pt x="130175" y="92075"/>
                    </a:lnTo>
                    <a:lnTo>
                      <a:pt x="165100" y="15875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993366"/>
              </a:solidFill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03" name="Freeform 202"/>
            <p:cNvSpPr/>
            <p:nvPr/>
          </p:nvSpPr>
          <p:spPr>
            <a:xfrm>
              <a:off x="1685355" y="5467796"/>
              <a:ext cx="266700" cy="123825"/>
            </a:xfrm>
            <a:custGeom>
              <a:avLst/>
              <a:gdLst>
                <a:gd name="connsiteX0" fmla="*/ 0 w 266700"/>
                <a:gd name="connsiteY0" fmla="*/ 47625 h 123825"/>
                <a:gd name="connsiteX1" fmla="*/ 266700 w 266700"/>
                <a:gd name="connsiteY1" fmla="*/ 0 h 123825"/>
                <a:gd name="connsiteX2" fmla="*/ 222250 w 266700"/>
                <a:gd name="connsiteY2" fmla="*/ 123825 h 123825"/>
                <a:gd name="connsiteX3" fmla="*/ 0 w 266700"/>
                <a:gd name="connsiteY3" fmla="*/ 476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23825">
                  <a:moveTo>
                    <a:pt x="0" y="47625"/>
                  </a:moveTo>
                  <a:lnTo>
                    <a:pt x="266700" y="0"/>
                  </a:lnTo>
                  <a:lnTo>
                    <a:pt x="222250" y="123825"/>
                  </a:lnTo>
                  <a:lnTo>
                    <a:pt x="0" y="47625"/>
                  </a:lnTo>
                  <a:close/>
                </a:path>
              </a:pathLst>
            </a:custGeom>
            <a:solidFill>
              <a:srgbClr val="B2B2B2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4" name="Freeform 203"/>
            <p:cNvSpPr/>
            <p:nvPr/>
          </p:nvSpPr>
          <p:spPr>
            <a:xfrm>
              <a:off x="1973387" y="5539804"/>
              <a:ext cx="330200" cy="165100"/>
            </a:xfrm>
            <a:custGeom>
              <a:avLst/>
              <a:gdLst>
                <a:gd name="connsiteX0" fmla="*/ 0 w 330200"/>
                <a:gd name="connsiteY0" fmla="*/ 60325 h 165100"/>
                <a:gd name="connsiteX1" fmla="*/ 193675 w 330200"/>
                <a:gd name="connsiteY1" fmla="*/ 0 h 165100"/>
                <a:gd name="connsiteX2" fmla="*/ 330200 w 330200"/>
                <a:gd name="connsiteY2" fmla="*/ 104775 h 165100"/>
                <a:gd name="connsiteX3" fmla="*/ 180975 w 330200"/>
                <a:gd name="connsiteY3" fmla="*/ 165100 h 165100"/>
                <a:gd name="connsiteX4" fmla="*/ 0 w 330200"/>
                <a:gd name="connsiteY4" fmla="*/ 60325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200" h="165100">
                  <a:moveTo>
                    <a:pt x="0" y="60325"/>
                  </a:moveTo>
                  <a:lnTo>
                    <a:pt x="193675" y="0"/>
                  </a:lnTo>
                  <a:lnTo>
                    <a:pt x="330200" y="104775"/>
                  </a:lnTo>
                  <a:lnTo>
                    <a:pt x="180975" y="165100"/>
                  </a:lnTo>
                  <a:lnTo>
                    <a:pt x="0" y="60325"/>
                  </a:lnTo>
                  <a:close/>
                </a:path>
              </a:pathLst>
            </a:custGeom>
            <a:solidFill>
              <a:srgbClr val="B2B2B2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05" name="Group 50"/>
            <p:cNvGrpSpPr/>
            <p:nvPr/>
          </p:nvGrpSpPr>
          <p:grpSpPr>
            <a:xfrm rot="5956527">
              <a:off x="2448441" y="5339047"/>
              <a:ext cx="666339" cy="504296"/>
              <a:chOff x="2366035" y="5290886"/>
              <a:chExt cx="666339" cy="504296"/>
            </a:xfrm>
          </p:grpSpPr>
          <p:sp>
            <p:nvSpPr>
              <p:cNvPr id="206" name="Freeform 205"/>
              <p:cNvSpPr/>
              <p:nvPr/>
            </p:nvSpPr>
            <p:spPr>
              <a:xfrm rot="7013230">
                <a:off x="2447057" y="5209864"/>
                <a:ext cx="504296" cy="666339"/>
              </a:xfrm>
              <a:custGeom>
                <a:avLst/>
                <a:gdLst>
                  <a:gd name="connsiteX0" fmla="*/ 31750 w 479425"/>
                  <a:gd name="connsiteY0" fmla="*/ 184150 h 673100"/>
                  <a:gd name="connsiteX1" fmla="*/ 31750 w 479425"/>
                  <a:gd name="connsiteY1" fmla="*/ 184150 h 673100"/>
                  <a:gd name="connsiteX2" fmla="*/ 476250 w 479425"/>
                  <a:gd name="connsiteY2" fmla="*/ 0 h 673100"/>
                  <a:gd name="connsiteX3" fmla="*/ 479425 w 479425"/>
                  <a:gd name="connsiteY3" fmla="*/ 177800 h 673100"/>
                  <a:gd name="connsiteX4" fmla="*/ 368300 w 479425"/>
                  <a:gd name="connsiteY4" fmla="*/ 146050 h 673100"/>
                  <a:gd name="connsiteX5" fmla="*/ 460375 w 479425"/>
                  <a:gd name="connsiteY5" fmla="*/ 355600 h 673100"/>
                  <a:gd name="connsiteX6" fmla="*/ 311150 w 479425"/>
                  <a:gd name="connsiteY6" fmla="*/ 444500 h 673100"/>
                  <a:gd name="connsiteX7" fmla="*/ 454025 w 479425"/>
                  <a:gd name="connsiteY7" fmla="*/ 574675 h 673100"/>
                  <a:gd name="connsiteX8" fmla="*/ 260350 w 479425"/>
                  <a:gd name="connsiteY8" fmla="*/ 673100 h 673100"/>
                  <a:gd name="connsiteX9" fmla="*/ 180975 w 479425"/>
                  <a:gd name="connsiteY9" fmla="*/ 650875 h 673100"/>
                  <a:gd name="connsiteX10" fmla="*/ 0 w 479425"/>
                  <a:gd name="connsiteY10" fmla="*/ 282575 h 673100"/>
                  <a:gd name="connsiteX11" fmla="*/ 31750 w 479425"/>
                  <a:gd name="connsiteY11" fmla="*/ 184150 h 673100"/>
                  <a:gd name="connsiteX0" fmla="*/ 56621 w 504296"/>
                  <a:gd name="connsiteY0" fmla="*/ 184150 h 673100"/>
                  <a:gd name="connsiteX1" fmla="*/ 56621 w 504296"/>
                  <a:gd name="connsiteY1" fmla="*/ 184150 h 673100"/>
                  <a:gd name="connsiteX2" fmla="*/ 501121 w 504296"/>
                  <a:gd name="connsiteY2" fmla="*/ 0 h 673100"/>
                  <a:gd name="connsiteX3" fmla="*/ 504296 w 504296"/>
                  <a:gd name="connsiteY3" fmla="*/ 177800 h 673100"/>
                  <a:gd name="connsiteX4" fmla="*/ 393171 w 504296"/>
                  <a:gd name="connsiteY4" fmla="*/ 146050 h 673100"/>
                  <a:gd name="connsiteX5" fmla="*/ 485246 w 504296"/>
                  <a:gd name="connsiteY5" fmla="*/ 355600 h 673100"/>
                  <a:gd name="connsiteX6" fmla="*/ 336021 w 504296"/>
                  <a:gd name="connsiteY6" fmla="*/ 444500 h 673100"/>
                  <a:gd name="connsiteX7" fmla="*/ 478896 w 504296"/>
                  <a:gd name="connsiteY7" fmla="*/ 574675 h 673100"/>
                  <a:gd name="connsiteX8" fmla="*/ 285221 w 504296"/>
                  <a:gd name="connsiteY8" fmla="*/ 673100 h 673100"/>
                  <a:gd name="connsiteX9" fmla="*/ 205846 w 504296"/>
                  <a:gd name="connsiteY9" fmla="*/ 650875 h 673100"/>
                  <a:gd name="connsiteX10" fmla="*/ 24871 w 504296"/>
                  <a:gd name="connsiteY10" fmla="*/ 282575 h 673100"/>
                  <a:gd name="connsiteX11" fmla="*/ 56621 w 504296"/>
                  <a:gd name="connsiteY11" fmla="*/ 184150 h 673100"/>
                  <a:gd name="connsiteX0" fmla="*/ 56621 w 504296"/>
                  <a:gd name="connsiteY0" fmla="*/ 184150 h 673100"/>
                  <a:gd name="connsiteX1" fmla="*/ 56621 w 504296"/>
                  <a:gd name="connsiteY1" fmla="*/ 184150 h 673100"/>
                  <a:gd name="connsiteX2" fmla="*/ 501121 w 504296"/>
                  <a:gd name="connsiteY2" fmla="*/ 0 h 673100"/>
                  <a:gd name="connsiteX3" fmla="*/ 504296 w 504296"/>
                  <a:gd name="connsiteY3" fmla="*/ 177800 h 673100"/>
                  <a:gd name="connsiteX4" fmla="*/ 393171 w 504296"/>
                  <a:gd name="connsiteY4" fmla="*/ 146050 h 673100"/>
                  <a:gd name="connsiteX5" fmla="*/ 485246 w 504296"/>
                  <a:gd name="connsiteY5" fmla="*/ 355600 h 673100"/>
                  <a:gd name="connsiteX6" fmla="*/ 336021 w 504296"/>
                  <a:gd name="connsiteY6" fmla="*/ 444500 h 673100"/>
                  <a:gd name="connsiteX7" fmla="*/ 478896 w 504296"/>
                  <a:gd name="connsiteY7" fmla="*/ 574675 h 673100"/>
                  <a:gd name="connsiteX8" fmla="*/ 285221 w 504296"/>
                  <a:gd name="connsiteY8" fmla="*/ 673100 h 673100"/>
                  <a:gd name="connsiteX9" fmla="*/ 205846 w 504296"/>
                  <a:gd name="connsiteY9" fmla="*/ 650875 h 673100"/>
                  <a:gd name="connsiteX10" fmla="*/ 24871 w 504296"/>
                  <a:gd name="connsiteY10" fmla="*/ 282575 h 673100"/>
                  <a:gd name="connsiteX11" fmla="*/ 56621 w 504296"/>
                  <a:gd name="connsiteY11" fmla="*/ 184150 h 673100"/>
                  <a:gd name="connsiteX0" fmla="*/ 56621 w 504296"/>
                  <a:gd name="connsiteY0" fmla="*/ 184150 h 715962"/>
                  <a:gd name="connsiteX1" fmla="*/ 56621 w 504296"/>
                  <a:gd name="connsiteY1" fmla="*/ 184150 h 715962"/>
                  <a:gd name="connsiteX2" fmla="*/ 501121 w 504296"/>
                  <a:gd name="connsiteY2" fmla="*/ 0 h 715962"/>
                  <a:gd name="connsiteX3" fmla="*/ 504296 w 504296"/>
                  <a:gd name="connsiteY3" fmla="*/ 177800 h 715962"/>
                  <a:gd name="connsiteX4" fmla="*/ 393171 w 504296"/>
                  <a:gd name="connsiteY4" fmla="*/ 146050 h 715962"/>
                  <a:gd name="connsiteX5" fmla="*/ 485246 w 504296"/>
                  <a:gd name="connsiteY5" fmla="*/ 355600 h 715962"/>
                  <a:gd name="connsiteX6" fmla="*/ 336021 w 504296"/>
                  <a:gd name="connsiteY6" fmla="*/ 444500 h 715962"/>
                  <a:gd name="connsiteX7" fmla="*/ 478896 w 504296"/>
                  <a:gd name="connsiteY7" fmla="*/ 574675 h 715962"/>
                  <a:gd name="connsiteX8" fmla="*/ 285221 w 504296"/>
                  <a:gd name="connsiteY8" fmla="*/ 673100 h 715962"/>
                  <a:gd name="connsiteX9" fmla="*/ 205846 w 504296"/>
                  <a:gd name="connsiteY9" fmla="*/ 650875 h 715962"/>
                  <a:gd name="connsiteX10" fmla="*/ 24871 w 504296"/>
                  <a:gd name="connsiteY10" fmla="*/ 282575 h 715962"/>
                  <a:gd name="connsiteX11" fmla="*/ 56621 w 504296"/>
                  <a:gd name="connsiteY11" fmla="*/ 184150 h 715962"/>
                  <a:gd name="connsiteX0" fmla="*/ 56621 w 504296"/>
                  <a:gd name="connsiteY0" fmla="*/ 184150 h 715962"/>
                  <a:gd name="connsiteX1" fmla="*/ 56621 w 504296"/>
                  <a:gd name="connsiteY1" fmla="*/ 184150 h 715962"/>
                  <a:gd name="connsiteX2" fmla="*/ 501121 w 504296"/>
                  <a:gd name="connsiteY2" fmla="*/ 0 h 715962"/>
                  <a:gd name="connsiteX3" fmla="*/ 504296 w 504296"/>
                  <a:gd name="connsiteY3" fmla="*/ 177800 h 715962"/>
                  <a:gd name="connsiteX4" fmla="*/ 393171 w 504296"/>
                  <a:gd name="connsiteY4" fmla="*/ 146050 h 715962"/>
                  <a:gd name="connsiteX5" fmla="*/ 485246 w 504296"/>
                  <a:gd name="connsiteY5" fmla="*/ 355600 h 715962"/>
                  <a:gd name="connsiteX6" fmla="*/ 336021 w 504296"/>
                  <a:gd name="connsiteY6" fmla="*/ 444500 h 715962"/>
                  <a:gd name="connsiteX7" fmla="*/ 478896 w 504296"/>
                  <a:gd name="connsiteY7" fmla="*/ 574675 h 715962"/>
                  <a:gd name="connsiteX8" fmla="*/ 285221 w 504296"/>
                  <a:gd name="connsiteY8" fmla="*/ 673100 h 715962"/>
                  <a:gd name="connsiteX9" fmla="*/ 205846 w 504296"/>
                  <a:gd name="connsiteY9" fmla="*/ 650875 h 715962"/>
                  <a:gd name="connsiteX10" fmla="*/ 24871 w 504296"/>
                  <a:gd name="connsiteY10" fmla="*/ 282575 h 715962"/>
                  <a:gd name="connsiteX11" fmla="*/ 56621 w 504296"/>
                  <a:gd name="connsiteY11" fmla="*/ 184150 h 715962"/>
                  <a:gd name="connsiteX0" fmla="*/ 56621 w 504296"/>
                  <a:gd name="connsiteY0" fmla="*/ 184150 h 715962"/>
                  <a:gd name="connsiteX1" fmla="*/ 56621 w 504296"/>
                  <a:gd name="connsiteY1" fmla="*/ 184150 h 715962"/>
                  <a:gd name="connsiteX2" fmla="*/ 501121 w 504296"/>
                  <a:gd name="connsiteY2" fmla="*/ 0 h 715962"/>
                  <a:gd name="connsiteX3" fmla="*/ 504296 w 504296"/>
                  <a:gd name="connsiteY3" fmla="*/ 177800 h 715962"/>
                  <a:gd name="connsiteX4" fmla="*/ 393171 w 504296"/>
                  <a:gd name="connsiteY4" fmla="*/ 146050 h 715962"/>
                  <a:gd name="connsiteX5" fmla="*/ 485246 w 504296"/>
                  <a:gd name="connsiteY5" fmla="*/ 355600 h 715962"/>
                  <a:gd name="connsiteX6" fmla="*/ 336021 w 504296"/>
                  <a:gd name="connsiteY6" fmla="*/ 444500 h 715962"/>
                  <a:gd name="connsiteX7" fmla="*/ 478896 w 504296"/>
                  <a:gd name="connsiteY7" fmla="*/ 574675 h 715962"/>
                  <a:gd name="connsiteX8" fmla="*/ 285221 w 504296"/>
                  <a:gd name="connsiteY8" fmla="*/ 673100 h 715962"/>
                  <a:gd name="connsiteX9" fmla="*/ 205846 w 504296"/>
                  <a:gd name="connsiteY9" fmla="*/ 650875 h 715962"/>
                  <a:gd name="connsiteX10" fmla="*/ 24871 w 504296"/>
                  <a:gd name="connsiteY10" fmla="*/ 282575 h 715962"/>
                  <a:gd name="connsiteX11" fmla="*/ 56621 w 504296"/>
                  <a:gd name="connsiteY11" fmla="*/ 184150 h 715962"/>
                  <a:gd name="connsiteX0" fmla="*/ 56621 w 504296"/>
                  <a:gd name="connsiteY0" fmla="*/ 184150 h 685800"/>
                  <a:gd name="connsiteX1" fmla="*/ 56621 w 504296"/>
                  <a:gd name="connsiteY1" fmla="*/ 184150 h 685800"/>
                  <a:gd name="connsiteX2" fmla="*/ 501121 w 504296"/>
                  <a:gd name="connsiteY2" fmla="*/ 0 h 685800"/>
                  <a:gd name="connsiteX3" fmla="*/ 504296 w 504296"/>
                  <a:gd name="connsiteY3" fmla="*/ 177800 h 685800"/>
                  <a:gd name="connsiteX4" fmla="*/ 393171 w 504296"/>
                  <a:gd name="connsiteY4" fmla="*/ 146050 h 685800"/>
                  <a:gd name="connsiteX5" fmla="*/ 485246 w 504296"/>
                  <a:gd name="connsiteY5" fmla="*/ 355600 h 685800"/>
                  <a:gd name="connsiteX6" fmla="*/ 336021 w 504296"/>
                  <a:gd name="connsiteY6" fmla="*/ 444500 h 685800"/>
                  <a:gd name="connsiteX7" fmla="*/ 478896 w 504296"/>
                  <a:gd name="connsiteY7" fmla="*/ 574675 h 685800"/>
                  <a:gd name="connsiteX8" fmla="*/ 285221 w 504296"/>
                  <a:gd name="connsiteY8" fmla="*/ 673100 h 685800"/>
                  <a:gd name="connsiteX9" fmla="*/ 205846 w 504296"/>
                  <a:gd name="connsiteY9" fmla="*/ 650875 h 685800"/>
                  <a:gd name="connsiteX10" fmla="*/ 24871 w 504296"/>
                  <a:gd name="connsiteY10" fmla="*/ 282575 h 685800"/>
                  <a:gd name="connsiteX11" fmla="*/ 56621 w 504296"/>
                  <a:gd name="connsiteY11" fmla="*/ 184150 h 685800"/>
                  <a:gd name="connsiteX0" fmla="*/ 56621 w 504296"/>
                  <a:gd name="connsiteY0" fmla="*/ 184150 h 855762"/>
                  <a:gd name="connsiteX1" fmla="*/ 56621 w 504296"/>
                  <a:gd name="connsiteY1" fmla="*/ 184150 h 855762"/>
                  <a:gd name="connsiteX2" fmla="*/ 501121 w 504296"/>
                  <a:gd name="connsiteY2" fmla="*/ 0 h 855762"/>
                  <a:gd name="connsiteX3" fmla="*/ 504296 w 504296"/>
                  <a:gd name="connsiteY3" fmla="*/ 177800 h 855762"/>
                  <a:gd name="connsiteX4" fmla="*/ 393171 w 504296"/>
                  <a:gd name="connsiteY4" fmla="*/ 146050 h 855762"/>
                  <a:gd name="connsiteX5" fmla="*/ 485246 w 504296"/>
                  <a:gd name="connsiteY5" fmla="*/ 355600 h 855762"/>
                  <a:gd name="connsiteX6" fmla="*/ 336021 w 504296"/>
                  <a:gd name="connsiteY6" fmla="*/ 444500 h 855762"/>
                  <a:gd name="connsiteX7" fmla="*/ 478896 w 504296"/>
                  <a:gd name="connsiteY7" fmla="*/ 574675 h 855762"/>
                  <a:gd name="connsiteX8" fmla="*/ 285221 w 504296"/>
                  <a:gd name="connsiteY8" fmla="*/ 673100 h 855762"/>
                  <a:gd name="connsiteX9" fmla="*/ 205846 w 504296"/>
                  <a:gd name="connsiteY9" fmla="*/ 650875 h 855762"/>
                  <a:gd name="connsiteX10" fmla="*/ 24871 w 504296"/>
                  <a:gd name="connsiteY10" fmla="*/ 282575 h 855762"/>
                  <a:gd name="connsiteX11" fmla="*/ 56621 w 504296"/>
                  <a:gd name="connsiteY11" fmla="*/ 184150 h 855762"/>
                  <a:gd name="connsiteX0" fmla="*/ 56621 w 504296"/>
                  <a:gd name="connsiteY0" fmla="*/ 184150 h 673100"/>
                  <a:gd name="connsiteX1" fmla="*/ 56621 w 504296"/>
                  <a:gd name="connsiteY1" fmla="*/ 184150 h 673100"/>
                  <a:gd name="connsiteX2" fmla="*/ 501121 w 504296"/>
                  <a:gd name="connsiteY2" fmla="*/ 0 h 673100"/>
                  <a:gd name="connsiteX3" fmla="*/ 504296 w 504296"/>
                  <a:gd name="connsiteY3" fmla="*/ 177800 h 673100"/>
                  <a:gd name="connsiteX4" fmla="*/ 393171 w 504296"/>
                  <a:gd name="connsiteY4" fmla="*/ 146050 h 673100"/>
                  <a:gd name="connsiteX5" fmla="*/ 485246 w 504296"/>
                  <a:gd name="connsiteY5" fmla="*/ 355600 h 673100"/>
                  <a:gd name="connsiteX6" fmla="*/ 336021 w 504296"/>
                  <a:gd name="connsiteY6" fmla="*/ 444500 h 673100"/>
                  <a:gd name="connsiteX7" fmla="*/ 478896 w 504296"/>
                  <a:gd name="connsiteY7" fmla="*/ 574675 h 673100"/>
                  <a:gd name="connsiteX8" fmla="*/ 285221 w 504296"/>
                  <a:gd name="connsiteY8" fmla="*/ 673100 h 673100"/>
                  <a:gd name="connsiteX9" fmla="*/ 205846 w 504296"/>
                  <a:gd name="connsiteY9" fmla="*/ 650875 h 673100"/>
                  <a:gd name="connsiteX10" fmla="*/ 24871 w 504296"/>
                  <a:gd name="connsiteY10" fmla="*/ 282575 h 673100"/>
                  <a:gd name="connsiteX11" fmla="*/ 56621 w 504296"/>
                  <a:gd name="connsiteY11" fmla="*/ 184150 h 673100"/>
                  <a:gd name="connsiteX0" fmla="*/ 56621 w 504296"/>
                  <a:gd name="connsiteY0" fmla="*/ 184150 h 715962"/>
                  <a:gd name="connsiteX1" fmla="*/ 56621 w 504296"/>
                  <a:gd name="connsiteY1" fmla="*/ 184150 h 715962"/>
                  <a:gd name="connsiteX2" fmla="*/ 501121 w 504296"/>
                  <a:gd name="connsiteY2" fmla="*/ 0 h 715962"/>
                  <a:gd name="connsiteX3" fmla="*/ 504296 w 504296"/>
                  <a:gd name="connsiteY3" fmla="*/ 177800 h 715962"/>
                  <a:gd name="connsiteX4" fmla="*/ 393171 w 504296"/>
                  <a:gd name="connsiteY4" fmla="*/ 146050 h 715962"/>
                  <a:gd name="connsiteX5" fmla="*/ 485246 w 504296"/>
                  <a:gd name="connsiteY5" fmla="*/ 355600 h 715962"/>
                  <a:gd name="connsiteX6" fmla="*/ 336021 w 504296"/>
                  <a:gd name="connsiteY6" fmla="*/ 444500 h 715962"/>
                  <a:gd name="connsiteX7" fmla="*/ 478896 w 504296"/>
                  <a:gd name="connsiteY7" fmla="*/ 574675 h 715962"/>
                  <a:gd name="connsiteX8" fmla="*/ 285221 w 504296"/>
                  <a:gd name="connsiteY8" fmla="*/ 673100 h 715962"/>
                  <a:gd name="connsiteX9" fmla="*/ 205846 w 504296"/>
                  <a:gd name="connsiteY9" fmla="*/ 650875 h 715962"/>
                  <a:gd name="connsiteX10" fmla="*/ 24871 w 504296"/>
                  <a:gd name="connsiteY10" fmla="*/ 282575 h 715962"/>
                  <a:gd name="connsiteX11" fmla="*/ 56621 w 504296"/>
                  <a:gd name="connsiteY11" fmla="*/ 184150 h 715962"/>
                  <a:gd name="connsiteX0" fmla="*/ 56621 w 504296"/>
                  <a:gd name="connsiteY0" fmla="*/ 184150 h 689074"/>
                  <a:gd name="connsiteX1" fmla="*/ 56621 w 504296"/>
                  <a:gd name="connsiteY1" fmla="*/ 184150 h 689074"/>
                  <a:gd name="connsiteX2" fmla="*/ 501121 w 504296"/>
                  <a:gd name="connsiteY2" fmla="*/ 0 h 689074"/>
                  <a:gd name="connsiteX3" fmla="*/ 504296 w 504296"/>
                  <a:gd name="connsiteY3" fmla="*/ 177800 h 689074"/>
                  <a:gd name="connsiteX4" fmla="*/ 393171 w 504296"/>
                  <a:gd name="connsiteY4" fmla="*/ 146050 h 689074"/>
                  <a:gd name="connsiteX5" fmla="*/ 485246 w 504296"/>
                  <a:gd name="connsiteY5" fmla="*/ 355600 h 689074"/>
                  <a:gd name="connsiteX6" fmla="*/ 336021 w 504296"/>
                  <a:gd name="connsiteY6" fmla="*/ 444500 h 689074"/>
                  <a:gd name="connsiteX7" fmla="*/ 478896 w 504296"/>
                  <a:gd name="connsiteY7" fmla="*/ 574675 h 689074"/>
                  <a:gd name="connsiteX8" fmla="*/ 285221 w 504296"/>
                  <a:gd name="connsiteY8" fmla="*/ 673100 h 689074"/>
                  <a:gd name="connsiteX9" fmla="*/ 205846 w 504296"/>
                  <a:gd name="connsiteY9" fmla="*/ 650875 h 689074"/>
                  <a:gd name="connsiteX10" fmla="*/ 24871 w 504296"/>
                  <a:gd name="connsiteY10" fmla="*/ 282575 h 689074"/>
                  <a:gd name="connsiteX11" fmla="*/ 56621 w 504296"/>
                  <a:gd name="connsiteY11" fmla="*/ 184150 h 689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4296" h="689074">
                    <a:moveTo>
                      <a:pt x="56621" y="184150"/>
                    </a:moveTo>
                    <a:lnTo>
                      <a:pt x="56621" y="184150"/>
                    </a:lnTo>
                    <a:lnTo>
                      <a:pt x="501121" y="0"/>
                    </a:lnTo>
                    <a:cubicBezTo>
                      <a:pt x="502179" y="59267"/>
                      <a:pt x="503238" y="118533"/>
                      <a:pt x="504296" y="177800"/>
                    </a:cubicBezTo>
                    <a:lnTo>
                      <a:pt x="393171" y="146050"/>
                    </a:lnTo>
                    <a:lnTo>
                      <a:pt x="485246" y="355600"/>
                    </a:lnTo>
                    <a:lnTo>
                      <a:pt x="336021" y="444500"/>
                    </a:lnTo>
                    <a:lnTo>
                      <a:pt x="478896" y="574675"/>
                    </a:lnTo>
                    <a:cubicBezTo>
                      <a:pt x="470429" y="612775"/>
                      <a:pt x="330729" y="660400"/>
                      <a:pt x="285221" y="673100"/>
                    </a:cubicBezTo>
                    <a:cubicBezTo>
                      <a:pt x="266774" y="659458"/>
                      <a:pt x="251594" y="689074"/>
                      <a:pt x="205846" y="650875"/>
                    </a:cubicBezTo>
                    <a:cubicBezTo>
                      <a:pt x="162454" y="585788"/>
                      <a:pt x="49742" y="360362"/>
                      <a:pt x="24871" y="282575"/>
                    </a:cubicBezTo>
                    <a:cubicBezTo>
                      <a:pt x="0" y="204788"/>
                      <a:pt x="51329" y="200554"/>
                      <a:pt x="56621" y="184150"/>
                    </a:cubicBezTo>
                    <a:close/>
                  </a:path>
                </a:pathLst>
              </a:cu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7" name="TextBox 206"/>
              <p:cNvSpPr txBox="1"/>
              <p:nvPr/>
            </p:nvSpPr>
            <p:spPr>
              <a:xfrm>
                <a:off x="2411760" y="5373216"/>
                <a:ext cx="570991" cy="1692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500" b="1" dirty="0" smtClean="0"/>
                  <a:t>EXTERMINATE</a:t>
                </a:r>
                <a:endParaRPr lang="en-GB" sz="500" b="1" dirty="0"/>
              </a:p>
            </p:txBody>
          </p:sp>
          <p:sp>
            <p:nvSpPr>
              <p:cNvPr id="208" name="Rectangle 207"/>
              <p:cNvSpPr/>
              <p:nvPr/>
            </p:nvSpPr>
            <p:spPr>
              <a:xfrm>
                <a:off x="2718842" y="5661248"/>
                <a:ext cx="188308" cy="28618"/>
              </a:xfrm>
              <a:prstGeom prst="rect">
                <a:avLst/>
              </a:prstGeom>
              <a:solidFill>
                <a:srgbClr val="9933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9" name="Chord 208"/>
              <p:cNvSpPr/>
              <p:nvPr/>
            </p:nvSpPr>
            <p:spPr>
              <a:xfrm>
                <a:off x="2627784" y="5517232"/>
                <a:ext cx="150647" cy="225372"/>
              </a:xfrm>
              <a:prstGeom prst="chord">
                <a:avLst>
                  <a:gd name="adj1" fmla="val 10535898"/>
                  <a:gd name="adj2" fmla="val 235772"/>
                </a:avLst>
              </a:prstGeom>
              <a:solidFill>
                <a:srgbClr val="9933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0" name="Freeform 209"/>
              <p:cNvSpPr/>
              <p:nvPr/>
            </p:nvSpPr>
            <p:spPr>
              <a:xfrm>
                <a:off x="2638425" y="5635402"/>
                <a:ext cx="139700" cy="117698"/>
              </a:xfrm>
              <a:custGeom>
                <a:avLst/>
                <a:gdLst>
                  <a:gd name="connsiteX0" fmla="*/ 25400 w 139700"/>
                  <a:gd name="connsiteY0" fmla="*/ 12700 h 114300"/>
                  <a:gd name="connsiteX1" fmla="*/ 0 w 139700"/>
                  <a:gd name="connsiteY1" fmla="*/ 111125 h 114300"/>
                  <a:gd name="connsiteX2" fmla="*/ 139700 w 139700"/>
                  <a:gd name="connsiteY2" fmla="*/ 114300 h 114300"/>
                  <a:gd name="connsiteX3" fmla="*/ 111125 w 139700"/>
                  <a:gd name="connsiteY3" fmla="*/ 0 h 114300"/>
                  <a:gd name="connsiteX4" fmla="*/ 25400 w 139700"/>
                  <a:gd name="connsiteY4" fmla="*/ 12700 h 114300"/>
                  <a:gd name="connsiteX0" fmla="*/ 21183 w 139700"/>
                  <a:gd name="connsiteY0" fmla="*/ 0 h 117698"/>
                  <a:gd name="connsiteX1" fmla="*/ 0 w 139700"/>
                  <a:gd name="connsiteY1" fmla="*/ 114523 h 117698"/>
                  <a:gd name="connsiteX2" fmla="*/ 139700 w 139700"/>
                  <a:gd name="connsiteY2" fmla="*/ 117698 h 117698"/>
                  <a:gd name="connsiteX3" fmla="*/ 111125 w 139700"/>
                  <a:gd name="connsiteY3" fmla="*/ 3398 h 117698"/>
                  <a:gd name="connsiteX4" fmla="*/ 21183 w 139700"/>
                  <a:gd name="connsiteY4" fmla="*/ 0 h 117698"/>
                  <a:gd name="connsiteX0" fmla="*/ 21183 w 139700"/>
                  <a:gd name="connsiteY0" fmla="*/ 0 h 117698"/>
                  <a:gd name="connsiteX1" fmla="*/ 0 w 139700"/>
                  <a:gd name="connsiteY1" fmla="*/ 114523 h 117698"/>
                  <a:gd name="connsiteX2" fmla="*/ 139700 w 139700"/>
                  <a:gd name="connsiteY2" fmla="*/ 117698 h 117698"/>
                  <a:gd name="connsiteX3" fmla="*/ 107925 w 139700"/>
                  <a:gd name="connsiteY3" fmla="*/ 0 h 117698"/>
                  <a:gd name="connsiteX4" fmla="*/ 21183 w 139700"/>
                  <a:gd name="connsiteY4" fmla="*/ 0 h 117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700" h="117698">
                    <a:moveTo>
                      <a:pt x="21183" y="0"/>
                    </a:moveTo>
                    <a:lnTo>
                      <a:pt x="0" y="114523"/>
                    </a:lnTo>
                    <a:lnTo>
                      <a:pt x="139700" y="117698"/>
                    </a:lnTo>
                    <a:lnTo>
                      <a:pt x="107925" y="0"/>
                    </a:lnTo>
                    <a:lnTo>
                      <a:pt x="21183" y="0"/>
                    </a:lnTo>
                    <a:close/>
                  </a:path>
                </a:pathLst>
              </a:custGeom>
              <a:solidFill>
                <a:srgbClr val="993366"/>
              </a:solidFill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213" name="Group 30"/>
          <p:cNvGrpSpPr/>
          <p:nvPr/>
        </p:nvGrpSpPr>
        <p:grpSpPr>
          <a:xfrm flipV="1">
            <a:off x="3964660" y="3356992"/>
            <a:ext cx="686170" cy="61465"/>
            <a:chOff x="3347864" y="2492896"/>
            <a:chExt cx="806439" cy="144016"/>
          </a:xfrm>
        </p:grpSpPr>
        <p:cxnSp>
          <p:nvCxnSpPr>
            <p:cNvPr id="214" name="Straight Connector 213"/>
            <p:cNvCxnSpPr/>
            <p:nvPr/>
          </p:nvCxnSpPr>
          <p:spPr>
            <a:xfrm>
              <a:off x="334786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/>
            <p:cNvCxnSpPr/>
            <p:nvPr/>
          </p:nvCxnSpPr>
          <p:spPr>
            <a:xfrm flipV="1">
              <a:off x="3938279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51" name="mug-breaking-103264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4" cstate="print"/>
          <a:stretch>
            <a:fillRect/>
          </a:stretch>
        </p:blipFill>
        <p:spPr>
          <a:xfrm>
            <a:off x="9972600" y="2708275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6" dur="1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>
                                      <p:cBhvr>
                                        <p:cTn id="7" dur="1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1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1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" presetClass="exit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2" dur="500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0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35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3.33333E-6 L -0.15937 -0.55902 " pathEditMode="relative" rAng="0" ptsTypes="AA">
                                      <p:cBhvr>
                                        <p:cTn id="141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0" y="-280"/>
                                    </p:animMotion>
                                  </p:childTnLst>
                                </p:cTn>
                              </p:par>
                              <p:par>
                                <p:cTn id="14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800000">
                                      <p:cBhvr>
                                        <p:cTn id="143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4" dur="500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500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pat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4.81481E-6 L -0.07518 0.9088 " pathEditMode="relative" rAng="0" ptsTypes="AA">
                                      <p:cBhvr>
                                        <p:cTn id="160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" y="454"/>
                                    </p:animMotion>
                                  </p:childTnLst>
                                </p:cTn>
                              </p:par>
                              <p:par>
                                <p:cTn id="16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800000">
                                      <p:cBhvr>
                                        <p:cTn id="162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500"/>
                            </p:stCondLst>
                            <p:childTnLst>
                              <p:par>
                                <p:cTn id="16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4" dur="3480" fill="hold"/>
                                        <p:tgtEl>
                                          <p:spTgt spid="1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83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1"/>
                </p:tgtEl>
              </p:cMediaNode>
            </p:audio>
          </p:childTnLst>
        </p:cTn>
      </p:par>
    </p:tnLst>
    <p:bldLst>
      <p:bldP spid="36" grpId="0" animBg="1"/>
      <p:bldP spid="32" grpId="0" animBg="1"/>
      <p:bldP spid="113" grpId="0" animBg="1"/>
      <p:bldP spid="34" grpId="0" animBg="1"/>
      <p:bldP spid="46" grpId="0" animBg="1"/>
      <p:bldP spid="46" grpId="1" animBg="1"/>
      <p:bldP spid="46" grpId="2" animBg="1"/>
      <p:bldP spid="78" grpId="0" animBg="1"/>
      <p:bldP spid="78" grpId="1" animBg="1"/>
      <p:bldP spid="80" grpId="0" animBg="1"/>
      <p:bldP spid="86" grpId="0" animBg="1"/>
      <p:bldP spid="94" grpId="0" animBg="1"/>
      <p:bldP spid="94" grpId="1" animBg="1"/>
      <p:bldP spid="95" grpId="0" animBg="1"/>
      <p:bldP spid="95" grpId="1" animBg="1"/>
      <p:bldP spid="98" grpId="0" animBg="1"/>
      <p:bldP spid="98" grpId="1" animBg="1"/>
      <p:bldP spid="101" grpId="0" animBg="1"/>
      <p:bldP spid="101" grpId="1" animBg="1"/>
      <p:bldP spid="101" grpId="2" animBg="1"/>
      <p:bldP spid="101" grpId="3" animBg="1"/>
      <p:bldP spid="111" grpId="0" animBg="1"/>
      <p:bldP spid="111" grpId="1" animBg="1"/>
      <p:bldP spid="111" grpId="2" animBg="1"/>
      <p:bldP spid="111" grpId="3" animBg="1"/>
      <p:bldP spid="132" grpId="0" animBg="1"/>
      <p:bldP spid="132" grpId="1" animBg="1"/>
      <p:bldP spid="133" grpId="0" animBg="1"/>
      <p:bldP spid="133" grpId="1" animBg="1"/>
      <p:bldP spid="190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extBox 55"/>
          <p:cNvSpPr txBox="1"/>
          <p:nvPr/>
        </p:nvSpPr>
        <p:spPr>
          <a:xfrm>
            <a:off x="1043608" y="1340768"/>
            <a:ext cx="72008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latin typeface="Century Gothic" pitchFamily="34" charset="0"/>
              </a:rPr>
              <a:t>[SCENE 3: THE SYNOPTIC LAB – the Mr Mets pitch their ideas]</a:t>
            </a:r>
            <a:endParaRPr lang="en-GB" sz="3200" b="1" dirty="0">
              <a:latin typeface="Century Gothic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fade thruBlk="1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/>
        </p:nvGrpSpPr>
        <p:grpSpPr>
          <a:xfrm>
            <a:off x="4298482" y="2679247"/>
            <a:ext cx="2376264" cy="3523663"/>
            <a:chOff x="5508104" y="260648"/>
            <a:chExt cx="2376264" cy="3523663"/>
          </a:xfrm>
        </p:grpSpPr>
        <p:sp>
          <p:nvSpPr>
            <p:cNvPr id="22" name="Chord 21"/>
            <p:cNvSpPr/>
            <p:nvPr/>
          </p:nvSpPr>
          <p:spPr>
            <a:xfrm>
              <a:off x="5724128" y="668810"/>
              <a:ext cx="2160240" cy="3115501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Freeform 22"/>
            <p:cNvSpPr/>
            <p:nvPr/>
          </p:nvSpPr>
          <p:spPr>
            <a:xfrm rot="10800000" flipH="1" flipV="1">
              <a:off x="6772284" y="1409004"/>
              <a:ext cx="604445" cy="78117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4" name="Group 7"/>
            <p:cNvGrpSpPr/>
            <p:nvPr/>
          </p:nvGrpSpPr>
          <p:grpSpPr>
            <a:xfrm>
              <a:off x="6269921" y="260648"/>
              <a:ext cx="1046397" cy="931401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27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8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5" name="Oval 11"/>
            <p:cNvSpPr/>
            <p:nvPr/>
          </p:nvSpPr>
          <p:spPr>
            <a:xfrm>
              <a:off x="6245508" y="1063236"/>
              <a:ext cx="103377" cy="2242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0" name="Arc 29"/>
            <p:cNvSpPr/>
            <p:nvPr/>
          </p:nvSpPr>
          <p:spPr>
            <a:xfrm flipV="1">
              <a:off x="5508104" y="1628800"/>
              <a:ext cx="713272" cy="640182"/>
            </a:xfrm>
            <a:prstGeom prst="arc">
              <a:avLst>
                <a:gd name="adj1" fmla="val 166728"/>
                <a:gd name="adj2" fmla="val 6033755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33" name="Group 56"/>
          <p:cNvGrpSpPr/>
          <p:nvPr/>
        </p:nvGrpSpPr>
        <p:grpSpPr>
          <a:xfrm rot="20217611">
            <a:off x="3965787" y="2385400"/>
            <a:ext cx="901452" cy="1701802"/>
            <a:chOff x="1738344" y="-256637"/>
            <a:chExt cx="901452" cy="1701802"/>
          </a:xfrm>
        </p:grpSpPr>
        <p:sp>
          <p:nvSpPr>
            <p:cNvPr id="34" name="Freeform 33"/>
            <p:cNvSpPr/>
            <p:nvPr/>
          </p:nvSpPr>
          <p:spPr>
            <a:xfrm rot="8599623">
              <a:off x="1738344" y="348019"/>
              <a:ext cx="656203" cy="109714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35" name="Picture 2" descr="coke bottle"/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 rot="12475242">
              <a:off x="1817064" y="-256637"/>
              <a:ext cx="822732" cy="1463445"/>
            </a:xfrm>
            <a:prstGeom prst="rect">
              <a:avLst/>
            </a:prstGeom>
            <a:noFill/>
          </p:spPr>
        </p:pic>
      </p:grpSp>
      <p:grpSp>
        <p:nvGrpSpPr>
          <p:cNvPr id="36" name="Group 57"/>
          <p:cNvGrpSpPr/>
          <p:nvPr/>
        </p:nvGrpSpPr>
        <p:grpSpPr>
          <a:xfrm rot="383250">
            <a:off x="4122574" y="2714378"/>
            <a:ext cx="1463445" cy="1269964"/>
            <a:chOff x="1556931" y="175201"/>
            <a:chExt cx="1463445" cy="1269964"/>
          </a:xfrm>
        </p:grpSpPr>
        <p:sp>
          <p:nvSpPr>
            <p:cNvPr id="37" name="Freeform 36"/>
            <p:cNvSpPr/>
            <p:nvPr/>
          </p:nvSpPr>
          <p:spPr>
            <a:xfrm rot="8599623">
              <a:off x="1738344" y="348019"/>
              <a:ext cx="656203" cy="109714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38" name="Picture 2" descr="coke bottle"/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 rot="14215928">
              <a:off x="1877288" y="-145156"/>
              <a:ext cx="822732" cy="1463445"/>
            </a:xfrm>
            <a:prstGeom prst="rect">
              <a:avLst/>
            </a:prstGeom>
            <a:noFill/>
          </p:spPr>
        </p:pic>
      </p:grpSp>
      <p:grpSp>
        <p:nvGrpSpPr>
          <p:cNvPr id="58" name="Group 57"/>
          <p:cNvGrpSpPr/>
          <p:nvPr/>
        </p:nvGrpSpPr>
        <p:grpSpPr>
          <a:xfrm>
            <a:off x="3635896" y="2708275"/>
            <a:ext cx="1503432" cy="1095074"/>
            <a:chOff x="1082639" y="1841503"/>
            <a:chExt cx="1664920" cy="1212698"/>
          </a:xfrm>
        </p:grpSpPr>
        <p:sp>
          <p:nvSpPr>
            <p:cNvPr id="59" name="Freeform 58"/>
            <p:cNvSpPr/>
            <p:nvPr/>
          </p:nvSpPr>
          <p:spPr>
            <a:xfrm rot="7648944">
              <a:off x="1774533" y="2081176"/>
              <a:ext cx="798733" cy="1147318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44525 w 777479"/>
                <a:gd name="connsiteY27" fmla="*/ 176166 h 909988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14486 w 777479"/>
                <a:gd name="connsiteY27" fmla="*/ 68283 h 90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09988">
                  <a:moveTo>
                    <a:pt x="237180" y="0"/>
                  </a:moveTo>
                  <a:cubicBezTo>
                    <a:pt x="251269" y="45641"/>
                    <a:pt x="265485" y="248008"/>
                    <a:pt x="239713" y="316660"/>
                  </a:cubicBezTo>
                  <a:cubicBezTo>
                    <a:pt x="213941" y="385312"/>
                    <a:pt x="121841" y="373016"/>
                    <a:pt x="82550" y="411910"/>
                  </a:cubicBezTo>
                  <a:cubicBezTo>
                    <a:pt x="43259" y="450804"/>
                    <a:pt x="0" y="524622"/>
                    <a:pt x="3969" y="550022"/>
                  </a:cubicBezTo>
                  <a:cubicBezTo>
                    <a:pt x="7938" y="575422"/>
                    <a:pt x="64691" y="578994"/>
                    <a:pt x="106363" y="564310"/>
                  </a:cubicBezTo>
                  <a:cubicBezTo>
                    <a:pt x="148035" y="549626"/>
                    <a:pt x="228203" y="476997"/>
                    <a:pt x="254000" y="461916"/>
                  </a:cubicBezTo>
                  <a:cubicBezTo>
                    <a:pt x="279797" y="446835"/>
                    <a:pt x="266303" y="449216"/>
                    <a:pt x="261144" y="473822"/>
                  </a:cubicBezTo>
                  <a:cubicBezTo>
                    <a:pt x="255985" y="498428"/>
                    <a:pt x="233429" y="565897"/>
                    <a:pt x="223044" y="609553"/>
                  </a:cubicBezTo>
                  <a:cubicBezTo>
                    <a:pt x="212659" y="653209"/>
                    <a:pt x="194650" y="699706"/>
                    <a:pt x="198834" y="735760"/>
                  </a:cubicBezTo>
                  <a:cubicBezTo>
                    <a:pt x="203018" y="771814"/>
                    <a:pt x="225339" y="834478"/>
                    <a:pt x="248147" y="825875"/>
                  </a:cubicBezTo>
                  <a:cubicBezTo>
                    <a:pt x="270955" y="817272"/>
                    <a:pt x="315657" y="727735"/>
                    <a:pt x="335682" y="684141"/>
                  </a:cubicBezTo>
                  <a:cubicBezTo>
                    <a:pt x="355707" y="640547"/>
                    <a:pt x="361673" y="573168"/>
                    <a:pt x="368300" y="564309"/>
                  </a:cubicBezTo>
                  <a:cubicBezTo>
                    <a:pt x="374927" y="555450"/>
                    <a:pt x="369888" y="584551"/>
                    <a:pt x="375444" y="630985"/>
                  </a:cubicBezTo>
                  <a:cubicBezTo>
                    <a:pt x="381000" y="677420"/>
                    <a:pt x="388938" y="796482"/>
                    <a:pt x="401638" y="842916"/>
                  </a:cubicBezTo>
                  <a:cubicBezTo>
                    <a:pt x="414338" y="889350"/>
                    <a:pt x="434578" y="909194"/>
                    <a:pt x="451644" y="909591"/>
                  </a:cubicBezTo>
                  <a:cubicBezTo>
                    <a:pt x="468710" y="909988"/>
                    <a:pt x="495301" y="896097"/>
                    <a:pt x="504032" y="845297"/>
                  </a:cubicBezTo>
                  <a:cubicBezTo>
                    <a:pt x="512763" y="794497"/>
                    <a:pt x="500063" y="625824"/>
                    <a:pt x="504032" y="604790"/>
                  </a:cubicBezTo>
                  <a:cubicBezTo>
                    <a:pt x="508001" y="583756"/>
                    <a:pt x="516335" y="683769"/>
                    <a:pt x="527844" y="719091"/>
                  </a:cubicBezTo>
                  <a:cubicBezTo>
                    <a:pt x="539353" y="754413"/>
                    <a:pt x="556816" y="796878"/>
                    <a:pt x="573088" y="816722"/>
                  </a:cubicBezTo>
                  <a:cubicBezTo>
                    <a:pt x="589360" y="836566"/>
                    <a:pt x="610654" y="844073"/>
                    <a:pt x="625475" y="838153"/>
                  </a:cubicBezTo>
                  <a:cubicBezTo>
                    <a:pt x="640296" y="832233"/>
                    <a:pt x="658838" y="810968"/>
                    <a:pt x="662013" y="781202"/>
                  </a:cubicBezTo>
                  <a:cubicBezTo>
                    <a:pt x="665188" y="751436"/>
                    <a:pt x="649424" y="692534"/>
                    <a:pt x="644525" y="659560"/>
                  </a:cubicBezTo>
                  <a:cubicBezTo>
                    <a:pt x="639626" y="626586"/>
                    <a:pt x="620316" y="571057"/>
                    <a:pt x="632619" y="583360"/>
                  </a:cubicBezTo>
                  <a:cubicBezTo>
                    <a:pt x="644922" y="595663"/>
                    <a:pt x="695325" y="711947"/>
                    <a:pt x="718344" y="733378"/>
                  </a:cubicBezTo>
                  <a:cubicBezTo>
                    <a:pt x="741363" y="754809"/>
                    <a:pt x="763985" y="738935"/>
                    <a:pt x="770732" y="711947"/>
                  </a:cubicBezTo>
                  <a:cubicBezTo>
                    <a:pt x="777479" y="684960"/>
                    <a:pt x="775891" y="623444"/>
                    <a:pt x="758825" y="571453"/>
                  </a:cubicBezTo>
                  <a:cubicBezTo>
                    <a:pt x="741759" y="519462"/>
                    <a:pt x="692395" y="483865"/>
                    <a:pt x="668338" y="400003"/>
                  </a:cubicBezTo>
                  <a:cubicBezTo>
                    <a:pt x="644281" y="316141"/>
                    <a:pt x="616867" y="147261"/>
                    <a:pt x="614486" y="68283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0" name="Group 94"/>
            <p:cNvGrpSpPr/>
            <p:nvPr/>
          </p:nvGrpSpPr>
          <p:grpSpPr>
            <a:xfrm rot="14873955">
              <a:off x="1393392" y="1530750"/>
              <a:ext cx="799079" cy="1420585"/>
              <a:chOff x="1393392" y="1530750"/>
              <a:chExt cx="799079" cy="1420585"/>
            </a:xfrm>
          </p:grpSpPr>
          <p:grpSp>
            <p:nvGrpSpPr>
              <p:cNvPr id="61" name="Group 22"/>
              <p:cNvGrpSpPr/>
              <p:nvPr/>
            </p:nvGrpSpPr>
            <p:grpSpPr>
              <a:xfrm>
                <a:off x="1393392" y="1530750"/>
                <a:ext cx="799079" cy="1420585"/>
                <a:chOff x="7164288" y="2564904"/>
                <a:chExt cx="648072" cy="1152128"/>
              </a:xfrm>
            </p:grpSpPr>
            <p:sp>
              <p:nvSpPr>
                <p:cNvPr id="63" name="Rounded Rectangle 62"/>
                <p:cNvSpPr/>
                <p:nvPr/>
              </p:nvSpPr>
              <p:spPr>
                <a:xfrm>
                  <a:off x="7164288" y="2564904"/>
                  <a:ext cx="648072" cy="1152128"/>
                </a:xfrm>
                <a:prstGeom prst="roundRect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64" name="Rounded Rectangle 63"/>
                <p:cNvSpPr/>
                <p:nvPr/>
              </p:nvSpPr>
              <p:spPr>
                <a:xfrm>
                  <a:off x="7236296" y="2636912"/>
                  <a:ext cx="504056" cy="936104"/>
                </a:xfrm>
                <a:prstGeom prst="roundRect">
                  <a:avLst/>
                </a:prstGeom>
                <a:solidFill>
                  <a:schemeClr val="bg2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65" name="Oval 64"/>
                <p:cNvSpPr/>
                <p:nvPr/>
              </p:nvSpPr>
              <p:spPr>
                <a:xfrm>
                  <a:off x="7431112" y="3573016"/>
                  <a:ext cx="144016" cy="14401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pic>
            <p:nvPicPr>
              <p:cNvPr id="62" name="Picture 4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 rot="5400000">
                <a:off x="1281953" y="2053611"/>
                <a:ext cx="1037478" cy="29854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sp>
        <p:nvSpPr>
          <p:cNvPr id="5" name="Freeform 4"/>
          <p:cNvSpPr/>
          <p:nvPr/>
        </p:nvSpPr>
        <p:spPr>
          <a:xfrm rot="20440877" flipH="1">
            <a:off x="6458035" y="3490448"/>
            <a:ext cx="357025" cy="1040286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Freeform 5"/>
          <p:cNvSpPr/>
          <p:nvPr/>
        </p:nvSpPr>
        <p:spPr>
          <a:xfrm rot="1198201">
            <a:off x="4369566" y="3490372"/>
            <a:ext cx="357025" cy="1040286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Freeform 7"/>
          <p:cNvSpPr/>
          <p:nvPr/>
        </p:nvSpPr>
        <p:spPr>
          <a:xfrm rot="14400243" flipH="1">
            <a:off x="6339372" y="3063709"/>
            <a:ext cx="597697" cy="76816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2" name="Group 31"/>
          <p:cNvGrpSpPr/>
          <p:nvPr/>
        </p:nvGrpSpPr>
        <p:grpSpPr>
          <a:xfrm>
            <a:off x="4526650" y="2708275"/>
            <a:ext cx="2136124" cy="3484328"/>
            <a:chOff x="4526650" y="2708275"/>
            <a:chExt cx="2136124" cy="3484328"/>
          </a:xfrm>
        </p:grpSpPr>
        <p:sp>
          <p:nvSpPr>
            <p:cNvPr id="3" name="Freeform 2"/>
            <p:cNvSpPr/>
            <p:nvPr/>
          </p:nvSpPr>
          <p:spPr>
            <a:xfrm flipH="1">
              <a:off x="5663124" y="4725144"/>
              <a:ext cx="674459" cy="75500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" name="Freeform 3"/>
            <p:cNvSpPr/>
            <p:nvPr/>
          </p:nvSpPr>
          <p:spPr>
            <a:xfrm>
              <a:off x="4829710" y="4725144"/>
              <a:ext cx="585192" cy="75500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Chord 6"/>
            <p:cNvSpPr/>
            <p:nvPr/>
          </p:nvSpPr>
          <p:spPr>
            <a:xfrm>
              <a:off x="4526650" y="3111880"/>
              <a:ext cx="2136124" cy="3080723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" name="Group 7"/>
            <p:cNvGrpSpPr/>
            <p:nvPr/>
          </p:nvGrpSpPr>
          <p:grpSpPr>
            <a:xfrm>
              <a:off x="5077353" y="2708275"/>
              <a:ext cx="1034715" cy="921004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19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0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2" name="Group 158"/>
          <p:cNvGrpSpPr/>
          <p:nvPr/>
        </p:nvGrpSpPr>
        <p:grpSpPr>
          <a:xfrm>
            <a:off x="5288723" y="3501901"/>
            <a:ext cx="574359" cy="221793"/>
            <a:chOff x="5132512" y="2335237"/>
            <a:chExt cx="544272" cy="189915"/>
          </a:xfrm>
        </p:grpSpPr>
        <p:sp>
          <p:nvSpPr>
            <p:cNvPr id="17" name="Oval 11"/>
            <p:cNvSpPr/>
            <p:nvPr/>
          </p:nvSpPr>
          <p:spPr>
            <a:xfrm>
              <a:off x="5132512" y="2335239"/>
              <a:ext cx="96868" cy="18991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Oval 12"/>
            <p:cNvSpPr/>
            <p:nvPr/>
          </p:nvSpPr>
          <p:spPr>
            <a:xfrm>
              <a:off x="5579916" y="2335237"/>
              <a:ext cx="96868" cy="18991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" name="Group 30"/>
          <p:cNvGrpSpPr/>
          <p:nvPr/>
        </p:nvGrpSpPr>
        <p:grpSpPr>
          <a:xfrm flipV="1">
            <a:off x="5190496" y="3386020"/>
            <a:ext cx="735142" cy="57877"/>
            <a:chOff x="3347864" y="2492896"/>
            <a:chExt cx="665183" cy="144016"/>
          </a:xfrm>
        </p:grpSpPr>
        <p:cxnSp>
          <p:nvCxnSpPr>
            <p:cNvPr id="15" name="Straight Connector 14"/>
            <p:cNvCxnSpPr/>
            <p:nvPr/>
          </p:nvCxnSpPr>
          <p:spPr>
            <a:xfrm>
              <a:off x="334786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 flipV="1">
              <a:off x="3797023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Arc 28"/>
          <p:cNvSpPr/>
          <p:nvPr/>
        </p:nvSpPr>
        <p:spPr>
          <a:xfrm flipV="1">
            <a:off x="5220072" y="4084962"/>
            <a:ext cx="713272" cy="640182"/>
          </a:xfrm>
          <a:prstGeom prst="arc">
            <a:avLst>
              <a:gd name="adj1" fmla="val 166728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39" name="toy_plastic_inflatable_ball_hit_window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7" cstate="print"/>
          <a:stretch>
            <a:fillRect/>
          </a:stretch>
        </p:blipFill>
        <p:spPr>
          <a:xfrm>
            <a:off x="9540552" y="2403475"/>
            <a:ext cx="304800" cy="304800"/>
          </a:xfrm>
          <a:prstGeom prst="rect">
            <a:avLst/>
          </a:prstGeom>
        </p:spPr>
      </p:pic>
      <p:grpSp>
        <p:nvGrpSpPr>
          <p:cNvPr id="40" name="Group 150"/>
          <p:cNvGrpSpPr/>
          <p:nvPr/>
        </p:nvGrpSpPr>
        <p:grpSpPr>
          <a:xfrm>
            <a:off x="3938442" y="2636912"/>
            <a:ext cx="3293377" cy="3508644"/>
            <a:chOff x="1475656" y="0"/>
            <a:chExt cx="3293377" cy="3508644"/>
          </a:xfrm>
        </p:grpSpPr>
        <p:grpSp>
          <p:nvGrpSpPr>
            <p:cNvPr id="41" name="Group 125"/>
            <p:cNvGrpSpPr/>
            <p:nvPr/>
          </p:nvGrpSpPr>
          <p:grpSpPr>
            <a:xfrm>
              <a:off x="1475656" y="0"/>
              <a:ext cx="3293377" cy="3508644"/>
              <a:chOff x="557614" y="2334591"/>
              <a:chExt cx="3293377" cy="3508644"/>
            </a:xfrm>
          </p:grpSpPr>
          <p:sp>
            <p:nvSpPr>
              <p:cNvPr id="48" name="Freeform 47"/>
              <p:cNvSpPr/>
              <p:nvPr/>
            </p:nvSpPr>
            <p:spPr>
              <a:xfrm flipH="1">
                <a:off x="2298668" y="4422823"/>
                <a:ext cx="641014" cy="76133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9" name="Freeform 48"/>
              <p:cNvSpPr/>
              <p:nvPr/>
            </p:nvSpPr>
            <p:spPr>
              <a:xfrm rot="3953413">
                <a:off x="1285074" y="4005704"/>
                <a:ext cx="556174" cy="76133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50" name="Group 111"/>
              <p:cNvGrpSpPr/>
              <p:nvPr/>
            </p:nvGrpSpPr>
            <p:grpSpPr>
              <a:xfrm rot="745450">
                <a:off x="557614" y="2334591"/>
                <a:ext cx="3293377" cy="3508644"/>
                <a:chOff x="557614" y="2334591"/>
                <a:chExt cx="3293377" cy="3508644"/>
              </a:xfrm>
            </p:grpSpPr>
            <p:sp>
              <p:nvSpPr>
                <p:cNvPr id="51" name="Freeform 50"/>
                <p:cNvSpPr/>
                <p:nvPr/>
              </p:nvSpPr>
              <p:spPr>
                <a:xfrm rot="3159765" flipV="1">
                  <a:off x="3009664" y="2541444"/>
                  <a:ext cx="656203" cy="1026451"/>
                </a:xfrm>
                <a:custGeom>
                  <a:avLst/>
                  <a:gdLst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75432 w 777479"/>
                    <a:gd name="connsiteY8" fmla="*/ 659606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65919 w 777479"/>
                    <a:gd name="connsiteY10" fmla="*/ 516731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62013 w 777479"/>
                    <a:gd name="connsiteY20" fmla="*/ 605036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2397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24652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164738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  <a:gd name="connsiteX0" fmla="*/ 224488 w 777479"/>
                    <a:gd name="connsiteY0" fmla="*/ 79294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77479" h="974399">
                      <a:moveTo>
                        <a:pt x="224488" y="79294"/>
                      </a:moveTo>
                      <a:cubicBezTo>
                        <a:pt x="238577" y="124935"/>
                        <a:pt x="263369" y="314900"/>
                        <a:pt x="239713" y="381071"/>
                      </a:cubicBezTo>
                      <a:cubicBezTo>
                        <a:pt x="216057" y="447242"/>
                        <a:pt x="121841" y="437427"/>
                        <a:pt x="82550" y="476321"/>
                      </a:cubicBezTo>
                      <a:cubicBezTo>
                        <a:pt x="43259" y="515215"/>
                        <a:pt x="0" y="589033"/>
                        <a:pt x="3969" y="614433"/>
                      </a:cubicBezTo>
                      <a:cubicBezTo>
                        <a:pt x="7938" y="639833"/>
                        <a:pt x="64691" y="643405"/>
                        <a:pt x="106363" y="628721"/>
                      </a:cubicBezTo>
                      <a:cubicBezTo>
                        <a:pt x="148035" y="614037"/>
                        <a:pt x="228203" y="541408"/>
                        <a:pt x="254000" y="526327"/>
                      </a:cubicBezTo>
                      <a:cubicBezTo>
                        <a:pt x="279797" y="511246"/>
                        <a:pt x="266303" y="513627"/>
                        <a:pt x="261144" y="538233"/>
                      </a:cubicBezTo>
                      <a:cubicBezTo>
                        <a:pt x="255985" y="562839"/>
                        <a:pt x="233429" y="630308"/>
                        <a:pt x="223044" y="673964"/>
                      </a:cubicBezTo>
                      <a:cubicBezTo>
                        <a:pt x="212659" y="717620"/>
                        <a:pt x="194650" y="764117"/>
                        <a:pt x="198834" y="800171"/>
                      </a:cubicBezTo>
                      <a:cubicBezTo>
                        <a:pt x="203018" y="836225"/>
                        <a:pt x="225339" y="898889"/>
                        <a:pt x="248147" y="890286"/>
                      </a:cubicBezTo>
                      <a:cubicBezTo>
                        <a:pt x="270955" y="881683"/>
                        <a:pt x="315657" y="792146"/>
                        <a:pt x="335682" y="748552"/>
                      </a:cubicBezTo>
                      <a:cubicBezTo>
                        <a:pt x="355707" y="704958"/>
                        <a:pt x="361673" y="637579"/>
                        <a:pt x="368300" y="628720"/>
                      </a:cubicBezTo>
                      <a:cubicBezTo>
                        <a:pt x="374927" y="619861"/>
                        <a:pt x="369888" y="648962"/>
                        <a:pt x="375444" y="695396"/>
                      </a:cubicBezTo>
                      <a:cubicBezTo>
                        <a:pt x="381000" y="741831"/>
                        <a:pt x="388938" y="860893"/>
                        <a:pt x="401638" y="907327"/>
                      </a:cubicBezTo>
                      <a:cubicBezTo>
                        <a:pt x="414338" y="953761"/>
                        <a:pt x="434578" y="973605"/>
                        <a:pt x="451644" y="974002"/>
                      </a:cubicBezTo>
                      <a:cubicBezTo>
                        <a:pt x="468710" y="974399"/>
                        <a:pt x="495301" y="960508"/>
                        <a:pt x="504032" y="909708"/>
                      </a:cubicBezTo>
                      <a:cubicBezTo>
                        <a:pt x="512763" y="858908"/>
                        <a:pt x="500063" y="690235"/>
                        <a:pt x="504032" y="669201"/>
                      </a:cubicBezTo>
                      <a:cubicBezTo>
                        <a:pt x="508001" y="648167"/>
                        <a:pt x="516335" y="748180"/>
                        <a:pt x="527844" y="783502"/>
                      </a:cubicBezTo>
                      <a:cubicBezTo>
                        <a:pt x="539353" y="818824"/>
                        <a:pt x="556816" y="861289"/>
                        <a:pt x="573088" y="881133"/>
                      </a:cubicBezTo>
                      <a:cubicBezTo>
                        <a:pt x="589360" y="900977"/>
                        <a:pt x="610654" y="908484"/>
                        <a:pt x="625475" y="902564"/>
                      </a:cubicBezTo>
                      <a:cubicBezTo>
                        <a:pt x="640296" y="896644"/>
                        <a:pt x="658838" y="875379"/>
                        <a:pt x="662013" y="845613"/>
                      </a:cubicBezTo>
                      <a:cubicBezTo>
                        <a:pt x="665188" y="815847"/>
                        <a:pt x="649424" y="756945"/>
                        <a:pt x="644525" y="723971"/>
                      </a:cubicBezTo>
                      <a:cubicBezTo>
                        <a:pt x="639626" y="690997"/>
                        <a:pt x="620316" y="635468"/>
                        <a:pt x="632619" y="647771"/>
                      </a:cubicBezTo>
                      <a:cubicBezTo>
                        <a:pt x="644922" y="660074"/>
                        <a:pt x="695325" y="776358"/>
                        <a:pt x="718344" y="797789"/>
                      </a:cubicBezTo>
                      <a:cubicBezTo>
                        <a:pt x="741363" y="819220"/>
                        <a:pt x="763985" y="803346"/>
                        <a:pt x="770732" y="776358"/>
                      </a:cubicBezTo>
                      <a:cubicBezTo>
                        <a:pt x="777479" y="749371"/>
                        <a:pt x="775891" y="687855"/>
                        <a:pt x="758825" y="635864"/>
                      </a:cubicBezTo>
                      <a:cubicBezTo>
                        <a:pt x="741759" y="583873"/>
                        <a:pt x="698481" y="570391"/>
                        <a:pt x="668338" y="464414"/>
                      </a:cubicBezTo>
                      <a:cubicBezTo>
                        <a:pt x="638195" y="358437"/>
                        <a:pt x="580345" y="78978"/>
                        <a:pt x="577964" y="0"/>
                      </a:cubicBezTo>
                    </a:path>
                  </a:pathLst>
                </a:custGeom>
                <a:solidFill>
                  <a:srgbClr val="FFCC9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52" name="Freeform 51"/>
                <p:cNvSpPr/>
                <p:nvPr/>
              </p:nvSpPr>
              <p:spPr>
                <a:xfrm rot="7397368">
                  <a:off x="778085" y="2591688"/>
                  <a:ext cx="656203" cy="1097146"/>
                </a:xfrm>
                <a:custGeom>
                  <a:avLst/>
                  <a:gdLst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75432 w 777479"/>
                    <a:gd name="connsiteY8" fmla="*/ 659606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65919 w 777479"/>
                    <a:gd name="connsiteY10" fmla="*/ 516731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62013 w 777479"/>
                    <a:gd name="connsiteY20" fmla="*/ 605036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2397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24652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164738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  <a:gd name="connsiteX0" fmla="*/ 224488 w 777479"/>
                    <a:gd name="connsiteY0" fmla="*/ 79294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77479" h="974399">
                      <a:moveTo>
                        <a:pt x="224488" y="79294"/>
                      </a:moveTo>
                      <a:cubicBezTo>
                        <a:pt x="238577" y="124935"/>
                        <a:pt x="263369" y="314900"/>
                        <a:pt x="239713" y="381071"/>
                      </a:cubicBezTo>
                      <a:cubicBezTo>
                        <a:pt x="216057" y="447242"/>
                        <a:pt x="121841" y="437427"/>
                        <a:pt x="82550" y="476321"/>
                      </a:cubicBezTo>
                      <a:cubicBezTo>
                        <a:pt x="43259" y="515215"/>
                        <a:pt x="0" y="589033"/>
                        <a:pt x="3969" y="614433"/>
                      </a:cubicBezTo>
                      <a:cubicBezTo>
                        <a:pt x="7938" y="639833"/>
                        <a:pt x="64691" y="643405"/>
                        <a:pt x="106363" y="628721"/>
                      </a:cubicBezTo>
                      <a:cubicBezTo>
                        <a:pt x="148035" y="614037"/>
                        <a:pt x="228203" y="541408"/>
                        <a:pt x="254000" y="526327"/>
                      </a:cubicBezTo>
                      <a:cubicBezTo>
                        <a:pt x="279797" y="511246"/>
                        <a:pt x="266303" y="513627"/>
                        <a:pt x="261144" y="538233"/>
                      </a:cubicBezTo>
                      <a:cubicBezTo>
                        <a:pt x="255985" y="562839"/>
                        <a:pt x="233429" y="630308"/>
                        <a:pt x="223044" y="673964"/>
                      </a:cubicBezTo>
                      <a:cubicBezTo>
                        <a:pt x="212659" y="717620"/>
                        <a:pt x="194650" y="764117"/>
                        <a:pt x="198834" y="800171"/>
                      </a:cubicBezTo>
                      <a:cubicBezTo>
                        <a:pt x="203018" y="836225"/>
                        <a:pt x="225339" y="898889"/>
                        <a:pt x="248147" y="890286"/>
                      </a:cubicBezTo>
                      <a:cubicBezTo>
                        <a:pt x="270955" y="881683"/>
                        <a:pt x="315657" y="792146"/>
                        <a:pt x="335682" y="748552"/>
                      </a:cubicBezTo>
                      <a:cubicBezTo>
                        <a:pt x="355707" y="704958"/>
                        <a:pt x="361673" y="637579"/>
                        <a:pt x="368300" y="628720"/>
                      </a:cubicBezTo>
                      <a:cubicBezTo>
                        <a:pt x="374927" y="619861"/>
                        <a:pt x="369888" y="648962"/>
                        <a:pt x="375444" y="695396"/>
                      </a:cubicBezTo>
                      <a:cubicBezTo>
                        <a:pt x="381000" y="741831"/>
                        <a:pt x="388938" y="860893"/>
                        <a:pt x="401638" y="907327"/>
                      </a:cubicBezTo>
                      <a:cubicBezTo>
                        <a:pt x="414338" y="953761"/>
                        <a:pt x="434578" y="973605"/>
                        <a:pt x="451644" y="974002"/>
                      </a:cubicBezTo>
                      <a:cubicBezTo>
                        <a:pt x="468710" y="974399"/>
                        <a:pt x="495301" y="960508"/>
                        <a:pt x="504032" y="909708"/>
                      </a:cubicBezTo>
                      <a:cubicBezTo>
                        <a:pt x="512763" y="858908"/>
                        <a:pt x="500063" y="690235"/>
                        <a:pt x="504032" y="669201"/>
                      </a:cubicBezTo>
                      <a:cubicBezTo>
                        <a:pt x="508001" y="648167"/>
                        <a:pt x="516335" y="748180"/>
                        <a:pt x="527844" y="783502"/>
                      </a:cubicBezTo>
                      <a:cubicBezTo>
                        <a:pt x="539353" y="818824"/>
                        <a:pt x="556816" y="861289"/>
                        <a:pt x="573088" y="881133"/>
                      </a:cubicBezTo>
                      <a:cubicBezTo>
                        <a:pt x="589360" y="900977"/>
                        <a:pt x="610654" y="908484"/>
                        <a:pt x="625475" y="902564"/>
                      </a:cubicBezTo>
                      <a:cubicBezTo>
                        <a:pt x="640296" y="896644"/>
                        <a:pt x="658838" y="875379"/>
                        <a:pt x="662013" y="845613"/>
                      </a:cubicBezTo>
                      <a:cubicBezTo>
                        <a:pt x="665188" y="815847"/>
                        <a:pt x="649424" y="756945"/>
                        <a:pt x="644525" y="723971"/>
                      </a:cubicBezTo>
                      <a:cubicBezTo>
                        <a:pt x="639626" y="690997"/>
                        <a:pt x="620316" y="635468"/>
                        <a:pt x="632619" y="647771"/>
                      </a:cubicBezTo>
                      <a:cubicBezTo>
                        <a:pt x="644922" y="660074"/>
                        <a:pt x="695325" y="776358"/>
                        <a:pt x="718344" y="797789"/>
                      </a:cubicBezTo>
                      <a:cubicBezTo>
                        <a:pt x="741363" y="819220"/>
                        <a:pt x="763985" y="803346"/>
                        <a:pt x="770732" y="776358"/>
                      </a:cubicBezTo>
                      <a:cubicBezTo>
                        <a:pt x="777479" y="749371"/>
                        <a:pt x="775891" y="687855"/>
                        <a:pt x="758825" y="635864"/>
                      </a:cubicBezTo>
                      <a:cubicBezTo>
                        <a:pt x="741759" y="583873"/>
                        <a:pt x="698481" y="570391"/>
                        <a:pt x="668338" y="464414"/>
                      </a:cubicBezTo>
                      <a:cubicBezTo>
                        <a:pt x="638195" y="358437"/>
                        <a:pt x="580345" y="78978"/>
                        <a:pt x="577964" y="0"/>
                      </a:cubicBezTo>
                    </a:path>
                  </a:pathLst>
                </a:custGeom>
                <a:solidFill>
                  <a:srgbClr val="FFCC9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53" name="Chord 52"/>
                <p:cNvSpPr/>
                <p:nvPr/>
              </p:nvSpPr>
              <p:spPr>
                <a:xfrm>
                  <a:off x="1218548" y="2736677"/>
                  <a:ext cx="2030200" cy="3106558"/>
                </a:xfrm>
                <a:prstGeom prst="chord">
                  <a:avLst>
                    <a:gd name="adj1" fmla="val 10135620"/>
                    <a:gd name="adj2" fmla="val 674418"/>
                  </a:avLst>
                </a:prstGeom>
                <a:solidFill>
                  <a:srgbClr val="FFCC9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54" name="Group 24"/>
                <p:cNvGrpSpPr/>
                <p:nvPr/>
              </p:nvGrpSpPr>
              <p:grpSpPr>
                <a:xfrm>
                  <a:off x="1748165" y="2334591"/>
                  <a:ext cx="983407" cy="928728"/>
                  <a:chOff x="1239333" y="2582544"/>
                  <a:chExt cx="1033010" cy="831187"/>
                </a:xfrm>
                <a:solidFill>
                  <a:srgbClr val="FF3300"/>
                </a:solidFill>
              </p:grpSpPr>
              <p:sp>
                <p:nvSpPr>
                  <p:cNvPr id="55" name="Freeform 10"/>
                  <p:cNvSpPr/>
                  <p:nvPr/>
                </p:nvSpPr>
                <p:spPr>
                  <a:xfrm>
                    <a:off x="1239333" y="2884794"/>
                    <a:ext cx="1033010" cy="152541"/>
                  </a:xfrm>
                  <a:custGeom>
                    <a:avLst/>
                    <a:gdLst>
                      <a:gd name="connsiteX0" fmla="*/ 0 w 1209821"/>
                      <a:gd name="connsiteY0" fmla="*/ 0 h 138332"/>
                      <a:gd name="connsiteX1" fmla="*/ 337625 w 1209821"/>
                      <a:gd name="connsiteY1" fmla="*/ 112541 h 138332"/>
                      <a:gd name="connsiteX2" fmla="*/ 928468 w 1209821"/>
                      <a:gd name="connsiteY2" fmla="*/ 126609 h 138332"/>
                      <a:gd name="connsiteX3" fmla="*/ 1209821 w 1209821"/>
                      <a:gd name="connsiteY3" fmla="*/ 42203 h 138332"/>
                      <a:gd name="connsiteX0" fmla="*/ 0 w 1296144"/>
                      <a:gd name="connsiteY0" fmla="*/ 0 h 145366"/>
                      <a:gd name="connsiteX1" fmla="*/ 337625 w 1296144"/>
                      <a:gd name="connsiteY1" fmla="*/ 112541 h 145366"/>
                      <a:gd name="connsiteX2" fmla="*/ 928468 w 1296144"/>
                      <a:gd name="connsiteY2" fmla="*/ 126609 h 145366"/>
                      <a:gd name="connsiteX3" fmla="*/ 1296144 w 1296144"/>
                      <a:gd name="connsiteY3" fmla="*/ 0 h 14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96144" h="145366">
                        <a:moveTo>
                          <a:pt x="0" y="0"/>
                        </a:moveTo>
                        <a:cubicBezTo>
                          <a:pt x="91440" y="45719"/>
                          <a:pt x="182880" y="91439"/>
                          <a:pt x="337625" y="112541"/>
                        </a:cubicBezTo>
                        <a:cubicBezTo>
                          <a:pt x="492370" y="133643"/>
                          <a:pt x="768715" y="145366"/>
                          <a:pt x="928468" y="126609"/>
                        </a:cubicBezTo>
                        <a:cubicBezTo>
                          <a:pt x="1088221" y="107852"/>
                          <a:pt x="1228150" y="36341"/>
                          <a:pt x="1296144" y="0"/>
                        </a:cubicBezTo>
                      </a:path>
                    </a:pathLst>
                  </a:custGeom>
                  <a:no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dirty="0"/>
                  </a:p>
                </p:txBody>
              </p:sp>
              <p:sp>
                <p:nvSpPr>
                  <p:cNvPr id="56" name="Chord 11"/>
                  <p:cNvSpPr/>
                  <p:nvPr/>
                </p:nvSpPr>
                <p:spPr>
                  <a:xfrm>
                    <a:off x="1468890" y="2582544"/>
                    <a:ext cx="573894" cy="831187"/>
                  </a:xfrm>
                  <a:prstGeom prst="chord">
                    <a:avLst>
                      <a:gd name="adj1" fmla="val 10765082"/>
                      <a:gd name="adj2" fmla="val 108958"/>
                    </a:avLst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</p:grpSp>
          </p:grpSp>
        </p:grpSp>
        <p:grpSp>
          <p:nvGrpSpPr>
            <p:cNvPr id="42" name="Group 146"/>
            <p:cNvGrpSpPr/>
            <p:nvPr/>
          </p:nvGrpSpPr>
          <p:grpSpPr>
            <a:xfrm rot="608817">
              <a:off x="2982192" y="900142"/>
              <a:ext cx="720080" cy="0"/>
              <a:chOff x="5508104" y="3429000"/>
              <a:chExt cx="720080" cy="0"/>
            </a:xfrm>
          </p:grpSpPr>
          <p:cxnSp>
            <p:nvCxnSpPr>
              <p:cNvPr id="46" name="Straight Connector 45"/>
              <p:cNvCxnSpPr/>
              <p:nvPr/>
            </p:nvCxnSpPr>
            <p:spPr>
              <a:xfrm>
                <a:off x="5508104" y="3429000"/>
                <a:ext cx="288032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>
                <a:off x="5940152" y="3429000"/>
                <a:ext cx="288032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" name="Group 149"/>
            <p:cNvGrpSpPr/>
            <p:nvPr/>
          </p:nvGrpSpPr>
          <p:grpSpPr>
            <a:xfrm rot="778289">
              <a:off x="2618273" y="680094"/>
              <a:ext cx="1243156" cy="1339783"/>
              <a:chOff x="5436095" y="836712"/>
              <a:chExt cx="936104" cy="979536"/>
            </a:xfrm>
          </p:grpSpPr>
          <p:sp>
            <p:nvSpPr>
              <p:cNvPr id="44" name="Arc 43"/>
              <p:cNvSpPr/>
              <p:nvPr/>
            </p:nvSpPr>
            <p:spPr>
              <a:xfrm flipH="1">
                <a:off x="5436095" y="836712"/>
                <a:ext cx="936104" cy="707302"/>
              </a:xfrm>
              <a:prstGeom prst="arc">
                <a:avLst>
                  <a:gd name="adj1" fmla="val 630788"/>
                  <a:gd name="adj2" fmla="val 10244544"/>
                </a:avLst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45" name="Chord 44"/>
              <p:cNvSpPr/>
              <p:nvPr/>
            </p:nvSpPr>
            <p:spPr>
              <a:xfrm>
                <a:off x="5940153" y="1240184"/>
                <a:ext cx="273239" cy="576064"/>
              </a:xfrm>
              <a:prstGeom prst="chord">
                <a:avLst>
                  <a:gd name="adj1" fmla="val 19672702"/>
                  <a:gd name="adj2" fmla="val 10674166"/>
                </a:avLst>
              </a:prstGeom>
              <a:solidFill>
                <a:srgbClr val="C0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pic>
        <p:nvPicPr>
          <p:cNvPr id="57" name="boing.wav">
            <a:hlinkClick r:id="" action="ppaction://media"/>
          </p:cNvPr>
          <p:cNvPicPr>
            <a:picLocks noRot="1" noChangeAspect="1"/>
          </p:cNvPicPr>
          <p:nvPr>
            <a:wavAudioFile r:embed="rId2" name="boing.wav"/>
          </p:nvPr>
        </p:nvPicPr>
        <p:blipFill>
          <a:blip r:embed="rId8" cstate="print"/>
          <a:stretch>
            <a:fillRect/>
          </a:stretch>
        </p:blipFill>
        <p:spPr>
          <a:xfrm>
            <a:off x="10188624" y="4221088"/>
            <a:ext cx="304800" cy="304800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3000"/>
                            </p:stCondLst>
                            <p:childTnLst>
                              <p:par>
                                <p:cTn id="1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533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8" presetClass="pat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885 -2.96296E-6 L -0.00833 -0.10231 L -0.00781 -2.96296E-6 L -0.00729 -0.10231 L -0.00677 -2.96296E-6 L -0.00624 -0.10231 L -0.00555 -2.96296E-6 L -0.00503 -0.10231 L -0.00451 -2.96296E-6 L -0.00399 -0.10231 L -0.00347 -2.96296E-6 L -0.00277 -0.10231 L -0.00225 -2.96296E-6 L -0.00173 -0.10231 L -0.00121 -2.96296E-6 L -0.00069 -0.10231 L 5E-6 -2.96296E-6 " pathEditMode="relative" rAng="0" ptsTypes="AAAAAAAAAAAAAAAAA">
                                      <p:cBhvr>
                                        <p:cTn id="78" dur="3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4" y="-5116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0" dur="720" fill="hold"/>
                                        <p:tgtEl>
                                          <p:spTgt spid="5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xit" presetSubtype="0" fill="hold" grpId="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0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>
                <p:cTn id="108" repeatCount="indefinite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7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5" grpId="2" animBg="1"/>
      <p:bldP spid="5" grpId="3" animBg="1"/>
      <p:bldP spid="6" grpId="0" animBg="1"/>
      <p:bldP spid="6" grpId="1" animBg="1"/>
      <p:bldP spid="6" grpId="2" animBg="1"/>
      <p:bldP spid="6" grpId="3" animBg="1"/>
      <p:bldP spid="6" grpId="4" animBg="1"/>
      <p:bldP spid="6" grpId="5" animBg="1"/>
      <p:bldP spid="6" grpId="6" animBg="1"/>
      <p:bldP spid="8" grpId="0" animBg="1"/>
      <p:bldP spid="8" grpId="1" animBg="1"/>
      <p:bldP spid="29" grpId="0" animBg="1"/>
      <p:bldP spid="29" grpId="1" animBg="1"/>
      <p:bldP spid="29" grpId="2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" name="Group 202"/>
          <p:cNvGrpSpPr/>
          <p:nvPr/>
        </p:nvGrpSpPr>
        <p:grpSpPr>
          <a:xfrm>
            <a:off x="-1404664" y="-1179512"/>
            <a:ext cx="11305255" cy="6264696"/>
            <a:chOff x="-1404664" y="-1179512"/>
            <a:chExt cx="11305255" cy="6264696"/>
          </a:xfrm>
        </p:grpSpPr>
        <p:cxnSp>
          <p:nvCxnSpPr>
            <p:cNvPr id="202" name="Straight Connector 6"/>
            <p:cNvCxnSpPr/>
            <p:nvPr/>
          </p:nvCxnSpPr>
          <p:spPr>
            <a:xfrm>
              <a:off x="-1404664" y="5085184"/>
              <a:ext cx="1101722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8" name="Group 74"/>
            <p:cNvGrpSpPr/>
            <p:nvPr/>
          </p:nvGrpSpPr>
          <p:grpSpPr>
            <a:xfrm>
              <a:off x="467544" y="352917"/>
              <a:ext cx="3744416" cy="2355358"/>
              <a:chOff x="1187624" y="404664"/>
              <a:chExt cx="4464496" cy="2808312"/>
            </a:xfrm>
          </p:grpSpPr>
          <p:sp>
            <p:nvSpPr>
              <p:cNvPr id="89" name="Rounded Rectangle 88"/>
              <p:cNvSpPr/>
              <p:nvPr/>
            </p:nvSpPr>
            <p:spPr>
              <a:xfrm>
                <a:off x="1187624" y="404664"/>
                <a:ext cx="4464496" cy="2808312"/>
              </a:xfrm>
              <a:prstGeom prst="roundRect">
                <a:avLst>
                  <a:gd name="adj" fmla="val 3746"/>
                </a:avLst>
              </a:prstGeom>
              <a:solidFill>
                <a:schemeClr val="bg2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0" name="Rectangle 89"/>
              <p:cNvSpPr/>
              <p:nvPr/>
            </p:nvSpPr>
            <p:spPr>
              <a:xfrm>
                <a:off x="1403648" y="83671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1403648" y="119675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2" name="Rectangle 91"/>
              <p:cNvSpPr/>
              <p:nvPr/>
            </p:nvSpPr>
            <p:spPr>
              <a:xfrm>
                <a:off x="1403648" y="155679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1403648" y="191683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4" name="Rectangle 93"/>
              <p:cNvSpPr/>
              <p:nvPr/>
            </p:nvSpPr>
            <p:spPr>
              <a:xfrm>
                <a:off x="1403648" y="227687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5" name="Rectangle 94"/>
              <p:cNvSpPr/>
              <p:nvPr/>
            </p:nvSpPr>
            <p:spPr>
              <a:xfrm>
                <a:off x="1403648" y="263691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6" name="Rectangle 95"/>
              <p:cNvSpPr/>
              <p:nvPr/>
            </p:nvSpPr>
            <p:spPr>
              <a:xfrm>
                <a:off x="1691680" y="119675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1691680" y="155679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8" name="Rectangle 97"/>
              <p:cNvSpPr/>
              <p:nvPr/>
            </p:nvSpPr>
            <p:spPr>
              <a:xfrm>
                <a:off x="1691680" y="191683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1691680" y="227687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0" name="Rectangle 99"/>
              <p:cNvSpPr/>
              <p:nvPr/>
            </p:nvSpPr>
            <p:spPr>
              <a:xfrm>
                <a:off x="1691680" y="263691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1" name="Rectangle 100"/>
              <p:cNvSpPr/>
              <p:nvPr/>
            </p:nvSpPr>
            <p:spPr>
              <a:xfrm>
                <a:off x="1979712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2" name="Rectangle 101"/>
              <p:cNvSpPr/>
              <p:nvPr/>
            </p:nvSpPr>
            <p:spPr>
              <a:xfrm>
                <a:off x="1979712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3" name="Rectangle 102"/>
              <p:cNvSpPr/>
              <p:nvPr/>
            </p:nvSpPr>
            <p:spPr>
              <a:xfrm>
                <a:off x="1979712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4" name="Rectangle 103"/>
              <p:cNvSpPr/>
              <p:nvPr/>
            </p:nvSpPr>
            <p:spPr>
              <a:xfrm>
                <a:off x="2267744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2267744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6" name="Rectangle 105"/>
              <p:cNvSpPr/>
              <p:nvPr/>
            </p:nvSpPr>
            <p:spPr>
              <a:xfrm>
                <a:off x="2267744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2555776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0" name="Rectangle 109"/>
              <p:cNvSpPr/>
              <p:nvPr/>
            </p:nvSpPr>
            <p:spPr>
              <a:xfrm>
                <a:off x="2555776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2555776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2843808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7" name="Rectangle 116"/>
              <p:cNvSpPr/>
              <p:nvPr/>
            </p:nvSpPr>
            <p:spPr>
              <a:xfrm>
                <a:off x="2843808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8" name="Rectangle 117"/>
              <p:cNvSpPr/>
              <p:nvPr/>
            </p:nvSpPr>
            <p:spPr>
              <a:xfrm>
                <a:off x="2843808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3131840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3131840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1" name="Rectangle 120"/>
              <p:cNvSpPr/>
              <p:nvPr/>
            </p:nvSpPr>
            <p:spPr>
              <a:xfrm>
                <a:off x="3131840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3419872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5" name="Rectangle 124"/>
              <p:cNvSpPr/>
              <p:nvPr/>
            </p:nvSpPr>
            <p:spPr>
              <a:xfrm>
                <a:off x="3419872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6" name="Rectangle 125"/>
              <p:cNvSpPr/>
              <p:nvPr/>
            </p:nvSpPr>
            <p:spPr>
              <a:xfrm>
                <a:off x="3419872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7" name="Rectangle 126"/>
              <p:cNvSpPr/>
              <p:nvPr/>
            </p:nvSpPr>
            <p:spPr>
              <a:xfrm>
                <a:off x="3707904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0" name="Rectangle 129"/>
              <p:cNvSpPr/>
              <p:nvPr/>
            </p:nvSpPr>
            <p:spPr>
              <a:xfrm>
                <a:off x="3707904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1" name="Rectangle 130"/>
              <p:cNvSpPr/>
              <p:nvPr/>
            </p:nvSpPr>
            <p:spPr>
              <a:xfrm>
                <a:off x="3707904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2" name="Rectangle 131"/>
              <p:cNvSpPr/>
              <p:nvPr/>
            </p:nvSpPr>
            <p:spPr>
              <a:xfrm>
                <a:off x="3707904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3" name="Rectangle 132"/>
              <p:cNvSpPr/>
              <p:nvPr/>
            </p:nvSpPr>
            <p:spPr>
              <a:xfrm>
                <a:off x="3707904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7" name="Rectangle 146"/>
              <p:cNvSpPr/>
              <p:nvPr/>
            </p:nvSpPr>
            <p:spPr>
              <a:xfrm>
                <a:off x="3995936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3995936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0" name="Rectangle 159"/>
              <p:cNvSpPr/>
              <p:nvPr/>
            </p:nvSpPr>
            <p:spPr>
              <a:xfrm>
                <a:off x="3995936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1" name="Rectangle 160"/>
              <p:cNvSpPr/>
              <p:nvPr/>
            </p:nvSpPr>
            <p:spPr>
              <a:xfrm>
                <a:off x="3995936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2" name="Rectangle 161"/>
              <p:cNvSpPr/>
              <p:nvPr/>
            </p:nvSpPr>
            <p:spPr>
              <a:xfrm>
                <a:off x="3995936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3" name="Rectangle 162"/>
              <p:cNvSpPr/>
              <p:nvPr/>
            </p:nvSpPr>
            <p:spPr>
              <a:xfrm>
                <a:off x="4283968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4" name="Rectangle 163"/>
              <p:cNvSpPr/>
              <p:nvPr/>
            </p:nvSpPr>
            <p:spPr>
              <a:xfrm>
                <a:off x="4283968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5" name="Rectangle 164"/>
              <p:cNvSpPr/>
              <p:nvPr/>
            </p:nvSpPr>
            <p:spPr>
              <a:xfrm>
                <a:off x="4283968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6" name="Rectangle 165"/>
              <p:cNvSpPr/>
              <p:nvPr/>
            </p:nvSpPr>
            <p:spPr>
              <a:xfrm>
                <a:off x="4283968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7" name="Rectangle 166"/>
              <p:cNvSpPr/>
              <p:nvPr/>
            </p:nvSpPr>
            <p:spPr>
              <a:xfrm>
                <a:off x="4283968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8" name="Rectangle 167"/>
              <p:cNvSpPr/>
              <p:nvPr/>
            </p:nvSpPr>
            <p:spPr>
              <a:xfrm>
                <a:off x="4572000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9" name="Rectangle 168"/>
              <p:cNvSpPr/>
              <p:nvPr/>
            </p:nvSpPr>
            <p:spPr>
              <a:xfrm>
                <a:off x="4572000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0" name="Rectangle 169"/>
              <p:cNvSpPr/>
              <p:nvPr/>
            </p:nvSpPr>
            <p:spPr>
              <a:xfrm>
                <a:off x="4572000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1" name="Rectangle 170"/>
              <p:cNvSpPr/>
              <p:nvPr/>
            </p:nvSpPr>
            <p:spPr>
              <a:xfrm>
                <a:off x="4572000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9" name="Rectangle 188"/>
              <p:cNvSpPr/>
              <p:nvPr/>
            </p:nvSpPr>
            <p:spPr>
              <a:xfrm>
                <a:off x="4572000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0" name="Rectangle 189"/>
              <p:cNvSpPr/>
              <p:nvPr/>
            </p:nvSpPr>
            <p:spPr>
              <a:xfrm>
                <a:off x="5148064" y="83671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1" name="Rectangle 190"/>
              <p:cNvSpPr/>
              <p:nvPr/>
            </p:nvSpPr>
            <p:spPr>
              <a:xfrm>
                <a:off x="5148064" y="119675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2" name="Rectangle 191"/>
              <p:cNvSpPr/>
              <p:nvPr/>
            </p:nvSpPr>
            <p:spPr>
              <a:xfrm>
                <a:off x="5148064" y="155679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5148064" y="191683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4" name="Rectangle 193"/>
              <p:cNvSpPr/>
              <p:nvPr/>
            </p:nvSpPr>
            <p:spPr>
              <a:xfrm>
                <a:off x="5148064" y="227687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5" name="Rectangle 194"/>
              <p:cNvSpPr/>
              <p:nvPr/>
            </p:nvSpPr>
            <p:spPr>
              <a:xfrm>
                <a:off x="5148064" y="263691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6" name="Rectangle 195"/>
              <p:cNvSpPr/>
              <p:nvPr/>
            </p:nvSpPr>
            <p:spPr>
              <a:xfrm>
                <a:off x="4860032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7" name="Rectangle 196"/>
              <p:cNvSpPr/>
              <p:nvPr/>
            </p:nvSpPr>
            <p:spPr>
              <a:xfrm>
                <a:off x="4860032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8" name="Rectangle 197"/>
              <p:cNvSpPr/>
              <p:nvPr/>
            </p:nvSpPr>
            <p:spPr>
              <a:xfrm>
                <a:off x="4860032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9" name="Rectangle 198"/>
              <p:cNvSpPr/>
              <p:nvPr/>
            </p:nvSpPr>
            <p:spPr>
              <a:xfrm>
                <a:off x="4860032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0" name="Rectangle 199"/>
              <p:cNvSpPr/>
              <p:nvPr/>
            </p:nvSpPr>
            <p:spPr>
              <a:xfrm>
                <a:off x="4860032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01" name="Group 200"/>
            <p:cNvGrpSpPr/>
            <p:nvPr/>
          </p:nvGrpSpPr>
          <p:grpSpPr>
            <a:xfrm>
              <a:off x="5724128" y="-1179512"/>
              <a:ext cx="4176463" cy="4226235"/>
              <a:chOff x="4932040" y="-628482"/>
              <a:chExt cx="4176463" cy="4226235"/>
            </a:xfrm>
          </p:grpSpPr>
          <p:sp>
            <p:nvSpPr>
              <p:cNvPr id="85" name="Rectangle 84"/>
              <p:cNvSpPr/>
              <p:nvPr/>
            </p:nvSpPr>
            <p:spPr>
              <a:xfrm rot="16200000">
                <a:off x="6098033" y="562247"/>
                <a:ext cx="3888136" cy="1844778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6" name="Rectangle 85"/>
              <p:cNvSpPr/>
              <p:nvPr/>
            </p:nvSpPr>
            <p:spPr>
              <a:xfrm rot="16200000">
                <a:off x="4095524" y="575963"/>
                <a:ext cx="3888136" cy="1817345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7" name="Rectangle 86"/>
              <p:cNvSpPr/>
              <p:nvPr/>
            </p:nvSpPr>
            <p:spPr>
              <a:xfrm rot="16200000">
                <a:off x="4907154" y="-603596"/>
                <a:ext cx="4226235" cy="4176463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73" name="Freeform 172"/>
          <p:cNvSpPr/>
          <p:nvPr/>
        </p:nvSpPr>
        <p:spPr>
          <a:xfrm rot="6682160">
            <a:off x="5655361" y="2701886"/>
            <a:ext cx="576064" cy="86409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4" name="Freeform 173"/>
          <p:cNvSpPr/>
          <p:nvPr/>
        </p:nvSpPr>
        <p:spPr>
          <a:xfrm rot="14393183" flipH="1">
            <a:off x="7466510" y="2670787"/>
            <a:ext cx="576064" cy="86409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43" name="Group 142"/>
          <p:cNvGrpSpPr/>
          <p:nvPr/>
        </p:nvGrpSpPr>
        <p:grpSpPr>
          <a:xfrm>
            <a:off x="5940152" y="3501008"/>
            <a:ext cx="1440160" cy="1655539"/>
            <a:chOff x="2195736" y="1268760"/>
            <a:chExt cx="1440160" cy="1655539"/>
          </a:xfrm>
        </p:grpSpPr>
        <p:sp>
          <p:nvSpPr>
            <p:cNvPr id="144" name="Rounded Rectangle 143"/>
            <p:cNvSpPr/>
            <p:nvPr/>
          </p:nvSpPr>
          <p:spPr>
            <a:xfrm>
              <a:off x="2339752" y="1268760"/>
              <a:ext cx="1152128" cy="648072"/>
            </a:xfrm>
            <a:prstGeom prst="roundRect">
              <a:avLst/>
            </a:prstGeom>
            <a:solidFill>
              <a:srgbClr val="CC00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3491880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2195736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75" name="Freeform 174"/>
          <p:cNvSpPr/>
          <p:nvPr/>
        </p:nvSpPr>
        <p:spPr>
          <a:xfrm flipH="1">
            <a:off x="7434886" y="3284984"/>
            <a:ext cx="432048" cy="101584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6" name="Freeform 175"/>
          <p:cNvSpPr/>
          <p:nvPr/>
        </p:nvSpPr>
        <p:spPr>
          <a:xfrm>
            <a:off x="5764861" y="3284984"/>
            <a:ext cx="445889" cy="101584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2" name="Group 61"/>
          <p:cNvGrpSpPr/>
          <p:nvPr/>
        </p:nvGrpSpPr>
        <p:grpSpPr>
          <a:xfrm>
            <a:off x="6066734" y="2708921"/>
            <a:ext cx="1512168" cy="2232248"/>
            <a:chOff x="6066734" y="2708921"/>
            <a:chExt cx="1512168" cy="2232248"/>
          </a:xfrm>
        </p:grpSpPr>
        <p:sp>
          <p:nvSpPr>
            <p:cNvPr id="177" name="Oval 10"/>
            <p:cNvSpPr/>
            <p:nvPr/>
          </p:nvSpPr>
          <p:spPr>
            <a:xfrm>
              <a:off x="6066734" y="2708921"/>
              <a:ext cx="1512168" cy="223224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9" name="Chord 178"/>
            <p:cNvSpPr/>
            <p:nvPr/>
          </p:nvSpPr>
          <p:spPr>
            <a:xfrm>
              <a:off x="6570790" y="3284985"/>
              <a:ext cx="504056" cy="432048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72" name="Group 21"/>
          <p:cNvGrpSpPr/>
          <p:nvPr/>
        </p:nvGrpSpPr>
        <p:grpSpPr>
          <a:xfrm>
            <a:off x="6138742" y="4725145"/>
            <a:ext cx="1368152" cy="720079"/>
            <a:chOff x="1619672" y="4221089"/>
            <a:chExt cx="1512168" cy="864095"/>
          </a:xfrm>
          <a:solidFill>
            <a:srgbClr val="CCFF33"/>
          </a:solidFill>
        </p:grpSpPr>
        <p:sp>
          <p:nvSpPr>
            <p:cNvPr id="187" name="Freeform 12"/>
            <p:cNvSpPr/>
            <p:nvPr/>
          </p:nvSpPr>
          <p:spPr>
            <a:xfrm>
              <a:off x="1619672" y="4246822"/>
              <a:ext cx="669997" cy="83836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8" name="Freeform 187"/>
            <p:cNvSpPr/>
            <p:nvPr/>
          </p:nvSpPr>
          <p:spPr>
            <a:xfrm flipH="1">
              <a:off x="2483766" y="4221089"/>
              <a:ext cx="648074" cy="86409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78" name="Group 7"/>
          <p:cNvGrpSpPr/>
          <p:nvPr/>
        </p:nvGrpSpPr>
        <p:grpSpPr>
          <a:xfrm>
            <a:off x="6570790" y="3068961"/>
            <a:ext cx="504056" cy="144016"/>
            <a:chOff x="6739030" y="3610677"/>
            <a:chExt cx="451036" cy="248044"/>
          </a:xfrm>
        </p:grpSpPr>
        <p:sp>
          <p:nvSpPr>
            <p:cNvPr id="185" name="Oval 8"/>
            <p:cNvSpPr/>
            <p:nvPr/>
          </p:nvSpPr>
          <p:spPr>
            <a:xfrm rot="190219">
              <a:off x="709907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6" name="Oval 185"/>
            <p:cNvSpPr/>
            <p:nvPr/>
          </p:nvSpPr>
          <p:spPr>
            <a:xfrm rot="190219">
              <a:off x="673903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80" name="Arc 179"/>
          <p:cNvSpPr/>
          <p:nvPr/>
        </p:nvSpPr>
        <p:spPr>
          <a:xfrm rot="10800000">
            <a:off x="6388675" y="3369692"/>
            <a:ext cx="864095" cy="792086"/>
          </a:xfrm>
          <a:prstGeom prst="arc">
            <a:avLst>
              <a:gd name="adj1" fmla="val 11045684"/>
              <a:gd name="adj2" fmla="val 2123717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81" name="Group 26"/>
          <p:cNvGrpSpPr/>
          <p:nvPr/>
        </p:nvGrpSpPr>
        <p:grpSpPr>
          <a:xfrm>
            <a:off x="5809182" y="2204865"/>
            <a:ext cx="2016224" cy="1008112"/>
            <a:chOff x="4170432" y="1772816"/>
            <a:chExt cx="2016224" cy="1008112"/>
          </a:xfrm>
        </p:grpSpPr>
        <p:sp>
          <p:nvSpPr>
            <p:cNvPr id="182" name="Chord 181"/>
            <p:cNvSpPr/>
            <p:nvPr/>
          </p:nvSpPr>
          <p:spPr>
            <a:xfrm>
              <a:off x="4788024" y="1772816"/>
              <a:ext cx="792088" cy="1008112"/>
            </a:xfrm>
            <a:prstGeom prst="chord">
              <a:avLst>
                <a:gd name="adj1" fmla="val 10214937"/>
                <a:gd name="adj2" fmla="val 583375"/>
              </a:avLst>
            </a:pr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3" name="Rounded Rectangle 182"/>
            <p:cNvSpPr/>
            <p:nvPr/>
          </p:nvSpPr>
          <p:spPr>
            <a:xfrm>
              <a:off x="4788024" y="2220104"/>
              <a:ext cx="792088" cy="144016"/>
            </a:xfrm>
            <a:prstGeom prst="roundRect">
              <a:avLst/>
            </a:prstGeom>
            <a:solidFill>
              <a:srgbClr val="00C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4" name="Block Arc 183"/>
            <p:cNvSpPr/>
            <p:nvPr/>
          </p:nvSpPr>
          <p:spPr>
            <a:xfrm flipV="1">
              <a:off x="4170432" y="1882924"/>
              <a:ext cx="2016224" cy="576064"/>
            </a:xfrm>
            <a:prstGeom prst="blockArc">
              <a:avLst>
                <a:gd name="adj1" fmla="val 10800000"/>
                <a:gd name="adj2" fmla="val 21571208"/>
                <a:gd name="adj3" fmla="val 17058"/>
              </a:avLst>
            </a:prstGeom>
            <a:solidFill>
              <a:srgbClr val="0033CC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139" name="Group 138"/>
          <p:cNvGrpSpPr/>
          <p:nvPr/>
        </p:nvGrpSpPr>
        <p:grpSpPr>
          <a:xfrm>
            <a:off x="3131840" y="3573016"/>
            <a:ext cx="1440160" cy="1655539"/>
            <a:chOff x="2195736" y="1268760"/>
            <a:chExt cx="1440160" cy="1655539"/>
          </a:xfrm>
        </p:grpSpPr>
        <p:sp>
          <p:nvSpPr>
            <p:cNvPr id="140" name="Rounded Rectangle 139"/>
            <p:cNvSpPr/>
            <p:nvPr/>
          </p:nvSpPr>
          <p:spPr>
            <a:xfrm>
              <a:off x="2339752" y="1268760"/>
              <a:ext cx="1152128" cy="648072"/>
            </a:xfrm>
            <a:prstGeom prst="roundRect">
              <a:avLst/>
            </a:prstGeom>
            <a:solidFill>
              <a:srgbClr val="CC00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3491880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2195736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48" name="Freeform 147"/>
          <p:cNvSpPr/>
          <p:nvPr/>
        </p:nvSpPr>
        <p:spPr>
          <a:xfrm flipH="1">
            <a:off x="4496904" y="3299959"/>
            <a:ext cx="490221" cy="11438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9" name="Freeform 148"/>
          <p:cNvSpPr/>
          <p:nvPr/>
        </p:nvSpPr>
        <p:spPr>
          <a:xfrm>
            <a:off x="3026240" y="3299959"/>
            <a:ext cx="490221" cy="11438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50" name="Group 1"/>
          <p:cNvGrpSpPr/>
          <p:nvPr/>
        </p:nvGrpSpPr>
        <p:grpSpPr>
          <a:xfrm>
            <a:off x="2617722" y="2482924"/>
            <a:ext cx="2777921" cy="2818284"/>
            <a:chOff x="3203848" y="1700808"/>
            <a:chExt cx="3168352" cy="3419950"/>
          </a:xfrm>
        </p:grpSpPr>
        <p:sp>
          <p:nvSpPr>
            <p:cNvPr id="156" name="Freeform 155"/>
            <p:cNvSpPr/>
            <p:nvPr/>
          </p:nvSpPr>
          <p:spPr>
            <a:xfrm flipH="1">
              <a:off x="4932040" y="4149080"/>
              <a:ext cx="583644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7" name="Freeform 156"/>
            <p:cNvSpPr/>
            <p:nvPr/>
          </p:nvSpPr>
          <p:spPr>
            <a:xfrm>
              <a:off x="4139952" y="4184654"/>
              <a:ext cx="504056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8" name="Sun 4"/>
            <p:cNvSpPr/>
            <p:nvPr/>
          </p:nvSpPr>
          <p:spPr>
            <a:xfrm>
              <a:off x="3203848" y="1700808"/>
              <a:ext cx="3168352" cy="3348372"/>
            </a:xfrm>
            <a:prstGeom prst="sun">
              <a:avLst>
                <a:gd name="adj" fmla="val 21511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51" name="Arc 150"/>
          <p:cNvSpPr/>
          <p:nvPr/>
        </p:nvSpPr>
        <p:spPr>
          <a:xfrm rot="10800000" flipV="1">
            <a:off x="3551047" y="3381663"/>
            <a:ext cx="898741" cy="898738"/>
          </a:xfrm>
          <a:prstGeom prst="arc">
            <a:avLst>
              <a:gd name="adj1" fmla="val 430388"/>
              <a:gd name="adj2" fmla="val 1045721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76" name="Group 75"/>
          <p:cNvGrpSpPr/>
          <p:nvPr/>
        </p:nvGrpSpPr>
        <p:grpSpPr>
          <a:xfrm>
            <a:off x="3736641" y="3463366"/>
            <a:ext cx="549738" cy="199699"/>
            <a:chOff x="3736641" y="3463366"/>
            <a:chExt cx="549738" cy="199699"/>
          </a:xfrm>
        </p:grpSpPr>
        <p:sp>
          <p:nvSpPr>
            <p:cNvPr id="152" name="Oval 151"/>
            <p:cNvSpPr/>
            <p:nvPr/>
          </p:nvSpPr>
          <p:spPr>
            <a:xfrm>
              <a:off x="3736641" y="3463366"/>
              <a:ext cx="81704" cy="19969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3" name="Oval 152"/>
            <p:cNvSpPr/>
            <p:nvPr/>
          </p:nvSpPr>
          <p:spPr>
            <a:xfrm>
              <a:off x="4204675" y="3463366"/>
              <a:ext cx="81704" cy="19969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54" name="Freeform 153"/>
          <p:cNvSpPr/>
          <p:nvPr/>
        </p:nvSpPr>
        <p:spPr>
          <a:xfrm rot="18470172" flipH="1" flipV="1">
            <a:off x="2773271" y="2804384"/>
            <a:ext cx="674649" cy="88102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5" name="Freeform 154"/>
          <p:cNvSpPr/>
          <p:nvPr/>
        </p:nvSpPr>
        <p:spPr>
          <a:xfrm rot="3237366" flipV="1">
            <a:off x="4604323" y="2805716"/>
            <a:ext cx="689497" cy="88101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38" name="Group 137"/>
          <p:cNvGrpSpPr/>
          <p:nvPr/>
        </p:nvGrpSpPr>
        <p:grpSpPr>
          <a:xfrm>
            <a:off x="827584" y="3573016"/>
            <a:ext cx="1440160" cy="1655539"/>
            <a:chOff x="2195736" y="1268760"/>
            <a:chExt cx="1440160" cy="1655539"/>
          </a:xfrm>
        </p:grpSpPr>
        <p:sp>
          <p:nvSpPr>
            <p:cNvPr id="135" name="Rounded Rectangle 134"/>
            <p:cNvSpPr/>
            <p:nvPr/>
          </p:nvSpPr>
          <p:spPr>
            <a:xfrm>
              <a:off x="2339752" y="1268760"/>
              <a:ext cx="1152128" cy="648072"/>
            </a:xfrm>
            <a:prstGeom prst="roundRect">
              <a:avLst/>
            </a:prstGeom>
            <a:solidFill>
              <a:srgbClr val="CC00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3491880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2195736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8" name="Freeform 107"/>
          <p:cNvSpPr/>
          <p:nvPr/>
        </p:nvSpPr>
        <p:spPr>
          <a:xfrm flipH="1">
            <a:off x="2008740" y="3481023"/>
            <a:ext cx="288032" cy="91310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09" name="Freeform 108"/>
          <p:cNvSpPr/>
          <p:nvPr/>
        </p:nvSpPr>
        <p:spPr>
          <a:xfrm>
            <a:off x="338768" y="3515522"/>
            <a:ext cx="310143" cy="90241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1" name="Freeform 110"/>
          <p:cNvSpPr/>
          <p:nvPr/>
        </p:nvSpPr>
        <p:spPr>
          <a:xfrm flipH="1">
            <a:off x="1408180" y="4833616"/>
            <a:ext cx="479697" cy="55510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2" name="Freeform 111"/>
          <p:cNvSpPr/>
          <p:nvPr/>
        </p:nvSpPr>
        <p:spPr>
          <a:xfrm>
            <a:off x="796995" y="4833616"/>
            <a:ext cx="453358" cy="55510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3" name="Oval 112"/>
          <p:cNvSpPr/>
          <p:nvPr/>
        </p:nvSpPr>
        <p:spPr>
          <a:xfrm>
            <a:off x="552521" y="2924081"/>
            <a:ext cx="1564962" cy="1984662"/>
          </a:xfrm>
          <a:prstGeom prst="ellipse">
            <a:avLst/>
          </a:pr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16" name="Group 60"/>
          <p:cNvGrpSpPr/>
          <p:nvPr/>
        </p:nvGrpSpPr>
        <p:grpSpPr>
          <a:xfrm>
            <a:off x="796995" y="2492896"/>
            <a:ext cx="1122145" cy="523582"/>
            <a:chOff x="1214203" y="1352769"/>
            <a:chExt cx="1394086" cy="664886"/>
          </a:xfrm>
        </p:grpSpPr>
        <p:sp>
          <p:nvSpPr>
            <p:cNvPr id="129" name="Freeform 128"/>
            <p:cNvSpPr/>
            <p:nvPr/>
          </p:nvSpPr>
          <p:spPr>
            <a:xfrm>
              <a:off x="1541419" y="1352769"/>
              <a:ext cx="726326" cy="636072"/>
            </a:xfrm>
            <a:custGeom>
              <a:avLst/>
              <a:gdLst>
                <a:gd name="connsiteX0" fmla="*/ 12492 w 687049"/>
                <a:gd name="connsiteY0" fmla="*/ 484682 h 484682"/>
                <a:gd name="connsiteX1" fmla="*/ 57462 w 687049"/>
                <a:gd name="connsiteY1" fmla="*/ 34977 h 484682"/>
                <a:gd name="connsiteX2" fmla="*/ 357265 w 687049"/>
                <a:gd name="connsiteY2" fmla="*/ 274820 h 484682"/>
                <a:gd name="connsiteX3" fmla="*/ 582118 w 687049"/>
                <a:gd name="connsiteY3" fmla="*/ 49968 h 484682"/>
                <a:gd name="connsiteX4" fmla="*/ 687049 w 687049"/>
                <a:gd name="connsiteY4" fmla="*/ 424722 h 484682"/>
                <a:gd name="connsiteX0" fmla="*/ 12492 w 687049"/>
                <a:gd name="connsiteY0" fmla="*/ 560929 h 560929"/>
                <a:gd name="connsiteX1" fmla="*/ 57462 w 687049"/>
                <a:gd name="connsiteY1" fmla="*/ 111224 h 560929"/>
                <a:gd name="connsiteX2" fmla="*/ 357265 w 687049"/>
                <a:gd name="connsiteY2" fmla="*/ 351067 h 560929"/>
                <a:gd name="connsiteX3" fmla="*/ 607223 w 687049"/>
                <a:gd name="connsiteY3" fmla="*/ 24984 h 560929"/>
                <a:gd name="connsiteX4" fmla="*/ 687049 w 687049"/>
                <a:gd name="connsiteY4" fmla="*/ 500969 h 560929"/>
                <a:gd name="connsiteX0" fmla="*/ 6246 w 680803"/>
                <a:gd name="connsiteY0" fmla="*/ 570921 h 570921"/>
                <a:gd name="connsiteX1" fmla="*/ 96921 w 680803"/>
                <a:gd name="connsiteY1" fmla="*/ 34977 h 570921"/>
                <a:gd name="connsiteX2" fmla="*/ 351019 w 680803"/>
                <a:gd name="connsiteY2" fmla="*/ 361059 h 570921"/>
                <a:gd name="connsiteX3" fmla="*/ 600977 w 680803"/>
                <a:gd name="connsiteY3" fmla="*/ 34976 h 570921"/>
                <a:gd name="connsiteX4" fmla="*/ 680803 w 680803"/>
                <a:gd name="connsiteY4" fmla="*/ 510961 h 570921"/>
                <a:gd name="connsiteX0" fmla="*/ 6246 w 680803"/>
                <a:gd name="connsiteY0" fmla="*/ 589264 h 589264"/>
                <a:gd name="connsiteX1" fmla="*/ 96921 w 680803"/>
                <a:gd name="connsiteY1" fmla="*/ 53320 h 589264"/>
                <a:gd name="connsiteX2" fmla="*/ 384953 w 680803"/>
                <a:gd name="connsiteY2" fmla="*/ 269344 h 589264"/>
                <a:gd name="connsiteX3" fmla="*/ 600977 w 680803"/>
                <a:gd name="connsiteY3" fmla="*/ 53319 h 589264"/>
                <a:gd name="connsiteX4" fmla="*/ 680803 w 680803"/>
                <a:gd name="connsiteY4" fmla="*/ 529304 h 589264"/>
                <a:gd name="connsiteX0" fmla="*/ 6246 w 722293"/>
                <a:gd name="connsiteY0" fmla="*/ 589264 h 589264"/>
                <a:gd name="connsiteX1" fmla="*/ 96921 w 722293"/>
                <a:gd name="connsiteY1" fmla="*/ 53320 h 589264"/>
                <a:gd name="connsiteX2" fmla="*/ 384953 w 722293"/>
                <a:gd name="connsiteY2" fmla="*/ 269344 h 589264"/>
                <a:gd name="connsiteX3" fmla="*/ 672985 w 722293"/>
                <a:gd name="connsiteY3" fmla="*/ 53320 h 589264"/>
                <a:gd name="connsiteX4" fmla="*/ 680803 w 722293"/>
                <a:gd name="connsiteY4" fmla="*/ 529304 h 589264"/>
                <a:gd name="connsiteX0" fmla="*/ 6246 w 817001"/>
                <a:gd name="connsiteY0" fmla="*/ 589264 h 589264"/>
                <a:gd name="connsiteX1" fmla="*/ 96921 w 817001"/>
                <a:gd name="connsiteY1" fmla="*/ 53320 h 589264"/>
                <a:gd name="connsiteX2" fmla="*/ 384953 w 817001"/>
                <a:gd name="connsiteY2" fmla="*/ 269344 h 589264"/>
                <a:gd name="connsiteX3" fmla="*/ 672985 w 817001"/>
                <a:gd name="connsiteY3" fmla="*/ 53320 h 589264"/>
                <a:gd name="connsiteX4" fmla="*/ 817001 w 817001"/>
                <a:gd name="connsiteY4" fmla="*/ 485368 h 589264"/>
                <a:gd name="connsiteX0" fmla="*/ 6246 w 744993"/>
                <a:gd name="connsiteY0" fmla="*/ 595951 h 636071"/>
                <a:gd name="connsiteX1" fmla="*/ 96921 w 744993"/>
                <a:gd name="connsiteY1" fmla="*/ 60007 h 636071"/>
                <a:gd name="connsiteX2" fmla="*/ 384953 w 744993"/>
                <a:gd name="connsiteY2" fmla="*/ 276031 h 636071"/>
                <a:gd name="connsiteX3" fmla="*/ 672985 w 744993"/>
                <a:gd name="connsiteY3" fmla="*/ 60007 h 636071"/>
                <a:gd name="connsiteX4" fmla="*/ 744993 w 744993"/>
                <a:gd name="connsiteY4" fmla="*/ 636071 h 636071"/>
                <a:gd name="connsiteX0" fmla="*/ 6246 w 726326"/>
                <a:gd name="connsiteY0" fmla="*/ 636072 h 636072"/>
                <a:gd name="connsiteX1" fmla="*/ 78254 w 726326"/>
                <a:gd name="connsiteY1" fmla="*/ 60007 h 636072"/>
                <a:gd name="connsiteX2" fmla="*/ 366286 w 726326"/>
                <a:gd name="connsiteY2" fmla="*/ 276031 h 636072"/>
                <a:gd name="connsiteX3" fmla="*/ 654318 w 726326"/>
                <a:gd name="connsiteY3" fmla="*/ 60007 h 636072"/>
                <a:gd name="connsiteX4" fmla="*/ 726326 w 726326"/>
                <a:gd name="connsiteY4" fmla="*/ 636071 h 63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326" h="636072">
                  <a:moveTo>
                    <a:pt x="6246" y="636072"/>
                  </a:moveTo>
                  <a:cubicBezTo>
                    <a:pt x="0" y="428708"/>
                    <a:pt x="18247" y="120014"/>
                    <a:pt x="78254" y="60007"/>
                  </a:cubicBezTo>
                  <a:cubicBezTo>
                    <a:pt x="138261" y="0"/>
                    <a:pt x="270275" y="276031"/>
                    <a:pt x="366286" y="276031"/>
                  </a:cubicBezTo>
                  <a:cubicBezTo>
                    <a:pt x="462297" y="276031"/>
                    <a:pt x="594311" y="0"/>
                    <a:pt x="654318" y="60007"/>
                  </a:cubicBezTo>
                  <a:cubicBezTo>
                    <a:pt x="714325" y="120014"/>
                    <a:pt x="701342" y="461186"/>
                    <a:pt x="726326" y="636071"/>
                  </a:cubicBezTo>
                </a:path>
              </a:pathLst>
            </a:custGeom>
            <a:solidFill>
              <a:srgbClr val="33CC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4" name="Freeform 133"/>
            <p:cNvSpPr/>
            <p:nvPr/>
          </p:nvSpPr>
          <p:spPr>
            <a:xfrm>
              <a:off x="1214203" y="1772816"/>
              <a:ext cx="1394086" cy="244839"/>
            </a:xfrm>
            <a:custGeom>
              <a:avLst/>
              <a:gdLst>
                <a:gd name="connsiteX0" fmla="*/ 0 w 1394086"/>
                <a:gd name="connsiteY0" fmla="*/ 0 h 244839"/>
                <a:gd name="connsiteX1" fmla="*/ 344774 w 1394086"/>
                <a:gd name="connsiteY1" fmla="*/ 209862 h 244839"/>
                <a:gd name="connsiteX2" fmla="*/ 1079292 w 1394086"/>
                <a:gd name="connsiteY2" fmla="*/ 209862 h 244839"/>
                <a:gd name="connsiteX3" fmla="*/ 1394086 w 1394086"/>
                <a:gd name="connsiteY3" fmla="*/ 0 h 24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4086" h="244839">
                  <a:moveTo>
                    <a:pt x="0" y="0"/>
                  </a:moveTo>
                  <a:cubicBezTo>
                    <a:pt x="82446" y="87442"/>
                    <a:pt x="164892" y="174885"/>
                    <a:pt x="344774" y="209862"/>
                  </a:cubicBezTo>
                  <a:cubicBezTo>
                    <a:pt x="524656" y="244839"/>
                    <a:pt x="904407" y="244839"/>
                    <a:pt x="1079292" y="209862"/>
                  </a:cubicBezTo>
                  <a:cubicBezTo>
                    <a:pt x="1254177" y="174885"/>
                    <a:pt x="1324131" y="87442"/>
                    <a:pt x="1394086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23" name="Oval 122"/>
          <p:cNvSpPr/>
          <p:nvPr/>
        </p:nvSpPr>
        <p:spPr>
          <a:xfrm>
            <a:off x="1475656" y="3356992"/>
            <a:ext cx="129992" cy="19886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4" name="Oval 123"/>
          <p:cNvSpPr/>
          <p:nvPr/>
        </p:nvSpPr>
        <p:spPr>
          <a:xfrm>
            <a:off x="1108672" y="3356992"/>
            <a:ext cx="129992" cy="19886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8" name="Arc 127"/>
          <p:cNvSpPr/>
          <p:nvPr/>
        </p:nvSpPr>
        <p:spPr>
          <a:xfrm flipV="1">
            <a:off x="960181" y="3910648"/>
            <a:ext cx="803507" cy="528280"/>
          </a:xfrm>
          <a:prstGeom prst="arc">
            <a:avLst>
              <a:gd name="adj1" fmla="val 166728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23" name="Group 7"/>
          <p:cNvGrpSpPr/>
          <p:nvPr/>
        </p:nvGrpSpPr>
        <p:grpSpPr>
          <a:xfrm>
            <a:off x="-612576" y="4365104"/>
            <a:ext cx="8856984" cy="1800200"/>
            <a:chOff x="-396552" y="4005064"/>
            <a:chExt cx="9145016" cy="2160240"/>
          </a:xfrm>
        </p:grpSpPr>
        <p:sp>
          <p:nvSpPr>
            <p:cNvPr id="2" name="Rectangle 1"/>
            <p:cNvSpPr/>
            <p:nvPr/>
          </p:nvSpPr>
          <p:spPr>
            <a:xfrm>
              <a:off x="-180528" y="4365104"/>
              <a:ext cx="8640960" cy="1800200"/>
            </a:xfrm>
            <a:prstGeom prst="rect">
              <a:avLst/>
            </a:prstGeom>
            <a:solidFill>
              <a:srgbClr val="CCCC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" name="Rectangle 2"/>
            <p:cNvSpPr/>
            <p:nvPr/>
          </p:nvSpPr>
          <p:spPr>
            <a:xfrm>
              <a:off x="-396552" y="4005064"/>
              <a:ext cx="9145016" cy="432048"/>
            </a:xfrm>
            <a:prstGeom prst="rect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3" name="Oval 62"/>
          <p:cNvSpPr/>
          <p:nvPr/>
        </p:nvSpPr>
        <p:spPr>
          <a:xfrm>
            <a:off x="3923928" y="4077072"/>
            <a:ext cx="216024" cy="28803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4" name="Group 30"/>
          <p:cNvGrpSpPr/>
          <p:nvPr/>
        </p:nvGrpSpPr>
        <p:grpSpPr>
          <a:xfrm flipV="1">
            <a:off x="1003818" y="3212976"/>
            <a:ext cx="653953" cy="61465"/>
            <a:chOff x="3385728" y="2492896"/>
            <a:chExt cx="768575" cy="144016"/>
          </a:xfrm>
        </p:grpSpPr>
        <p:cxnSp>
          <p:nvCxnSpPr>
            <p:cNvPr id="65" name="Straight Connector 64"/>
            <p:cNvCxnSpPr/>
            <p:nvPr/>
          </p:nvCxnSpPr>
          <p:spPr>
            <a:xfrm>
              <a:off x="3385728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/>
            <p:cNvCxnSpPr/>
            <p:nvPr/>
          </p:nvCxnSpPr>
          <p:spPr>
            <a:xfrm flipV="1">
              <a:off x="3938279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3" name="Freeform 72"/>
          <p:cNvSpPr/>
          <p:nvPr/>
        </p:nvSpPr>
        <p:spPr>
          <a:xfrm flipH="1">
            <a:off x="1817794" y="3933056"/>
            <a:ext cx="521958" cy="478066"/>
          </a:xfrm>
          <a:custGeom>
            <a:avLst/>
            <a:gdLst>
              <a:gd name="connsiteX0" fmla="*/ 168910 w 530860"/>
              <a:gd name="connsiteY0" fmla="*/ 15240 h 482600"/>
              <a:gd name="connsiteX1" fmla="*/ 39370 w 530860"/>
              <a:gd name="connsiteY1" fmla="*/ 38100 h 482600"/>
              <a:gd name="connsiteX2" fmla="*/ 1270 w 530860"/>
              <a:gd name="connsiteY2" fmla="*/ 213360 h 482600"/>
              <a:gd name="connsiteX3" fmla="*/ 31750 w 530860"/>
              <a:gd name="connsiteY3" fmla="*/ 403860 h 482600"/>
              <a:gd name="connsiteX4" fmla="*/ 130810 w 530860"/>
              <a:gd name="connsiteY4" fmla="*/ 449580 h 482600"/>
              <a:gd name="connsiteX5" fmla="*/ 161290 w 530860"/>
              <a:gd name="connsiteY5" fmla="*/ 205740 h 482600"/>
              <a:gd name="connsiteX6" fmla="*/ 146050 w 530860"/>
              <a:gd name="connsiteY6" fmla="*/ 236220 h 482600"/>
              <a:gd name="connsiteX7" fmla="*/ 168910 w 530860"/>
              <a:gd name="connsiteY7" fmla="*/ 419100 h 482600"/>
              <a:gd name="connsiteX8" fmla="*/ 245110 w 530860"/>
              <a:gd name="connsiteY8" fmla="*/ 403860 h 482600"/>
              <a:gd name="connsiteX9" fmla="*/ 252730 w 530860"/>
              <a:gd name="connsiteY9" fmla="*/ 182880 h 482600"/>
              <a:gd name="connsiteX10" fmla="*/ 252730 w 530860"/>
              <a:gd name="connsiteY10" fmla="*/ 213360 h 482600"/>
              <a:gd name="connsiteX11" fmla="*/ 290830 w 530860"/>
              <a:gd name="connsiteY11" fmla="*/ 457200 h 482600"/>
              <a:gd name="connsiteX12" fmla="*/ 328930 w 530860"/>
              <a:gd name="connsiteY12" fmla="*/ 358140 h 482600"/>
              <a:gd name="connsiteX13" fmla="*/ 344170 w 530860"/>
              <a:gd name="connsiteY13" fmla="*/ 175260 h 482600"/>
              <a:gd name="connsiteX14" fmla="*/ 351790 w 530860"/>
              <a:gd name="connsiteY14" fmla="*/ 167640 h 482600"/>
              <a:gd name="connsiteX15" fmla="*/ 367030 w 530860"/>
              <a:gd name="connsiteY15" fmla="*/ 426720 h 482600"/>
              <a:gd name="connsiteX16" fmla="*/ 466090 w 530860"/>
              <a:gd name="connsiteY16" fmla="*/ 419100 h 482600"/>
              <a:gd name="connsiteX17" fmla="*/ 458470 w 530860"/>
              <a:gd name="connsiteY17" fmla="*/ 228600 h 482600"/>
              <a:gd name="connsiteX18" fmla="*/ 527050 w 530860"/>
              <a:gd name="connsiteY18" fmla="*/ 152400 h 482600"/>
              <a:gd name="connsiteX19" fmla="*/ 435610 w 530860"/>
              <a:gd name="connsiteY19" fmla="*/ 22860 h 482600"/>
              <a:gd name="connsiteX20" fmla="*/ 115570 w 530860"/>
              <a:gd name="connsiteY20" fmla="*/ 15240 h 482600"/>
              <a:gd name="connsiteX21" fmla="*/ 168910 w 530860"/>
              <a:gd name="connsiteY21" fmla="*/ 15240 h 482600"/>
              <a:gd name="connsiteX0" fmla="*/ 166186 w 528136"/>
              <a:gd name="connsiteY0" fmla="*/ 15240 h 482600"/>
              <a:gd name="connsiteX1" fmla="*/ 36646 w 528136"/>
              <a:gd name="connsiteY1" fmla="*/ 38100 h 482600"/>
              <a:gd name="connsiteX2" fmla="*/ 1270 w 528136"/>
              <a:gd name="connsiteY2" fmla="*/ 223664 h 482600"/>
              <a:gd name="connsiteX3" fmla="*/ 29026 w 528136"/>
              <a:gd name="connsiteY3" fmla="*/ 403860 h 482600"/>
              <a:gd name="connsiteX4" fmla="*/ 128086 w 528136"/>
              <a:gd name="connsiteY4" fmla="*/ 449580 h 482600"/>
              <a:gd name="connsiteX5" fmla="*/ 158566 w 528136"/>
              <a:gd name="connsiteY5" fmla="*/ 205740 h 482600"/>
              <a:gd name="connsiteX6" fmla="*/ 143326 w 528136"/>
              <a:gd name="connsiteY6" fmla="*/ 236220 h 482600"/>
              <a:gd name="connsiteX7" fmla="*/ 166186 w 528136"/>
              <a:gd name="connsiteY7" fmla="*/ 419100 h 482600"/>
              <a:gd name="connsiteX8" fmla="*/ 242386 w 528136"/>
              <a:gd name="connsiteY8" fmla="*/ 403860 h 482600"/>
              <a:gd name="connsiteX9" fmla="*/ 250006 w 528136"/>
              <a:gd name="connsiteY9" fmla="*/ 182880 h 482600"/>
              <a:gd name="connsiteX10" fmla="*/ 250006 w 528136"/>
              <a:gd name="connsiteY10" fmla="*/ 213360 h 482600"/>
              <a:gd name="connsiteX11" fmla="*/ 288106 w 528136"/>
              <a:gd name="connsiteY11" fmla="*/ 457200 h 482600"/>
              <a:gd name="connsiteX12" fmla="*/ 326206 w 528136"/>
              <a:gd name="connsiteY12" fmla="*/ 358140 h 482600"/>
              <a:gd name="connsiteX13" fmla="*/ 341446 w 528136"/>
              <a:gd name="connsiteY13" fmla="*/ 175260 h 482600"/>
              <a:gd name="connsiteX14" fmla="*/ 349066 w 528136"/>
              <a:gd name="connsiteY14" fmla="*/ 167640 h 482600"/>
              <a:gd name="connsiteX15" fmla="*/ 364306 w 528136"/>
              <a:gd name="connsiteY15" fmla="*/ 426720 h 482600"/>
              <a:gd name="connsiteX16" fmla="*/ 463366 w 528136"/>
              <a:gd name="connsiteY16" fmla="*/ 419100 h 482600"/>
              <a:gd name="connsiteX17" fmla="*/ 455746 w 528136"/>
              <a:gd name="connsiteY17" fmla="*/ 228600 h 482600"/>
              <a:gd name="connsiteX18" fmla="*/ 524326 w 528136"/>
              <a:gd name="connsiteY18" fmla="*/ 152400 h 482600"/>
              <a:gd name="connsiteX19" fmla="*/ 432886 w 528136"/>
              <a:gd name="connsiteY19" fmla="*/ 22860 h 482600"/>
              <a:gd name="connsiteX20" fmla="*/ 112846 w 528136"/>
              <a:gd name="connsiteY20" fmla="*/ 15240 h 482600"/>
              <a:gd name="connsiteX21" fmla="*/ 166186 w 528136"/>
              <a:gd name="connsiteY21" fmla="*/ 15240 h 482600"/>
              <a:gd name="connsiteX0" fmla="*/ 192402 w 554352"/>
              <a:gd name="connsiteY0" fmla="*/ 15240 h 482600"/>
              <a:gd name="connsiteX1" fmla="*/ 27486 w 554352"/>
              <a:gd name="connsiteY1" fmla="*/ 79648 h 482600"/>
              <a:gd name="connsiteX2" fmla="*/ 27486 w 554352"/>
              <a:gd name="connsiteY2" fmla="*/ 223664 h 482600"/>
              <a:gd name="connsiteX3" fmla="*/ 55242 w 554352"/>
              <a:gd name="connsiteY3" fmla="*/ 403860 h 482600"/>
              <a:gd name="connsiteX4" fmla="*/ 154302 w 554352"/>
              <a:gd name="connsiteY4" fmla="*/ 449580 h 482600"/>
              <a:gd name="connsiteX5" fmla="*/ 184782 w 554352"/>
              <a:gd name="connsiteY5" fmla="*/ 205740 h 482600"/>
              <a:gd name="connsiteX6" fmla="*/ 169542 w 554352"/>
              <a:gd name="connsiteY6" fmla="*/ 236220 h 482600"/>
              <a:gd name="connsiteX7" fmla="*/ 192402 w 554352"/>
              <a:gd name="connsiteY7" fmla="*/ 419100 h 482600"/>
              <a:gd name="connsiteX8" fmla="*/ 268602 w 554352"/>
              <a:gd name="connsiteY8" fmla="*/ 403860 h 482600"/>
              <a:gd name="connsiteX9" fmla="*/ 276222 w 554352"/>
              <a:gd name="connsiteY9" fmla="*/ 182880 h 482600"/>
              <a:gd name="connsiteX10" fmla="*/ 276222 w 554352"/>
              <a:gd name="connsiteY10" fmla="*/ 213360 h 482600"/>
              <a:gd name="connsiteX11" fmla="*/ 314322 w 554352"/>
              <a:gd name="connsiteY11" fmla="*/ 457200 h 482600"/>
              <a:gd name="connsiteX12" fmla="*/ 352422 w 554352"/>
              <a:gd name="connsiteY12" fmla="*/ 358140 h 482600"/>
              <a:gd name="connsiteX13" fmla="*/ 367662 w 554352"/>
              <a:gd name="connsiteY13" fmla="*/ 175260 h 482600"/>
              <a:gd name="connsiteX14" fmla="*/ 375282 w 554352"/>
              <a:gd name="connsiteY14" fmla="*/ 167640 h 482600"/>
              <a:gd name="connsiteX15" fmla="*/ 390522 w 554352"/>
              <a:gd name="connsiteY15" fmla="*/ 426720 h 482600"/>
              <a:gd name="connsiteX16" fmla="*/ 489582 w 554352"/>
              <a:gd name="connsiteY16" fmla="*/ 419100 h 482600"/>
              <a:gd name="connsiteX17" fmla="*/ 481962 w 554352"/>
              <a:gd name="connsiteY17" fmla="*/ 228600 h 482600"/>
              <a:gd name="connsiteX18" fmla="*/ 550542 w 554352"/>
              <a:gd name="connsiteY18" fmla="*/ 152400 h 482600"/>
              <a:gd name="connsiteX19" fmla="*/ 459102 w 554352"/>
              <a:gd name="connsiteY19" fmla="*/ 22860 h 482600"/>
              <a:gd name="connsiteX20" fmla="*/ 139062 w 554352"/>
              <a:gd name="connsiteY20" fmla="*/ 15240 h 482600"/>
              <a:gd name="connsiteX21" fmla="*/ 192402 w 554352"/>
              <a:gd name="connsiteY21" fmla="*/ 15240 h 482600"/>
              <a:gd name="connsiteX0" fmla="*/ 166208 w 528158"/>
              <a:gd name="connsiteY0" fmla="*/ 15240 h 482600"/>
              <a:gd name="connsiteX1" fmla="*/ 27486 w 528158"/>
              <a:gd name="connsiteY1" fmla="*/ 62979 h 482600"/>
              <a:gd name="connsiteX2" fmla="*/ 1292 w 528158"/>
              <a:gd name="connsiteY2" fmla="*/ 223664 h 482600"/>
              <a:gd name="connsiteX3" fmla="*/ 29048 w 528158"/>
              <a:gd name="connsiteY3" fmla="*/ 403860 h 482600"/>
              <a:gd name="connsiteX4" fmla="*/ 128108 w 528158"/>
              <a:gd name="connsiteY4" fmla="*/ 449580 h 482600"/>
              <a:gd name="connsiteX5" fmla="*/ 158588 w 528158"/>
              <a:gd name="connsiteY5" fmla="*/ 205740 h 482600"/>
              <a:gd name="connsiteX6" fmla="*/ 143348 w 528158"/>
              <a:gd name="connsiteY6" fmla="*/ 236220 h 482600"/>
              <a:gd name="connsiteX7" fmla="*/ 166208 w 528158"/>
              <a:gd name="connsiteY7" fmla="*/ 419100 h 482600"/>
              <a:gd name="connsiteX8" fmla="*/ 242408 w 528158"/>
              <a:gd name="connsiteY8" fmla="*/ 403860 h 482600"/>
              <a:gd name="connsiteX9" fmla="*/ 250028 w 528158"/>
              <a:gd name="connsiteY9" fmla="*/ 182880 h 482600"/>
              <a:gd name="connsiteX10" fmla="*/ 250028 w 528158"/>
              <a:gd name="connsiteY10" fmla="*/ 213360 h 482600"/>
              <a:gd name="connsiteX11" fmla="*/ 288128 w 528158"/>
              <a:gd name="connsiteY11" fmla="*/ 457200 h 482600"/>
              <a:gd name="connsiteX12" fmla="*/ 326228 w 528158"/>
              <a:gd name="connsiteY12" fmla="*/ 358140 h 482600"/>
              <a:gd name="connsiteX13" fmla="*/ 341468 w 528158"/>
              <a:gd name="connsiteY13" fmla="*/ 175260 h 482600"/>
              <a:gd name="connsiteX14" fmla="*/ 349088 w 528158"/>
              <a:gd name="connsiteY14" fmla="*/ 167640 h 482600"/>
              <a:gd name="connsiteX15" fmla="*/ 364328 w 528158"/>
              <a:gd name="connsiteY15" fmla="*/ 426720 h 482600"/>
              <a:gd name="connsiteX16" fmla="*/ 463388 w 528158"/>
              <a:gd name="connsiteY16" fmla="*/ 419100 h 482600"/>
              <a:gd name="connsiteX17" fmla="*/ 455768 w 528158"/>
              <a:gd name="connsiteY17" fmla="*/ 228600 h 482600"/>
              <a:gd name="connsiteX18" fmla="*/ 524348 w 528158"/>
              <a:gd name="connsiteY18" fmla="*/ 152400 h 482600"/>
              <a:gd name="connsiteX19" fmla="*/ 432908 w 528158"/>
              <a:gd name="connsiteY19" fmla="*/ 22860 h 482600"/>
              <a:gd name="connsiteX20" fmla="*/ 112868 w 528158"/>
              <a:gd name="connsiteY20" fmla="*/ 15240 h 482600"/>
              <a:gd name="connsiteX21" fmla="*/ 166208 w 528158"/>
              <a:gd name="connsiteY21" fmla="*/ 15240 h 482600"/>
              <a:gd name="connsiteX0" fmla="*/ 166208 w 528158"/>
              <a:gd name="connsiteY0" fmla="*/ 15240 h 489743"/>
              <a:gd name="connsiteX1" fmla="*/ 27486 w 528158"/>
              <a:gd name="connsiteY1" fmla="*/ 62979 h 489743"/>
              <a:gd name="connsiteX2" fmla="*/ 1292 w 528158"/>
              <a:gd name="connsiteY2" fmla="*/ 223664 h 489743"/>
              <a:gd name="connsiteX3" fmla="*/ 29048 w 528158"/>
              <a:gd name="connsiteY3" fmla="*/ 403860 h 489743"/>
              <a:gd name="connsiteX4" fmla="*/ 111439 w 528158"/>
              <a:gd name="connsiteY4" fmla="*/ 456723 h 489743"/>
              <a:gd name="connsiteX5" fmla="*/ 158588 w 528158"/>
              <a:gd name="connsiteY5" fmla="*/ 205740 h 489743"/>
              <a:gd name="connsiteX6" fmla="*/ 143348 w 528158"/>
              <a:gd name="connsiteY6" fmla="*/ 236220 h 489743"/>
              <a:gd name="connsiteX7" fmla="*/ 166208 w 528158"/>
              <a:gd name="connsiteY7" fmla="*/ 419100 h 489743"/>
              <a:gd name="connsiteX8" fmla="*/ 242408 w 528158"/>
              <a:gd name="connsiteY8" fmla="*/ 403860 h 489743"/>
              <a:gd name="connsiteX9" fmla="*/ 250028 w 528158"/>
              <a:gd name="connsiteY9" fmla="*/ 182880 h 489743"/>
              <a:gd name="connsiteX10" fmla="*/ 250028 w 528158"/>
              <a:gd name="connsiteY10" fmla="*/ 213360 h 489743"/>
              <a:gd name="connsiteX11" fmla="*/ 288128 w 528158"/>
              <a:gd name="connsiteY11" fmla="*/ 457200 h 489743"/>
              <a:gd name="connsiteX12" fmla="*/ 326228 w 528158"/>
              <a:gd name="connsiteY12" fmla="*/ 358140 h 489743"/>
              <a:gd name="connsiteX13" fmla="*/ 341468 w 528158"/>
              <a:gd name="connsiteY13" fmla="*/ 175260 h 489743"/>
              <a:gd name="connsiteX14" fmla="*/ 349088 w 528158"/>
              <a:gd name="connsiteY14" fmla="*/ 167640 h 489743"/>
              <a:gd name="connsiteX15" fmla="*/ 364328 w 528158"/>
              <a:gd name="connsiteY15" fmla="*/ 426720 h 489743"/>
              <a:gd name="connsiteX16" fmla="*/ 463388 w 528158"/>
              <a:gd name="connsiteY16" fmla="*/ 419100 h 489743"/>
              <a:gd name="connsiteX17" fmla="*/ 455768 w 528158"/>
              <a:gd name="connsiteY17" fmla="*/ 228600 h 489743"/>
              <a:gd name="connsiteX18" fmla="*/ 524348 w 528158"/>
              <a:gd name="connsiteY18" fmla="*/ 152400 h 489743"/>
              <a:gd name="connsiteX19" fmla="*/ 432908 w 528158"/>
              <a:gd name="connsiteY19" fmla="*/ 22860 h 489743"/>
              <a:gd name="connsiteX20" fmla="*/ 112868 w 528158"/>
              <a:gd name="connsiteY20" fmla="*/ 15240 h 489743"/>
              <a:gd name="connsiteX21" fmla="*/ 166208 w 528158"/>
              <a:gd name="connsiteY21" fmla="*/ 15240 h 489743"/>
              <a:gd name="connsiteX0" fmla="*/ 166208 w 528158"/>
              <a:gd name="connsiteY0" fmla="*/ 15240 h 489743"/>
              <a:gd name="connsiteX1" fmla="*/ 27486 w 528158"/>
              <a:gd name="connsiteY1" fmla="*/ 62979 h 489743"/>
              <a:gd name="connsiteX2" fmla="*/ 1292 w 528158"/>
              <a:gd name="connsiteY2" fmla="*/ 223664 h 489743"/>
              <a:gd name="connsiteX3" fmla="*/ 29048 w 528158"/>
              <a:gd name="connsiteY3" fmla="*/ 403860 h 489743"/>
              <a:gd name="connsiteX4" fmla="*/ 111439 w 528158"/>
              <a:gd name="connsiteY4" fmla="*/ 456723 h 489743"/>
              <a:gd name="connsiteX5" fmla="*/ 158588 w 528158"/>
              <a:gd name="connsiteY5" fmla="*/ 205740 h 489743"/>
              <a:gd name="connsiteX6" fmla="*/ 138586 w 528158"/>
              <a:gd name="connsiteY6" fmla="*/ 183833 h 489743"/>
              <a:gd name="connsiteX7" fmla="*/ 166208 w 528158"/>
              <a:gd name="connsiteY7" fmla="*/ 419100 h 489743"/>
              <a:gd name="connsiteX8" fmla="*/ 242408 w 528158"/>
              <a:gd name="connsiteY8" fmla="*/ 403860 h 489743"/>
              <a:gd name="connsiteX9" fmla="*/ 250028 w 528158"/>
              <a:gd name="connsiteY9" fmla="*/ 182880 h 489743"/>
              <a:gd name="connsiteX10" fmla="*/ 250028 w 528158"/>
              <a:gd name="connsiteY10" fmla="*/ 213360 h 489743"/>
              <a:gd name="connsiteX11" fmla="*/ 288128 w 528158"/>
              <a:gd name="connsiteY11" fmla="*/ 457200 h 489743"/>
              <a:gd name="connsiteX12" fmla="*/ 326228 w 528158"/>
              <a:gd name="connsiteY12" fmla="*/ 358140 h 489743"/>
              <a:gd name="connsiteX13" fmla="*/ 341468 w 528158"/>
              <a:gd name="connsiteY13" fmla="*/ 175260 h 489743"/>
              <a:gd name="connsiteX14" fmla="*/ 349088 w 528158"/>
              <a:gd name="connsiteY14" fmla="*/ 167640 h 489743"/>
              <a:gd name="connsiteX15" fmla="*/ 364328 w 528158"/>
              <a:gd name="connsiteY15" fmla="*/ 426720 h 489743"/>
              <a:gd name="connsiteX16" fmla="*/ 463388 w 528158"/>
              <a:gd name="connsiteY16" fmla="*/ 419100 h 489743"/>
              <a:gd name="connsiteX17" fmla="*/ 455768 w 528158"/>
              <a:gd name="connsiteY17" fmla="*/ 228600 h 489743"/>
              <a:gd name="connsiteX18" fmla="*/ 524348 w 528158"/>
              <a:gd name="connsiteY18" fmla="*/ 152400 h 489743"/>
              <a:gd name="connsiteX19" fmla="*/ 432908 w 528158"/>
              <a:gd name="connsiteY19" fmla="*/ 22860 h 489743"/>
              <a:gd name="connsiteX20" fmla="*/ 112868 w 528158"/>
              <a:gd name="connsiteY20" fmla="*/ 15240 h 489743"/>
              <a:gd name="connsiteX21" fmla="*/ 166208 w 528158"/>
              <a:gd name="connsiteY21" fmla="*/ 15240 h 489743"/>
              <a:gd name="connsiteX0" fmla="*/ 166208 w 528158"/>
              <a:gd name="connsiteY0" fmla="*/ 15240 h 493394"/>
              <a:gd name="connsiteX1" fmla="*/ 27486 w 528158"/>
              <a:gd name="connsiteY1" fmla="*/ 62979 h 493394"/>
              <a:gd name="connsiteX2" fmla="*/ 1292 w 528158"/>
              <a:gd name="connsiteY2" fmla="*/ 223664 h 493394"/>
              <a:gd name="connsiteX3" fmla="*/ 29048 w 528158"/>
              <a:gd name="connsiteY3" fmla="*/ 403860 h 493394"/>
              <a:gd name="connsiteX4" fmla="*/ 111439 w 528158"/>
              <a:gd name="connsiteY4" fmla="*/ 456723 h 493394"/>
              <a:gd name="connsiteX5" fmla="*/ 138586 w 528158"/>
              <a:gd name="connsiteY5" fmla="*/ 183833 h 493394"/>
              <a:gd name="connsiteX6" fmla="*/ 166208 w 528158"/>
              <a:gd name="connsiteY6" fmla="*/ 419100 h 493394"/>
              <a:gd name="connsiteX7" fmla="*/ 242408 w 528158"/>
              <a:gd name="connsiteY7" fmla="*/ 403860 h 493394"/>
              <a:gd name="connsiteX8" fmla="*/ 250028 w 528158"/>
              <a:gd name="connsiteY8" fmla="*/ 182880 h 493394"/>
              <a:gd name="connsiteX9" fmla="*/ 250028 w 528158"/>
              <a:gd name="connsiteY9" fmla="*/ 213360 h 493394"/>
              <a:gd name="connsiteX10" fmla="*/ 288128 w 528158"/>
              <a:gd name="connsiteY10" fmla="*/ 457200 h 493394"/>
              <a:gd name="connsiteX11" fmla="*/ 326228 w 528158"/>
              <a:gd name="connsiteY11" fmla="*/ 358140 h 493394"/>
              <a:gd name="connsiteX12" fmla="*/ 341468 w 528158"/>
              <a:gd name="connsiteY12" fmla="*/ 175260 h 493394"/>
              <a:gd name="connsiteX13" fmla="*/ 349088 w 528158"/>
              <a:gd name="connsiteY13" fmla="*/ 167640 h 493394"/>
              <a:gd name="connsiteX14" fmla="*/ 364328 w 528158"/>
              <a:gd name="connsiteY14" fmla="*/ 426720 h 493394"/>
              <a:gd name="connsiteX15" fmla="*/ 463388 w 528158"/>
              <a:gd name="connsiteY15" fmla="*/ 419100 h 493394"/>
              <a:gd name="connsiteX16" fmla="*/ 455768 w 528158"/>
              <a:gd name="connsiteY16" fmla="*/ 228600 h 493394"/>
              <a:gd name="connsiteX17" fmla="*/ 524348 w 528158"/>
              <a:gd name="connsiteY17" fmla="*/ 152400 h 493394"/>
              <a:gd name="connsiteX18" fmla="*/ 432908 w 528158"/>
              <a:gd name="connsiteY18" fmla="*/ 22860 h 493394"/>
              <a:gd name="connsiteX19" fmla="*/ 112868 w 528158"/>
              <a:gd name="connsiteY19" fmla="*/ 15240 h 493394"/>
              <a:gd name="connsiteX20" fmla="*/ 166208 w 528158"/>
              <a:gd name="connsiteY20" fmla="*/ 15240 h 493394"/>
              <a:gd name="connsiteX0" fmla="*/ 166208 w 528158"/>
              <a:gd name="connsiteY0" fmla="*/ 15240 h 493394"/>
              <a:gd name="connsiteX1" fmla="*/ 27486 w 528158"/>
              <a:gd name="connsiteY1" fmla="*/ 62979 h 493394"/>
              <a:gd name="connsiteX2" fmla="*/ 1292 w 528158"/>
              <a:gd name="connsiteY2" fmla="*/ 223664 h 493394"/>
              <a:gd name="connsiteX3" fmla="*/ 29048 w 528158"/>
              <a:gd name="connsiteY3" fmla="*/ 403860 h 493394"/>
              <a:gd name="connsiteX4" fmla="*/ 111439 w 528158"/>
              <a:gd name="connsiteY4" fmla="*/ 456723 h 493394"/>
              <a:gd name="connsiteX5" fmla="*/ 138586 w 528158"/>
              <a:gd name="connsiteY5" fmla="*/ 183833 h 493394"/>
              <a:gd name="connsiteX6" fmla="*/ 166208 w 528158"/>
              <a:gd name="connsiteY6" fmla="*/ 419100 h 493394"/>
              <a:gd name="connsiteX7" fmla="*/ 242408 w 528158"/>
              <a:gd name="connsiteY7" fmla="*/ 403860 h 493394"/>
              <a:gd name="connsiteX8" fmla="*/ 250028 w 528158"/>
              <a:gd name="connsiteY8" fmla="*/ 182880 h 493394"/>
              <a:gd name="connsiteX9" fmla="*/ 250028 w 528158"/>
              <a:gd name="connsiteY9" fmla="*/ 213360 h 493394"/>
              <a:gd name="connsiteX10" fmla="*/ 288128 w 528158"/>
              <a:gd name="connsiteY10" fmla="*/ 457200 h 493394"/>
              <a:gd name="connsiteX11" fmla="*/ 326228 w 528158"/>
              <a:gd name="connsiteY11" fmla="*/ 358140 h 493394"/>
              <a:gd name="connsiteX12" fmla="*/ 341468 w 528158"/>
              <a:gd name="connsiteY12" fmla="*/ 175260 h 493394"/>
              <a:gd name="connsiteX13" fmla="*/ 349088 w 528158"/>
              <a:gd name="connsiteY13" fmla="*/ 167640 h 493394"/>
              <a:gd name="connsiteX14" fmla="*/ 364328 w 528158"/>
              <a:gd name="connsiteY14" fmla="*/ 426720 h 493394"/>
              <a:gd name="connsiteX15" fmla="*/ 463388 w 528158"/>
              <a:gd name="connsiteY15" fmla="*/ 419100 h 493394"/>
              <a:gd name="connsiteX16" fmla="*/ 455768 w 528158"/>
              <a:gd name="connsiteY16" fmla="*/ 228600 h 493394"/>
              <a:gd name="connsiteX17" fmla="*/ 524348 w 528158"/>
              <a:gd name="connsiteY17" fmla="*/ 152400 h 493394"/>
              <a:gd name="connsiteX18" fmla="*/ 432908 w 528158"/>
              <a:gd name="connsiteY18" fmla="*/ 22860 h 493394"/>
              <a:gd name="connsiteX19" fmla="*/ 112868 w 528158"/>
              <a:gd name="connsiteY19" fmla="*/ 15240 h 493394"/>
              <a:gd name="connsiteX20" fmla="*/ 166208 w 528158"/>
              <a:gd name="connsiteY20" fmla="*/ 15240 h 493394"/>
              <a:gd name="connsiteX0" fmla="*/ 166208 w 528158"/>
              <a:gd name="connsiteY0" fmla="*/ 15240 h 493394"/>
              <a:gd name="connsiteX1" fmla="*/ 27486 w 528158"/>
              <a:gd name="connsiteY1" fmla="*/ 62979 h 493394"/>
              <a:gd name="connsiteX2" fmla="*/ 1292 w 528158"/>
              <a:gd name="connsiteY2" fmla="*/ 223664 h 493394"/>
              <a:gd name="connsiteX3" fmla="*/ 29048 w 528158"/>
              <a:gd name="connsiteY3" fmla="*/ 403860 h 493394"/>
              <a:gd name="connsiteX4" fmla="*/ 111439 w 528158"/>
              <a:gd name="connsiteY4" fmla="*/ 456723 h 493394"/>
              <a:gd name="connsiteX5" fmla="*/ 138586 w 528158"/>
              <a:gd name="connsiteY5" fmla="*/ 183833 h 493394"/>
              <a:gd name="connsiteX6" fmla="*/ 166208 w 528158"/>
              <a:gd name="connsiteY6" fmla="*/ 419100 h 493394"/>
              <a:gd name="connsiteX7" fmla="*/ 242408 w 528158"/>
              <a:gd name="connsiteY7" fmla="*/ 403860 h 493394"/>
              <a:gd name="connsiteX8" fmla="*/ 250028 w 528158"/>
              <a:gd name="connsiteY8" fmla="*/ 182880 h 493394"/>
              <a:gd name="connsiteX9" fmla="*/ 250028 w 528158"/>
              <a:gd name="connsiteY9" fmla="*/ 213360 h 493394"/>
              <a:gd name="connsiteX10" fmla="*/ 288128 w 528158"/>
              <a:gd name="connsiteY10" fmla="*/ 457200 h 493394"/>
              <a:gd name="connsiteX11" fmla="*/ 326228 w 528158"/>
              <a:gd name="connsiteY11" fmla="*/ 358140 h 493394"/>
              <a:gd name="connsiteX12" fmla="*/ 341468 w 528158"/>
              <a:gd name="connsiteY12" fmla="*/ 175260 h 493394"/>
              <a:gd name="connsiteX13" fmla="*/ 349088 w 528158"/>
              <a:gd name="connsiteY13" fmla="*/ 167640 h 493394"/>
              <a:gd name="connsiteX14" fmla="*/ 364328 w 528158"/>
              <a:gd name="connsiteY14" fmla="*/ 426720 h 493394"/>
              <a:gd name="connsiteX15" fmla="*/ 463388 w 528158"/>
              <a:gd name="connsiteY15" fmla="*/ 419100 h 493394"/>
              <a:gd name="connsiteX16" fmla="*/ 455768 w 528158"/>
              <a:gd name="connsiteY16" fmla="*/ 228600 h 493394"/>
              <a:gd name="connsiteX17" fmla="*/ 524348 w 528158"/>
              <a:gd name="connsiteY17" fmla="*/ 152400 h 493394"/>
              <a:gd name="connsiteX18" fmla="*/ 432908 w 528158"/>
              <a:gd name="connsiteY18" fmla="*/ 22860 h 493394"/>
              <a:gd name="connsiteX19" fmla="*/ 112868 w 528158"/>
              <a:gd name="connsiteY19" fmla="*/ 15240 h 493394"/>
              <a:gd name="connsiteX20" fmla="*/ 166208 w 528158"/>
              <a:gd name="connsiteY20" fmla="*/ 15240 h 493394"/>
              <a:gd name="connsiteX0" fmla="*/ 166208 w 528158"/>
              <a:gd name="connsiteY0" fmla="*/ 15240 h 481330"/>
              <a:gd name="connsiteX1" fmla="*/ 27486 w 528158"/>
              <a:gd name="connsiteY1" fmla="*/ 62979 h 481330"/>
              <a:gd name="connsiteX2" fmla="*/ 1292 w 528158"/>
              <a:gd name="connsiteY2" fmla="*/ 223664 h 481330"/>
              <a:gd name="connsiteX3" fmla="*/ 29048 w 528158"/>
              <a:gd name="connsiteY3" fmla="*/ 403860 h 481330"/>
              <a:gd name="connsiteX4" fmla="*/ 124337 w 528158"/>
              <a:gd name="connsiteY4" fmla="*/ 421848 h 481330"/>
              <a:gd name="connsiteX5" fmla="*/ 138586 w 528158"/>
              <a:gd name="connsiteY5" fmla="*/ 183833 h 481330"/>
              <a:gd name="connsiteX6" fmla="*/ 166208 w 528158"/>
              <a:gd name="connsiteY6" fmla="*/ 419100 h 481330"/>
              <a:gd name="connsiteX7" fmla="*/ 242408 w 528158"/>
              <a:gd name="connsiteY7" fmla="*/ 403860 h 481330"/>
              <a:gd name="connsiteX8" fmla="*/ 250028 w 528158"/>
              <a:gd name="connsiteY8" fmla="*/ 182880 h 481330"/>
              <a:gd name="connsiteX9" fmla="*/ 250028 w 528158"/>
              <a:gd name="connsiteY9" fmla="*/ 213360 h 481330"/>
              <a:gd name="connsiteX10" fmla="*/ 288128 w 528158"/>
              <a:gd name="connsiteY10" fmla="*/ 457200 h 481330"/>
              <a:gd name="connsiteX11" fmla="*/ 326228 w 528158"/>
              <a:gd name="connsiteY11" fmla="*/ 358140 h 481330"/>
              <a:gd name="connsiteX12" fmla="*/ 341468 w 528158"/>
              <a:gd name="connsiteY12" fmla="*/ 175260 h 481330"/>
              <a:gd name="connsiteX13" fmla="*/ 349088 w 528158"/>
              <a:gd name="connsiteY13" fmla="*/ 167640 h 481330"/>
              <a:gd name="connsiteX14" fmla="*/ 364328 w 528158"/>
              <a:gd name="connsiteY14" fmla="*/ 426720 h 481330"/>
              <a:gd name="connsiteX15" fmla="*/ 463388 w 528158"/>
              <a:gd name="connsiteY15" fmla="*/ 419100 h 481330"/>
              <a:gd name="connsiteX16" fmla="*/ 455768 w 528158"/>
              <a:gd name="connsiteY16" fmla="*/ 228600 h 481330"/>
              <a:gd name="connsiteX17" fmla="*/ 524348 w 528158"/>
              <a:gd name="connsiteY17" fmla="*/ 152400 h 481330"/>
              <a:gd name="connsiteX18" fmla="*/ 432908 w 528158"/>
              <a:gd name="connsiteY18" fmla="*/ 22860 h 481330"/>
              <a:gd name="connsiteX19" fmla="*/ 112868 w 528158"/>
              <a:gd name="connsiteY19" fmla="*/ 15240 h 481330"/>
              <a:gd name="connsiteX20" fmla="*/ 166208 w 528158"/>
              <a:gd name="connsiteY20" fmla="*/ 15240 h 481330"/>
              <a:gd name="connsiteX0" fmla="*/ 166208 w 528158"/>
              <a:gd name="connsiteY0" fmla="*/ 15240 h 486410"/>
              <a:gd name="connsiteX1" fmla="*/ 27486 w 528158"/>
              <a:gd name="connsiteY1" fmla="*/ 62979 h 486410"/>
              <a:gd name="connsiteX2" fmla="*/ 1292 w 528158"/>
              <a:gd name="connsiteY2" fmla="*/ 223664 h 486410"/>
              <a:gd name="connsiteX3" fmla="*/ 29048 w 528158"/>
              <a:gd name="connsiteY3" fmla="*/ 403860 h 486410"/>
              <a:gd name="connsiteX4" fmla="*/ 124337 w 528158"/>
              <a:gd name="connsiteY4" fmla="*/ 421848 h 486410"/>
              <a:gd name="connsiteX5" fmla="*/ 138586 w 528158"/>
              <a:gd name="connsiteY5" fmla="*/ 183833 h 486410"/>
              <a:gd name="connsiteX6" fmla="*/ 166208 w 528158"/>
              <a:gd name="connsiteY6" fmla="*/ 419100 h 486410"/>
              <a:gd name="connsiteX7" fmla="*/ 242408 w 528158"/>
              <a:gd name="connsiteY7" fmla="*/ 403860 h 486410"/>
              <a:gd name="connsiteX8" fmla="*/ 250028 w 528158"/>
              <a:gd name="connsiteY8" fmla="*/ 182880 h 486410"/>
              <a:gd name="connsiteX9" fmla="*/ 288128 w 528158"/>
              <a:gd name="connsiteY9" fmla="*/ 457200 h 486410"/>
              <a:gd name="connsiteX10" fmla="*/ 326228 w 528158"/>
              <a:gd name="connsiteY10" fmla="*/ 358140 h 486410"/>
              <a:gd name="connsiteX11" fmla="*/ 341468 w 528158"/>
              <a:gd name="connsiteY11" fmla="*/ 175260 h 486410"/>
              <a:gd name="connsiteX12" fmla="*/ 349088 w 528158"/>
              <a:gd name="connsiteY12" fmla="*/ 167640 h 486410"/>
              <a:gd name="connsiteX13" fmla="*/ 364328 w 528158"/>
              <a:gd name="connsiteY13" fmla="*/ 426720 h 486410"/>
              <a:gd name="connsiteX14" fmla="*/ 463388 w 528158"/>
              <a:gd name="connsiteY14" fmla="*/ 419100 h 486410"/>
              <a:gd name="connsiteX15" fmla="*/ 455768 w 528158"/>
              <a:gd name="connsiteY15" fmla="*/ 228600 h 486410"/>
              <a:gd name="connsiteX16" fmla="*/ 524348 w 528158"/>
              <a:gd name="connsiteY16" fmla="*/ 152400 h 486410"/>
              <a:gd name="connsiteX17" fmla="*/ 432908 w 528158"/>
              <a:gd name="connsiteY17" fmla="*/ 22860 h 486410"/>
              <a:gd name="connsiteX18" fmla="*/ 112868 w 528158"/>
              <a:gd name="connsiteY18" fmla="*/ 15240 h 486410"/>
              <a:gd name="connsiteX19" fmla="*/ 166208 w 528158"/>
              <a:gd name="connsiteY19" fmla="*/ 15240 h 486410"/>
              <a:gd name="connsiteX0" fmla="*/ 166208 w 528158"/>
              <a:gd name="connsiteY0" fmla="*/ 15240 h 486410"/>
              <a:gd name="connsiteX1" fmla="*/ 27486 w 528158"/>
              <a:gd name="connsiteY1" fmla="*/ 62979 h 486410"/>
              <a:gd name="connsiteX2" fmla="*/ 1292 w 528158"/>
              <a:gd name="connsiteY2" fmla="*/ 223664 h 486410"/>
              <a:gd name="connsiteX3" fmla="*/ 29048 w 528158"/>
              <a:gd name="connsiteY3" fmla="*/ 403860 h 486410"/>
              <a:gd name="connsiteX4" fmla="*/ 124337 w 528158"/>
              <a:gd name="connsiteY4" fmla="*/ 421848 h 486410"/>
              <a:gd name="connsiteX5" fmla="*/ 138586 w 528158"/>
              <a:gd name="connsiteY5" fmla="*/ 183833 h 486410"/>
              <a:gd name="connsiteX6" fmla="*/ 166208 w 528158"/>
              <a:gd name="connsiteY6" fmla="*/ 419100 h 486410"/>
              <a:gd name="connsiteX7" fmla="*/ 242408 w 528158"/>
              <a:gd name="connsiteY7" fmla="*/ 403860 h 486410"/>
              <a:gd name="connsiteX8" fmla="*/ 250028 w 528158"/>
              <a:gd name="connsiteY8" fmla="*/ 182880 h 486410"/>
              <a:gd name="connsiteX9" fmla="*/ 288128 w 528158"/>
              <a:gd name="connsiteY9" fmla="*/ 457200 h 486410"/>
              <a:gd name="connsiteX10" fmla="*/ 326228 w 528158"/>
              <a:gd name="connsiteY10" fmla="*/ 358140 h 486410"/>
              <a:gd name="connsiteX11" fmla="*/ 341468 w 528158"/>
              <a:gd name="connsiteY11" fmla="*/ 175260 h 486410"/>
              <a:gd name="connsiteX12" fmla="*/ 349088 w 528158"/>
              <a:gd name="connsiteY12" fmla="*/ 167640 h 486410"/>
              <a:gd name="connsiteX13" fmla="*/ 364328 w 528158"/>
              <a:gd name="connsiteY13" fmla="*/ 426720 h 486410"/>
              <a:gd name="connsiteX14" fmla="*/ 463388 w 528158"/>
              <a:gd name="connsiteY14" fmla="*/ 419100 h 486410"/>
              <a:gd name="connsiteX15" fmla="*/ 455768 w 528158"/>
              <a:gd name="connsiteY15" fmla="*/ 228600 h 486410"/>
              <a:gd name="connsiteX16" fmla="*/ 524348 w 528158"/>
              <a:gd name="connsiteY16" fmla="*/ 152400 h 486410"/>
              <a:gd name="connsiteX17" fmla="*/ 432908 w 528158"/>
              <a:gd name="connsiteY17" fmla="*/ 22860 h 486410"/>
              <a:gd name="connsiteX18" fmla="*/ 112868 w 528158"/>
              <a:gd name="connsiteY18" fmla="*/ 15240 h 486410"/>
              <a:gd name="connsiteX19" fmla="*/ 166208 w 528158"/>
              <a:gd name="connsiteY19" fmla="*/ 15240 h 486410"/>
              <a:gd name="connsiteX0" fmla="*/ 166208 w 528158"/>
              <a:gd name="connsiteY0" fmla="*/ 15240 h 486410"/>
              <a:gd name="connsiteX1" fmla="*/ 27486 w 528158"/>
              <a:gd name="connsiteY1" fmla="*/ 62979 h 486410"/>
              <a:gd name="connsiteX2" fmla="*/ 1292 w 528158"/>
              <a:gd name="connsiteY2" fmla="*/ 223664 h 486410"/>
              <a:gd name="connsiteX3" fmla="*/ 29048 w 528158"/>
              <a:gd name="connsiteY3" fmla="*/ 403860 h 486410"/>
              <a:gd name="connsiteX4" fmla="*/ 124337 w 528158"/>
              <a:gd name="connsiteY4" fmla="*/ 421848 h 486410"/>
              <a:gd name="connsiteX5" fmla="*/ 138586 w 528158"/>
              <a:gd name="connsiteY5" fmla="*/ 183833 h 486410"/>
              <a:gd name="connsiteX6" fmla="*/ 166208 w 528158"/>
              <a:gd name="connsiteY6" fmla="*/ 419100 h 486410"/>
              <a:gd name="connsiteX7" fmla="*/ 242408 w 528158"/>
              <a:gd name="connsiteY7" fmla="*/ 403860 h 486410"/>
              <a:gd name="connsiteX8" fmla="*/ 250028 w 528158"/>
              <a:gd name="connsiteY8" fmla="*/ 182880 h 486410"/>
              <a:gd name="connsiteX9" fmla="*/ 288128 w 528158"/>
              <a:gd name="connsiteY9" fmla="*/ 457200 h 486410"/>
              <a:gd name="connsiteX10" fmla="*/ 326228 w 528158"/>
              <a:gd name="connsiteY10" fmla="*/ 358140 h 486410"/>
              <a:gd name="connsiteX11" fmla="*/ 341468 w 528158"/>
              <a:gd name="connsiteY11" fmla="*/ 175260 h 486410"/>
              <a:gd name="connsiteX12" fmla="*/ 349088 w 528158"/>
              <a:gd name="connsiteY12" fmla="*/ 167640 h 486410"/>
              <a:gd name="connsiteX13" fmla="*/ 364328 w 528158"/>
              <a:gd name="connsiteY13" fmla="*/ 426720 h 486410"/>
              <a:gd name="connsiteX14" fmla="*/ 463388 w 528158"/>
              <a:gd name="connsiteY14" fmla="*/ 419100 h 486410"/>
              <a:gd name="connsiteX15" fmla="*/ 455768 w 528158"/>
              <a:gd name="connsiteY15" fmla="*/ 228600 h 486410"/>
              <a:gd name="connsiteX16" fmla="*/ 524348 w 528158"/>
              <a:gd name="connsiteY16" fmla="*/ 152400 h 486410"/>
              <a:gd name="connsiteX17" fmla="*/ 432908 w 528158"/>
              <a:gd name="connsiteY17" fmla="*/ 22860 h 486410"/>
              <a:gd name="connsiteX18" fmla="*/ 112868 w 528158"/>
              <a:gd name="connsiteY18" fmla="*/ 15240 h 486410"/>
              <a:gd name="connsiteX19" fmla="*/ 166208 w 528158"/>
              <a:gd name="connsiteY19" fmla="*/ 15240 h 486410"/>
              <a:gd name="connsiteX0" fmla="*/ 166208 w 528158"/>
              <a:gd name="connsiteY0" fmla="*/ 15240 h 487968"/>
              <a:gd name="connsiteX1" fmla="*/ 27486 w 528158"/>
              <a:gd name="connsiteY1" fmla="*/ 62979 h 487968"/>
              <a:gd name="connsiteX2" fmla="*/ 1292 w 528158"/>
              <a:gd name="connsiteY2" fmla="*/ 223664 h 487968"/>
              <a:gd name="connsiteX3" fmla="*/ 29048 w 528158"/>
              <a:gd name="connsiteY3" fmla="*/ 403860 h 487968"/>
              <a:gd name="connsiteX4" fmla="*/ 124337 w 528158"/>
              <a:gd name="connsiteY4" fmla="*/ 421848 h 487968"/>
              <a:gd name="connsiteX5" fmla="*/ 138586 w 528158"/>
              <a:gd name="connsiteY5" fmla="*/ 183833 h 487968"/>
              <a:gd name="connsiteX6" fmla="*/ 166208 w 528158"/>
              <a:gd name="connsiteY6" fmla="*/ 419100 h 487968"/>
              <a:gd name="connsiteX7" fmla="*/ 242408 w 528158"/>
              <a:gd name="connsiteY7" fmla="*/ 403860 h 487968"/>
              <a:gd name="connsiteX8" fmla="*/ 251690 w 528158"/>
              <a:gd name="connsiteY8" fmla="*/ 173529 h 487968"/>
              <a:gd name="connsiteX9" fmla="*/ 288128 w 528158"/>
              <a:gd name="connsiteY9" fmla="*/ 457200 h 487968"/>
              <a:gd name="connsiteX10" fmla="*/ 326228 w 528158"/>
              <a:gd name="connsiteY10" fmla="*/ 358140 h 487968"/>
              <a:gd name="connsiteX11" fmla="*/ 341468 w 528158"/>
              <a:gd name="connsiteY11" fmla="*/ 175260 h 487968"/>
              <a:gd name="connsiteX12" fmla="*/ 349088 w 528158"/>
              <a:gd name="connsiteY12" fmla="*/ 167640 h 487968"/>
              <a:gd name="connsiteX13" fmla="*/ 364328 w 528158"/>
              <a:gd name="connsiteY13" fmla="*/ 426720 h 487968"/>
              <a:gd name="connsiteX14" fmla="*/ 463388 w 528158"/>
              <a:gd name="connsiteY14" fmla="*/ 419100 h 487968"/>
              <a:gd name="connsiteX15" fmla="*/ 455768 w 528158"/>
              <a:gd name="connsiteY15" fmla="*/ 228600 h 487968"/>
              <a:gd name="connsiteX16" fmla="*/ 524348 w 528158"/>
              <a:gd name="connsiteY16" fmla="*/ 152400 h 487968"/>
              <a:gd name="connsiteX17" fmla="*/ 432908 w 528158"/>
              <a:gd name="connsiteY17" fmla="*/ 22860 h 487968"/>
              <a:gd name="connsiteX18" fmla="*/ 112868 w 528158"/>
              <a:gd name="connsiteY18" fmla="*/ 15240 h 487968"/>
              <a:gd name="connsiteX19" fmla="*/ 166208 w 528158"/>
              <a:gd name="connsiteY19" fmla="*/ 15240 h 487968"/>
              <a:gd name="connsiteX0" fmla="*/ 166208 w 528158"/>
              <a:gd name="connsiteY0" fmla="*/ 15240 h 487968"/>
              <a:gd name="connsiteX1" fmla="*/ 27486 w 528158"/>
              <a:gd name="connsiteY1" fmla="*/ 62979 h 487968"/>
              <a:gd name="connsiteX2" fmla="*/ 1292 w 528158"/>
              <a:gd name="connsiteY2" fmla="*/ 223664 h 487968"/>
              <a:gd name="connsiteX3" fmla="*/ 29048 w 528158"/>
              <a:gd name="connsiteY3" fmla="*/ 403860 h 487968"/>
              <a:gd name="connsiteX4" fmla="*/ 124337 w 528158"/>
              <a:gd name="connsiteY4" fmla="*/ 421848 h 487968"/>
              <a:gd name="connsiteX5" fmla="*/ 138586 w 528158"/>
              <a:gd name="connsiteY5" fmla="*/ 183833 h 487968"/>
              <a:gd name="connsiteX6" fmla="*/ 166208 w 528158"/>
              <a:gd name="connsiteY6" fmla="*/ 419100 h 487968"/>
              <a:gd name="connsiteX7" fmla="*/ 242408 w 528158"/>
              <a:gd name="connsiteY7" fmla="*/ 403860 h 487968"/>
              <a:gd name="connsiteX8" fmla="*/ 251690 w 528158"/>
              <a:gd name="connsiteY8" fmla="*/ 173529 h 487968"/>
              <a:gd name="connsiteX9" fmla="*/ 288128 w 528158"/>
              <a:gd name="connsiteY9" fmla="*/ 457200 h 487968"/>
              <a:gd name="connsiteX10" fmla="*/ 326228 w 528158"/>
              <a:gd name="connsiteY10" fmla="*/ 358140 h 487968"/>
              <a:gd name="connsiteX11" fmla="*/ 341468 w 528158"/>
              <a:gd name="connsiteY11" fmla="*/ 175260 h 487968"/>
              <a:gd name="connsiteX12" fmla="*/ 349088 w 528158"/>
              <a:gd name="connsiteY12" fmla="*/ 167640 h 487968"/>
              <a:gd name="connsiteX13" fmla="*/ 364328 w 528158"/>
              <a:gd name="connsiteY13" fmla="*/ 426720 h 487968"/>
              <a:gd name="connsiteX14" fmla="*/ 463388 w 528158"/>
              <a:gd name="connsiteY14" fmla="*/ 419100 h 487968"/>
              <a:gd name="connsiteX15" fmla="*/ 455768 w 528158"/>
              <a:gd name="connsiteY15" fmla="*/ 228600 h 487968"/>
              <a:gd name="connsiteX16" fmla="*/ 524348 w 528158"/>
              <a:gd name="connsiteY16" fmla="*/ 152400 h 487968"/>
              <a:gd name="connsiteX17" fmla="*/ 432908 w 528158"/>
              <a:gd name="connsiteY17" fmla="*/ 22860 h 487968"/>
              <a:gd name="connsiteX18" fmla="*/ 112868 w 528158"/>
              <a:gd name="connsiteY18" fmla="*/ 15240 h 487968"/>
              <a:gd name="connsiteX19" fmla="*/ 166208 w 528158"/>
              <a:gd name="connsiteY19" fmla="*/ 15240 h 487968"/>
              <a:gd name="connsiteX0" fmla="*/ 166208 w 528158"/>
              <a:gd name="connsiteY0" fmla="*/ 15240 h 487968"/>
              <a:gd name="connsiteX1" fmla="*/ 27486 w 528158"/>
              <a:gd name="connsiteY1" fmla="*/ 62979 h 487968"/>
              <a:gd name="connsiteX2" fmla="*/ 1292 w 528158"/>
              <a:gd name="connsiteY2" fmla="*/ 223664 h 487968"/>
              <a:gd name="connsiteX3" fmla="*/ 29048 w 528158"/>
              <a:gd name="connsiteY3" fmla="*/ 403860 h 487968"/>
              <a:gd name="connsiteX4" fmla="*/ 124337 w 528158"/>
              <a:gd name="connsiteY4" fmla="*/ 421848 h 487968"/>
              <a:gd name="connsiteX5" fmla="*/ 138586 w 528158"/>
              <a:gd name="connsiteY5" fmla="*/ 183833 h 487968"/>
              <a:gd name="connsiteX6" fmla="*/ 166208 w 528158"/>
              <a:gd name="connsiteY6" fmla="*/ 419100 h 487968"/>
              <a:gd name="connsiteX7" fmla="*/ 242408 w 528158"/>
              <a:gd name="connsiteY7" fmla="*/ 403860 h 487968"/>
              <a:gd name="connsiteX8" fmla="*/ 251690 w 528158"/>
              <a:gd name="connsiteY8" fmla="*/ 173529 h 487968"/>
              <a:gd name="connsiteX9" fmla="*/ 288128 w 528158"/>
              <a:gd name="connsiteY9" fmla="*/ 457200 h 487968"/>
              <a:gd name="connsiteX10" fmla="*/ 326228 w 528158"/>
              <a:gd name="connsiteY10" fmla="*/ 358140 h 487968"/>
              <a:gd name="connsiteX11" fmla="*/ 341468 w 528158"/>
              <a:gd name="connsiteY11" fmla="*/ 175260 h 487968"/>
              <a:gd name="connsiteX12" fmla="*/ 349088 w 528158"/>
              <a:gd name="connsiteY12" fmla="*/ 167640 h 487968"/>
              <a:gd name="connsiteX13" fmla="*/ 364328 w 528158"/>
              <a:gd name="connsiteY13" fmla="*/ 426720 h 487968"/>
              <a:gd name="connsiteX14" fmla="*/ 463388 w 528158"/>
              <a:gd name="connsiteY14" fmla="*/ 419100 h 487968"/>
              <a:gd name="connsiteX15" fmla="*/ 455768 w 528158"/>
              <a:gd name="connsiteY15" fmla="*/ 228600 h 487968"/>
              <a:gd name="connsiteX16" fmla="*/ 524348 w 528158"/>
              <a:gd name="connsiteY16" fmla="*/ 152400 h 487968"/>
              <a:gd name="connsiteX17" fmla="*/ 432908 w 528158"/>
              <a:gd name="connsiteY17" fmla="*/ 22860 h 487968"/>
              <a:gd name="connsiteX18" fmla="*/ 112868 w 528158"/>
              <a:gd name="connsiteY18" fmla="*/ 15240 h 487968"/>
              <a:gd name="connsiteX19" fmla="*/ 166208 w 528158"/>
              <a:gd name="connsiteY19" fmla="*/ 15240 h 487968"/>
              <a:gd name="connsiteX0" fmla="*/ 166208 w 528158"/>
              <a:gd name="connsiteY0" fmla="*/ 15240 h 470455"/>
              <a:gd name="connsiteX1" fmla="*/ 27486 w 528158"/>
              <a:gd name="connsiteY1" fmla="*/ 62979 h 470455"/>
              <a:gd name="connsiteX2" fmla="*/ 1292 w 528158"/>
              <a:gd name="connsiteY2" fmla="*/ 223664 h 470455"/>
              <a:gd name="connsiteX3" fmla="*/ 29048 w 528158"/>
              <a:gd name="connsiteY3" fmla="*/ 403860 h 470455"/>
              <a:gd name="connsiteX4" fmla="*/ 124337 w 528158"/>
              <a:gd name="connsiteY4" fmla="*/ 421848 h 470455"/>
              <a:gd name="connsiteX5" fmla="*/ 138586 w 528158"/>
              <a:gd name="connsiteY5" fmla="*/ 183833 h 470455"/>
              <a:gd name="connsiteX6" fmla="*/ 166208 w 528158"/>
              <a:gd name="connsiteY6" fmla="*/ 419100 h 470455"/>
              <a:gd name="connsiteX7" fmla="*/ 242408 w 528158"/>
              <a:gd name="connsiteY7" fmla="*/ 403860 h 470455"/>
              <a:gd name="connsiteX8" fmla="*/ 251690 w 528158"/>
              <a:gd name="connsiteY8" fmla="*/ 173529 h 470455"/>
              <a:gd name="connsiteX9" fmla="*/ 289324 w 528158"/>
              <a:gd name="connsiteY9" fmla="*/ 439687 h 470455"/>
              <a:gd name="connsiteX10" fmla="*/ 326228 w 528158"/>
              <a:gd name="connsiteY10" fmla="*/ 358140 h 470455"/>
              <a:gd name="connsiteX11" fmla="*/ 341468 w 528158"/>
              <a:gd name="connsiteY11" fmla="*/ 175260 h 470455"/>
              <a:gd name="connsiteX12" fmla="*/ 349088 w 528158"/>
              <a:gd name="connsiteY12" fmla="*/ 167640 h 470455"/>
              <a:gd name="connsiteX13" fmla="*/ 364328 w 528158"/>
              <a:gd name="connsiteY13" fmla="*/ 426720 h 470455"/>
              <a:gd name="connsiteX14" fmla="*/ 463388 w 528158"/>
              <a:gd name="connsiteY14" fmla="*/ 419100 h 470455"/>
              <a:gd name="connsiteX15" fmla="*/ 455768 w 528158"/>
              <a:gd name="connsiteY15" fmla="*/ 228600 h 470455"/>
              <a:gd name="connsiteX16" fmla="*/ 524348 w 528158"/>
              <a:gd name="connsiteY16" fmla="*/ 152400 h 470455"/>
              <a:gd name="connsiteX17" fmla="*/ 432908 w 528158"/>
              <a:gd name="connsiteY17" fmla="*/ 22860 h 470455"/>
              <a:gd name="connsiteX18" fmla="*/ 112868 w 528158"/>
              <a:gd name="connsiteY18" fmla="*/ 15240 h 470455"/>
              <a:gd name="connsiteX19" fmla="*/ 166208 w 528158"/>
              <a:gd name="connsiteY19" fmla="*/ 15240 h 470455"/>
              <a:gd name="connsiteX0" fmla="*/ 166208 w 528158"/>
              <a:gd name="connsiteY0" fmla="*/ 15240 h 479819"/>
              <a:gd name="connsiteX1" fmla="*/ 27486 w 528158"/>
              <a:gd name="connsiteY1" fmla="*/ 62979 h 479819"/>
              <a:gd name="connsiteX2" fmla="*/ 1292 w 528158"/>
              <a:gd name="connsiteY2" fmla="*/ 223664 h 479819"/>
              <a:gd name="connsiteX3" fmla="*/ 29048 w 528158"/>
              <a:gd name="connsiteY3" fmla="*/ 403860 h 479819"/>
              <a:gd name="connsiteX4" fmla="*/ 124337 w 528158"/>
              <a:gd name="connsiteY4" fmla="*/ 421848 h 479819"/>
              <a:gd name="connsiteX5" fmla="*/ 138586 w 528158"/>
              <a:gd name="connsiteY5" fmla="*/ 183833 h 479819"/>
              <a:gd name="connsiteX6" fmla="*/ 166208 w 528158"/>
              <a:gd name="connsiteY6" fmla="*/ 419100 h 479819"/>
              <a:gd name="connsiteX7" fmla="*/ 242408 w 528158"/>
              <a:gd name="connsiteY7" fmla="*/ 403860 h 479819"/>
              <a:gd name="connsiteX8" fmla="*/ 251690 w 528158"/>
              <a:gd name="connsiteY8" fmla="*/ 173529 h 479819"/>
              <a:gd name="connsiteX9" fmla="*/ 289324 w 528158"/>
              <a:gd name="connsiteY9" fmla="*/ 439687 h 479819"/>
              <a:gd name="connsiteX10" fmla="*/ 320175 w 528158"/>
              <a:gd name="connsiteY10" fmla="*/ 414323 h 479819"/>
              <a:gd name="connsiteX11" fmla="*/ 341468 w 528158"/>
              <a:gd name="connsiteY11" fmla="*/ 175260 h 479819"/>
              <a:gd name="connsiteX12" fmla="*/ 349088 w 528158"/>
              <a:gd name="connsiteY12" fmla="*/ 167640 h 479819"/>
              <a:gd name="connsiteX13" fmla="*/ 364328 w 528158"/>
              <a:gd name="connsiteY13" fmla="*/ 426720 h 479819"/>
              <a:gd name="connsiteX14" fmla="*/ 463388 w 528158"/>
              <a:gd name="connsiteY14" fmla="*/ 419100 h 479819"/>
              <a:gd name="connsiteX15" fmla="*/ 455768 w 528158"/>
              <a:gd name="connsiteY15" fmla="*/ 228600 h 479819"/>
              <a:gd name="connsiteX16" fmla="*/ 524348 w 528158"/>
              <a:gd name="connsiteY16" fmla="*/ 152400 h 479819"/>
              <a:gd name="connsiteX17" fmla="*/ 432908 w 528158"/>
              <a:gd name="connsiteY17" fmla="*/ 22860 h 479819"/>
              <a:gd name="connsiteX18" fmla="*/ 112868 w 528158"/>
              <a:gd name="connsiteY18" fmla="*/ 15240 h 479819"/>
              <a:gd name="connsiteX19" fmla="*/ 166208 w 528158"/>
              <a:gd name="connsiteY19" fmla="*/ 15240 h 479819"/>
              <a:gd name="connsiteX0" fmla="*/ 166208 w 528158"/>
              <a:gd name="connsiteY0" fmla="*/ 15240 h 479422"/>
              <a:gd name="connsiteX1" fmla="*/ 27486 w 528158"/>
              <a:gd name="connsiteY1" fmla="*/ 62979 h 479422"/>
              <a:gd name="connsiteX2" fmla="*/ 1292 w 528158"/>
              <a:gd name="connsiteY2" fmla="*/ 223664 h 479422"/>
              <a:gd name="connsiteX3" fmla="*/ 29048 w 528158"/>
              <a:gd name="connsiteY3" fmla="*/ 403860 h 479422"/>
              <a:gd name="connsiteX4" fmla="*/ 124337 w 528158"/>
              <a:gd name="connsiteY4" fmla="*/ 421848 h 479422"/>
              <a:gd name="connsiteX5" fmla="*/ 138586 w 528158"/>
              <a:gd name="connsiteY5" fmla="*/ 183833 h 479422"/>
              <a:gd name="connsiteX6" fmla="*/ 166208 w 528158"/>
              <a:gd name="connsiteY6" fmla="*/ 419100 h 479422"/>
              <a:gd name="connsiteX7" fmla="*/ 242408 w 528158"/>
              <a:gd name="connsiteY7" fmla="*/ 403860 h 479422"/>
              <a:gd name="connsiteX8" fmla="*/ 251690 w 528158"/>
              <a:gd name="connsiteY8" fmla="*/ 173529 h 479422"/>
              <a:gd name="connsiteX9" fmla="*/ 289324 w 528158"/>
              <a:gd name="connsiteY9" fmla="*/ 439687 h 479422"/>
              <a:gd name="connsiteX10" fmla="*/ 348750 w 528158"/>
              <a:gd name="connsiteY10" fmla="*/ 411942 h 479422"/>
              <a:gd name="connsiteX11" fmla="*/ 341468 w 528158"/>
              <a:gd name="connsiteY11" fmla="*/ 175260 h 479422"/>
              <a:gd name="connsiteX12" fmla="*/ 349088 w 528158"/>
              <a:gd name="connsiteY12" fmla="*/ 167640 h 479422"/>
              <a:gd name="connsiteX13" fmla="*/ 364328 w 528158"/>
              <a:gd name="connsiteY13" fmla="*/ 426720 h 479422"/>
              <a:gd name="connsiteX14" fmla="*/ 463388 w 528158"/>
              <a:gd name="connsiteY14" fmla="*/ 419100 h 479422"/>
              <a:gd name="connsiteX15" fmla="*/ 455768 w 528158"/>
              <a:gd name="connsiteY15" fmla="*/ 228600 h 479422"/>
              <a:gd name="connsiteX16" fmla="*/ 524348 w 528158"/>
              <a:gd name="connsiteY16" fmla="*/ 152400 h 479422"/>
              <a:gd name="connsiteX17" fmla="*/ 432908 w 528158"/>
              <a:gd name="connsiteY17" fmla="*/ 22860 h 479422"/>
              <a:gd name="connsiteX18" fmla="*/ 112868 w 528158"/>
              <a:gd name="connsiteY18" fmla="*/ 15240 h 479422"/>
              <a:gd name="connsiteX19" fmla="*/ 166208 w 528158"/>
              <a:gd name="connsiteY19" fmla="*/ 15240 h 479422"/>
              <a:gd name="connsiteX0" fmla="*/ 166208 w 528158"/>
              <a:gd name="connsiteY0" fmla="*/ 15240 h 479422"/>
              <a:gd name="connsiteX1" fmla="*/ 27486 w 528158"/>
              <a:gd name="connsiteY1" fmla="*/ 62979 h 479422"/>
              <a:gd name="connsiteX2" fmla="*/ 1292 w 528158"/>
              <a:gd name="connsiteY2" fmla="*/ 223664 h 479422"/>
              <a:gd name="connsiteX3" fmla="*/ 29048 w 528158"/>
              <a:gd name="connsiteY3" fmla="*/ 403860 h 479422"/>
              <a:gd name="connsiteX4" fmla="*/ 124337 w 528158"/>
              <a:gd name="connsiteY4" fmla="*/ 421848 h 479422"/>
              <a:gd name="connsiteX5" fmla="*/ 138586 w 528158"/>
              <a:gd name="connsiteY5" fmla="*/ 183833 h 479422"/>
              <a:gd name="connsiteX6" fmla="*/ 166208 w 528158"/>
              <a:gd name="connsiteY6" fmla="*/ 419100 h 479422"/>
              <a:gd name="connsiteX7" fmla="*/ 242408 w 528158"/>
              <a:gd name="connsiteY7" fmla="*/ 403860 h 479422"/>
              <a:gd name="connsiteX8" fmla="*/ 251690 w 528158"/>
              <a:gd name="connsiteY8" fmla="*/ 173529 h 479422"/>
              <a:gd name="connsiteX9" fmla="*/ 289324 w 528158"/>
              <a:gd name="connsiteY9" fmla="*/ 439687 h 479422"/>
              <a:gd name="connsiteX10" fmla="*/ 348750 w 528158"/>
              <a:gd name="connsiteY10" fmla="*/ 411942 h 479422"/>
              <a:gd name="connsiteX11" fmla="*/ 341468 w 528158"/>
              <a:gd name="connsiteY11" fmla="*/ 175260 h 479422"/>
              <a:gd name="connsiteX12" fmla="*/ 364328 w 528158"/>
              <a:gd name="connsiteY12" fmla="*/ 426720 h 479422"/>
              <a:gd name="connsiteX13" fmla="*/ 463388 w 528158"/>
              <a:gd name="connsiteY13" fmla="*/ 419100 h 479422"/>
              <a:gd name="connsiteX14" fmla="*/ 455768 w 528158"/>
              <a:gd name="connsiteY14" fmla="*/ 228600 h 479422"/>
              <a:gd name="connsiteX15" fmla="*/ 524348 w 528158"/>
              <a:gd name="connsiteY15" fmla="*/ 152400 h 479422"/>
              <a:gd name="connsiteX16" fmla="*/ 432908 w 528158"/>
              <a:gd name="connsiteY16" fmla="*/ 22860 h 479422"/>
              <a:gd name="connsiteX17" fmla="*/ 112868 w 528158"/>
              <a:gd name="connsiteY17" fmla="*/ 15240 h 479422"/>
              <a:gd name="connsiteX18" fmla="*/ 166208 w 528158"/>
              <a:gd name="connsiteY18" fmla="*/ 15240 h 479422"/>
              <a:gd name="connsiteX0" fmla="*/ 166208 w 528158"/>
              <a:gd name="connsiteY0" fmla="*/ 15240 h 479422"/>
              <a:gd name="connsiteX1" fmla="*/ 27486 w 528158"/>
              <a:gd name="connsiteY1" fmla="*/ 62979 h 479422"/>
              <a:gd name="connsiteX2" fmla="*/ 1292 w 528158"/>
              <a:gd name="connsiteY2" fmla="*/ 223664 h 479422"/>
              <a:gd name="connsiteX3" fmla="*/ 29048 w 528158"/>
              <a:gd name="connsiteY3" fmla="*/ 403860 h 479422"/>
              <a:gd name="connsiteX4" fmla="*/ 124337 w 528158"/>
              <a:gd name="connsiteY4" fmla="*/ 421848 h 479422"/>
              <a:gd name="connsiteX5" fmla="*/ 138586 w 528158"/>
              <a:gd name="connsiteY5" fmla="*/ 183833 h 479422"/>
              <a:gd name="connsiteX6" fmla="*/ 166208 w 528158"/>
              <a:gd name="connsiteY6" fmla="*/ 419100 h 479422"/>
              <a:gd name="connsiteX7" fmla="*/ 242408 w 528158"/>
              <a:gd name="connsiteY7" fmla="*/ 403860 h 479422"/>
              <a:gd name="connsiteX8" fmla="*/ 251690 w 528158"/>
              <a:gd name="connsiteY8" fmla="*/ 173529 h 479422"/>
              <a:gd name="connsiteX9" fmla="*/ 289324 w 528158"/>
              <a:gd name="connsiteY9" fmla="*/ 439687 h 479422"/>
              <a:gd name="connsiteX10" fmla="*/ 348750 w 528158"/>
              <a:gd name="connsiteY10" fmla="*/ 411942 h 479422"/>
              <a:gd name="connsiteX11" fmla="*/ 371134 w 528158"/>
              <a:gd name="connsiteY11" fmla="*/ 187910 h 479422"/>
              <a:gd name="connsiteX12" fmla="*/ 364328 w 528158"/>
              <a:gd name="connsiteY12" fmla="*/ 426720 h 479422"/>
              <a:gd name="connsiteX13" fmla="*/ 463388 w 528158"/>
              <a:gd name="connsiteY13" fmla="*/ 419100 h 479422"/>
              <a:gd name="connsiteX14" fmla="*/ 455768 w 528158"/>
              <a:gd name="connsiteY14" fmla="*/ 228600 h 479422"/>
              <a:gd name="connsiteX15" fmla="*/ 524348 w 528158"/>
              <a:gd name="connsiteY15" fmla="*/ 152400 h 479422"/>
              <a:gd name="connsiteX16" fmla="*/ 432908 w 528158"/>
              <a:gd name="connsiteY16" fmla="*/ 22860 h 479422"/>
              <a:gd name="connsiteX17" fmla="*/ 112868 w 528158"/>
              <a:gd name="connsiteY17" fmla="*/ 15240 h 479422"/>
              <a:gd name="connsiteX18" fmla="*/ 166208 w 528158"/>
              <a:gd name="connsiteY18" fmla="*/ 15240 h 479422"/>
              <a:gd name="connsiteX0" fmla="*/ 166208 w 528158"/>
              <a:gd name="connsiteY0" fmla="*/ 15240 h 479422"/>
              <a:gd name="connsiteX1" fmla="*/ 27486 w 528158"/>
              <a:gd name="connsiteY1" fmla="*/ 62979 h 479422"/>
              <a:gd name="connsiteX2" fmla="*/ 1292 w 528158"/>
              <a:gd name="connsiteY2" fmla="*/ 223664 h 479422"/>
              <a:gd name="connsiteX3" fmla="*/ 29048 w 528158"/>
              <a:gd name="connsiteY3" fmla="*/ 403860 h 479422"/>
              <a:gd name="connsiteX4" fmla="*/ 124337 w 528158"/>
              <a:gd name="connsiteY4" fmla="*/ 421848 h 479422"/>
              <a:gd name="connsiteX5" fmla="*/ 138586 w 528158"/>
              <a:gd name="connsiteY5" fmla="*/ 183833 h 479422"/>
              <a:gd name="connsiteX6" fmla="*/ 166208 w 528158"/>
              <a:gd name="connsiteY6" fmla="*/ 419100 h 479422"/>
              <a:gd name="connsiteX7" fmla="*/ 242408 w 528158"/>
              <a:gd name="connsiteY7" fmla="*/ 403860 h 479422"/>
              <a:gd name="connsiteX8" fmla="*/ 251690 w 528158"/>
              <a:gd name="connsiteY8" fmla="*/ 173529 h 479422"/>
              <a:gd name="connsiteX9" fmla="*/ 289324 w 528158"/>
              <a:gd name="connsiteY9" fmla="*/ 439687 h 479422"/>
              <a:gd name="connsiteX10" fmla="*/ 348750 w 528158"/>
              <a:gd name="connsiteY10" fmla="*/ 411942 h 479422"/>
              <a:gd name="connsiteX11" fmla="*/ 356847 w 528158"/>
              <a:gd name="connsiteY11" fmla="*/ 171242 h 479422"/>
              <a:gd name="connsiteX12" fmla="*/ 364328 w 528158"/>
              <a:gd name="connsiteY12" fmla="*/ 426720 h 479422"/>
              <a:gd name="connsiteX13" fmla="*/ 463388 w 528158"/>
              <a:gd name="connsiteY13" fmla="*/ 419100 h 479422"/>
              <a:gd name="connsiteX14" fmla="*/ 455768 w 528158"/>
              <a:gd name="connsiteY14" fmla="*/ 228600 h 479422"/>
              <a:gd name="connsiteX15" fmla="*/ 524348 w 528158"/>
              <a:gd name="connsiteY15" fmla="*/ 152400 h 479422"/>
              <a:gd name="connsiteX16" fmla="*/ 432908 w 528158"/>
              <a:gd name="connsiteY16" fmla="*/ 22860 h 479422"/>
              <a:gd name="connsiteX17" fmla="*/ 112868 w 528158"/>
              <a:gd name="connsiteY17" fmla="*/ 15240 h 479422"/>
              <a:gd name="connsiteX18" fmla="*/ 166208 w 528158"/>
              <a:gd name="connsiteY18" fmla="*/ 15240 h 479422"/>
              <a:gd name="connsiteX0" fmla="*/ 166208 w 528158"/>
              <a:gd name="connsiteY0" fmla="*/ 15240 h 479422"/>
              <a:gd name="connsiteX1" fmla="*/ 27486 w 528158"/>
              <a:gd name="connsiteY1" fmla="*/ 62979 h 479422"/>
              <a:gd name="connsiteX2" fmla="*/ 1292 w 528158"/>
              <a:gd name="connsiteY2" fmla="*/ 223664 h 479422"/>
              <a:gd name="connsiteX3" fmla="*/ 29048 w 528158"/>
              <a:gd name="connsiteY3" fmla="*/ 403860 h 479422"/>
              <a:gd name="connsiteX4" fmla="*/ 124337 w 528158"/>
              <a:gd name="connsiteY4" fmla="*/ 421848 h 479422"/>
              <a:gd name="connsiteX5" fmla="*/ 138586 w 528158"/>
              <a:gd name="connsiteY5" fmla="*/ 183833 h 479422"/>
              <a:gd name="connsiteX6" fmla="*/ 166208 w 528158"/>
              <a:gd name="connsiteY6" fmla="*/ 419100 h 479422"/>
              <a:gd name="connsiteX7" fmla="*/ 242408 w 528158"/>
              <a:gd name="connsiteY7" fmla="*/ 403860 h 479422"/>
              <a:gd name="connsiteX8" fmla="*/ 251690 w 528158"/>
              <a:gd name="connsiteY8" fmla="*/ 173529 h 479422"/>
              <a:gd name="connsiteX9" fmla="*/ 289324 w 528158"/>
              <a:gd name="connsiteY9" fmla="*/ 439687 h 479422"/>
              <a:gd name="connsiteX10" fmla="*/ 360656 w 528158"/>
              <a:gd name="connsiteY10" fmla="*/ 411942 h 479422"/>
              <a:gd name="connsiteX11" fmla="*/ 356847 w 528158"/>
              <a:gd name="connsiteY11" fmla="*/ 171242 h 479422"/>
              <a:gd name="connsiteX12" fmla="*/ 364328 w 528158"/>
              <a:gd name="connsiteY12" fmla="*/ 426720 h 479422"/>
              <a:gd name="connsiteX13" fmla="*/ 463388 w 528158"/>
              <a:gd name="connsiteY13" fmla="*/ 419100 h 479422"/>
              <a:gd name="connsiteX14" fmla="*/ 455768 w 528158"/>
              <a:gd name="connsiteY14" fmla="*/ 228600 h 479422"/>
              <a:gd name="connsiteX15" fmla="*/ 524348 w 528158"/>
              <a:gd name="connsiteY15" fmla="*/ 152400 h 479422"/>
              <a:gd name="connsiteX16" fmla="*/ 432908 w 528158"/>
              <a:gd name="connsiteY16" fmla="*/ 22860 h 479422"/>
              <a:gd name="connsiteX17" fmla="*/ 112868 w 528158"/>
              <a:gd name="connsiteY17" fmla="*/ 15240 h 479422"/>
              <a:gd name="connsiteX18" fmla="*/ 166208 w 528158"/>
              <a:gd name="connsiteY18" fmla="*/ 15240 h 479422"/>
              <a:gd name="connsiteX0" fmla="*/ 166208 w 528158"/>
              <a:gd name="connsiteY0" fmla="*/ 15240 h 479422"/>
              <a:gd name="connsiteX1" fmla="*/ 27486 w 528158"/>
              <a:gd name="connsiteY1" fmla="*/ 62979 h 479422"/>
              <a:gd name="connsiteX2" fmla="*/ 1292 w 528158"/>
              <a:gd name="connsiteY2" fmla="*/ 223664 h 479422"/>
              <a:gd name="connsiteX3" fmla="*/ 29048 w 528158"/>
              <a:gd name="connsiteY3" fmla="*/ 403860 h 479422"/>
              <a:gd name="connsiteX4" fmla="*/ 124337 w 528158"/>
              <a:gd name="connsiteY4" fmla="*/ 421848 h 479422"/>
              <a:gd name="connsiteX5" fmla="*/ 138586 w 528158"/>
              <a:gd name="connsiteY5" fmla="*/ 183833 h 479422"/>
              <a:gd name="connsiteX6" fmla="*/ 166208 w 528158"/>
              <a:gd name="connsiteY6" fmla="*/ 419100 h 479422"/>
              <a:gd name="connsiteX7" fmla="*/ 242408 w 528158"/>
              <a:gd name="connsiteY7" fmla="*/ 403860 h 479422"/>
              <a:gd name="connsiteX8" fmla="*/ 251690 w 528158"/>
              <a:gd name="connsiteY8" fmla="*/ 173529 h 479422"/>
              <a:gd name="connsiteX9" fmla="*/ 289324 w 528158"/>
              <a:gd name="connsiteY9" fmla="*/ 439687 h 479422"/>
              <a:gd name="connsiteX10" fmla="*/ 360656 w 528158"/>
              <a:gd name="connsiteY10" fmla="*/ 411942 h 479422"/>
              <a:gd name="connsiteX11" fmla="*/ 356847 w 528158"/>
              <a:gd name="connsiteY11" fmla="*/ 171242 h 479422"/>
              <a:gd name="connsiteX12" fmla="*/ 363038 w 528158"/>
              <a:gd name="connsiteY12" fmla="*/ 415657 h 479422"/>
              <a:gd name="connsiteX13" fmla="*/ 463388 w 528158"/>
              <a:gd name="connsiteY13" fmla="*/ 419100 h 479422"/>
              <a:gd name="connsiteX14" fmla="*/ 455768 w 528158"/>
              <a:gd name="connsiteY14" fmla="*/ 228600 h 479422"/>
              <a:gd name="connsiteX15" fmla="*/ 524348 w 528158"/>
              <a:gd name="connsiteY15" fmla="*/ 152400 h 479422"/>
              <a:gd name="connsiteX16" fmla="*/ 432908 w 528158"/>
              <a:gd name="connsiteY16" fmla="*/ 22860 h 479422"/>
              <a:gd name="connsiteX17" fmla="*/ 112868 w 528158"/>
              <a:gd name="connsiteY17" fmla="*/ 15240 h 479422"/>
              <a:gd name="connsiteX18" fmla="*/ 166208 w 528158"/>
              <a:gd name="connsiteY18" fmla="*/ 15240 h 479422"/>
              <a:gd name="connsiteX0" fmla="*/ 166208 w 528158"/>
              <a:gd name="connsiteY0" fmla="*/ 15240 h 479422"/>
              <a:gd name="connsiteX1" fmla="*/ 27486 w 528158"/>
              <a:gd name="connsiteY1" fmla="*/ 62979 h 479422"/>
              <a:gd name="connsiteX2" fmla="*/ 1292 w 528158"/>
              <a:gd name="connsiteY2" fmla="*/ 223664 h 479422"/>
              <a:gd name="connsiteX3" fmla="*/ 29048 w 528158"/>
              <a:gd name="connsiteY3" fmla="*/ 403860 h 479422"/>
              <a:gd name="connsiteX4" fmla="*/ 124337 w 528158"/>
              <a:gd name="connsiteY4" fmla="*/ 421848 h 479422"/>
              <a:gd name="connsiteX5" fmla="*/ 138586 w 528158"/>
              <a:gd name="connsiteY5" fmla="*/ 183833 h 479422"/>
              <a:gd name="connsiteX6" fmla="*/ 166208 w 528158"/>
              <a:gd name="connsiteY6" fmla="*/ 419100 h 479422"/>
              <a:gd name="connsiteX7" fmla="*/ 242408 w 528158"/>
              <a:gd name="connsiteY7" fmla="*/ 403860 h 479422"/>
              <a:gd name="connsiteX8" fmla="*/ 251690 w 528158"/>
              <a:gd name="connsiteY8" fmla="*/ 173529 h 479422"/>
              <a:gd name="connsiteX9" fmla="*/ 289324 w 528158"/>
              <a:gd name="connsiteY9" fmla="*/ 439687 h 479422"/>
              <a:gd name="connsiteX10" fmla="*/ 360656 w 528158"/>
              <a:gd name="connsiteY10" fmla="*/ 411942 h 479422"/>
              <a:gd name="connsiteX11" fmla="*/ 356847 w 528158"/>
              <a:gd name="connsiteY11" fmla="*/ 171242 h 479422"/>
              <a:gd name="connsiteX12" fmla="*/ 363038 w 528158"/>
              <a:gd name="connsiteY12" fmla="*/ 415657 h 479422"/>
              <a:gd name="connsiteX13" fmla="*/ 454384 w 528158"/>
              <a:gd name="connsiteY13" fmla="*/ 424706 h 479422"/>
              <a:gd name="connsiteX14" fmla="*/ 455768 w 528158"/>
              <a:gd name="connsiteY14" fmla="*/ 228600 h 479422"/>
              <a:gd name="connsiteX15" fmla="*/ 524348 w 528158"/>
              <a:gd name="connsiteY15" fmla="*/ 152400 h 479422"/>
              <a:gd name="connsiteX16" fmla="*/ 432908 w 528158"/>
              <a:gd name="connsiteY16" fmla="*/ 22860 h 479422"/>
              <a:gd name="connsiteX17" fmla="*/ 112868 w 528158"/>
              <a:gd name="connsiteY17" fmla="*/ 15240 h 479422"/>
              <a:gd name="connsiteX18" fmla="*/ 166208 w 528158"/>
              <a:gd name="connsiteY18" fmla="*/ 15240 h 479422"/>
              <a:gd name="connsiteX0" fmla="*/ 166208 w 528158"/>
              <a:gd name="connsiteY0" fmla="*/ 15240 h 461215"/>
              <a:gd name="connsiteX1" fmla="*/ 27486 w 528158"/>
              <a:gd name="connsiteY1" fmla="*/ 62979 h 461215"/>
              <a:gd name="connsiteX2" fmla="*/ 1292 w 528158"/>
              <a:gd name="connsiteY2" fmla="*/ 223664 h 461215"/>
              <a:gd name="connsiteX3" fmla="*/ 29048 w 528158"/>
              <a:gd name="connsiteY3" fmla="*/ 403860 h 461215"/>
              <a:gd name="connsiteX4" fmla="*/ 124337 w 528158"/>
              <a:gd name="connsiteY4" fmla="*/ 421848 h 461215"/>
              <a:gd name="connsiteX5" fmla="*/ 138586 w 528158"/>
              <a:gd name="connsiteY5" fmla="*/ 183833 h 461215"/>
              <a:gd name="connsiteX6" fmla="*/ 166208 w 528158"/>
              <a:gd name="connsiteY6" fmla="*/ 419100 h 461215"/>
              <a:gd name="connsiteX7" fmla="*/ 242408 w 528158"/>
              <a:gd name="connsiteY7" fmla="*/ 403860 h 461215"/>
              <a:gd name="connsiteX8" fmla="*/ 251690 w 528158"/>
              <a:gd name="connsiteY8" fmla="*/ 173529 h 461215"/>
              <a:gd name="connsiteX9" fmla="*/ 260029 w 528158"/>
              <a:gd name="connsiteY9" fmla="*/ 421480 h 461215"/>
              <a:gd name="connsiteX10" fmla="*/ 360656 w 528158"/>
              <a:gd name="connsiteY10" fmla="*/ 411942 h 461215"/>
              <a:gd name="connsiteX11" fmla="*/ 356847 w 528158"/>
              <a:gd name="connsiteY11" fmla="*/ 171242 h 461215"/>
              <a:gd name="connsiteX12" fmla="*/ 363038 w 528158"/>
              <a:gd name="connsiteY12" fmla="*/ 415657 h 461215"/>
              <a:gd name="connsiteX13" fmla="*/ 454384 w 528158"/>
              <a:gd name="connsiteY13" fmla="*/ 424706 h 461215"/>
              <a:gd name="connsiteX14" fmla="*/ 455768 w 528158"/>
              <a:gd name="connsiteY14" fmla="*/ 228600 h 461215"/>
              <a:gd name="connsiteX15" fmla="*/ 524348 w 528158"/>
              <a:gd name="connsiteY15" fmla="*/ 152400 h 461215"/>
              <a:gd name="connsiteX16" fmla="*/ 432908 w 528158"/>
              <a:gd name="connsiteY16" fmla="*/ 22860 h 461215"/>
              <a:gd name="connsiteX17" fmla="*/ 112868 w 528158"/>
              <a:gd name="connsiteY17" fmla="*/ 15240 h 461215"/>
              <a:gd name="connsiteX18" fmla="*/ 166208 w 528158"/>
              <a:gd name="connsiteY18" fmla="*/ 15240 h 461215"/>
              <a:gd name="connsiteX0" fmla="*/ 166208 w 532213"/>
              <a:gd name="connsiteY0" fmla="*/ 15240 h 461215"/>
              <a:gd name="connsiteX1" fmla="*/ 27486 w 532213"/>
              <a:gd name="connsiteY1" fmla="*/ 62979 h 461215"/>
              <a:gd name="connsiteX2" fmla="*/ 1292 w 532213"/>
              <a:gd name="connsiteY2" fmla="*/ 223664 h 461215"/>
              <a:gd name="connsiteX3" fmla="*/ 29048 w 532213"/>
              <a:gd name="connsiteY3" fmla="*/ 403860 h 461215"/>
              <a:gd name="connsiteX4" fmla="*/ 124337 w 532213"/>
              <a:gd name="connsiteY4" fmla="*/ 421848 h 461215"/>
              <a:gd name="connsiteX5" fmla="*/ 138586 w 532213"/>
              <a:gd name="connsiteY5" fmla="*/ 183833 h 461215"/>
              <a:gd name="connsiteX6" fmla="*/ 166208 w 532213"/>
              <a:gd name="connsiteY6" fmla="*/ 419100 h 461215"/>
              <a:gd name="connsiteX7" fmla="*/ 242408 w 532213"/>
              <a:gd name="connsiteY7" fmla="*/ 403860 h 461215"/>
              <a:gd name="connsiteX8" fmla="*/ 251690 w 532213"/>
              <a:gd name="connsiteY8" fmla="*/ 173529 h 461215"/>
              <a:gd name="connsiteX9" fmla="*/ 260029 w 532213"/>
              <a:gd name="connsiteY9" fmla="*/ 421480 h 461215"/>
              <a:gd name="connsiteX10" fmla="*/ 360656 w 532213"/>
              <a:gd name="connsiteY10" fmla="*/ 411942 h 461215"/>
              <a:gd name="connsiteX11" fmla="*/ 356847 w 532213"/>
              <a:gd name="connsiteY11" fmla="*/ 171242 h 461215"/>
              <a:gd name="connsiteX12" fmla="*/ 363038 w 532213"/>
              <a:gd name="connsiteY12" fmla="*/ 415657 h 461215"/>
              <a:gd name="connsiteX13" fmla="*/ 454384 w 532213"/>
              <a:gd name="connsiteY13" fmla="*/ 424706 h 461215"/>
              <a:gd name="connsiteX14" fmla="*/ 480101 w 532213"/>
              <a:gd name="connsiteY14" fmla="*/ 212105 h 461215"/>
              <a:gd name="connsiteX15" fmla="*/ 524348 w 532213"/>
              <a:gd name="connsiteY15" fmla="*/ 152400 h 461215"/>
              <a:gd name="connsiteX16" fmla="*/ 432908 w 532213"/>
              <a:gd name="connsiteY16" fmla="*/ 22860 h 461215"/>
              <a:gd name="connsiteX17" fmla="*/ 112868 w 532213"/>
              <a:gd name="connsiteY17" fmla="*/ 15240 h 461215"/>
              <a:gd name="connsiteX18" fmla="*/ 166208 w 532213"/>
              <a:gd name="connsiteY18" fmla="*/ 15240 h 461215"/>
              <a:gd name="connsiteX0" fmla="*/ 166208 w 528633"/>
              <a:gd name="connsiteY0" fmla="*/ 15240 h 461215"/>
              <a:gd name="connsiteX1" fmla="*/ 27486 w 528633"/>
              <a:gd name="connsiteY1" fmla="*/ 62979 h 461215"/>
              <a:gd name="connsiteX2" fmla="*/ 1292 w 528633"/>
              <a:gd name="connsiteY2" fmla="*/ 223664 h 461215"/>
              <a:gd name="connsiteX3" fmla="*/ 29048 w 528633"/>
              <a:gd name="connsiteY3" fmla="*/ 403860 h 461215"/>
              <a:gd name="connsiteX4" fmla="*/ 124337 w 528633"/>
              <a:gd name="connsiteY4" fmla="*/ 421848 h 461215"/>
              <a:gd name="connsiteX5" fmla="*/ 138586 w 528633"/>
              <a:gd name="connsiteY5" fmla="*/ 183833 h 461215"/>
              <a:gd name="connsiteX6" fmla="*/ 166208 w 528633"/>
              <a:gd name="connsiteY6" fmla="*/ 419100 h 461215"/>
              <a:gd name="connsiteX7" fmla="*/ 242408 w 528633"/>
              <a:gd name="connsiteY7" fmla="*/ 403860 h 461215"/>
              <a:gd name="connsiteX8" fmla="*/ 251690 w 528633"/>
              <a:gd name="connsiteY8" fmla="*/ 173529 h 461215"/>
              <a:gd name="connsiteX9" fmla="*/ 260029 w 528633"/>
              <a:gd name="connsiteY9" fmla="*/ 421480 h 461215"/>
              <a:gd name="connsiteX10" fmla="*/ 360656 w 528633"/>
              <a:gd name="connsiteY10" fmla="*/ 411942 h 461215"/>
              <a:gd name="connsiteX11" fmla="*/ 356847 w 528633"/>
              <a:gd name="connsiteY11" fmla="*/ 171242 h 461215"/>
              <a:gd name="connsiteX12" fmla="*/ 363038 w 528633"/>
              <a:gd name="connsiteY12" fmla="*/ 415657 h 461215"/>
              <a:gd name="connsiteX13" fmla="*/ 454384 w 528633"/>
              <a:gd name="connsiteY13" fmla="*/ 424706 h 461215"/>
              <a:gd name="connsiteX14" fmla="*/ 458620 w 528633"/>
              <a:gd name="connsiteY14" fmla="*/ 202754 h 461215"/>
              <a:gd name="connsiteX15" fmla="*/ 524348 w 528633"/>
              <a:gd name="connsiteY15" fmla="*/ 152400 h 461215"/>
              <a:gd name="connsiteX16" fmla="*/ 432908 w 528633"/>
              <a:gd name="connsiteY16" fmla="*/ 22860 h 461215"/>
              <a:gd name="connsiteX17" fmla="*/ 112868 w 528633"/>
              <a:gd name="connsiteY17" fmla="*/ 15240 h 461215"/>
              <a:gd name="connsiteX18" fmla="*/ 166208 w 528633"/>
              <a:gd name="connsiteY18" fmla="*/ 15240 h 461215"/>
              <a:gd name="connsiteX0" fmla="*/ 166208 w 521489"/>
              <a:gd name="connsiteY0" fmla="*/ 25956 h 471931"/>
              <a:gd name="connsiteX1" fmla="*/ 27486 w 521489"/>
              <a:gd name="connsiteY1" fmla="*/ 73695 h 471931"/>
              <a:gd name="connsiteX2" fmla="*/ 1292 w 521489"/>
              <a:gd name="connsiteY2" fmla="*/ 234380 h 471931"/>
              <a:gd name="connsiteX3" fmla="*/ 29048 w 521489"/>
              <a:gd name="connsiteY3" fmla="*/ 414576 h 471931"/>
              <a:gd name="connsiteX4" fmla="*/ 124337 w 521489"/>
              <a:gd name="connsiteY4" fmla="*/ 432564 h 471931"/>
              <a:gd name="connsiteX5" fmla="*/ 138586 w 521489"/>
              <a:gd name="connsiteY5" fmla="*/ 194549 h 471931"/>
              <a:gd name="connsiteX6" fmla="*/ 166208 w 521489"/>
              <a:gd name="connsiteY6" fmla="*/ 429816 h 471931"/>
              <a:gd name="connsiteX7" fmla="*/ 242408 w 521489"/>
              <a:gd name="connsiteY7" fmla="*/ 414576 h 471931"/>
              <a:gd name="connsiteX8" fmla="*/ 251690 w 521489"/>
              <a:gd name="connsiteY8" fmla="*/ 184245 h 471931"/>
              <a:gd name="connsiteX9" fmla="*/ 260029 w 521489"/>
              <a:gd name="connsiteY9" fmla="*/ 432196 h 471931"/>
              <a:gd name="connsiteX10" fmla="*/ 360656 w 521489"/>
              <a:gd name="connsiteY10" fmla="*/ 422658 h 471931"/>
              <a:gd name="connsiteX11" fmla="*/ 356847 w 521489"/>
              <a:gd name="connsiteY11" fmla="*/ 181958 h 471931"/>
              <a:gd name="connsiteX12" fmla="*/ 363038 w 521489"/>
              <a:gd name="connsiteY12" fmla="*/ 426373 h 471931"/>
              <a:gd name="connsiteX13" fmla="*/ 454384 w 521489"/>
              <a:gd name="connsiteY13" fmla="*/ 435422 h 471931"/>
              <a:gd name="connsiteX14" fmla="*/ 458620 w 521489"/>
              <a:gd name="connsiteY14" fmla="*/ 213470 h 471931"/>
              <a:gd name="connsiteX15" fmla="*/ 517204 w 521489"/>
              <a:gd name="connsiteY15" fmla="*/ 227410 h 471931"/>
              <a:gd name="connsiteX16" fmla="*/ 432908 w 521489"/>
              <a:gd name="connsiteY16" fmla="*/ 33576 h 471931"/>
              <a:gd name="connsiteX17" fmla="*/ 112868 w 521489"/>
              <a:gd name="connsiteY17" fmla="*/ 25956 h 471931"/>
              <a:gd name="connsiteX18" fmla="*/ 166208 w 521489"/>
              <a:gd name="connsiteY18" fmla="*/ 25956 h 471931"/>
              <a:gd name="connsiteX0" fmla="*/ 166208 w 522990"/>
              <a:gd name="connsiteY0" fmla="*/ 31215 h 477190"/>
              <a:gd name="connsiteX1" fmla="*/ 27486 w 522990"/>
              <a:gd name="connsiteY1" fmla="*/ 78954 h 477190"/>
              <a:gd name="connsiteX2" fmla="*/ 1292 w 522990"/>
              <a:gd name="connsiteY2" fmla="*/ 239639 h 477190"/>
              <a:gd name="connsiteX3" fmla="*/ 29048 w 522990"/>
              <a:gd name="connsiteY3" fmla="*/ 419835 h 477190"/>
              <a:gd name="connsiteX4" fmla="*/ 124337 w 522990"/>
              <a:gd name="connsiteY4" fmla="*/ 437823 h 477190"/>
              <a:gd name="connsiteX5" fmla="*/ 138586 w 522990"/>
              <a:gd name="connsiteY5" fmla="*/ 199808 h 477190"/>
              <a:gd name="connsiteX6" fmla="*/ 166208 w 522990"/>
              <a:gd name="connsiteY6" fmla="*/ 435075 h 477190"/>
              <a:gd name="connsiteX7" fmla="*/ 242408 w 522990"/>
              <a:gd name="connsiteY7" fmla="*/ 419835 h 477190"/>
              <a:gd name="connsiteX8" fmla="*/ 251690 w 522990"/>
              <a:gd name="connsiteY8" fmla="*/ 189504 h 477190"/>
              <a:gd name="connsiteX9" fmla="*/ 260029 w 522990"/>
              <a:gd name="connsiteY9" fmla="*/ 437455 h 477190"/>
              <a:gd name="connsiteX10" fmla="*/ 360656 w 522990"/>
              <a:gd name="connsiteY10" fmla="*/ 427917 h 477190"/>
              <a:gd name="connsiteX11" fmla="*/ 356847 w 522990"/>
              <a:gd name="connsiteY11" fmla="*/ 187217 h 477190"/>
              <a:gd name="connsiteX12" fmla="*/ 363038 w 522990"/>
              <a:gd name="connsiteY12" fmla="*/ 431632 h 477190"/>
              <a:gd name="connsiteX13" fmla="*/ 454384 w 522990"/>
              <a:gd name="connsiteY13" fmla="*/ 440681 h 477190"/>
              <a:gd name="connsiteX14" fmla="*/ 458620 w 522990"/>
              <a:gd name="connsiteY14" fmla="*/ 218729 h 477190"/>
              <a:gd name="connsiteX15" fmla="*/ 517204 w 522990"/>
              <a:gd name="connsiteY15" fmla="*/ 232669 h 477190"/>
              <a:gd name="connsiteX16" fmla="*/ 423904 w 522990"/>
              <a:gd name="connsiteY16" fmla="*/ 33576 h 477190"/>
              <a:gd name="connsiteX17" fmla="*/ 112868 w 522990"/>
              <a:gd name="connsiteY17" fmla="*/ 31215 h 477190"/>
              <a:gd name="connsiteX18" fmla="*/ 166208 w 522990"/>
              <a:gd name="connsiteY18" fmla="*/ 31215 h 477190"/>
              <a:gd name="connsiteX0" fmla="*/ 225833 w 531508"/>
              <a:gd name="connsiteY0" fmla="*/ 95624 h 477190"/>
              <a:gd name="connsiteX1" fmla="*/ 36004 w 531508"/>
              <a:gd name="connsiteY1" fmla="*/ 78954 h 477190"/>
              <a:gd name="connsiteX2" fmla="*/ 9810 w 531508"/>
              <a:gd name="connsiteY2" fmla="*/ 239639 h 477190"/>
              <a:gd name="connsiteX3" fmla="*/ 37566 w 531508"/>
              <a:gd name="connsiteY3" fmla="*/ 419835 h 477190"/>
              <a:gd name="connsiteX4" fmla="*/ 132855 w 531508"/>
              <a:gd name="connsiteY4" fmla="*/ 437823 h 477190"/>
              <a:gd name="connsiteX5" fmla="*/ 147104 w 531508"/>
              <a:gd name="connsiteY5" fmla="*/ 199808 h 477190"/>
              <a:gd name="connsiteX6" fmla="*/ 174726 w 531508"/>
              <a:gd name="connsiteY6" fmla="*/ 435075 h 477190"/>
              <a:gd name="connsiteX7" fmla="*/ 250926 w 531508"/>
              <a:gd name="connsiteY7" fmla="*/ 419835 h 477190"/>
              <a:gd name="connsiteX8" fmla="*/ 260208 w 531508"/>
              <a:gd name="connsiteY8" fmla="*/ 189504 h 477190"/>
              <a:gd name="connsiteX9" fmla="*/ 268547 w 531508"/>
              <a:gd name="connsiteY9" fmla="*/ 437455 h 477190"/>
              <a:gd name="connsiteX10" fmla="*/ 369174 w 531508"/>
              <a:gd name="connsiteY10" fmla="*/ 427917 h 477190"/>
              <a:gd name="connsiteX11" fmla="*/ 365365 w 531508"/>
              <a:gd name="connsiteY11" fmla="*/ 187217 h 477190"/>
              <a:gd name="connsiteX12" fmla="*/ 371556 w 531508"/>
              <a:gd name="connsiteY12" fmla="*/ 431632 h 477190"/>
              <a:gd name="connsiteX13" fmla="*/ 462902 w 531508"/>
              <a:gd name="connsiteY13" fmla="*/ 440681 h 477190"/>
              <a:gd name="connsiteX14" fmla="*/ 467138 w 531508"/>
              <a:gd name="connsiteY14" fmla="*/ 218729 h 477190"/>
              <a:gd name="connsiteX15" fmla="*/ 525722 w 531508"/>
              <a:gd name="connsiteY15" fmla="*/ 232669 h 477190"/>
              <a:gd name="connsiteX16" fmla="*/ 432422 w 531508"/>
              <a:gd name="connsiteY16" fmla="*/ 33576 h 477190"/>
              <a:gd name="connsiteX17" fmla="*/ 121386 w 531508"/>
              <a:gd name="connsiteY17" fmla="*/ 31215 h 477190"/>
              <a:gd name="connsiteX18" fmla="*/ 225833 w 531508"/>
              <a:gd name="connsiteY18" fmla="*/ 95624 h 477190"/>
              <a:gd name="connsiteX0" fmla="*/ 111836 w 521958"/>
              <a:gd name="connsiteY0" fmla="*/ 31215 h 477190"/>
              <a:gd name="connsiteX1" fmla="*/ 26454 w 521958"/>
              <a:gd name="connsiteY1" fmla="*/ 78954 h 477190"/>
              <a:gd name="connsiteX2" fmla="*/ 260 w 521958"/>
              <a:gd name="connsiteY2" fmla="*/ 239639 h 477190"/>
              <a:gd name="connsiteX3" fmla="*/ 28016 w 521958"/>
              <a:gd name="connsiteY3" fmla="*/ 419835 h 477190"/>
              <a:gd name="connsiteX4" fmla="*/ 123305 w 521958"/>
              <a:gd name="connsiteY4" fmla="*/ 437823 h 477190"/>
              <a:gd name="connsiteX5" fmla="*/ 137554 w 521958"/>
              <a:gd name="connsiteY5" fmla="*/ 199808 h 477190"/>
              <a:gd name="connsiteX6" fmla="*/ 165176 w 521958"/>
              <a:gd name="connsiteY6" fmla="*/ 435075 h 477190"/>
              <a:gd name="connsiteX7" fmla="*/ 241376 w 521958"/>
              <a:gd name="connsiteY7" fmla="*/ 419835 h 477190"/>
              <a:gd name="connsiteX8" fmla="*/ 250658 w 521958"/>
              <a:gd name="connsiteY8" fmla="*/ 189504 h 477190"/>
              <a:gd name="connsiteX9" fmla="*/ 258997 w 521958"/>
              <a:gd name="connsiteY9" fmla="*/ 437455 h 477190"/>
              <a:gd name="connsiteX10" fmla="*/ 359624 w 521958"/>
              <a:gd name="connsiteY10" fmla="*/ 427917 h 477190"/>
              <a:gd name="connsiteX11" fmla="*/ 355815 w 521958"/>
              <a:gd name="connsiteY11" fmla="*/ 187217 h 477190"/>
              <a:gd name="connsiteX12" fmla="*/ 362006 w 521958"/>
              <a:gd name="connsiteY12" fmla="*/ 431632 h 477190"/>
              <a:gd name="connsiteX13" fmla="*/ 453352 w 521958"/>
              <a:gd name="connsiteY13" fmla="*/ 440681 h 477190"/>
              <a:gd name="connsiteX14" fmla="*/ 457588 w 521958"/>
              <a:gd name="connsiteY14" fmla="*/ 218729 h 477190"/>
              <a:gd name="connsiteX15" fmla="*/ 516172 w 521958"/>
              <a:gd name="connsiteY15" fmla="*/ 232669 h 477190"/>
              <a:gd name="connsiteX16" fmla="*/ 422872 w 521958"/>
              <a:gd name="connsiteY16" fmla="*/ 33576 h 477190"/>
              <a:gd name="connsiteX17" fmla="*/ 111836 w 521958"/>
              <a:gd name="connsiteY17" fmla="*/ 31215 h 477190"/>
              <a:gd name="connsiteX0" fmla="*/ 145595 w 521958"/>
              <a:gd name="connsiteY0" fmla="*/ 26832 h 478066"/>
              <a:gd name="connsiteX1" fmla="*/ 26454 w 521958"/>
              <a:gd name="connsiteY1" fmla="*/ 79830 h 478066"/>
              <a:gd name="connsiteX2" fmla="*/ 260 w 521958"/>
              <a:gd name="connsiteY2" fmla="*/ 240515 h 478066"/>
              <a:gd name="connsiteX3" fmla="*/ 28016 w 521958"/>
              <a:gd name="connsiteY3" fmla="*/ 420711 h 478066"/>
              <a:gd name="connsiteX4" fmla="*/ 123305 w 521958"/>
              <a:gd name="connsiteY4" fmla="*/ 438699 h 478066"/>
              <a:gd name="connsiteX5" fmla="*/ 137554 w 521958"/>
              <a:gd name="connsiteY5" fmla="*/ 200684 h 478066"/>
              <a:gd name="connsiteX6" fmla="*/ 165176 w 521958"/>
              <a:gd name="connsiteY6" fmla="*/ 435951 h 478066"/>
              <a:gd name="connsiteX7" fmla="*/ 241376 w 521958"/>
              <a:gd name="connsiteY7" fmla="*/ 420711 h 478066"/>
              <a:gd name="connsiteX8" fmla="*/ 250658 w 521958"/>
              <a:gd name="connsiteY8" fmla="*/ 190380 h 478066"/>
              <a:gd name="connsiteX9" fmla="*/ 258997 w 521958"/>
              <a:gd name="connsiteY9" fmla="*/ 438331 h 478066"/>
              <a:gd name="connsiteX10" fmla="*/ 359624 w 521958"/>
              <a:gd name="connsiteY10" fmla="*/ 428793 h 478066"/>
              <a:gd name="connsiteX11" fmla="*/ 355815 w 521958"/>
              <a:gd name="connsiteY11" fmla="*/ 188093 h 478066"/>
              <a:gd name="connsiteX12" fmla="*/ 362006 w 521958"/>
              <a:gd name="connsiteY12" fmla="*/ 432508 h 478066"/>
              <a:gd name="connsiteX13" fmla="*/ 453352 w 521958"/>
              <a:gd name="connsiteY13" fmla="*/ 441557 h 478066"/>
              <a:gd name="connsiteX14" fmla="*/ 457588 w 521958"/>
              <a:gd name="connsiteY14" fmla="*/ 219605 h 478066"/>
              <a:gd name="connsiteX15" fmla="*/ 516172 w 521958"/>
              <a:gd name="connsiteY15" fmla="*/ 233545 h 478066"/>
              <a:gd name="connsiteX16" fmla="*/ 422872 w 521958"/>
              <a:gd name="connsiteY16" fmla="*/ 34452 h 478066"/>
              <a:gd name="connsiteX17" fmla="*/ 145595 w 521958"/>
              <a:gd name="connsiteY17" fmla="*/ 26832 h 478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21958" h="478066">
                <a:moveTo>
                  <a:pt x="145595" y="26832"/>
                </a:moveTo>
                <a:cubicBezTo>
                  <a:pt x="79525" y="34395"/>
                  <a:pt x="50677" y="44216"/>
                  <a:pt x="26454" y="79830"/>
                </a:cubicBezTo>
                <a:cubicBezTo>
                  <a:pt x="2232" y="115444"/>
                  <a:pt x="0" y="183702"/>
                  <a:pt x="260" y="240515"/>
                </a:cubicBezTo>
                <a:cubicBezTo>
                  <a:pt x="520" y="297328"/>
                  <a:pt x="7509" y="387681"/>
                  <a:pt x="28016" y="420711"/>
                </a:cubicBezTo>
                <a:cubicBezTo>
                  <a:pt x="48523" y="453741"/>
                  <a:pt x="105049" y="475370"/>
                  <a:pt x="123305" y="438699"/>
                </a:cubicBezTo>
                <a:cubicBezTo>
                  <a:pt x="141561" y="402028"/>
                  <a:pt x="135991" y="295804"/>
                  <a:pt x="137554" y="200684"/>
                </a:cubicBezTo>
                <a:cubicBezTo>
                  <a:pt x="147103" y="276121"/>
                  <a:pt x="147872" y="399280"/>
                  <a:pt x="165176" y="435951"/>
                </a:cubicBezTo>
                <a:cubicBezTo>
                  <a:pt x="182480" y="472622"/>
                  <a:pt x="227129" y="461640"/>
                  <a:pt x="241376" y="420711"/>
                </a:cubicBezTo>
                <a:cubicBezTo>
                  <a:pt x="255623" y="379783"/>
                  <a:pt x="242169" y="310995"/>
                  <a:pt x="250658" y="190380"/>
                </a:cubicBezTo>
                <a:cubicBezTo>
                  <a:pt x="254457" y="271054"/>
                  <a:pt x="240836" y="398596"/>
                  <a:pt x="258997" y="438331"/>
                </a:cubicBezTo>
                <a:cubicBezTo>
                  <a:pt x="277158" y="478066"/>
                  <a:pt x="343488" y="470499"/>
                  <a:pt x="359624" y="428793"/>
                </a:cubicBezTo>
                <a:cubicBezTo>
                  <a:pt x="375760" y="387087"/>
                  <a:pt x="355418" y="187474"/>
                  <a:pt x="355815" y="188093"/>
                </a:cubicBezTo>
                <a:cubicBezTo>
                  <a:pt x="356212" y="188712"/>
                  <a:pt x="345750" y="390264"/>
                  <a:pt x="362006" y="432508"/>
                </a:cubicBezTo>
                <a:cubicBezTo>
                  <a:pt x="378262" y="474752"/>
                  <a:pt x="437422" y="477041"/>
                  <a:pt x="453352" y="441557"/>
                </a:cubicBezTo>
                <a:cubicBezTo>
                  <a:pt x="469282" y="406073"/>
                  <a:pt x="447118" y="254274"/>
                  <a:pt x="457588" y="219605"/>
                </a:cubicBezTo>
                <a:cubicBezTo>
                  <a:pt x="468058" y="184936"/>
                  <a:pt x="521958" y="264404"/>
                  <a:pt x="516172" y="233545"/>
                </a:cubicBezTo>
                <a:cubicBezTo>
                  <a:pt x="510386" y="202686"/>
                  <a:pt x="484635" y="68904"/>
                  <a:pt x="422872" y="34452"/>
                </a:cubicBezTo>
                <a:cubicBezTo>
                  <a:pt x="361109" y="0"/>
                  <a:pt x="211665" y="19269"/>
                  <a:pt x="145595" y="26832"/>
                </a:cubicBezTo>
                <a:close/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4" name="Freeform 73"/>
          <p:cNvSpPr/>
          <p:nvPr/>
        </p:nvSpPr>
        <p:spPr>
          <a:xfrm>
            <a:off x="377634" y="3933056"/>
            <a:ext cx="521958" cy="478066"/>
          </a:xfrm>
          <a:custGeom>
            <a:avLst/>
            <a:gdLst>
              <a:gd name="connsiteX0" fmla="*/ 168910 w 530860"/>
              <a:gd name="connsiteY0" fmla="*/ 15240 h 482600"/>
              <a:gd name="connsiteX1" fmla="*/ 39370 w 530860"/>
              <a:gd name="connsiteY1" fmla="*/ 38100 h 482600"/>
              <a:gd name="connsiteX2" fmla="*/ 1270 w 530860"/>
              <a:gd name="connsiteY2" fmla="*/ 213360 h 482600"/>
              <a:gd name="connsiteX3" fmla="*/ 31750 w 530860"/>
              <a:gd name="connsiteY3" fmla="*/ 403860 h 482600"/>
              <a:gd name="connsiteX4" fmla="*/ 130810 w 530860"/>
              <a:gd name="connsiteY4" fmla="*/ 449580 h 482600"/>
              <a:gd name="connsiteX5" fmla="*/ 161290 w 530860"/>
              <a:gd name="connsiteY5" fmla="*/ 205740 h 482600"/>
              <a:gd name="connsiteX6" fmla="*/ 146050 w 530860"/>
              <a:gd name="connsiteY6" fmla="*/ 236220 h 482600"/>
              <a:gd name="connsiteX7" fmla="*/ 168910 w 530860"/>
              <a:gd name="connsiteY7" fmla="*/ 419100 h 482600"/>
              <a:gd name="connsiteX8" fmla="*/ 245110 w 530860"/>
              <a:gd name="connsiteY8" fmla="*/ 403860 h 482600"/>
              <a:gd name="connsiteX9" fmla="*/ 252730 w 530860"/>
              <a:gd name="connsiteY9" fmla="*/ 182880 h 482600"/>
              <a:gd name="connsiteX10" fmla="*/ 252730 w 530860"/>
              <a:gd name="connsiteY10" fmla="*/ 213360 h 482600"/>
              <a:gd name="connsiteX11" fmla="*/ 290830 w 530860"/>
              <a:gd name="connsiteY11" fmla="*/ 457200 h 482600"/>
              <a:gd name="connsiteX12" fmla="*/ 328930 w 530860"/>
              <a:gd name="connsiteY12" fmla="*/ 358140 h 482600"/>
              <a:gd name="connsiteX13" fmla="*/ 344170 w 530860"/>
              <a:gd name="connsiteY13" fmla="*/ 175260 h 482600"/>
              <a:gd name="connsiteX14" fmla="*/ 351790 w 530860"/>
              <a:gd name="connsiteY14" fmla="*/ 167640 h 482600"/>
              <a:gd name="connsiteX15" fmla="*/ 367030 w 530860"/>
              <a:gd name="connsiteY15" fmla="*/ 426720 h 482600"/>
              <a:gd name="connsiteX16" fmla="*/ 466090 w 530860"/>
              <a:gd name="connsiteY16" fmla="*/ 419100 h 482600"/>
              <a:gd name="connsiteX17" fmla="*/ 458470 w 530860"/>
              <a:gd name="connsiteY17" fmla="*/ 228600 h 482600"/>
              <a:gd name="connsiteX18" fmla="*/ 527050 w 530860"/>
              <a:gd name="connsiteY18" fmla="*/ 152400 h 482600"/>
              <a:gd name="connsiteX19" fmla="*/ 435610 w 530860"/>
              <a:gd name="connsiteY19" fmla="*/ 22860 h 482600"/>
              <a:gd name="connsiteX20" fmla="*/ 115570 w 530860"/>
              <a:gd name="connsiteY20" fmla="*/ 15240 h 482600"/>
              <a:gd name="connsiteX21" fmla="*/ 168910 w 530860"/>
              <a:gd name="connsiteY21" fmla="*/ 15240 h 482600"/>
              <a:gd name="connsiteX0" fmla="*/ 166186 w 528136"/>
              <a:gd name="connsiteY0" fmla="*/ 15240 h 482600"/>
              <a:gd name="connsiteX1" fmla="*/ 36646 w 528136"/>
              <a:gd name="connsiteY1" fmla="*/ 38100 h 482600"/>
              <a:gd name="connsiteX2" fmla="*/ 1270 w 528136"/>
              <a:gd name="connsiteY2" fmla="*/ 223664 h 482600"/>
              <a:gd name="connsiteX3" fmla="*/ 29026 w 528136"/>
              <a:gd name="connsiteY3" fmla="*/ 403860 h 482600"/>
              <a:gd name="connsiteX4" fmla="*/ 128086 w 528136"/>
              <a:gd name="connsiteY4" fmla="*/ 449580 h 482600"/>
              <a:gd name="connsiteX5" fmla="*/ 158566 w 528136"/>
              <a:gd name="connsiteY5" fmla="*/ 205740 h 482600"/>
              <a:gd name="connsiteX6" fmla="*/ 143326 w 528136"/>
              <a:gd name="connsiteY6" fmla="*/ 236220 h 482600"/>
              <a:gd name="connsiteX7" fmla="*/ 166186 w 528136"/>
              <a:gd name="connsiteY7" fmla="*/ 419100 h 482600"/>
              <a:gd name="connsiteX8" fmla="*/ 242386 w 528136"/>
              <a:gd name="connsiteY8" fmla="*/ 403860 h 482600"/>
              <a:gd name="connsiteX9" fmla="*/ 250006 w 528136"/>
              <a:gd name="connsiteY9" fmla="*/ 182880 h 482600"/>
              <a:gd name="connsiteX10" fmla="*/ 250006 w 528136"/>
              <a:gd name="connsiteY10" fmla="*/ 213360 h 482600"/>
              <a:gd name="connsiteX11" fmla="*/ 288106 w 528136"/>
              <a:gd name="connsiteY11" fmla="*/ 457200 h 482600"/>
              <a:gd name="connsiteX12" fmla="*/ 326206 w 528136"/>
              <a:gd name="connsiteY12" fmla="*/ 358140 h 482600"/>
              <a:gd name="connsiteX13" fmla="*/ 341446 w 528136"/>
              <a:gd name="connsiteY13" fmla="*/ 175260 h 482600"/>
              <a:gd name="connsiteX14" fmla="*/ 349066 w 528136"/>
              <a:gd name="connsiteY14" fmla="*/ 167640 h 482600"/>
              <a:gd name="connsiteX15" fmla="*/ 364306 w 528136"/>
              <a:gd name="connsiteY15" fmla="*/ 426720 h 482600"/>
              <a:gd name="connsiteX16" fmla="*/ 463366 w 528136"/>
              <a:gd name="connsiteY16" fmla="*/ 419100 h 482600"/>
              <a:gd name="connsiteX17" fmla="*/ 455746 w 528136"/>
              <a:gd name="connsiteY17" fmla="*/ 228600 h 482600"/>
              <a:gd name="connsiteX18" fmla="*/ 524326 w 528136"/>
              <a:gd name="connsiteY18" fmla="*/ 152400 h 482600"/>
              <a:gd name="connsiteX19" fmla="*/ 432886 w 528136"/>
              <a:gd name="connsiteY19" fmla="*/ 22860 h 482600"/>
              <a:gd name="connsiteX20" fmla="*/ 112846 w 528136"/>
              <a:gd name="connsiteY20" fmla="*/ 15240 h 482600"/>
              <a:gd name="connsiteX21" fmla="*/ 166186 w 528136"/>
              <a:gd name="connsiteY21" fmla="*/ 15240 h 482600"/>
              <a:gd name="connsiteX0" fmla="*/ 192402 w 554352"/>
              <a:gd name="connsiteY0" fmla="*/ 15240 h 482600"/>
              <a:gd name="connsiteX1" fmla="*/ 27486 w 554352"/>
              <a:gd name="connsiteY1" fmla="*/ 79648 h 482600"/>
              <a:gd name="connsiteX2" fmla="*/ 27486 w 554352"/>
              <a:gd name="connsiteY2" fmla="*/ 223664 h 482600"/>
              <a:gd name="connsiteX3" fmla="*/ 55242 w 554352"/>
              <a:gd name="connsiteY3" fmla="*/ 403860 h 482600"/>
              <a:gd name="connsiteX4" fmla="*/ 154302 w 554352"/>
              <a:gd name="connsiteY4" fmla="*/ 449580 h 482600"/>
              <a:gd name="connsiteX5" fmla="*/ 184782 w 554352"/>
              <a:gd name="connsiteY5" fmla="*/ 205740 h 482600"/>
              <a:gd name="connsiteX6" fmla="*/ 169542 w 554352"/>
              <a:gd name="connsiteY6" fmla="*/ 236220 h 482600"/>
              <a:gd name="connsiteX7" fmla="*/ 192402 w 554352"/>
              <a:gd name="connsiteY7" fmla="*/ 419100 h 482600"/>
              <a:gd name="connsiteX8" fmla="*/ 268602 w 554352"/>
              <a:gd name="connsiteY8" fmla="*/ 403860 h 482600"/>
              <a:gd name="connsiteX9" fmla="*/ 276222 w 554352"/>
              <a:gd name="connsiteY9" fmla="*/ 182880 h 482600"/>
              <a:gd name="connsiteX10" fmla="*/ 276222 w 554352"/>
              <a:gd name="connsiteY10" fmla="*/ 213360 h 482600"/>
              <a:gd name="connsiteX11" fmla="*/ 314322 w 554352"/>
              <a:gd name="connsiteY11" fmla="*/ 457200 h 482600"/>
              <a:gd name="connsiteX12" fmla="*/ 352422 w 554352"/>
              <a:gd name="connsiteY12" fmla="*/ 358140 h 482600"/>
              <a:gd name="connsiteX13" fmla="*/ 367662 w 554352"/>
              <a:gd name="connsiteY13" fmla="*/ 175260 h 482600"/>
              <a:gd name="connsiteX14" fmla="*/ 375282 w 554352"/>
              <a:gd name="connsiteY14" fmla="*/ 167640 h 482600"/>
              <a:gd name="connsiteX15" fmla="*/ 390522 w 554352"/>
              <a:gd name="connsiteY15" fmla="*/ 426720 h 482600"/>
              <a:gd name="connsiteX16" fmla="*/ 489582 w 554352"/>
              <a:gd name="connsiteY16" fmla="*/ 419100 h 482600"/>
              <a:gd name="connsiteX17" fmla="*/ 481962 w 554352"/>
              <a:gd name="connsiteY17" fmla="*/ 228600 h 482600"/>
              <a:gd name="connsiteX18" fmla="*/ 550542 w 554352"/>
              <a:gd name="connsiteY18" fmla="*/ 152400 h 482600"/>
              <a:gd name="connsiteX19" fmla="*/ 459102 w 554352"/>
              <a:gd name="connsiteY19" fmla="*/ 22860 h 482600"/>
              <a:gd name="connsiteX20" fmla="*/ 139062 w 554352"/>
              <a:gd name="connsiteY20" fmla="*/ 15240 h 482600"/>
              <a:gd name="connsiteX21" fmla="*/ 192402 w 554352"/>
              <a:gd name="connsiteY21" fmla="*/ 15240 h 482600"/>
              <a:gd name="connsiteX0" fmla="*/ 166208 w 528158"/>
              <a:gd name="connsiteY0" fmla="*/ 15240 h 482600"/>
              <a:gd name="connsiteX1" fmla="*/ 27486 w 528158"/>
              <a:gd name="connsiteY1" fmla="*/ 62979 h 482600"/>
              <a:gd name="connsiteX2" fmla="*/ 1292 w 528158"/>
              <a:gd name="connsiteY2" fmla="*/ 223664 h 482600"/>
              <a:gd name="connsiteX3" fmla="*/ 29048 w 528158"/>
              <a:gd name="connsiteY3" fmla="*/ 403860 h 482600"/>
              <a:gd name="connsiteX4" fmla="*/ 128108 w 528158"/>
              <a:gd name="connsiteY4" fmla="*/ 449580 h 482600"/>
              <a:gd name="connsiteX5" fmla="*/ 158588 w 528158"/>
              <a:gd name="connsiteY5" fmla="*/ 205740 h 482600"/>
              <a:gd name="connsiteX6" fmla="*/ 143348 w 528158"/>
              <a:gd name="connsiteY6" fmla="*/ 236220 h 482600"/>
              <a:gd name="connsiteX7" fmla="*/ 166208 w 528158"/>
              <a:gd name="connsiteY7" fmla="*/ 419100 h 482600"/>
              <a:gd name="connsiteX8" fmla="*/ 242408 w 528158"/>
              <a:gd name="connsiteY8" fmla="*/ 403860 h 482600"/>
              <a:gd name="connsiteX9" fmla="*/ 250028 w 528158"/>
              <a:gd name="connsiteY9" fmla="*/ 182880 h 482600"/>
              <a:gd name="connsiteX10" fmla="*/ 250028 w 528158"/>
              <a:gd name="connsiteY10" fmla="*/ 213360 h 482600"/>
              <a:gd name="connsiteX11" fmla="*/ 288128 w 528158"/>
              <a:gd name="connsiteY11" fmla="*/ 457200 h 482600"/>
              <a:gd name="connsiteX12" fmla="*/ 326228 w 528158"/>
              <a:gd name="connsiteY12" fmla="*/ 358140 h 482600"/>
              <a:gd name="connsiteX13" fmla="*/ 341468 w 528158"/>
              <a:gd name="connsiteY13" fmla="*/ 175260 h 482600"/>
              <a:gd name="connsiteX14" fmla="*/ 349088 w 528158"/>
              <a:gd name="connsiteY14" fmla="*/ 167640 h 482600"/>
              <a:gd name="connsiteX15" fmla="*/ 364328 w 528158"/>
              <a:gd name="connsiteY15" fmla="*/ 426720 h 482600"/>
              <a:gd name="connsiteX16" fmla="*/ 463388 w 528158"/>
              <a:gd name="connsiteY16" fmla="*/ 419100 h 482600"/>
              <a:gd name="connsiteX17" fmla="*/ 455768 w 528158"/>
              <a:gd name="connsiteY17" fmla="*/ 228600 h 482600"/>
              <a:gd name="connsiteX18" fmla="*/ 524348 w 528158"/>
              <a:gd name="connsiteY18" fmla="*/ 152400 h 482600"/>
              <a:gd name="connsiteX19" fmla="*/ 432908 w 528158"/>
              <a:gd name="connsiteY19" fmla="*/ 22860 h 482600"/>
              <a:gd name="connsiteX20" fmla="*/ 112868 w 528158"/>
              <a:gd name="connsiteY20" fmla="*/ 15240 h 482600"/>
              <a:gd name="connsiteX21" fmla="*/ 166208 w 528158"/>
              <a:gd name="connsiteY21" fmla="*/ 15240 h 482600"/>
              <a:gd name="connsiteX0" fmla="*/ 166208 w 528158"/>
              <a:gd name="connsiteY0" fmla="*/ 15240 h 489743"/>
              <a:gd name="connsiteX1" fmla="*/ 27486 w 528158"/>
              <a:gd name="connsiteY1" fmla="*/ 62979 h 489743"/>
              <a:gd name="connsiteX2" fmla="*/ 1292 w 528158"/>
              <a:gd name="connsiteY2" fmla="*/ 223664 h 489743"/>
              <a:gd name="connsiteX3" fmla="*/ 29048 w 528158"/>
              <a:gd name="connsiteY3" fmla="*/ 403860 h 489743"/>
              <a:gd name="connsiteX4" fmla="*/ 111439 w 528158"/>
              <a:gd name="connsiteY4" fmla="*/ 456723 h 489743"/>
              <a:gd name="connsiteX5" fmla="*/ 158588 w 528158"/>
              <a:gd name="connsiteY5" fmla="*/ 205740 h 489743"/>
              <a:gd name="connsiteX6" fmla="*/ 143348 w 528158"/>
              <a:gd name="connsiteY6" fmla="*/ 236220 h 489743"/>
              <a:gd name="connsiteX7" fmla="*/ 166208 w 528158"/>
              <a:gd name="connsiteY7" fmla="*/ 419100 h 489743"/>
              <a:gd name="connsiteX8" fmla="*/ 242408 w 528158"/>
              <a:gd name="connsiteY8" fmla="*/ 403860 h 489743"/>
              <a:gd name="connsiteX9" fmla="*/ 250028 w 528158"/>
              <a:gd name="connsiteY9" fmla="*/ 182880 h 489743"/>
              <a:gd name="connsiteX10" fmla="*/ 250028 w 528158"/>
              <a:gd name="connsiteY10" fmla="*/ 213360 h 489743"/>
              <a:gd name="connsiteX11" fmla="*/ 288128 w 528158"/>
              <a:gd name="connsiteY11" fmla="*/ 457200 h 489743"/>
              <a:gd name="connsiteX12" fmla="*/ 326228 w 528158"/>
              <a:gd name="connsiteY12" fmla="*/ 358140 h 489743"/>
              <a:gd name="connsiteX13" fmla="*/ 341468 w 528158"/>
              <a:gd name="connsiteY13" fmla="*/ 175260 h 489743"/>
              <a:gd name="connsiteX14" fmla="*/ 349088 w 528158"/>
              <a:gd name="connsiteY14" fmla="*/ 167640 h 489743"/>
              <a:gd name="connsiteX15" fmla="*/ 364328 w 528158"/>
              <a:gd name="connsiteY15" fmla="*/ 426720 h 489743"/>
              <a:gd name="connsiteX16" fmla="*/ 463388 w 528158"/>
              <a:gd name="connsiteY16" fmla="*/ 419100 h 489743"/>
              <a:gd name="connsiteX17" fmla="*/ 455768 w 528158"/>
              <a:gd name="connsiteY17" fmla="*/ 228600 h 489743"/>
              <a:gd name="connsiteX18" fmla="*/ 524348 w 528158"/>
              <a:gd name="connsiteY18" fmla="*/ 152400 h 489743"/>
              <a:gd name="connsiteX19" fmla="*/ 432908 w 528158"/>
              <a:gd name="connsiteY19" fmla="*/ 22860 h 489743"/>
              <a:gd name="connsiteX20" fmla="*/ 112868 w 528158"/>
              <a:gd name="connsiteY20" fmla="*/ 15240 h 489743"/>
              <a:gd name="connsiteX21" fmla="*/ 166208 w 528158"/>
              <a:gd name="connsiteY21" fmla="*/ 15240 h 489743"/>
              <a:gd name="connsiteX0" fmla="*/ 166208 w 528158"/>
              <a:gd name="connsiteY0" fmla="*/ 15240 h 489743"/>
              <a:gd name="connsiteX1" fmla="*/ 27486 w 528158"/>
              <a:gd name="connsiteY1" fmla="*/ 62979 h 489743"/>
              <a:gd name="connsiteX2" fmla="*/ 1292 w 528158"/>
              <a:gd name="connsiteY2" fmla="*/ 223664 h 489743"/>
              <a:gd name="connsiteX3" fmla="*/ 29048 w 528158"/>
              <a:gd name="connsiteY3" fmla="*/ 403860 h 489743"/>
              <a:gd name="connsiteX4" fmla="*/ 111439 w 528158"/>
              <a:gd name="connsiteY4" fmla="*/ 456723 h 489743"/>
              <a:gd name="connsiteX5" fmla="*/ 158588 w 528158"/>
              <a:gd name="connsiteY5" fmla="*/ 205740 h 489743"/>
              <a:gd name="connsiteX6" fmla="*/ 138586 w 528158"/>
              <a:gd name="connsiteY6" fmla="*/ 183833 h 489743"/>
              <a:gd name="connsiteX7" fmla="*/ 166208 w 528158"/>
              <a:gd name="connsiteY7" fmla="*/ 419100 h 489743"/>
              <a:gd name="connsiteX8" fmla="*/ 242408 w 528158"/>
              <a:gd name="connsiteY8" fmla="*/ 403860 h 489743"/>
              <a:gd name="connsiteX9" fmla="*/ 250028 w 528158"/>
              <a:gd name="connsiteY9" fmla="*/ 182880 h 489743"/>
              <a:gd name="connsiteX10" fmla="*/ 250028 w 528158"/>
              <a:gd name="connsiteY10" fmla="*/ 213360 h 489743"/>
              <a:gd name="connsiteX11" fmla="*/ 288128 w 528158"/>
              <a:gd name="connsiteY11" fmla="*/ 457200 h 489743"/>
              <a:gd name="connsiteX12" fmla="*/ 326228 w 528158"/>
              <a:gd name="connsiteY12" fmla="*/ 358140 h 489743"/>
              <a:gd name="connsiteX13" fmla="*/ 341468 w 528158"/>
              <a:gd name="connsiteY13" fmla="*/ 175260 h 489743"/>
              <a:gd name="connsiteX14" fmla="*/ 349088 w 528158"/>
              <a:gd name="connsiteY14" fmla="*/ 167640 h 489743"/>
              <a:gd name="connsiteX15" fmla="*/ 364328 w 528158"/>
              <a:gd name="connsiteY15" fmla="*/ 426720 h 489743"/>
              <a:gd name="connsiteX16" fmla="*/ 463388 w 528158"/>
              <a:gd name="connsiteY16" fmla="*/ 419100 h 489743"/>
              <a:gd name="connsiteX17" fmla="*/ 455768 w 528158"/>
              <a:gd name="connsiteY17" fmla="*/ 228600 h 489743"/>
              <a:gd name="connsiteX18" fmla="*/ 524348 w 528158"/>
              <a:gd name="connsiteY18" fmla="*/ 152400 h 489743"/>
              <a:gd name="connsiteX19" fmla="*/ 432908 w 528158"/>
              <a:gd name="connsiteY19" fmla="*/ 22860 h 489743"/>
              <a:gd name="connsiteX20" fmla="*/ 112868 w 528158"/>
              <a:gd name="connsiteY20" fmla="*/ 15240 h 489743"/>
              <a:gd name="connsiteX21" fmla="*/ 166208 w 528158"/>
              <a:gd name="connsiteY21" fmla="*/ 15240 h 489743"/>
              <a:gd name="connsiteX0" fmla="*/ 166208 w 528158"/>
              <a:gd name="connsiteY0" fmla="*/ 15240 h 493394"/>
              <a:gd name="connsiteX1" fmla="*/ 27486 w 528158"/>
              <a:gd name="connsiteY1" fmla="*/ 62979 h 493394"/>
              <a:gd name="connsiteX2" fmla="*/ 1292 w 528158"/>
              <a:gd name="connsiteY2" fmla="*/ 223664 h 493394"/>
              <a:gd name="connsiteX3" fmla="*/ 29048 w 528158"/>
              <a:gd name="connsiteY3" fmla="*/ 403860 h 493394"/>
              <a:gd name="connsiteX4" fmla="*/ 111439 w 528158"/>
              <a:gd name="connsiteY4" fmla="*/ 456723 h 493394"/>
              <a:gd name="connsiteX5" fmla="*/ 138586 w 528158"/>
              <a:gd name="connsiteY5" fmla="*/ 183833 h 493394"/>
              <a:gd name="connsiteX6" fmla="*/ 166208 w 528158"/>
              <a:gd name="connsiteY6" fmla="*/ 419100 h 493394"/>
              <a:gd name="connsiteX7" fmla="*/ 242408 w 528158"/>
              <a:gd name="connsiteY7" fmla="*/ 403860 h 493394"/>
              <a:gd name="connsiteX8" fmla="*/ 250028 w 528158"/>
              <a:gd name="connsiteY8" fmla="*/ 182880 h 493394"/>
              <a:gd name="connsiteX9" fmla="*/ 250028 w 528158"/>
              <a:gd name="connsiteY9" fmla="*/ 213360 h 493394"/>
              <a:gd name="connsiteX10" fmla="*/ 288128 w 528158"/>
              <a:gd name="connsiteY10" fmla="*/ 457200 h 493394"/>
              <a:gd name="connsiteX11" fmla="*/ 326228 w 528158"/>
              <a:gd name="connsiteY11" fmla="*/ 358140 h 493394"/>
              <a:gd name="connsiteX12" fmla="*/ 341468 w 528158"/>
              <a:gd name="connsiteY12" fmla="*/ 175260 h 493394"/>
              <a:gd name="connsiteX13" fmla="*/ 349088 w 528158"/>
              <a:gd name="connsiteY13" fmla="*/ 167640 h 493394"/>
              <a:gd name="connsiteX14" fmla="*/ 364328 w 528158"/>
              <a:gd name="connsiteY14" fmla="*/ 426720 h 493394"/>
              <a:gd name="connsiteX15" fmla="*/ 463388 w 528158"/>
              <a:gd name="connsiteY15" fmla="*/ 419100 h 493394"/>
              <a:gd name="connsiteX16" fmla="*/ 455768 w 528158"/>
              <a:gd name="connsiteY16" fmla="*/ 228600 h 493394"/>
              <a:gd name="connsiteX17" fmla="*/ 524348 w 528158"/>
              <a:gd name="connsiteY17" fmla="*/ 152400 h 493394"/>
              <a:gd name="connsiteX18" fmla="*/ 432908 w 528158"/>
              <a:gd name="connsiteY18" fmla="*/ 22860 h 493394"/>
              <a:gd name="connsiteX19" fmla="*/ 112868 w 528158"/>
              <a:gd name="connsiteY19" fmla="*/ 15240 h 493394"/>
              <a:gd name="connsiteX20" fmla="*/ 166208 w 528158"/>
              <a:gd name="connsiteY20" fmla="*/ 15240 h 493394"/>
              <a:gd name="connsiteX0" fmla="*/ 166208 w 528158"/>
              <a:gd name="connsiteY0" fmla="*/ 15240 h 493394"/>
              <a:gd name="connsiteX1" fmla="*/ 27486 w 528158"/>
              <a:gd name="connsiteY1" fmla="*/ 62979 h 493394"/>
              <a:gd name="connsiteX2" fmla="*/ 1292 w 528158"/>
              <a:gd name="connsiteY2" fmla="*/ 223664 h 493394"/>
              <a:gd name="connsiteX3" fmla="*/ 29048 w 528158"/>
              <a:gd name="connsiteY3" fmla="*/ 403860 h 493394"/>
              <a:gd name="connsiteX4" fmla="*/ 111439 w 528158"/>
              <a:gd name="connsiteY4" fmla="*/ 456723 h 493394"/>
              <a:gd name="connsiteX5" fmla="*/ 138586 w 528158"/>
              <a:gd name="connsiteY5" fmla="*/ 183833 h 493394"/>
              <a:gd name="connsiteX6" fmla="*/ 166208 w 528158"/>
              <a:gd name="connsiteY6" fmla="*/ 419100 h 493394"/>
              <a:gd name="connsiteX7" fmla="*/ 242408 w 528158"/>
              <a:gd name="connsiteY7" fmla="*/ 403860 h 493394"/>
              <a:gd name="connsiteX8" fmla="*/ 250028 w 528158"/>
              <a:gd name="connsiteY8" fmla="*/ 182880 h 493394"/>
              <a:gd name="connsiteX9" fmla="*/ 250028 w 528158"/>
              <a:gd name="connsiteY9" fmla="*/ 213360 h 493394"/>
              <a:gd name="connsiteX10" fmla="*/ 288128 w 528158"/>
              <a:gd name="connsiteY10" fmla="*/ 457200 h 493394"/>
              <a:gd name="connsiteX11" fmla="*/ 326228 w 528158"/>
              <a:gd name="connsiteY11" fmla="*/ 358140 h 493394"/>
              <a:gd name="connsiteX12" fmla="*/ 341468 w 528158"/>
              <a:gd name="connsiteY12" fmla="*/ 175260 h 493394"/>
              <a:gd name="connsiteX13" fmla="*/ 349088 w 528158"/>
              <a:gd name="connsiteY13" fmla="*/ 167640 h 493394"/>
              <a:gd name="connsiteX14" fmla="*/ 364328 w 528158"/>
              <a:gd name="connsiteY14" fmla="*/ 426720 h 493394"/>
              <a:gd name="connsiteX15" fmla="*/ 463388 w 528158"/>
              <a:gd name="connsiteY15" fmla="*/ 419100 h 493394"/>
              <a:gd name="connsiteX16" fmla="*/ 455768 w 528158"/>
              <a:gd name="connsiteY16" fmla="*/ 228600 h 493394"/>
              <a:gd name="connsiteX17" fmla="*/ 524348 w 528158"/>
              <a:gd name="connsiteY17" fmla="*/ 152400 h 493394"/>
              <a:gd name="connsiteX18" fmla="*/ 432908 w 528158"/>
              <a:gd name="connsiteY18" fmla="*/ 22860 h 493394"/>
              <a:gd name="connsiteX19" fmla="*/ 112868 w 528158"/>
              <a:gd name="connsiteY19" fmla="*/ 15240 h 493394"/>
              <a:gd name="connsiteX20" fmla="*/ 166208 w 528158"/>
              <a:gd name="connsiteY20" fmla="*/ 15240 h 493394"/>
              <a:gd name="connsiteX0" fmla="*/ 166208 w 528158"/>
              <a:gd name="connsiteY0" fmla="*/ 15240 h 493394"/>
              <a:gd name="connsiteX1" fmla="*/ 27486 w 528158"/>
              <a:gd name="connsiteY1" fmla="*/ 62979 h 493394"/>
              <a:gd name="connsiteX2" fmla="*/ 1292 w 528158"/>
              <a:gd name="connsiteY2" fmla="*/ 223664 h 493394"/>
              <a:gd name="connsiteX3" fmla="*/ 29048 w 528158"/>
              <a:gd name="connsiteY3" fmla="*/ 403860 h 493394"/>
              <a:gd name="connsiteX4" fmla="*/ 111439 w 528158"/>
              <a:gd name="connsiteY4" fmla="*/ 456723 h 493394"/>
              <a:gd name="connsiteX5" fmla="*/ 138586 w 528158"/>
              <a:gd name="connsiteY5" fmla="*/ 183833 h 493394"/>
              <a:gd name="connsiteX6" fmla="*/ 166208 w 528158"/>
              <a:gd name="connsiteY6" fmla="*/ 419100 h 493394"/>
              <a:gd name="connsiteX7" fmla="*/ 242408 w 528158"/>
              <a:gd name="connsiteY7" fmla="*/ 403860 h 493394"/>
              <a:gd name="connsiteX8" fmla="*/ 250028 w 528158"/>
              <a:gd name="connsiteY8" fmla="*/ 182880 h 493394"/>
              <a:gd name="connsiteX9" fmla="*/ 250028 w 528158"/>
              <a:gd name="connsiteY9" fmla="*/ 213360 h 493394"/>
              <a:gd name="connsiteX10" fmla="*/ 288128 w 528158"/>
              <a:gd name="connsiteY10" fmla="*/ 457200 h 493394"/>
              <a:gd name="connsiteX11" fmla="*/ 326228 w 528158"/>
              <a:gd name="connsiteY11" fmla="*/ 358140 h 493394"/>
              <a:gd name="connsiteX12" fmla="*/ 341468 w 528158"/>
              <a:gd name="connsiteY12" fmla="*/ 175260 h 493394"/>
              <a:gd name="connsiteX13" fmla="*/ 349088 w 528158"/>
              <a:gd name="connsiteY13" fmla="*/ 167640 h 493394"/>
              <a:gd name="connsiteX14" fmla="*/ 364328 w 528158"/>
              <a:gd name="connsiteY14" fmla="*/ 426720 h 493394"/>
              <a:gd name="connsiteX15" fmla="*/ 463388 w 528158"/>
              <a:gd name="connsiteY15" fmla="*/ 419100 h 493394"/>
              <a:gd name="connsiteX16" fmla="*/ 455768 w 528158"/>
              <a:gd name="connsiteY16" fmla="*/ 228600 h 493394"/>
              <a:gd name="connsiteX17" fmla="*/ 524348 w 528158"/>
              <a:gd name="connsiteY17" fmla="*/ 152400 h 493394"/>
              <a:gd name="connsiteX18" fmla="*/ 432908 w 528158"/>
              <a:gd name="connsiteY18" fmla="*/ 22860 h 493394"/>
              <a:gd name="connsiteX19" fmla="*/ 112868 w 528158"/>
              <a:gd name="connsiteY19" fmla="*/ 15240 h 493394"/>
              <a:gd name="connsiteX20" fmla="*/ 166208 w 528158"/>
              <a:gd name="connsiteY20" fmla="*/ 15240 h 493394"/>
              <a:gd name="connsiteX0" fmla="*/ 166208 w 528158"/>
              <a:gd name="connsiteY0" fmla="*/ 15240 h 481330"/>
              <a:gd name="connsiteX1" fmla="*/ 27486 w 528158"/>
              <a:gd name="connsiteY1" fmla="*/ 62979 h 481330"/>
              <a:gd name="connsiteX2" fmla="*/ 1292 w 528158"/>
              <a:gd name="connsiteY2" fmla="*/ 223664 h 481330"/>
              <a:gd name="connsiteX3" fmla="*/ 29048 w 528158"/>
              <a:gd name="connsiteY3" fmla="*/ 403860 h 481330"/>
              <a:gd name="connsiteX4" fmla="*/ 124337 w 528158"/>
              <a:gd name="connsiteY4" fmla="*/ 421848 h 481330"/>
              <a:gd name="connsiteX5" fmla="*/ 138586 w 528158"/>
              <a:gd name="connsiteY5" fmla="*/ 183833 h 481330"/>
              <a:gd name="connsiteX6" fmla="*/ 166208 w 528158"/>
              <a:gd name="connsiteY6" fmla="*/ 419100 h 481330"/>
              <a:gd name="connsiteX7" fmla="*/ 242408 w 528158"/>
              <a:gd name="connsiteY7" fmla="*/ 403860 h 481330"/>
              <a:gd name="connsiteX8" fmla="*/ 250028 w 528158"/>
              <a:gd name="connsiteY8" fmla="*/ 182880 h 481330"/>
              <a:gd name="connsiteX9" fmla="*/ 250028 w 528158"/>
              <a:gd name="connsiteY9" fmla="*/ 213360 h 481330"/>
              <a:gd name="connsiteX10" fmla="*/ 288128 w 528158"/>
              <a:gd name="connsiteY10" fmla="*/ 457200 h 481330"/>
              <a:gd name="connsiteX11" fmla="*/ 326228 w 528158"/>
              <a:gd name="connsiteY11" fmla="*/ 358140 h 481330"/>
              <a:gd name="connsiteX12" fmla="*/ 341468 w 528158"/>
              <a:gd name="connsiteY12" fmla="*/ 175260 h 481330"/>
              <a:gd name="connsiteX13" fmla="*/ 349088 w 528158"/>
              <a:gd name="connsiteY13" fmla="*/ 167640 h 481330"/>
              <a:gd name="connsiteX14" fmla="*/ 364328 w 528158"/>
              <a:gd name="connsiteY14" fmla="*/ 426720 h 481330"/>
              <a:gd name="connsiteX15" fmla="*/ 463388 w 528158"/>
              <a:gd name="connsiteY15" fmla="*/ 419100 h 481330"/>
              <a:gd name="connsiteX16" fmla="*/ 455768 w 528158"/>
              <a:gd name="connsiteY16" fmla="*/ 228600 h 481330"/>
              <a:gd name="connsiteX17" fmla="*/ 524348 w 528158"/>
              <a:gd name="connsiteY17" fmla="*/ 152400 h 481330"/>
              <a:gd name="connsiteX18" fmla="*/ 432908 w 528158"/>
              <a:gd name="connsiteY18" fmla="*/ 22860 h 481330"/>
              <a:gd name="connsiteX19" fmla="*/ 112868 w 528158"/>
              <a:gd name="connsiteY19" fmla="*/ 15240 h 481330"/>
              <a:gd name="connsiteX20" fmla="*/ 166208 w 528158"/>
              <a:gd name="connsiteY20" fmla="*/ 15240 h 481330"/>
              <a:gd name="connsiteX0" fmla="*/ 166208 w 528158"/>
              <a:gd name="connsiteY0" fmla="*/ 15240 h 486410"/>
              <a:gd name="connsiteX1" fmla="*/ 27486 w 528158"/>
              <a:gd name="connsiteY1" fmla="*/ 62979 h 486410"/>
              <a:gd name="connsiteX2" fmla="*/ 1292 w 528158"/>
              <a:gd name="connsiteY2" fmla="*/ 223664 h 486410"/>
              <a:gd name="connsiteX3" fmla="*/ 29048 w 528158"/>
              <a:gd name="connsiteY3" fmla="*/ 403860 h 486410"/>
              <a:gd name="connsiteX4" fmla="*/ 124337 w 528158"/>
              <a:gd name="connsiteY4" fmla="*/ 421848 h 486410"/>
              <a:gd name="connsiteX5" fmla="*/ 138586 w 528158"/>
              <a:gd name="connsiteY5" fmla="*/ 183833 h 486410"/>
              <a:gd name="connsiteX6" fmla="*/ 166208 w 528158"/>
              <a:gd name="connsiteY6" fmla="*/ 419100 h 486410"/>
              <a:gd name="connsiteX7" fmla="*/ 242408 w 528158"/>
              <a:gd name="connsiteY7" fmla="*/ 403860 h 486410"/>
              <a:gd name="connsiteX8" fmla="*/ 250028 w 528158"/>
              <a:gd name="connsiteY8" fmla="*/ 182880 h 486410"/>
              <a:gd name="connsiteX9" fmla="*/ 288128 w 528158"/>
              <a:gd name="connsiteY9" fmla="*/ 457200 h 486410"/>
              <a:gd name="connsiteX10" fmla="*/ 326228 w 528158"/>
              <a:gd name="connsiteY10" fmla="*/ 358140 h 486410"/>
              <a:gd name="connsiteX11" fmla="*/ 341468 w 528158"/>
              <a:gd name="connsiteY11" fmla="*/ 175260 h 486410"/>
              <a:gd name="connsiteX12" fmla="*/ 349088 w 528158"/>
              <a:gd name="connsiteY12" fmla="*/ 167640 h 486410"/>
              <a:gd name="connsiteX13" fmla="*/ 364328 w 528158"/>
              <a:gd name="connsiteY13" fmla="*/ 426720 h 486410"/>
              <a:gd name="connsiteX14" fmla="*/ 463388 w 528158"/>
              <a:gd name="connsiteY14" fmla="*/ 419100 h 486410"/>
              <a:gd name="connsiteX15" fmla="*/ 455768 w 528158"/>
              <a:gd name="connsiteY15" fmla="*/ 228600 h 486410"/>
              <a:gd name="connsiteX16" fmla="*/ 524348 w 528158"/>
              <a:gd name="connsiteY16" fmla="*/ 152400 h 486410"/>
              <a:gd name="connsiteX17" fmla="*/ 432908 w 528158"/>
              <a:gd name="connsiteY17" fmla="*/ 22860 h 486410"/>
              <a:gd name="connsiteX18" fmla="*/ 112868 w 528158"/>
              <a:gd name="connsiteY18" fmla="*/ 15240 h 486410"/>
              <a:gd name="connsiteX19" fmla="*/ 166208 w 528158"/>
              <a:gd name="connsiteY19" fmla="*/ 15240 h 486410"/>
              <a:gd name="connsiteX0" fmla="*/ 166208 w 528158"/>
              <a:gd name="connsiteY0" fmla="*/ 15240 h 486410"/>
              <a:gd name="connsiteX1" fmla="*/ 27486 w 528158"/>
              <a:gd name="connsiteY1" fmla="*/ 62979 h 486410"/>
              <a:gd name="connsiteX2" fmla="*/ 1292 w 528158"/>
              <a:gd name="connsiteY2" fmla="*/ 223664 h 486410"/>
              <a:gd name="connsiteX3" fmla="*/ 29048 w 528158"/>
              <a:gd name="connsiteY3" fmla="*/ 403860 h 486410"/>
              <a:gd name="connsiteX4" fmla="*/ 124337 w 528158"/>
              <a:gd name="connsiteY4" fmla="*/ 421848 h 486410"/>
              <a:gd name="connsiteX5" fmla="*/ 138586 w 528158"/>
              <a:gd name="connsiteY5" fmla="*/ 183833 h 486410"/>
              <a:gd name="connsiteX6" fmla="*/ 166208 w 528158"/>
              <a:gd name="connsiteY6" fmla="*/ 419100 h 486410"/>
              <a:gd name="connsiteX7" fmla="*/ 242408 w 528158"/>
              <a:gd name="connsiteY7" fmla="*/ 403860 h 486410"/>
              <a:gd name="connsiteX8" fmla="*/ 250028 w 528158"/>
              <a:gd name="connsiteY8" fmla="*/ 182880 h 486410"/>
              <a:gd name="connsiteX9" fmla="*/ 288128 w 528158"/>
              <a:gd name="connsiteY9" fmla="*/ 457200 h 486410"/>
              <a:gd name="connsiteX10" fmla="*/ 326228 w 528158"/>
              <a:gd name="connsiteY10" fmla="*/ 358140 h 486410"/>
              <a:gd name="connsiteX11" fmla="*/ 341468 w 528158"/>
              <a:gd name="connsiteY11" fmla="*/ 175260 h 486410"/>
              <a:gd name="connsiteX12" fmla="*/ 349088 w 528158"/>
              <a:gd name="connsiteY12" fmla="*/ 167640 h 486410"/>
              <a:gd name="connsiteX13" fmla="*/ 364328 w 528158"/>
              <a:gd name="connsiteY13" fmla="*/ 426720 h 486410"/>
              <a:gd name="connsiteX14" fmla="*/ 463388 w 528158"/>
              <a:gd name="connsiteY14" fmla="*/ 419100 h 486410"/>
              <a:gd name="connsiteX15" fmla="*/ 455768 w 528158"/>
              <a:gd name="connsiteY15" fmla="*/ 228600 h 486410"/>
              <a:gd name="connsiteX16" fmla="*/ 524348 w 528158"/>
              <a:gd name="connsiteY16" fmla="*/ 152400 h 486410"/>
              <a:gd name="connsiteX17" fmla="*/ 432908 w 528158"/>
              <a:gd name="connsiteY17" fmla="*/ 22860 h 486410"/>
              <a:gd name="connsiteX18" fmla="*/ 112868 w 528158"/>
              <a:gd name="connsiteY18" fmla="*/ 15240 h 486410"/>
              <a:gd name="connsiteX19" fmla="*/ 166208 w 528158"/>
              <a:gd name="connsiteY19" fmla="*/ 15240 h 486410"/>
              <a:gd name="connsiteX0" fmla="*/ 166208 w 528158"/>
              <a:gd name="connsiteY0" fmla="*/ 15240 h 486410"/>
              <a:gd name="connsiteX1" fmla="*/ 27486 w 528158"/>
              <a:gd name="connsiteY1" fmla="*/ 62979 h 486410"/>
              <a:gd name="connsiteX2" fmla="*/ 1292 w 528158"/>
              <a:gd name="connsiteY2" fmla="*/ 223664 h 486410"/>
              <a:gd name="connsiteX3" fmla="*/ 29048 w 528158"/>
              <a:gd name="connsiteY3" fmla="*/ 403860 h 486410"/>
              <a:gd name="connsiteX4" fmla="*/ 124337 w 528158"/>
              <a:gd name="connsiteY4" fmla="*/ 421848 h 486410"/>
              <a:gd name="connsiteX5" fmla="*/ 138586 w 528158"/>
              <a:gd name="connsiteY5" fmla="*/ 183833 h 486410"/>
              <a:gd name="connsiteX6" fmla="*/ 166208 w 528158"/>
              <a:gd name="connsiteY6" fmla="*/ 419100 h 486410"/>
              <a:gd name="connsiteX7" fmla="*/ 242408 w 528158"/>
              <a:gd name="connsiteY7" fmla="*/ 403860 h 486410"/>
              <a:gd name="connsiteX8" fmla="*/ 250028 w 528158"/>
              <a:gd name="connsiteY8" fmla="*/ 182880 h 486410"/>
              <a:gd name="connsiteX9" fmla="*/ 288128 w 528158"/>
              <a:gd name="connsiteY9" fmla="*/ 457200 h 486410"/>
              <a:gd name="connsiteX10" fmla="*/ 326228 w 528158"/>
              <a:gd name="connsiteY10" fmla="*/ 358140 h 486410"/>
              <a:gd name="connsiteX11" fmla="*/ 341468 w 528158"/>
              <a:gd name="connsiteY11" fmla="*/ 175260 h 486410"/>
              <a:gd name="connsiteX12" fmla="*/ 349088 w 528158"/>
              <a:gd name="connsiteY12" fmla="*/ 167640 h 486410"/>
              <a:gd name="connsiteX13" fmla="*/ 364328 w 528158"/>
              <a:gd name="connsiteY13" fmla="*/ 426720 h 486410"/>
              <a:gd name="connsiteX14" fmla="*/ 463388 w 528158"/>
              <a:gd name="connsiteY14" fmla="*/ 419100 h 486410"/>
              <a:gd name="connsiteX15" fmla="*/ 455768 w 528158"/>
              <a:gd name="connsiteY15" fmla="*/ 228600 h 486410"/>
              <a:gd name="connsiteX16" fmla="*/ 524348 w 528158"/>
              <a:gd name="connsiteY16" fmla="*/ 152400 h 486410"/>
              <a:gd name="connsiteX17" fmla="*/ 432908 w 528158"/>
              <a:gd name="connsiteY17" fmla="*/ 22860 h 486410"/>
              <a:gd name="connsiteX18" fmla="*/ 112868 w 528158"/>
              <a:gd name="connsiteY18" fmla="*/ 15240 h 486410"/>
              <a:gd name="connsiteX19" fmla="*/ 166208 w 528158"/>
              <a:gd name="connsiteY19" fmla="*/ 15240 h 486410"/>
              <a:gd name="connsiteX0" fmla="*/ 166208 w 528158"/>
              <a:gd name="connsiteY0" fmla="*/ 15240 h 487968"/>
              <a:gd name="connsiteX1" fmla="*/ 27486 w 528158"/>
              <a:gd name="connsiteY1" fmla="*/ 62979 h 487968"/>
              <a:gd name="connsiteX2" fmla="*/ 1292 w 528158"/>
              <a:gd name="connsiteY2" fmla="*/ 223664 h 487968"/>
              <a:gd name="connsiteX3" fmla="*/ 29048 w 528158"/>
              <a:gd name="connsiteY3" fmla="*/ 403860 h 487968"/>
              <a:gd name="connsiteX4" fmla="*/ 124337 w 528158"/>
              <a:gd name="connsiteY4" fmla="*/ 421848 h 487968"/>
              <a:gd name="connsiteX5" fmla="*/ 138586 w 528158"/>
              <a:gd name="connsiteY5" fmla="*/ 183833 h 487968"/>
              <a:gd name="connsiteX6" fmla="*/ 166208 w 528158"/>
              <a:gd name="connsiteY6" fmla="*/ 419100 h 487968"/>
              <a:gd name="connsiteX7" fmla="*/ 242408 w 528158"/>
              <a:gd name="connsiteY7" fmla="*/ 403860 h 487968"/>
              <a:gd name="connsiteX8" fmla="*/ 251690 w 528158"/>
              <a:gd name="connsiteY8" fmla="*/ 173529 h 487968"/>
              <a:gd name="connsiteX9" fmla="*/ 288128 w 528158"/>
              <a:gd name="connsiteY9" fmla="*/ 457200 h 487968"/>
              <a:gd name="connsiteX10" fmla="*/ 326228 w 528158"/>
              <a:gd name="connsiteY10" fmla="*/ 358140 h 487968"/>
              <a:gd name="connsiteX11" fmla="*/ 341468 w 528158"/>
              <a:gd name="connsiteY11" fmla="*/ 175260 h 487968"/>
              <a:gd name="connsiteX12" fmla="*/ 349088 w 528158"/>
              <a:gd name="connsiteY12" fmla="*/ 167640 h 487968"/>
              <a:gd name="connsiteX13" fmla="*/ 364328 w 528158"/>
              <a:gd name="connsiteY13" fmla="*/ 426720 h 487968"/>
              <a:gd name="connsiteX14" fmla="*/ 463388 w 528158"/>
              <a:gd name="connsiteY14" fmla="*/ 419100 h 487968"/>
              <a:gd name="connsiteX15" fmla="*/ 455768 w 528158"/>
              <a:gd name="connsiteY15" fmla="*/ 228600 h 487968"/>
              <a:gd name="connsiteX16" fmla="*/ 524348 w 528158"/>
              <a:gd name="connsiteY16" fmla="*/ 152400 h 487968"/>
              <a:gd name="connsiteX17" fmla="*/ 432908 w 528158"/>
              <a:gd name="connsiteY17" fmla="*/ 22860 h 487968"/>
              <a:gd name="connsiteX18" fmla="*/ 112868 w 528158"/>
              <a:gd name="connsiteY18" fmla="*/ 15240 h 487968"/>
              <a:gd name="connsiteX19" fmla="*/ 166208 w 528158"/>
              <a:gd name="connsiteY19" fmla="*/ 15240 h 487968"/>
              <a:gd name="connsiteX0" fmla="*/ 166208 w 528158"/>
              <a:gd name="connsiteY0" fmla="*/ 15240 h 487968"/>
              <a:gd name="connsiteX1" fmla="*/ 27486 w 528158"/>
              <a:gd name="connsiteY1" fmla="*/ 62979 h 487968"/>
              <a:gd name="connsiteX2" fmla="*/ 1292 w 528158"/>
              <a:gd name="connsiteY2" fmla="*/ 223664 h 487968"/>
              <a:gd name="connsiteX3" fmla="*/ 29048 w 528158"/>
              <a:gd name="connsiteY3" fmla="*/ 403860 h 487968"/>
              <a:gd name="connsiteX4" fmla="*/ 124337 w 528158"/>
              <a:gd name="connsiteY4" fmla="*/ 421848 h 487968"/>
              <a:gd name="connsiteX5" fmla="*/ 138586 w 528158"/>
              <a:gd name="connsiteY5" fmla="*/ 183833 h 487968"/>
              <a:gd name="connsiteX6" fmla="*/ 166208 w 528158"/>
              <a:gd name="connsiteY6" fmla="*/ 419100 h 487968"/>
              <a:gd name="connsiteX7" fmla="*/ 242408 w 528158"/>
              <a:gd name="connsiteY7" fmla="*/ 403860 h 487968"/>
              <a:gd name="connsiteX8" fmla="*/ 251690 w 528158"/>
              <a:gd name="connsiteY8" fmla="*/ 173529 h 487968"/>
              <a:gd name="connsiteX9" fmla="*/ 288128 w 528158"/>
              <a:gd name="connsiteY9" fmla="*/ 457200 h 487968"/>
              <a:gd name="connsiteX10" fmla="*/ 326228 w 528158"/>
              <a:gd name="connsiteY10" fmla="*/ 358140 h 487968"/>
              <a:gd name="connsiteX11" fmla="*/ 341468 w 528158"/>
              <a:gd name="connsiteY11" fmla="*/ 175260 h 487968"/>
              <a:gd name="connsiteX12" fmla="*/ 349088 w 528158"/>
              <a:gd name="connsiteY12" fmla="*/ 167640 h 487968"/>
              <a:gd name="connsiteX13" fmla="*/ 364328 w 528158"/>
              <a:gd name="connsiteY13" fmla="*/ 426720 h 487968"/>
              <a:gd name="connsiteX14" fmla="*/ 463388 w 528158"/>
              <a:gd name="connsiteY14" fmla="*/ 419100 h 487968"/>
              <a:gd name="connsiteX15" fmla="*/ 455768 w 528158"/>
              <a:gd name="connsiteY15" fmla="*/ 228600 h 487968"/>
              <a:gd name="connsiteX16" fmla="*/ 524348 w 528158"/>
              <a:gd name="connsiteY16" fmla="*/ 152400 h 487968"/>
              <a:gd name="connsiteX17" fmla="*/ 432908 w 528158"/>
              <a:gd name="connsiteY17" fmla="*/ 22860 h 487968"/>
              <a:gd name="connsiteX18" fmla="*/ 112868 w 528158"/>
              <a:gd name="connsiteY18" fmla="*/ 15240 h 487968"/>
              <a:gd name="connsiteX19" fmla="*/ 166208 w 528158"/>
              <a:gd name="connsiteY19" fmla="*/ 15240 h 487968"/>
              <a:gd name="connsiteX0" fmla="*/ 166208 w 528158"/>
              <a:gd name="connsiteY0" fmla="*/ 15240 h 487968"/>
              <a:gd name="connsiteX1" fmla="*/ 27486 w 528158"/>
              <a:gd name="connsiteY1" fmla="*/ 62979 h 487968"/>
              <a:gd name="connsiteX2" fmla="*/ 1292 w 528158"/>
              <a:gd name="connsiteY2" fmla="*/ 223664 h 487968"/>
              <a:gd name="connsiteX3" fmla="*/ 29048 w 528158"/>
              <a:gd name="connsiteY3" fmla="*/ 403860 h 487968"/>
              <a:gd name="connsiteX4" fmla="*/ 124337 w 528158"/>
              <a:gd name="connsiteY4" fmla="*/ 421848 h 487968"/>
              <a:gd name="connsiteX5" fmla="*/ 138586 w 528158"/>
              <a:gd name="connsiteY5" fmla="*/ 183833 h 487968"/>
              <a:gd name="connsiteX6" fmla="*/ 166208 w 528158"/>
              <a:gd name="connsiteY6" fmla="*/ 419100 h 487968"/>
              <a:gd name="connsiteX7" fmla="*/ 242408 w 528158"/>
              <a:gd name="connsiteY7" fmla="*/ 403860 h 487968"/>
              <a:gd name="connsiteX8" fmla="*/ 251690 w 528158"/>
              <a:gd name="connsiteY8" fmla="*/ 173529 h 487968"/>
              <a:gd name="connsiteX9" fmla="*/ 288128 w 528158"/>
              <a:gd name="connsiteY9" fmla="*/ 457200 h 487968"/>
              <a:gd name="connsiteX10" fmla="*/ 326228 w 528158"/>
              <a:gd name="connsiteY10" fmla="*/ 358140 h 487968"/>
              <a:gd name="connsiteX11" fmla="*/ 341468 w 528158"/>
              <a:gd name="connsiteY11" fmla="*/ 175260 h 487968"/>
              <a:gd name="connsiteX12" fmla="*/ 349088 w 528158"/>
              <a:gd name="connsiteY12" fmla="*/ 167640 h 487968"/>
              <a:gd name="connsiteX13" fmla="*/ 364328 w 528158"/>
              <a:gd name="connsiteY13" fmla="*/ 426720 h 487968"/>
              <a:gd name="connsiteX14" fmla="*/ 463388 w 528158"/>
              <a:gd name="connsiteY14" fmla="*/ 419100 h 487968"/>
              <a:gd name="connsiteX15" fmla="*/ 455768 w 528158"/>
              <a:gd name="connsiteY15" fmla="*/ 228600 h 487968"/>
              <a:gd name="connsiteX16" fmla="*/ 524348 w 528158"/>
              <a:gd name="connsiteY16" fmla="*/ 152400 h 487968"/>
              <a:gd name="connsiteX17" fmla="*/ 432908 w 528158"/>
              <a:gd name="connsiteY17" fmla="*/ 22860 h 487968"/>
              <a:gd name="connsiteX18" fmla="*/ 112868 w 528158"/>
              <a:gd name="connsiteY18" fmla="*/ 15240 h 487968"/>
              <a:gd name="connsiteX19" fmla="*/ 166208 w 528158"/>
              <a:gd name="connsiteY19" fmla="*/ 15240 h 487968"/>
              <a:gd name="connsiteX0" fmla="*/ 166208 w 528158"/>
              <a:gd name="connsiteY0" fmla="*/ 15240 h 470455"/>
              <a:gd name="connsiteX1" fmla="*/ 27486 w 528158"/>
              <a:gd name="connsiteY1" fmla="*/ 62979 h 470455"/>
              <a:gd name="connsiteX2" fmla="*/ 1292 w 528158"/>
              <a:gd name="connsiteY2" fmla="*/ 223664 h 470455"/>
              <a:gd name="connsiteX3" fmla="*/ 29048 w 528158"/>
              <a:gd name="connsiteY3" fmla="*/ 403860 h 470455"/>
              <a:gd name="connsiteX4" fmla="*/ 124337 w 528158"/>
              <a:gd name="connsiteY4" fmla="*/ 421848 h 470455"/>
              <a:gd name="connsiteX5" fmla="*/ 138586 w 528158"/>
              <a:gd name="connsiteY5" fmla="*/ 183833 h 470455"/>
              <a:gd name="connsiteX6" fmla="*/ 166208 w 528158"/>
              <a:gd name="connsiteY6" fmla="*/ 419100 h 470455"/>
              <a:gd name="connsiteX7" fmla="*/ 242408 w 528158"/>
              <a:gd name="connsiteY7" fmla="*/ 403860 h 470455"/>
              <a:gd name="connsiteX8" fmla="*/ 251690 w 528158"/>
              <a:gd name="connsiteY8" fmla="*/ 173529 h 470455"/>
              <a:gd name="connsiteX9" fmla="*/ 289324 w 528158"/>
              <a:gd name="connsiteY9" fmla="*/ 439687 h 470455"/>
              <a:gd name="connsiteX10" fmla="*/ 326228 w 528158"/>
              <a:gd name="connsiteY10" fmla="*/ 358140 h 470455"/>
              <a:gd name="connsiteX11" fmla="*/ 341468 w 528158"/>
              <a:gd name="connsiteY11" fmla="*/ 175260 h 470455"/>
              <a:gd name="connsiteX12" fmla="*/ 349088 w 528158"/>
              <a:gd name="connsiteY12" fmla="*/ 167640 h 470455"/>
              <a:gd name="connsiteX13" fmla="*/ 364328 w 528158"/>
              <a:gd name="connsiteY13" fmla="*/ 426720 h 470455"/>
              <a:gd name="connsiteX14" fmla="*/ 463388 w 528158"/>
              <a:gd name="connsiteY14" fmla="*/ 419100 h 470455"/>
              <a:gd name="connsiteX15" fmla="*/ 455768 w 528158"/>
              <a:gd name="connsiteY15" fmla="*/ 228600 h 470455"/>
              <a:gd name="connsiteX16" fmla="*/ 524348 w 528158"/>
              <a:gd name="connsiteY16" fmla="*/ 152400 h 470455"/>
              <a:gd name="connsiteX17" fmla="*/ 432908 w 528158"/>
              <a:gd name="connsiteY17" fmla="*/ 22860 h 470455"/>
              <a:gd name="connsiteX18" fmla="*/ 112868 w 528158"/>
              <a:gd name="connsiteY18" fmla="*/ 15240 h 470455"/>
              <a:gd name="connsiteX19" fmla="*/ 166208 w 528158"/>
              <a:gd name="connsiteY19" fmla="*/ 15240 h 470455"/>
              <a:gd name="connsiteX0" fmla="*/ 166208 w 528158"/>
              <a:gd name="connsiteY0" fmla="*/ 15240 h 479819"/>
              <a:gd name="connsiteX1" fmla="*/ 27486 w 528158"/>
              <a:gd name="connsiteY1" fmla="*/ 62979 h 479819"/>
              <a:gd name="connsiteX2" fmla="*/ 1292 w 528158"/>
              <a:gd name="connsiteY2" fmla="*/ 223664 h 479819"/>
              <a:gd name="connsiteX3" fmla="*/ 29048 w 528158"/>
              <a:gd name="connsiteY3" fmla="*/ 403860 h 479819"/>
              <a:gd name="connsiteX4" fmla="*/ 124337 w 528158"/>
              <a:gd name="connsiteY4" fmla="*/ 421848 h 479819"/>
              <a:gd name="connsiteX5" fmla="*/ 138586 w 528158"/>
              <a:gd name="connsiteY5" fmla="*/ 183833 h 479819"/>
              <a:gd name="connsiteX6" fmla="*/ 166208 w 528158"/>
              <a:gd name="connsiteY6" fmla="*/ 419100 h 479819"/>
              <a:gd name="connsiteX7" fmla="*/ 242408 w 528158"/>
              <a:gd name="connsiteY7" fmla="*/ 403860 h 479819"/>
              <a:gd name="connsiteX8" fmla="*/ 251690 w 528158"/>
              <a:gd name="connsiteY8" fmla="*/ 173529 h 479819"/>
              <a:gd name="connsiteX9" fmla="*/ 289324 w 528158"/>
              <a:gd name="connsiteY9" fmla="*/ 439687 h 479819"/>
              <a:gd name="connsiteX10" fmla="*/ 320175 w 528158"/>
              <a:gd name="connsiteY10" fmla="*/ 414323 h 479819"/>
              <a:gd name="connsiteX11" fmla="*/ 341468 w 528158"/>
              <a:gd name="connsiteY11" fmla="*/ 175260 h 479819"/>
              <a:gd name="connsiteX12" fmla="*/ 349088 w 528158"/>
              <a:gd name="connsiteY12" fmla="*/ 167640 h 479819"/>
              <a:gd name="connsiteX13" fmla="*/ 364328 w 528158"/>
              <a:gd name="connsiteY13" fmla="*/ 426720 h 479819"/>
              <a:gd name="connsiteX14" fmla="*/ 463388 w 528158"/>
              <a:gd name="connsiteY14" fmla="*/ 419100 h 479819"/>
              <a:gd name="connsiteX15" fmla="*/ 455768 w 528158"/>
              <a:gd name="connsiteY15" fmla="*/ 228600 h 479819"/>
              <a:gd name="connsiteX16" fmla="*/ 524348 w 528158"/>
              <a:gd name="connsiteY16" fmla="*/ 152400 h 479819"/>
              <a:gd name="connsiteX17" fmla="*/ 432908 w 528158"/>
              <a:gd name="connsiteY17" fmla="*/ 22860 h 479819"/>
              <a:gd name="connsiteX18" fmla="*/ 112868 w 528158"/>
              <a:gd name="connsiteY18" fmla="*/ 15240 h 479819"/>
              <a:gd name="connsiteX19" fmla="*/ 166208 w 528158"/>
              <a:gd name="connsiteY19" fmla="*/ 15240 h 479819"/>
              <a:gd name="connsiteX0" fmla="*/ 166208 w 528158"/>
              <a:gd name="connsiteY0" fmla="*/ 15240 h 479422"/>
              <a:gd name="connsiteX1" fmla="*/ 27486 w 528158"/>
              <a:gd name="connsiteY1" fmla="*/ 62979 h 479422"/>
              <a:gd name="connsiteX2" fmla="*/ 1292 w 528158"/>
              <a:gd name="connsiteY2" fmla="*/ 223664 h 479422"/>
              <a:gd name="connsiteX3" fmla="*/ 29048 w 528158"/>
              <a:gd name="connsiteY3" fmla="*/ 403860 h 479422"/>
              <a:gd name="connsiteX4" fmla="*/ 124337 w 528158"/>
              <a:gd name="connsiteY4" fmla="*/ 421848 h 479422"/>
              <a:gd name="connsiteX5" fmla="*/ 138586 w 528158"/>
              <a:gd name="connsiteY5" fmla="*/ 183833 h 479422"/>
              <a:gd name="connsiteX6" fmla="*/ 166208 w 528158"/>
              <a:gd name="connsiteY6" fmla="*/ 419100 h 479422"/>
              <a:gd name="connsiteX7" fmla="*/ 242408 w 528158"/>
              <a:gd name="connsiteY7" fmla="*/ 403860 h 479422"/>
              <a:gd name="connsiteX8" fmla="*/ 251690 w 528158"/>
              <a:gd name="connsiteY8" fmla="*/ 173529 h 479422"/>
              <a:gd name="connsiteX9" fmla="*/ 289324 w 528158"/>
              <a:gd name="connsiteY9" fmla="*/ 439687 h 479422"/>
              <a:gd name="connsiteX10" fmla="*/ 348750 w 528158"/>
              <a:gd name="connsiteY10" fmla="*/ 411942 h 479422"/>
              <a:gd name="connsiteX11" fmla="*/ 341468 w 528158"/>
              <a:gd name="connsiteY11" fmla="*/ 175260 h 479422"/>
              <a:gd name="connsiteX12" fmla="*/ 349088 w 528158"/>
              <a:gd name="connsiteY12" fmla="*/ 167640 h 479422"/>
              <a:gd name="connsiteX13" fmla="*/ 364328 w 528158"/>
              <a:gd name="connsiteY13" fmla="*/ 426720 h 479422"/>
              <a:gd name="connsiteX14" fmla="*/ 463388 w 528158"/>
              <a:gd name="connsiteY14" fmla="*/ 419100 h 479422"/>
              <a:gd name="connsiteX15" fmla="*/ 455768 w 528158"/>
              <a:gd name="connsiteY15" fmla="*/ 228600 h 479422"/>
              <a:gd name="connsiteX16" fmla="*/ 524348 w 528158"/>
              <a:gd name="connsiteY16" fmla="*/ 152400 h 479422"/>
              <a:gd name="connsiteX17" fmla="*/ 432908 w 528158"/>
              <a:gd name="connsiteY17" fmla="*/ 22860 h 479422"/>
              <a:gd name="connsiteX18" fmla="*/ 112868 w 528158"/>
              <a:gd name="connsiteY18" fmla="*/ 15240 h 479422"/>
              <a:gd name="connsiteX19" fmla="*/ 166208 w 528158"/>
              <a:gd name="connsiteY19" fmla="*/ 15240 h 479422"/>
              <a:gd name="connsiteX0" fmla="*/ 166208 w 528158"/>
              <a:gd name="connsiteY0" fmla="*/ 15240 h 479422"/>
              <a:gd name="connsiteX1" fmla="*/ 27486 w 528158"/>
              <a:gd name="connsiteY1" fmla="*/ 62979 h 479422"/>
              <a:gd name="connsiteX2" fmla="*/ 1292 w 528158"/>
              <a:gd name="connsiteY2" fmla="*/ 223664 h 479422"/>
              <a:gd name="connsiteX3" fmla="*/ 29048 w 528158"/>
              <a:gd name="connsiteY3" fmla="*/ 403860 h 479422"/>
              <a:gd name="connsiteX4" fmla="*/ 124337 w 528158"/>
              <a:gd name="connsiteY4" fmla="*/ 421848 h 479422"/>
              <a:gd name="connsiteX5" fmla="*/ 138586 w 528158"/>
              <a:gd name="connsiteY5" fmla="*/ 183833 h 479422"/>
              <a:gd name="connsiteX6" fmla="*/ 166208 w 528158"/>
              <a:gd name="connsiteY6" fmla="*/ 419100 h 479422"/>
              <a:gd name="connsiteX7" fmla="*/ 242408 w 528158"/>
              <a:gd name="connsiteY7" fmla="*/ 403860 h 479422"/>
              <a:gd name="connsiteX8" fmla="*/ 251690 w 528158"/>
              <a:gd name="connsiteY8" fmla="*/ 173529 h 479422"/>
              <a:gd name="connsiteX9" fmla="*/ 289324 w 528158"/>
              <a:gd name="connsiteY9" fmla="*/ 439687 h 479422"/>
              <a:gd name="connsiteX10" fmla="*/ 348750 w 528158"/>
              <a:gd name="connsiteY10" fmla="*/ 411942 h 479422"/>
              <a:gd name="connsiteX11" fmla="*/ 341468 w 528158"/>
              <a:gd name="connsiteY11" fmla="*/ 175260 h 479422"/>
              <a:gd name="connsiteX12" fmla="*/ 364328 w 528158"/>
              <a:gd name="connsiteY12" fmla="*/ 426720 h 479422"/>
              <a:gd name="connsiteX13" fmla="*/ 463388 w 528158"/>
              <a:gd name="connsiteY13" fmla="*/ 419100 h 479422"/>
              <a:gd name="connsiteX14" fmla="*/ 455768 w 528158"/>
              <a:gd name="connsiteY14" fmla="*/ 228600 h 479422"/>
              <a:gd name="connsiteX15" fmla="*/ 524348 w 528158"/>
              <a:gd name="connsiteY15" fmla="*/ 152400 h 479422"/>
              <a:gd name="connsiteX16" fmla="*/ 432908 w 528158"/>
              <a:gd name="connsiteY16" fmla="*/ 22860 h 479422"/>
              <a:gd name="connsiteX17" fmla="*/ 112868 w 528158"/>
              <a:gd name="connsiteY17" fmla="*/ 15240 h 479422"/>
              <a:gd name="connsiteX18" fmla="*/ 166208 w 528158"/>
              <a:gd name="connsiteY18" fmla="*/ 15240 h 479422"/>
              <a:gd name="connsiteX0" fmla="*/ 166208 w 528158"/>
              <a:gd name="connsiteY0" fmla="*/ 15240 h 479422"/>
              <a:gd name="connsiteX1" fmla="*/ 27486 w 528158"/>
              <a:gd name="connsiteY1" fmla="*/ 62979 h 479422"/>
              <a:gd name="connsiteX2" fmla="*/ 1292 w 528158"/>
              <a:gd name="connsiteY2" fmla="*/ 223664 h 479422"/>
              <a:gd name="connsiteX3" fmla="*/ 29048 w 528158"/>
              <a:gd name="connsiteY3" fmla="*/ 403860 h 479422"/>
              <a:gd name="connsiteX4" fmla="*/ 124337 w 528158"/>
              <a:gd name="connsiteY4" fmla="*/ 421848 h 479422"/>
              <a:gd name="connsiteX5" fmla="*/ 138586 w 528158"/>
              <a:gd name="connsiteY5" fmla="*/ 183833 h 479422"/>
              <a:gd name="connsiteX6" fmla="*/ 166208 w 528158"/>
              <a:gd name="connsiteY6" fmla="*/ 419100 h 479422"/>
              <a:gd name="connsiteX7" fmla="*/ 242408 w 528158"/>
              <a:gd name="connsiteY7" fmla="*/ 403860 h 479422"/>
              <a:gd name="connsiteX8" fmla="*/ 251690 w 528158"/>
              <a:gd name="connsiteY8" fmla="*/ 173529 h 479422"/>
              <a:gd name="connsiteX9" fmla="*/ 289324 w 528158"/>
              <a:gd name="connsiteY9" fmla="*/ 439687 h 479422"/>
              <a:gd name="connsiteX10" fmla="*/ 348750 w 528158"/>
              <a:gd name="connsiteY10" fmla="*/ 411942 h 479422"/>
              <a:gd name="connsiteX11" fmla="*/ 371134 w 528158"/>
              <a:gd name="connsiteY11" fmla="*/ 187910 h 479422"/>
              <a:gd name="connsiteX12" fmla="*/ 364328 w 528158"/>
              <a:gd name="connsiteY12" fmla="*/ 426720 h 479422"/>
              <a:gd name="connsiteX13" fmla="*/ 463388 w 528158"/>
              <a:gd name="connsiteY13" fmla="*/ 419100 h 479422"/>
              <a:gd name="connsiteX14" fmla="*/ 455768 w 528158"/>
              <a:gd name="connsiteY14" fmla="*/ 228600 h 479422"/>
              <a:gd name="connsiteX15" fmla="*/ 524348 w 528158"/>
              <a:gd name="connsiteY15" fmla="*/ 152400 h 479422"/>
              <a:gd name="connsiteX16" fmla="*/ 432908 w 528158"/>
              <a:gd name="connsiteY16" fmla="*/ 22860 h 479422"/>
              <a:gd name="connsiteX17" fmla="*/ 112868 w 528158"/>
              <a:gd name="connsiteY17" fmla="*/ 15240 h 479422"/>
              <a:gd name="connsiteX18" fmla="*/ 166208 w 528158"/>
              <a:gd name="connsiteY18" fmla="*/ 15240 h 479422"/>
              <a:gd name="connsiteX0" fmla="*/ 166208 w 528158"/>
              <a:gd name="connsiteY0" fmla="*/ 15240 h 479422"/>
              <a:gd name="connsiteX1" fmla="*/ 27486 w 528158"/>
              <a:gd name="connsiteY1" fmla="*/ 62979 h 479422"/>
              <a:gd name="connsiteX2" fmla="*/ 1292 w 528158"/>
              <a:gd name="connsiteY2" fmla="*/ 223664 h 479422"/>
              <a:gd name="connsiteX3" fmla="*/ 29048 w 528158"/>
              <a:gd name="connsiteY3" fmla="*/ 403860 h 479422"/>
              <a:gd name="connsiteX4" fmla="*/ 124337 w 528158"/>
              <a:gd name="connsiteY4" fmla="*/ 421848 h 479422"/>
              <a:gd name="connsiteX5" fmla="*/ 138586 w 528158"/>
              <a:gd name="connsiteY5" fmla="*/ 183833 h 479422"/>
              <a:gd name="connsiteX6" fmla="*/ 166208 w 528158"/>
              <a:gd name="connsiteY6" fmla="*/ 419100 h 479422"/>
              <a:gd name="connsiteX7" fmla="*/ 242408 w 528158"/>
              <a:gd name="connsiteY7" fmla="*/ 403860 h 479422"/>
              <a:gd name="connsiteX8" fmla="*/ 251690 w 528158"/>
              <a:gd name="connsiteY8" fmla="*/ 173529 h 479422"/>
              <a:gd name="connsiteX9" fmla="*/ 289324 w 528158"/>
              <a:gd name="connsiteY9" fmla="*/ 439687 h 479422"/>
              <a:gd name="connsiteX10" fmla="*/ 348750 w 528158"/>
              <a:gd name="connsiteY10" fmla="*/ 411942 h 479422"/>
              <a:gd name="connsiteX11" fmla="*/ 356847 w 528158"/>
              <a:gd name="connsiteY11" fmla="*/ 171242 h 479422"/>
              <a:gd name="connsiteX12" fmla="*/ 364328 w 528158"/>
              <a:gd name="connsiteY12" fmla="*/ 426720 h 479422"/>
              <a:gd name="connsiteX13" fmla="*/ 463388 w 528158"/>
              <a:gd name="connsiteY13" fmla="*/ 419100 h 479422"/>
              <a:gd name="connsiteX14" fmla="*/ 455768 w 528158"/>
              <a:gd name="connsiteY14" fmla="*/ 228600 h 479422"/>
              <a:gd name="connsiteX15" fmla="*/ 524348 w 528158"/>
              <a:gd name="connsiteY15" fmla="*/ 152400 h 479422"/>
              <a:gd name="connsiteX16" fmla="*/ 432908 w 528158"/>
              <a:gd name="connsiteY16" fmla="*/ 22860 h 479422"/>
              <a:gd name="connsiteX17" fmla="*/ 112868 w 528158"/>
              <a:gd name="connsiteY17" fmla="*/ 15240 h 479422"/>
              <a:gd name="connsiteX18" fmla="*/ 166208 w 528158"/>
              <a:gd name="connsiteY18" fmla="*/ 15240 h 479422"/>
              <a:gd name="connsiteX0" fmla="*/ 166208 w 528158"/>
              <a:gd name="connsiteY0" fmla="*/ 15240 h 479422"/>
              <a:gd name="connsiteX1" fmla="*/ 27486 w 528158"/>
              <a:gd name="connsiteY1" fmla="*/ 62979 h 479422"/>
              <a:gd name="connsiteX2" fmla="*/ 1292 w 528158"/>
              <a:gd name="connsiteY2" fmla="*/ 223664 h 479422"/>
              <a:gd name="connsiteX3" fmla="*/ 29048 w 528158"/>
              <a:gd name="connsiteY3" fmla="*/ 403860 h 479422"/>
              <a:gd name="connsiteX4" fmla="*/ 124337 w 528158"/>
              <a:gd name="connsiteY4" fmla="*/ 421848 h 479422"/>
              <a:gd name="connsiteX5" fmla="*/ 138586 w 528158"/>
              <a:gd name="connsiteY5" fmla="*/ 183833 h 479422"/>
              <a:gd name="connsiteX6" fmla="*/ 166208 w 528158"/>
              <a:gd name="connsiteY6" fmla="*/ 419100 h 479422"/>
              <a:gd name="connsiteX7" fmla="*/ 242408 w 528158"/>
              <a:gd name="connsiteY7" fmla="*/ 403860 h 479422"/>
              <a:gd name="connsiteX8" fmla="*/ 251690 w 528158"/>
              <a:gd name="connsiteY8" fmla="*/ 173529 h 479422"/>
              <a:gd name="connsiteX9" fmla="*/ 289324 w 528158"/>
              <a:gd name="connsiteY9" fmla="*/ 439687 h 479422"/>
              <a:gd name="connsiteX10" fmla="*/ 360656 w 528158"/>
              <a:gd name="connsiteY10" fmla="*/ 411942 h 479422"/>
              <a:gd name="connsiteX11" fmla="*/ 356847 w 528158"/>
              <a:gd name="connsiteY11" fmla="*/ 171242 h 479422"/>
              <a:gd name="connsiteX12" fmla="*/ 364328 w 528158"/>
              <a:gd name="connsiteY12" fmla="*/ 426720 h 479422"/>
              <a:gd name="connsiteX13" fmla="*/ 463388 w 528158"/>
              <a:gd name="connsiteY13" fmla="*/ 419100 h 479422"/>
              <a:gd name="connsiteX14" fmla="*/ 455768 w 528158"/>
              <a:gd name="connsiteY14" fmla="*/ 228600 h 479422"/>
              <a:gd name="connsiteX15" fmla="*/ 524348 w 528158"/>
              <a:gd name="connsiteY15" fmla="*/ 152400 h 479422"/>
              <a:gd name="connsiteX16" fmla="*/ 432908 w 528158"/>
              <a:gd name="connsiteY16" fmla="*/ 22860 h 479422"/>
              <a:gd name="connsiteX17" fmla="*/ 112868 w 528158"/>
              <a:gd name="connsiteY17" fmla="*/ 15240 h 479422"/>
              <a:gd name="connsiteX18" fmla="*/ 166208 w 528158"/>
              <a:gd name="connsiteY18" fmla="*/ 15240 h 479422"/>
              <a:gd name="connsiteX0" fmla="*/ 166208 w 528158"/>
              <a:gd name="connsiteY0" fmla="*/ 15240 h 479422"/>
              <a:gd name="connsiteX1" fmla="*/ 27486 w 528158"/>
              <a:gd name="connsiteY1" fmla="*/ 62979 h 479422"/>
              <a:gd name="connsiteX2" fmla="*/ 1292 w 528158"/>
              <a:gd name="connsiteY2" fmla="*/ 223664 h 479422"/>
              <a:gd name="connsiteX3" fmla="*/ 29048 w 528158"/>
              <a:gd name="connsiteY3" fmla="*/ 403860 h 479422"/>
              <a:gd name="connsiteX4" fmla="*/ 124337 w 528158"/>
              <a:gd name="connsiteY4" fmla="*/ 421848 h 479422"/>
              <a:gd name="connsiteX5" fmla="*/ 138586 w 528158"/>
              <a:gd name="connsiteY5" fmla="*/ 183833 h 479422"/>
              <a:gd name="connsiteX6" fmla="*/ 166208 w 528158"/>
              <a:gd name="connsiteY6" fmla="*/ 419100 h 479422"/>
              <a:gd name="connsiteX7" fmla="*/ 242408 w 528158"/>
              <a:gd name="connsiteY7" fmla="*/ 403860 h 479422"/>
              <a:gd name="connsiteX8" fmla="*/ 251690 w 528158"/>
              <a:gd name="connsiteY8" fmla="*/ 173529 h 479422"/>
              <a:gd name="connsiteX9" fmla="*/ 289324 w 528158"/>
              <a:gd name="connsiteY9" fmla="*/ 439687 h 479422"/>
              <a:gd name="connsiteX10" fmla="*/ 360656 w 528158"/>
              <a:gd name="connsiteY10" fmla="*/ 411942 h 479422"/>
              <a:gd name="connsiteX11" fmla="*/ 356847 w 528158"/>
              <a:gd name="connsiteY11" fmla="*/ 171242 h 479422"/>
              <a:gd name="connsiteX12" fmla="*/ 363038 w 528158"/>
              <a:gd name="connsiteY12" fmla="*/ 415657 h 479422"/>
              <a:gd name="connsiteX13" fmla="*/ 463388 w 528158"/>
              <a:gd name="connsiteY13" fmla="*/ 419100 h 479422"/>
              <a:gd name="connsiteX14" fmla="*/ 455768 w 528158"/>
              <a:gd name="connsiteY14" fmla="*/ 228600 h 479422"/>
              <a:gd name="connsiteX15" fmla="*/ 524348 w 528158"/>
              <a:gd name="connsiteY15" fmla="*/ 152400 h 479422"/>
              <a:gd name="connsiteX16" fmla="*/ 432908 w 528158"/>
              <a:gd name="connsiteY16" fmla="*/ 22860 h 479422"/>
              <a:gd name="connsiteX17" fmla="*/ 112868 w 528158"/>
              <a:gd name="connsiteY17" fmla="*/ 15240 h 479422"/>
              <a:gd name="connsiteX18" fmla="*/ 166208 w 528158"/>
              <a:gd name="connsiteY18" fmla="*/ 15240 h 479422"/>
              <a:gd name="connsiteX0" fmla="*/ 166208 w 528158"/>
              <a:gd name="connsiteY0" fmla="*/ 15240 h 479422"/>
              <a:gd name="connsiteX1" fmla="*/ 27486 w 528158"/>
              <a:gd name="connsiteY1" fmla="*/ 62979 h 479422"/>
              <a:gd name="connsiteX2" fmla="*/ 1292 w 528158"/>
              <a:gd name="connsiteY2" fmla="*/ 223664 h 479422"/>
              <a:gd name="connsiteX3" fmla="*/ 29048 w 528158"/>
              <a:gd name="connsiteY3" fmla="*/ 403860 h 479422"/>
              <a:gd name="connsiteX4" fmla="*/ 124337 w 528158"/>
              <a:gd name="connsiteY4" fmla="*/ 421848 h 479422"/>
              <a:gd name="connsiteX5" fmla="*/ 138586 w 528158"/>
              <a:gd name="connsiteY5" fmla="*/ 183833 h 479422"/>
              <a:gd name="connsiteX6" fmla="*/ 166208 w 528158"/>
              <a:gd name="connsiteY6" fmla="*/ 419100 h 479422"/>
              <a:gd name="connsiteX7" fmla="*/ 242408 w 528158"/>
              <a:gd name="connsiteY7" fmla="*/ 403860 h 479422"/>
              <a:gd name="connsiteX8" fmla="*/ 251690 w 528158"/>
              <a:gd name="connsiteY8" fmla="*/ 173529 h 479422"/>
              <a:gd name="connsiteX9" fmla="*/ 289324 w 528158"/>
              <a:gd name="connsiteY9" fmla="*/ 439687 h 479422"/>
              <a:gd name="connsiteX10" fmla="*/ 360656 w 528158"/>
              <a:gd name="connsiteY10" fmla="*/ 411942 h 479422"/>
              <a:gd name="connsiteX11" fmla="*/ 356847 w 528158"/>
              <a:gd name="connsiteY11" fmla="*/ 171242 h 479422"/>
              <a:gd name="connsiteX12" fmla="*/ 363038 w 528158"/>
              <a:gd name="connsiteY12" fmla="*/ 415657 h 479422"/>
              <a:gd name="connsiteX13" fmla="*/ 454384 w 528158"/>
              <a:gd name="connsiteY13" fmla="*/ 424706 h 479422"/>
              <a:gd name="connsiteX14" fmla="*/ 455768 w 528158"/>
              <a:gd name="connsiteY14" fmla="*/ 228600 h 479422"/>
              <a:gd name="connsiteX15" fmla="*/ 524348 w 528158"/>
              <a:gd name="connsiteY15" fmla="*/ 152400 h 479422"/>
              <a:gd name="connsiteX16" fmla="*/ 432908 w 528158"/>
              <a:gd name="connsiteY16" fmla="*/ 22860 h 479422"/>
              <a:gd name="connsiteX17" fmla="*/ 112868 w 528158"/>
              <a:gd name="connsiteY17" fmla="*/ 15240 h 479422"/>
              <a:gd name="connsiteX18" fmla="*/ 166208 w 528158"/>
              <a:gd name="connsiteY18" fmla="*/ 15240 h 479422"/>
              <a:gd name="connsiteX0" fmla="*/ 166208 w 528158"/>
              <a:gd name="connsiteY0" fmla="*/ 15240 h 461215"/>
              <a:gd name="connsiteX1" fmla="*/ 27486 w 528158"/>
              <a:gd name="connsiteY1" fmla="*/ 62979 h 461215"/>
              <a:gd name="connsiteX2" fmla="*/ 1292 w 528158"/>
              <a:gd name="connsiteY2" fmla="*/ 223664 h 461215"/>
              <a:gd name="connsiteX3" fmla="*/ 29048 w 528158"/>
              <a:gd name="connsiteY3" fmla="*/ 403860 h 461215"/>
              <a:gd name="connsiteX4" fmla="*/ 124337 w 528158"/>
              <a:gd name="connsiteY4" fmla="*/ 421848 h 461215"/>
              <a:gd name="connsiteX5" fmla="*/ 138586 w 528158"/>
              <a:gd name="connsiteY5" fmla="*/ 183833 h 461215"/>
              <a:gd name="connsiteX6" fmla="*/ 166208 w 528158"/>
              <a:gd name="connsiteY6" fmla="*/ 419100 h 461215"/>
              <a:gd name="connsiteX7" fmla="*/ 242408 w 528158"/>
              <a:gd name="connsiteY7" fmla="*/ 403860 h 461215"/>
              <a:gd name="connsiteX8" fmla="*/ 251690 w 528158"/>
              <a:gd name="connsiteY8" fmla="*/ 173529 h 461215"/>
              <a:gd name="connsiteX9" fmla="*/ 260029 w 528158"/>
              <a:gd name="connsiteY9" fmla="*/ 421480 h 461215"/>
              <a:gd name="connsiteX10" fmla="*/ 360656 w 528158"/>
              <a:gd name="connsiteY10" fmla="*/ 411942 h 461215"/>
              <a:gd name="connsiteX11" fmla="*/ 356847 w 528158"/>
              <a:gd name="connsiteY11" fmla="*/ 171242 h 461215"/>
              <a:gd name="connsiteX12" fmla="*/ 363038 w 528158"/>
              <a:gd name="connsiteY12" fmla="*/ 415657 h 461215"/>
              <a:gd name="connsiteX13" fmla="*/ 454384 w 528158"/>
              <a:gd name="connsiteY13" fmla="*/ 424706 h 461215"/>
              <a:gd name="connsiteX14" fmla="*/ 455768 w 528158"/>
              <a:gd name="connsiteY14" fmla="*/ 228600 h 461215"/>
              <a:gd name="connsiteX15" fmla="*/ 524348 w 528158"/>
              <a:gd name="connsiteY15" fmla="*/ 152400 h 461215"/>
              <a:gd name="connsiteX16" fmla="*/ 432908 w 528158"/>
              <a:gd name="connsiteY16" fmla="*/ 22860 h 461215"/>
              <a:gd name="connsiteX17" fmla="*/ 112868 w 528158"/>
              <a:gd name="connsiteY17" fmla="*/ 15240 h 461215"/>
              <a:gd name="connsiteX18" fmla="*/ 166208 w 528158"/>
              <a:gd name="connsiteY18" fmla="*/ 15240 h 461215"/>
              <a:gd name="connsiteX0" fmla="*/ 166208 w 532213"/>
              <a:gd name="connsiteY0" fmla="*/ 15240 h 461215"/>
              <a:gd name="connsiteX1" fmla="*/ 27486 w 532213"/>
              <a:gd name="connsiteY1" fmla="*/ 62979 h 461215"/>
              <a:gd name="connsiteX2" fmla="*/ 1292 w 532213"/>
              <a:gd name="connsiteY2" fmla="*/ 223664 h 461215"/>
              <a:gd name="connsiteX3" fmla="*/ 29048 w 532213"/>
              <a:gd name="connsiteY3" fmla="*/ 403860 h 461215"/>
              <a:gd name="connsiteX4" fmla="*/ 124337 w 532213"/>
              <a:gd name="connsiteY4" fmla="*/ 421848 h 461215"/>
              <a:gd name="connsiteX5" fmla="*/ 138586 w 532213"/>
              <a:gd name="connsiteY5" fmla="*/ 183833 h 461215"/>
              <a:gd name="connsiteX6" fmla="*/ 166208 w 532213"/>
              <a:gd name="connsiteY6" fmla="*/ 419100 h 461215"/>
              <a:gd name="connsiteX7" fmla="*/ 242408 w 532213"/>
              <a:gd name="connsiteY7" fmla="*/ 403860 h 461215"/>
              <a:gd name="connsiteX8" fmla="*/ 251690 w 532213"/>
              <a:gd name="connsiteY8" fmla="*/ 173529 h 461215"/>
              <a:gd name="connsiteX9" fmla="*/ 260029 w 532213"/>
              <a:gd name="connsiteY9" fmla="*/ 421480 h 461215"/>
              <a:gd name="connsiteX10" fmla="*/ 360656 w 532213"/>
              <a:gd name="connsiteY10" fmla="*/ 411942 h 461215"/>
              <a:gd name="connsiteX11" fmla="*/ 356847 w 532213"/>
              <a:gd name="connsiteY11" fmla="*/ 171242 h 461215"/>
              <a:gd name="connsiteX12" fmla="*/ 363038 w 532213"/>
              <a:gd name="connsiteY12" fmla="*/ 415657 h 461215"/>
              <a:gd name="connsiteX13" fmla="*/ 454384 w 532213"/>
              <a:gd name="connsiteY13" fmla="*/ 424706 h 461215"/>
              <a:gd name="connsiteX14" fmla="*/ 480101 w 532213"/>
              <a:gd name="connsiteY14" fmla="*/ 212105 h 461215"/>
              <a:gd name="connsiteX15" fmla="*/ 524348 w 532213"/>
              <a:gd name="connsiteY15" fmla="*/ 152400 h 461215"/>
              <a:gd name="connsiteX16" fmla="*/ 432908 w 532213"/>
              <a:gd name="connsiteY16" fmla="*/ 22860 h 461215"/>
              <a:gd name="connsiteX17" fmla="*/ 112868 w 532213"/>
              <a:gd name="connsiteY17" fmla="*/ 15240 h 461215"/>
              <a:gd name="connsiteX18" fmla="*/ 166208 w 532213"/>
              <a:gd name="connsiteY18" fmla="*/ 15240 h 461215"/>
              <a:gd name="connsiteX0" fmla="*/ 166208 w 528633"/>
              <a:gd name="connsiteY0" fmla="*/ 15240 h 461215"/>
              <a:gd name="connsiteX1" fmla="*/ 27486 w 528633"/>
              <a:gd name="connsiteY1" fmla="*/ 62979 h 461215"/>
              <a:gd name="connsiteX2" fmla="*/ 1292 w 528633"/>
              <a:gd name="connsiteY2" fmla="*/ 223664 h 461215"/>
              <a:gd name="connsiteX3" fmla="*/ 29048 w 528633"/>
              <a:gd name="connsiteY3" fmla="*/ 403860 h 461215"/>
              <a:gd name="connsiteX4" fmla="*/ 124337 w 528633"/>
              <a:gd name="connsiteY4" fmla="*/ 421848 h 461215"/>
              <a:gd name="connsiteX5" fmla="*/ 138586 w 528633"/>
              <a:gd name="connsiteY5" fmla="*/ 183833 h 461215"/>
              <a:gd name="connsiteX6" fmla="*/ 166208 w 528633"/>
              <a:gd name="connsiteY6" fmla="*/ 419100 h 461215"/>
              <a:gd name="connsiteX7" fmla="*/ 242408 w 528633"/>
              <a:gd name="connsiteY7" fmla="*/ 403860 h 461215"/>
              <a:gd name="connsiteX8" fmla="*/ 251690 w 528633"/>
              <a:gd name="connsiteY8" fmla="*/ 173529 h 461215"/>
              <a:gd name="connsiteX9" fmla="*/ 260029 w 528633"/>
              <a:gd name="connsiteY9" fmla="*/ 421480 h 461215"/>
              <a:gd name="connsiteX10" fmla="*/ 360656 w 528633"/>
              <a:gd name="connsiteY10" fmla="*/ 411942 h 461215"/>
              <a:gd name="connsiteX11" fmla="*/ 356847 w 528633"/>
              <a:gd name="connsiteY11" fmla="*/ 171242 h 461215"/>
              <a:gd name="connsiteX12" fmla="*/ 363038 w 528633"/>
              <a:gd name="connsiteY12" fmla="*/ 415657 h 461215"/>
              <a:gd name="connsiteX13" fmla="*/ 454384 w 528633"/>
              <a:gd name="connsiteY13" fmla="*/ 424706 h 461215"/>
              <a:gd name="connsiteX14" fmla="*/ 458620 w 528633"/>
              <a:gd name="connsiteY14" fmla="*/ 202754 h 461215"/>
              <a:gd name="connsiteX15" fmla="*/ 524348 w 528633"/>
              <a:gd name="connsiteY15" fmla="*/ 152400 h 461215"/>
              <a:gd name="connsiteX16" fmla="*/ 432908 w 528633"/>
              <a:gd name="connsiteY16" fmla="*/ 22860 h 461215"/>
              <a:gd name="connsiteX17" fmla="*/ 112868 w 528633"/>
              <a:gd name="connsiteY17" fmla="*/ 15240 h 461215"/>
              <a:gd name="connsiteX18" fmla="*/ 166208 w 528633"/>
              <a:gd name="connsiteY18" fmla="*/ 15240 h 461215"/>
              <a:gd name="connsiteX0" fmla="*/ 166208 w 521489"/>
              <a:gd name="connsiteY0" fmla="*/ 25956 h 471931"/>
              <a:gd name="connsiteX1" fmla="*/ 27486 w 521489"/>
              <a:gd name="connsiteY1" fmla="*/ 73695 h 471931"/>
              <a:gd name="connsiteX2" fmla="*/ 1292 w 521489"/>
              <a:gd name="connsiteY2" fmla="*/ 234380 h 471931"/>
              <a:gd name="connsiteX3" fmla="*/ 29048 w 521489"/>
              <a:gd name="connsiteY3" fmla="*/ 414576 h 471931"/>
              <a:gd name="connsiteX4" fmla="*/ 124337 w 521489"/>
              <a:gd name="connsiteY4" fmla="*/ 432564 h 471931"/>
              <a:gd name="connsiteX5" fmla="*/ 138586 w 521489"/>
              <a:gd name="connsiteY5" fmla="*/ 194549 h 471931"/>
              <a:gd name="connsiteX6" fmla="*/ 166208 w 521489"/>
              <a:gd name="connsiteY6" fmla="*/ 429816 h 471931"/>
              <a:gd name="connsiteX7" fmla="*/ 242408 w 521489"/>
              <a:gd name="connsiteY7" fmla="*/ 414576 h 471931"/>
              <a:gd name="connsiteX8" fmla="*/ 251690 w 521489"/>
              <a:gd name="connsiteY8" fmla="*/ 184245 h 471931"/>
              <a:gd name="connsiteX9" fmla="*/ 260029 w 521489"/>
              <a:gd name="connsiteY9" fmla="*/ 432196 h 471931"/>
              <a:gd name="connsiteX10" fmla="*/ 360656 w 521489"/>
              <a:gd name="connsiteY10" fmla="*/ 422658 h 471931"/>
              <a:gd name="connsiteX11" fmla="*/ 356847 w 521489"/>
              <a:gd name="connsiteY11" fmla="*/ 181958 h 471931"/>
              <a:gd name="connsiteX12" fmla="*/ 363038 w 521489"/>
              <a:gd name="connsiteY12" fmla="*/ 426373 h 471931"/>
              <a:gd name="connsiteX13" fmla="*/ 454384 w 521489"/>
              <a:gd name="connsiteY13" fmla="*/ 435422 h 471931"/>
              <a:gd name="connsiteX14" fmla="*/ 458620 w 521489"/>
              <a:gd name="connsiteY14" fmla="*/ 213470 h 471931"/>
              <a:gd name="connsiteX15" fmla="*/ 517204 w 521489"/>
              <a:gd name="connsiteY15" fmla="*/ 227410 h 471931"/>
              <a:gd name="connsiteX16" fmla="*/ 432908 w 521489"/>
              <a:gd name="connsiteY16" fmla="*/ 33576 h 471931"/>
              <a:gd name="connsiteX17" fmla="*/ 112868 w 521489"/>
              <a:gd name="connsiteY17" fmla="*/ 25956 h 471931"/>
              <a:gd name="connsiteX18" fmla="*/ 166208 w 521489"/>
              <a:gd name="connsiteY18" fmla="*/ 25956 h 471931"/>
              <a:gd name="connsiteX0" fmla="*/ 166208 w 522990"/>
              <a:gd name="connsiteY0" fmla="*/ 31215 h 477190"/>
              <a:gd name="connsiteX1" fmla="*/ 27486 w 522990"/>
              <a:gd name="connsiteY1" fmla="*/ 78954 h 477190"/>
              <a:gd name="connsiteX2" fmla="*/ 1292 w 522990"/>
              <a:gd name="connsiteY2" fmla="*/ 239639 h 477190"/>
              <a:gd name="connsiteX3" fmla="*/ 29048 w 522990"/>
              <a:gd name="connsiteY3" fmla="*/ 419835 h 477190"/>
              <a:gd name="connsiteX4" fmla="*/ 124337 w 522990"/>
              <a:gd name="connsiteY4" fmla="*/ 437823 h 477190"/>
              <a:gd name="connsiteX5" fmla="*/ 138586 w 522990"/>
              <a:gd name="connsiteY5" fmla="*/ 199808 h 477190"/>
              <a:gd name="connsiteX6" fmla="*/ 166208 w 522990"/>
              <a:gd name="connsiteY6" fmla="*/ 435075 h 477190"/>
              <a:gd name="connsiteX7" fmla="*/ 242408 w 522990"/>
              <a:gd name="connsiteY7" fmla="*/ 419835 h 477190"/>
              <a:gd name="connsiteX8" fmla="*/ 251690 w 522990"/>
              <a:gd name="connsiteY8" fmla="*/ 189504 h 477190"/>
              <a:gd name="connsiteX9" fmla="*/ 260029 w 522990"/>
              <a:gd name="connsiteY9" fmla="*/ 437455 h 477190"/>
              <a:gd name="connsiteX10" fmla="*/ 360656 w 522990"/>
              <a:gd name="connsiteY10" fmla="*/ 427917 h 477190"/>
              <a:gd name="connsiteX11" fmla="*/ 356847 w 522990"/>
              <a:gd name="connsiteY11" fmla="*/ 187217 h 477190"/>
              <a:gd name="connsiteX12" fmla="*/ 363038 w 522990"/>
              <a:gd name="connsiteY12" fmla="*/ 431632 h 477190"/>
              <a:gd name="connsiteX13" fmla="*/ 454384 w 522990"/>
              <a:gd name="connsiteY13" fmla="*/ 440681 h 477190"/>
              <a:gd name="connsiteX14" fmla="*/ 458620 w 522990"/>
              <a:gd name="connsiteY14" fmla="*/ 218729 h 477190"/>
              <a:gd name="connsiteX15" fmla="*/ 517204 w 522990"/>
              <a:gd name="connsiteY15" fmla="*/ 232669 h 477190"/>
              <a:gd name="connsiteX16" fmla="*/ 423904 w 522990"/>
              <a:gd name="connsiteY16" fmla="*/ 33576 h 477190"/>
              <a:gd name="connsiteX17" fmla="*/ 112868 w 522990"/>
              <a:gd name="connsiteY17" fmla="*/ 31215 h 477190"/>
              <a:gd name="connsiteX18" fmla="*/ 166208 w 522990"/>
              <a:gd name="connsiteY18" fmla="*/ 31215 h 477190"/>
              <a:gd name="connsiteX0" fmla="*/ 225833 w 531508"/>
              <a:gd name="connsiteY0" fmla="*/ 95624 h 477190"/>
              <a:gd name="connsiteX1" fmla="*/ 36004 w 531508"/>
              <a:gd name="connsiteY1" fmla="*/ 78954 h 477190"/>
              <a:gd name="connsiteX2" fmla="*/ 9810 w 531508"/>
              <a:gd name="connsiteY2" fmla="*/ 239639 h 477190"/>
              <a:gd name="connsiteX3" fmla="*/ 37566 w 531508"/>
              <a:gd name="connsiteY3" fmla="*/ 419835 h 477190"/>
              <a:gd name="connsiteX4" fmla="*/ 132855 w 531508"/>
              <a:gd name="connsiteY4" fmla="*/ 437823 h 477190"/>
              <a:gd name="connsiteX5" fmla="*/ 147104 w 531508"/>
              <a:gd name="connsiteY5" fmla="*/ 199808 h 477190"/>
              <a:gd name="connsiteX6" fmla="*/ 174726 w 531508"/>
              <a:gd name="connsiteY6" fmla="*/ 435075 h 477190"/>
              <a:gd name="connsiteX7" fmla="*/ 250926 w 531508"/>
              <a:gd name="connsiteY7" fmla="*/ 419835 h 477190"/>
              <a:gd name="connsiteX8" fmla="*/ 260208 w 531508"/>
              <a:gd name="connsiteY8" fmla="*/ 189504 h 477190"/>
              <a:gd name="connsiteX9" fmla="*/ 268547 w 531508"/>
              <a:gd name="connsiteY9" fmla="*/ 437455 h 477190"/>
              <a:gd name="connsiteX10" fmla="*/ 369174 w 531508"/>
              <a:gd name="connsiteY10" fmla="*/ 427917 h 477190"/>
              <a:gd name="connsiteX11" fmla="*/ 365365 w 531508"/>
              <a:gd name="connsiteY11" fmla="*/ 187217 h 477190"/>
              <a:gd name="connsiteX12" fmla="*/ 371556 w 531508"/>
              <a:gd name="connsiteY12" fmla="*/ 431632 h 477190"/>
              <a:gd name="connsiteX13" fmla="*/ 462902 w 531508"/>
              <a:gd name="connsiteY13" fmla="*/ 440681 h 477190"/>
              <a:gd name="connsiteX14" fmla="*/ 467138 w 531508"/>
              <a:gd name="connsiteY14" fmla="*/ 218729 h 477190"/>
              <a:gd name="connsiteX15" fmla="*/ 525722 w 531508"/>
              <a:gd name="connsiteY15" fmla="*/ 232669 h 477190"/>
              <a:gd name="connsiteX16" fmla="*/ 432422 w 531508"/>
              <a:gd name="connsiteY16" fmla="*/ 33576 h 477190"/>
              <a:gd name="connsiteX17" fmla="*/ 121386 w 531508"/>
              <a:gd name="connsiteY17" fmla="*/ 31215 h 477190"/>
              <a:gd name="connsiteX18" fmla="*/ 225833 w 531508"/>
              <a:gd name="connsiteY18" fmla="*/ 95624 h 477190"/>
              <a:gd name="connsiteX0" fmla="*/ 111836 w 521958"/>
              <a:gd name="connsiteY0" fmla="*/ 31215 h 477190"/>
              <a:gd name="connsiteX1" fmla="*/ 26454 w 521958"/>
              <a:gd name="connsiteY1" fmla="*/ 78954 h 477190"/>
              <a:gd name="connsiteX2" fmla="*/ 260 w 521958"/>
              <a:gd name="connsiteY2" fmla="*/ 239639 h 477190"/>
              <a:gd name="connsiteX3" fmla="*/ 28016 w 521958"/>
              <a:gd name="connsiteY3" fmla="*/ 419835 h 477190"/>
              <a:gd name="connsiteX4" fmla="*/ 123305 w 521958"/>
              <a:gd name="connsiteY4" fmla="*/ 437823 h 477190"/>
              <a:gd name="connsiteX5" fmla="*/ 137554 w 521958"/>
              <a:gd name="connsiteY5" fmla="*/ 199808 h 477190"/>
              <a:gd name="connsiteX6" fmla="*/ 165176 w 521958"/>
              <a:gd name="connsiteY6" fmla="*/ 435075 h 477190"/>
              <a:gd name="connsiteX7" fmla="*/ 241376 w 521958"/>
              <a:gd name="connsiteY7" fmla="*/ 419835 h 477190"/>
              <a:gd name="connsiteX8" fmla="*/ 250658 w 521958"/>
              <a:gd name="connsiteY8" fmla="*/ 189504 h 477190"/>
              <a:gd name="connsiteX9" fmla="*/ 258997 w 521958"/>
              <a:gd name="connsiteY9" fmla="*/ 437455 h 477190"/>
              <a:gd name="connsiteX10" fmla="*/ 359624 w 521958"/>
              <a:gd name="connsiteY10" fmla="*/ 427917 h 477190"/>
              <a:gd name="connsiteX11" fmla="*/ 355815 w 521958"/>
              <a:gd name="connsiteY11" fmla="*/ 187217 h 477190"/>
              <a:gd name="connsiteX12" fmla="*/ 362006 w 521958"/>
              <a:gd name="connsiteY12" fmla="*/ 431632 h 477190"/>
              <a:gd name="connsiteX13" fmla="*/ 453352 w 521958"/>
              <a:gd name="connsiteY13" fmla="*/ 440681 h 477190"/>
              <a:gd name="connsiteX14" fmla="*/ 457588 w 521958"/>
              <a:gd name="connsiteY14" fmla="*/ 218729 h 477190"/>
              <a:gd name="connsiteX15" fmla="*/ 516172 w 521958"/>
              <a:gd name="connsiteY15" fmla="*/ 232669 h 477190"/>
              <a:gd name="connsiteX16" fmla="*/ 422872 w 521958"/>
              <a:gd name="connsiteY16" fmla="*/ 33576 h 477190"/>
              <a:gd name="connsiteX17" fmla="*/ 111836 w 521958"/>
              <a:gd name="connsiteY17" fmla="*/ 31215 h 477190"/>
              <a:gd name="connsiteX0" fmla="*/ 145595 w 521958"/>
              <a:gd name="connsiteY0" fmla="*/ 26832 h 478066"/>
              <a:gd name="connsiteX1" fmla="*/ 26454 w 521958"/>
              <a:gd name="connsiteY1" fmla="*/ 79830 h 478066"/>
              <a:gd name="connsiteX2" fmla="*/ 260 w 521958"/>
              <a:gd name="connsiteY2" fmla="*/ 240515 h 478066"/>
              <a:gd name="connsiteX3" fmla="*/ 28016 w 521958"/>
              <a:gd name="connsiteY3" fmla="*/ 420711 h 478066"/>
              <a:gd name="connsiteX4" fmla="*/ 123305 w 521958"/>
              <a:gd name="connsiteY4" fmla="*/ 438699 h 478066"/>
              <a:gd name="connsiteX5" fmla="*/ 137554 w 521958"/>
              <a:gd name="connsiteY5" fmla="*/ 200684 h 478066"/>
              <a:gd name="connsiteX6" fmla="*/ 165176 w 521958"/>
              <a:gd name="connsiteY6" fmla="*/ 435951 h 478066"/>
              <a:gd name="connsiteX7" fmla="*/ 241376 w 521958"/>
              <a:gd name="connsiteY7" fmla="*/ 420711 h 478066"/>
              <a:gd name="connsiteX8" fmla="*/ 250658 w 521958"/>
              <a:gd name="connsiteY8" fmla="*/ 190380 h 478066"/>
              <a:gd name="connsiteX9" fmla="*/ 258997 w 521958"/>
              <a:gd name="connsiteY9" fmla="*/ 438331 h 478066"/>
              <a:gd name="connsiteX10" fmla="*/ 359624 w 521958"/>
              <a:gd name="connsiteY10" fmla="*/ 428793 h 478066"/>
              <a:gd name="connsiteX11" fmla="*/ 355815 w 521958"/>
              <a:gd name="connsiteY11" fmla="*/ 188093 h 478066"/>
              <a:gd name="connsiteX12" fmla="*/ 362006 w 521958"/>
              <a:gd name="connsiteY12" fmla="*/ 432508 h 478066"/>
              <a:gd name="connsiteX13" fmla="*/ 453352 w 521958"/>
              <a:gd name="connsiteY13" fmla="*/ 441557 h 478066"/>
              <a:gd name="connsiteX14" fmla="*/ 457588 w 521958"/>
              <a:gd name="connsiteY14" fmla="*/ 219605 h 478066"/>
              <a:gd name="connsiteX15" fmla="*/ 516172 w 521958"/>
              <a:gd name="connsiteY15" fmla="*/ 233545 h 478066"/>
              <a:gd name="connsiteX16" fmla="*/ 422872 w 521958"/>
              <a:gd name="connsiteY16" fmla="*/ 34452 h 478066"/>
              <a:gd name="connsiteX17" fmla="*/ 145595 w 521958"/>
              <a:gd name="connsiteY17" fmla="*/ 26832 h 478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21958" h="478066">
                <a:moveTo>
                  <a:pt x="145595" y="26832"/>
                </a:moveTo>
                <a:cubicBezTo>
                  <a:pt x="79525" y="34395"/>
                  <a:pt x="50677" y="44216"/>
                  <a:pt x="26454" y="79830"/>
                </a:cubicBezTo>
                <a:cubicBezTo>
                  <a:pt x="2232" y="115444"/>
                  <a:pt x="0" y="183702"/>
                  <a:pt x="260" y="240515"/>
                </a:cubicBezTo>
                <a:cubicBezTo>
                  <a:pt x="520" y="297328"/>
                  <a:pt x="7509" y="387681"/>
                  <a:pt x="28016" y="420711"/>
                </a:cubicBezTo>
                <a:cubicBezTo>
                  <a:pt x="48523" y="453741"/>
                  <a:pt x="105049" y="475370"/>
                  <a:pt x="123305" y="438699"/>
                </a:cubicBezTo>
                <a:cubicBezTo>
                  <a:pt x="141561" y="402028"/>
                  <a:pt x="135991" y="295804"/>
                  <a:pt x="137554" y="200684"/>
                </a:cubicBezTo>
                <a:cubicBezTo>
                  <a:pt x="147103" y="276121"/>
                  <a:pt x="147872" y="399280"/>
                  <a:pt x="165176" y="435951"/>
                </a:cubicBezTo>
                <a:cubicBezTo>
                  <a:pt x="182480" y="472622"/>
                  <a:pt x="227129" y="461640"/>
                  <a:pt x="241376" y="420711"/>
                </a:cubicBezTo>
                <a:cubicBezTo>
                  <a:pt x="255623" y="379783"/>
                  <a:pt x="242169" y="310995"/>
                  <a:pt x="250658" y="190380"/>
                </a:cubicBezTo>
                <a:cubicBezTo>
                  <a:pt x="254457" y="271054"/>
                  <a:pt x="240836" y="398596"/>
                  <a:pt x="258997" y="438331"/>
                </a:cubicBezTo>
                <a:cubicBezTo>
                  <a:pt x="277158" y="478066"/>
                  <a:pt x="343488" y="470499"/>
                  <a:pt x="359624" y="428793"/>
                </a:cubicBezTo>
                <a:cubicBezTo>
                  <a:pt x="375760" y="387087"/>
                  <a:pt x="355418" y="187474"/>
                  <a:pt x="355815" y="188093"/>
                </a:cubicBezTo>
                <a:cubicBezTo>
                  <a:pt x="356212" y="188712"/>
                  <a:pt x="345750" y="390264"/>
                  <a:pt x="362006" y="432508"/>
                </a:cubicBezTo>
                <a:cubicBezTo>
                  <a:pt x="378262" y="474752"/>
                  <a:pt x="437422" y="477041"/>
                  <a:pt x="453352" y="441557"/>
                </a:cubicBezTo>
                <a:cubicBezTo>
                  <a:pt x="469282" y="406073"/>
                  <a:pt x="447118" y="254274"/>
                  <a:pt x="457588" y="219605"/>
                </a:cubicBezTo>
                <a:cubicBezTo>
                  <a:pt x="468058" y="184936"/>
                  <a:pt x="521958" y="264404"/>
                  <a:pt x="516172" y="233545"/>
                </a:cubicBezTo>
                <a:cubicBezTo>
                  <a:pt x="510386" y="202686"/>
                  <a:pt x="484635" y="68904"/>
                  <a:pt x="422872" y="34452"/>
                </a:cubicBezTo>
                <a:cubicBezTo>
                  <a:pt x="361109" y="0"/>
                  <a:pt x="211665" y="19269"/>
                  <a:pt x="145595" y="26832"/>
                </a:cubicBezTo>
                <a:close/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5" name="Oval 74"/>
          <p:cNvSpPr/>
          <p:nvPr/>
        </p:nvSpPr>
        <p:spPr>
          <a:xfrm>
            <a:off x="6732240" y="3933056"/>
            <a:ext cx="216024" cy="28803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4" name="Group 83"/>
          <p:cNvGrpSpPr/>
          <p:nvPr/>
        </p:nvGrpSpPr>
        <p:grpSpPr>
          <a:xfrm>
            <a:off x="3347864" y="3346449"/>
            <a:ext cx="898741" cy="1461246"/>
            <a:chOff x="2665147" y="743618"/>
            <a:chExt cx="898741" cy="1461246"/>
          </a:xfrm>
        </p:grpSpPr>
        <p:sp>
          <p:nvSpPr>
            <p:cNvPr id="77" name="Arc 76"/>
            <p:cNvSpPr/>
            <p:nvPr/>
          </p:nvSpPr>
          <p:spPr>
            <a:xfrm rot="10800000">
              <a:off x="2665147" y="1306126"/>
              <a:ext cx="898741" cy="898738"/>
            </a:xfrm>
            <a:prstGeom prst="arc">
              <a:avLst>
                <a:gd name="adj1" fmla="val 1360888"/>
                <a:gd name="adj2" fmla="val 9343780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78" name="Group 77"/>
            <p:cNvGrpSpPr/>
            <p:nvPr/>
          </p:nvGrpSpPr>
          <p:grpSpPr>
            <a:xfrm>
              <a:off x="2813378" y="846407"/>
              <a:ext cx="549738" cy="199699"/>
              <a:chOff x="3736641" y="3463366"/>
              <a:chExt cx="549738" cy="199699"/>
            </a:xfrm>
          </p:grpSpPr>
          <p:sp>
            <p:nvSpPr>
              <p:cNvPr id="79" name="Oval 78"/>
              <p:cNvSpPr/>
              <p:nvPr/>
            </p:nvSpPr>
            <p:spPr>
              <a:xfrm>
                <a:off x="3736641" y="3463366"/>
                <a:ext cx="81704" cy="199699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0" name="Oval 79"/>
              <p:cNvSpPr/>
              <p:nvPr/>
            </p:nvSpPr>
            <p:spPr>
              <a:xfrm>
                <a:off x="4204675" y="3463366"/>
                <a:ext cx="81704" cy="199699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81" name="Group 30"/>
            <p:cNvGrpSpPr/>
            <p:nvPr/>
          </p:nvGrpSpPr>
          <p:grpSpPr>
            <a:xfrm>
              <a:off x="2771800" y="743618"/>
              <a:ext cx="653953" cy="93094"/>
              <a:chOff x="3385728" y="2474503"/>
              <a:chExt cx="768575" cy="162409"/>
            </a:xfrm>
          </p:grpSpPr>
          <p:cxnSp>
            <p:nvCxnSpPr>
              <p:cNvPr id="82" name="Straight Connector 81"/>
              <p:cNvCxnSpPr/>
              <p:nvPr/>
            </p:nvCxnSpPr>
            <p:spPr>
              <a:xfrm>
                <a:off x="3385728" y="2492896"/>
                <a:ext cx="216024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 flipV="1">
                <a:off x="3938279" y="2474503"/>
                <a:ext cx="216024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38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3.33333E-6 L 0.00035 -0.0243 L 0.00087 -3.33333E-6 L 0.00139 -0.0243 L 0.00191 -3.33333E-6 L 0.00226 -0.0243 L 0.00278 -3.33333E-6 L 0.0033 -0.0243 L 0.00382 -3.33333E-6 L 0.00417 -0.0243 L 0.00469 -3.33333E-6 L 0.00521 -0.0243 L 0.00556 -3.33333E-6 L 0.00608 -0.0243 L 0.0066 -3.33333E-6 L 0.00712 -0.0243 L 0.00764 -3.33333E-6 " pathEditMode="relative" rAng="0" ptsTypes="FFFFFFFFFFFFFFFFF">
                                      <p:cBhvr>
                                        <p:cTn id="57" dur="5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" y="-12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38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3.33333E-6 L -0.0007 -0.0243 L -0.00122 -3.33333E-6 L -0.00174 -0.0243 L -0.00226 -3.33333E-6 L -0.00278 -0.0243 L -0.0033 -3.33333E-6 L -0.00365 -0.0243 L -0.004 -3.33333E-6 L -0.00452 -0.0243 L -0.00504 -3.33333E-6 L -0.00556 -0.0243 L -0.00608 -3.33333E-6 L -0.0066 -0.0243 L -0.00712 -3.33333E-6 L -0.00747 -0.0243 L -0.00764 -3.33333E-6 " pathEditMode="relative" rAng="0" ptsTypes="FFFFFFFFFFFFFFFFF">
                                      <p:cBhvr>
                                        <p:cTn id="59" dur="5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" y="-12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" grpId="0" animBg="1"/>
      <p:bldP spid="173" grpId="1" animBg="1"/>
      <p:bldP spid="174" grpId="0" animBg="1"/>
      <p:bldP spid="174" grpId="1" animBg="1"/>
      <p:bldP spid="175" grpId="0" animBg="1"/>
      <p:bldP spid="175" grpId="1" animBg="1"/>
      <p:bldP spid="176" grpId="0" animBg="1"/>
      <p:bldP spid="176" grpId="1" animBg="1"/>
      <p:bldP spid="180" grpId="0" animBg="1"/>
      <p:bldP spid="148" grpId="0" animBg="1"/>
      <p:bldP spid="148" grpId="1" animBg="1"/>
      <p:bldP spid="149" grpId="0" animBg="1"/>
      <p:bldP spid="149" grpId="1" animBg="1"/>
      <p:bldP spid="151" grpId="0" animBg="1"/>
      <p:bldP spid="151" grpId="1" animBg="1"/>
      <p:bldP spid="154" grpId="0" animBg="1"/>
      <p:bldP spid="154" grpId="1" animBg="1"/>
      <p:bldP spid="155" grpId="0" animBg="1"/>
      <p:bldP spid="155" grpId="1" animBg="1"/>
      <p:bldP spid="108" grpId="0" animBg="1"/>
      <p:bldP spid="108" grpId="1" animBg="1"/>
      <p:bldP spid="109" grpId="0" animBg="1"/>
      <p:bldP spid="109" grpId="1" animBg="1"/>
      <p:bldP spid="63" grpId="0" animBg="1"/>
      <p:bldP spid="63" grpId="1" animBg="1"/>
      <p:bldP spid="73" grpId="0" animBg="1"/>
      <p:bldP spid="73" grpId="1" animBg="1"/>
      <p:bldP spid="73" grpId="2" animBg="1"/>
      <p:bldP spid="74" grpId="0" animBg="1"/>
      <p:bldP spid="74" grpId="1" animBg="1"/>
      <p:bldP spid="74" grpId="2" animBg="1"/>
      <p:bldP spid="75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roup 172"/>
          <p:cNvGrpSpPr/>
          <p:nvPr/>
        </p:nvGrpSpPr>
        <p:grpSpPr>
          <a:xfrm>
            <a:off x="-1476672" y="332656"/>
            <a:ext cx="11017224" cy="5040560"/>
            <a:chOff x="-1476672" y="332656"/>
            <a:chExt cx="11017224" cy="5040560"/>
          </a:xfrm>
        </p:grpSpPr>
        <p:cxnSp>
          <p:nvCxnSpPr>
            <p:cNvPr id="174" name="Straight Connector 6"/>
            <p:cNvCxnSpPr/>
            <p:nvPr/>
          </p:nvCxnSpPr>
          <p:spPr>
            <a:xfrm>
              <a:off x="-1476672" y="5373216"/>
              <a:ext cx="1101722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5" name="Group 14"/>
            <p:cNvGrpSpPr/>
            <p:nvPr/>
          </p:nvGrpSpPr>
          <p:grpSpPr>
            <a:xfrm>
              <a:off x="-1441176" y="332656"/>
              <a:ext cx="4824536" cy="4779912"/>
              <a:chOff x="-900608" y="-171400"/>
              <a:chExt cx="4824536" cy="4779912"/>
            </a:xfrm>
          </p:grpSpPr>
          <p:sp>
            <p:nvSpPr>
              <p:cNvPr id="176" name="Rectangle 175"/>
              <p:cNvSpPr/>
              <p:nvPr/>
            </p:nvSpPr>
            <p:spPr>
              <a:xfrm>
                <a:off x="3563888" y="-171400"/>
                <a:ext cx="360040" cy="4779912"/>
              </a:xfrm>
              <a:prstGeom prst="rect">
                <a:avLst/>
              </a:prstGeom>
              <a:solidFill>
                <a:srgbClr val="C0C0C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77" name="Group 10"/>
              <p:cNvGrpSpPr/>
              <p:nvPr/>
            </p:nvGrpSpPr>
            <p:grpSpPr>
              <a:xfrm>
                <a:off x="-900608" y="332656"/>
                <a:ext cx="4464496" cy="2952328"/>
                <a:chOff x="-900608" y="332656"/>
                <a:chExt cx="4464496" cy="2952328"/>
              </a:xfrm>
            </p:grpSpPr>
            <p:sp>
              <p:nvSpPr>
                <p:cNvPr id="181" name="Rectangle 2"/>
                <p:cNvSpPr/>
                <p:nvPr/>
              </p:nvSpPr>
              <p:spPr>
                <a:xfrm>
                  <a:off x="-900608" y="332656"/>
                  <a:ext cx="4464496" cy="2952328"/>
                </a:xfrm>
                <a:prstGeom prst="rect">
                  <a:avLst/>
                </a:prstGeom>
                <a:solidFill>
                  <a:srgbClr val="B2B2B2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82" name="Rounded Rectangle 3"/>
                <p:cNvSpPr/>
                <p:nvPr/>
              </p:nvSpPr>
              <p:spPr>
                <a:xfrm>
                  <a:off x="-756592" y="404664"/>
                  <a:ext cx="4248472" cy="2808312"/>
                </a:xfrm>
                <a:prstGeom prst="roundRect">
                  <a:avLst>
                    <a:gd name="adj" fmla="val 5992"/>
                  </a:avLst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178" name="Group 11"/>
              <p:cNvGrpSpPr/>
              <p:nvPr/>
            </p:nvGrpSpPr>
            <p:grpSpPr>
              <a:xfrm>
                <a:off x="-900608" y="1268760"/>
                <a:ext cx="4464496" cy="2952328"/>
                <a:chOff x="-900608" y="1268760"/>
                <a:chExt cx="4464496" cy="2952328"/>
              </a:xfrm>
            </p:grpSpPr>
            <p:sp>
              <p:nvSpPr>
                <p:cNvPr id="179" name="Rectangle 4"/>
                <p:cNvSpPr/>
                <p:nvPr/>
              </p:nvSpPr>
              <p:spPr>
                <a:xfrm>
                  <a:off x="-900608" y="1268760"/>
                  <a:ext cx="4464496" cy="2952328"/>
                </a:xfrm>
                <a:prstGeom prst="rect">
                  <a:avLst/>
                </a:prstGeom>
                <a:solidFill>
                  <a:srgbClr val="B2B2B2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80" name="Rounded Rectangle 179"/>
                <p:cNvSpPr/>
                <p:nvPr/>
              </p:nvSpPr>
              <p:spPr>
                <a:xfrm>
                  <a:off x="-756592" y="1340768"/>
                  <a:ext cx="4248472" cy="2808312"/>
                </a:xfrm>
                <a:prstGeom prst="roundRect">
                  <a:avLst>
                    <a:gd name="adj" fmla="val 5992"/>
                  </a:avLst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</p:grpSp>
      <p:sp>
        <p:nvSpPr>
          <p:cNvPr id="3" name="Rounded Rectangle 2"/>
          <p:cNvSpPr/>
          <p:nvPr/>
        </p:nvSpPr>
        <p:spPr>
          <a:xfrm>
            <a:off x="4067944" y="404664"/>
            <a:ext cx="4752529" cy="3528392"/>
          </a:xfrm>
          <a:prstGeom prst="roundRect">
            <a:avLst>
              <a:gd name="adj" fmla="val 6871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58" name="Group 157"/>
          <p:cNvGrpSpPr/>
          <p:nvPr/>
        </p:nvGrpSpPr>
        <p:grpSpPr>
          <a:xfrm>
            <a:off x="4067944" y="764704"/>
            <a:ext cx="4752528" cy="2761106"/>
            <a:chOff x="-700311" y="332656"/>
            <a:chExt cx="9851047" cy="5723228"/>
          </a:xfrm>
        </p:grpSpPr>
        <p:grpSp>
          <p:nvGrpSpPr>
            <p:cNvPr id="94" name="Group 93"/>
            <p:cNvGrpSpPr/>
            <p:nvPr/>
          </p:nvGrpSpPr>
          <p:grpSpPr>
            <a:xfrm>
              <a:off x="3491880" y="332656"/>
              <a:ext cx="3456384" cy="4082910"/>
              <a:chOff x="2483768" y="943756"/>
              <a:chExt cx="4176464" cy="4933516"/>
            </a:xfrm>
          </p:grpSpPr>
          <p:sp>
            <p:nvSpPr>
              <p:cNvPr id="95" name="Isosceles Triangle 94"/>
              <p:cNvSpPr/>
              <p:nvPr/>
            </p:nvSpPr>
            <p:spPr>
              <a:xfrm>
                <a:off x="2483768" y="3356992"/>
                <a:ext cx="2304256" cy="2520280"/>
              </a:xfrm>
              <a:prstGeom prst="triangle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96" name="Group 7"/>
              <p:cNvGrpSpPr/>
              <p:nvPr/>
            </p:nvGrpSpPr>
            <p:grpSpPr>
              <a:xfrm rot="19688342">
                <a:off x="2483768" y="943756"/>
                <a:ext cx="4176464" cy="4608512"/>
                <a:chOff x="971600" y="1052736"/>
                <a:chExt cx="4176464" cy="4608512"/>
              </a:xfrm>
            </p:grpSpPr>
            <p:sp>
              <p:nvSpPr>
                <p:cNvPr id="97" name="Oval 96"/>
                <p:cNvSpPr/>
                <p:nvPr/>
              </p:nvSpPr>
              <p:spPr>
                <a:xfrm>
                  <a:off x="1331640" y="2493541"/>
                  <a:ext cx="1800200" cy="1871564"/>
                </a:xfrm>
                <a:prstGeom prst="ellipse">
                  <a:avLst/>
                </a:prstGeom>
                <a:solidFill>
                  <a:srgbClr val="DDDDDD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98" name="Isosceles Triangle 97"/>
                <p:cNvSpPr/>
                <p:nvPr/>
              </p:nvSpPr>
              <p:spPr>
                <a:xfrm rot="16200000">
                  <a:off x="683568" y="2204864"/>
                  <a:ext cx="4608512" cy="2304256"/>
                </a:xfrm>
                <a:prstGeom prst="triangle">
                  <a:avLst>
                    <a:gd name="adj" fmla="val 50320"/>
                  </a:avLst>
                </a:prstGeom>
                <a:solidFill>
                  <a:srgbClr val="5F5F5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99" name="Oval 98"/>
                <p:cNvSpPr/>
                <p:nvPr/>
              </p:nvSpPr>
              <p:spPr>
                <a:xfrm>
                  <a:off x="3419872" y="1052736"/>
                  <a:ext cx="1728192" cy="4608512"/>
                </a:xfrm>
                <a:prstGeom prst="ellipse">
                  <a:avLst/>
                </a:prstGeom>
                <a:solidFill>
                  <a:srgbClr val="DDDDDD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00" name="Oval 3"/>
                <p:cNvSpPr/>
                <p:nvPr/>
              </p:nvSpPr>
              <p:spPr>
                <a:xfrm>
                  <a:off x="971600" y="2493541"/>
                  <a:ext cx="1800200" cy="1871564"/>
                </a:xfrm>
                <a:prstGeom prst="ellipse">
                  <a:avLst/>
                </a:prstGeom>
                <a:solidFill>
                  <a:srgbClr val="DDDDDD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01" name="Isosceles Triangle 5"/>
                <p:cNvSpPr/>
                <p:nvPr/>
              </p:nvSpPr>
              <p:spPr>
                <a:xfrm rot="5400000">
                  <a:off x="4355976" y="2708920"/>
                  <a:ext cx="216024" cy="1224136"/>
                </a:xfrm>
                <a:prstGeom prst="triangle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grpSp>
          <p:nvGrpSpPr>
            <p:cNvPr id="102" name="Group 101"/>
            <p:cNvGrpSpPr/>
            <p:nvPr/>
          </p:nvGrpSpPr>
          <p:grpSpPr>
            <a:xfrm>
              <a:off x="-700311" y="3429000"/>
              <a:ext cx="9851047" cy="2626884"/>
              <a:chOff x="-1843537" y="3284984"/>
              <a:chExt cx="11239373" cy="2997094"/>
            </a:xfrm>
          </p:grpSpPr>
          <p:grpSp>
            <p:nvGrpSpPr>
              <p:cNvPr id="103" name="Group 146"/>
              <p:cNvGrpSpPr/>
              <p:nvPr/>
            </p:nvGrpSpPr>
            <p:grpSpPr>
              <a:xfrm rot="20078156">
                <a:off x="7572537" y="3284984"/>
                <a:ext cx="331374" cy="323286"/>
                <a:chOff x="4456035" y="44624"/>
                <a:chExt cx="1457890" cy="1422310"/>
              </a:xfrm>
            </p:grpSpPr>
            <p:cxnSp>
              <p:nvCxnSpPr>
                <p:cNvPr id="149" name="Straight Connector 2"/>
                <p:cNvCxnSpPr/>
                <p:nvPr/>
              </p:nvCxnSpPr>
              <p:spPr>
                <a:xfrm rot="1524040" flipV="1">
                  <a:off x="5091190" y="389137"/>
                  <a:ext cx="0" cy="1077797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0" name="Straight Connector 149"/>
                <p:cNvCxnSpPr/>
                <p:nvPr/>
              </p:nvCxnSpPr>
              <p:spPr>
                <a:xfrm rot="1524040" flipV="1">
                  <a:off x="4456035" y="786799"/>
                  <a:ext cx="1212522" cy="404174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1" name="Straight Connector 150"/>
                <p:cNvCxnSpPr/>
                <p:nvPr/>
              </p:nvCxnSpPr>
              <p:spPr>
                <a:xfrm rot="1524040">
                  <a:off x="4456035" y="854161"/>
                  <a:ext cx="1212522" cy="269449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2" name="Straight Connector 151"/>
                <p:cNvCxnSpPr/>
                <p:nvPr/>
              </p:nvCxnSpPr>
              <p:spPr>
                <a:xfrm rot="1524040" flipV="1">
                  <a:off x="5105577" y="532022"/>
                  <a:ext cx="808348" cy="33681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3" name="Straight Connector 152"/>
                <p:cNvCxnSpPr/>
                <p:nvPr/>
              </p:nvCxnSpPr>
              <p:spPr>
                <a:xfrm rot="1524040" flipH="1">
                  <a:off x="5762553" y="677069"/>
                  <a:ext cx="67362" cy="202087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4" name="Straight Connector 153"/>
                <p:cNvCxnSpPr/>
                <p:nvPr/>
              </p:nvCxnSpPr>
              <p:spPr>
                <a:xfrm rot="1524040" flipH="1">
                  <a:off x="5701703" y="648175"/>
                  <a:ext cx="67362" cy="202087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Straight Connector 154"/>
                <p:cNvCxnSpPr/>
                <p:nvPr/>
              </p:nvCxnSpPr>
              <p:spPr>
                <a:xfrm rot="1524040" flipH="1">
                  <a:off x="5640853" y="619280"/>
                  <a:ext cx="67362" cy="202087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6" name="Pie 155"/>
                <p:cNvSpPr/>
                <p:nvPr/>
              </p:nvSpPr>
              <p:spPr>
                <a:xfrm rot="1328900">
                  <a:off x="4676605" y="48073"/>
                  <a:ext cx="471536" cy="471536"/>
                </a:xfrm>
                <a:prstGeom prst="pie">
                  <a:avLst/>
                </a:prstGeom>
                <a:solidFill>
                  <a:schemeClr val="tx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" name="Oval 156"/>
                <p:cNvSpPr/>
                <p:nvPr/>
              </p:nvSpPr>
              <p:spPr>
                <a:xfrm>
                  <a:off x="4716016" y="44624"/>
                  <a:ext cx="432048" cy="432048"/>
                </a:xfrm>
                <a:prstGeom prst="ellips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04" name="Rectangle 103"/>
              <p:cNvSpPr/>
              <p:nvPr/>
            </p:nvSpPr>
            <p:spPr>
              <a:xfrm>
                <a:off x="3203617" y="4530811"/>
                <a:ext cx="4334013" cy="1751115"/>
              </a:xfrm>
              <a:prstGeom prst="rect">
                <a:avLst/>
              </a:prstGeom>
              <a:solidFill>
                <a:srgbClr val="CC66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3203617" y="3917921"/>
                <a:ext cx="700447" cy="2364005"/>
              </a:xfrm>
              <a:prstGeom prst="rect">
                <a:avLst/>
              </a:prstGeom>
              <a:solidFill>
                <a:srgbClr val="CC66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6" name="Rectangle 105"/>
              <p:cNvSpPr/>
              <p:nvPr/>
            </p:nvSpPr>
            <p:spPr>
              <a:xfrm>
                <a:off x="7537632" y="3830364"/>
                <a:ext cx="1858204" cy="2451560"/>
              </a:xfrm>
              <a:prstGeom prst="rect">
                <a:avLst/>
              </a:prstGeom>
              <a:solidFill>
                <a:srgbClr val="CC66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2328058" y="4511882"/>
                <a:ext cx="875558" cy="1225780"/>
              </a:xfrm>
              <a:prstGeom prst="rect">
                <a:avLst/>
              </a:prstGeom>
              <a:solidFill>
                <a:srgbClr val="CC66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8" name="Rectangle 107"/>
              <p:cNvSpPr/>
              <p:nvPr/>
            </p:nvSpPr>
            <p:spPr>
              <a:xfrm>
                <a:off x="3904063" y="4080091"/>
                <a:ext cx="3633567" cy="43777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9" name="Rectangle 108"/>
              <p:cNvSpPr/>
              <p:nvPr/>
            </p:nvSpPr>
            <p:spPr>
              <a:xfrm>
                <a:off x="2284281" y="4074103"/>
                <a:ext cx="919336" cy="43777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0" name="Rectangle 10"/>
              <p:cNvSpPr/>
              <p:nvPr/>
            </p:nvSpPr>
            <p:spPr>
              <a:xfrm>
                <a:off x="3947841" y="4586137"/>
                <a:ext cx="612891" cy="350223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1" name="Rectangle 110"/>
              <p:cNvSpPr/>
              <p:nvPr/>
            </p:nvSpPr>
            <p:spPr>
              <a:xfrm>
                <a:off x="4676790" y="4586137"/>
                <a:ext cx="612891" cy="350223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12" name="Rectangle 111"/>
              <p:cNvSpPr/>
              <p:nvPr/>
            </p:nvSpPr>
            <p:spPr>
              <a:xfrm>
                <a:off x="5392513" y="4586137"/>
                <a:ext cx="612891" cy="350223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6136737" y="4586137"/>
                <a:ext cx="612891" cy="350223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6880962" y="4586137"/>
                <a:ext cx="612891" cy="350223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15" name="Rectangle 12"/>
              <p:cNvSpPr/>
              <p:nvPr/>
            </p:nvSpPr>
            <p:spPr>
              <a:xfrm>
                <a:off x="4079175" y="5066425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6" name="Rectangle 13"/>
              <p:cNvSpPr/>
              <p:nvPr/>
            </p:nvSpPr>
            <p:spPr>
              <a:xfrm>
                <a:off x="4692066" y="5066425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7" name="Rectangle 14"/>
              <p:cNvSpPr/>
              <p:nvPr/>
            </p:nvSpPr>
            <p:spPr>
              <a:xfrm>
                <a:off x="5304957" y="5066425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8" name="Rectangle 117"/>
              <p:cNvSpPr/>
              <p:nvPr/>
            </p:nvSpPr>
            <p:spPr>
              <a:xfrm>
                <a:off x="6443182" y="5066425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7012295" y="5066425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3991619" y="5661296"/>
                <a:ext cx="1882450" cy="131334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1" name="Parallelogram 120"/>
              <p:cNvSpPr/>
              <p:nvPr/>
            </p:nvSpPr>
            <p:spPr>
              <a:xfrm rot="5400000">
                <a:off x="6334297" y="5735413"/>
                <a:ext cx="611773" cy="481557"/>
              </a:xfrm>
              <a:prstGeom prst="parallelogram">
                <a:avLst>
                  <a:gd name="adj" fmla="val 0"/>
                </a:avLst>
              </a:prstGeom>
              <a:solidFill>
                <a:schemeClr val="accent1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2" name="Parallelogram 121"/>
              <p:cNvSpPr/>
              <p:nvPr/>
            </p:nvSpPr>
            <p:spPr>
              <a:xfrm rot="5400000" flipV="1">
                <a:off x="6858190" y="5735260"/>
                <a:ext cx="611773" cy="481557"/>
              </a:xfrm>
              <a:prstGeom prst="parallelogram">
                <a:avLst>
                  <a:gd name="adj" fmla="val 0"/>
                </a:avLst>
              </a:prstGeom>
              <a:solidFill>
                <a:schemeClr val="accent1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3" name="Rectangle 122"/>
              <p:cNvSpPr/>
              <p:nvPr/>
            </p:nvSpPr>
            <p:spPr>
              <a:xfrm>
                <a:off x="7712742" y="3548769"/>
                <a:ext cx="43778" cy="569112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4" name="TextBox 123"/>
              <p:cNvSpPr txBox="1"/>
              <p:nvPr/>
            </p:nvSpPr>
            <p:spPr>
              <a:xfrm>
                <a:off x="7800297" y="3986546"/>
                <a:ext cx="1585389" cy="47311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7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Meteorology</a:t>
                </a:r>
                <a:endParaRPr lang="en-GB" sz="12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" name="Rectangle 124"/>
              <p:cNvSpPr/>
              <p:nvPr/>
            </p:nvSpPr>
            <p:spPr>
              <a:xfrm>
                <a:off x="2371836" y="4555660"/>
                <a:ext cx="612891" cy="350223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6" name="Rectangle 125"/>
              <p:cNvSpPr/>
              <p:nvPr/>
            </p:nvSpPr>
            <p:spPr>
              <a:xfrm>
                <a:off x="2503170" y="5015327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7" name="Rectangle 15"/>
              <p:cNvSpPr/>
              <p:nvPr/>
            </p:nvSpPr>
            <p:spPr>
              <a:xfrm>
                <a:off x="5874070" y="5066425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28" name="Group 116"/>
              <p:cNvGrpSpPr/>
              <p:nvPr/>
            </p:nvGrpSpPr>
            <p:grpSpPr>
              <a:xfrm rot="10800000">
                <a:off x="7887854" y="3855684"/>
                <a:ext cx="262667" cy="393530"/>
                <a:chOff x="3242145" y="1284655"/>
                <a:chExt cx="1724614" cy="2909514"/>
              </a:xfrm>
            </p:grpSpPr>
            <p:sp>
              <p:nvSpPr>
                <p:cNvPr id="141" name="Isosceles Triangle 140"/>
                <p:cNvSpPr/>
                <p:nvPr/>
              </p:nvSpPr>
              <p:spPr>
                <a:xfrm rot="16200000">
                  <a:off x="2499521" y="2155400"/>
                  <a:ext cx="2781393" cy="1296145"/>
                </a:xfrm>
                <a:prstGeom prst="triangle">
                  <a:avLst/>
                </a:prstGeom>
                <a:noFill/>
                <a:ln w="381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grpSp>
              <p:nvGrpSpPr>
                <p:cNvPr id="142" name="Group 51"/>
                <p:cNvGrpSpPr/>
                <p:nvPr/>
              </p:nvGrpSpPr>
              <p:grpSpPr>
                <a:xfrm rot="731531" flipH="1">
                  <a:off x="4043869" y="1284655"/>
                  <a:ext cx="891094" cy="549104"/>
                  <a:chOff x="2195736" y="1196752"/>
                  <a:chExt cx="1296144" cy="792088"/>
                </a:xfrm>
                <a:solidFill>
                  <a:srgbClr val="FFFF00"/>
                </a:solidFill>
              </p:grpSpPr>
              <p:sp>
                <p:nvSpPr>
                  <p:cNvPr id="147" name="Freeform 35"/>
                  <p:cNvSpPr/>
                  <p:nvPr/>
                </p:nvSpPr>
                <p:spPr>
                  <a:xfrm>
                    <a:off x="2195736" y="1484784"/>
                    <a:ext cx="1296144" cy="145366"/>
                  </a:xfrm>
                  <a:custGeom>
                    <a:avLst/>
                    <a:gdLst>
                      <a:gd name="connsiteX0" fmla="*/ 0 w 1209821"/>
                      <a:gd name="connsiteY0" fmla="*/ 0 h 138332"/>
                      <a:gd name="connsiteX1" fmla="*/ 337625 w 1209821"/>
                      <a:gd name="connsiteY1" fmla="*/ 112541 h 138332"/>
                      <a:gd name="connsiteX2" fmla="*/ 928468 w 1209821"/>
                      <a:gd name="connsiteY2" fmla="*/ 126609 h 138332"/>
                      <a:gd name="connsiteX3" fmla="*/ 1209821 w 1209821"/>
                      <a:gd name="connsiteY3" fmla="*/ 42203 h 138332"/>
                      <a:gd name="connsiteX0" fmla="*/ 0 w 1296144"/>
                      <a:gd name="connsiteY0" fmla="*/ 0 h 145366"/>
                      <a:gd name="connsiteX1" fmla="*/ 337625 w 1296144"/>
                      <a:gd name="connsiteY1" fmla="*/ 112541 h 145366"/>
                      <a:gd name="connsiteX2" fmla="*/ 928468 w 1296144"/>
                      <a:gd name="connsiteY2" fmla="*/ 126609 h 145366"/>
                      <a:gd name="connsiteX3" fmla="*/ 1296144 w 1296144"/>
                      <a:gd name="connsiteY3" fmla="*/ 0 h 14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96144" h="145366">
                        <a:moveTo>
                          <a:pt x="0" y="0"/>
                        </a:moveTo>
                        <a:cubicBezTo>
                          <a:pt x="91440" y="45719"/>
                          <a:pt x="182880" y="91439"/>
                          <a:pt x="337625" y="112541"/>
                        </a:cubicBezTo>
                        <a:cubicBezTo>
                          <a:pt x="492370" y="133643"/>
                          <a:pt x="768715" y="145366"/>
                          <a:pt x="928468" y="126609"/>
                        </a:cubicBezTo>
                        <a:cubicBezTo>
                          <a:pt x="1088221" y="107852"/>
                          <a:pt x="1228150" y="36341"/>
                          <a:pt x="1296144" y="0"/>
                        </a:cubicBezTo>
                      </a:path>
                    </a:pathLst>
                  </a:custGeom>
                  <a:noFill/>
                  <a:ln w="38100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dirty="0"/>
                  </a:p>
                </p:txBody>
              </p:sp>
              <p:sp>
                <p:nvSpPr>
                  <p:cNvPr id="148" name="Chord 147"/>
                  <p:cNvSpPr/>
                  <p:nvPr/>
                </p:nvSpPr>
                <p:spPr>
                  <a:xfrm>
                    <a:off x="2483768" y="1196752"/>
                    <a:ext cx="720080" cy="792088"/>
                  </a:xfrm>
                  <a:prstGeom prst="chord">
                    <a:avLst>
                      <a:gd name="adj1" fmla="val 10765082"/>
                      <a:gd name="adj2" fmla="val 108958"/>
                    </a:avLst>
                  </a:prstGeom>
                  <a:noFill/>
                  <a:ln w="381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</p:grpSp>
            <p:sp>
              <p:nvSpPr>
                <p:cNvPr id="143" name="Freeform 142"/>
                <p:cNvSpPr/>
                <p:nvPr/>
              </p:nvSpPr>
              <p:spPr>
                <a:xfrm rot="12921753" flipH="1">
                  <a:off x="4379743" y="1949091"/>
                  <a:ext cx="587016" cy="883440"/>
                </a:xfrm>
                <a:custGeom>
                  <a:avLst/>
                  <a:gdLst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75432 w 777479"/>
                    <a:gd name="connsiteY8" fmla="*/ 659606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65919 w 777479"/>
                    <a:gd name="connsiteY10" fmla="*/ 516731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62013 w 777479"/>
                    <a:gd name="connsiteY20" fmla="*/ 605036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2397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24652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164738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  <a:gd name="connsiteX0" fmla="*/ 224488 w 777479"/>
                    <a:gd name="connsiteY0" fmla="*/ 79294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77479" h="974399">
                      <a:moveTo>
                        <a:pt x="224488" y="79294"/>
                      </a:moveTo>
                      <a:cubicBezTo>
                        <a:pt x="238577" y="124935"/>
                        <a:pt x="263369" y="314900"/>
                        <a:pt x="239713" y="381071"/>
                      </a:cubicBezTo>
                      <a:cubicBezTo>
                        <a:pt x="216057" y="447242"/>
                        <a:pt x="121841" y="437427"/>
                        <a:pt x="82550" y="476321"/>
                      </a:cubicBezTo>
                      <a:cubicBezTo>
                        <a:pt x="43259" y="515215"/>
                        <a:pt x="0" y="589033"/>
                        <a:pt x="3969" y="614433"/>
                      </a:cubicBezTo>
                      <a:cubicBezTo>
                        <a:pt x="7938" y="639833"/>
                        <a:pt x="64691" y="643405"/>
                        <a:pt x="106363" y="628721"/>
                      </a:cubicBezTo>
                      <a:cubicBezTo>
                        <a:pt x="148035" y="614037"/>
                        <a:pt x="228203" y="541408"/>
                        <a:pt x="254000" y="526327"/>
                      </a:cubicBezTo>
                      <a:cubicBezTo>
                        <a:pt x="279797" y="511246"/>
                        <a:pt x="266303" y="513627"/>
                        <a:pt x="261144" y="538233"/>
                      </a:cubicBezTo>
                      <a:cubicBezTo>
                        <a:pt x="255985" y="562839"/>
                        <a:pt x="233429" y="630308"/>
                        <a:pt x="223044" y="673964"/>
                      </a:cubicBezTo>
                      <a:cubicBezTo>
                        <a:pt x="212659" y="717620"/>
                        <a:pt x="194650" y="764117"/>
                        <a:pt x="198834" y="800171"/>
                      </a:cubicBezTo>
                      <a:cubicBezTo>
                        <a:pt x="203018" y="836225"/>
                        <a:pt x="225339" y="898889"/>
                        <a:pt x="248147" y="890286"/>
                      </a:cubicBezTo>
                      <a:cubicBezTo>
                        <a:pt x="270955" y="881683"/>
                        <a:pt x="315657" y="792146"/>
                        <a:pt x="335682" y="748552"/>
                      </a:cubicBezTo>
                      <a:cubicBezTo>
                        <a:pt x="355707" y="704958"/>
                        <a:pt x="361673" y="637579"/>
                        <a:pt x="368300" y="628720"/>
                      </a:cubicBezTo>
                      <a:cubicBezTo>
                        <a:pt x="374927" y="619861"/>
                        <a:pt x="369888" y="648962"/>
                        <a:pt x="375444" y="695396"/>
                      </a:cubicBezTo>
                      <a:cubicBezTo>
                        <a:pt x="381000" y="741831"/>
                        <a:pt x="388938" y="860893"/>
                        <a:pt x="401638" y="907327"/>
                      </a:cubicBezTo>
                      <a:cubicBezTo>
                        <a:pt x="414338" y="953761"/>
                        <a:pt x="434578" y="973605"/>
                        <a:pt x="451644" y="974002"/>
                      </a:cubicBezTo>
                      <a:cubicBezTo>
                        <a:pt x="468710" y="974399"/>
                        <a:pt x="495301" y="960508"/>
                        <a:pt x="504032" y="909708"/>
                      </a:cubicBezTo>
                      <a:cubicBezTo>
                        <a:pt x="512763" y="858908"/>
                        <a:pt x="500063" y="690235"/>
                        <a:pt x="504032" y="669201"/>
                      </a:cubicBezTo>
                      <a:cubicBezTo>
                        <a:pt x="508001" y="648167"/>
                        <a:pt x="516335" y="748180"/>
                        <a:pt x="527844" y="783502"/>
                      </a:cubicBezTo>
                      <a:cubicBezTo>
                        <a:pt x="539353" y="818824"/>
                        <a:pt x="556816" y="861289"/>
                        <a:pt x="573088" y="881133"/>
                      </a:cubicBezTo>
                      <a:cubicBezTo>
                        <a:pt x="589360" y="900977"/>
                        <a:pt x="610654" y="908484"/>
                        <a:pt x="625475" y="902564"/>
                      </a:cubicBezTo>
                      <a:cubicBezTo>
                        <a:pt x="640296" y="896644"/>
                        <a:pt x="658838" y="875379"/>
                        <a:pt x="662013" y="845613"/>
                      </a:cubicBezTo>
                      <a:cubicBezTo>
                        <a:pt x="665188" y="815847"/>
                        <a:pt x="649424" y="756945"/>
                        <a:pt x="644525" y="723971"/>
                      </a:cubicBezTo>
                      <a:cubicBezTo>
                        <a:pt x="639626" y="690997"/>
                        <a:pt x="620316" y="635468"/>
                        <a:pt x="632619" y="647771"/>
                      </a:cubicBezTo>
                      <a:cubicBezTo>
                        <a:pt x="644922" y="660074"/>
                        <a:pt x="695325" y="776358"/>
                        <a:pt x="718344" y="797789"/>
                      </a:cubicBezTo>
                      <a:cubicBezTo>
                        <a:pt x="741363" y="819220"/>
                        <a:pt x="763985" y="803346"/>
                        <a:pt x="770732" y="776358"/>
                      </a:cubicBezTo>
                      <a:cubicBezTo>
                        <a:pt x="777479" y="749371"/>
                        <a:pt x="775891" y="687855"/>
                        <a:pt x="758825" y="635864"/>
                      </a:cubicBezTo>
                      <a:cubicBezTo>
                        <a:pt x="741759" y="583873"/>
                        <a:pt x="698481" y="570391"/>
                        <a:pt x="668338" y="464414"/>
                      </a:cubicBezTo>
                      <a:cubicBezTo>
                        <a:pt x="638195" y="358437"/>
                        <a:pt x="580345" y="78978"/>
                        <a:pt x="577964" y="0"/>
                      </a:cubicBezTo>
                    </a:path>
                  </a:pathLst>
                </a:custGeom>
                <a:noFill/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44" name="Oval 143"/>
                <p:cNvSpPr/>
                <p:nvPr/>
              </p:nvSpPr>
              <p:spPr>
                <a:xfrm flipH="1">
                  <a:off x="4067944" y="2348880"/>
                  <a:ext cx="56502" cy="178298"/>
                </a:xfrm>
                <a:prstGeom prst="ellipse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45" name="Oval 144"/>
                <p:cNvSpPr/>
                <p:nvPr/>
              </p:nvSpPr>
              <p:spPr>
                <a:xfrm flipH="1">
                  <a:off x="3730973" y="2359424"/>
                  <a:ext cx="56502" cy="178298"/>
                </a:xfrm>
                <a:prstGeom prst="ellipse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46" name="Arc 145"/>
                <p:cNvSpPr/>
                <p:nvPr/>
              </p:nvSpPr>
              <p:spPr>
                <a:xfrm rot="289876">
                  <a:off x="3513868" y="2592193"/>
                  <a:ext cx="671244" cy="550465"/>
                </a:xfrm>
                <a:prstGeom prst="arc">
                  <a:avLst>
                    <a:gd name="adj1" fmla="val 166728"/>
                    <a:gd name="adj2" fmla="val 10426613"/>
                  </a:avLst>
                </a:prstGeom>
                <a:noFill/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129" name="Rectangle 128"/>
              <p:cNvSpPr/>
              <p:nvPr/>
            </p:nvSpPr>
            <p:spPr>
              <a:xfrm>
                <a:off x="1635692" y="3917921"/>
                <a:ext cx="700447" cy="2364005"/>
              </a:xfrm>
              <a:prstGeom prst="rect">
                <a:avLst/>
              </a:prstGeom>
              <a:solidFill>
                <a:srgbClr val="CC66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0" name="Rectangle 129"/>
              <p:cNvSpPr/>
              <p:nvPr/>
            </p:nvSpPr>
            <p:spPr>
              <a:xfrm>
                <a:off x="-1843537" y="4530810"/>
                <a:ext cx="3476743" cy="1751114"/>
              </a:xfrm>
              <a:prstGeom prst="rect">
                <a:avLst/>
              </a:prstGeom>
              <a:solidFill>
                <a:srgbClr val="CC66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1" name="Rectangle 130"/>
              <p:cNvSpPr/>
              <p:nvPr/>
            </p:nvSpPr>
            <p:spPr>
              <a:xfrm>
                <a:off x="-1843537" y="4080091"/>
                <a:ext cx="3476743" cy="43777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2" name="Rectangle 131"/>
              <p:cNvSpPr/>
              <p:nvPr/>
            </p:nvSpPr>
            <p:spPr>
              <a:xfrm>
                <a:off x="232312" y="4586137"/>
                <a:ext cx="612891" cy="350223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33" name="Rectangle 132"/>
              <p:cNvSpPr/>
              <p:nvPr/>
            </p:nvSpPr>
            <p:spPr>
              <a:xfrm>
                <a:off x="976537" y="4586137"/>
                <a:ext cx="612891" cy="350223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34" name="Rectangle 133"/>
              <p:cNvSpPr/>
              <p:nvPr/>
            </p:nvSpPr>
            <p:spPr>
              <a:xfrm>
                <a:off x="538757" y="5066425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5" name="Rectangle 134"/>
              <p:cNvSpPr/>
              <p:nvPr/>
            </p:nvSpPr>
            <p:spPr>
              <a:xfrm>
                <a:off x="1107870" y="5066425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6" name="Rectangle 15"/>
              <p:cNvSpPr/>
              <p:nvPr/>
            </p:nvSpPr>
            <p:spPr>
              <a:xfrm>
                <a:off x="-30355" y="5066425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7" name="Rectangle 15"/>
              <p:cNvSpPr/>
              <p:nvPr/>
            </p:nvSpPr>
            <p:spPr>
              <a:xfrm>
                <a:off x="-612576" y="5085184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8" name="Rectangle 15"/>
              <p:cNvSpPr/>
              <p:nvPr/>
            </p:nvSpPr>
            <p:spPr>
              <a:xfrm>
                <a:off x="-1188640" y="5085184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9" name="Rectangle 138"/>
              <p:cNvSpPr/>
              <p:nvPr/>
            </p:nvSpPr>
            <p:spPr>
              <a:xfrm>
                <a:off x="-540568" y="4581128"/>
                <a:ext cx="612891" cy="350223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40" name="Rectangle 139"/>
              <p:cNvSpPr/>
              <p:nvPr/>
            </p:nvSpPr>
            <p:spPr>
              <a:xfrm>
                <a:off x="-1297475" y="4581128"/>
                <a:ext cx="612891" cy="350223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</p:grpSp>
      <p:grpSp>
        <p:nvGrpSpPr>
          <p:cNvPr id="79" name="Group 78"/>
          <p:cNvGrpSpPr/>
          <p:nvPr/>
        </p:nvGrpSpPr>
        <p:grpSpPr>
          <a:xfrm>
            <a:off x="1416075" y="5157192"/>
            <a:ext cx="2262509" cy="942916"/>
            <a:chOff x="1416075" y="5157192"/>
            <a:chExt cx="2262509" cy="942916"/>
          </a:xfrm>
        </p:grpSpPr>
        <p:grpSp>
          <p:nvGrpSpPr>
            <p:cNvPr id="25" name="Group 75"/>
            <p:cNvGrpSpPr/>
            <p:nvPr/>
          </p:nvGrpSpPr>
          <p:grpSpPr>
            <a:xfrm>
              <a:off x="1416075" y="5157192"/>
              <a:ext cx="1056109" cy="942916"/>
              <a:chOff x="3083489" y="4581128"/>
              <a:chExt cx="1344495" cy="1224136"/>
            </a:xfrm>
          </p:grpSpPr>
          <p:sp>
            <p:nvSpPr>
              <p:cNvPr id="40" name="Freeform 39"/>
              <p:cNvSpPr/>
              <p:nvPr/>
            </p:nvSpPr>
            <p:spPr>
              <a:xfrm>
                <a:off x="3306586" y="4581128"/>
                <a:ext cx="1020812" cy="11442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CC00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1" name="Freeform 40"/>
              <p:cNvSpPr/>
              <p:nvPr/>
            </p:nvSpPr>
            <p:spPr>
              <a:xfrm>
                <a:off x="3083489" y="5109782"/>
                <a:ext cx="1344495" cy="695482"/>
              </a:xfrm>
              <a:custGeom>
                <a:avLst/>
                <a:gdLst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937846 w 1444283"/>
                  <a:gd name="connsiteY8" fmla="*/ 222738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882287 w 1444283"/>
                  <a:gd name="connsiteY8" fmla="*/ 64012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42327 w 1444283"/>
                  <a:gd name="connsiteY7" fmla="*/ 64012 h 616633"/>
                  <a:gd name="connsiteX8" fmla="*/ 882287 w 1444283"/>
                  <a:gd name="connsiteY8" fmla="*/ 64012 h 616633"/>
                  <a:gd name="connsiteX0" fmla="*/ 909711 w 1444283"/>
                  <a:gd name="connsiteY0" fmla="*/ 311317 h 747415"/>
                  <a:gd name="connsiteX1" fmla="*/ 501748 w 1444283"/>
                  <a:gd name="connsiteY1" fmla="*/ 142505 h 747415"/>
                  <a:gd name="connsiteX2" fmla="*/ 192259 w 1444283"/>
                  <a:gd name="connsiteY2" fmla="*/ 381656 h 747415"/>
                  <a:gd name="connsiteX3" fmla="*/ 178191 w 1444283"/>
                  <a:gd name="connsiteY3" fmla="*/ 634874 h 747415"/>
                  <a:gd name="connsiteX4" fmla="*/ 1261403 w 1444283"/>
                  <a:gd name="connsiteY4" fmla="*/ 705212 h 747415"/>
                  <a:gd name="connsiteX5" fmla="*/ 1275471 w 1444283"/>
                  <a:gd name="connsiteY5" fmla="*/ 677077 h 747415"/>
                  <a:gd name="connsiteX6" fmla="*/ 1289539 w 1444283"/>
                  <a:gd name="connsiteY6" fmla="*/ 283182 h 747415"/>
                  <a:gd name="connsiteX7" fmla="*/ 1242327 w 1444283"/>
                  <a:gd name="connsiteY7" fmla="*/ 194794 h 747415"/>
                  <a:gd name="connsiteX8" fmla="*/ 882287 w 1444283"/>
                  <a:gd name="connsiteY8" fmla="*/ 194794 h 747415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894530 w 1338018"/>
                  <a:gd name="connsiteY0" fmla="*/ 180535 h 630304"/>
                  <a:gd name="connsiteX1" fmla="*/ 486567 w 1338018"/>
                  <a:gd name="connsiteY1" fmla="*/ 11723 h 630304"/>
                  <a:gd name="connsiteX2" fmla="*/ 177078 w 1338018"/>
                  <a:gd name="connsiteY2" fmla="*/ 250874 h 630304"/>
                  <a:gd name="connsiteX3" fmla="*/ 163010 w 1338018"/>
                  <a:gd name="connsiteY3" fmla="*/ 504092 h 630304"/>
                  <a:gd name="connsiteX4" fmla="*/ 1155138 w 1338018"/>
                  <a:gd name="connsiteY4" fmla="*/ 568068 h 630304"/>
                  <a:gd name="connsiteX5" fmla="*/ 1260290 w 1338018"/>
                  <a:gd name="connsiteY5" fmla="*/ 546295 h 630304"/>
                  <a:gd name="connsiteX6" fmla="*/ 1227146 w 1338018"/>
                  <a:gd name="connsiteY6" fmla="*/ 64012 h 630304"/>
                  <a:gd name="connsiteX7" fmla="*/ 867106 w 1338018"/>
                  <a:gd name="connsiteY7" fmla="*/ 64012 h 630304"/>
                  <a:gd name="connsiteX0" fmla="*/ 894530 w 1344495"/>
                  <a:gd name="connsiteY0" fmla="*/ 180535 h 652077"/>
                  <a:gd name="connsiteX1" fmla="*/ 486567 w 1344495"/>
                  <a:gd name="connsiteY1" fmla="*/ 11723 h 652077"/>
                  <a:gd name="connsiteX2" fmla="*/ 177078 w 1344495"/>
                  <a:gd name="connsiteY2" fmla="*/ 250874 h 652077"/>
                  <a:gd name="connsiteX3" fmla="*/ 163010 w 1344495"/>
                  <a:gd name="connsiteY3" fmla="*/ 504092 h 652077"/>
                  <a:gd name="connsiteX4" fmla="*/ 1155138 w 1344495"/>
                  <a:gd name="connsiteY4" fmla="*/ 568068 h 652077"/>
                  <a:gd name="connsiteX5" fmla="*/ 1299153 w 1344495"/>
                  <a:gd name="connsiteY5" fmla="*/ 568068 h 652077"/>
                  <a:gd name="connsiteX6" fmla="*/ 1227146 w 1344495"/>
                  <a:gd name="connsiteY6" fmla="*/ 64012 h 652077"/>
                  <a:gd name="connsiteX7" fmla="*/ 867106 w 1344495"/>
                  <a:gd name="connsiteY7" fmla="*/ 64012 h 652077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6 w 1344495"/>
                  <a:gd name="connsiteY8" fmla="*/ 86386 h 674451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5 w 1344495"/>
                  <a:gd name="connsiteY8" fmla="*/ 158394 h 674451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84542 h 768086"/>
                  <a:gd name="connsiteX1" fmla="*/ 486567 w 1344495"/>
                  <a:gd name="connsiteY1" fmla="*/ 115730 h 768086"/>
                  <a:gd name="connsiteX2" fmla="*/ 177078 w 1344495"/>
                  <a:gd name="connsiteY2" fmla="*/ 354881 h 768086"/>
                  <a:gd name="connsiteX3" fmla="*/ 163010 w 1344495"/>
                  <a:gd name="connsiteY3" fmla="*/ 608099 h 768086"/>
                  <a:gd name="connsiteX4" fmla="*/ 1155138 w 1344495"/>
                  <a:gd name="connsiteY4" fmla="*/ 672075 h 768086"/>
                  <a:gd name="connsiteX5" fmla="*/ 1299153 w 1344495"/>
                  <a:gd name="connsiteY5" fmla="*/ 672075 h 768086"/>
                  <a:gd name="connsiteX6" fmla="*/ 1227145 w 1344495"/>
                  <a:gd name="connsiteY6" fmla="*/ 96011 h 768086"/>
                  <a:gd name="connsiteX7" fmla="*/ 867105 w 1344495"/>
                  <a:gd name="connsiteY7" fmla="*/ 96011 h 768086"/>
                  <a:gd name="connsiteX8" fmla="*/ 867105 w 1344495"/>
                  <a:gd name="connsiteY8" fmla="*/ 240027 h 768086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67105 w 1344495"/>
                  <a:gd name="connsiteY0" fmla="*/ 239431 h 695482"/>
                  <a:gd name="connsiteX1" fmla="*/ 939113 w 1344495"/>
                  <a:gd name="connsiteY1" fmla="*/ 52746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939113 w 1344495"/>
                  <a:gd name="connsiteY2" fmla="*/ 527463 h 695482"/>
                  <a:gd name="connsiteX3" fmla="*/ 486567 w 1344495"/>
                  <a:gd name="connsiteY3" fmla="*/ 43126 h 695482"/>
                  <a:gd name="connsiteX4" fmla="*/ 177078 w 1344495"/>
                  <a:gd name="connsiteY4" fmla="*/ 282277 h 695482"/>
                  <a:gd name="connsiteX5" fmla="*/ 163010 w 1344495"/>
                  <a:gd name="connsiteY5" fmla="*/ 535495 h 695482"/>
                  <a:gd name="connsiteX6" fmla="*/ 1155138 w 1344495"/>
                  <a:gd name="connsiteY6" fmla="*/ 599471 h 695482"/>
                  <a:gd name="connsiteX7" fmla="*/ 1299153 w 1344495"/>
                  <a:gd name="connsiteY7" fmla="*/ 599471 h 695482"/>
                  <a:gd name="connsiteX8" fmla="*/ 1227145 w 1344495"/>
                  <a:gd name="connsiteY8" fmla="*/ 23407 h 695482"/>
                  <a:gd name="connsiteX9" fmla="*/ 867105 w 1344495"/>
                  <a:gd name="connsiteY9" fmla="*/ 23407 h 695482"/>
                  <a:gd name="connsiteX10" fmla="*/ 867105 w 1344495"/>
                  <a:gd name="connsiteY10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362417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434425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290409 h 818468"/>
                  <a:gd name="connsiteX1" fmla="*/ 486567 w 1344495"/>
                  <a:gd name="connsiteY1" fmla="*/ 166112 h 818468"/>
                  <a:gd name="connsiteX2" fmla="*/ 177078 w 1344495"/>
                  <a:gd name="connsiteY2" fmla="*/ 405263 h 818468"/>
                  <a:gd name="connsiteX3" fmla="*/ 163010 w 1344495"/>
                  <a:gd name="connsiteY3" fmla="*/ 658481 h 818468"/>
                  <a:gd name="connsiteX4" fmla="*/ 1155138 w 1344495"/>
                  <a:gd name="connsiteY4" fmla="*/ 722457 h 818468"/>
                  <a:gd name="connsiteX5" fmla="*/ 1299153 w 1344495"/>
                  <a:gd name="connsiteY5" fmla="*/ 722457 h 818468"/>
                  <a:gd name="connsiteX6" fmla="*/ 1227145 w 1344495"/>
                  <a:gd name="connsiteY6" fmla="*/ 146393 h 818468"/>
                  <a:gd name="connsiteX7" fmla="*/ 867105 w 1344495"/>
                  <a:gd name="connsiteY7" fmla="*/ 146393 h 818468"/>
                  <a:gd name="connsiteX8" fmla="*/ 651081 w 1344495"/>
                  <a:gd name="connsiteY8" fmla="*/ 2377 h 818468"/>
                  <a:gd name="connsiteX0" fmla="*/ 867105 w 1344495"/>
                  <a:gd name="connsiteY0" fmla="*/ 167423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495" h="695482">
                    <a:moveTo>
                      <a:pt x="867105" y="167423"/>
                    </a:moveTo>
                    <a:cubicBezTo>
                      <a:pt x="803682" y="122704"/>
                      <a:pt x="601572" y="23984"/>
                      <a:pt x="486567" y="43126"/>
                    </a:cubicBezTo>
                    <a:cubicBezTo>
                      <a:pt x="371563" y="62268"/>
                      <a:pt x="231004" y="200216"/>
                      <a:pt x="177078" y="282277"/>
                    </a:cubicBezTo>
                    <a:cubicBezTo>
                      <a:pt x="123152" y="364338"/>
                      <a:pt x="0" y="482629"/>
                      <a:pt x="163010" y="535495"/>
                    </a:cubicBezTo>
                    <a:cubicBezTo>
                      <a:pt x="326020" y="588361"/>
                      <a:pt x="965781" y="588808"/>
                      <a:pt x="1155138" y="599471"/>
                    </a:cubicBezTo>
                    <a:cubicBezTo>
                      <a:pt x="1344495" y="610134"/>
                      <a:pt x="1287152" y="695482"/>
                      <a:pt x="1299153" y="599471"/>
                    </a:cubicBezTo>
                    <a:cubicBezTo>
                      <a:pt x="1311154" y="503460"/>
                      <a:pt x="1266957" y="99823"/>
                      <a:pt x="1227145" y="23407"/>
                    </a:cubicBezTo>
                    <a:cubicBezTo>
                      <a:pt x="1133607" y="0"/>
                      <a:pt x="954918" y="16764"/>
                      <a:pt x="867105" y="23407"/>
                    </a:cubicBezTo>
                    <a:cubicBezTo>
                      <a:pt x="864620" y="145541"/>
                      <a:pt x="873422" y="165046"/>
                      <a:pt x="867105" y="167423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2" name="Freeform 41"/>
              <p:cNvSpPr/>
              <p:nvPr/>
            </p:nvSpPr>
            <p:spPr>
              <a:xfrm>
                <a:off x="3131839" y="5589240"/>
                <a:ext cx="1259185" cy="195263"/>
              </a:xfrm>
              <a:custGeom>
                <a:avLst/>
                <a:gdLst>
                  <a:gd name="connsiteX0" fmla="*/ 9525 w 1295400"/>
                  <a:gd name="connsiteY0" fmla="*/ 0 h 195263"/>
                  <a:gd name="connsiteX1" fmla="*/ 0 w 1295400"/>
                  <a:gd name="connsiteY1" fmla="*/ 161925 h 195263"/>
                  <a:gd name="connsiteX2" fmla="*/ 1276350 w 1295400"/>
                  <a:gd name="connsiteY2" fmla="*/ 195263 h 195263"/>
                  <a:gd name="connsiteX3" fmla="*/ 1295400 w 1295400"/>
                  <a:gd name="connsiteY3" fmla="*/ 47625 h 195263"/>
                  <a:gd name="connsiteX4" fmla="*/ 9525 w 1295400"/>
                  <a:gd name="connsiteY4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00" h="195263">
                    <a:moveTo>
                      <a:pt x="9525" y="0"/>
                    </a:moveTo>
                    <a:lnTo>
                      <a:pt x="0" y="161925"/>
                    </a:lnTo>
                    <a:lnTo>
                      <a:pt x="1276350" y="195263"/>
                    </a:lnTo>
                    <a:lnTo>
                      <a:pt x="1295400" y="476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6" name="Group 79"/>
            <p:cNvGrpSpPr/>
            <p:nvPr/>
          </p:nvGrpSpPr>
          <p:grpSpPr>
            <a:xfrm>
              <a:off x="2603892" y="5157192"/>
              <a:ext cx="1074692" cy="942916"/>
              <a:chOff x="4355976" y="4581128"/>
              <a:chExt cx="1368152" cy="1224136"/>
            </a:xfrm>
          </p:grpSpPr>
          <p:sp>
            <p:nvSpPr>
              <p:cNvPr id="37" name="Freeform 36"/>
              <p:cNvSpPr/>
              <p:nvPr/>
            </p:nvSpPr>
            <p:spPr>
              <a:xfrm flipH="1">
                <a:off x="4442273" y="4581128"/>
                <a:ext cx="1080118" cy="11442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CC00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" name="Freeform 37"/>
              <p:cNvSpPr/>
              <p:nvPr/>
            </p:nvSpPr>
            <p:spPr>
              <a:xfrm flipH="1">
                <a:off x="4355976" y="5109782"/>
                <a:ext cx="1368152" cy="695482"/>
              </a:xfrm>
              <a:custGeom>
                <a:avLst/>
                <a:gdLst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937846 w 1444283"/>
                  <a:gd name="connsiteY8" fmla="*/ 222738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882287 w 1444283"/>
                  <a:gd name="connsiteY8" fmla="*/ 64012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42327 w 1444283"/>
                  <a:gd name="connsiteY7" fmla="*/ 64012 h 616633"/>
                  <a:gd name="connsiteX8" fmla="*/ 882287 w 1444283"/>
                  <a:gd name="connsiteY8" fmla="*/ 64012 h 616633"/>
                  <a:gd name="connsiteX0" fmla="*/ 909711 w 1444283"/>
                  <a:gd name="connsiteY0" fmla="*/ 311317 h 747415"/>
                  <a:gd name="connsiteX1" fmla="*/ 501748 w 1444283"/>
                  <a:gd name="connsiteY1" fmla="*/ 142505 h 747415"/>
                  <a:gd name="connsiteX2" fmla="*/ 192259 w 1444283"/>
                  <a:gd name="connsiteY2" fmla="*/ 381656 h 747415"/>
                  <a:gd name="connsiteX3" fmla="*/ 178191 w 1444283"/>
                  <a:gd name="connsiteY3" fmla="*/ 634874 h 747415"/>
                  <a:gd name="connsiteX4" fmla="*/ 1261403 w 1444283"/>
                  <a:gd name="connsiteY4" fmla="*/ 705212 h 747415"/>
                  <a:gd name="connsiteX5" fmla="*/ 1275471 w 1444283"/>
                  <a:gd name="connsiteY5" fmla="*/ 677077 h 747415"/>
                  <a:gd name="connsiteX6" fmla="*/ 1289539 w 1444283"/>
                  <a:gd name="connsiteY6" fmla="*/ 283182 h 747415"/>
                  <a:gd name="connsiteX7" fmla="*/ 1242327 w 1444283"/>
                  <a:gd name="connsiteY7" fmla="*/ 194794 h 747415"/>
                  <a:gd name="connsiteX8" fmla="*/ 882287 w 1444283"/>
                  <a:gd name="connsiteY8" fmla="*/ 194794 h 747415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894530 w 1338018"/>
                  <a:gd name="connsiteY0" fmla="*/ 180535 h 630304"/>
                  <a:gd name="connsiteX1" fmla="*/ 486567 w 1338018"/>
                  <a:gd name="connsiteY1" fmla="*/ 11723 h 630304"/>
                  <a:gd name="connsiteX2" fmla="*/ 177078 w 1338018"/>
                  <a:gd name="connsiteY2" fmla="*/ 250874 h 630304"/>
                  <a:gd name="connsiteX3" fmla="*/ 163010 w 1338018"/>
                  <a:gd name="connsiteY3" fmla="*/ 504092 h 630304"/>
                  <a:gd name="connsiteX4" fmla="*/ 1155138 w 1338018"/>
                  <a:gd name="connsiteY4" fmla="*/ 568068 h 630304"/>
                  <a:gd name="connsiteX5" fmla="*/ 1260290 w 1338018"/>
                  <a:gd name="connsiteY5" fmla="*/ 546295 h 630304"/>
                  <a:gd name="connsiteX6" fmla="*/ 1227146 w 1338018"/>
                  <a:gd name="connsiteY6" fmla="*/ 64012 h 630304"/>
                  <a:gd name="connsiteX7" fmla="*/ 867106 w 1338018"/>
                  <a:gd name="connsiteY7" fmla="*/ 64012 h 630304"/>
                  <a:gd name="connsiteX0" fmla="*/ 894530 w 1344495"/>
                  <a:gd name="connsiteY0" fmla="*/ 180535 h 652077"/>
                  <a:gd name="connsiteX1" fmla="*/ 486567 w 1344495"/>
                  <a:gd name="connsiteY1" fmla="*/ 11723 h 652077"/>
                  <a:gd name="connsiteX2" fmla="*/ 177078 w 1344495"/>
                  <a:gd name="connsiteY2" fmla="*/ 250874 h 652077"/>
                  <a:gd name="connsiteX3" fmla="*/ 163010 w 1344495"/>
                  <a:gd name="connsiteY3" fmla="*/ 504092 h 652077"/>
                  <a:gd name="connsiteX4" fmla="*/ 1155138 w 1344495"/>
                  <a:gd name="connsiteY4" fmla="*/ 568068 h 652077"/>
                  <a:gd name="connsiteX5" fmla="*/ 1299153 w 1344495"/>
                  <a:gd name="connsiteY5" fmla="*/ 568068 h 652077"/>
                  <a:gd name="connsiteX6" fmla="*/ 1227146 w 1344495"/>
                  <a:gd name="connsiteY6" fmla="*/ 64012 h 652077"/>
                  <a:gd name="connsiteX7" fmla="*/ 867106 w 1344495"/>
                  <a:gd name="connsiteY7" fmla="*/ 64012 h 652077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6 w 1344495"/>
                  <a:gd name="connsiteY8" fmla="*/ 86386 h 674451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5 w 1344495"/>
                  <a:gd name="connsiteY8" fmla="*/ 158394 h 674451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84542 h 768086"/>
                  <a:gd name="connsiteX1" fmla="*/ 486567 w 1344495"/>
                  <a:gd name="connsiteY1" fmla="*/ 115730 h 768086"/>
                  <a:gd name="connsiteX2" fmla="*/ 177078 w 1344495"/>
                  <a:gd name="connsiteY2" fmla="*/ 354881 h 768086"/>
                  <a:gd name="connsiteX3" fmla="*/ 163010 w 1344495"/>
                  <a:gd name="connsiteY3" fmla="*/ 608099 h 768086"/>
                  <a:gd name="connsiteX4" fmla="*/ 1155138 w 1344495"/>
                  <a:gd name="connsiteY4" fmla="*/ 672075 h 768086"/>
                  <a:gd name="connsiteX5" fmla="*/ 1299153 w 1344495"/>
                  <a:gd name="connsiteY5" fmla="*/ 672075 h 768086"/>
                  <a:gd name="connsiteX6" fmla="*/ 1227145 w 1344495"/>
                  <a:gd name="connsiteY6" fmla="*/ 96011 h 768086"/>
                  <a:gd name="connsiteX7" fmla="*/ 867105 w 1344495"/>
                  <a:gd name="connsiteY7" fmla="*/ 96011 h 768086"/>
                  <a:gd name="connsiteX8" fmla="*/ 867105 w 1344495"/>
                  <a:gd name="connsiteY8" fmla="*/ 240027 h 768086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67105 w 1344495"/>
                  <a:gd name="connsiteY0" fmla="*/ 239431 h 695482"/>
                  <a:gd name="connsiteX1" fmla="*/ 939113 w 1344495"/>
                  <a:gd name="connsiteY1" fmla="*/ 52746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939113 w 1344495"/>
                  <a:gd name="connsiteY2" fmla="*/ 527463 h 695482"/>
                  <a:gd name="connsiteX3" fmla="*/ 486567 w 1344495"/>
                  <a:gd name="connsiteY3" fmla="*/ 43126 h 695482"/>
                  <a:gd name="connsiteX4" fmla="*/ 177078 w 1344495"/>
                  <a:gd name="connsiteY4" fmla="*/ 282277 h 695482"/>
                  <a:gd name="connsiteX5" fmla="*/ 163010 w 1344495"/>
                  <a:gd name="connsiteY5" fmla="*/ 535495 h 695482"/>
                  <a:gd name="connsiteX6" fmla="*/ 1155138 w 1344495"/>
                  <a:gd name="connsiteY6" fmla="*/ 599471 h 695482"/>
                  <a:gd name="connsiteX7" fmla="*/ 1299153 w 1344495"/>
                  <a:gd name="connsiteY7" fmla="*/ 599471 h 695482"/>
                  <a:gd name="connsiteX8" fmla="*/ 1227145 w 1344495"/>
                  <a:gd name="connsiteY8" fmla="*/ 23407 h 695482"/>
                  <a:gd name="connsiteX9" fmla="*/ 867105 w 1344495"/>
                  <a:gd name="connsiteY9" fmla="*/ 23407 h 695482"/>
                  <a:gd name="connsiteX10" fmla="*/ 867105 w 1344495"/>
                  <a:gd name="connsiteY10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362417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434425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290409 h 818468"/>
                  <a:gd name="connsiteX1" fmla="*/ 486567 w 1344495"/>
                  <a:gd name="connsiteY1" fmla="*/ 166112 h 818468"/>
                  <a:gd name="connsiteX2" fmla="*/ 177078 w 1344495"/>
                  <a:gd name="connsiteY2" fmla="*/ 405263 h 818468"/>
                  <a:gd name="connsiteX3" fmla="*/ 163010 w 1344495"/>
                  <a:gd name="connsiteY3" fmla="*/ 658481 h 818468"/>
                  <a:gd name="connsiteX4" fmla="*/ 1155138 w 1344495"/>
                  <a:gd name="connsiteY4" fmla="*/ 722457 h 818468"/>
                  <a:gd name="connsiteX5" fmla="*/ 1299153 w 1344495"/>
                  <a:gd name="connsiteY5" fmla="*/ 722457 h 818468"/>
                  <a:gd name="connsiteX6" fmla="*/ 1227145 w 1344495"/>
                  <a:gd name="connsiteY6" fmla="*/ 146393 h 818468"/>
                  <a:gd name="connsiteX7" fmla="*/ 867105 w 1344495"/>
                  <a:gd name="connsiteY7" fmla="*/ 146393 h 818468"/>
                  <a:gd name="connsiteX8" fmla="*/ 651081 w 1344495"/>
                  <a:gd name="connsiteY8" fmla="*/ 2377 h 818468"/>
                  <a:gd name="connsiteX0" fmla="*/ 867105 w 1344495"/>
                  <a:gd name="connsiteY0" fmla="*/ 167423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495" h="695482">
                    <a:moveTo>
                      <a:pt x="867105" y="167423"/>
                    </a:moveTo>
                    <a:cubicBezTo>
                      <a:pt x="803682" y="122704"/>
                      <a:pt x="601572" y="23984"/>
                      <a:pt x="486567" y="43126"/>
                    </a:cubicBezTo>
                    <a:cubicBezTo>
                      <a:pt x="371563" y="62268"/>
                      <a:pt x="231004" y="200216"/>
                      <a:pt x="177078" y="282277"/>
                    </a:cubicBezTo>
                    <a:cubicBezTo>
                      <a:pt x="123152" y="364338"/>
                      <a:pt x="0" y="482629"/>
                      <a:pt x="163010" y="535495"/>
                    </a:cubicBezTo>
                    <a:cubicBezTo>
                      <a:pt x="326020" y="588361"/>
                      <a:pt x="965781" y="588808"/>
                      <a:pt x="1155138" y="599471"/>
                    </a:cubicBezTo>
                    <a:cubicBezTo>
                      <a:pt x="1344495" y="610134"/>
                      <a:pt x="1287152" y="695482"/>
                      <a:pt x="1299153" y="599471"/>
                    </a:cubicBezTo>
                    <a:cubicBezTo>
                      <a:pt x="1311154" y="503460"/>
                      <a:pt x="1266957" y="99823"/>
                      <a:pt x="1227145" y="23407"/>
                    </a:cubicBezTo>
                    <a:cubicBezTo>
                      <a:pt x="1133607" y="0"/>
                      <a:pt x="954918" y="16764"/>
                      <a:pt x="867105" y="23407"/>
                    </a:cubicBezTo>
                    <a:cubicBezTo>
                      <a:pt x="864620" y="145541"/>
                      <a:pt x="873422" y="165046"/>
                      <a:pt x="867105" y="167423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" name="Freeform 38"/>
              <p:cNvSpPr/>
              <p:nvPr/>
            </p:nvSpPr>
            <p:spPr>
              <a:xfrm flipH="1">
                <a:off x="4407202" y="5589240"/>
                <a:ext cx="1244918" cy="195263"/>
              </a:xfrm>
              <a:custGeom>
                <a:avLst/>
                <a:gdLst>
                  <a:gd name="connsiteX0" fmla="*/ 9525 w 1295400"/>
                  <a:gd name="connsiteY0" fmla="*/ 0 h 195263"/>
                  <a:gd name="connsiteX1" fmla="*/ 0 w 1295400"/>
                  <a:gd name="connsiteY1" fmla="*/ 161925 h 195263"/>
                  <a:gd name="connsiteX2" fmla="*/ 1276350 w 1295400"/>
                  <a:gd name="connsiteY2" fmla="*/ 195263 h 195263"/>
                  <a:gd name="connsiteX3" fmla="*/ 1295400 w 1295400"/>
                  <a:gd name="connsiteY3" fmla="*/ 47625 h 195263"/>
                  <a:gd name="connsiteX4" fmla="*/ 9525 w 1295400"/>
                  <a:gd name="connsiteY4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00" h="195263">
                    <a:moveTo>
                      <a:pt x="9525" y="0"/>
                    </a:moveTo>
                    <a:lnTo>
                      <a:pt x="0" y="161925"/>
                    </a:lnTo>
                    <a:lnTo>
                      <a:pt x="1276350" y="195263"/>
                    </a:lnTo>
                    <a:lnTo>
                      <a:pt x="1295400" y="476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93" name="Group 92"/>
          <p:cNvGrpSpPr/>
          <p:nvPr/>
        </p:nvGrpSpPr>
        <p:grpSpPr>
          <a:xfrm>
            <a:off x="3419872" y="4149080"/>
            <a:ext cx="3078953" cy="898507"/>
            <a:chOff x="1769208" y="662045"/>
            <a:chExt cx="3078953" cy="898507"/>
          </a:xfrm>
        </p:grpSpPr>
        <p:sp>
          <p:nvSpPr>
            <p:cNvPr id="92" name="Freeform 91"/>
            <p:cNvSpPr/>
            <p:nvPr/>
          </p:nvSpPr>
          <p:spPr>
            <a:xfrm rot="7119854" flipV="1">
              <a:off x="1989710" y="754524"/>
              <a:ext cx="585526" cy="102652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Rectangle 16"/>
            <p:cNvSpPr/>
            <p:nvPr/>
          </p:nvSpPr>
          <p:spPr>
            <a:xfrm rot="14450515">
              <a:off x="3444118" y="-670216"/>
              <a:ext cx="71782" cy="2736304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1403648" y="2753544"/>
            <a:ext cx="2408686" cy="4104456"/>
            <a:chOff x="5724128" y="1617123"/>
            <a:chExt cx="2408686" cy="4104456"/>
          </a:xfrm>
        </p:grpSpPr>
        <p:grpSp>
          <p:nvGrpSpPr>
            <p:cNvPr id="44" name="Group 44"/>
            <p:cNvGrpSpPr/>
            <p:nvPr/>
          </p:nvGrpSpPr>
          <p:grpSpPr>
            <a:xfrm>
              <a:off x="5724128" y="1617123"/>
              <a:ext cx="2408686" cy="4104456"/>
              <a:chOff x="5724128" y="1617123"/>
              <a:chExt cx="2408686" cy="4104456"/>
            </a:xfrm>
          </p:grpSpPr>
          <p:sp>
            <p:nvSpPr>
              <p:cNvPr id="52" name="Chord 51"/>
              <p:cNvSpPr/>
              <p:nvPr/>
            </p:nvSpPr>
            <p:spPr>
              <a:xfrm>
                <a:off x="5724128" y="2060848"/>
                <a:ext cx="2375634" cy="3660731"/>
              </a:xfrm>
              <a:prstGeom prst="chord">
                <a:avLst>
                  <a:gd name="adj1" fmla="val 10135620"/>
                  <a:gd name="adj2" fmla="val 674418"/>
                </a:avLst>
              </a:prstGeom>
              <a:solidFill>
                <a:srgbClr val="CC00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53" name="Group 72"/>
              <p:cNvGrpSpPr/>
              <p:nvPr/>
            </p:nvGrpSpPr>
            <p:grpSpPr>
              <a:xfrm>
                <a:off x="6402880" y="1617123"/>
                <a:ext cx="1018129" cy="942916"/>
                <a:chOff x="2195736" y="1196752"/>
                <a:chExt cx="1296144" cy="792088"/>
              </a:xfrm>
            </p:grpSpPr>
            <p:sp>
              <p:nvSpPr>
                <p:cNvPr id="57" name="Freeform 56"/>
                <p:cNvSpPr/>
                <p:nvPr/>
              </p:nvSpPr>
              <p:spPr>
                <a:xfrm>
                  <a:off x="2195736" y="1484784"/>
                  <a:ext cx="1296144" cy="145366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144" h="145366">
                      <a:moveTo>
                        <a:pt x="0" y="0"/>
                      </a:moveTo>
                      <a:cubicBezTo>
                        <a:pt x="91440" y="45719"/>
                        <a:pt x="182880" y="91439"/>
                        <a:pt x="337625" y="112541"/>
                      </a:cubicBezTo>
                      <a:cubicBezTo>
                        <a:pt x="492370" y="133643"/>
                        <a:pt x="768715" y="145366"/>
                        <a:pt x="928468" y="126609"/>
                      </a:cubicBezTo>
                      <a:cubicBezTo>
                        <a:pt x="1088221" y="107852"/>
                        <a:pt x="1228150" y="36341"/>
                        <a:pt x="1296144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58" name="Chord 57"/>
                <p:cNvSpPr/>
                <p:nvPr/>
              </p:nvSpPr>
              <p:spPr>
                <a:xfrm>
                  <a:off x="2483768" y="1196752"/>
                  <a:ext cx="720080" cy="792088"/>
                </a:xfrm>
                <a:prstGeom prst="chord">
                  <a:avLst>
                    <a:gd name="adj1" fmla="val 10765082"/>
                    <a:gd name="adj2" fmla="val 108958"/>
                  </a:avLst>
                </a:prstGeom>
                <a:solidFill>
                  <a:srgbClr val="0099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54" name="Group 43"/>
              <p:cNvGrpSpPr/>
              <p:nvPr/>
            </p:nvGrpSpPr>
            <p:grpSpPr>
              <a:xfrm>
                <a:off x="7229476" y="2438979"/>
                <a:ext cx="903338" cy="1482097"/>
                <a:chOff x="7229476" y="2438979"/>
                <a:chExt cx="903338" cy="1482097"/>
              </a:xfrm>
            </p:grpSpPr>
            <p:sp>
              <p:nvSpPr>
                <p:cNvPr id="55" name="Oval 54"/>
                <p:cNvSpPr/>
                <p:nvPr/>
              </p:nvSpPr>
              <p:spPr>
                <a:xfrm>
                  <a:off x="7438170" y="2438979"/>
                  <a:ext cx="105702" cy="26994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56" name="Freeform 55"/>
                <p:cNvSpPr/>
                <p:nvPr/>
              </p:nvSpPr>
              <p:spPr>
                <a:xfrm>
                  <a:off x="7229476" y="2821782"/>
                  <a:ext cx="903338" cy="1099294"/>
                </a:xfrm>
                <a:custGeom>
                  <a:avLst/>
                  <a:gdLst>
                    <a:gd name="connsiteX0" fmla="*/ 60325 w 992188"/>
                    <a:gd name="connsiteY0" fmla="*/ 66675 h 1200150"/>
                    <a:gd name="connsiteX1" fmla="*/ 22225 w 992188"/>
                    <a:gd name="connsiteY1" fmla="*/ 104775 h 1200150"/>
                    <a:gd name="connsiteX2" fmla="*/ 193675 w 992188"/>
                    <a:gd name="connsiteY2" fmla="*/ 695325 h 1200150"/>
                    <a:gd name="connsiteX3" fmla="*/ 593725 w 992188"/>
                    <a:gd name="connsiteY3" fmla="*/ 1133475 h 1200150"/>
                    <a:gd name="connsiteX4" fmla="*/ 946150 w 992188"/>
                    <a:gd name="connsiteY4" fmla="*/ 1095375 h 1200150"/>
                    <a:gd name="connsiteX5" fmla="*/ 869950 w 992188"/>
                    <a:gd name="connsiteY5" fmla="*/ 561975 h 1200150"/>
                    <a:gd name="connsiteX6" fmla="*/ 755650 w 992188"/>
                    <a:gd name="connsiteY6" fmla="*/ 200025 h 1200150"/>
                    <a:gd name="connsiteX7" fmla="*/ 374650 w 992188"/>
                    <a:gd name="connsiteY7" fmla="*/ 142875 h 1200150"/>
                    <a:gd name="connsiteX8" fmla="*/ 60325 w 992188"/>
                    <a:gd name="connsiteY8" fmla="*/ 66675 h 1200150"/>
                    <a:gd name="connsiteX0" fmla="*/ 60325 w 992188"/>
                    <a:gd name="connsiteY0" fmla="*/ 66675 h 1200150"/>
                    <a:gd name="connsiteX1" fmla="*/ 22225 w 992188"/>
                    <a:gd name="connsiteY1" fmla="*/ 104775 h 1200150"/>
                    <a:gd name="connsiteX2" fmla="*/ 193675 w 992188"/>
                    <a:gd name="connsiteY2" fmla="*/ 695325 h 1200150"/>
                    <a:gd name="connsiteX3" fmla="*/ 593725 w 992188"/>
                    <a:gd name="connsiteY3" fmla="*/ 1133475 h 1200150"/>
                    <a:gd name="connsiteX4" fmla="*/ 946150 w 992188"/>
                    <a:gd name="connsiteY4" fmla="*/ 1095375 h 1200150"/>
                    <a:gd name="connsiteX5" fmla="*/ 869950 w 992188"/>
                    <a:gd name="connsiteY5" fmla="*/ 561975 h 1200150"/>
                    <a:gd name="connsiteX6" fmla="*/ 755650 w 992188"/>
                    <a:gd name="connsiteY6" fmla="*/ 200025 h 1200150"/>
                    <a:gd name="connsiteX7" fmla="*/ 374650 w 992188"/>
                    <a:gd name="connsiteY7" fmla="*/ 142875 h 1200150"/>
                    <a:gd name="connsiteX8" fmla="*/ 60325 w 992188"/>
                    <a:gd name="connsiteY8" fmla="*/ 66675 h 1200150"/>
                    <a:gd name="connsiteX0" fmla="*/ 60325 w 992188"/>
                    <a:gd name="connsiteY0" fmla="*/ 66675 h 1200150"/>
                    <a:gd name="connsiteX1" fmla="*/ 22225 w 992188"/>
                    <a:gd name="connsiteY1" fmla="*/ 104775 h 1200150"/>
                    <a:gd name="connsiteX2" fmla="*/ 193675 w 992188"/>
                    <a:gd name="connsiteY2" fmla="*/ 695325 h 1200150"/>
                    <a:gd name="connsiteX3" fmla="*/ 593725 w 992188"/>
                    <a:gd name="connsiteY3" fmla="*/ 1133475 h 1200150"/>
                    <a:gd name="connsiteX4" fmla="*/ 946150 w 992188"/>
                    <a:gd name="connsiteY4" fmla="*/ 1095375 h 1200150"/>
                    <a:gd name="connsiteX5" fmla="*/ 869950 w 992188"/>
                    <a:gd name="connsiteY5" fmla="*/ 561975 h 1200150"/>
                    <a:gd name="connsiteX6" fmla="*/ 755650 w 992188"/>
                    <a:gd name="connsiteY6" fmla="*/ 200025 h 1200150"/>
                    <a:gd name="connsiteX7" fmla="*/ 374650 w 992188"/>
                    <a:gd name="connsiteY7" fmla="*/ 142875 h 1200150"/>
                    <a:gd name="connsiteX8" fmla="*/ 60325 w 992188"/>
                    <a:gd name="connsiteY8" fmla="*/ 66675 h 1200150"/>
                    <a:gd name="connsiteX0" fmla="*/ 60325 w 954138"/>
                    <a:gd name="connsiteY0" fmla="*/ 66675 h 1200150"/>
                    <a:gd name="connsiteX1" fmla="*/ 22225 w 954138"/>
                    <a:gd name="connsiteY1" fmla="*/ 104775 h 1200150"/>
                    <a:gd name="connsiteX2" fmla="*/ 193675 w 954138"/>
                    <a:gd name="connsiteY2" fmla="*/ 695325 h 1200150"/>
                    <a:gd name="connsiteX3" fmla="*/ 593725 w 954138"/>
                    <a:gd name="connsiteY3" fmla="*/ 1133475 h 1200150"/>
                    <a:gd name="connsiteX4" fmla="*/ 946150 w 954138"/>
                    <a:gd name="connsiteY4" fmla="*/ 1095375 h 1200150"/>
                    <a:gd name="connsiteX5" fmla="*/ 869950 w 954138"/>
                    <a:gd name="connsiteY5" fmla="*/ 561975 h 1200150"/>
                    <a:gd name="connsiteX6" fmla="*/ 755650 w 954138"/>
                    <a:gd name="connsiteY6" fmla="*/ 200025 h 1200150"/>
                    <a:gd name="connsiteX7" fmla="*/ 374650 w 954138"/>
                    <a:gd name="connsiteY7" fmla="*/ 142875 h 1200150"/>
                    <a:gd name="connsiteX8" fmla="*/ 60325 w 954138"/>
                    <a:gd name="connsiteY8" fmla="*/ 66675 h 1200150"/>
                    <a:gd name="connsiteX0" fmla="*/ 60325 w 954138"/>
                    <a:gd name="connsiteY0" fmla="*/ 66675 h 1200150"/>
                    <a:gd name="connsiteX1" fmla="*/ 22225 w 954138"/>
                    <a:gd name="connsiteY1" fmla="*/ 104775 h 1200150"/>
                    <a:gd name="connsiteX2" fmla="*/ 193675 w 954138"/>
                    <a:gd name="connsiteY2" fmla="*/ 695325 h 1200150"/>
                    <a:gd name="connsiteX3" fmla="*/ 593725 w 954138"/>
                    <a:gd name="connsiteY3" fmla="*/ 1133475 h 1200150"/>
                    <a:gd name="connsiteX4" fmla="*/ 946150 w 954138"/>
                    <a:gd name="connsiteY4" fmla="*/ 1095375 h 1200150"/>
                    <a:gd name="connsiteX5" fmla="*/ 869950 w 954138"/>
                    <a:gd name="connsiteY5" fmla="*/ 561975 h 1200150"/>
                    <a:gd name="connsiteX6" fmla="*/ 755650 w 954138"/>
                    <a:gd name="connsiteY6" fmla="*/ 200025 h 1200150"/>
                    <a:gd name="connsiteX7" fmla="*/ 374650 w 954138"/>
                    <a:gd name="connsiteY7" fmla="*/ 142875 h 1200150"/>
                    <a:gd name="connsiteX8" fmla="*/ 60325 w 954138"/>
                    <a:gd name="connsiteY8" fmla="*/ 66675 h 1200150"/>
                    <a:gd name="connsiteX0" fmla="*/ 60325 w 954138"/>
                    <a:gd name="connsiteY0" fmla="*/ 66675 h 1200150"/>
                    <a:gd name="connsiteX1" fmla="*/ 22225 w 954138"/>
                    <a:gd name="connsiteY1" fmla="*/ 104775 h 1200150"/>
                    <a:gd name="connsiteX2" fmla="*/ 193675 w 954138"/>
                    <a:gd name="connsiteY2" fmla="*/ 695325 h 1200150"/>
                    <a:gd name="connsiteX3" fmla="*/ 593725 w 954138"/>
                    <a:gd name="connsiteY3" fmla="*/ 1133475 h 1200150"/>
                    <a:gd name="connsiteX4" fmla="*/ 946150 w 954138"/>
                    <a:gd name="connsiteY4" fmla="*/ 1095375 h 1200150"/>
                    <a:gd name="connsiteX5" fmla="*/ 869950 w 954138"/>
                    <a:gd name="connsiteY5" fmla="*/ 561975 h 1200150"/>
                    <a:gd name="connsiteX6" fmla="*/ 755650 w 954138"/>
                    <a:gd name="connsiteY6" fmla="*/ 200025 h 1200150"/>
                    <a:gd name="connsiteX7" fmla="*/ 374650 w 954138"/>
                    <a:gd name="connsiteY7" fmla="*/ 142875 h 1200150"/>
                    <a:gd name="connsiteX8" fmla="*/ 60325 w 954138"/>
                    <a:gd name="connsiteY8" fmla="*/ 66675 h 1200150"/>
                    <a:gd name="connsiteX0" fmla="*/ 60325 w 954138"/>
                    <a:gd name="connsiteY0" fmla="*/ 66675 h 1155948"/>
                    <a:gd name="connsiteX1" fmla="*/ 22225 w 954138"/>
                    <a:gd name="connsiteY1" fmla="*/ 104775 h 1155948"/>
                    <a:gd name="connsiteX2" fmla="*/ 193675 w 954138"/>
                    <a:gd name="connsiteY2" fmla="*/ 695325 h 1155948"/>
                    <a:gd name="connsiteX3" fmla="*/ 561677 w 954138"/>
                    <a:gd name="connsiteY3" fmla="*/ 1089273 h 1155948"/>
                    <a:gd name="connsiteX4" fmla="*/ 946150 w 954138"/>
                    <a:gd name="connsiteY4" fmla="*/ 1095375 h 1155948"/>
                    <a:gd name="connsiteX5" fmla="*/ 869950 w 954138"/>
                    <a:gd name="connsiteY5" fmla="*/ 561975 h 1155948"/>
                    <a:gd name="connsiteX6" fmla="*/ 755650 w 954138"/>
                    <a:gd name="connsiteY6" fmla="*/ 200025 h 1155948"/>
                    <a:gd name="connsiteX7" fmla="*/ 374650 w 954138"/>
                    <a:gd name="connsiteY7" fmla="*/ 142875 h 1155948"/>
                    <a:gd name="connsiteX8" fmla="*/ 60325 w 954138"/>
                    <a:gd name="connsiteY8" fmla="*/ 66675 h 1155948"/>
                    <a:gd name="connsiteX0" fmla="*/ 60325 w 954138"/>
                    <a:gd name="connsiteY0" fmla="*/ 66675 h 1149301"/>
                    <a:gd name="connsiteX1" fmla="*/ 22225 w 954138"/>
                    <a:gd name="connsiteY1" fmla="*/ 104775 h 1149301"/>
                    <a:gd name="connsiteX2" fmla="*/ 193675 w 954138"/>
                    <a:gd name="connsiteY2" fmla="*/ 695325 h 1149301"/>
                    <a:gd name="connsiteX3" fmla="*/ 498475 w 954138"/>
                    <a:gd name="connsiteY3" fmla="*/ 1062038 h 1149301"/>
                    <a:gd name="connsiteX4" fmla="*/ 946150 w 954138"/>
                    <a:gd name="connsiteY4" fmla="*/ 1095375 h 1149301"/>
                    <a:gd name="connsiteX5" fmla="*/ 869950 w 954138"/>
                    <a:gd name="connsiteY5" fmla="*/ 561975 h 1149301"/>
                    <a:gd name="connsiteX6" fmla="*/ 755650 w 954138"/>
                    <a:gd name="connsiteY6" fmla="*/ 200025 h 1149301"/>
                    <a:gd name="connsiteX7" fmla="*/ 374650 w 954138"/>
                    <a:gd name="connsiteY7" fmla="*/ 142875 h 1149301"/>
                    <a:gd name="connsiteX8" fmla="*/ 60325 w 954138"/>
                    <a:gd name="connsiteY8" fmla="*/ 66675 h 1149301"/>
                    <a:gd name="connsiteX0" fmla="*/ 118078 w 942587"/>
                    <a:gd name="connsiteY0" fmla="*/ 138754 h 1134885"/>
                    <a:gd name="connsiteX1" fmla="*/ 10674 w 942587"/>
                    <a:gd name="connsiteY1" fmla="*/ 90359 h 1134885"/>
                    <a:gd name="connsiteX2" fmla="*/ 182124 w 942587"/>
                    <a:gd name="connsiteY2" fmla="*/ 680909 h 1134885"/>
                    <a:gd name="connsiteX3" fmla="*/ 486924 w 942587"/>
                    <a:gd name="connsiteY3" fmla="*/ 1047622 h 1134885"/>
                    <a:gd name="connsiteX4" fmla="*/ 934599 w 942587"/>
                    <a:gd name="connsiteY4" fmla="*/ 1080959 h 1134885"/>
                    <a:gd name="connsiteX5" fmla="*/ 858399 w 942587"/>
                    <a:gd name="connsiteY5" fmla="*/ 547559 h 1134885"/>
                    <a:gd name="connsiteX6" fmla="*/ 744099 w 942587"/>
                    <a:gd name="connsiteY6" fmla="*/ 185609 h 1134885"/>
                    <a:gd name="connsiteX7" fmla="*/ 363099 w 942587"/>
                    <a:gd name="connsiteY7" fmla="*/ 128459 h 1134885"/>
                    <a:gd name="connsiteX8" fmla="*/ 118078 w 942587"/>
                    <a:gd name="connsiteY8" fmla="*/ 138754 h 1134885"/>
                    <a:gd name="connsiteX0" fmla="*/ 58737 w 962075"/>
                    <a:gd name="connsiteY0" fmla="*/ 52785 h 1152079"/>
                    <a:gd name="connsiteX1" fmla="*/ 30162 w 962075"/>
                    <a:gd name="connsiteY1" fmla="*/ 107553 h 1152079"/>
                    <a:gd name="connsiteX2" fmla="*/ 201612 w 962075"/>
                    <a:gd name="connsiteY2" fmla="*/ 698103 h 1152079"/>
                    <a:gd name="connsiteX3" fmla="*/ 506412 w 962075"/>
                    <a:gd name="connsiteY3" fmla="*/ 1064816 h 1152079"/>
                    <a:gd name="connsiteX4" fmla="*/ 954087 w 962075"/>
                    <a:gd name="connsiteY4" fmla="*/ 1098153 h 1152079"/>
                    <a:gd name="connsiteX5" fmla="*/ 877887 w 962075"/>
                    <a:gd name="connsiteY5" fmla="*/ 564753 h 1152079"/>
                    <a:gd name="connsiteX6" fmla="*/ 763587 w 962075"/>
                    <a:gd name="connsiteY6" fmla="*/ 202803 h 1152079"/>
                    <a:gd name="connsiteX7" fmla="*/ 382587 w 962075"/>
                    <a:gd name="connsiteY7" fmla="*/ 145653 h 1152079"/>
                    <a:gd name="connsiteX8" fmla="*/ 58737 w 962075"/>
                    <a:gd name="connsiteY8" fmla="*/ 52785 h 1152079"/>
                    <a:gd name="connsiteX0" fmla="*/ 30162 w 933500"/>
                    <a:gd name="connsiteY0" fmla="*/ 92075 h 1191369"/>
                    <a:gd name="connsiteX1" fmla="*/ 173037 w 933500"/>
                    <a:gd name="connsiteY1" fmla="*/ 737393 h 1191369"/>
                    <a:gd name="connsiteX2" fmla="*/ 477837 w 933500"/>
                    <a:gd name="connsiteY2" fmla="*/ 1104106 h 1191369"/>
                    <a:gd name="connsiteX3" fmla="*/ 925512 w 933500"/>
                    <a:gd name="connsiteY3" fmla="*/ 1137443 h 1191369"/>
                    <a:gd name="connsiteX4" fmla="*/ 849312 w 933500"/>
                    <a:gd name="connsiteY4" fmla="*/ 604043 h 1191369"/>
                    <a:gd name="connsiteX5" fmla="*/ 735012 w 933500"/>
                    <a:gd name="connsiteY5" fmla="*/ 242093 h 1191369"/>
                    <a:gd name="connsiteX6" fmla="*/ 354012 w 933500"/>
                    <a:gd name="connsiteY6" fmla="*/ 184943 h 1191369"/>
                    <a:gd name="connsiteX7" fmla="*/ 30162 w 933500"/>
                    <a:gd name="connsiteY7" fmla="*/ 92075 h 1191369"/>
                    <a:gd name="connsiteX0" fmla="*/ 0 w 903338"/>
                    <a:gd name="connsiteY0" fmla="*/ 92075 h 1191369"/>
                    <a:gd name="connsiteX1" fmla="*/ 142875 w 903338"/>
                    <a:gd name="connsiteY1" fmla="*/ 737393 h 1191369"/>
                    <a:gd name="connsiteX2" fmla="*/ 447675 w 903338"/>
                    <a:gd name="connsiteY2" fmla="*/ 1104106 h 1191369"/>
                    <a:gd name="connsiteX3" fmla="*/ 895350 w 903338"/>
                    <a:gd name="connsiteY3" fmla="*/ 1137443 h 1191369"/>
                    <a:gd name="connsiteX4" fmla="*/ 819150 w 903338"/>
                    <a:gd name="connsiteY4" fmla="*/ 604043 h 1191369"/>
                    <a:gd name="connsiteX5" fmla="*/ 704850 w 903338"/>
                    <a:gd name="connsiteY5" fmla="*/ 242093 h 1191369"/>
                    <a:gd name="connsiteX6" fmla="*/ 323850 w 903338"/>
                    <a:gd name="connsiteY6" fmla="*/ 184943 h 1191369"/>
                    <a:gd name="connsiteX7" fmla="*/ 0 w 903338"/>
                    <a:gd name="connsiteY7" fmla="*/ 92075 h 1191369"/>
                    <a:gd name="connsiteX0" fmla="*/ 0 w 903338"/>
                    <a:gd name="connsiteY0" fmla="*/ 0 h 1099294"/>
                    <a:gd name="connsiteX1" fmla="*/ 142875 w 903338"/>
                    <a:gd name="connsiteY1" fmla="*/ 645318 h 1099294"/>
                    <a:gd name="connsiteX2" fmla="*/ 447675 w 903338"/>
                    <a:gd name="connsiteY2" fmla="*/ 1012031 h 1099294"/>
                    <a:gd name="connsiteX3" fmla="*/ 895350 w 903338"/>
                    <a:gd name="connsiteY3" fmla="*/ 1045368 h 1099294"/>
                    <a:gd name="connsiteX4" fmla="*/ 819150 w 903338"/>
                    <a:gd name="connsiteY4" fmla="*/ 511968 h 1099294"/>
                    <a:gd name="connsiteX5" fmla="*/ 704850 w 903338"/>
                    <a:gd name="connsiteY5" fmla="*/ 150018 h 1099294"/>
                    <a:gd name="connsiteX6" fmla="*/ 323850 w 903338"/>
                    <a:gd name="connsiteY6" fmla="*/ 92868 h 1099294"/>
                    <a:gd name="connsiteX7" fmla="*/ 0 w 903338"/>
                    <a:gd name="connsiteY7" fmla="*/ 0 h 1099294"/>
                    <a:gd name="connsiteX0" fmla="*/ 0 w 903338"/>
                    <a:gd name="connsiteY0" fmla="*/ 0 h 1099294"/>
                    <a:gd name="connsiteX1" fmla="*/ 142875 w 903338"/>
                    <a:gd name="connsiteY1" fmla="*/ 645318 h 1099294"/>
                    <a:gd name="connsiteX2" fmla="*/ 447675 w 903338"/>
                    <a:gd name="connsiteY2" fmla="*/ 1012031 h 1099294"/>
                    <a:gd name="connsiteX3" fmla="*/ 895350 w 903338"/>
                    <a:gd name="connsiteY3" fmla="*/ 1045368 h 1099294"/>
                    <a:gd name="connsiteX4" fmla="*/ 819150 w 903338"/>
                    <a:gd name="connsiteY4" fmla="*/ 511968 h 1099294"/>
                    <a:gd name="connsiteX5" fmla="*/ 704850 w 903338"/>
                    <a:gd name="connsiteY5" fmla="*/ 150018 h 1099294"/>
                    <a:gd name="connsiteX6" fmla="*/ 323850 w 903338"/>
                    <a:gd name="connsiteY6" fmla="*/ 92868 h 1099294"/>
                    <a:gd name="connsiteX7" fmla="*/ 0 w 903338"/>
                    <a:gd name="connsiteY7" fmla="*/ 0 h 1099294"/>
                    <a:gd name="connsiteX0" fmla="*/ 0 w 903338"/>
                    <a:gd name="connsiteY0" fmla="*/ 0 h 1099294"/>
                    <a:gd name="connsiteX1" fmla="*/ 142875 w 903338"/>
                    <a:gd name="connsiteY1" fmla="*/ 645318 h 1099294"/>
                    <a:gd name="connsiteX2" fmla="*/ 447675 w 903338"/>
                    <a:gd name="connsiteY2" fmla="*/ 1012031 h 1099294"/>
                    <a:gd name="connsiteX3" fmla="*/ 895350 w 903338"/>
                    <a:gd name="connsiteY3" fmla="*/ 1045368 h 1099294"/>
                    <a:gd name="connsiteX4" fmla="*/ 819150 w 903338"/>
                    <a:gd name="connsiteY4" fmla="*/ 511968 h 1099294"/>
                    <a:gd name="connsiteX5" fmla="*/ 704850 w 903338"/>
                    <a:gd name="connsiteY5" fmla="*/ 150018 h 1099294"/>
                    <a:gd name="connsiteX6" fmla="*/ 362372 w 903338"/>
                    <a:gd name="connsiteY6" fmla="*/ 123055 h 1099294"/>
                    <a:gd name="connsiteX7" fmla="*/ 0 w 903338"/>
                    <a:gd name="connsiteY7" fmla="*/ 0 h 1099294"/>
                    <a:gd name="connsiteX0" fmla="*/ 0 w 903338"/>
                    <a:gd name="connsiteY0" fmla="*/ 0 h 1099294"/>
                    <a:gd name="connsiteX1" fmla="*/ 142875 w 903338"/>
                    <a:gd name="connsiteY1" fmla="*/ 645318 h 1099294"/>
                    <a:gd name="connsiteX2" fmla="*/ 447675 w 903338"/>
                    <a:gd name="connsiteY2" fmla="*/ 1012031 h 1099294"/>
                    <a:gd name="connsiteX3" fmla="*/ 895350 w 903338"/>
                    <a:gd name="connsiteY3" fmla="*/ 1045368 h 1099294"/>
                    <a:gd name="connsiteX4" fmla="*/ 819150 w 903338"/>
                    <a:gd name="connsiteY4" fmla="*/ 511968 h 1099294"/>
                    <a:gd name="connsiteX5" fmla="*/ 704850 w 903338"/>
                    <a:gd name="connsiteY5" fmla="*/ 150018 h 1099294"/>
                    <a:gd name="connsiteX6" fmla="*/ 362372 w 903338"/>
                    <a:gd name="connsiteY6" fmla="*/ 123055 h 1099294"/>
                    <a:gd name="connsiteX7" fmla="*/ 0 w 903338"/>
                    <a:gd name="connsiteY7" fmla="*/ 0 h 1099294"/>
                    <a:gd name="connsiteX0" fmla="*/ 0 w 903338"/>
                    <a:gd name="connsiteY0" fmla="*/ 0 h 1099294"/>
                    <a:gd name="connsiteX1" fmla="*/ 142875 w 903338"/>
                    <a:gd name="connsiteY1" fmla="*/ 645318 h 1099294"/>
                    <a:gd name="connsiteX2" fmla="*/ 447675 w 903338"/>
                    <a:gd name="connsiteY2" fmla="*/ 1012031 h 1099294"/>
                    <a:gd name="connsiteX3" fmla="*/ 895350 w 903338"/>
                    <a:gd name="connsiteY3" fmla="*/ 1045368 h 1099294"/>
                    <a:gd name="connsiteX4" fmla="*/ 819150 w 903338"/>
                    <a:gd name="connsiteY4" fmla="*/ 511968 h 1099294"/>
                    <a:gd name="connsiteX5" fmla="*/ 704850 w 903338"/>
                    <a:gd name="connsiteY5" fmla="*/ 150018 h 1099294"/>
                    <a:gd name="connsiteX6" fmla="*/ 362372 w 903338"/>
                    <a:gd name="connsiteY6" fmla="*/ 123055 h 1099294"/>
                    <a:gd name="connsiteX7" fmla="*/ 0 w 903338"/>
                    <a:gd name="connsiteY7" fmla="*/ 0 h 1099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3338" h="1099294">
                      <a:moveTo>
                        <a:pt x="0" y="0"/>
                      </a:moveTo>
                      <a:cubicBezTo>
                        <a:pt x="25500" y="119881"/>
                        <a:pt x="68263" y="476646"/>
                        <a:pt x="142875" y="645318"/>
                      </a:cubicBezTo>
                      <a:cubicBezTo>
                        <a:pt x="217487" y="813990"/>
                        <a:pt x="322263" y="945356"/>
                        <a:pt x="447675" y="1012031"/>
                      </a:cubicBezTo>
                      <a:cubicBezTo>
                        <a:pt x="573088" y="1078706"/>
                        <a:pt x="739206" y="1099294"/>
                        <a:pt x="895350" y="1045368"/>
                      </a:cubicBezTo>
                      <a:cubicBezTo>
                        <a:pt x="903338" y="906784"/>
                        <a:pt x="850900" y="661193"/>
                        <a:pt x="819150" y="511968"/>
                      </a:cubicBezTo>
                      <a:cubicBezTo>
                        <a:pt x="787400" y="362743"/>
                        <a:pt x="733822" y="232246"/>
                        <a:pt x="704850" y="150018"/>
                      </a:cubicBezTo>
                      <a:cubicBezTo>
                        <a:pt x="556097" y="159593"/>
                        <a:pt x="464270" y="141956"/>
                        <a:pt x="362372" y="123055"/>
                      </a:cubicBezTo>
                      <a:cubicBezTo>
                        <a:pt x="244897" y="98052"/>
                        <a:pt x="108248" y="53925"/>
                        <a:pt x="0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grpSp>
          <p:nvGrpSpPr>
            <p:cNvPr id="45" name="Group 54"/>
            <p:cNvGrpSpPr/>
            <p:nvPr/>
          </p:nvGrpSpPr>
          <p:grpSpPr>
            <a:xfrm>
              <a:off x="5796136" y="3429000"/>
              <a:ext cx="1285040" cy="523018"/>
              <a:chOff x="5084270" y="472679"/>
              <a:chExt cx="1285040" cy="523018"/>
            </a:xfrm>
          </p:grpSpPr>
          <p:sp>
            <p:nvSpPr>
              <p:cNvPr id="47" name="Rounded Rectangle 46"/>
              <p:cNvSpPr/>
              <p:nvPr/>
            </p:nvSpPr>
            <p:spPr>
              <a:xfrm rot="21217873">
                <a:off x="5310276" y="707665"/>
                <a:ext cx="432048" cy="288032"/>
              </a:xfrm>
              <a:prstGeom prst="round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" name="Rounded Rectangle 47"/>
              <p:cNvSpPr/>
              <p:nvPr/>
            </p:nvSpPr>
            <p:spPr>
              <a:xfrm rot="21217873">
                <a:off x="5882785" y="643763"/>
                <a:ext cx="432048" cy="288032"/>
              </a:xfrm>
              <a:prstGeom prst="round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49" name="Straight Connector 48"/>
              <p:cNvCxnSpPr>
                <a:stCxn id="48" idx="1"/>
                <a:endCxn id="47" idx="3"/>
              </p:cNvCxnSpPr>
              <p:nvPr/>
            </p:nvCxnSpPr>
            <p:spPr>
              <a:xfrm rot="21217873" flipH="1">
                <a:off x="5740546" y="819730"/>
                <a:ext cx="144016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Straight Connector 49"/>
              <p:cNvCxnSpPr>
                <a:stCxn id="47" idx="1"/>
              </p:cNvCxnSpPr>
              <p:nvPr/>
            </p:nvCxnSpPr>
            <p:spPr>
              <a:xfrm rot="21217873" flipH="1" flipV="1">
                <a:off x="5084270" y="672268"/>
                <a:ext cx="216024" cy="216024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Straight Connector 50"/>
              <p:cNvCxnSpPr>
                <a:stCxn id="48" idx="3"/>
              </p:cNvCxnSpPr>
              <p:nvPr/>
            </p:nvCxnSpPr>
            <p:spPr>
              <a:xfrm rot="21217873" flipV="1">
                <a:off x="6297302" y="472679"/>
                <a:ext cx="72008" cy="28803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6" name="Freeform 45"/>
            <p:cNvSpPr/>
            <p:nvPr/>
          </p:nvSpPr>
          <p:spPr>
            <a:xfrm rot="10605238" flipV="1">
              <a:off x="6400793" y="2940699"/>
              <a:ext cx="585526" cy="102652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13561" y="4149081"/>
            <a:ext cx="1796759" cy="796634"/>
            <a:chOff x="13561" y="4149081"/>
            <a:chExt cx="1796759" cy="796634"/>
          </a:xfrm>
        </p:grpSpPr>
        <p:sp>
          <p:nvSpPr>
            <p:cNvPr id="82" name="Freeform 81"/>
            <p:cNvSpPr/>
            <p:nvPr/>
          </p:nvSpPr>
          <p:spPr>
            <a:xfrm rot="5400000">
              <a:off x="1026189" y="3950475"/>
              <a:ext cx="585526" cy="98273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3" name="Group 31"/>
            <p:cNvGrpSpPr/>
            <p:nvPr/>
          </p:nvGrpSpPr>
          <p:grpSpPr>
            <a:xfrm rot="19819020">
              <a:off x="13561" y="4513667"/>
              <a:ext cx="1296144" cy="432048"/>
              <a:chOff x="5436096" y="1700808"/>
              <a:chExt cx="1296144" cy="432048"/>
            </a:xfrm>
          </p:grpSpPr>
          <p:sp>
            <p:nvSpPr>
              <p:cNvPr id="84" name="Rounded Rectangle 83"/>
              <p:cNvSpPr/>
              <p:nvPr/>
            </p:nvSpPr>
            <p:spPr>
              <a:xfrm>
                <a:off x="5652120" y="1844824"/>
                <a:ext cx="432048" cy="288032"/>
              </a:xfrm>
              <a:prstGeom prst="round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5" name="Rounded Rectangle 84"/>
              <p:cNvSpPr/>
              <p:nvPr/>
            </p:nvSpPr>
            <p:spPr>
              <a:xfrm>
                <a:off x="6228184" y="1844824"/>
                <a:ext cx="432048" cy="288032"/>
              </a:xfrm>
              <a:prstGeom prst="round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86" name="Straight Connector 85"/>
              <p:cNvCxnSpPr>
                <a:stCxn id="85" idx="1"/>
                <a:endCxn id="84" idx="3"/>
              </p:cNvCxnSpPr>
              <p:nvPr/>
            </p:nvCxnSpPr>
            <p:spPr>
              <a:xfrm flipH="1">
                <a:off x="6084168" y="1988840"/>
                <a:ext cx="144016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/>
              <p:cNvCxnSpPr>
                <a:stCxn id="84" idx="1"/>
              </p:cNvCxnSpPr>
              <p:nvPr/>
            </p:nvCxnSpPr>
            <p:spPr>
              <a:xfrm flipH="1" flipV="1">
                <a:off x="5436096" y="1772816"/>
                <a:ext cx="216024" cy="216024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Straight Connector 87"/>
              <p:cNvCxnSpPr>
                <a:stCxn id="85" idx="3"/>
              </p:cNvCxnSpPr>
              <p:nvPr/>
            </p:nvCxnSpPr>
            <p:spPr>
              <a:xfrm flipV="1">
                <a:off x="6660232" y="1700808"/>
                <a:ext cx="72008" cy="28803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" name="Freeform 14"/>
          <p:cNvSpPr/>
          <p:nvPr/>
        </p:nvSpPr>
        <p:spPr>
          <a:xfrm rot="1198201">
            <a:off x="1263696" y="3510564"/>
            <a:ext cx="444192" cy="129427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9" name="Group 58"/>
          <p:cNvGrpSpPr/>
          <p:nvPr/>
        </p:nvGrpSpPr>
        <p:grpSpPr>
          <a:xfrm>
            <a:off x="210883" y="3563959"/>
            <a:ext cx="1678279" cy="608620"/>
            <a:chOff x="210883" y="3563959"/>
            <a:chExt cx="1678279" cy="608620"/>
          </a:xfrm>
        </p:grpSpPr>
        <p:sp>
          <p:nvSpPr>
            <p:cNvPr id="27" name="Freeform 26"/>
            <p:cNvSpPr/>
            <p:nvPr/>
          </p:nvSpPr>
          <p:spPr>
            <a:xfrm rot="7517230">
              <a:off x="1105031" y="3388447"/>
              <a:ext cx="585526" cy="98273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8" name="Group 31"/>
            <p:cNvGrpSpPr/>
            <p:nvPr/>
          </p:nvGrpSpPr>
          <p:grpSpPr>
            <a:xfrm rot="20851106">
              <a:off x="210883" y="3563959"/>
              <a:ext cx="1296144" cy="432048"/>
              <a:chOff x="5436096" y="1700808"/>
              <a:chExt cx="1296144" cy="432048"/>
            </a:xfrm>
          </p:grpSpPr>
          <p:sp>
            <p:nvSpPr>
              <p:cNvPr id="19" name="Rounded Rectangle 18"/>
              <p:cNvSpPr/>
              <p:nvPr/>
            </p:nvSpPr>
            <p:spPr>
              <a:xfrm>
                <a:off x="5652120" y="1844824"/>
                <a:ext cx="432048" cy="288032"/>
              </a:xfrm>
              <a:prstGeom prst="round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" name="Rounded Rectangle 19"/>
              <p:cNvSpPr/>
              <p:nvPr/>
            </p:nvSpPr>
            <p:spPr>
              <a:xfrm>
                <a:off x="6228184" y="1844824"/>
                <a:ext cx="432048" cy="288032"/>
              </a:xfrm>
              <a:prstGeom prst="round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21" name="Straight Connector 20"/>
              <p:cNvCxnSpPr>
                <a:stCxn id="20" idx="1"/>
                <a:endCxn id="19" idx="3"/>
              </p:cNvCxnSpPr>
              <p:nvPr/>
            </p:nvCxnSpPr>
            <p:spPr>
              <a:xfrm flipH="1">
                <a:off x="6084168" y="1988840"/>
                <a:ext cx="144016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>
                <a:stCxn id="19" idx="1"/>
              </p:cNvCxnSpPr>
              <p:nvPr/>
            </p:nvCxnSpPr>
            <p:spPr>
              <a:xfrm flipH="1" flipV="1">
                <a:off x="5436096" y="1772816"/>
                <a:ext cx="216024" cy="216024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>
                <a:stCxn id="20" idx="3"/>
              </p:cNvCxnSpPr>
              <p:nvPr/>
            </p:nvCxnSpPr>
            <p:spPr>
              <a:xfrm flipV="1">
                <a:off x="6660232" y="1700808"/>
                <a:ext cx="72008" cy="28803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4" name="Freeform 13"/>
          <p:cNvSpPr/>
          <p:nvPr/>
        </p:nvSpPr>
        <p:spPr>
          <a:xfrm rot="20440877" flipH="1">
            <a:off x="3489864" y="3510661"/>
            <a:ext cx="444192" cy="129427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0" name="Freeform 79"/>
          <p:cNvSpPr/>
          <p:nvPr/>
        </p:nvSpPr>
        <p:spPr>
          <a:xfrm rot="5400000" flipV="1">
            <a:off x="3640374" y="3712555"/>
            <a:ext cx="585526" cy="102652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CC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Freeform 27"/>
          <p:cNvSpPr/>
          <p:nvPr/>
        </p:nvSpPr>
        <p:spPr>
          <a:xfrm rot="2847203" flipV="1">
            <a:off x="3487184" y="3262462"/>
            <a:ext cx="585526" cy="102652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CC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1" name="Group 90"/>
          <p:cNvGrpSpPr/>
          <p:nvPr/>
        </p:nvGrpSpPr>
        <p:grpSpPr>
          <a:xfrm>
            <a:off x="1416075" y="2825775"/>
            <a:ext cx="2375634" cy="4032225"/>
            <a:chOff x="1416075" y="2825775"/>
            <a:chExt cx="2375634" cy="4032225"/>
          </a:xfrm>
        </p:grpSpPr>
        <p:sp>
          <p:nvSpPr>
            <p:cNvPr id="24" name="Chord 23"/>
            <p:cNvSpPr/>
            <p:nvPr/>
          </p:nvSpPr>
          <p:spPr>
            <a:xfrm>
              <a:off x="1416075" y="3197269"/>
              <a:ext cx="2375634" cy="3660731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CC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0" name="Group 72"/>
            <p:cNvGrpSpPr/>
            <p:nvPr/>
          </p:nvGrpSpPr>
          <p:grpSpPr>
            <a:xfrm>
              <a:off x="2094827" y="2825775"/>
              <a:ext cx="1018129" cy="942916"/>
              <a:chOff x="2195736" y="1196752"/>
              <a:chExt cx="1296144" cy="792088"/>
            </a:xfrm>
          </p:grpSpPr>
          <p:sp>
            <p:nvSpPr>
              <p:cNvPr id="31" name="Freeform 13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32" name="Chord 14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solidFill>
                <a:srgbClr val="0099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33" name="Group 2"/>
          <p:cNvGrpSpPr/>
          <p:nvPr/>
        </p:nvGrpSpPr>
        <p:grpSpPr>
          <a:xfrm>
            <a:off x="2332397" y="3617862"/>
            <a:ext cx="512954" cy="269941"/>
            <a:chOff x="7797958" y="1180860"/>
            <a:chExt cx="435349" cy="213255"/>
          </a:xfrm>
        </p:grpSpPr>
        <p:sp>
          <p:nvSpPr>
            <p:cNvPr id="35" name="Oval 18"/>
            <p:cNvSpPr/>
            <p:nvPr/>
          </p:nvSpPr>
          <p:spPr>
            <a:xfrm>
              <a:off x="8143597" y="1180860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Oval 35"/>
            <p:cNvSpPr/>
            <p:nvPr/>
          </p:nvSpPr>
          <p:spPr>
            <a:xfrm>
              <a:off x="7797958" y="1180860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4" name="Moon 33"/>
          <p:cNvSpPr/>
          <p:nvPr/>
        </p:nvSpPr>
        <p:spPr>
          <a:xfrm rot="16200000">
            <a:off x="2076968" y="3898086"/>
            <a:ext cx="1053848" cy="1357505"/>
          </a:xfrm>
          <a:prstGeom prst="moon">
            <a:avLst>
              <a:gd name="adj" fmla="val 8750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76" name="Group 30"/>
          <p:cNvGrpSpPr/>
          <p:nvPr/>
        </p:nvGrpSpPr>
        <p:grpSpPr>
          <a:xfrm flipV="1">
            <a:off x="2296772" y="3717032"/>
            <a:ext cx="577026" cy="45719"/>
            <a:chOff x="3421204" y="2492896"/>
            <a:chExt cx="690585" cy="144016"/>
          </a:xfrm>
        </p:grpSpPr>
        <p:cxnSp>
          <p:nvCxnSpPr>
            <p:cNvPr id="77" name="Straight Connector 76"/>
            <p:cNvCxnSpPr/>
            <p:nvPr/>
          </p:nvCxnSpPr>
          <p:spPr>
            <a:xfrm>
              <a:off x="342120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/>
            <p:cNvCxnSpPr/>
            <p:nvPr/>
          </p:nvCxnSpPr>
          <p:spPr>
            <a:xfrm flipV="1">
              <a:off x="3895765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9" name="Freeform 158"/>
          <p:cNvSpPr/>
          <p:nvPr/>
        </p:nvSpPr>
        <p:spPr>
          <a:xfrm rot="19778572">
            <a:off x="7095267" y="1256865"/>
            <a:ext cx="671750" cy="194062"/>
          </a:xfrm>
          <a:custGeom>
            <a:avLst/>
            <a:gdLst>
              <a:gd name="connsiteX0" fmla="*/ 0 w 1548581"/>
              <a:gd name="connsiteY0" fmla="*/ 208936 h 253181"/>
              <a:gd name="connsiteX1" fmla="*/ 294968 w 1548581"/>
              <a:gd name="connsiteY1" fmla="*/ 2458 h 253181"/>
              <a:gd name="connsiteX2" fmla="*/ 516194 w 1548581"/>
              <a:gd name="connsiteY2" fmla="*/ 223684 h 253181"/>
              <a:gd name="connsiteX3" fmla="*/ 781665 w 1548581"/>
              <a:gd name="connsiteY3" fmla="*/ 31955 h 253181"/>
              <a:gd name="connsiteX4" fmla="*/ 1032387 w 1548581"/>
              <a:gd name="connsiteY4" fmla="*/ 238433 h 253181"/>
              <a:gd name="connsiteX5" fmla="*/ 1283110 w 1548581"/>
              <a:gd name="connsiteY5" fmla="*/ 17207 h 253181"/>
              <a:gd name="connsiteX6" fmla="*/ 1548581 w 1548581"/>
              <a:gd name="connsiteY6" fmla="*/ 253181 h 253181"/>
              <a:gd name="connsiteX0" fmla="*/ 0 w 1486179"/>
              <a:gd name="connsiteY0" fmla="*/ 177463 h 259476"/>
              <a:gd name="connsiteX1" fmla="*/ 232566 w 1486179"/>
              <a:gd name="connsiteY1" fmla="*/ 8753 h 259476"/>
              <a:gd name="connsiteX2" fmla="*/ 453792 w 1486179"/>
              <a:gd name="connsiteY2" fmla="*/ 229979 h 259476"/>
              <a:gd name="connsiteX3" fmla="*/ 719263 w 1486179"/>
              <a:gd name="connsiteY3" fmla="*/ 38250 h 259476"/>
              <a:gd name="connsiteX4" fmla="*/ 969985 w 1486179"/>
              <a:gd name="connsiteY4" fmla="*/ 244728 h 259476"/>
              <a:gd name="connsiteX5" fmla="*/ 1220708 w 1486179"/>
              <a:gd name="connsiteY5" fmla="*/ 23502 h 259476"/>
              <a:gd name="connsiteX6" fmla="*/ 1486179 w 1486179"/>
              <a:gd name="connsiteY6" fmla="*/ 259476 h 259476"/>
              <a:gd name="connsiteX0" fmla="*/ 0 w 1486179"/>
              <a:gd name="connsiteY0" fmla="*/ 149590 h 265050"/>
              <a:gd name="connsiteX1" fmla="*/ 232566 w 1486179"/>
              <a:gd name="connsiteY1" fmla="*/ 14327 h 265050"/>
              <a:gd name="connsiteX2" fmla="*/ 453792 w 1486179"/>
              <a:gd name="connsiteY2" fmla="*/ 235553 h 265050"/>
              <a:gd name="connsiteX3" fmla="*/ 719263 w 1486179"/>
              <a:gd name="connsiteY3" fmla="*/ 43824 h 265050"/>
              <a:gd name="connsiteX4" fmla="*/ 969985 w 1486179"/>
              <a:gd name="connsiteY4" fmla="*/ 250302 h 265050"/>
              <a:gd name="connsiteX5" fmla="*/ 1220708 w 1486179"/>
              <a:gd name="connsiteY5" fmla="*/ 29076 h 265050"/>
              <a:gd name="connsiteX6" fmla="*/ 1486179 w 1486179"/>
              <a:gd name="connsiteY6" fmla="*/ 265050 h 265050"/>
              <a:gd name="connsiteX0" fmla="*/ 0 w 1486179"/>
              <a:gd name="connsiteY0" fmla="*/ 158343 h 273803"/>
              <a:gd name="connsiteX1" fmla="*/ 216024 w 1486179"/>
              <a:gd name="connsiteY1" fmla="*/ 14327 h 273803"/>
              <a:gd name="connsiteX2" fmla="*/ 453792 w 1486179"/>
              <a:gd name="connsiteY2" fmla="*/ 244306 h 273803"/>
              <a:gd name="connsiteX3" fmla="*/ 719263 w 1486179"/>
              <a:gd name="connsiteY3" fmla="*/ 52577 h 273803"/>
              <a:gd name="connsiteX4" fmla="*/ 969985 w 1486179"/>
              <a:gd name="connsiteY4" fmla="*/ 259055 h 273803"/>
              <a:gd name="connsiteX5" fmla="*/ 1220708 w 1486179"/>
              <a:gd name="connsiteY5" fmla="*/ 37829 h 273803"/>
              <a:gd name="connsiteX6" fmla="*/ 1486179 w 1486179"/>
              <a:gd name="connsiteY6" fmla="*/ 273803 h 273803"/>
              <a:gd name="connsiteX0" fmla="*/ 0 w 1486179"/>
              <a:gd name="connsiteY0" fmla="*/ 168019 h 318411"/>
              <a:gd name="connsiteX1" fmla="*/ 216024 w 1486179"/>
              <a:gd name="connsiteY1" fmla="*/ 24003 h 318411"/>
              <a:gd name="connsiteX2" fmla="*/ 432048 w 1486179"/>
              <a:gd name="connsiteY2" fmla="*/ 312036 h 318411"/>
              <a:gd name="connsiteX3" fmla="*/ 719263 w 1486179"/>
              <a:gd name="connsiteY3" fmla="*/ 62253 h 318411"/>
              <a:gd name="connsiteX4" fmla="*/ 969985 w 1486179"/>
              <a:gd name="connsiteY4" fmla="*/ 268731 h 318411"/>
              <a:gd name="connsiteX5" fmla="*/ 1220708 w 1486179"/>
              <a:gd name="connsiteY5" fmla="*/ 47505 h 318411"/>
              <a:gd name="connsiteX6" fmla="*/ 1486179 w 1486179"/>
              <a:gd name="connsiteY6" fmla="*/ 283479 h 318411"/>
              <a:gd name="connsiteX0" fmla="*/ 0 w 1486179"/>
              <a:gd name="connsiteY0" fmla="*/ 168019 h 312036"/>
              <a:gd name="connsiteX1" fmla="*/ 216024 w 1486179"/>
              <a:gd name="connsiteY1" fmla="*/ 24003 h 312036"/>
              <a:gd name="connsiteX2" fmla="*/ 432048 w 1486179"/>
              <a:gd name="connsiteY2" fmla="*/ 312036 h 312036"/>
              <a:gd name="connsiteX3" fmla="*/ 648072 w 1486179"/>
              <a:gd name="connsiteY3" fmla="*/ 24004 h 312036"/>
              <a:gd name="connsiteX4" fmla="*/ 969985 w 1486179"/>
              <a:gd name="connsiteY4" fmla="*/ 268731 h 312036"/>
              <a:gd name="connsiteX5" fmla="*/ 1220708 w 1486179"/>
              <a:gd name="connsiteY5" fmla="*/ 47505 h 312036"/>
              <a:gd name="connsiteX6" fmla="*/ 1486179 w 1486179"/>
              <a:gd name="connsiteY6" fmla="*/ 283479 h 312036"/>
              <a:gd name="connsiteX0" fmla="*/ 0 w 1486179"/>
              <a:gd name="connsiteY0" fmla="*/ 168019 h 315953"/>
              <a:gd name="connsiteX1" fmla="*/ 216024 w 1486179"/>
              <a:gd name="connsiteY1" fmla="*/ 24003 h 315953"/>
              <a:gd name="connsiteX2" fmla="*/ 432048 w 1486179"/>
              <a:gd name="connsiteY2" fmla="*/ 312036 h 315953"/>
              <a:gd name="connsiteX3" fmla="*/ 648072 w 1486179"/>
              <a:gd name="connsiteY3" fmla="*/ 24004 h 315953"/>
              <a:gd name="connsiteX4" fmla="*/ 864096 w 1486179"/>
              <a:gd name="connsiteY4" fmla="*/ 312036 h 315953"/>
              <a:gd name="connsiteX5" fmla="*/ 1220708 w 1486179"/>
              <a:gd name="connsiteY5" fmla="*/ 47505 h 315953"/>
              <a:gd name="connsiteX6" fmla="*/ 1486179 w 1486179"/>
              <a:gd name="connsiteY6" fmla="*/ 283479 h 315953"/>
              <a:gd name="connsiteX0" fmla="*/ 0 w 1486179"/>
              <a:gd name="connsiteY0" fmla="*/ 168019 h 312036"/>
              <a:gd name="connsiteX1" fmla="*/ 216024 w 1486179"/>
              <a:gd name="connsiteY1" fmla="*/ 24003 h 312036"/>
              <a:gd name="connsiteX2" fmla="*/ 432048 w 1486179"/>
              <a:gd name="connsiteY2" fmla="*/ 312036 h 312036"/>
              <a:gd name="connsiteX3" fmla="*/ 648072 w 1486179"/>
              <a:gd name="connsiteY3" fmla="*/ 24004 h 312036"/>
              <a:gd name="connsiteX4" fmla="*/ 864096 w 1486179"/>
              <a:gd name="connsiteY4" fmla="*/ 312036 h 312036"/>
              <a:gd name="connsiteX5" fmla="*/ 1008112 w 1486179"/>
              <a:gd name="connsiteY5" fmla="*/ 24004 h 312036"/>
              <a:gd name="connsiteX6" fmla="*/ 1486179 w 1486179"/>
              <a:gd name="connsiteY6" fmla="*/ 283479 h 312036"/>
              <a:gd name="connsiteX0" fmla="*/ 0 w 1152128"/>
              <a:gd name="connsiteY0" fmla="*/ 168019 h 312036"/>
              <a:gd name="connsiteX1" fmla="*/ 216024 w 1152128"/>
              <a:gd name="connsiteY1" fmla="*/ 24003 h 312036"/>
              <a:gd name="connsiteX2" fmla="*/ 432048 w 1152128"/>
              <a:gd name="connsiteY2" fmla="*/ 312036 h 312036"/>
              <a:gd name="connsiteX3" fmla="*/ 648072 w 1152128"/>
              <a:gd name="connsiteY3" fmla="*/ 24004 h 312036"/>
              <a:gd name="connsiteX4" fmla="*/ 864096 w 1152128"/>
              <a:gd name="connsiteY4" fmla="*/ 312036 h 312036"/>
              <a:gd name="connsiteX5" fmla="*/ 1008112 w 1152128"/>
              <a:gd name="connsiteY5" fmla="*/ 24004 h 312036"/>
              <a:gd name="connsiteX6" fmla="*/ 1152128 w 1152128"/>
              <a:gd name="connsiteY6" fmla="*/ 168020 h 312036"/>
              <a:gd name="connsiteX0" fmla="*/ 0 w 1080120"/>
              <a:gd name="connsiteY0" fmla="*/ 168020 h 312036"/>
              <a:gd name="connsiteX1" fmla="*/ 144016 w 1080120"/>
              <a:gd name="connsiteY1" fmla="*/ 24003 h 312036"/>
              <a:gd name="connsiteX2" fmla="*/ 360040 w 1080120"/>
              <a:gd name="connsiteY2" fmla="*/ 312036 h 312036"/>
              <a:gd name="connsiteX3" fmla="*/ 576064 w 1080120"/>
              <a:gd name="connsiteY3" fmla="*/ 24004 h 312036"/>
              <a:gd name="connsiteX4" fmla="*/ 792088 w 1080120"/>
              <a:gd name="connsiteY4" fmla="*/ 312036 h 312036"/>
              <a:gd name="connsiteX5" fmla="*/ 936104 w 1080120"/>
              <a:gd name="connsiteY5" fmla="*/ 24004 h 312036"/>
              <a:gd name="connsiteX6" fmla="*/ 1080120 w 1080120"/>
              <a:gd name="connsiteY6" fmla="*/ 168020 h 31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0120" h="312036">
                <a:moveTo>
                  <a:pt x="0" y="168020"/>
                </a:moveTo>
                <a:cubicBezTo>
                  <a:pt x="104468" y="63552"/>
                  <a:pt x="84009" y="0"/>
                  <a:pt x="144016" y="24003"/>
                </a:cubicBezTo>
                <a:cubicBezTo>
                  <a:pt x="204023" y="48006"/>
                  <a:pt x="288032" y="312036"/>
                  <a:pt x="360040" y="312036"/>
                </a:cubicBezTo>
                <a:cubicBezTo>
                  <a:pt x="432048" y="312036"/>
                  <a:pt x="504056" y="24004"/>
                  <a:pt x="576064" y="24004"/>
                </a:cubicBezTo>
                <a:cubicBezTo>
                  <a:pt x="648072" y="24004"/>
                  <a:pt x="732081" y="312036"/>
                  <a:pt x="792088" y="312036"/>
                </a:cubicBezTo>
                <a:cubicBezTo>
                  <a:pt x="852095" y="312036"/>
                  <a:pt x="888099" y="48007"/>
                  <a:pt x="936104" y="24004"/>
                </a:cubicBezTo>
                <a:cubicBezTo>
                  <a:pt x="984109" y="1"/>
                  <a:pt x="990400" y="51262"/>
                  <a:pt x="1080120" y="168020"/>
                </a:cubicBezTo>
              </a:path>
            </a:pathLst>
          </a:custGeom>
          <a:ln w="38100">
            <a:solidFill>
              <a:schemeClr val="tx1"/>
            </a:solidFill>
          </a:ln>
          <a:effectLst>
            <a:glow rad="2286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0" name="Rectangle 159"/>
          <p:cNvSpPr/>
          <p:nvPr/>
        </p:nvSpPr>
        <p:spPr>
          <a:xfrm>
            <a:off x="8839200" y="44624"/>
            <a:ext cx="341312" cy="1008112"/>
          </a:xfrm>
          <a:prstGeom prst="rect">
            <a:avLst/>
          </a:prstGeom>
          <a:solidFill>
            <a:schemeClr val="bg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1" name="TextBox 160"/>
          <p:cNvSpPr txBox="1"/>
          <p:nvPr/>
        </p:nvSpPr>
        <p:spPr>
          <a:xfrm>
            <a:off x="4283968" y="620688"/>
            <a:ext cx="201622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Chilbolton</a:t>
            </a:r>
            <a:r>
              <a:rPr lang="en-GB" sz="28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Towers</a:t>
            </a:r>
            <a:endParaRPr lang="en-GB" sz="28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Rectangle 161"/>
          <p:cNvSpPr/>
          <p:nvPr/>
        </p:nvSpPr>
        <p:spPr>
          <a:xfrm rot="13883453">
            <a:off x="4907529" y="1574473"/>
            <a:ext cx="71782" cy="2736304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7" dur="80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78" dur="80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80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63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3.7037E-7 L 0.42865 -0.32176 " pathEditMode="relative" rAng="0" ptsTypes="AA">
                                      <p:cBhvr>
                                        <p:cTn id="103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4" y="-16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5" grpId="1" animBg="1"/>
      <p:bldP spid="14" grpId="0" animBg="1"/>
      <p:bldP spid="14" grpId="1" animBg="1"/>
      <p:bldP spid="80" grpId="0" animBg="1"/>
      <p:bldP spid="80" grpId="1" animBg="1"/>
      <p:bldP spid="28" grpId="0" animBg="1"/>
      <p:bldP spid="28" grpId="1" animBg="1"/>
      <p:bldP spid="28" grpId="2" animBg="1"/>
      <p:bldP spid="34" grpId="0" animBg="1"/>
      <p:bldP spid="34" grpId="1" animBg="1"/>
      <p:bldP spid="34" grpId="2" animBg="1"/>
      <p:bldP spid="159" grpId="0" animBg="1"/>
      <p:bldP spid="159" grpId="1" animBg="1"/>
      <p:bldP spid="161" grpId="0"/>
      <p:bldP spid="162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" name="Group 81"/>
          <p:cNvGrpSpPr/>
          <p:nvPr/>
        </p:nvGrpSpPr>
        <p:grpSpPr>
          <a:xfrm>
            <a:off x="-1404664" y="-1179512"/>
            <a:ext cx="11305255" cy="6264696"/>
            <a:chOff x="-1404664" y="-1179512"/>
            <a:chExt cx="11305255" cy="6264696"/>
          </a:xfrm>
        </p:grpSpPr>
        <p:cxnSp>
          <p:nvCxnSpPr>
            <p:cNvPr id="83" name="Straight Connector 6"/>
            <p:cNvCxnSpPr/>
            <p:nvPr/>
          </p:nvCxnSpPr>
          <p:spPr>
            <a:xfrm>
              <a:off x="-1404664" y="5085184"/>
              <a:ext cx="1101722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4" name="Group 74"/>
            <p:cNvGrpSpPr/>
            <p:nvPr/>
          </p:nvGrpSpPr>
          <p:grpSpPr>
            <a:xfrm>
              <a:off x="467544" y="352917"/>
              <a:ext cx="3744416" cy="2355358"/>
              <a:chOff x="1187624" y="404664"/>
              <a:chExt cx="4464496" cy="2808312"/>
            </a:xfrm>
          </p:grpSpPr>
          <p:sp>
            <p:nvSpPr>
              <p:cNvPr id="94" name="Rounded Rectangle 93"/>
              <p:cNvSpPr/>
              <p:nvPr/>
            </p:nvSpPr>
            <p:spPr>
              <a:xfrm>
                <a:off x="1187624" y="404664"/>
                <a:ext cx="4464496" cy="2808312"/>
              </a:xfrm>
              <a:prstGeom prst="roundRect">
                <a:avLst>
                  <a:gd name="adj" fmla="val 3746"/>
                </a:avLst>
              </a:prstGeom>
              <a:solidFill>
                <a:schemeClr val="bg2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5" name="Rectangle 94"/>
              <p:cNvSpPr/>
              <p:nvPr/>
            </p:nvSpPr>
            <p:spPr>
              <a:xfrm>
                <a:off x="1403648" y="83671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6" name="Rectangle 95"/>
              <p:cNvSpPr/>
              <p:nvPr/>
            </p:nvSpPr>
            <p:spPr>
              <a:xfrm>
                <a:off x="1403648" y="119675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1403648" y="155679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8" name="Rectangle 97"/>
              <p:cNvSpPr/>
              <p:nvPr/>
            </p:nvSpPr>
            <p:spPr>
              <a:xfrm>
                <a:off x="1403648" y="191683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1403648" y="227687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0" name="Rectangle 99"/>
              <p:cNvSpPr/>
              <p:nvPr/>
            </p:nvSpPr>
            <p:spPr>
              <a:xfrm>
                <a:off x="1403648" y="263691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1" name="Rectangle 100"/>
              <p:cNvSpPr/>
              <p:nvPr/>
            </p:nvSpPr>
            <p:spPr>
              <a:xfrm>
                <a:off x="1691680" y="119675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2" name="Rectangle 101"/>
              <p:cNvSpPr/>
              <p:nvPr/>
            </p:nvSpPr>
            <p:spPr>
              <a:xfrm>
                <a:off x="1691680" y="155679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3" name="Rectangle 102"/>
              <p:cNvSpPr/>
              <p:nvPr/>
            </p:nvSpPr>
            <p:spPr>
              <a:xfrm>
                <a:off x="1691680" y="191683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1691680" y="227687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6" name="Rectangle 105"/>
              <p:cNvSpPr/>
              <p:nvPr/>
            </p:nvSpPr>
            <p:spPr>
              <a:xfrm>
                <a:off x="1691680" y="263691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1979712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0" name="Rectangle 109"/>
              <p:cNvSpPr/>
              <p:nvPr/>
            </p:nvSpPr>
            <p:spPr>
              <a:xfrm>
                <a:off x="1979712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1979712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7" name="Rectangle 126"/>
              <p:cNvSpPr/>
              <p:nvPr/>
            </p:nvSpPr>
            <p:spPr>
              <a:xfrm>
                <a:off x="2267744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8" name="Rectangle 127"/>
              <p:cNvSpPr/>
              <p:nvPr/>
            </p:nvSpPr>
            <p:spPr>
              <a:xfrm>
                <a:off x="2267744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0" name="Rectangle 129"/>
              <p:cNvSpPr/>
              <p:nvPr/>
            </p:nvSpPr>
            <p:spPr>
              <a:xfrm>
                <a:off x="2267744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1" name="Rectangle 130"/>
              <p:cNvSpPr/>
              <p:nvPr/>
            </p:nvSpPr>
            <p:spPr>
              <a:xfrm>
                <a:off x="2555776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0" name="Rectangle 149"/>
              <p:cNvSpPr/>
              <p:nvPr/>
            </p:nvSpPr>
            <p:spPr>
              <a:xfrm>
                <a:off x="2555776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5" name="Rectangle 154"/>
              <p:cNvSpPr/>
              <p:nvPr/>
            </p:nvSpPr>
            <p:spPr>
              <a:xfrm>
                <a:off x="2555776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843808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0" name="Rectangle 159"/>
              <p:cNvSpPr/>
              <p:nvPr/>
            </p:nvSpPr>
            <p:spPr>
              <a:xfrm>
                <a:off x="2843808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1" name="Rectangle 160"/>
              <p:cNvSpPr/>
              <p:nvPr/>
            </p:nvSpPr>
            <p:spPr>
              <a:xfrm>
                <a:off x="2843808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2" name="Rectangle 161"/>
              <p:cNvSpPr/>
              <p:nvPr/>
            </p:nvSpPr>
            <p:spPr>
              <a:xfrm>
                <a:off x="3131840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3" name="Rectangle 162"/>
              <p:cNvSpPr/>
              <p:nvPr/>
            </p:nvSpPr>
            <p:spPr>
              <a:xfrm>
                <a:off x="3131840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4" name="Rectangle 163"/>
              <p:cNvSpPr/>
              <p:nvPr/>
            </p:nvSpPr>
            <p:spPr>
              <a:xfrm>
                <a:off x="3131840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5" name="Rectangle 164"/>
              <p:cNvSpPr/>
              <p:nvPr/>
            </p:nvSpPr>
            <p:spPr>
              <a:xfrm>
                <a:off x="3419872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6" name="Rectangle 165"/>
              <p:cNvSpPr/>
              <p:nvPr/>
            </p:nvSpPr>
            <p:spPr>
              <a:xfrm>
                <a:off x="3419872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7" name="Rectangle 166"/>
              <p:cNvSpPr/>
              <p:nvPr/>
            </p:nvSpPr>
            <p:spPr>
              <a:xfrm>
                <a:off x="3419872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8" name="Rectangle 167"/>
              <p:cNvSpPr/>
              <p:nvPr/>
            </p:nvSpPr>
            <p:spPr>
              <a:xfrm>
                <a:off x="3707904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9" name="Rectangle 168"/>
              <p:cNvSpPr/>
              <p:nvPr/>
            </p:nvSpPr>
            <p:spPr>
              <a:xfrm>
                <a:off x="3707904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0" name="Rectangle 169"/>
              <p:cNvSpPr/>
              <p:nvPr/>
            </p:nvSpPr>
            <p:spPr>
              <a:xfrm>
                <a:off x="3707904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1" name="Rectangle 170"/>
              <p:cNvSpPr/>
              <p:nvPr/>
            </p:nvSpPr>
            <p:spPr>
              <a:xfrm>
                <a:off x="3707904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2" name="Rectangle 171"/>
              <p:cNvSpPr/>
              <p:nvPr/>
            </p:nvSpPr>
            <p:spPr>
              <a:xfrm>
                <a:off x="3707904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8" name="Rectangle 177"/>
              <p:cNvSpPr/>
              <p:nvPr/>
            </p:nvSpPr>
            <p:spPr>
              <a:xfrm>
                <a:off x="3995936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1" name="Rectangle 180"/>
              <p:cNvSpPr/>
              <p:nvPr/>
            </p:nvSpPr>
            <p:spPr>
              <a:xfrm>
                <a:off x="3995936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5" name="Rectangle 184"/>
              <p:cNvSpPr/>
              <p:nvPr/>
            </p:nvSpPr>
            <p:spPr>
              <a:xfrm>
                <a:off x="3995936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6" name="Rectangle 185"/>
              <p:cNvSpPr/>
              <p:nvPr/>
            </p:nvSpPr>
            <p:spPr>
              <a:xfrm>
                <a:off x="3995936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9" name="Rectangle 188"/>
              <p:cNvSpPr/>
              <p:nvPr/>
            </p:nvSpPr>
            <p:spPr>
              <a:xfrm>
                <a:off x="3995936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0" name="Rectangle 189"/>
              <p:cNvSpPr/>
              <p:nvPr/>
            </p:nvSpPr>
            <p:spPr>
              <a:xfrm>
                <a:off x="4283968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1" name="Rectangle 190"/>
              <p:cNvSpPr/>
              <p:nvPr/>
            </p:nvSpPr>
            <p:spPr>
              <a:xfrm>
                <a:off x="4283968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2" name="Rectangle 191"/>
              <p:cNvSpPr/>
              <p:nvPr/>
            </p:nvSpPr>
            <p:spPr>
              <a:xfrm>
                <a:off x="4283968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4283968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4" name="Rectangle 193"/>
              <p:cNvSpPr/>
              <p:nvPr/>
            </p:nvSpPr>
            <p:spPr>
              <a:xfrm>
                <a:off x="4283968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5" name="Rectangle 194"/>
              <p:cNvSpPr/>
              <p:nvPr/>
            </p:nvSpPr>
            <p:spPr>
              <a:xfrm>
                <a:off x="4572000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6" name="Rectangle 195"/>
              <p:cNvSpPr/>
              <p:nvPr/>
            </p:nvSpPr>
            <p:spPr>
              <a:xfrm>
                <a:off x="4572000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7" name="Rectangle 196"/>
              <p:cNvSpPr/>
              <p:nvPr/>
            </p:nvSpPr>
            <p:spPr>
              <a:xfrm>
                <a:off x="4572000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8" name="Rectangle 197"/>
              <p:cNvSpPr/>
              <p:nvPr/>
            </p:nvSpPr>
            <p:spPr>
              <a:xfrm>
                <a:off x="4572000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9" name="Rectangle 198"/>
              <p:cNvSpPr/>
              <p:nvPr/>
            </p:nvSpPr>
            <p:spPr>
              <a:xfrm>
                <a:off x="4572000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0" name="Rectangle 199"/>
              <p:cNvSpPr/>
              <p:nvPr/>
            </p:nvSpPr>
            <p:spPr>
              <a:xfrm>
                <a:off x="5148064" y="83671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1" name="Rectangle 200"/>
              <p:cNvSpPr/>
              <p:nvPr/>
            </p:nvSpPr>
            <p:spPr>
              <a:xfrm>
                <a:off x="5148064" y="119675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2" name="Rectangle 201"/>
              <p:cNvSpPr/>
              <p:nvPr/>
            </p:nvSpPr>
            <p:spPr>
              <a:xfrm>
                <a:off x="5148064" y="155679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3" name="Rectangle 202"/>
              <p:cNvSpPr/>
              <p:nvPr/>
            </p:nvSpPr>
            <p:spPr>
              <a:xfrm>
                <a:off x="5148064" y="191683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4" name="Rectangle 203"/>
              <p:cNvSpPr/>
              <p:nvPr/>
            </p:nvSpPr>
            <p:spPr>
              <a:xfrm>
                <a:off x="5148064" y="227687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5" name="Rectangle 204"/>
              <p:cNvSpPr/>
              <p:nvPr/>
            </p:nvSpPr>
            <p:spPr>
              <a:xfrm>
                <a:off x="5148064" y="263691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6" name="Rectangle 205"/>
              <p:cNvSpPr/>
              <p:nvPr/>
            </p:nvSpPr>
            <p:spPr>
              <a:xfrm>
                <a:off x="4860032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7" name="Rectangle 206"/>
              <p:cNvSpPr/>
              <p:nvPr/>
            </p:nvSpPr>
            <p:spPr>
              <a:xfrm>
                <a:off x="4860032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8" name="Rectangle 207"/>
              <p:cNvSpPr/>
              <p:nvPr/>
            </p:nvSpPr>
            <p:spPr>
              <a:xfrm>
                <a:off x="4860032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9" name="Rectangle 208"/>
              <p:cNvSpPr/>
              <p:nvPr/>
            </p:nvSpPr>
            <p:spPr>
              <a:xfrm>
                <a:off x="4860032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0" name="Rectangle 209"/>
              <p:cNvSpPr/>
              <p:nvPr/>
            </p:nvSpPr>
            <p:spPr>
              <a:xfrm>
                <a:off x="4860032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90" name="Group 200"/>
            <p:cNvGrpSpPr/>
            <p:nvPr/>
          </p:nvGrpSpPr>
          <p:grpSpPr>
            <a:xfrm>
              <a:off x="5724128" y="-1179512"/>
              <a:ext cx="4176463" cy="4226235"/>
              <a:chOff x="4932040" y="-628482"/>
              <a:chExt cx="4176463" cy="4226235"/>
            </a:xfrm>
          </p:grpSpPr>
          <p:sp>
            <p:nvSpPr>
              <p:cNvPr id="91" name="Rectangle 90"/>
              <p:cNvSpPr/>
              <p:nvPr/>
            </p:nvSpPr>
            <p:spPr>
              <a:xfrm rot="16200000">
                <a:off x="6098033" y="562247"/>
                <a:ext cx="3888136" cy="1844778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2" name="Rectangle 91"/>
              <p:cNvSpPr/>
              <p:nvPr/>
            </p:nvSpPr>
            <p:spPr>
              <a:xfrm rot="16200000">
                <a:off x="4095524" y="575963"/>
                <a:ext cx="3888136" cy="1817345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3" name="Rectangle 92"/>
              <p:cNvSpPr/>
              <p:nvPr/>
            </p:nvSpPr>
            <p:spPr>
              <a:xfrm rot="16200000">
                <a:off x="4907154" y="-603596"/>
                <a:ext cx="4226235" cy="4176463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2" name="Group 137"/>
          <p:cNvGrpSpPr/>
          <p:nvPr/>
        </p:nvGrpSpPr>
        <p:grpSpPr>
          <a:xfrm>
            <a:off x="827584" y="3573016"/>
            <a:ext cx="1440160" cy="1655539"/>
            <a:chOff x="2195736" y="1268760"/>
            <a:chExt cx="1440160" cy="1655539"/>
          </a:xfrm>
        </p:grpSpPr>
        <p:sp>
          <p:nvSpPr>
            <p:cNvPr id="135" name="Rounded Rectangle 134"/>
            <p:cNvSpPr/>
            <p:nvPr/>
          </p:nvSpPr>
          <p:spPr>
            <a:xfrm>
              <a:off x="2339752" y="1268760"/>
              <a:ext cx="1152128" cy="648072"/>
            </a:xfrm>
            <a:prstGeom prst="roundRect">
              <a:avLst/>
            </a:prstGeom>
            <a:solidFill>
              <a:srgbClr val="CC00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3491880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2195736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7" name="Group 116"/>
          <p:cNvGrpSpPr/>
          <p:nvPr/>
        </p:nvGrpSpPr>
        <p:grpSpPr>
          <a:xfrm>
            <a:off x="338768" y="2492896"/>
            <a:ext cx="1958004" cy="3672408"/>
            <a:chOff x="338768" y="2492896"/>
            <a:chExt cx="1958004" cy="3672408"/>
          </a:xfrm>
        </p:grpSpPr>
        <p:grpSp>
          <p:nvGrpSpPr>
            <p:cNvPr id="115" name="Group 114"/>
            <p:cNvGrpSpPr/>
            <p:nvPr/>
          </p:nvGrpSpPr>
          <p:grpSpPr>
            <a:xfrm>
              <a:off x="338768" y="2492896"/>
              <a:ext cx="1958004" cy="2415847"/>
              <a:chOff x="338768" y="2492896"/>
              <a:chExt cx="1958004" cy="2415847"/>
            </a:xfrm>
          </p:grpSpPr>
          <p:sp>
            <p:nvSpPr>
              <p:cNvPr id="108" name="Freeform 107"/>
              <p:cNvSpPr/>
              <p:nvPr/>
            </p:nvSpPr>
            <p:spPr>
              <a:xfrm flipH="1">
                <a:off x="2008740" y="3481023"/>
                <a:ext cx="288032" cy="913109"/>
              </a:xfrm>
              <a:custGeom>
                <a:avLst/>
                <a:gdLst>
                  <a:gd name="connsiteX0" fmla="*/ 452907 w 646090"/>
                  <a:gd name="connsiteY0" fmla="*/ 92298 h 1092558"/>
                  <a:gd name="connsiteX1" fmla="*/ 15025 w 646090"/>
                  <a:gd name="connsiteY1" fmla="*/ 581695 h 1092558"/>
                  <a:gd name="connsiteX2" fmla="*/ 543059 w 646090"/>
                  <a:gd name="connsiteY2" fmla="*/ 1032456 h 1092558"/>
                  <a:gd name="connsiteX3" fmla="*/ 633211 w 646090"/>
                  <a:gd name="connsiteY3" fmla="*/ 942304 h 1092558"/>
                  <a:gd name="connsiteX4" fmla="*/ 581696 w 646090"/>
                  <a:gd name="connsiteY4" fmla="*/ 143814 h 1092558"/>
                  <a:gd name="connsiteX5" fmla="*/ 452907 w 646090"/>
                  <a:gd name="connsiteY5" fmla="*/ 92298 h 1092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090" h="1092558">
                    <a:moveTo>
                      <a:pt x="452907" y="92298"/>
                    </a:moveTo>
                    <a:cubicBezTo>
                      <a:pt x="358462" y="165278"/>
                      <a:pt x="0" y="425002"/>
                      <a:pt x="15025" y="581695"/>
                    </a:cubicBezTo>
                    <a:cubicBezTo>
                      <a:pt x="30050" y="738388"/>
                      <a:pt x="440028" y="972354"/>
                      <a:pt x="543059" y="1032456"/>
                    </a:cubicBezTo>
                    <a:cubicBezTo>
                      <a:pt x="646090" y="1092558"/>
                      <a:pt x="626772" y="1090411"/>
                      <a:pt x="633211" y="942304"/>
                    </a:cubicBezTo>
                    <a:cubicBezTo>
                      <a:pt x="639650" y="794197"/>
                      <a:pt x="607454" y="287628"/>
                      <a:pt x="581696" y="143814"/>
                    </a:cubicBezTo>
                    <a:cubicBezTo>
                      <a:pt x="555938" y="0"/>
                      <a:pt x="547352" y="19318"/>
                      <a:pt x="452907" y="92298"/>
                    </a:cubicBezTo>
                    <a:close/>
                  </a:path>
                </a:pathLst>
              </a:custGeom>
              <a:solidFill>
                <a:srgbClr val="CC66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09" name="Freeform 108"/>
              <p:cNvSpPr/>
              <p:nvPr/>
            </p:nvSpPr>
            <p:spPr>
              <a:xfrm>
                <a:off x="338768" y="3515522"/>
                <a:ext cx="310143" cy="902414"/>
              </a:xfrm>
              <a:custGeom>
                <a:avLst/>
                <a:gdLst>
                  <a:gd name="connsiteX0" fmla="*/ 452907 w 646090"/>
                  <a:gd name="connsiteY0" fmla="*/ 92298 h 1092558"/>
                  <a:gd name="connsiteX1" fmla="*/ 15025 w 646090"/>
                  <a:gd name="connsiteY1" fmla="*/ 581695 h 1092558"/>
                  <a:gd name="connsiteX2" fmla="*/ 543059 w 646090"/>
                  <a:gd name="connsiteY2" fmla="*/ 1032456 h 1092558"/>
                  <a:gd name="connsiteX3" fmla="*/ 633211 w 646090"/>
                  <a:gd name="connsiteY3" fmla="*/ 942304 h 1092558"/>
                  <a:gd name="connsiteX4" fmla="*/ 581696 w 646090"/>
                  <a:gd name="connsiteY4" fmla="*/ 143814 h 1092558"/>
                  <a:gd name="connsiteX5" fmla="*/ 452907 w 646090"/>
                  <a:gd name="connsiteY5" fmla="*/ 92298 h 1092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090" h="1092558">
                    <a:moveTo>
                      <a:pt x="452907" y="92298"/>
                    </a:moveTo>
                    <a:cubicBezTo>
                      <a:pt x="358462" y="165278"/>
                      <a:pt x="0" y="425002"/>
                      <a:pt x="15025" y="581695"/>
                    </a:cubicBezTo>
                    <a:cubicBezTo>
                      <a:pt x="30050" y="738388"/>
                      <a:pt x="440028" y="972354"/>
                      <a:pt x="543059" y="1032456"/>
                    </a:cubicBezTo>
                    <a:cubicBezTo>
                      <a:pt x="646090" y="1092558"/>
                      <a:pt x="626772" y="1090411"/>
                      <a:pt x="633211" y="942304"/>
                    </a:cubicBezTo>
                    <a:cubicBezTo>
                      <a:pt x="639650" y="794197"/>
                      <a:pt x="607454" y="287628"/>
                      <a:pt x="581696" y="143814"/>
                    </a:cubicBezTo>
                    <a:cubicBezTo>
                      <a:pt x="555938" y="0"/>
                      <a:pt x="547352" y="19318"/>
                      <a:pt x="452907" y="92298"/>
                    </a:cubicBezTo>
                    <a:close/>
                  </a:path>
                </a:pathLst>
              </a:custGeom>
              <a:solidFill>
                <a:srgbClr val="CC66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3" name="Oval 112"/>
              <p:cNvSpPr/>
              <p:nvPr/>
            </p:nvSpPr>
            <p:spPr>
              <a:xfrm>
                <a:off x="552521" y="2924081"/>
                <a:ext cx="1564962" cy="1984662"/>
              </a:xfrm>
              <a:prstGeom prst="ellipse">
                <a:avLst/>
              </a:prstGeom>
              <a:solidFill>
                <a:srgbClr val="CC66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3" name="Group 60"/>
              <p:cNvGrpSpPr/>
              <p:nvPr/>
            </p:nvGrpSpPr>
            <p:grpSpPr>
              <a:xfrm>
                <a:off x="796995" y="2492896"/>
                <a:ext cx="1122145" cy="523582"/>
                <a:chOff x="1214203" y="1352769"/>
                <a:chExt cx="1394086" cy="664886"/>
              </a:xfrm>
            </p:grpSpPr>
            <p:sp>
              <p:nvSpPr>
                <p:cNvPr id="129" name="Freeform 128"/>
                <p:cNvSpPr/>
                <p:nvPr/>
              </p:nvSpPr>
              <p:spPr>
                <a:xfrm>
                  <a:off x="1541419" y="1352769"/>
                  <a:ext cx="726326" cy="636072"/>
                </a:xfrm>
                <a:custGeom>
                  <a:avLst/>
                  <a:gdLst>
                    <a:gd name="connsiteX0" fmla="*/ 12492 w 687049"/>
                    <a:gd name="connsiteY0" fmla="*/ 484682 h 484682"/>
                    <a:gd name="connsiteX1" fmla="*/ 57462 w 687049"/>
                    <a:gd name="connsiteY1" fmla="*/ 34977 h 484682"/>
                    <a:gd name="connsiteX2" fmla="*/ 357265 w 687049"/>
                    <a:gd name="connsiteY2" fmla="*/ 274820 h 484682"/>
                    <a:gd name="connsiteX3" fmla="*/ 582118 w 687049"/>
                    <a:gd name="connsiteY3" fmla="*/ 49968 h 484682"/>
                    <a:gd name="connsiteX4" fmla="*/ 687049 w 687049"/>
                    <a:gd name="connsiteY4" fmla="*/ 424722 h 484682"/>
                    <a:gd name="connsiteX0" fmla="*/ 12492 w 687049"/>
                    <a:gd name="connsiteY0" fmla="*/ 560929 h 560929"/>
                    <a:gd name="connsiteX1" fmla="*/ 57462 w 687049"/>
                    <a:gd name="connsiteY1" fmla="*/ 111224 h 560929"/>
                    <a:gd name="connsiteX2" fmla="*/ 357265 w 687049"/>
                    <a:gd name="connsiteY2" fmla="*/ 351067 h 560929"/>
                    <a:gd name="connsiteX3" fmla="*/ 607223 w 687049"/>
                    <a:gd name="connsiteY3" fmla="*/ 24984 h 560929"/>
                    <a:gd name="connsiteX4" fmla="*/ 687049 w 687049"/>
                    <a:gd name="connsiteY4" fmla="*/ 500969 h 560929"/>
                    <a:gd name="connsiteX0" fmla="*/ 6246 w 680803"/>
                    <a:gd name="connsiteY0" fmla="*/ 570921 h 570921"/>
                    <a:gd name="connsiteX1" fmla="*/ 96921 w 680803"/>
                    <a:gd name="connsiteY1" fmla="*/ 34977 h 570921"/>
                    <a:gd name="connsiteX2" fmla="*/ 351019 w 680803"/>
                    <a:gd name="connsiteY2" fmla="*/ 361059 h 570921"/>
                    <a:gd name="connsiteX3" fmla="*/ 600977 w 680803"/>
                    <a:gd name="connsiteY3" fmla="*/ 34976 h 570921"/>
                    <a:gd name="connsiteX4" fmla="*/ 680803 w 680803"/>
                    <a:gd name="connsiteY4" fmla="*/ 510961 h 570921"/>
                    <a:gd name="connsiteX0" fmla="*/ 6246 w 680803"/>
                    <a:gd name="connsiteY0" fmla="*/ 589264 h 589264"/>
                    <a:gd name="connsiteX1" fmla="*/ 96921 w 680803"/>
                    <a:gd name="connsiteY1" fmla="*/ 53320 h 589264"/>
                    <a:gd name="connsiteX2" fmla="*/ 384953 w 680803"/>
                    <a:gd name="connsiteY2" fmla="*/ 269344 h 589264"/>
                    <a:gd name="connsiteX3" fmla="*/ 600977 w 680803"/>
                    <a:gd name="connsiteY3" fmla="*/ 53319 h 589264"/>
                    <a:gd name="connsiteX4" fmla="*/ 680803 w 680803"/>
                    <a:gd name="connsiteY4" fmla="*/ 529304 h 589264"/>
                    <a:gd name="connsiteX0" fmla="*/ 6246 w 722293"/>
                    <a:gd name="connsiteY0" fmla="*/ 589264 h 589264"/>
                    <a:gd name="connsiteX1" fmla="*/ 96921 w 722293"/>
                    <a:gd name="connsiteY1" fmla="*/ 53320 h 589264"/>
                    <a:gd name="connsiteX2" fmla="*/ 384953 w 722293"/>
                    <a:gd name="connsiteY2" fmla="*/ 269344 h 589264"/>
                    <a:gd name="connsiteX3" fmla="*/ 672985 w 722293"/>
                    <a:gd name="connsiteY3" fmla="*/ 53320 h 589264"/>
                    <a:gd name="connsiteX4" fmla="*/ 680803 w 722293"/>
                    <a:gd name="connsiteY4" fmla="*/ 529304 h 589264"/>
                    <a:gd name="connsiteX0" fmla="*/ 6246 w 817001"/>
                    <a:gd name="connsiteY0" fmla="*/ 589264 h 589264"/>
                    <a:gd name="connsiteX1" fmla="*/ 96921 w 817001"/>
                    <a:gd name="connsiteY1" fmla="*/ 53320 h 589264"/>
                    <a:gd name="connsiteX2" fmla="*/ 384953 w 817001"/>
                    <a:gd name="connsiteY2" fmla="*/ 269344 h 589264"/>
                    <a:gd name="connsiteX3" fmla="*/ 672985 w 817001"/>
                    <a:gd name="connsiteY3" fmla="*/ 53320 h 589264"/>
                    <a:gd name="connsiteX4" fmla="*/ 817001 w 817001"/>
                    <a:gd name="connsiteY4" fmla="*/ 485368 h 589264"/>
                    <a:gd name="connsiteX0" fmla="*/ 6246 w 744993"/>
                    <a:gd name="connsiteY0" fmla="*/ 595951 h 636071"/>
                    <a:gd name="connsiteX1" fmla="*/ 96921 w 744993"/>
                    <a:gd name="connsiteY1" fmla="*/ 60007 h 636071"/>
                    <a:gd name="connsiteX2" fmla="*/ 384953 w 744993"/>
                    <a:gd name="connsiteY2" fmla="*/ 276031 h 636071"/>
                    <a:gd name="connsiteX3" fmla="*/ 672985 w 744993"/>
                    <a:gd name="connsiteY3" fmla="*/ 60007 h 636071"/>
                    <a:gd name="connsiteX4" fmla="*/ 744993 w 744993"/>
                    <a:gd name="connsiteY4" fmla="*/ 636071 h 636071"/>
                    <a:gd name="connsiteX0" fmla="*/ 6246 w 726326"/>
                    <a:gd name="connsiteY0" fmla="*/ 636072 h 636072"/>
                    <a:gd name="connsiteX1" fmla="*/ 78254 w 726326"/>
                    <a:gd name="connsiteY1" fmla="*/ 60007 h 636072"/>
                    <a:gd name="connsiteX2" fmla="*/ 366286 w 726326"/>
                    <a:gd name="connsiteY2" fmla="*/ 276031 h 636072"/>
                    <a:gd name="connsiteX3" fmla="*/ 654318 w 726326"/>
                    <a:gd name="connsiteY3" fmla="*/ 60007 h 636072"/>
                    <a:gd name="connsiteX4" fmla="*/ 726326 w 726326"/>
                    <a:gd name="connsiteY4" fmla="*/ 636071 h 63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6326" h="636072">
                      <a:moveTo>
                        <a:pt x="6246" y="636072"/>
                      </a:moveTo>
                      <a:cubicBezTo>
                        <a:pt x="0" y="428708"/>
                        <a:pt x="18247" y="120014"/>
                        <a:pt x="78254" y="60007"/>
                      </a:cubicBezTo>
                      <a:cubicBezTo>
                        <a:pt x="138261" y="0"/>
                        <a:pt x="270275" y="276031"/>
                        <a:pt x="366286" y="276031"/>
                      </a:cubicBezTo>
                      <a:cubicBezTo>
                        <a:pt x="462297" y="276031"/>
                        <a:pt x="594311" y="0"/>
                        <a:pt x="654318" y="60007"/>
                      </a:cubicBezTo>
                      <a:cubicBezTo>
                        <a:pt x="714325" y="120014"/>
                        <a:pt x="701342" y="461186"/>
                        <a:pt x="726326" y="636071"/>
                      </a:cubicBezTo>
                    </a:path>
                  </a:pathLst>
                </a:custGeom>
                <a:solidFill>
                  <a:srgbClr val="33CCCC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34" name="Freeform 133"/>
                <p:cNvSpPr/>
                <p:nvPr/>
              </p:nvSpPr>
              <p:spPr>
                <a:xfrm>
                  <a:off x="1214203" y="1772816"/>
                  <a:ext cx="1394086" cy="244839"/>
                </a:xfrm>
                <a:custGeom>
                  <a:avLst/>
                  <a:gdLst>
                    <a:gd name="connsiteX0" fmla="*/ 0 w 1394086"/>
                    <a:gd name="connsiteY0" fmla="*/ 0 h 244839"/>
                    <a:gd name="connsiteX1" fmla="*/ 344774 w 1394086"/>
                    <a:gd name="connsiteY1" fmla="*/ 209862 h 244839"/>
                    <a:gd name="connsiteX2" fmla="*/ 1079292 w 1394086"/>
                    <a:gd name="connsiteY2" fmla="*/ 209862 h 244839"/>
                    <a:gd name="connsiteX3" fmla="*/ 1394086 w 1394086"/>
                    <a:gd name="connsiteY3" fmla="*/ 0 h 244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4086" h="244839">
                      <a:moveTo>
                        <a:pt x="0" y="0"/>
                      </a:moveTo>
                      <a:cubicBezTo>
                        <a:pt x="82446" y="87442"/>
                        <a:pt x="164892" y="174885"/>
                        <a:pt x="344774" y="209862"/>
                      </a:cubicBezTo>
                      <a:cubicBezTo>
                        <a:pt x="524656" y="244839"/>
                        <a:pt x="904407" y="244839"/>
                        <a:pt x="1079292" y="209862"/>
                      </a:cubicBezTo>
                      <a:cubicBezTo>
                        <a:pt x="1254177" y="174885"/>
                        <a:pt x="1324131" y="87442"/>
                        <a:pt x="1394086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23" name="Oval 122"/>
              <p:cNvSpPr/>
              <p:nvPr/>
            </p:nvSpPr>
            <p:spPr>
              <a:xfrm>
                <a:off x="1475656" y="3356992"/>
                <a:ext cx="129992" cy="19886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4" name="Oval 123"/>
              <p:cNvSpPr/>
              <p:nvPr/>
            </p:nvSpPr>
            <p:spPr>
              <a:xfrm>
                <a:off x="1108672" y="3356992"/>
                <a:ext cx="129992" cy="19886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5" name="Group 30"/>
              <p:cNvGrpSpPr/>
              <p:nvPr/>
            </p:nvGrpSpPr>
            <p:grpSpPr>
              <a:xfrm flipV="1">
                <a:off x="1003818" y="3212976"/>
                <a:ext cx="653953" cy="61465"/>
                <a:chOff x="3385728" y="2492896"/>
                <a:chExt cx="768575" cy="144016"/>
              </a:xfrm>
            </p:grpSpPr>
            <p:cxnSp>
              <p:nvCxnSpPr>
                <p:cNvPr id="65" name="Straight Connector 64"/>
                <p:cNvCxnSpPr/>
                <p:nvPr/>
              </p:nvCxnSpPr>
              <p:spPr>
                <a:xfrm>
                  <a:off x="3385728" y="2492896"/>
                  <a:ext cx="216024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" name="Straight Connector 65"/>
                <p:cNvCxnSpPr/>
                <p:nvPr/>
              </p:nvCxnSpPr>
              <p:spPr>
                <a:xfrm flipV="1">
                  <a:off x="3938279" y="2492896"/>
                  <a:ext cx="216024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4" name="Group 113"/>
              <p:cNvGrpSpPr/>
              <p:nvPr/>
            </p:nvGrpSpPr>
            <p:grpSpPr>
              <a:xfrm>
                <a:off x="885354" y="3789040"/>
                <a:ext cx="1022350" cy="504056"/>
                <a:chOff x="885354" y="3789040"/>
                <a:chExt cx="1022350" cy="504056"/>
              </a:xfrm>
            </p:grpSpPr>
            <p:sp>
              <p:nvSpPr>
                <p:cNvPr id="76" name="Freeform 75"/>
                <p:cNvSpPr/>
                <p:nvPr/>
              </p:nvSpPr>
              <p:spPr>
                <a:xfrm>
                  <a:off x="885354" y="3789040"/>
                  <a:ext cx="1022350" cy="504056"/>
                </a:xfrm>
                <a:custGeom>
                  <a:avLst/>
                  <a:gdLst>
                    <a:gd name="connsiteX0" fmla="*/ 10583 w 926041"/>
                    <a:gd name="connsiteY0" fmla="*/ 201612 h 419100"/>
                    <a:gd name="connsiteX1" fmla="*/ 416983 w 926041"/>
                    <a:gd name="connsiteY1" fmla="*/ 1587 h 419100"/>
                    <a:gd name="connsiteX2" fmla="*/ 915458 w 926041"/>
                    <a:gd name="connsiteY2" fmla="*/ 192087 h 419100"/>
                    <a:gd name="connsiteX3" fmla="*/ 480483 w 926041"/>
                    <a:gd name="connsiteY3" fmla="*/ 417512 h 419100"/>
                    <a:gd name="connsiteX4" fmla="*/ 10583 w 926041"/>
                    <a:gd name="connsiteY4" fmla="*/ 201612 h 419100"/>
                    <a:gd name="connsiteX0" fmla="*/ 10583 w 1012857"/>
                    <a:gd name="connsiteY0" fmla="*/ 250201 h 432983"/>
                    <a:gd name="connsiteX1" fmla="*/ 503799 w 1012857"/>
                    <a:gd name="connsiteY1" fmla="*/ 8529 h 432983"/>
                    <a:gd name="connsiteX2" fmla="*/ 1002274 w 1012857"/>
                    <a:gd name="connsiteY2" fmla="*/ 199029 h 432983"/>
                    <a:gd name="connsiteX3" fmla="*/ 567299 w 1012857"/>
                    <a:gd name="connsiteY3" fmla="*/ 424454 h 432983"/>
                    <a:gd name="connsiteX4" fmla="*/ 10583 w 1012857"/>
                    <a:gd name="connsiteY4" fmla="*/ 250201 h 432983"/>
                    <a:gd name="connsiteX0" fmla="*/ 10583 w 1029278"/>
                    <a:gd name="connsiteY0" fmla="*/ 241672 h 415925"/>
                    <a:gd name="connsiteX1" fmla="*/ 503799 w 1029278"/>
                    <a:gd name="connsiteY1" fmla="*/ 0 h 415925"/>
                    <a:gd name="connsiteX2" fmla="*/ 1018695 w 1029278"/>
                    <a:gd name="connsiteY2" fmla="*/ 241672 h 415925"/>
                    <a:gd name="connsiteX3" fmla="*/ 567299 w 1029278"/>
                    <a:gd name="connsiteY3" fmla="*/ 415925 h 415925"/>
                    <a:gd name="connsiteX4" fmla="*/ 10583 w 1029278"/>
                    <a:gd name="connsiteY4" fmla="*/ 241672 h 415925"/>
                    <a:gd name="connsiteX0" fmla="*/ 1806 w 1011725"/>
                    <a:gd name="connsiteY0" fmla="*/ 241672 h 385688"/>
                    <a:gd name="connsiteX1" fmla="*/ 495022 w 1011725"/>
                    <a:gd name="connsiteY1" fmla="*/ 0 h 385688"/>
                    <a:gd name="connsiteX2" fmla="*/ 1009918 w 1011725"/>
                    <a:gd name="connsiteY2" fmla="*/ 241672 h 385688"/>
                    <a:gd name="connsiteX3" fmla="*/ 505861 w 1011725"/>
                    <a:gd name="connsiteY3" fmla="*/ 385688 h 385688"/>
                    <a:gd name="connsiteX4" fmla="*/ 1806 w 1011725"/>
                    <a:gd name="connsiteY4" fmla="*/ 241672 h 385688"/>
                    <a:gd name="connsiteX0" fmla="*/ 0 w 1008112"/>
                    <a:gd name="connsiteY0" fmla="*/ 288032 h 432048"/>
                    <a:gd name="connsiteX1" fmla="*/ 504055 w 1008112"/>
                    <a:gd name="connsiteY1" fmla="*/ 0 h 432048"/>
                    <a:gd name="connsiteX2" fmla="*/ 1008112 w 1008112"/>
                    <a:gd name="connsiteY2" fmla="*/ 288032 h 432048"/>
                    <a:gd name="connsiteX3" fmla="*/ 504055 w 1008112"/>
                    <a:gd name="connsiteY3" fmla="*/ 432048 h 432048"/>
                    <a:gd name="connsiteX4" fmla="*/ 0 w 1008112"/>
                    <a:gd name="connsiteY4" fmla="*/ 288032 h 432048"/>
                    <a:gd name="connsiteX0" fmla="*/ 0 w 1008112"/>
                    <a:gd name="connsiteY0" fmla="*/ 288032 h 504056"/>
                    <a:gd name="connsiteX1" fmla="*/ 504055 w 1008112"/>
                    <a:gd name="connsiteY1" fmla="*/ 0 h 504056"/>
                    <a:gd name="connsiteX2" fmla="*/ 1008112 w 1008112"/>
                    <a:gd name="connsiteY2" fmla="*/ 288032 h 504056"/>
                    <a:gd name="connsiteX3" fmla="*/ 504055 w 1008112"/>
                    <a:gd name="connsiteY3" fmla="*/ 504056 h 504056"/>
                    <a:gd name="connsiteX4" fmla="*/ 0 w 1008112"/>
                    <a:gd name="connsiteY4" fmla="*/ 288032 h 504056"/>
                    <a:gd name="connsiteX0" fmla="*/ 5259 w 1013371"/>
                    <a:gd name="connsiteY0" fmla="*/ 288032 h 504056"/>
                    <a:gd name="connsiteX1" fmla="*/ 509314 w 1013371"/>
                    <a:gd name="connsiteY1" fmla="*/ 0 h 504056"/>
                    <a:gd name="connsiteX2" fmla="*/ 1013371 w 1013371"/>
                    <a:gd name="connsiteY2" fmla="*/ 288032 h 504056"/>
                    <a:gd name="connsiteX3" fmla="*/ 509314 w 1013371"/>
                    <a:gd name="connsiteY3" fmla="*/ 504056 h 504056"/>
                    <a:gd name="connsiteX4" fmla="*/ 5259 w 1013371"/>
                    <a:gd name="connsiteY4" fmla="*/ 288032 h 504056"/>
                    <a:gd name="connsiteX0" fmla="*/ 5259 w 1013371"/>
                    <a:gd name="connsiteY0" fmla="*/ 288032 h 504056"/>
                    <a:gd name="connsiteX1" fmla="*/ 509314 w 1013371"/>
                    <a:gd name="connsiteY1" fmla="*/ 0 h 504056"/>
                    <a:gd name="connsiteX2" fmla="*/ 1013371 w 1013371"/>
                    <a:gd name="connsiteY2" fmla="*/ 288032 h 504056"/>
                    <a:gd name="connsiteX3" fmla="*/ 509314 w 1013371"/>
                    <a:gd name="connsiteY3" fmla="*/ 504056 h 504056"/>
                    <a:gd name="connsiteX4" fmla="*/ 5259 w 1013371"/>
                    <a:gd name="connsiteY4" fmla="*/ 288032 h 504056"/>
                    <a:gd name="connsiteX0" fmla="*/ 5259 w 1016000"/>
                    <a:gd name="connsiteY0" fmla="*/ 288032 h 504056"/>
                    <a:gd name="connsiteX1" fmla="*/ 509314 w 1016000"/>
                    <a:gd name="connsiteY1" fmla="*/ 0 h 504056"/>
                    <a:gd name="connsiteX2" fmla="*/ 1013371 w 1016000"/>
                    <a:gd name="connsiteY2" fmla="*/ 288032 h 504056"/>
                    <a:gd name="connsiteX3" fmla="*/ 509314 w 1016000"/>
                    <a:gd name="connsiteY3" fmla="*/ 504056 h 504056"/>
                    <a:gd name="connsiteX4" fmla="*/ 5259 w 1016000"/>
                    <a:gd name="connsiteY4" fmla="*/ 288032 h 504056"/>
                    <a:gd name="connsiteX0" fmla="*/ 5259 w 1022350"/>
                    <a:gd name="connsiteY0" fmla="*/ 288032 h 504056"/>
                    <a:gd name="connsiteX1" fmla="*/ 509314 w 1022350"/>
                    <a:gd name="connsiteY1" fmla="*/ 0 h 504056"/>
                    <a:gd name="connsiteX2" fmla="*/ 1013371 w 1022350"/>
                    <a:gd name="connsiteY2" fmla="*/ 288032 h 504056"/>
                    <a:gd name="connsiteX3" fmla="*/ 509314 w 1022350"/>
                    <a:gd name="connsiteY3" fmla="*/ 504056 h 504056"/>
                    <a:gd name="connsiteX4" fmla="*/ 5259 w 1022350"/>
                    <a:gd name="connsiteY4" fmla="*/ 288032 h 504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22350" h="504056">
                      <a:moveTo>
                        <a:pt x="5259" y="288032"/>
                      </a:moveTo>
                      <a:cubicBezTo>
                        <a:pt x="0" y="94684"/>
                        <a:pt x="341295" y="0"/>
                        <a:pt x="509314" y="0"/>
                      </a:cubicBezTo>
                      <a:cubicBezTo>
                        <a:pt x="677333" y="0"/>
                        <a:pt x="1016000" y="88334"/>
                        <a:pt x="1013371" y="288032"/>
                      </a:cubicBezTo>
                      <a:cubicBezTo>
                        <a:pt x="1022350" y="493336"/>
                        <a:pt x="677333" y="504056"/>
                        <a:pt x="509314" y="504056"/>
                      </a:cubicBezTo>
                      <a:cubicBezTo>
                        <a:pt x="341295" y="504056"/>
                        <a:pt x="3175" y="499686"/>
                        <a:pt x="5259" y="28803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81" name="Straight Connector 80"/>
                <p:cNvCxnSpPr/>
                <p:nvPr/>
              </p:nvCxnSpPr>
              <p:spPr>
                <a:xfrm>
                  <a:off x="1041400" y="3889375"/>
                  <a:ext cx="3175" cy="358775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" name="Straight Connector 84"/>
                <p:cNvCxnSpPr/>
                <p:nvPr/>
              </p:nvCxnSpPr>
              <p:spPr>
                <a:xfrm>
                  <a:off x="1187450" y="3832225"/>
                  <a:ext cx="6350" cy="44450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" name="Straight Connector 85"/>
                <p:cNvCxnSpPr/>
                <p:nvPr/>
              </p:nvCxnSpPr>
              <p:spPr>
                <a:xfrm>
                  <a:off x="1339850" y="3797300"/>
                  <a:ext cx="0" cy="492125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Straight Connector 86"/>
                <p:cNvCxnSpPr/>
                <p:nvPr/>
              </p:nvCxnSpPr>
              <p:spPr>
                <a:xfrm>
                  <a:off x="1479550" y="3797300"/>
                  <a:ext cx="0" cy="492125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Straight Connector 87"/>
                <p:cNvCxnSpPr/>
                <p:nvPr/>
              </p:nvCxnSpPr>
              <p:spPr>
                <a:xfrm>
                  <a:off x="1616075" y="3822700"/>
                  <a:ext cx="6350" cy="460375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9" name="Straight Connector 88"/>
                <p:cNvCxnSpPr/>
                <p:nvPr/>
              </p:nvCxnSpPr>
              <p:spPr>
                <a:xfrm>
                  <a:off x="1752600" y="3876675"/>
                  <a:ext cx="6350" cy="365125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4" name="Straight Connector 103"/>
                <p:cNvCxnSpPr/>
                <p:nvPr/>
              </p:nvCxnSpPr>
              <p:spPr>
                <a:xfrm>
                  <a:off x="901700" y="4054475"/>
                  <a:ext cx="993775" cy="635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16" name="Oval 115"/>
            <p:cNvSpPr/>
            <p:nvPr/>
          </p:nvSpPr>
          <p:spPr>
            <a:xfrm>
              <a:off x="539552" y="4437112"/>
              <a:ext cx="1728192" cy="1728192"/>
            </a:xfrm>
            <a:prstGeom prst="ellips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73" name="Freeform 172"/>
          <p:cNvSpPr/>
          <p:nvPr/>
        </p:nvSpPr>
        <p:spPr>
          <a:xfrm rot="6682160">
            <a:off x="5655361" y="2778152"/>
            <a:ext cx="576064" cy="86409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4" name="Freeform 173"/>
          <p:cNvSpPr/>
          <p:nvPr/>
        </p:nvSpPr>
        <p:spPr>
          <a:xfrm rot="14393183" flipH="1">
            <a:off x="7466510" y="2747053"/>
            <a:ext cx="576064" cy="86409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" name="Group 142"/>
          <p:cNvGrpSpPr/>
          <p:nvPr/>
        </p:nvGrpSpPr>
        <p:grpSpPr>
          <a:xfrm>
            <a:off x="5940152" y="3501008"/>
            <a:ext cx="1440160" cy="1655539"/>
            <a:chOff x="2195736" y="1268760"/>
            <a:chExt cx="1440160" cy="1655539"/>
          </a:xfrm>
        </p:grpSpPr>
        <p:sp>
          <p:nvSpPr>
            <p:cNvPr id="144" name="Rounded Rectangle 143"/>
            <p:cNvSpPr/>
            <p:nvPr/>
          </p:nvSpPr>
          <p:spPr>
            <a:xfrm>
              <a:off x="2339752" y="1268760"/>
              <a:ext cx="1152128" cy="648072"/>
            </a:xfrm>
            <a:prstGeom prst="roundRect">
              <a:avLst/>
            </a:prstGeom>
            <a:solidFill>
              <a:srgbClr val="CC00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3491880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2195736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75" name="Freeform 174"/>
          <p:cNvSpPr/>
          <p:nvPr/>
        </p:nvSpPr>
        <p:spPr>
          <a:xfrm flipH="1">
            <a:off x="7434886" y="3284984"/>
            <a:ext cx="432048" cy="101584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6" name="Freeform 175"/>
          <p:cNvSpPr/>
          <p:nvPr/>
        </p:nvSpPr>
        <p:spPr>
          <a:xfrm>
            <a:off x="5764861" y="3284984"/>
            <a:ext cx="445889" cy="101584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" name="Group 61"/>
          <p:cNvGrpSpPr/>
          <p:nvPr/>
        </p:nvGrpSpPr>
        <p:grpSpPr>
          <a:xfrm>
            <a:off x="6066734" y="2708921"/>
            <a:ext cx="1512168" cy="2232248"/>
            <a:chOff x="6066734" y="2708921"/>
            <a:chExt cx="1512168" cy="2232248"/>
          </a:xfrm>
        </p:grpSpPr>
        <p:sp>
          <p:nvSpPr>
            <p:cNvPr id="177" name="Oval 10"/>
            <p:cNvSpPr/>
            <p:nvPr/>
          </p:nvSpPr>
          <p:spPr>
            <a:xfrm>
              <a:off x="6066734" y="2708921"/>
              <a:ext cx="1512168" cy="223224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9" name="Chord 178"/>
            <p:cNvSpPr/>
            <p:nvPr/>
          </p:nvSpPr>
          <p:spPr>
            <a:xfrm>
              <a:off x="6570790" y="3284985"/>
              <a:ext cx="504056" cy="432048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" name="Group 21"/>
          <p:cNvGrpSpPr/>
          <p:nvPr/>
        </p:nvGrpSpPr>
        <p:grpSpPr>
          <a:xfrm>
            <a:off x="6138742" y="4725145"/>
            <a:ext cx="1368152" cy="720079"/>
            <a:chOff x="1619672" y="4221089"/>
            <a:chExt cx="1512168" cy="864095"/>
          </a:xfrm>
          <a:solidFill>
            <a:srgbClr val="CCFF33"/>
          </a:solidFill>
        </p:grpSpPr>
        <p:sp>
          <p:nvSpPr>
            <p:cNvPr id="187" name="Freeform 12"/>
            <p:cNvSpPr/>
            <p:nvPr/>
          </p:nvSpPr>
          <p:spPr>
            <a:xfrm>
              <a:off x="1619672" y="4246822"/>
              <a:ext cx="669997" cy="83836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8" name="Freeform 187"/>
            <p:cNvSpPr/>
            <p:nvPr/>
          </p:nvSpPr>
          <p:spPr>
            <a:xfrm flipH="1">
              <a:off x="2483766" y="4221089"/>
              <a:ext cx="648074" cy="86409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80" name="Arc 179"/>
          <p:cNvSpPr/>
          <p:nvPr/>
        </p:nvSpPr>
        <p:spPr>
          <a:xfrm rot="10800000">
            <a:off x="6388675" y="3369692"/>
            <a:ext cx="864095" cy="792086"/>
          </a:xfrm>
          <a:prstGeom prst="arc">
            <a:avLst>
              <a:gd name="adj1" fmla="val 11045684"/>
              <a:gd name="adj2" fmla="val 2123717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8" name="Group 26"/>
          <p:cNvGrpSpPr/>
          <p:nvPr/>
        </p:nvGrpSpPr>
        <p:grpSpPr>
          <a:xfrm>
            <a:off x="5809182" y="2204865"/>
            <a:ext cx="2016224" cy="1008112"/>
            <a:chOff x="4170432" y="1772816"/>
            <a:chExt cx="2016224" cy="1008112"/>
          </a:xfrm>
        </p:grpSpPr>
        <p:sp>
          <p:nvSpPr>
            <p:cNvPr id="182" name="Chord 181"/>
            <p:cNvSpPr/>
            <p:nvPr/>
          </p:nvSpPr>
          <p:spPr>
            <a:xfrm>
              <a:off x="4788024" y="1772816"/>
              <a:ext cx="792088" cy="1008112"/>
            </a:xfrm>
            <a:prstGeom prst="chord">
              <a:avLst>
                <a:gd name="adj1" fmla="val 10214937"/>
                <a:gd name="adj2" fmla="val 583375"/>
              </a:avLst>
            </a:pr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3" name="Rounded Rectangle 182"/>
            <p:cNvSpPr/>
            <p:nvPr/>
          </p:nvSpPr>
          <p:spPr>
            <a:xfrm>
              <a:off x="4788024" y="2220104"/>
              <a:ext cx="792088" cy="144016"/>
            </a:xfrm>
            <a:prstGeom prst="roundRect">
              <a:avLst/>
            </a:prstGeom>
            <a:solidFill>
              <a:srgbClr val="00C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4" name="Block Arc 183"/>
            <p:cNvSpPr/>
            <p:nvPr/>
          </p:nvSpPr>
          <p:spPr>
            <a:xfrm flipV="1">
              <a:off x="4170432" y="1882924"/>
              <a:ext cx="2016224" cy="576064"/>
            </a:xfrm>
            <a:prstGeom prst="blockArc">
              <a:avLst>
                <a:gd name="adj1" fmla="val 10800000"/>
                <a:gd name="adj2" fmla="val 21571208"/>
                <a:gd name="adj3" fmla="val 17058"/>
              </a:avLst>
            </a:prstGeom>
            <a:solidFill>
              <a:srgbClr val="0033CC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9" name="Group 138"/>
          <p:cNvGrpSpPr/>
          <p:nvPr/>
        </p:nvGrpSpPr>
        <p:grpSpPr>
          <a:xfrm>
            <a:off x="3131840" y="3573016"/>
            <a:ext cx="1440160" cy="1655539"/>
            <a:chOff x="2195736" y="1268760"/>
            <a:chExt cx="1440160" cy="1655539"/>
          </a:xfrm>
        </p:grpSpPr>
        <p:sp>
          <p:nvSpPr>
            <p:cNvPr id="140" name="Rounded Rectangle 139"/>
            <p:cNvSpPr/>
            <p:nvPr/>
          </p:nvSpPr>
          <p:spPr>
            <a:xfrm>
              <a:off x="2339752" y="1268760"/>
              <a:ext cx="1152128" cy="648072"/>
            </a:xfrm>
            <a:prstGeom prst="roundRect">
              <a:avLst/>
            </a:prstGeom>
            <a:solidFill>
              <a:srgbClr val="CC00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3491880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2195736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48" name="Freeform 147"/>
          <p:cNvSpPr/>
          <p:nvPr/>
        </p:nvSpPr>
        <p:spPr>
          <a:xfrm flipH="1">
            <a:off x="4496904" y="3299959"/>
            <a:ext cx="490221" cy="11438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9" name="Freeform 148"/>
          <p:cNvSpPr/>
          <p:nvPr/>
        </p:nvSpPr>
        <p:spPr>
          <a:xfrm>
            <a:off x="3026240" y="3299959"/>
            <a:ext cx="490221" cy="11438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0" name="Group 1"/>
          <p:cNvGrpSpPr/>
          <p:nvPr/>
        </p:nvGrpSpPr>
        <p:grpSpPr>
          <a:xfrm>
            <a:off x="2617722" y="2482924"/>
            <a:ext cx="2777921" cy="2818284"/>
            <a:chOff x="3203848" y="1700808"/>
            <a:chExt cx="3168352" cy="3419950"/>
          </a:xfrm>
        </p:grpSpPr>
        <p:sp>
          <p:nvSpPr>
            <p:cNvPr id="156" name="Freeform 155"/>
            <p:cNvSpPr/>
            <p:nvPr/>
          </p:nvSpPr>
          <p:spPr>
            <a:xfrm flipH="1">
              <a:off x="4932040" y="4149080"/>
              <a:ext cx="583644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7" name="Freeform 156"/>
            <p:cNvSpPr/>
            <p:nvPr/>
          </p:nvSpPr>
          <p:spPr>
            <a:xfrm>
              <a:off x="4139952" y="4184654"/>
              <a:ext cx="504056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8" name="Sun 4"/>
            <p:cNvSpPr/>
            <p:nvPr/>
          </p:nvSpPr>
          <p:spPr>
            <a:xfrm>
              <a:off x="3203848" y="1700808"/>
              <a:ext cx="3168352" cy="3348372"/>
            </a:xfrm>
            <a:prstGeom prst="sun">
              <a:avLst>
                <a:gd name="adj" fmla="val 21511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3551047" y="3381663"/>
            <a:ext cx="898741" cy="898738"/>
            <a:chOff x="3551047" y="3381663"/>
            <a:chExt cx="898741" cy="898738"/>
          </a:xfrm>
        </p:grpSpPr>
        <p:sp>
          <p:nvSpPr>
            <p:cNvPr id="151" name="Arc 150"/>
            <p:cNvSpPr/>
            <p:nvPr/>
          </p:nvSpPr>
          <p:spPr>
            <a:xfrm rot="10800000" flipV="1">
              <a:off x="3551047" y="3381663"/>
              <a:ext cx="898741" cy="898738"/>
            </a:xfrm>
            <a:prstGeom prst="arc">
              <a:avLst>
                <a:gd name="adj1" fmla="val 430388"/>
                <a:gd name="adj2" fmla="val 10457216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11" name="Group 75"/>
            <p:cNvGrpSpPr/>
            <p:nvPr/>
          </p:nvGrpSpPr>
          <p:grpSpPr>
            <a:xfrm>
              <a:off x="3736641" y="3463366"/>
              <a:ext cx="549738" cy="199699"/>
              <a:chOff x="3736641" y="3463366"/>
              <a:chExt cx="549738" cy="199699"/>
            </a:xfrm>
          </p:grpSpPr>
          <p:sp>
            <p:nvSpPr>
              <p:cNvPr id="152" name="Oval 151"/>
              <p:cNvSpPr/>
              <p:nvPr/>
            </p:nvSpPr>
            <p:spPr>
              <a:xfrm>
                <a:off x="3736641" y="3463366"/>
                <a:ext cx="81704" cy="199699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3" name="Oval 152"/>
              <p:cNvSpPr/>
              <p:nvPr/>
            </p:nvSpPr>
            <p:spPr>
              <a:xfrm>
                <a:off x="4204675" y="3463366"/>
                <a:ext cx="81704" cy="199699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54" name="Freeform 153"/>
          <p:cNvSpPr/>
          <p:nvPr/>
        </p:nvSpPr>
        <p:spPr>
          <a:xfrm rot="18470172" flipH="1" flipV="1">
            <a:off x="2917287" y="2804383"/>
            <a:ext cx="674649" cy="88102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1" name="Freeform 110"/>
          <p:cNvSpPr/>
          <p:nvPr/>
        </p:nvSpPr>
        <p:spPr>
          <a:xfrm flipH="1">
            <a:off x="1408180" y="4833616"/>
            <a:ext cx="479697" cy="55510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2" name="Freeform 111"/>
          <p:cNvSpPr/>
          <p:nvPr/>
        </p:nvSpPr>
        <p:spPr>
          <a:xfrm>
            <a:off x="796995" y="4833616"/>
            <a:ext cx="453358" cy="55510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4" name="Group 7"/>
          <p:cNvGrpSpPr/>
          <p:nvPr/>
        </p:nvGrpSpPr>
        <p:grpSpPr>
          <a:xfrm>
            <a:off x="-612576" y="4365104"/>
            <a:ext cx="8856984" cy="1800200"/>
            <a:chOff x="-396552" y="4005064"/>
            <a:chExt cx="9145016" cy="2160240"/>
          </a:xfrm>
        </p:grpSpPr>
        <p:sp>
          <p:nvSpPr>
            <p:cNvPr id="2" name="Rectangle 1"/>
            <p:cNvSpPr/>
            <p:nvPr/>
          </p:nvSpPr>
          <p:spPr>
            <a:xfrm>
              <a:off x="-180528" y="4365104"/>
              <a:ext cx="8640960" cy="1800200"/>
            </a:xfrm>
            <a:prstGeom prst="rect">
              <a:avLst/>
            </a:prstGeom>
            <a:solidFill>
              <a:srgbClr val="CCCC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" name="Rectangle 2"/>
            <p:cNvSpPr/>
            <p:nvPr/>
          </p:nvSpPr>
          <p:spPr>
            <a:xfrm>
              <a:off x="-396552" y="4005064"/>
              <a:ext cx="9145016" cy="432048"/>
            </a:xfrm>
            <a:prstGeom prst="rect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75" name="Oval 74"/>
          <p:cNvSpPr/>
          <p:nvPr/>
        </p:nvSpPr>
        <p:spPr>
          <a:xfrm>
            <a:off x="6732240" y="3933056"/>
            <a:ext cx="216024" cy="28803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25" name="Group 124"/>
          <p:cNvGrpSpPr/>
          <p:nvPr/>
        </p:nvGrpSpPr>
        <p:grpSpPr>
          <a:xfrm>
            <a:off x="3880948" y="3399972"/>
            <a:ext cx="898741" cy="898738"/>
            <a:chOff x="2483768" y="1124744"/>
            <a:chExt cx="898741" cy="898738"/>
          </a:xfrm>
        </p:grpSpPr>
        <p:sp>
          <p:nvSpPr>
            <p:cNvPr id="118" name="Arc 117"/>
            <p:cNvSpPr/>
            <p:nvPr/>
          </p:nvSpPr>
          <p:spPr>
            <a:xfrm rot="10800000" flipV="1">
              <a:off x="2483768" y="1124744"/>
              <a:ext cx="898741" cy="898738"/>
            </a:xfrm>
            <a:prstGeom prst="arc">
              <a:avLst>
                <a:gd name="adj1" fmla="val 430388"/>
                <a:gd name="adj2" fmla="val 10457216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120" name="Group 75"/>
            <p:cNvGrpSpPr/>
            <p:nvPr/>
          </p:nvGrpSpPr>
          <p:grpSpPr>
            <a:xfrm>
              <a:off x="2669362" y="1206447"/>
              <a:ext cx="549738" cy="199699"/>
              <a:chOff x="3736641" y="3463366"/>
              <a:chExt cx="549738" cy="199699"/>
            </a:xfrm>
          </p:grpSpPr>
          <p:sp>
            <p:nvSpPr>
              <p:cNvPr id="121" name="Oval 120"/>
              <p:cNvSpPr/>
              <p:nvPr/>
            </p:nvSpPr>
            <p:spPr>
              <a:xfrm>
                <a:off x="3736641" y="3463366"/>
                <a:ext cx="81704" cy="199699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2" name="Oval 121"/>
              <p:cNvSpPr/>
              <p:nvPr/>
            </p:nvSpPr>
            <p:spPr>
              <a:xfrm>
                <a:off x="4204675" y="3463366"/>
                <a:ext cx="81704" cy="199699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32" name="Group 7"/>
          <p:cNvGrpSpPr/>
          <p:nvPr/>
        </p:nvGrpSpPr>
        <p:grpSpPr>
          <a:xfrm>
            <a:off x="6559649" y="3078485"/>
            <a:ext cx="504056" cy="144016"/>
            <a:chOff x="6739030" y="3610677"/>
            <a:chExt cx="451036" cy="248044"/>
          </a:xfrm>
        </p:grpSpPr>
        <p:sp>
          <p:nvSpPr>
            <p:cNvPr id="133" name="Oval 8"/>
            <p:cNvSpPr/>
            <p:nvPr/>
          </p:nvSpPr>
          <p:spPr>
            <a:xfrm rot="190219">
              <a:off x="709907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8" name="Oval 137"/>
            <p:cNvSpPr/>
            <p:nvPr/>
          </p:nvSpPr>
          <p:spPr>
            <a:xfrm rot="190219">
              <a:off x="673903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9" name="Group 30"/>
          <p:cNvGrpSpPr/>
          <p:nvPr/>
        </p:nvGrpSpPr>
        <p:grpSpPr>
          <a:xfrm flipV="1">
            <a:off x="6516216" y="3140968"/>
            <a:ext cx="605648" cy="45719"/>
            <a:chOff x="3347864" y="2492892"/>
            <a:chExt cx="753647" cy="144020"/>
          </a:xfrm>
        </p:grpSpPr>
        <p:cxnSp>
          <p:nvCxnSpPr>
            <p:cNvPr id="143" name="Straight Connector 142"/>
            <p:cNvCxnSpPr/>
            <p:nvPr/>
          </p:nvCxnSpPr>
          <p:spPr>
            <a:xfrm>
              <a:off x="334786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Straight Connector 146"/>
            <p:cNvCxnSpPr/>
            <p:nvPr/>
          </p:nvCxnSpPr>
          <p:spPr>
            <a:xfrm flipV="1">
              <a:off x="3885487" y="2492892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6" dur="2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>
                                      <p:cBhvr>
                                        <p:cTn id="7" dur="2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2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" grpId="0" animBg="1"/>
      <p:bldP spid="174" grpId="0" animBg="1"/>
      <p:bldP spid="175" grpId="0" animBg="1"/>
      <p:bldP spid="176" grpId="0" animBg="1"/>
      <p:bldP spid="180" grpId="0" animBg="1"/>
      <p:bldP spid="149" grpId="0" animBg="1"/>
      <p:bldP spid="154" grpId="0" animBg="1"/>
      <p:bldP spid="75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" name="Group 102"/>
          <p:cNvGrpSpPr/>
          <p:nvPr/>
        </p:nvGrpSpPr>
        <p:grpSpPr>
          <a:xfrm>
            <a:off x="-1476672" y="332656"/>
            <a:ext cx="11017224" cy="5040560"/>
            <a:chOff x="-1476672" y="332656"/>
            <a:chExt cx="11017224" cy="5040560"/>
          </a:xfrm>
        </p:grpSpPr>
        <p:cxnSp>
          <p:nvCxnSpPr>
            <p:cNvPr id="104" name="Straight Connector 6"/>
            <p:cNvCxnSpPr/>
            <p:nvPr/>
          </p:nvCxnSpPr>
          <p:spPr>
            <a:xfrm>
              <a:off x="-1476672" y="5373216"/>
              <a:ext cx="1101722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5" name="Group 14"/>
            <p:cNvGrpSpPr/>
            <p:nvPr/>
          </p:nvGrpSpPr>
          <p:grpSpPr>
            <a:xfrm>
              <a:off x="-1441176" y="332656"/>
              <a:ext cx="4824536" cy="4779912"/>
              <a:chOff x="-900608" y="-171400"/>
              <a:chExt cx="4824536" cy="4779912"/>
            </a:xfrm>
          </p:grpSpPr>
          <p:sp>
            <p:nvSpPr>
              <p:cNvPr id="106" name="Rectangle 105"/>
              <p:cNvSpPr/>
              <p:nvPr/>
            </p:nvSpPr>
            <p:spPr>
              <a:xfrm>
                <a:off x="3563888" y="-171400"/>
                <a:ext cx="360040" cy="4779912"/>
              </a:xfrm>
              <a:prstGeom prst="rect">
                <a:avLst/>
              </a:prstGeom>
              <a:solidFill>
                <a:srgbClr val="C0C0C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07" name="Group 10"/>
              <p:cNvGrpSpPr/>
              <p:nvPr/>
            </p:nvGrpSpPr>
            <p:grpSpPr>
              <a:xfrm>
                <a:off x="-900608" y="332656"/>
                <a:ext cx="4464496" cy="2952328"/>
                <a:chOff x="-900608" y="332656"/>
                <a:chExt cx="4464496" cy="2952328"/>
              </a:xfrm>
            </p:grpSpPr>
            <p:sp>
              <p:nvSpPr>
                <p:cNvPr id="111" name="Rectangle 2"/>
                <p:cNvSpPr/>
                <p:nvPr/>
              </p:nvSpPr>
              <p:spPr>
                <a:xfrm>
                  <a:off x="-900608" y="332656"/>
                  <a:ext cx="4464496" cy="2952328"/>
                </a:xfrm>
                <a:prstGeom prst="rect">
                  <a:avLst/>
                </a:prstGeom>
                <a:solidFill>
                  <a:srgbClr val="B2B2B2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12" name="Rounded Rectangle 3"/>
                <p:cNvSpPr/>
                <p:nvPr/>
              </p:nvSpPr>
              <p:spPr>
                <a:xfrm>
                  <a:off x="-756592" y="404664"/>
                  <a:ext cx="4248472" cy="2808312"/>
                </a:xfrm>
                <a:prstGeom prst="roundRect">
                  <a:avLst>
                    <a:gd name="adj" fmla="val 5992"/>
                  </a:avLst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108" name="Group 11"/>
              <p:cNvGrpSpPr/>
              <p:nvPr/>
            </p:nvGrpSpPr>
            <p:grpSpPr>
              <a:xfrm>
                <a:off x="-900608" y="1268760"/>
                <a:ext cx="4464496" cy="2952328"/>
                <a:chOff x="-900608" y="1268760"/>
                <a:chExt cx="4464496" cy="2952328"/>
              </a:xfrm>
            </p:grpSpPr>
            <p:sp>
              <p:nvSpPr>
                <p:cNvPr id="109" name="Rectangle 4"/>
                <p:cNvSpPr/>
                <p:nvPr/>
              </p:nvSpPr>
              <p:spPr>
                <a:xfrm>
                  <a:off x="-900608" y="1268760"/>
                  <a:ext cx="4464496" cy="2952328"/>
                </a:xfrm>
                <a:prstGeom prst="rect">
                  <a:avLst/>
                </a:prstGeom>
                <a:solidFill>
                  <a:srgbClr val="B2B2B2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10" name="Rounded Rectangle 109"/>
                <p:cNvSpPr/>
                <p:nvPr/>
              </p:nvSpPr>
              <p:spPr>
                <a:xfrm>
                  <a:off x="-756592" y="1340768"/>
                  <a:ext cx="4248472" cy="2808312"/>
                </a:xfrm>
                <a:prstGeom prst="roundRect">
                  <a:avLst>
                    <a:gd name="adj" fmla="val 5992"/>
                  </a:avLst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</p:grpSp>
      <p:grpSp>
        <p:nvGrpSpPr>
          <p:cNvPr id="20" name="Group 19"/>
          <p:cNvGrpSpPr/>
          <p:nvPr/>
        </p:nvGrpSpPr>
        <p:grpSpPr>
          <a:xfrm>
            <a:off x="1547664" y="5157192"/>
            <a:ext cx="1440160" cy="792087"/>
            <a:chOff x="1547664" y="5157192"/>
            <a:chExt cx="1440160" cy="792087"/>
          </a:xfrm>
        </p:grpSpPr>
        <p:sp>
          <p:nvSpPr>
            <p:cNvPr id="9" name="Freeform 8"/>
            <p:cNvSpPr/>
            <p:nvPr/>
          </p:nvSpPr>
          <p:spPr>
            <a:xfrm flipH="1">
              <a:off x="2339752" y="5157192"/>
              <a:ext cx="648072" cy="79208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Freeform 9"/>
            <p:cNvSpPr/>
            <p:nvPr/>
          </p:nvSpPr>
          <p:spPr>
            <a:xfrm>
              <a:off x="1547664" y="5157192"/>
              <a:ext cx="648072" cy="79208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7" name="Freeform 36"/>
          <p:cNvSpPr/>
          <p:nvPr/>
        </p:nvSpPr>
        <p:spPr>
          <a:xfrm rot="4428671" flipV="1">
            <a:off x="3174695" y="3169331"/>
            <a:ext cx="720080" cy="1079897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chemeClr val="bg1">
              <a:lumMod val="95000"/>
            </a:schemeClr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1" name="Group 20"/>
          <p:cNvGrpSpPr/>
          <p:nvPr/>
        </p:nvGrpSpPr>
        <p:grpSpPr>
          <a:xfrm>
            <a:off x="1547664" y="2132856"/>
            <a:ext cx="2160240" cy="3240360"/>
            <a:chOff x="5580112" y="1556792"/>
            <a:chExt cx="2160240" cy="3240360"/>
          </a:xfrm>
        </p:grpSpPr>
        <p:sp>
          <p:nvSpPr>
            <p:cNvPr id="22" name="Rounded Rectangle 21"/>
            <p:cNvSpPr/>
            <p:nvPr/>
          </p:nvSpPr>
          <p:spPr>
            <a:xfrm>
              <a:off x="5580112" y="1844824"/>
              <a:ext cx="1584176" cy="295232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Oval 22"/>
            <p:cNvSpPr/>
            <p:nvPr/>
          </p:nvSpPr>
          <p:spPr>
            <a:xfrm>
              <a:off x="6763250" y="2276872"/>
              <a:ext cx="113006" cy="23138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Arc 23"/>
            <p:cNvSpPr/>
            <p:nvPr/>
          </p:nvSpPr>
          <p:spPr>
            <a:xfrm flipH="1">
              <a:off x="6588224" y="2420888"/>
              <a:ext cx="1152128" cy="1152128"/>
            </a:xfrm>
            <a:prstGeom prst="arc">
              <a:avLst>
                <a:gd name="adj1" fmla="val 296521"/>
                <a:gd name="adj2" fmla="val 5365830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25" name="Oval 24"/>
            <p:cNvSpPr/>
            <p:nvPr/>
          </p:nvSpPr>
          <p:spPr>
            <a:xfrm>
              <a:off x="6876256" y="2636912"/>
              <a:ext cx="576064" cy="43204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6" name="Group 23"/>
            <p:cNvGrpSpPr/>
            <p:nvPr/>
          </p:nvGrpSpPr>
          <p:grpSpPr>
            <a:xfrm>
              <a:off x="5940152" y="1556792"/>
              <a:ext cx="864097" cy="576064"/>
              <a:chOff x="2051719" y="1268760"/>
              <a:chExt cx="864097" cy="576064"/>
            </a:xfrm>
          </p:grpSpPr>
          <p:sp>
            <p:nvSpPr>
              <p:cNvPr id="28" name="Chord 11"/>
              <p:cNvSpPr/>
              <p:nvPr/>
            </p:nvSpPr>
            <p:spPr>
              <a:xfrm>
                <a:off x="2195736" y="1268760"/>
                <a:ext cx="576064" cy="576064"/>
              </a:xfrm>
              <a:prstGeom prst="chord">
                <a:avLst>
                  <a:gd name="adj1" fmla="val 10505940"/>
                  <a:gd name="adj2" fmla="val 274410"/>
                </a:avLst>
              </a:pr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9" name="Freeform 28"/>
              <p:cNvSpPr/>
              <p:nvPr/>
            </p:nvSpPr>
            <p:spPr>
              <a:xfrm>
                <a:off x="2051719" y="1508595"/>
                <a:ext cx="864097" cy="84008"/>
              </a:xfrm>
              <a:custGeom>
                <a:avLst/>
                <a:gdLst>
                  <a:gd name="connsiteX0" fmla="*/ 0 w 831850"/>
                  <a:gd name="connsiteY0" fmla="*/ 0 h 118533"/>
                  <a:gd name="connsiteX1" fmla="*/ 177800 w 831850"/>
                  <a:gd name="connsiteY1" fmla="*/ 101600 h 118533"/>
                  <a:gd name="connsiteX2" fmla="*/ 704850 w 831850"/>
                  <a:gd name="connsiteY2" fmla="*/ 101600 h 118533"/>
                  <a:gd name="connsiteX3" fmla="*/ 831850 w 831850"/>
                  <a:gd name="connsiteY3" fmla="*/ 19050 h 118533"/>
                  <a:gd name="connsiteX0" fmla="*/ 0 w 831850"/>
                  <a:gd name="connsiteY0" fmla="*/ 0 h 160949"/>
                  <a:gd name="connsiteX1" fmla="*/ 144016 w 831850"/>
                  <a:gd name="connsiteY1" fmla="*/ 144016 h 160949"/>
                  <a:gd name="connsiteX2" fmla="*/ 704850 w 831850"/>
                  <a:gd name="connsiteY2" fmla="*/ 101600 h 160949"/>
                  <a:gd name="connsiteX3" fmla="*/ 831850 w 831850"/>
                  <a:gd name="connsiteY3" fmla="*/ 19050 h 160949"/>
                  <a:gd name="connsiteX0" fmla="*/ 0 w 831850"/>
                  <a:gd name="connsiteY0" fmla="*/ 0 h 110426"/>
                  <a:gd name="connsiteX1" fmla="*/ 144016 w 831850"/>
                  <a:gd name="connsiteY1" fmla="*/ 72008 h 110426"/>
                  <a:gd name="connsiteX2" fmla="*/ 704850 w 831850"/>
                  <a:gd name="connsiteY2" fmla="*/ 101600 h 110426"/>
                  <a:gd name="connsiteX3" fmla="*/ 831850 w 831850"/>
                  <a:gd name="connsiteY3" fmla="*/ 19050 h 110426"/>
                  <a:gd name="connsiteX0" fmla="*/ 0 w 834719"/>
                  <a:gd name="connsiteY0" fmla="*/ 0 h 84009"/>
                  <a:gd name="connsiteX1" fmla="*/ 144016 w 834719"/>
                  <a:gd name="connsiteY1" fmla="*/ 72008 h 84009"/>
                  <a:gd name="connsiteX2" fmla="*/ 720080 w 834719"/>
                  <a:gd name="connsiteY2" fmla="*/ 72008 h 84009"/>
                  <a:gd name="connsiteX3" fmla="*/ 831850 w 834719"/>
                  <a:gd name="connsiteY3" fmla="*/ 19050 h 84009"/>
                  <a:gd name="connsiteX0" fmla="*/ 0 w 864096"/>
                  <a:gd name="connsiteY0" fmla="*/ 0 h 84009"/>
                  <a:gd name="connsiteX1" fmla="*/ 144016 w 864096"/>
                  <a:gd name="connsiteY1" fmla="*/ 72008 h 84009"/>
                  <a:gd name="connsiteX2" fmla="*/ 720080 w 864096"/>
                  <a:gd name="connsiteY2" fmla="*/ 72008 h 84009"/>
                  <a:gd name="connsiteX3" fmla="*/ 864096 w 864096"/>
                  <a:gd name="connsiteY3" fmla="*/ 1 h 84009"/>
                  <a:gd name="connsiteX0" fmla="*/ 0 w 864097"/>
                  <a:gd name="connsiteY0" fmla="*/ 0 h 84008"/>
                  <a:gd name="connsiteX1" fmla="*/ 144017 w 864097"/>
                  <a:gd name="connsiteY1" fmla="*/ 72007 h 84008"/>
                  <a:gd name="connsiteX2" fmla="*/ 720081 w 864097"/>
                  <a:gd name="connsiteY2" fmla="*/ 72007 h 84008"/>
                  <a:gd name="connsiteX3" fmla="*/ 864097 w 864097"/>
                  <a:gd name="connsiteY3" fmla="*/ 0 h 84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4097" h="84008">
                    <a:moveTo>
                      <a:pt x="0" y="0"/>
                    </a:moveTo>
                    <a:cubicBezTo>
                      <a:pt x="30162" y="42333"/>
                      <a:pt x="24004" y="60006"/>
                      <a:pt x="144017" y="72007"/>
                    </a:cubicBezTo>
                    <a:cubicBezTo>
                      <a:pt x="264030" y="84008"/>
                      <a:pt x="600068" y="84008"/>
                      <a:pt x="720081" y="72007"/>
                    </a:cubicBezTo>
                    <a:cubicBezTo>
                      <a:pt x="840094" y="60006"/>
                      <a:pt x="855101" y="34396"/>
                      <a:pt x="864097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7" name="Freeform 26"/>
            <p:cNvSpPr/>
            <p:nvPr/>
          </p:nvSpPr>
          <p:spPr>
            <a:xfrm rot="10434263" flipV="1">
              <a:off x="5923445" y="3320163"/>
              <a:ext cx="720080" cy="107989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2F2F2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" name="Freeform 4"/>
          <p:cNvSpPr/>
          <p:nvPr/>
        </p:nvSpPr>
        <p:spPr>
          <a:xfrm>
            <a:off x="1115616" y="3212975"/>
            <a:ext cx="514031" cy="1368152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2F2F2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Freeform 5"/>
          <p:cNvSpPr/>
          <p:nvPr/>
        </p:nvSpPr>
        <p:spPr>
          <a:xfrm flipH="1">
            <a:off x="3059832" y="3212975"/>
            <a:ext cx="504056" cy="1368152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2F2F2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Freeform 6"/>
          <p:cNvSpPr/>
          <p:nvPr/>
        </p:nvSpPr>
        <p:spPr>
          <a:xfrm rot="3270308" flipV="1">
            <a:off x="3132426" y="2487582"/>
            <a:ext cx="720080" cy="1079897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chemeClr val="bg1">
              <a:lumMod val="95000"/>
            </a:schemeClr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Freeform 7"/>
          <p:cNvSpPr/>
          <p:nvPr/>
        </p:nvSpPr>
        <p:spPr>
          <a:xfrm rot="18124608" flipH="1" flipV="1">
            <a:off x="900240" y="2544765"/>
            <a:ext cx="720080" cy="107989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chemeClr val="bg1">
              <a:lumMod val="95000"/>
            </a:schemeClr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Freeform 31"/>
          <p:cNvSpPr/>
          <p:nvPr/>
        </p:nvSpPr>
        <p:spPr>
          <a:xfrm rot="5400000" flipV="1">
            <a:off x="3167733" y="3105076"/>
            <a:ext cx="720080" cy="1079897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chemeClr val="bg1">
              <a:lumMod val="95000"/>
            </a:schemeClr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" name="Freeform 32"/>
          <p:cNvSpPr/>
          <p:nvPr/>
        </p:nvSpPr>
        <p:spPr>
          <a:xfrm rot="16200000" flipH="1" flipV="1">
            <a:off x="791469" y="3177083"/>
            <a:ext cx="720080" cy="107989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chemeClr val="bg1">
              <a:lumMod val="95000"/>
            </a:schemeClr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1" name="Group 30"/>
          <p:cNvGrpSpPr/>
          <p:nvPr/>
        </p:nvGrpSpPr>
        <p:grpSpPr>
          <a:xfrm>
            <a:off x="1547664" y="2132855"/>
            <a:ext cx="1584176" cy="3240360"/>
            <a:chOff x="1547664" y="2132855"/>
            <a:chExt cx="1584176" cy="3240360"/>
          </a:xfrm>
        </p:grpSpPr>
        <p:sp>
          <p:nvSpPr>
            <p:cNvPr id="11" name="Rounded Rectangle 10"/>
            <p:cNvSpPr/>
            <p:nvPr/>
          </p:nvSpPr>
          <p:spPr>
            <a:xfrm>
              <a:off x="1547664" y="2420887"/>
              <a:ext cx="1584176" cy="295232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6" name="Group 17"/>
            <p:cNvGrpSpPr/>
            <p:nvPr/>
          </p:nvGrpSpPr>
          <p:grpSpPr>
            <a:xfrm>
              <a:off x="1907704" y="2132855"/>
              <a:ext cx="864097" cy="576064"/>
              <a:chOff x="2051719" y="1268760"/>
              <a:chExt cx="864097" cy="576064"/>
            </a:xfrm>
          </p:grpSpPr>
          <p:sp>
            <p:nvSpPr>
              <p:cNvPr id="17" name="Chord 11"/>
              <p:cNvSpPr/>
              <p:nvPr/>
            </p:nvSpPr>
            <p:spPr>
              <a:xfrm>
                <a:off x="2195736" y="1268760"/>
                <a:ext cx="576064" cy="576064"/>
              </a:xfrm>
              <a:prstGeom prst="chord">
                <a:avLst>
                  <a:gd name="adj1" fmla="val 10505940"/>
                  <a:gd name="adj2" fmla="val 274410"/>
                </a:avLst>
              </a:pr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" name="Freeform 17"/>
              <p:cNvSpPr/>
              <p:nvPr/>
            </p:nvSpPr>
            <p:spPr>
              <a:xfrm>
                <a:off x="2051719" y="1508595"/>
                <a:ext cx="864097" cy="84008"/>
              </a:xfrm>
              <a:custGeom>
                <a:avLst/>
                <a:gdLst>
                  <a:gd name="connsiteX0" fmla="*/ 0 w 831850"/>
                  <a:gd name="connsiteY0" fmla="*/ 0 h 118533"/>
                  <a:gd name="connsiteX1" fmla="*/ 177800 w 831850"/>
                  <a:gd name="connsiteY1" fmla="*/ 101600 h 118533"/>
                  <a:gd name="connsiteX2" fmla="*/ 704850 w 831850"/>
                  <a:gd name="connsiteY2" fmla="*/ 101600 h 118533"/>
                  <a:gd name="connsiteX3" fmla="*/ 831850 w 831850"/>
                  <a:gd name="connsiteY3" fmla="*/ 19050 h 118533"/>
                  <a:gd name="connsiteX0" fmla="*/ 0 w 831850"/>
                  <a:gd name="connsiteY0" fmla="*/ 0 h 160949"/>
                  <a:gd name="connsiteX1" fmla="*/ 144016 w 831850"/>
                  <a:gd name="connsiteY1" fmla="*/ 144016 h 160949"/>
                  <a:gd name="connsiteX2" fmla="*/ 704850 w 831850"/>
                  <a:gd name="connsiteY2" fmla="*/ 101600 h 160949"/>
                  <a:gd name="connsiteX3" fmla="*/ 831850 w 831850"/>
                  <a:gd name="connsiteY3" fmla="*/ 19050 h 160949"/>
                  <a:gd name="connsiteX0" fmla="*/ 0 w 831850"/>
                  <a:gd name="connsiteY0" fmla="*/ 0 h 110426"/>
                  <a:gd name="connsiteX1" fmla="*/ 144016 w 831850"/>
                  <a:gd name="connsiteY1" fmla="*/ 72008 h 110426"/>
                  <a:gd name="connsiteX2" fmla="*/ 704850 w 831850"/>
                  <a:gd name="connsiteY2" fmla="*/ 101600 h 110426"/>
                  <a:gd name="connsiteX3" fmla="*/ 831850 w 831850"/>
                  <a:gd name="connsiteY3" fmla="*/ 19050 h 110426"/>
                  <a:gd name="connsiteX0" fmla="*/ 0 w 834719"/>
                  <a:gd name="connsiteY0" fmla="*/ 0 h 84009"/>
                  <a:gd name="connsiteX1" fmla="*/ 144016 w 834719"/>
                  <a:gd name="connsiteY1" fmla="*/ 72008 h 84009"/>
                  <a:gd name="connsiteX2" fmla="*/ 720080 w 834719"/>
                  <a:gd name="connsiteY2" fmla="*/ 72008 h 84009"/>
                  <a:gd name="connsiteX3" fmla="*/ 831850 w 834719"/>
                  <a:gd name="connsiteY3" fmla="*/ 19050 h 84009"/>
                  <a:gd name="connsiteX0" fmla="*/ 0 w 864096"/>
                  <a:gd name="connsiteY0" fmla="*/ 0 h 84009"/>
                  <a:gd name="connsiteX1" fmla="*/ 144016 w 864096"/>
                  <a:gd name="connsiteY1" fmla="*/ 72008 h 84009"/>
                  <a:gd name="connsiteX2" fmla="*/ 720080 w 864096"/>
                  <a:gd name="connsiteY2" fmla="*/ 72008 h 84009"/>
                  <a:gd name="connsiteX3" fmla="*/ 864096 w 864096"/>
                  <a:gd name="connsiteY3" fmla="*/ 1 h 84009"/>
                  <a:gd name="connsiteX0" fmla="*/ 0 w 864097"/>
                  <a:gd name="connsiteY0" fmla="*/ 0 h 84008"/>
                  <a:gd name="connsiteX1" fmla="*/ 144017 w 864097"/>
                  <a:gd name="connsiteY1" fmla="*/ 72007 h 84008"/>
                  <a:gd name="connsiteX2" fmla="*/ 720081 w 864097"/>
                  <a:gd name="connsiteY2" fmla="*/ 72007 h 84008"/>
                  <a:gd name="connsiteX3" fmla="*/ 864097 w 864097"/>
                  <a:gd name="connsiteY3" fmla="*/ 0 h 84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4097" h="84008">
                    <a:moveTo>
                      <a:pt x="0" y="0"/>
                    </a:moveTo>
                    <a:cubicBezTo>
                      <a:pt x="30162" y="42333"/>
                      <a:pt x="24004" y="60006"/>
                      <a:pt x="144017" y="72007"/>
                    </a:cubicBezTo>
                    <a:cubicBezTo>
                      <a:pt x="264030" y="84008"/>
                      <a:pt x="600068" y="84008"/>
                      <a:pt x="720081" y="72007"/>
                    </a:cubicBezTo>
                    <a:cubicBezTo>
                      <a:pt x="840094" y="60006"/>
                      <a:pt x="855101" y="34396"/>
                      <a:pt x="864097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051720" y="3212975"/>
              <a:ext cx="576064" cy="43204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" name="Rounded Rectangle 2"/>
          <p:cNvSpPr/>
          <p:nvPr/>
        </p:nvSpPr>
        <p:spPr>
          <a:xfrm>
            <a:off x="4067944" y="188640"/>
            <a:ext cx="4824536" cy="3672408"/>
          </a:xfrm>
          <a:prstGeom prst="roundRect">
            <a:avLst>
              <a:gd name="adj" fmla="val 6871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0" name="Group 29"/>
          <p:cNvGrpSpPr/>
          <p:nvPr/>
        </p:nvGrpSpPr>
        <p:grpSpPr>
          <a:xfrm>
            <a:off x="2082730" y="2852935"/>
            <a:ext cx="514044" cy="231389"/>
            <a:chOff x="2082730" y="2852935"/>
            <a:chExt cx="514044" cy="231389"/>
          </a:xfrm>
        </p:grpSpPr>
        <p:sp>
          <p:nvSpPr>
            <p:cNvPr id="12" name="Oval 11"/>
            <p:cNvSpPr/>
            <p:nvPr/>
          </p:nvSpPr>
          <p:spPr>
            <a:xfrm>
              <a:off x="2082730" y="2852935"/>
              <a:ext cx="113006" cy="23138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Oval 12"/>
            <p:cNvSpPr/>
            <p:nvPr/>
          </p:nvSpPr>
          <p:spPr>
            <a:xfrm>
              <a:off x="2483768" y="2852935"/>
              <a:ext cx="113006" cy="23138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4" name="Arc 13"/>
          <p:cNvSpPr/>
          <p:nvPr/>
        </p:nvSpPr>
        <p:spPr>
          <a:xfrm flipH="1">
            <a:off x="1763688" y="2996951"/>
            <a:ext cx="1152128" cy="1152128"/>
          </a:xfrm>
          <a:prstGeom prst="arc">
            <a:avLst>
              <a:gd name="adj1" fmla="val 296521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34" name="Group 30"/>
          <p:cNvGrpSpPr/>
          <p:nvPr/>
        </p:nvGrpSpPr>
        <p:grpSpPr>
          <a:xfrm flipV="1">
            <a:off x="2051720" y="2924944"/>
            <a:ext cx="577026" cy="45719"/>
            <a:chOff x="3421204" y="2492896"/>
            <a:chExt cx="690585" cy="144016"/>
          </a:xfrm>
        </p:grpSpPr>
        <p:cxnSp>
          <p:nvCxnSpPr>
            <p:cNvPr id="35" name="Straight Connector 34"/>
            <p:cNvCxnSpPr/>
            <p:nvPr/>
          </p:nvCxnSpPr>
          <p:spPr>
            <a:xfrm>
              <a:off x="342120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/>
          </p:nvCxnSpPr>
          <p:spPr>
            <a:xfrm flipV="1">
              <a:off x="3895765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Group 37"/>
          <p:cNvGrpSpPr/>
          <p:nvPr/>
        </p:nvGrpSpPr>
        <p:grpSpPr>
          <a:xfrm>
            <a:off x="4067943" y="1340768"/>
            <a:ext cx="4908905" cy="2261010"/>
            <a:chOff x="-252536" y="1772816"/>
            <a:chExt cx="9299017" cy="4283068"/>
          </a:xfrm>
        </p:grpSpPr>
        <p:sp>
          <p:nvSpPr>
            <p:cNvPr id="39" name="Rectangle 38"/>
            <p:cNvSpPr/>
            <p:nvPr/>
          </p:nvSpPr>
          <p:spPr>
            <a:xfrm>
              <a:off x="4572000" y="1772816"/>
              <a:ext cx="288032" cy="3600400"/>
            </a:xfrm>
            <a:prstGeom prst="rect">
              <a:avLst/>
            </a:pr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40" name="Group 76"/>
            <p:cNvGrpSpPr/>
            <p:nvPr/>
          </p:nvGrpSpPr>
          <p:grpSpPr>
            <a:xfrm>
              <a:off x="-252536" y="3429000"/>
              <a:ext cx="9299017" cy="2626884"/>
              <a:chOff x="-1332656" y="3284984"/>
              <a:chExt cx="10609544" cy="2997094"/>
            </a:xfrm>
          </p:grpSpPr>
          <p:grpSp>
            <p:nvGrpSpPr>
              <p:cNvPr id="41" name="Group 146"/>
              <p:cNvGrpSpPr/>
              <p:nvPr/>
            </p:nvGrpSpPr>
            <p:grpSpPr>
              <a:xfrm rot="20078156">
                <a:off x="7572537" y="3284984"/>
                <a:ext cx="331374" cy="323286"/>
                <a:chOff x="4456035" y="44624"/>
                <a:chExt cx="1457890" cy="1422310"/>
              </a:xfrm>
            </p:grpSpPr>
            <p:cxnSp>
              <p:nvCxnSpPr>
                <p:cNvPr id="87" name="Straight Connector 2"/>
                <p:cNvCxnSpPr/>
                <p:nvPr/>
              </p:nvCxnSpPr>
              <p:spPr>
                <a:xfrm rot="1524040" flipV="1">
                  <a:off x="5091190" y="389137"/>
                  <a:ext cx="0" cy="1077797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Straight Connector 87"/>
                <p:cNvCxnSpPr/>
                <p:nvPr/>
              </p:nvCxnSpPr>
              <p:spPr>
                <a:xfrm rot="1524040" flipV="1">
                  <a:off x="4456035" y="786799"/>
                  <a:ext cx="1212522" cy="404174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9" name="Straight Connector 88"/>
                <p:cNvCxnSpPr/>
                <p:nvPr/>
              </p:nvCxnSpPr>
              <p:spPr>
                <a:xfrm rot="1524040">
                  <a:off x="4456035" y="854161"/>
                  <a:ext cx="1212522" cy="269449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Straight Connector 89"/>
                <p:cNvCxnSpPr/>
                <p:nvPr/>
              </p:nvCxnSpPr>
              <p:spPr>
                <a:xfrm rot="1524040" flipV="1">
                  <a:off x="5105577" y="532022"/>
                  <a:ext cx="808348" cy="33681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1" name="Straight Connector 90"/>
                <p:cNvCxnSpPr/>
                <p:nvPr/>
              </p:nvCxnSpPr>
              <p:spPr>
                <a:xfrm rot="1524040" flipH="1">
                  <a:off x="5762553" y="677069"/>
                  <a:ext cx="67362" cy="202087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2" name="Straight Connector 91"/>
                <p:cNvCxnSpPr/>
                <p:nvPr/>
              </p:nvCxnSpPr>
              <p:spPr>
                <a:xfrm rot="1524040" flipH="1">
                  <a:off x="5701703" y="648175"/>
                  <a:ext cx="67362" cy="202087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3" name="Straight Connector 43"/>
                <p:cNvCxnSpPr/>
                <p:nvPr/>
              </p:nvCxnSpPr>
              <p:spPr>
                <a:xfrm rot="1524040" flipH="1">
                  <a:off x="5640853" y="619280"/>
                  <a:ext cx="67362" cy="202087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4" name="Pie 93"/>
                <p:cNvSpPr/>
                <p:nvPr/>
              </p:nvSpPr>
              <p:spPr>
                <a:xfrm rot="1328900">
                  <a:off x="4676605" y="48073"/>
                  <a:ext cx="471536" cy="471536"/>
                </a:xfrm>
                <a:prstGeom prst="pie">
                  <a:avLst/>
                </a:prstGeom>
                <a:solidFill>
                  <a:schemeClr val="tx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5" name="Oval 94"/>
                <p:cNvSpPr/>
                <p:nvPr/>
              </p:nvSpPr>
              <p:spPr>
                <a:xfrm>
                  <a:off x="4716016" y="44624"/>
                  <a:ext cx="432048" cy="432048"/>
                </a:xfrm>
                <a:prstGeom prst="ellips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42" name="Rectangle 4"/>
              <p:cNvSpPr/>
              <p:nvPr/>
            </p:nvSpPr>
            <p:spPr>
              <a:xfrm>
                <a:off x="3203617" y="4530811"/>
                <a:ext cx="4334013" cy="1751115"/>
              </a:xfrm>
              <a:prstGeom prst="rect">
                <a:avLst/>
              </a:prstGeom>
              <a:solidFill>
                <a:srgbClr val="CC66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3" name="Rectangle 42"/>
              <p:cNvSpPr/>
              <p:nvPr/>
            </p:nvSpPr>
            <p:spPr>
              <a:xfrm>
                <a:off x="3203617" y="3917921"/>
                <a:ext cx="700447" cy="2364005"/>
              </a:xfrm>
              <a:prstGeom prst="rect">
                <a:avLst/>
              </a:prstGeom>
              <a:solidFill>
                <a:srgbClr val="CC66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7537631" y="3830365"/>
                <a:ext cx="1556914" cy="2451562"/>
              </a:xfrm>
              <a:prstGeom prst="rect">
                <a:avLst/>
              </a:prstGeom>
              <a:solidFill>
                <a:srgbClr val="CC66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sz="1200"/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2328058" y="4511882"/>
                <a:ext cx="875558" cy="1225780"/>
              </a:xfrm>
              <a:prstGeom prst="rect">
                <a:avLst/>
              </a:prstGeom>
              <a:solidFill>
                <a:srgbClr val="CC66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3904063" y="4080091"/>
                <a:ext cx="3633567" cy="43777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7" name="Rectangle 46"/>
              <p:cNvSpPr/>
              <p:nvPr/>
            </p:nvSpPr>
            <p:spPr>
              <a:xfrm>
                <a:off x="2284281" y="4074103"/>
                <a:ext cx="919336" cy="43777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3947841" y="4586137"/>
                <a:ext cx="612891" cy="350223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9" name="Rectangle 48"/>
              <p:cNvSpPr/>
              <p:nvPr/>
            </p:nvSpPr>
            <p:spPr>
              <a:xfrm>
                <a:off x="4676790" y="4586137"/>
                <a:ext cx="612891" cy="350223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50" name="Rectangle 49"/>
              <p:cNvSpPr/>
              <p:nvPr/>
            </p:nvSpPr>
            <p:spPr>
              <a:xfrm>
                <a:off x="5392513" y="4586137"/>
                <a:ext cx="612891" cy="350223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51" name="Rectangle 50"/>
              <p:cNvSpPr/>
              <p:nvPr/>
            </p:nvSpPr>
            <p:spPr>
              <a:xfrm>
                <a:off x="6136737" y="4586137"/>
                <a:ext cx="612891" cy="350223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52" name="Rectangle 51"/>
              <p:cNvSpPr/>
              <p:nvPr/>
            </p:nvSpPr>
            <p:spPr>
              <a:xfrm>
                <a:off x="6880962" y="4586137"/>
                <a:ext cx="612891" cy="350223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53" name="Rectangle 12"/>
              <p:cNvSpPr/>
              <p:nvPr/>
            </p:nvSpPr>
            <p:spPr>
              <a:xfrm>
                <a:off x="4079175" y="5066425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" name="Rectangle 13"/>
              <p:cNvSpPr/>
              <p:nvPr/>
            </p:nvSpPr>
            <p:spPr>
              <a:xfrm>
                <a:off x="4692066" y="5066425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" name="Rectangle 14"/>
              <p:cNvSpPr/>
              <p:nvPr/>
            </p:nvSpPr>
            <p:spPr>
              <a:xfrm>
                <a:off x="5304957" y="5066425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" name="Rectangle 55"/>
              <p:cNvSpPr/>
              <p:nvPr/>
            </p:nvSpPr>
            <p:spPr>
              <a:xfrm>
                <a:off x="6443182" y="5066425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7" name="Rectangle 56"/>
              <p:cNvSpPr/>
              <p:nvPr/>
            </p:nvSpPr>
            <p:spPr>
              <a:xfrm>
                <a:off x="7012295" y="5066425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8" name="Rectangle 57"/>
              <p:cNvSpPr/>
              <p:nvPr/>
            </p:nvSpPr>
            <p:spPr>
              <a:xfrm>
                <a:off x="3991619" y="5661296"/>
                <a:ext cx="1882450" cy="131334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9" name="Parallelogram 58"/>
              <p:cNvSpPr/>
              <p:nvPr/>
            </p:nvSpPr>
            <p:spPr>
              <a:xfrm rot="5400000">
                <a:off x="6334297" y="5735413"/>
                <a:ext cx="611773" cy="481557"/>
              </a:xfrm>
              <a:prstGeom prst="parallelogram">
                <a:avLst>
                  <a:gd name="adj" fmla="val 0"/>
                </a:avLst>
              </a:prstGeom>
              <a:solidFill>
                <a:schemeClr val="accent1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0" name="Parallelogram 59"/>
              <p:cNvSpPr/>
              <p:nvPr/>
            </p:nvSpPr>
            <p:spPr>
              <a:xfrm rot="5400000" flipV="1">
                <a:off x="6858190" y="5735260"/>
                <a:ext cx="611773" cy="481557"/>
              </a:xfrm>
              <a:prstGeom prst="parallelogram">
                <a:avLst>
                  <a:gd name="adj" fmla="val 0"/>
                </a:avLst>
              </a:prstGeom>
              <a:solidFill>
                <a:schemeClr val="accent1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7712742" y="3548769"/>
                <a:ext cx="43778" cy="569112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2" name="TextBox 61"/>
              <p:cNvSpPr txBox="1"/>
              <p:nvPr/>
            </p:nvSpPr>
            <p:spPr>
              <a:xfrm>
                <a:off x="7800298" y="3986548"/>
                <a:ext cx="1476590" cy="46563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800" b="1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Meteorolog</a:t>
                </a:r>
                <a:endParaRPr lang="en-GB" sz="8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2371836" y="4555660"/>
                <a:ext cx="612891" cy="350223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2503170" y="5015327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5" name="Rectangle 15"/>
              <p:cNvSpPr/>
              <p:nvPr/>
            </p:nvSpPr>
            <p:spPr>
              <a:xfrm>
                <a:off x="5874070" y="5066425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66" name="Group 116"/>
              <p:cNvGrpSpPr/>
              <p:nvPr/>
            </p:nvGrpSpPr>
            <p:grpSpPr>
              <a:xfrm rot="10800000">
                <a:off x="7887854" y="3855684"/>
                <a:ext cx="262667" cy="393530"/>
                <a:chOff x="3242145" y="1284655"/>
                <a:chExt cx="1724614" cy="2909514"/>
              </a:xfrm>
            </p:grpSpPr>
            <p:sp>
              <p:nvSpPr>
                <p:cNvPr id="79" name="Isosceles Triangle 29"/>
                <p:cNvSpPr/>
                <p:nvPr/>
              </p:nvSpPr>
              <p:spPr>
                <a:xfrm rot="16200000">
                  <a:off x="2499521" y="2155400"/>
                  <a:ext cx="2781393" cy="1296145"/>
                </a:xfrm>
                <a:prstGeom prst="triangle">
                  <a:avLst/>
                </a:prstGeom>
                <a:noFill/>
                <a:ln w="381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grpSp>
              <p:nvGrpSpPr>
                <p:cNvPr id="80" name="Group 51"/>
                <p:cNvGrpSpPr/>
                <p:nvPr/>
              </p:nvGrpSpPr>
              <p:grpSpPr>
                <a:xfrm rot="731531" flipH="1">
                  <a:off x="4043869" y="1284655"/>
                  <a:ext cx="891094" cy="549104"/>
                  <a:chOff x="2195736" y="1196752"/>
                  <a:chExt cx="1296144" cy="792088"/>
                </a:xfrm>
                <a:solidFill>
                  <a:srgbClr val="FFFF00"/>
                </a:solidFill>
              </p:grpSpPr>
              <p:sp>
                <p:nvSpPr>
                  <p:cNvPr id="85" name="Freeform 84"/>
                  <p:cNvSpPr/>
                  <p:nvPr/>
                </p:nvSpPr>
                <p:spPr>
                  <a:xfrm>
                    <a:off x="2195736" y="1484784"/>
                    <a:ext cx="1296144" cy="145366"/>
                  </a:xfrm>
                  <a:custGeom>
                    <a:avLst/>
                    <a:gdLst>
                      <a:gd name="connsiteX0" fmla="*/ 0 w 1209821"/>
                      <a:gd name="connsiteY0" fmla="*/ 0 h 138332"/>
                      <a:gd name="connsiteX1" fmla="*/ 337625 w 1209821"/>
                      <a:gd name="connsiteY1" fmla="*/ 112541 h 138332"/>
                      <a:gd name="connsiteX2" fmla="*/ 928468 w 1209821"/>
                      <a:gd name="connsiteY2" fmla="*/ 126609 h 138332"/>
                      <a:gd name="connsiteX3" fmla="*/ 1209821 w 1209821"/>
                      <a:gd name="connsiteY3" fmla="*/ 42203 h 138332"/>
                      <a:gd name="connsiteX0" fmla="*/ 0 w 1296144"/>
                      <a:gd name="connsiteY0" fmla="*/ 0 h 145366"/>
                      <a:gd name="connsiteX1" fmla="*/ 337625 w 1296144"/>
                      <a:gd name="connsiteY1" fmla="*/ 112541 h 145366"/>
                      <a:gd name="connsiteX2" fmla="*/ 928468 w 1296144"/>
                      <a:gd name="connsiteY2" fmla="*/ 126609 h 145366"/>
                      <a:gd name="connsiteX3" fmla="*/ 1296144 w 1296144"/>
                      <a:gd name="connsiteY3" fmla="*/ 0 h 14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96144" h="145366">
                        <a:moveTo>
                          <a:pt x="0" y="0"/>
                        </a:moveTo>
                        <a:cubicBezTo>
                          <a:pt x="91440" y="45719"/>
                          <a:pt x="182880" y="91439"/>
                          <a:pt x="337625" y="112541"/>
                        </a:cubicBezTo>
                        <a:cubicBezTo>
                          <a:pt x="492370" y="133643"/>
                          <a:pt x="768715" y="145366"/>
                          <a:pt x="928468" y="126609"/>
                        </a:cubicBezTo>
                        <a:cubicBezTo>
                          <a:pt x="1088221" y="107852"/>
                          <a:pt x="1228150" y="36341"/>
                          <a:pt x="1296144" y="0"/>
                        </a:cubicBezTo>
                      </a:path>
                    </a:pathLst>
                  </a:custGeom>
                  <a:noFill/>
                  <a:ln w="38100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dirty="0"/>
                  </a:p>
                </p:txBody>
              </p:sp>
              <p:sp>
                <p:nvSpPr>
                  <p:cNvPr id="86" name="Chord 85"/>
                  <p:cNvSpPr/>
                  <p:nvPr/>
                </p:nvSpPr>
                <p:spPr>
                  <a:xfrm>
                    <a:off x="2483768" y="1196752"/>
                    <a:ext cx="720080" cy="792088"/>
                  </a:xfrm>
                  <a:prstGeom prst="chord">
                    <a:avLst>
                      <a:gd name="adj1" fmla="val 10765082"/>
                      <a:gd name="adj2" fmla="val 108958"/>
                    </a:avLst>
                  </a:prstGeom>
                  <a:noFill/>
                  <a:ln w="381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</p:grpSp>
            <p:sp>
              <p:nvSpPr>
                <p:cNvPr id="81" name="Freeform 80"/>
                <p:cNvSpPr/>
                <p:nvPr/>
              </p:nvSpPr>
              <p:spPr>
                <a:xfrm rot="12921753" flipH="1">
                  <a:off x="4379743" y="1949091"/>
                  <a:ext cx="587016" cy="883440"/>
                </a:xfrm>
                <a:custGeom>
                  <a:avLst/>
                  <a:gdLst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75432 w 777479"/>
                    <a:gd name="connsiteY8" fmla="*/ 659606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65919 w 777479"/>
                    <a:gd name="connsiteY10" fmla="*/ 516731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62013 w 777479"/>
                    <a:gd name="connsiteY20" fmla="*/ 605036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2397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24652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164738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  <a:gd name="connsiteX0" fmla="*/ 224488 w 777479"/>
                    <a:gd name="connsiteY0" fmla="*/ 79294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77479" h="974399">
                      <a:moveTo>
                        <a:pt x="224488" y="79294"/>
                      </a:moveTo>
                      <a:cubicBezTo>
                        <a:pt x="238577" y="124935"/>
                        <a:pt x="263369" y="314900"/>
                        <a:pt x="239713" y="381071"/>
                      </a:cubicBezTo>
                      <a:cubicBezTo>
                        <a:pt x="216057" y="447242"/>
                        <a:pt x="121841" y="437427"/>
                        <a:pt x="82550" y="476321"/>
                      </a:cubicBezTo>
                      <a:cubicBezTo>
                        <a:pt x="43259" y="515215"/>
                        <a:pt x="0" y="589033"/>
                        <a:pt x="3969" y="614433"/>
                      </a:cubicBezTo>
                      <a:cubicBezTo>
                        <a:pt x="7938" y="639833"/>
                        <a:pt x="64691" y="643405"/>
                        <a:pt x="106363" y="628721"/>
                      </a:cubicBezTo>
                      <a:cubicBezTo>
                        <a:pt x="148035" y="614037"/>
                        <a:pt x="228203" y="541408"/>
                        <a:pt x="254000" y="526327"/>
                      </a:cubicBezTo>
                      <a:cubicBezTo>
                        <a:pt x="279797" y="511246"/>
                        <a:pt x="266303" y="513627"/>
                        <a:pt x="261144" y="538233"/>
                      </a:cubicBezTo>
                      <a:cubicBezTo>
                        <a:pt x="255985" y="562839"/>
                        <a:pt x="233429" y="630308"/>
                        <a:pt x="223044" y="673964"/>
                      </a:cubicBezTo>
                      <a:cubicBezTo>
                        <a:pt x="212659" y="717620"/>
                        <a:pt x="194650" y="764117"/>
                        <a:pt x="198834" y="800171"/>
                      </a:cubicBezTo>
                      <a:cubicBezTo>
                        <a:pt x="203018" y="836225"/>
                        <a:pt x="225339" y="898889"/>
                        <a:pt x="248147" y="890286"/>
                      </a:cubicBezTo>
                      <a:cubicBezTo>
                        <a:pt x="270955" y="881683"/>
                        <a:pt x="315657" y="792146"/>
                        <a:pt x="335682" y="748552"/>
                      </a:cubicBezTo>
                      <a:cubicBezTo>
                        <a:pt x="355707" y="704958"/>
                        <a:pt x="361673" y="637579"/>
                        <a:pt x="368300" y="628720"/>
                      </a:cubicBezTo>
                      <a:cubicBezTo>
                        <a:pt x="374927" y="619861"/>
                        <a:pt x="369888" y="648962"/>
                        <a:pt x="375444" y="695396"/>
                      </a:cubicBezTo>
                      <a:cubicBezTo>
                        <a:pt x="381000" y="741831"/>
                        <a:pt x="388938" y="860893"/>
                        <a:pt x="401638" y="907327"/>
                      </a:cubicBezTo>
                      <a:cubicBezTo>
                        <a:pt x="414338" y="953761"/>
                        <a:pt x="434578" y="973605"/>
                        <a:pt x="451644" y="974002"/>
                      </a:cubicBezTo>
                      <a:cubicBezTo>
                        <a:pt x="468710" y="974399"/>
                        <a:pt x="495301" y="960508"/>
                        <a:pt x="504032" y="909708"/>
                      </a:cubicBezTo>
                      <a:cubicBezTo>
                        <a:pt x="512763" y="858908"/>
                        <a:pt x="500063" y="690235"/>
                        <a:pt x="504032" y="669201"/>
                      </a:cubicBezTo>
                      <a:cubicBezTo>
                        <a:pt x="508001" y="648167"/>
                        <a:pt x="516335" y="748180"/>
                        <a:pt x="527844" y="783502"/>
                      </a:cubicBezTo>
                      <a:cubicBezTo>
                        <a:pt x="539353" y="818824"/>
                        <a:pt x="556816" y="861289"/>
                        <a:pt x="573088" y="881133"/>
                      </a:cubicBezTo>
                      <a:cubicBezTo>
                        <a:pt x="589360" y="900977"/>
                        <a:pt x="610654" y="908484"/>
                        <a:pt x="625475" y="902564"/>
                      </a:cubicBezTo>
                      <a:cubicBezTo>
                        <a:pt x="640296" y="896644"/>
                        <a:pt x="658838" y="875379"/>
                        <a:pt x="662013" y="845613"/>
                      </a:cubicBezTo>
                      <a:cubicBezTo>
                        <a:pt x="665188" y="815847"/>
                        <a:pt x="649424" y="756945"/>
                        <a:pt x="644525" y="723971"/>
                      </a:cubicBezTo>
                      <a:cubicBezTo>
                        <a:pt x="639626" y="690997"/>
                        <a:pt x="620316" y="635468"/>
                        <a:pt x="632619" y="647771"/>
                      </a:cubicBezTo>
                      <a:cubicBezTo>
                        <a:pt x="644922" y="660074"/>
                        <a:pt x="695325" y="776358"/>
                        <a:pt x="718344" y="797789"/>
                      </a:cubicBezTo>
                      <a:cubicBezTo>
                        <a:pt x="741363" y="819220"/>
                        <a:pt x="763985" y="803346"/>
                        <a:pt x="770732" y="776358"/>
                      </a:cubicBezTo>
                      <a:cubicBezTo>
                        <a:pt x="777479" y="749371"/>
                        <a:pt x="775891" y="687855"/>
                        <a:pt x="758825" y="635864"/>
                      </a:cubicBezTo>
                      <a:cubicBezTo>
                        <a:pt x="741759" y="583873"/>
                        <a:pt x="698481" y="570391"/>
                        <a:pt x="668338" y="464414"/>
                      </a:cubicBezTo>
                      <a:cubicBezTo>
                        <a:pt x="638195" y="358437"/>
                        <a:pt x="580345" y="78978"/>
                        <a:pt x="577964" y="0"/>
                      </a:cubicBezTo>
                    </a:path>
                  </a:pathLst>
                </a:custGeom>
                <a:noFill/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82" name="Oval 81"/>
                <p:cNvSpPr/>
                <p:nvPr/>
              </p:nvSpPr>
              <p:spPr>
                <a:xfrm flipH="1">
                  <a:off x="4067944" y="2348880"/>
                  <a:ext cx="56502" cy="178298"/>
                </a:xfrm>
                <a:prstGeom prst="ellipse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83" name="Oval 82"/>
                <p:cNvSpPr/>
                <p:nvPr/>
              </p:nvSpPr>
              <p:spPr>
                <a:xfrm flipH="1">
                  <a:off x="3730973" y="2359424"/>
                  <a:ext cx="56502" cy="178298"/>
                </a:xfrm>
                <a:prstGeom prst="ellipse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84" name="Arc 83"/>
                <p:cNvSpPr/>
                <p:nvPr/>
              </p:nvSpPr>
              <p:spPr>
                <a:xfrm rot="289876">
                  <a:off x="3513868" y="2592193"/>
                  <a:ext cx="671244" cy="550465"/>
                </a:xfrm>
                <a:prstGeom prst="arc">
                  <a:avLst>
                    <a:gd name="adj1" fmla="val 166728"/>
                    <a:gd name="adj2" fmla="val 10426613"/>
                  </a:avLst>
                </a:prstGeom>
                <a:noFill/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67" name="Rectangle 66"/>
              <p:cNvSpPr/>
              <p:nvPr/>
            </p:nvSpPr>
            <p:spPr>
              <a:xfrm>
                <a:off x="1635692" y="3917921"/>
                <a:ext cx="700447" cy="2364005"/>
              </a:xfrm>
              <a:prstGeom prst="rect">
                <a:avLst/>
              </a:prstGeom>
              <a:solidFill>
                <a:srgbClr val="CC66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8" name="Rectangle 67"/>
              <p:cNvSpPr/>
              <p:nvPr/>
            </p:nvSpPr>
            <p:spPr>
              <a:xfrm>
                <a:off x="-1332656" y="4530811"/>
                <a:ext cx="2965861" cy="1751115"/>
              </a:xfrm>
              <a:prstGeom prst="rect">
                <a:avLst/>
              </a:prstGeom>
              <a:solidFill>
                <a:srgbClr val="CC66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9" name="Rectangle 68"/>
              <p:cNvSpPr/>
              <p:nvPr/>
            </p:nvSpPr>
            <p:spPr>
              <a:xfrm>
                <a:off x="-1332656" y="4080091"/>
                <a:ext cx="2965862" cy="43777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0" name="Rectangle 69"/>
              <p:cNvSpPr/>
              <p:nvPr/>
            </p:nvSpPr>
            <p:spPr>
              <a:xfrm>
                <a:off x="232312" y="4586137"/>
                <a:ext cx="612891" cy="350223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71" name="Rectangle 70"/>
              <p:cNvSpPr/>
              <p:nvPr/>
            </p:nvSpPr>
            <p:spPr>
              <a:xfrm>
                <a:off x="976537" y="4586137"/>
                <a:ext cx="612891" cy="350223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72" name="Rectangle 71"/>
              <p:cNvSpPr/>
              <p:nvPr/>
            </p:nvSpPr>
            <p:spPr>
              <a:xfrm>
                <a:off x="538757" y="5066425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3" name="Rectangle 72"/>
              <p:cNvSpPr/>
              <p:nvPr/>
            </p:nvSpPr>
            <p:spPr>
              <a:xfrm>
                <a:off x="1107870" y="5066425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4" name="Rectangle 15"/>
              <p:cNvSpPr/>
              <p:nvPr/>
            </p:nvSpPr>
            <p:spPr>
              <a:xfrm>
                <a:off x="-30355" y="5066425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5" name="Rectangle 15"/>
              <p:cNvSpPr/>
              <p:nvPr/>
            </p:nvSpPr>
            <p:spPr>
              <a:xfrm>
                <a:off x="-612576" y="5085184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6" name="Rectangle 15"/>
              <p:cNvSpPr/>
              <p:nvPr/>
            </p:nvSpPr>
            <p:spPr>
              <a:xfrm>
                <a:off x="-1188640" y="5085184"/>
                <a:ext cx="350223" cy="481556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7" name="Rectangle 76"/>
              <p:cNvSpPr/>
              <p:nvPr/>
            </p:nvSpPr>
            <p:spPr>
              <a:xfrm>
                <a:off x="-540568" y="4581128"/>
                <a:ext cx="612891" cy="350223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78" name="Rectangle 77"/>
              <p:cNvSpPr/>
              <p:nvPr/>
            </p:nvSpPr>
            <p:spPr>
              <a:xfrm>
                <a:off x="-1297475" y="4581128"/>
                <a:ext cx="612891" cy="350223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</p:grpSp>
      <p:grpSp>
        <p:nvGrpSpPr>
          <p:cNvPr id="96" name="Group 95"/>
          <p:cNvGrpSpPr/>
          <p:nvPr/>
        </p:nvGrpSpPr>
        <p:grpSpPr>
          <a:xfrm>
            <a:off x="5652120" y="332656"/>
            <a:ext cx="2129391" cy="2129391"/>
            <a:chOff x="1907059" y="43334"/>
            <a:chExt cx="5329882" cy="5329882"/>
          </a:xfrm>
        </p:grpSpPr>
        <p:sp>
          <p:nvSpPr>
            <p:cNvPr id="97" name="Oval 96"/>
            <p:cNvSpPr/>
            <p:nvPr/>
          </p:nvSpPr>
          <p:spPr>
            <a:xfrm>
              <a:off x="1907059" y="43334"/>
              <a:ext cx="5329882" cy="5329882"/>
            </a:xfrm>
            <a:prstGeom prst="ellipse">
              <a:avLst/>
            </a:prstGeom>
            <a:noFill/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8" name="Freeform 97"/>
            <p:cNvSpPr/>
            <p:nvPr/>
          </p:nvSpPr>
          <p:spPr>
            <a:xfrm>
              <a:off x="4572000" y="2583332"/>
              <a:ext cx="2568286" cy="249886"/>
            </a:xfrm>
            <a:custGeom>
              <a:avLst/>
              <a:gdLst>
                <a:gd name="connsiteX0" fmla="*/ 185737 w 4560887"/>
                <a:gd name="connsiteY0" fmla="*/ 216694 h 430213"/>
                <a:gd name="connsiteX1" fmla="*/ 319087 w 4560887"/>
                <a:gd name="connsiteY1" fmla="*/ 64294 h 430213"/>
                <a:gd name="connsiteX2" fmla="*/ 2100262 w 4560887"/>
                <a:gd name="connsiteY2" fmla="*/ 7144 h 430213"/>
                <a:gd name="connsiteX3" fmla="*/ 4176712 w 4560887"/>
                <a:gd name="connsiteY3" fmla="*/ 107157 h 430213"/>
                <a:gd name="connsiteX4" fmla="*/ 4405312 w 4560887"/>
                <a:gd name="connsiteY4" fmla="*/ 230982 h 430213"/>
                <a:gd name="connsiteX5" fmla="*/ 4143375 w 4560887"/>
                <a:gd name="connsiteY5" fmla="*/ 345282 h 430213"/>
                <a:gd name="connsiteX6" fmla="*/ 2152650 w 4560887"/>
                <a:gd name="connsiteY6" fmla="*/ 426244 h 430213"/>
                <a:gd name="connsiteX7" fmla="*/ 514350 w 4560887"/>
                <a:gd name="connsiteY7" fmla="*/ 369094 h 430213"/>
                <a:gd name="connsiteX8" fmla="*/ 185737 w 4560887"/>
                <a:gd name="connsiteY8" fmla="*/ 216694 h 430213"/>
                <a:gd name="connsiteX0" fmla="*/ 193675 w 4559300"/>
                <a:gd name="connsiteY0" fmla="*/ 229394 h 430213"/>
                <a:gd name="connsiteX1" fmla="*/ 317500 w 4559300"/>
                <a:gd name="connsiteY1" fmla="*/ 64294 h 430213"/>
                <a:gd name="connsiteX2" fmla="*/ 2098675 w 4559300"/>
                <a:gd name="connsiteY2" fmla="*/ 7144 h 430213"/>
                <a:gd name="connsiteX3" fmla="*/ 4175125 w 4559300"/>
                <a:gd name="connsiteY3" fmla="*/ 107157 h 430213"/>
                <a:gd name="connsiteX4" fmla="*/ 4403725 w 4559300"/>
                <a:gd name="connsiteY4" fmla="*/ 230982 h 430213"/>
                <a:gd name="connsiteX5" fmla="*/ 4141788 w 4559300"/>
                <a:gd name="connsiteY5" fmla="*/ 345282 h 430213"/>
                <a:gd name="connsiteX6" fmla="*/ 2151063 w 4559300"/>
                <a:gd name="connsiteY6" fmla="*/ 426244 h 430213"/>
                <a:gd name="connsiteX7" fmla="*/ 512763 w 4559300"/>
                <a:gd name="connsiteY7" fmla="*/ 369094 h 430213"/>
                <a:gd name="connsiteX8" fmla="*/ 193675 w 4559300"/>
                <a:gd name="connsiteY8" fmla="*/ 229394 h 430213"/>
                <a:gd name="connsiteX0" fmla="*/ 29469 w 4395094"/>
                <a:gd name="connsiteY0" fmla="*/ 225772 h 426591"/>
                <a:gd name="connsiteX1" fmla="*/ 317500 w 4395094"/>
                <a:gd name="connsiteY1" fmla="*/ 82401 h 426591"/>
                <a:gd name="connsiteX2" fmla="*/ 1934469 w 4395094"/>
                <a:gd name="connsiteY2" fmla="*/ 3522 h 426591"/>
                <a:gd name="connsiteX3" fmla="*/ 4010919 w 4395094"/>
                <a:gd name="connsiteY3" fmla="*/ 103535 h 426591"/>
                <a:gd name="connsiteX4" fmla="*/ 4239519 w 4395094"/>
                <a:gd name="connsiteY4" fmla="*/ 227360 h 426591"/>
                <a:gd name="connsiteX5" fmla="*/ 3977582 w 4395094"/>
                <a:gd name="connsiteY5" fmla="*/ 341660 h 426591"/>
                <a:gd name="connsiteX6" fmla="*/ 1986857 w 4395094"/>
                <a:gd name="connsiteY6" fmla="*/ 422622 h 426591"/>
                <a:gd name="connsiteX7" fmla="*/ 348557 w 4395094"/>
                <a:gd name="connsiteY7" fmla="*/ 365472 h 426591"/>
                <a:gd name="connsiteX8" fmla="*/ 29469 w 4395094"/>
                <a:gd name="connsiteY8" fmla="*/ 225772 h 426591"/>
                <a:gd name="connsiteX0" fmla="*/ 38200 w 4403825"/>
                <a:gd name="connsiteY0" fmla="*/ 225772 h 427417"/>
                <a:gd name="connsiteX1" fmla="*/ 326231 w 4403825"/>
                <a:gd name="connsiteY1" fmla="*/ 82401 h 427417"/>
                <a:gd name="connsiteX2" fmla="*/ 1943200 w 4403825"/>
                <a:gd name="connsiteY2" fmla="*/ 3522 h 427417"/>
                <a:gd name="connsiteX3" fmla="*/ 4019650 w 4403825"/>
                <a:gd name="connsiteY3" fmla="*/ 103535 h 427417"/>
                <a:gd name="connsiteX4" fmla="*/ 4248250 w 4403825"/>
                <a:gd name="connsiteY4" fmla="*/ 227360 h 427417"/>
                <a:gd name="connsiteX5" fmla="*/ 3986313 w 4403825"/>
                <a:gd name="connsiteY5" fmla="*/ 341660 h 427417"/>
                <a:gd name="connsiteX6" fmla="*/ 1995588 w 4403825"/>
                <a:gd name="connsiteY6" fmla="*/ 422622 h 427417"/>
                <a:gd name="connsiteX7" fmla="*/ 326231 w 4403825"/>
                <a:gd name="connsiteY7" fmla="*/ 370433 h 427417"/>
                <a:gd name="connsiteX8" fmla="*/ 38200 w 4403825"/>
                <a:gd name="connsiteY8" fmla="*/ 225772 h 427417"/>
                <a:gd name="connsiteX0" fmla="*/ 48006 w 4395093"/>
                <a:gd name="connsiteY0" fmla="*/ 218901 h 420546"/>
                <a:gd name="connsiteX1" fmla="*/ 336037 w 4395093"/>
                <a:gd name="connsiteY1" fmla="*/ 75530 h 420546"/>
                <a:gd name="connsiteX2" fmla="*/ 2064230 w 4395093"/>
                <a:gd name="connsiteY2" fmla="*/ 3522 h 420546"/>
                <a:gd name="connsiteX3" fmla="*/ 4029456 w 4395093"/>
                <a:gd name="connsiteY3" fmla="*/ 96664 h 420546"/>
                <a:gd name="connsiteX4" fmla="*/ 4258056 w 4395093"/>
                <a:gd name="connsiteY4" fmla="*/ 220489 h 420546"/>
                <a:gd name="connsiteX5" fmla="*/ 3996119 w 4395093"/>
                <a:gd name="connsiteY5" fmla="*/ 334789 h 420546"/>
                <a:gd name="connsiteX6" fmla="*/ 2005394 w 4395093"/>
                <a:gd name="connsiteY6" fmla="*/ 415751 h 420546"/>
                <a:gd name="connsiteX7" fmla="*/ 336037 w 4395093"/>
                <a:gd name="connsiteY7" fmla="*/ 363562 h 420546"/>
                <a:gd name="connsiteX8" fmla="*/ 48006 w 4395093"/>
                <a:gd name="connsiteY8" fmla="*/ 218901 h 420546"/>
                <a:gd name="connsiteX0" fmla="*/ 48006 w 4395093"/>
                <a:gd name="connsiteY0" fmla="*/ 218901 h 440364"/>
                <a:gd name="connsiteX1" fmla="*/ 336037 w 4395093"/>
                <a:gd name="connsiteY1" fmla="*/ 75530 h 440364"/>
                <a:gd name="connsiteX2" fmla="*/ 2064230 w 4395093"/>
                <a:gd name="connsiteY2" fmla="*/ 3522 h 440364"/>
                <a:gd name="connsiteX3" fmla="*/ 4029456 w 4395093"/>
                <a:gd name="connsiteY3" fmla="*/ 96664 h 440364"/>
                <a:gd name="connsiteX4" fmla="*/ 4258056 w 4395093"/>
                <a:gd name="connsiteY4" fmla="*/ 220489 h 440364"/>
                <a:gd name="connsiteX5" fmla="*/ 3996119 w 4395093"/>
                <a:gd name="connsiteY5" fmla="*/ 334789 h 440364"/>
                <a:gd name="connsiteX6" fmla="*/ 2064230 w 4395093"/>
                <a:gd name="connsiteY6" fmla="*/ 435569 h 440364"/>
                <a:gd name="connsiteX7" fmla="*/ 336037 w 4395093"/>
                <a:gd name="connsiteY7" fmla="*/ 363562 h 440364"/>
                <a:gd name="connsiteX8" fmla="*/ 48006 w 4395093"/>
                <a:gd name="connsiteY8" fmla="*/ 218901 h 440364"/>
                <a:gd name="connsiteX0" fmla="*/ 48006 w 4361756"/>
                <a:gd name="connsiteY0" fmla="*/ 215379 h 436842"/>
                <a:gd name="connsiteX1" fmla="*/ 336037 w 4361756"/>
                <a:gd name="connsiteY1" fmla="*/ 72008 h 436842"/>
                <a:gd name="connsiteX2" fmla="*/ 2064230 w 4361756"/>
                <a:gd name="connsiteY2" fmla="*/ 0 h 436842"/>
                <a:gd name="connsiteX3" fmla="*/ 3720414 w 4361756"/>
                <a:gd name="connsiteY3" fmla="*/ 72007 h 436842"/>
                <a:gd name="connsiteX4" fmla="*/ 4258056 w 4361756"/>
                <a:gd name="connsiteY4" fmla="*/ 216967 h 436842"/>
                <a:gd name="connsiteX5" fmla="*/ 3996119 w 4361756"/>
                <a:gd name="connsiteY5" fmla="*/ 331267 h 436842"/>
                <a:gd name="connsiteX6" fmla="*/ 2064230 w 4361756"/>
                <a:gd name="connsiteY6" fmla="*/ 432047 h 436842"/>
                <a:gd name="connsiteX7" fmla="*/ 336037 w 4361756"/>
                <a:gd name="connsiteY7" fmla="*/ 360040 h 436842"/>
                <a:gd name="connsiteX8" fmla="*/ 48006 w 4361756"/>
                <a:gd name="connsiteY8" fmla="*/ 215379 h 436842"/>
                <a:gd name="connsiteX0" fmla="*/ 48006 w 4258056"/>
                <a:gd name="connsiteY0" fmla="*/ 215379 h 432047"/>
                <a:gd name="connsiteX1" fmla="*/ 336037 w 4258056"/>
                <a:gd name="connsiteY1" fmla="*/ 72008 h 432047"/>
                <a:gd name="connsiteX2" fmla="*/ 2064230 w 4258056"/>
                <a:gd name="connsiteY2" fmla="*/ 0 h 432047"/>
                <a:gd name="connsiteX3" fmla="*/ 3720414 w 4258056"/>
                <a:gd name="connsiteY3" fmla="*/ 72007 h 432047"/>
                <a:gd name="connsiteX4" fmla="*/ 4258056 w 4258056"/>
                <a:gd name="connsiteY4" fmla="*/ 216967 h 432047"/>
                <a:gd name="connsiteX5" fmla="*/ 3720414 w 4258056"/>
                <a:gd name="connsiteY5" fmla="*/ 360039 h 432047"/>
                <a:gd name="connsiteX6" fmla="*/ 2064230 w 4258056"/>
                <a:gd name="connsiteY6" fmla="*/ 432047 h 432047"/>
                <a:gd name="connsiteX7" fmla="*/ 336037 w 4258056"/>
                <a:gd name="connsiteY7" fmla="*/ 360040 h 432047"/>
                <a:gd name="connsiteX8" fmla="*/ 48006 w 4258056"/>
                <a:gd name="connsiteY8" fmla="*/ 215379 h 432047"/>
                <a:gd name="connsiteX0" fmla="*/ 48006 w 4440494"/>
                <a:gd name="connsiteY0" fmla="*/ 215379 h 432047"/>
                <a:gd name="connsiteX1" fmla="*/ 336037 w 4440494"/>
                <a:gd name="connsiteY1" fmla="*/ 72008 h 432047"/>
                <a:gd name="connsiteX2" fmla="*/ 2064230 w 4440494"/>
                <a:gd name="connsiteY2" fmla="*/ 0 h 432047"/>
                <a:gd name="connsiteX3" fmla="*/ 3720414 w 4440494"/>
                <a:gd name="connsiteY3" fmla="*/ 72007 h 432047"/>
                <a:gd name="connsiteX4" fmla="*/ 4440494 w 4440494"/>
                <a:gd name="connsiteY4" fmla="*/ 215379 h 432047"/>
                <a:gd name="connsiteX5" fmla="*/ 3720414 w 4440494"/>
                <a:gd name="connsiteY5" fmla="*/ 360039 h 432047"/>
                <a:gd name="connsiteX6" fmla="*/ 2064230 w 4440494"/>
                <a:gd name="connsiteY6" fmla="*/ 432047 h 432047"/>
                <a:gd name="connsiteX7" fmla="*/ 336037 w 4440494"/>
                <a:gd name="connsiteY7" fmla="*/ 360040 h 432047"/>
                <a:gd name="connsiteX8" fmla="*/ 48006 w 4440494"/>
                <a:gd name="connsiteY8" fmla="*/ 215379 h 432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0494" h="432047">
                  <a:moveTo>
                    <a:pt x="48006" y="215379"/>
                  </a:moveTo>
                  <a:cubicBezTo>
                    <a:pt x="48006" y="167374"/>
                    <a:pt x="0" y="107904"/>
                    <a:pt x="336037" y="72008"/>
                  </a:cubicBezTo>
                  <a:cubicBezTo>
                    <a:pt x="672074" y="36112"/>
                    <a:pt x="1500167" y="0"/>
                    <a:pt x="2064230" y="0"/>
                  </a:cubicBezTo>
                  <a:cubicBezTo>
                    <a:pt x="2628293" y="0"/>
                    <a:pt x="3324370" y="36110"/>
                    <a:pt x="3720414" y="72007"/>
                  </a:cubicBezTo>
                  <a:cubicBezTo>
                    <a:pt x="4116458" y="107904"/>
                    <a:pt x="4440494" y="167374"/>
                    <a:pt x="4440494" y="215379"/>
                  </a:cubicBezTo>
                  <a:cubicBezTo>
                    <a:pt x="4440494" y="263384"/>
                    <a:pt x="4116458" y="323928"/>
                    <a:pt x="3720414" y="360039"/>
                  </a:cubicBezTo>
                  <a:cubicBezTo>
                    <a:pt x="3324370" y="396150"/>
                    <a:pt x="2628293" y="432047"/>
                    <a:pt x="2064230" y="432047"/>
                  </a:cubicBezTo>
                  <a:cubicBezTo>
                    <a:pt x="1500167" y="432047"/>
                    <a:pt x="672074" y="396151"/>
                    <a:pt x="336037" y="360040"/>
                  </a:cubicBezTo>
                  <a:cubicBezTo>
                    <a:pt x="0" y="323929"/>
                    <a:pt x="48006" y="263384"/>
                    <a:pt x="48006" y="215379"/>
                  </a:cubicBezTo>
                  <a:close/>
                </a:path>
              </a:pathLst>
            </a:cu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9" name="Freeform 98"/>
            <p:cNvSpPr/>
            <p:nvPr/>
          </p:nvSpPr>
          <p:spPr>
            <a:xfrm rot="7367996">
              <a:off x="2559212" y="3659061"/>
              <a:ext cx="2568286" cy="249886"/>
            </a:xfrm>
            <a:custGeom>
              <a:avLst/>
              <a:gdLst>
                <a:gd name="connsiteX0" fmla="*/ 185737 w 4560887"/>
                <a:gd name="connsiteY0" fmla="*/ 216694 h 430213"/>
                <a:gd name="connsiteX1" fmla="*/ 319087 w 4560887"/>
                <a:gd name="connsiteY1" fmla="*/ 64294 h 430213"/>
                <a:gd name="connsiteX2" fmla="*/ 2100262 w 4560887"/>
                <a:gd name="connsiteY2" fmla="*/ 7144 h 430213"/>
                <a:gd name="connsiteX3" fmla="*/ 4176712 w 4560887"/>
                <a:gd name="connsiteY3" fmla="*/ 107157 h 430213"/>
                <a:gd name="connsiteX4" fmla="*/ 4405312 w 4560887"/>
                <a:gd name="connsiteY4" fmla="*/ 230982 h 430213"/>
                <a:gd name="connsiteX5" fmla="*/ 4143375 w 4560887"/>
                <a:gd name="connsiteY5" fmla="*/ 345282 h 430213"/>
                <a:gd name="connsiteX6" fmla="*/ 2152650 w 4560887"/>
                <a:gd name="connsiteY6" fmla="*/ 426244 h 430213"/>
                <a:gd name="connsiteX7" fmla="*/ 514350 w 4560887"/>
                <a:gd name="connsiteY7" fmla="*/ 369094 h 430213"/>
                <a:gd name="connsiteX8" fmla="*/ 185737 w 4560887"/>
                <a:gd name="connsiteY8" fmla="*/ 216694 h 430213"/>
                <a:gd name="connsiteX0" fmla="*/ 193675 w 4559300"/>
                <a:gd name="connsiteY0" fmla="*/ 229394 h 430213"/>
                <a:gd name="connsiteX1" fmla="*/ 317500 w 4559300"/>
                <a:gd name="connsiteY1" fmla="*/ 64294 h 430213"/>
                <a:gd name="connsiteX2" fmla="*/ 2098675 w 4559300"/>
                <a:gd name="connsiteY2" fmla="*/ 7144 h 430213"/>
                <a:gd name="connsiteX3" fmla="*/ 4175125 w 4559300"/>
                <a:gd name="connsiteY3" fmla="*/ 107157 h 430213"/>
                <a:gd name="connsiteX4" fmla="*/ 4403725 w 4559300"/>
                <a:gd name="connsiteY4" fmla="*/ 230982 h 430213"/>
                <a:gd name="connsiteX5" fmla="*/ 4141788 w 4559300"/>
                <a:gd name="connsiteY5" fmla="*/ 345282 h 430213"/>
                <a:gd name="connsiteX6" fmla="*/ 2151063 w 4559300"/>
                <a:gd name="connsiteY6" fmla="*/ 426244 h 430213"/>
                <a:gd name="connsiteX7" fmla="*/ 512763 w 4559300"/>
                <a:gd name="connsiteY7" fmla="*/ 369094 h 430213"/>
                <a:gd name="connsiteX8" fmla="*/ 193675 w 4559300"/>
                <a:gd name="connsiteY8" fmla="*/ 229394 h 430213"/>
                <a:gd name="connsiteX0" fmla="*/ 29469 w 4395094"/>
                <a:gd name="connsiteY0" fmla="*/ 225772 h 426591"/>
                <a:gd name="connsiteX1" fmla="*/ 317500 w 4395094"/>
                <a:gd name="connsiteY1" fmla="*/ 82401 h 426591"/>
                <a:gd name="connsiteX2" fmla="*/ 1934469 w 4395094"/>
                <a:gd name="connsiteY2" fmla="*/ 3522 h 426591"/>
                <a:gd name="connsiteX3" fmla="*/ 4010919 w 4395094"/>
                <a:gd name="connsiteY3" fmla="*/ 103535 h 426591"/>
                <a:gd name="connsiteX4" fmla="*/ 4239519 w 4395094"/>
                <a:gd name="connsiteY4" fmla="*/ 227360 h 426591"/>
                <a:gd name="connsiteX5" fmla="*/ 3977582 w 4395094"/>
                <a:gd name="connsiteY5" fmla="*/ 341660 h 426591"/>
                <a:gd name="connsiteX6" fmla="*/ 1986857 w 4395094"/>
                <a:gd name="connsiteY6" fmla="*/ 422622 h 426591"/>
                <a:gd name="connsiteX7" fmla="*/ 348557 w 4395094"/>
                <a:gd name="connsiteY7" fmla="*/ 365472 h 426591"/>
                <a:gd name="connsiteX8" fmla="*/ 29469 w 4395094"/>
                <a:gd name="connsiteY8" fmla="*/ 225772 h 426591"/>
                <a:gd name="connsiteX0" fmla="*/ 38200 w 4403825"/>
                <a:gd name="connsiteY0" fmla="*/ 225772 h 427417"/>
                <a:gd name="connsiteX1" fmla="*/ 326231 w 4403825"/>
                <a:gd name="connsiteY1" fmla="*/ 82401 h 427417"/>
                <a:gd name="connsiteX2" fmla="*/ 1943200 w 4403825"/>
                <a:gd name="connsiteY2" fmla="*/ 3522 h 427417"/>
                <a:gd name="connsiteX3" fmla="*/ 4019650 w 4403825"/>
                <a:gd name="connsiteY3" fmla="*/ 103535 h 427417"/>
                <a:gd name="connsiteX4" fmla="*/ 4248250 w 4403825"/>
                <a:gd name="connsiteY4" fmla="*/ 227360 h 427417"/>
                <a:gd name="connsiteX5" fmla="*/ 3986313 w 4403825"/>
                <a:gd name="connsiteY5" fmla="*/ 341660 h 427417"/>
                <a:gd name="connsiteX6" fmla="*/ 1995588 w 4403825"/>
                <a:gd name="connsiteY6" fmla="*/ 422622 h 427417"/>
                <a:gd name="connsiteX7" fmla="*/ 326231 w 4403825"/>
                <a:gd name="connsiteY7" fmla="*/ 370433 h 427417"/>
                <a:gd name="connsiteX8" fmla="*/ 38200 w 4403825"/>
                <a:gd name="connsiteY8" fmla="*/ 225772 h 427417"/>
                <a:gd name="connsiteX0" fmla="*/ 48006 w 4395093"/>
                <a:gd name="connsiteY0" fmla="*/ 218901 h 420546"/>
                <a:gd name="connsiteX1" fmla="*/ 336037 w 4395093"/>
                <a:gd name="connsiteY1" fmla="*/ 75530 h 420546"/>
                <a:gd name="connsiteX2" fmla="*/ 2064230 w 4395093"/>
                <a:gd name="connsiteY2" fmla="*/ 3522 h 420546"/>
                <a:gd name="connsiteX3" fmla="*/ 4029456 w 4395093"/>
                <a:gd name="connsiteY3" fmla="*/ 96664 h 420546"/>
                <a:gd name="connsiteX4" fmla="*/ 4258056 w 4395093"/>
                <a:gd name="connsiteY4" fmla="*/ 220489 h 420546"/>
                <a:gd name="connsiteX5" fmla="*/ 3996119 w 4395093"/>
                <a:gd name="connsiteY5" fmla="*/ 334789 h 420546"/>
                <a:gd name="connsiteX6" fmla="*/ 2005394 w 4395093"/>
                <a:gd name="connsiteY6" fmla="*/ 415751 h 420546"/>
                <a:gd name="connsiteX7" fmla="*/ 336037 w 4395093"/>
                <a:gd name="connsiteY7" fmla="*/ 363562 h 420546"/>
                <a:gd name="connsiteX8" fmla="*/ 48006 w 4395093"/>
                <a:gd name="connsiteY8" fmla="*/ 218901 h 420546"/>
                <a:gd name="connsiteX0" fmla="*/ 48006 w 4395093"/>
                <a:gd name="connsiteY0" fmla="*/ 218901 h 440364"/>
                <a:gd name="connsiteX1" fmla="*/ 336037 w 4395093"/>
                <a:gd name="connsiteY1" fmla="*/ 75530 h 440364"/>
                <a:gd name="connsiteX2" fmla="*/ 2064230 w 4395093"/>
                <a:gd name="connsiteY2" fmla="*/ 3522 h 440364"/>
                <a:gd name="connsiteX3" fmla="*/ 4029456 w 4395093"/>
                <a:gd name="connsiteY3" fmla="*/ 96664 h 440364"/>
                <a:gd name="connsiteX4" fmla="*/ 4258056 w 4395093"/>
                <a:gd name="connsiteY4" fmla="*/ 220489 h 440364"/>
                <a:gd name="connsiteX5" fmla="*/ 3996119 w 4395093"/>
                <a:gd name="connsiteY5" fmla="*/ 334789 h 440364"/>
                <a:gd name="connsiteX6" fmla="*/ 2064230 w 4395093"/>
                <a:gd name="connsiteY6" fmla="*/ 435569 h 440364"/>
                <a:gd name="connsiteX7" fmla="*/ 336037 w 4395093"/>
                <a:gd name="connsiteY7" fmla="*/ 363562 h 440364"/>
                <a:gd name="connsiteX8" fmla="*/ 48006 w 4395093"/>
                <a:gd name="connsiteY8" fmla="*/ 218901 h 440364"/>
                <a:gd name="connsiteX0" fmla="*/ 48006 w 4361756"/>
                <a:gd name="connsiteY0" fmla="*/ 215379 h 436842"/>
                <a:gd name="connsiteX1" fmla="*/ 336037 w 4361756"/>
                <a:gd name="connsiteY1" fmla="*/ 72008 h 436842"/>
                <a:gd name="connsiteX2" fmla="*/ 2064230 w 4361756"/>
                <a:gd name="connsiteY2" fmla="*/ 0 h 436842"/>
                <a:gd name="connsiteX3" fmla="*/ 3720414 w 4361756"/>
                <a:gd name="connsiteY3" fmla="*/ 72007 h 436842"/>
                <a:gd name="connsiteX4" fmla="*/ 4258056 w 4361756"/>
                <a:gd name="connsiteY4" fmla="*/ 216967 h 436842"/>
                <a:gd name="connsiteX5" fmla="*/ 3996119 w 4361756"/>
                <a:gd name="connsiteY5" fmla="*/ 331267 h 436842"/>
                <a:gd name="connsiteX6" fmla="*/ 2064230 w 4361756"/>
                <a:gd name="connsiteY6" fmla="*/ 432047 h 436842"/>
                <a:gd name="connsiteX7" fmla="*/ 336037 w 4361756"/>
                <a:gd name="connsiteY7" fmla="*/ 360040 h 436842"/>
                <a:gd name="connsiteX8" fmla="*/ 48006 w 4361756"/>
                <a:gd name="connsiteY8" fmla="*/ 215379 h 436842"/>
                <a:gd name="connsiteX0" fmla="*/ 48006 w 4258056"/>
                <a:gd name="connsiteY0" fmla="*/ 215379 h 432047"/>
                <a:gd name="connsiteX1" fmla="*/ 336037 w 4258056"/>
                <a:gd name="connsiteY1" fmla="*/ 72008 h 432047"/>
                <a:gd name="connsiteX2" fmla="*/ 2064230 w 4258056"/>
                <a:gd name="connsiteY2" fmla="*/ 0 h 432047"/>
                <a:gd name="connsiteX3" fmla="*/ 3720414 w 4258056"/>
                <a:gd name="connsiteY3" fmla="*/ 72007 h 432047"/>
                <a:gd name="connsiteX4" fmla="*/ 4258056 w 4258056"/>
                <a:gd name="connsiteY4" fmla="*/ 216967 h 432047"/>
                <a:gd name="connsiteX5" fmla="*/ 3720414 w 4258056"/>
                <a:gd name="connsiteY5" fmla="*/ 360039 h 432047"/>
                <a:gd name="connsiteX6" fmla="*/ 2064230 w 4258056"/>
                <a:gd name="connsiteY6" fmla="*/ 432047 h 432047"/>
                <a:gd name="connsiteX7" fmla="*/ 336037 w 4258056"/>
                <a:gd name="connsiteY7" fmla="*/ 360040 h 432047"/>
                <a:gd name="connsiteX8" fmla="*/ 48006 w 4258056"/>
                <a:gd name="connsiteY8" fmla="*/ 215379 h 432047"/>
                <a:gd name="connsiteX0" fmla="*/ 48006 w 4440494"/>
                <a:gd name="connsiteY0" fmla="*/ 215379 h 432047"/>
                <a:gd name="connsiteX1" fmla="*/ 336037 w 4440494"/>
                <a:gd name="connsiteY1" fmla="*/ 72008 h 432047"/>
                <a:gd name="connsiteX2" fmla="*/ 2064230 w 4440494"/>
                <a:gd name="connsiteY2" fmla="*/ 0 h 432047"/>
                <a:gd name="connsiteX3" fmla="*/ 3720414 w 4440494"/>
                <a:gd name="connsiteY3" fmla="*/ 72007 h 432047"/>
                <a:gd name="connsiteX4" fmla="*/ 4440494 w 4440494"/>
                <a:gd name="connsiteY4" fmla="*/ 215379 h 432047"/>
                <a:gd name="connsiteX5" fmla="*/ 3720414 w 4440494"/>
                <a:gd name="connsiteY5" fmla="*/ 360039 h 432047"/>
                <a:gd name="connsiteX6" fmla="*/ 2064230 w 4440494"/>
                <a:gd name="connsiteY6" fmla="*/ 432047 h 432047"/>
                <a:gd name="connsiteX7" fmla="*/ 336037 w 4440494"/>
                <a:gd name="connsiteY7" fmla="*/ 360040 h 432047"/>
                <a:gd name="connsiteX8" fmla="*/ 48006 w 4440494"/>
                <a:gd name="connsiteY8" fmla="*/ 215379 h 432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0494" h="432047">
                  <a:moveTo>
                    <a:pt x="48006" y="215379"/>
                  </a:moveTo>
                  <a:cubicBezTo>
                    <a:pt x="48006" y="167374"/>
                    <a:pt x="0" y="107904"/>
                    <a:pt x="336037" y="72008"/>
                  </a:cubicBezTo>
                  <a:cubicBezTo>
                    <a:pt x="672074" y="36112"/>
                    <a:pt x="1500167" y="0"/>
                    <a:pt x="2064230" y="0"/>
                  </a:cubicBezTo>
                  <a:cubicBezTo>
                    <a:pt x="2628293" y="0"/>
                    <a:pt x="3324370" y="36110"/>
                    <a:pt x="3720414" y="72007"/>
                  </a:cubicBezTo>
                  <a:cubicBezTo>
                    <a:pt x="4116458" y="107904"/>
                    <a:pt x="4440494" y="167374"/>
                    <a:pt x="4440494" y="215379"/>
                  </a:cubicBezTo>
                  <a:cubicBezTo>
                    <a:pt x="4440494" y="263384"/>
                    <a:pt x="4116458" y="323928"/>
                    <a:pt x="3720414" y="360039"/>
                  </a:cubicBezTo>
                  <a:cubicBezTo>
                    <a:pt x="3324370" y="396150"/>
                    <a:pt x="2628293" y="432047"/>
                    <a:pt x="2064230" y="432047"/>
                  </a:cubicBezTo>
                  <a:cubicBezTo>
                    <a:pt x="1500167" y="432047"/>
                    <a:pt x="672074" y="396151"/>
                    <a:pt x="336037" y="360040"/>
                  </a:cubicBezTo>
                  <a:cubicBezTo>
                    <a:pt x="0" y="323929"/>
                    <a:pt x="48006" y="263384"/>
                    <a:pt x="48006" y="215379"/>
                  </a:cubicBezTo>
                  <a:close/>
                </a:path>
              </a:pathLst>
            </a:cu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0" name="Freeform 99"/>
            <p:cNvSpPr/>
            <p:nvPr/>
          </p:nvSpPr>
          <p:spPr>
            <a:xfrm rot="14148858">
              <a:off x="2606987" y="1556210"/>
              <a:ext cx="2568286" cy="249886"/>
            </a:xfrm>
            <a:custGeom>
              <a:avLst/>
              <a:gdLst>
                <a:gd name="connsiteX0" fmla="*/ 185737 w 4560887"/>
                <a:gd name="connsiteY0" fmla="*/ 216694 h 430213"/>
                <a:gd name="connsiteX1" fmla="*/ 319087 w 4560887"/>
                <a:gd name="connsiteY1" fmla="*/ 64294 h 430213"/>
                <a:gd name="connsiteX2" fmla="*/ 2100262 w 4560887"/>
                <a:gd name="connsiteY2" fmla="*/ 7144 h 430213"/>
                <a:gd name="connsiteX3" fmla="*/ 4176712 w 4560887"/>
                <a:gd name="connsiteY3" fmla="*/ 107157 h 430213"/>
                <a:gd name="connsiteX4" fmla="*/ 4405312 w 4560887"/>
                <a:gd name="connsiteY4" fmla="*/ 230982 h 430213"/>
                <a:gd name="connsiteX5" fmla="*/ 4143375 w 4560887"/>
                <a:gd name="connsiteY5" fmla="*/ 345282 h 430213"/>
                <a:gd name="connsiteX6" fmla="*/ 2152650 w 4560887"/>
                <a:gd name="connsiteY6" fmla="*/ 426244 h 430213"/>
                <a:gd name="connsiteX7" fmla="*/ 514350 w 4560887"/>
                <a:gd name="connsiteY7" fmla="*/ 369094 h 430213"/>
                <a:gd name="connsiteX8" fmla="*/ 185737 w 4560887"/>
                <a:gd name="connsiteY8" fmla="*/ 216694 h 430213"/>
                <a:gd name="connsiteX0" fmla="*/ 193675 w 4559300"/>
                <a:gd name="connsiteY0" fmla="*/ 229394 h 430213"/>
                <a:gd name="connsiteX1" fmla="*/ 317500 w 4559300"/>
                <a:gd name="connsiteY1" fmla="*/ 64294 h 430213"/>
                <a:gd name="connsiteX2" fmla="*/ 2098675 w 4559300"/>
                <a:gd name="connsiteY2" fmla="*/ 7144 h 430213"/>
                <a:gd name="connsiteX3" fmla="*/ 4175125 w 4559300"/>
                <a:gd name="connsiteY3" fmla="*/ 107157 h 430213"/>
                <a:gd name="connsiteX4" fmla="*/ 4403725 w 4559300"/>
                <a:gd name="connsiteY4" fmla="*/ 230982 h 430213"/>
                <a:gd name="connsiteX5" fmla="*/ 4141788 w 4559300"/>
                <a:gd name="connsiteY5" fmla="*/ 345282 h 430213"/>
                <a:gd name="connsiteX6" fmla="*/ 2151063 w 4559300"/>
                <a:gd name="connsiteY6" fmla="*/ 426244 h 430213"/>
                <a:gd name="connsiteX7" fmla="*/ 512763 w 4559300"/>
                <a:gd name="connsiteY7" fmla="*/ 369094 h 430213"/>
                <a:gd name="connsiteX8" fmla="*/ 193675 w 4559300"/>
                <a:gd name="connsiteY8" fmla="*/ 229394 h 430213"/>
                <a:gd name="connsiteX0" fmla="*/ 29469 w 4395094"/>
                <a:gd name="connsiteY0" fmla="*/ 225772 h 426591"/>
                <a:gd name="connsiteX1" fmla="*/ 317500 w 4395094"/>
                <a:gd name="connsiteY1" fmla="*/ 82401 h 426591"/>
                <a:gd name="connsiteX2" fmla="*/ 1934469 w 4395094"/>
                <a:gd name="connsiteY2" fmla="*/ 3522 h 426591"/>
                <a:gd name="connsiteX3" fmla="*/ 4010919 w 4395094"/>
                <a:gd name="connsiteY3" fmla="*/ 103535 h 426591"/>
                <a:gd name="connsiteX4" fmla="*/ 4239519 w 4395094"/>
                <a:gd name="connsiteY4" fmla="*/ 227360 h 426591"/>
                <a:gd name="connsiteX5" fmla="*/ 3977582 w 4395094"/>
                <a:gd name="connsiteY5" fmla="*/ 341660 h 426591"/>
                <a:gd name="connsiteX6" fmla="*/ 1986857 w 4395094"/>
                <a:gd name="connsiteY6" fmla="*/ 422622 h 426591"/>
                <a:gd name="connsiteX7" fmla="*/ 348557 w 4395094"/>
                <a:gd name="connsiteY7" fmla="*/ 365472 h 426591"/>
                <a:gd name="connsiteX8" fmla="*/ 29469 w 4395094"/>
                <a:gd name="connsiteY8" fmla="*/ 225772 h 426591"/>
                <a:gd name="connsiteX0" fmla="*/ 38200 w 4403825"/>
                <a:gd name="connsiteY0" fmla="*/ 225772 h 427417"/>
                <a:gd name="connsiteX1" fmla="*/ 326231 w 4403825"/>
                <a:gd name="connsiteY1" fmla="*/ 82401 h 427417"/>
                <a:gd name="connsiteX2" fmla="*/ 1943200 w 4403825"/>
                <a:gd name="connsiteY2" fmla="*/ 3522 h 427417"/>
                <a:gd name="connsiteX3" fmla="*/ 4019650 w 4403825"/>
                <a:gd name="connsiteY3" fmla="*/ 103535 h 427417"/>
                <a:gd name="connsiteX4" fmla="*/ 4248250 w 4403825"/>
                <a:gd name="connsiteY4" fmla="*/ 227360 h 427417"/>
                <a:gd name="connsiteX5" fmla="*/ 3986313 w 4403825"/>
                <a:gd name="connsiteY5" fmla="*/ 341660 h 427417"/>
                <a:gd name="connsiteX6" fmla="*/ 1995588 w 4403825"/>
                <a:gd name="connsiteY6" fmla="*/ 422622 h 427417"/>
                <a:gd name="connsiteX7" fmla="*/ 326231 w 4403825"/>
                <a:gd name="connsiteY7" fmla="*/ 370433 h 427417"/>
                <a:gd name="connsiteX8" fmla="*/ 38200 w 4403825"/>
                <a:gd name="connsiteY8" fmla="*/ 225772 h 427417"/>
                <a:gd name="connsiteX0" fmla="*/ 48006 w 4395093"/>
                <a:gd name="connsiteY0" fmla="*/ 218901 h 420546"/>
                <a:gd name="connsiteX1" fmla="*/ 336037 w 4395093"/>
                <a:gd name="connsiteY1" fmla="*/ 75530 h 420546"/>
                <a:gd name="connsiteX2" fmla="*/ 2064230 w 4395093"/>
                <a:gd name="connsiteY2" fmla="*/ 3522 h 420546"/>
                <a:gd name="connsiteX3" fmla="*/ 4029456 w 4395093"/>
                <a:gd name="connsiteY3" fmla="*/ 96664 h 420546"/>
                <a:gd name="connsiteX4" fmla="*/ 4258056 w 4395093"/>
                <a:gd name="connsiteY4" fmla="*/ 220489 h 420546"/>
                <a:gd name="connsiteX5" fmla="*/ 3996119 w 4395093"/>
                <a:gd name="connsiteY5" fmla="*/ 334789 h 420546"/>
                <a:gd name="connsiteX6" fmla="*/ 2005394 w 4395093"/>
                <a:gd name="connsiteY6" fmla="*/ 415751 h 420546"/>
                <a:gd name="connsiteX7" fmla="*/ 336037 w 4395093"/>
                <a:gd name="connsiteY7" fmla="*/ 363562 h 420546"/>
                <a:gd name="connsiteX8" fmla="*/ 48006 w 4395093"/>
                <a:gd name="connsiteY8" fmla="*/ 218901 h 420546"/>
                <a:gd name="connsiteX0" fmla="*/ 48006 w 4395093"/>
                <a:gd name="connsiteY0" fmla="*/ 218901 h 440364"/>
                <a:gd name="connsiteX1" fmla="*/ 336037 w 4395093"/>
                <a:gd name="connsiteY1" fmla="*/ 75530 h 440364"/>
                <a:gd name="connsiteX2" fmla="*/ 2064230 w 4395093"/>
                <a:gd name="connsiteY2" fmla="*/ 3522 h 440364"/>
                <a:gd name="connsiteX3" fmla="*/ 4029456 w 4395093"/>
                <a:gd name="connsiteY3" fmla="*/ 96664 h 440364"/>
                <a:gd name="connsiteX4" fmla="*/ 4258056 w 4395093"/>
                <a:gd name="connsiteY4" fmla="*/ 220489 h 440364"/>
                <a:gd name="connsiteX5" fmla="*/ 3996119 w 4395093"/>
                <a:gd name="connsiteY5" fmla="*/ 334789 h 440364"/>
                <a:gd name="connsiteX6" fmla="*/ 2064230 w 4395093"/>
                <a:gd name="connsiteY6" fmla="*/ 435569 h 440364"/>
                <a:gd name="connsiteX7" fmla="*/ 336037 w 4395093"/>
                <a:gd name="connsiteY7" fmla="*/ 363562 h 440364"/>
                <a:gd name="connsiteX8" fmla="*/ 48006 w 4395093"/>
                <a:gd name="connsiteY8" fmla="*/ 218901 h 440364"/>
                <a:gd name="connsiteX0" fmla="*/ 48006 w 4361756"/>
                <a:gd name="connsiteY0" fmla="*/ 215379 h 436842"/>
                <a:gd name="connsiteX1" fmla="*/ 336037 w 4361756"/>
                <a:gd name="connsiteY1" fmla="*/ 72008 h 436842"/>
                <a:gd name="connsiteX2" fmla="*/ 2064230 w 4361756"/>
                <a:gd name="connsiteY2" fmla="*/ 0 h 436842"/>
                <a:gd name="connsiteX3" fmla="*/ 3720414 w 4361756"/>
                <a:gd name="connsiteY3" fmla="*/ 72007 h 436842"/>
                <a:gd name="connsiteX4" fmla="*/ 4258056 w 4361756"/>
                <a:gd name="connsiteY4" fmla="*/ 216967 h 436842"/>
                <a:gd name="connsiteX5" fmla="*/ 3996119 w 4361756"/>
                <a:gd name="connsiteY5" fmla="*/ 331267 h 436842"/>
                <a:gd name="connsiteX6" fmla="*/ 2064230 w 4361756"/>
                <a:gd name="connsiteY6" fmla="*/ 432047 h 436842"/>
                <a:gd name="connsiteX7" fmla="*/ 336037 w 4361756"/>
                <a:gd name="connsiteY7" fmla="*/ 360040 h 436842"/>
                <a:gd name="connsiteX8" fmla="*/ 48006 w 4361756"/>
                <a:gd name="connsiteY8" fmla="*/ 215379 h 436842"/>
                <a:gd name="connsiteX0" fmla="*/ 48006 w 4258056"/>
                <a:gd name="connsiteY0" fmla="*/ 215379 h 432047"/>
                <a:gd name="connsiteX1" fmla="*/ 336037 w 4258056"/>
                <a:gd name="connsiteY1" fmla="*/ 72008 h 432047"/>
                <a:gd name="connsiteX2" fmla="*/ 2064230 w 4258056"/>
                <a:gd name="connsiteY2" fmla="*/ 0 h 432047"/>
                <a:gd name="connsiteX3" fmla="*/ 3720414 w 4258056"/>
                <a:gd name="connsiteY3" fmla="*/ 72007 h 432047"/>
                <a:gd name="connsiteX4" fmla="*/ 4258056 w 4258056"/>
                <a:gd name="connsiteY4" fmla="*/ 216967 h 432047"/>
                <a:gd name="connsiteX5" fmla="*/ 3720414 w 4258056"/>
                <a:gd name="connsiteY5" fmla="*/ 360039 h 432047"/>
                <a:gd name="connsiteX6" fmla="*/ 2064230 w 4258056"/>
                <a:gd name="connsiteY6" fmla="*/ 432047 h 432047"/>
                <a:gd name="connsiteX7" fmla="*/ 336037 w 4258056"/>
                <a:gd name="connsiteY7" fmla="*/ 360040 h 432047"/>
                <a:gd name="connsiteX8" fmla="*/ 48006 w 4258056"/>
                <a:gd name="connsiteY8" fmla="*/ 215379 h 432047"/>
                <a:gd name="connsiteX0" fmla="*/ 48006 w 4440494"/>
                <a:gd name="connsiteY0" fmla="*/ 215379 h 432047"/>
                <a:gd name="connsiteX1" fmla="*/ 336037 w 4440494"/>
                <a:gd name="connsiteY1" fmla="*/ 72008 h 432047"/>
                <a:gd name="connsiteX2" fmla="*/ 2064230 w 4440494"/>
                <a:gd name="connsiteY2" fmla="*/ 0 h 432047"/>
                <a:gd name="connsiteX3" fmla="*/ 3720414 w 4440494"/>
                <a:gd name="connsiteY3" fmla="*/ 72007 h 432047"/>
                <a:gd name="connsiteX4" fmla="*/ 4440494 w 4440494"/>
                <a:gd name="connsiteY4" fmla="*/ 215379 h 432047"/>
                <a:gd name="connsiteX5" fmla="*/ 3720414 w 4440494"/>
                <a:gd name="connsiteY5" fmla="*/ 360039 h 432047"/>
                <a:gd name="connsiteX6" fmla="*/ 2064230 w 4440494"/>
                <a:gd name="connsiteY6" fmla="*/ 432047 h 432047"/>
                <a:gd name="connsiteX7" fmla="*/ 336037 w 4440494"/>
                <a:gd name="connsiteY7" fmla="*/ 360040 h 432047"/>
                <a:gd name="connsiteX8" fmla="*/ 48006 w 4440494"/>
                <a:gd name="connsiteY8" fmla="*/ 215379 h 432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0494" h="432047">
                  <a:moveTo>
                    <a:pt x="48006" y="215379"/>
                  </a:moveTo>
                  <a:cubicBezTo>
                    <a:pt x="48006" y="167374"/>
                    <a:pt x="0" y="107904"/>
                    <a:pt x="336037" y="72008"/>
                  </a:cubicBezTo>
                  <a:cubicBezTo>
                    <a:pt x="672074" y="36112"/>
                    <a:pt x="1500167" y="0"/>
                    <a:pt x="2064230" y="0"/>
                  </a:cubicBezTo>
                  <a:cubicBezTo>
                    <a:pt x="2628293" y="0"/>
                    <a:pt x="3324370" y="36110"/>
                    <a:pt x="3720414" y="72007"/>
                  </a:cubicBezTo>
                  <a:cubicBezTo>
                    <a:pt x="4116458" y="107904"/>
                    <a:pt x="4440494" y="167374"/>
                    <a:pt x="4440494" y="215379"/>
                  </a:cubicBezTo>
                  <a:cubicBezTo>
                    <a:pt x="4440494" y="263384"/>
                    <a:pt x="4116458" y="323928"/>
                    <a:pt x="3720414" y="360039"/>
                  </a:cubicBezTo>
                  <a:cubicBezTo>
                    <a:pt x="3324370" y="396150"/>
                    <a:pt x="2628293" y="432047"/>
                    <a:pt x="2064230" y="432047"/>
                  </a:cubicBezTo>
                  <a:cubicBezTo>
                    <a:pt x="1500167" y="432047"/>
                    <a:pt x="672074" y="396151"/>
                    <a:pt x="336037" y="360040"/>
                  </a:cubicBezTo>
                  <a:cubicBezTo>
                    <a:pt x="0" y="323929"/>
                    <a:pt x="48006" y="263384"/>
                    <a:pt x="48006" y="215379"/>
                  </a:cubicBezTo>
                  <a:close/>
                </a:path>
              </a:pathLst>
            </a:cu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1" name="Oval 100"/>
            <p:cNvSpPr/>
            <p:nvPr/>
          </p:nvSpPr>
          <p:spPr>
            <a:xfrm>
              <a:off x="4283968" y="2420243"/>
              <a:ext cx="576064" cy="576064"/>
            </a:xfrm>
            <a:prstGeom prst="ellipse">
              <a:avLst/>
            </a:pr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2" name="TextBox 101"/>
          <p:cNvSpPr txBox="1"/>
          <p:nvPr/>
        </p:nvSpPr>
        <p:spPr>
          <a:xfrm>
            <a:off x="4211960" y="476672"/>
            <a:ext cx="201622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Eternal</a:t>
            </a:r>
            <a:br>
              <a:rPr lang="en-GB" sz="28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-GB" sz="28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Wind </a:t>
            </a:r>
          </a:p>
          <a:p>
            <a:r>
              <a:rPr lang="en-GB" sz="28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Building</a:t>
            </a:r>
            <a:endParaRPr lang="en-GB" sz="28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7" dur="3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82" dur="8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3" dur="8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" dur="8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xit" presetSubtype="0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3" animBg="1"/>
      <p:bldP spid="37" grpId="4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7" grpId="2" animBg="1"/>
      <p:bldP spid="8" grpId="0" animBg="1"/>
      <p:bldP spid="8" grpId="1" animBg="1"/>
      <p:bldP spid="8" grpId="2" animBg="1"/>
      <p:bldP spid="32" grpId="0" animBg="1"/>
      <p:bldP spid="32" grpId="2" animBg="1"/>
      <p:bldP spid="33" grpId="0" animBg="1"/>
      <p:bldP spid="33" grpId="2" animBg="1"/>
      <p:bldP spid="14" grpId="0" animBg="1"/>
      <p:bldP spid="14" grpId="1" animBg="1"/>
      <p:bldP spid="14" grpId="2" animBg="1"/>
      <p:bldP spid="102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oup 70"/>
          <p:cNvGrpSpPr/>
          <p:nvPr/>
        </p:nvGrpSpPr>
        <p:grpSpPr>
          <a:xfrm>
            <a:off x="-1404664" y="-1179512"/>
            <a:ext cx="11305255" cy="6264696"/>
            <a:chOff x="-1404664" y="-1179512"/>
            <a:chExt cx="11305255" cy="6264696"/>
          </a:xfrm>
        </p:grpSpPr>
        <p:cxnSp>
          <p:nvCxnSpPr>
            <p:cNvPr id="72" name="Straight Connector 6"/>
            <p:cNvCxnSpPr/>
            <p:nvPr/>
          </p:nvCxnSpPr>
          <p:spPr>
            <a:xfrm>
              <a:off x="-1404664" y="5085184"/>
              <a:ext cx="1101722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3" name="Group 74"/>
            <p:cNvGrpSpPr/>
            <p:nvPr/>
          </p:nvGrpSpPr>
          <p:grpSpPr>
            <a:xfrm>
              <a:off x="467544" y="352917"/>
              <a:ext cx="3744416" cy="2355358"/>
              <a:chOff x="1187624" y="404664"/>
              <a:chExt cx="4464496" cy="2808312"/>
            </a:xfrm>
          </p:grpSpPr>
          <p:sp>
            <p:nvSpPr>
              <p:cNvPr id="79" name="Rounded Rectangle 78"/>
              <p:cNvSpPr/>
              <p:nvPr/>
            </p:nvSpPr>
            <p:spPr>
              <a:xfrm>
                <a:off x="1187624" y="404664"/>
                <a:ext cx="4464496" cy="2808312"/>
              </a:xfrm>
              <a:prstGeom prst="roundRect">
                <a:avLst>
                  <a:gd name="adj" fmla="val 3746"/>
                </a:avLst>
              </a:prstGeom>
              <a:solidFill>
                <a:schemeClr val="bg2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0" name="Rectangle 79"/>
              <p:cNvSpPr/>
              <p:nvPr/>
            </p:nvSpPr>
            <p:spPr>
              <a:xfrm>
                <a:off x="1403648" y="83671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1" name="Rectangle 80"/>
              <p:cNvSpPr/>
              <p:nvPr/>
            </p:nvSpPr>
            <p:spPr>
              <a:xfrm>
                <a:off x="1403648" y="119675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2" name="Rectangle 81"/>
              <p:cNvSpPr/>
              <p:nvPr/>
            </p:nvSpPr>
            <p:spPr>
              <a:xfrm>
                <a:off x="1403648" y="155679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3" name="Rectangle 82"/>
              <p:cNvSpPr/>
              <p:nvPr/>
            </p:nvSpPr>
            <p:spPr>
              <a:xfrm>
                <a:off x="1403648" y="191683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4" name="Rectangle 83"/>
              <p:cNvSpPr/>
              <p:nvPr/>
            </p:nvSpPr>
            <p:spPr>
              <a:xfrm>
                <a:off x="1403648" y="227687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5" name="Rectangle 84"/>
              <p:cNvSpPr/>
              <p:nvPr/>
            </p:nvSpPr>
            <p:spPr>
              <a:xfrm>
                <a:off x="1403648" y="263691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6" name="Rectangle 85"/>
              <p:cNvSpPr/>
              <p:nvPr/>
            </p:nvSpPr>
            <p:spPr>
              <a:xfrm>
                <a:off x="1691680" y="119675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7" name="Rectangle 86"/>
              <p:cNvSpPr/>
              <p:nvPr/>
            </p:nvSpPr>
            <p:spPr>
              <a:xfrm>
                <a:off x="1691680" y="155679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8" name="Rectangle 87"/>
              <p:cNvSpPr/>
              <p:nvPr/>
            </p:nvSpPr>
            <p:spPr>
              <a:xfrm>
                <a:off x="1691680" y="191683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9" name="Rectangle 88"/>
              <p:cNvSpPr/>
              <p:nvPr/>
            </p:nvSpPr>
            <p:spPr>
              <a:xfrm>
                <a:off x="1691680" y="227687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8" name="Rectangle 97"/>
              <p:cNvSpPr/>
              <p:nvPr/>
            </p:nvSpPr>
            <p:spPr>
              <a:xfrm>
                <a:off x="1691680" y="263691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1979712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0" name="Rectangle 99"/>
              <p:cNvSpPr/>
              <p:nvPr/>
            </p:nvSpPr>
            <p:spPr>
              <a:xfrm>
                <a:off x="1979712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1" name="Rectangle 100"/>
              <p:cNvSpPr/>
              <p:nvPr/>
            </p:nvSpPr>
            <p:spPr>
              <a:xfrm>
                <a:off x="1979712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2" name="Rectangle 101"/>
              <p:cNvSpPr/>
              <p:nvPr/>
            </p:nvSpPr>
            <p:spPr>
              <a:xfrm>
                <a:off x="2267744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3" name="Rectangle 102"/>
              <p:cNvSpPr/>
              <p:nvPr/>
            </p:nvSpPr>
            <p:spPr>
              <a:xfrm>
                <a:off x="2267744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4" name="Rectangle 103"/>
              <p:cNvSpPr/>
              <p:nvPr/>
            </p:nvSpPr>
            <p:spPr>
              <a:xfrm>
                <a:off x="2267744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2555776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6" name="Rectangle 105"/>
              <p:cNvSpPr/>
              <p:nvPr/>
            </p:nvSpPr>
            <p:spPr>
              <a:xfrm>
                <a:off x="2555776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2555776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0" name="Rectangle 109"/>
              <p:cNvSpPr/>
              <p:nvPr/>
            </p:nvSpPr>
            <p:spPr>
              <a:xfrm>
                <a:off x="2843808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2843808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2843808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6" name="Rectangle 115"/>
              <p:cNvSpPr/>
              <p:nvPr/>
            </p:nvSpPr>
            <p:spPr>
              <a:xfrm>
                <a:off x="3131840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7" name="Rectangle 116"/>
              <p:cNvSpPr/>
              <p:nvPr/>
            </p:nvSpPr>
            <p:spPr>
              <a:xfrm>
                <a:off x="3131840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3131840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3419872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5" name="Rectangle 124"/>
              <p:cNvSpPr/>
              <p:nvPr/>
            </p:nvSpPr>
            <p:spPr>
              <a:xfrm>
                <a:off x="3419872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6" name="Rectangle 125"/>
              <p:cNvSpPr/>
              <p:nvPr/>
            </p:nvSpPr>
            <p:spPr>
              <a:xfrm>
                <a:off x="3419872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7" name="Rectangle 126"/>
              <p:cNvSpPr/>
              <p:nvPr/>
            </p:nvSpPr>
            <p:spPr>
              <a:xfrm>
                <a:off x="3707904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8" name="Rectangle 127"/>
              <p:cNvSpPr/>
              <p:nvPr/>
            </p:nvSpPr>
            <p:spPr>
              <a:xfrm>
                <a:off x="3707904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0" name="Rectangle 129"/>
              <p:cNvSpPr/>
              <p:nvPr/>
            </p:nvSpPr>
            <p:spPr>
              <a:xfrm>
                <a:off x="3707904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1" name="Rectangle 130"/>
              <p:cNvSpPr/>
              <p:nvPr/>
            </p:nvSpPr>
            <p:spPr>
              <a:xfrm>
                <a:off x="3707904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2" name="Rectangle 131"/>
              <p:cNvSpPr/>
              <p:nvPr/>
            </p:nvSpPr>
            <p:spPr>
              <a:xfrm>
                <a:off x="3707904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3" name="Rectangle 132"/>
              <p:cNvSpPr/>
              <p:nvPr/>
            </p:nvSpPr>
            <p:spPr>
              <a:xfrm>
                <a:off x="3995936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8" name="Rectangle 137"/>
              <p:cNvSpPr/>
              <p:nvPr/>
            </p:nvSpPr>
            <p:spPr>
              <a:xfrm>
                <a:off x="3995936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9" name="Rectangle 138"/>
              <p:cNvSpPr/>
              <p:nvPr/>
            </p:nvSpPr>
            <p:spPr>
              <a:xfrm>
                <a:off x="3995936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3" name="Rectangle 142"/>
              <p:cNvSpPr/>
              <p:nvPr/>
            </p:nvSpPr>
            <p:spPr>
              <a:xfrm>
                <a:off x="3995936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7" name="Rectangle 146"/>
              <p:cNvSpPr/>
              <p:nvPr/>
            </p:nvSpPr>
            <p:spPr>
              <a:xfrm>
                <a:off x="3995936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0" name="Rectangle 149"/>
              <p:cNvSpPr/>
              <p:nvPr/>
            </p:nvSpPr>
            <p:spPr>
              <a:xfrm>
                <a:off x="4283968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5" name="Rectangle 154"/>
              <p:cNvSpPr/>
              <p:nvPr/>
            </p:nvSpPr>
            <p:spPr>
              <a:xfrm>
                <a:off x="4283968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4283968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0" name="Rectangle 159"/>
              <p:cNvSpPr/>
              <p:nvPr/>
            </p:nvSpPr>
            <p:spPr>
              <a:xfrm>
                <a:off x="4283968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1" name="Rectangle 160"/>
              <p:cNvSpPr/>
              <p:nvPr/>
            </p:nvSpPr>
            <p:spPr>
              <a:xfrm>
                <a:off x="4283968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2" name="Rectangle 161"/>
              <p:cNvSpPr/>
              <p:nvPr/>
            </p:nvSpPr>
            <p:spPr>
              <a:xfrm>
                <a:off x="4572000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3" name="Rectangle 162"/>
              <p:cNvSpPr/>
              <p:nvPr/>
            </p:nvSpPr>
            <p:spPr>
              <a:xfrm>
                <a:off x="4572000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4" name="Rectangle 163"/>
              <p:cNvSpPr/>
              <p:nvPr/>
            </p:nvSpPr>
            <p:spPr>
              <a:xfrm>
                <a:off x="4572000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5" name="Rectangle 164"/>
              <p:cNvSpPr/>
              <p:nvPr/>
            </p:nvSpPr>
            <p:spPr>
              <a:xfrm>
                <a:off x="4572000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6" name="Rectangle 165"/>
              <p:cNvSpPr/>
              <p:nvPr/>
            </p:nvSpPr>
            <p:spPr>
              <a:xfrm>
                <a:off x="4572000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7" name="Rectangle 166"/>
              <p:cNvSpPr/>
              <p:nvPr/>
            </p:nvSpPr>
            <p:spPr>
              <a:xfrm>
                <a:off x="5148064" y="83671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8" name="Rectangle 167"/>
              <p:cNvSpPr/>
              <p:nvPr/>
            </p:nvSpPr>
            <p:spPr>
              <a:xfrm>
                <a:off x="5148064" y="119675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9" name="Rectangle 168"/>
              <p:cNvSpPr/>
              <p:nvPr/>
            </p:nvSpPr>
            <p:spPr>
              <a:xfrm>
                <a:off x="5148064" y="155679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0" name="Rectangle 169"/>
              <p:cNvSpPr/>
              <p:nvPr/>
            </p:nvSpPr>
            <p:spPr>
              <a:xfrm>
                <a:off x="5148064" y="191683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1" name="Rectangle 170"/>
              <p:cNvSpPr/>
              <p:nvPr/>
            </p:nvSpPr>
            <p:spPr>
              <a:xfrm>
                <a:off x="5148064" y="227687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2" name="Rectangle 171"/>
              <p:cNvSpPr/>
              <p:nvPr/>
            </p:nvSpPr>
            <p:spPr>
              <a:xfrm>
                <a:off x="5148064" y="263691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8" name="Rectangle 177"/>
              <p:cNvSpPr/>
              <p:nvPr/>
            </p:nvSpPr>
            <p:spPr>
              <a:xfrm>
                <a:off x="4860032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1" name="Rectangle 180"/>
              <p:cNvSpPr/>
              <p:nvPr/>
            </p:nvSpPr>
            <p:spPr>
              <a:xfrm>
                <a:off x="4860032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9" name="Rectangle 188"/>
              <p:cNvSpPr/>
              <p:nvPr/>
            </p:nvSpPr>
            <p:spPr>
              <a:xfrm>
                <a:off x="4860032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0" name="Rectangle 189"/>
              <p:cNvSpPr/>
              <p:nvPr/>
            </p:nvSpPr>
            <p:spPr>
              <a:xfrm>
                <a:off x="4860032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1" name="Rectangle 190"/>
              <p:cNvSpPr/>
              <p:nvPr/>
            </p:nvSpPr>
            <p:spPr>
              <a:xfrm>
                <a:off x="4860032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74" name="Group 200"/>
            <p:cNvGrpSpPr/>
            <p:nvPr/>
          </p:nvGrpSpPr>
          <p:grpSpPr>
            <a:xfrm>
              <a:off x="5724128" y="-1179512"/>
              <a:ext cx="4176463" cy="4226235"/>
              <a:chOff x="4932040" y="-628482"/>
              <a:chExt cx="4176463" cy="4226235"/>
            </a:xfrm>
          </p:grpSpPr>
          <p:sp>
            <p:nvSpPr>
              <p:cNvPr id="76" name="Rectangle 75"/>
              <p:cNvSpPr/>
              <p:nvPr/>
            </p:nvSpPr>
            <p:spPr>
              <a:xfrm rot="16200000">
                <a:off x="6098033" y="562247"/>
                <a:ext cx="3888136" cy="1844778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7" name="Rectangle 76"/>
              <p:cNvSpPr/>
              <p:nvPr/>
            </p:nvSpPr>
            <p:spPr>
              <a:xfrm rot="16200000">
                <a:off x="4095524" y="575963"/>
                <a:ext cx="3888136" cy="1817345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8" name="Rectangle 77"/>
              <p:cNvSpPr/>
              <p:nvPr/>
            </p:nvSpPr>
            <p:spPr>
              <a:xfrm rot="16200000">
                <a:off x="4907154" y="-603596"/>
                <a:ext cx="4226235" cy="4176463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4" name="Group 137"/>
          <p:cNvGrpSpPr/>
          <p:nvPr/>
        </p:nvGrpSpPr>
        <p:grpSpPr>
          <a:xfrm>
            <a:off x="827584" y="3573016"/>
            <a:ext cx="1440160" cy="1655539"/>
            <a:chOff x="2195736" y="1268760"/>
            <a:chExt cx="1440160" cy="1655539"/>
          </a:xfrm>
        </p:grpSpPr>
        <p:sp>
          <p:nvSpPr>
            <p:cNvPr id="135" name="Rounded Rectangle 134"/>
            <p:cNvSpPr/>
            <p:nvPr/>
          </p:nvSpPr>
          <p:spPr>
            <a:xfrm>
              <a:off x="2339752" y="1268760"/>
              <a:ext cx="1152128" cy="648072"/>
            </a:xfrm>
            <a:prstGeom prst="roundRect">
              <a:avLst/>
            </a:prstGeom>
            <a:solidFill>
              <a:srgbClr val="CC00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3491880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2195736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338768" y="2492896"/>
            <a:ext cx="1958004" cy="2415847"/>
            <a:chOff x="338768" y="2492896"/>
            <a:chExt cx="1958004" cy="2415847"/>
          </a:xfrm>
        </p:grpSpPr>
        <p:sp>
          <p:nvSpPr>
            <p:cNvPr id="108" name="Freeform 107"/>
            <p:cNvSpPr/>
            <p:nvPr/>
          </p:nvSpPr>
          <p:spPr>
            <a:xfrm flipH="1">
              <a:off x="2008740" y="3481023"/>
              <a:ext cx="288032" cy="91310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09" name="Freeform 108"/>
            <p:cNvSpPr/>
            <p:nvPr/>
          </p:nvSpPr>
          <p:spPr>
            <a:xfrm>
              <a:off x="338768" y="3515522"/>
              <a:ext cx="310143" cy="90241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3" name="Oval 112"/>
            <p:cNvSpPr/>
            <p:nvPr/>
          </p:nvSpPr>
          <p:spPr>
            <a:xfrm>
              <a:off x="552521" y="2924081"/>
              <a:ext cx="1564962" cy="1984662"/>
            </a:xfrm>
            <a:prstGeom prst="ellipse">
              <a:avLst/>
            </a:pr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7" name="Group 60"/>
            <p:cNvGrpSpPr/>
            <p:nvPr/>
          </p:nvGrpSpPr>
          <p:grpSpPr>
            <a:xfrm>
              <a:off x="796995" y="2492896"/>
              <a:ext cx="1122145" cy="523582"/>
              <a:chOff x="1214203" y="1352769"/>
              <a:chExt cx="1394086" cy="664886"/>
            </a:xfrm>
          </p:grpSpPr>
          <p:sp>
            <p:nvSpPr>
              <p:cNvPr id="129" name="Freeform 128"/>
              <p:cNvSpPr/>
              <p:nvPr/>
            </p:nvSpPr>
            <p:spPr>
              <a:xfrm>
                <a:off x="1541419" y="1352769"/>
                <a:ext cx="726326" cy="636072"/>
              </a:xfrm>
              <a:custGeom>
                <a:avLst/>
                <a:gdLst>
                  <a:gd name="connsiteX0" fmla="*/ 12492 w 687049"/>
                  <a:gd name="connsiteY0" fmla="*/ 484682 h 484682"/>
                  <a:gd name="connsiteX1" fmla="*/ 57462 w 687049"/>
                  <a:gd name="connsiteY1" fmla="*/ 34977 h 484682"/>
                  <a:gd name="connsiteX2" fmla="*/ 357265 w 687049"/>
                  <a:gd name="connsiteY2" fmla="*/ 274820 h 484682"/>
                  <a:gd name="connsiteX3" fmla="*/ 582118 w 687049"/>
                  <a:gd name="connsiteY3" fmla="*/ 49968 h 484682"/>
                  <a:gd name="connsiteX4" fmla="*/ 687049 w 687049"/>
                  <a:gd name="connsiteY4" fmla="*/ 424722 h 484682"/>
                  <a:gd name="connsiteX0" fmla="*/ 12492 w 687049"/>
                  <a:gd name="connsiteY0" fmla="*/ 560929 h 560929"/>
                  <a:gd name="connsiteX1" fmla="*/ 57462 w 687049"/>
                  <a:gd name="connsiteY1" fmla="*/ 111224 h 560929"/>
                  <a:gd name="connsiteX2" fmla="*/ 357265 w 687049"/>
                  <a:gd name="connsiteY2" fmla="*/ 351067 h 560929"/>
                  <a:gd name="connsiteX3" fmla="*/ 607223 w 687049"/>
                  <a:gd name="connsiteY3" fmla="*/ 24984 h 560929"/>
                  <a:gd name="connsiteX4" fmla="*/ 687049 w 687049"/>
                  <a:gd name="connsiteY4" fmla="*/ 500969 h 560929"/>
                  <a:gd name="connsiteX0" fmla="*/ 6246 w 680803"/>
                  <a:gd name="connsiteY0" fmla="*/ 570921 h 570921"/>
                  <a:gd name="connsiteX1" fmla="*/ 96921 w 680803"/>
                  <a:gd name="connsiteY1" fmla="*/ 34977 h 570921"/>
                  <a:gd name="connsiteX2" fmla="*/ 351019 w 680803"/>
                  <a:gd name="connsiteY2" fmla="*/ 361059 h 570921"/>
                  <a:gd name="connsiteX3" fmla="*/ 600977 w 680803"/>
                  <a:gd name="connsiteY3" fmla="*/ 34976 h 570921"/>
                  <a:gd name="connsiteX4" fmla="*/ 680803 w 680803"/>
                  <a:gd name="connsiteY4" fmla="*/ 510961 h 570921"/>
                  <a:gd name="connsiteX0" fmla="*/ 6246 w 680803"/>
                  <a:gd name="connsiteY0" fmla="*/ 589264 h 589264"/>
                  <a:gd name="connsiteX1" fmla="*/ 96921 w 680803"/>
                  <a:gd name="connsiteY1" fmla="*/ 53320 h 589264"/>
                  <a:gd name="connsiteX2" fmla="*/ 384953 w 680803"/>
                  <a:gd name="connsiteY2" fmla="*/ 269344 h 589264"/>
                  <a:gd name="connsiteX3" fmla="*/ 600977 w 680803"/>
                  <a:gd name="connsiteY3" fmla="*/ 53319 h 589264"/>
                  <a:gd name="connsiteX4" fmla="*/ 680803 w 680803"/>
                  <a:gd name="connsiteY4" fmla="*/ 529304 h 589264"/>
                  <a:gd name="connsiteX0" fmla="*/ 6246 w 722293"/>
                  <a:gd name="connsiteY0" fmla="*/ 589264 h 589264"/>
                  <a:gd name="connsiteX1" fmla="*/ 96921 w 722293"/>
                  <a:gd name="connsiteY1" fmla="*/ 53320 h 589264"/>
                  <a:gd name="connsiteX2" fmla="*/ 384953 w 722293"/>
                  <a:gd name="connsiteY2" fmla="*/ 269344 h 589264"/>
                  <a:gd name="connsiteX3" fmla="*/ 672985 w 722293"/>
                  <a:gd name="connsiteY3" fmla="*/ 53320 h 589264"/>
                  <a:gd name="connsiteX4" fmla="*/ 680803 w 722293"/>
                  <a:gd name="connsiteY4" fmla="*/ 529304 h 589264"/>
                  <a:gd name="connsiteX0" fmla="*/ 6246 w 817001"/>
                  <a:gd name="connsiteY0" fmla="*/ 589264 h 589264"/>
                  <a:gd name="connsiteX1" fmla="*/ 96921 w 817001"/>
                  <a:gd name="connsiteY1" fmla="*/ 53320 h 589264"/>
                  <a:gd name="connsiteX2" fmla="*/ 384953 w 817001"/>
                  <a:gd name="connsiteY2" fmla="*/ 269344 h 589264"/>
                  <a:gd name="connsiteX3" fmla="*/ 672985 w 817001"/>
                  <a:gd name="connsiteY3" fmla="*/ 53320 h 589264"/>
                  <a:gd name="connsiteX4" fmla="*/ 817001 w 817001"/>
                  <a:gd name="connsiteY4" fmla="*/ 485368 h 589264"/>
                  <a:gd name="connsiteX0" fmla="*/ 6246 w 744993"/>
                  <a:gd name="connsiteY0" fmla="*/ 595951 h 636071"/>
                  <a:gd name="connsiteX1" fmla="*/ 96921 w 744993"/>
                  <a:gd name="connsiteY1" fmla="*/ 60007 h 636071"/>
                  <a:gd name="connsiteX2" fmla="*/ 384953 w 744993"/>
                  <a:gd name="connsiteY2" fmla="*/ 276031 h 636071"/>
                  <a:gd name="connsiteX3" fmla="*/ 672985 w 744993"/>
                  <a:gd name="connsiteY3" fmla="*/ 60007 h 636071"/>
                  <a:gd name="connsiteX4" fmla="*/ 744993 w 744993"/>
                  <a:gd name="connsiteY4" fmla="*/ 636071 h 636071"/>
                  <a:gd name="connsiteX0" fmla="*/ 6246 w 726326"/>
                  <a:gd name="connsiteY0" fmla="*/ 636072 h 636072"/>
                  <a:gd name="connsiteX1" fmla="*/ 78254 w 726326"/>
                  <a:gd name="connsiteY1" fmla="*/ 60007 h 636072"/>
                  <a:gd name="connsiteX2" fmla="*/ 366286 w 726326"/>
                  <a:gd name="connsiteY2" fmla="*/ 276031 h 636072"/>
                  <a:gd name="connsiteX3" fmla="*/ 654318 w 726326"/>
                  <a:gd name="connsiteY3" fmla="*/ 60007 h 636072"/>
                  <a:gd name="connsiteX4" fmla="*/ 726326 w 726326"/>
                  <a:gd name="connsiteY4" fmla="*/ 636071 h 63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326" h="636072">
                    <a:moveTo>
                      <a:pt x="6246" y="636072"/>
                    </a:moveTo>
                    <a:cubicBezTo>
                      <a:pt x="0" y="428708"/>
                      <a:pt x="18247" y="120014"/>
                      <a:pt x="78254" y="60007"/>
                    </a:cubicBezTo>
                    <a:cubicBezTo>
                      <a:pt x="138261" y="0"/>
                      <a:pt x="270275" y="276031"/>
                      <a:pt x="366286" y="276031"/>
                    </a:cubicBezTo>
                    <a:cubicBezTo>
                      <a:pt x="462297" y="276031"/>
                      <a:pt x="594311" y="0"/>
                      <a:pt x="654318" y="60007"/>
                    </a:cubicBezTo>
                    <a:cubicBezTo>
                      <a:pt x="714325" y="120014"/>
                      <a:pt x="701342" y="461186"/>
                      <a:pt x="726326" y="636071"/>
                    </a:cubicBezTo>
                  </a:path>
                </a:pathLst>
              </a:custGeom>
              <a:solidFill>
                <a:srgbClr val="33CC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4" name="Freeform 133"/>
              <p:cNvSpPr/>
              <p:nvPr/>
            </p:nvSpPr>
            <p:spPr>
              <a:xfrm>
                <a:off x="1214203" y="1772816"/>
                <a:ext cx="1394086" cy="244839"/>
              </a:xfrm>
              <a:custGeom>
                <a:avLst/>
                <a:gdLst>
                  <a:gd name="connsiteX0" fmla="*/ 0 w 1394086"/>
                  <a:gd name="connsiteY0" fmla="*/ 0 h 244839"/>
                  <a:gd name="connsiteX1" fmla="*/ 344774 w 1394086"/>
                  <a:gd name="connsiteY1" fmla="*/ 209862 h 244839"/>
                  <a:gd name="connsiteX2" fmla="*/ 1079292 w 1394086"/>
                  <a:gd name="connsiteY2" fmla="*/ 209862 h 244839"/>
                  <a:gd name="connsiteX3" fmla="*/ 1394086 w 1394086"/>
                  <a:gd name="connsiteY3" fmla="*/ 0 h 24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086" h="244839">
                    <a:moveTo>
                      <a:pt x="0" y="0"/>
                    </a:moveTo>
                    <a:cubicBezTo>
                      <a:pt x="82446" y="87442"/>
                      <a:pt x="164892" y="174885"/>
                      <a:pt x="344774" y="209862"/>
                    </a:cubicBezTo>
                    <a:cubicBezTo>
                      <a:pt x="524656" y="244839"/>
                      <a:pt x="904407" y="244839"/>
                      <a:pt x="1079292" y="209862"/>
                    </a:cubicBezTo>
                    <a:cubicBezTo>
                      <a:pt x="1254177" y="174885"/>
                      <a:pt x="1324131" y="87442"/>
                      <a:pt x="1394086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23" name="Oval 122"/>
            <p:cNvSpPr/>
            <p:nvPr/>
          </p:nvSpPr>
          <p:spPr>
            <a:xfrm>
              <a:off x="1475656" y="3356992"/>
              <a:ext cx="129992" cy="19886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4" name="Oval 123"/>
            <p:cNvSpPr/>
            <p:nvPr/>
          </p:nvSpPr>
          <p:spPr>
            <a:xfrm>
              <a:off x="1108672" y="3356992"/>
              <a:ext cx="129992" cy="19886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" name="Group 30"/>
            <p:cNvGrpSpPr/>
            <p:nvPr/>
          </p:nvGrpSpPr>
          <p:grpSpPr>
            <a:xfrm flipV="1">
              <a:off x="1003818" y="3212976"/>
              <a:ext cx="653953" cy="61465"/>
              <a:chOff x="3385728" y="2492896"/>
              <a:chExt cx="768575" cy="144016"/>
            </a:xfrm>
          </p:grpSpPr>
          <p:cxnSp>
            <p:nvCxnSpPr>
              <p:cNvPr id="65" name="Straight Connector 64"/>
              <p:cNvCxnSpPr/>
              <p:nvPr/>
            </p:nvCxnSpPr>
            <p:spPr>
              <a:xfrm>
                <a:off x="3385728" y="2492896"/>
                <a:ext cx="216024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Connector 65"/>
              <p:cNvCxnSpPr/>
              <p:nvPr/>
            </p:nvCxnSpPr>
            <p:spPr>
              <a:xfrm flipV="1">
                <a:off x="3938279" y="2492896"/>
                <a:ext cx="216024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3" name="Arc 92"/>
            <p:cNvSpPr/>
            <p:nvPr/>
          </p:nvSpPr>
          <p:spPr>
            <a:xfrm flipV="1">
              <a:off x="960181" y="3910648"/>
              <a:ext cx="803507" cy="528280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173" name="Freeform 172"/>
          <p:cNvSpPr/>
          <p:nvPr/>
        </p:nvSpPr>
        <p:spPr>
          <a:xfrm rot="6682160">
            <a:off x="5655361" y="2778152"/>
            <a:ext cx="576064" cy="86409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4" name="Freeform 173"/>
          <p:cNvSpPr/>
          <p:nvPr/>
        </p:nvSpPr>
        <p:spPr>
          <a:xfrm rot="14393183" flipH="1">
            <a:off x="7466510" y="2747053"/>
            <a:ext cx="576064" cy="86409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0" name="Group 142"/>
          <p:cNvGrpSpPr/>
          <p:nvPr/>
        </p:nvGrpSpPr>
        <p:grpSpPr>
          <a:xfrm>
            <a:off x="5940152" y="3501008"/>
            <a:ext cx="1440160" cy="1655539"/>
            <a:chOff x="2195736" y="1268760"/>
            <a:chExt cx="1440160" cy="1655539"/>
          </a:xfrm>
        </p:grpSpPr>
        <p:sp>
          <p:nvSpPr>
            <p:cNvPr id="144" name="Rounded Rectangle 143"/>
            <p:cNvSpPr/>
            <p:nvPr/>
          </p:nvSpPr>
          <p:spPr>
            <a:xfrm>
              <a:off x="2339752" y="1268760"/>
              <a:ext cx="1152128" cy="648072"/>
            </a:xfrm>
            <a:prstGeom prst="roundRect">
              <a:avLst/>
            </a:prstGeom>
            <a:solidFill>
              <a:srgbClr val="CC00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3491880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2195736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75" name="Freeform 174"/>
          <p:cNvSpPr/>
          <p:nvPr/>
        </p:nvSpPr>
        <p:spPr>
          <a:xfrm flipH="1">
            <a:off x="7434886" y="3284984"/>
            <a:ext cx="432048" cy="101584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6" name="Freeform 175"/>
          <p:cNvSpPr/>
          <p:nvPr/>
        </p:nvSpPr>
        <p:spPr>
          <a:xfrm>
            <a:off x="5764861" y="3284984"/>
            <a:ext cx="445889" cy="101584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1" name="Group 61"/>
          <p:cNvGrpSpPr/>
          <p:nvPr/>
        </p:nvGrpSpPr>
        <p:grpSpPr>
          <a:xfrm>
            <a:off x="6066734" y="2708921"/>
            <a:ext cx="1512168" cy="2232248"/>
            <a:chOff x="6066734" y="2708921"/>
            <a:chExt cx="1512168" cy="2232248"/>
          </a:xfrm>
        </p:grpSpPr>
        <p:sp>
          <p:nvSpPr>
            <p:cNvPr id="177" name="Oval 10"/>
            <p:cNvSpPr/>
            <p:nvPr/>
          </p:nvSpPr>
          <p:spPr>
            <a:xfrm>
              <a:off x="6066734" y="2708921"/>
              <a:ext cx="1512168" cy="223224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9" name="Chord 178"/>
            <p:cNvSpPr/>
            <p:nvPr/>
          </p:nvSpPr>
          <p:spPr>
            <a:xfrm>
              <a:off x="6570790" y="3284985"/>
              <a:ext cx="504056" cy="432048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2" name="Group 21"/>
          <p:cNvGrpSpPr/>
          <p:nvPr/>
        </p:nvGrpSpPr>
        <p:grpSpPr>
          <a:xfrm>
            <a:off x="6138742" y="4725145"/>
            <a:ext cx="1368152" cy="720079"/>
            <a:chOff x="1619672" y="4221089"/>
            <a:chExt cx="1512168" cy="864095"/>
          </a:xfrm>
          <a:solidFill>
            <a:srgbClr val="CCFF33"/>
          </a:solidFill>
        </p:grpSpPr>
        <p:sp>
          <p:nvSpPr>
            <p:cNvPr id="187" name="Freeform 12"/>
            <p:cNvSpPr/>
            <p:nvPr/>
          </p:nvSpPr>
          <p:spPr>
            <a:xfrm>
              <a:off x="1619672" y="4246822"/>
              <a:ext cx="669997" cy="83836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8" name="Freeform 187"/>
            <p:cNvSpPr/>
            <p:nvPr/>
          </p:nvSpPr>
          <p:spPr>
            <a:xfrm flipH="1">
              <a:off x="2483766" y="4221089"/>
              <a:ext cx="648074" cy="86409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" name="Group 7"/>
          <p:cNvGrpSpPr/>
          <p:nvPr/>
        </p:nvGrpSpPr>
        <p:grpSpPr>
          <a:xfrm>
            <a:off x="6570790" y="3068961"/>
            <a:ext cx="504056" cy="144016"/>
            <a:chOff x="6739030" y="3610677"/>
            <a:chExt cx="451036" cy="248044"/>
          </a:xfrm>
        </p:grpSpPr>
        <p:sp>
          <p:nvSpPr>
            <p:cNvPr id="185" name="Oval 8"/>
            <p:cNvSpPr/>
            <p:nvPr/>
          </p:nvSpPr>
          <p:spPr>
            <a:xfrm rot="190219">
              <a:off x="709907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6" name="Oval 185"/>
            <p:cNvSpPr/>
            <p:nvPr/>
          </p:nvSpPr>
          <p:spPr>
            <a:xfrm rot="190219">
              <a:off x="673903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80" name="Arc 179"/>
          <p:cNvSpPr/>
          <p:nvPr/>
        </p:nvSpPr>
        <p:spPr>
          <a:xfrm rot="10800000">
            <a:off x="6388675" y="3369692"/>
            <a:ext cx="864095" cy="792086"/>
          </a:xfrm>
          <a:prstGeom prst="arc">
            <a:avLst>
              <a:gd name="adj1" fmla="val 11045684"/>
              <a:gd name="adj2" fmla="val 2123717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4" name="Group 26"/>
          <p:cNvGrpSpPr/>
          <p:nvPr/>
        </p:nvGrpSpPr>
        <p:grpSpPr>
          <a:xfrm>
            <a:off x="5809182" y="2204865"/>
            <a:ext cx="2016224" cy="1008112"/>
            <a:chOff x="4170432" y="1772816"/>
            <a:chExt cx="2016224" cy="1008112"/>
          </a:xfrm>
        </p:grpSpPr>
        <p:sp>
          <p:nvSpPr>
            <p:cNvPr id="182" name="Chord 181"/>
            <p:cNvSpPr/>
            <p:nvPr/>
          </p:nvSpPr>
          <p:spPr>
            <a:xfrm>
              <a:off x="4788024" y="1772816"/>
              <a:ext cx="792088" cy="1008112"/>
            </a:xfrm>
            <a:prstGeom prst="chord">
              <a:avLst>
                <a:gd name="adj1" fmla="val 10214937"/>
                <a:gd name="adj2" fmla="val 583375"/>
              </a:avLst>
            </a:pr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3" name="Rounded Rectangle 182"/>
            <p:cNvSpPr/>
            <p:nvPr/>
          </p:nvSpPr>
          <p:spPr>
            <a:xfrm>
              <a:off x="4788024" y="2220104"/>
              <a:ext cx="792088" cy="144016"/>
            </a:xfrm>
            <a:prstGeom prst="roundRect">
              <a:avLst/>
            </a:prstGeom>
            <a:solidFill>
              <a:srgbClr val="00C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4" name="Block Arc 183"/>
            <p:cNvSpPr/>
            <p:nvPr/>
          </p:nvSpPr>
          <p:spPr>
            <a:xfrm flipV="1">
              <a:off x="4170432" y="1882924"/>
              <a:ext cx="2016224" cy="576064"/>
            </a:xfrm>
            <a:prstGeom prst="blockArc">
              <a:avLst>
                <a:gd name="adj1" fmla="val 10800000"/>
                <a:gd name="adj2" fmla="val 21571208"/>
                <a:gd name="adj3" fmla="val 17058"/>
              </a:avLst>
            </a:prstGeom>
            <a:solidFill>
              <a:srgbClr val="0033CC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15" name="Group 138"/>
          <p:cNvGrpSpPr/>
          <p:nvPr/>
        </p:nvGrpSpPr>
        <p:grpSpPr>
          <a:xfrm>
            <a:off x="3131840" y="3573016"/>
            <a:ext cx="1440160" cy="1655539"/>
            <a:chOff x="2195736" y="1268760"/>
            <a:chExt cx="1440160" cy="1655539"/>
          </a:xfrm>
        </p:grpSpPr>
        <p:sp>
          <p:nvSpPr>
            <p:cNvPr id="140" name="Rounded Rectangle 139"/>
            <p:cNvSpPr/>
            <p:nvPr/>
          </p:nvSpPr>
          <p:spPr>
            <a:xfrm>
              <a:off x="2339752" y="1268760"/>
              <a:ext cx="1152128" cy="648072"/>
            </a:xfrm>
            <a:prstGeom prst="roundRect">
              <a:avLst/>
            </a:prstGeom>
            <a:solidFill>
              <a:srgbClr val="CC00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3491880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2195736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48" name="Freeform 147"/>
          <p:cNvSpPr/>
          <p:nvPr/>
        </p:nvSpPr>
        <p:spPr>
          <a:xfrm flipH="1">
            <a:off x="4496904" y="3299959"/>
            <a:ext cx="490221" cy="11438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9" name="Freeform 148"/>
          <p:cNvSpPr/>
          <p:nvPr/>
        </p:nvSpPr>
        <p:spPr>
          <a:xfrm>
            <a:off x="3026240" y="3299959"/>
            <a:ext cx="490221" cy="11438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6" name="Group 1"/>
          <p:cNvGrpSpPr/>
          <p:nvPr/>
        </p:nvGrpSpPr>
        <p:grpSpPr>
          <a:xfrm>
            <a:off x="2617722" y="2482924"/>
            <a:ext cx="2777921" cy="2818284"/>
            <a:chOff x="3203848" y="1700808"/>
            <a:chExt cx="3168352" cy="3419950"/>
          </a:xfrm>
        </p:grpSpPr>
        <p:sp>
          <p:nvSpPr>
            <p:cNvPr id="156" name="Freeform 155"/>
            <p:cNvSpPr/>
            <p:nvPr/>
          </p:nvSpPr>
          <p:spPr>
            <a:xfrm flipH="1">
              <a:off x="4932040" y="4149080"/>
              <a:ext cx="583644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7" name="Freeform 156"/>
            <p:cNvSpPr/>
            <p:nvPr/>
          </p:nvSpPr>
          <p:spPr>
            <a:xfrm>
              <a:off x="4139952" y="4184654"/>
              <a:ext cx="504056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8" name="Sun 4"/>
            <p:cNvSpPr/>
            <p:nvPr/>
          </p:nvSpPr>
          <p:spPr>
            <a:xfrm>
              <a:off x="3203848" y="1700808"/>
              <a:ext cx="3168352" cy="3348372"/>
            </a:xfrm>
            <a:prstGeom prst="sun">
              <a:avLst>
                <a:gd name="adj" fmla="val 21511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7" name="Group 125"/>
          <p:cNvGrpSpPr/>
          <p:nvPr/>
        </p:nvGrpSpPr>
        <p:grpSpPr>
          <a:xfrm>
            <a:off x="3551047" y="3381663"/>
            <a:ext cx="898741" cy="898738"/>
            <a:chOff x="3551047" y="3381663"/>
            <a:chExt cx="898741" cy="898738"/>
          </a:xfrm>
        </p:grpSpPr>
        <p:sp>
          <p:nvSpPr>
            <p:cNvPr id="151" name="Arc 150"/>
            <p:cNvSpPr/>
            <p:nvPr/>
          </p:nvSpPr>
          <p:spPr>
            <a:xfrm rot="10800000" flipV="1">
              <a:off x="3551047" y="3381663"/>
              <a:ext cx="898741" cy="898738"/>
            </a:xfrm>
            <a:prstGeom prst="arc">
              <a:avLst>
                <a:gd name="adj1" fmla="val 430388"/>
                <a:gd name="adj2" fmla="val 10457216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18" name="Group 75"/>
            <p:cNvGrpSpPr/>
            <p:nvPr/>
          </p:nvGrpSpPr>
          <p:grpSpPr>
            <a:xfrm>
              <a:off x="3736641" y="3463366"/>
              <a:ext cx="549738" cy="199699"/>
              <a:chOff x="3736641" y="3463366"/>
              <a:chExt cx="549738" cy="199699"/>
            </a:xfrm>
          </p:grpSpPr>
          <p:sp>
            <p:nvSpPr>
              <p:cNvPr id="152" name="Oval 151"/>
              <p:cNvSpPr/>
              <p:nvPr/>
            </p:nvSpPr>
            <p:spPr>
              <a:xfrm>
                <a:off x="3736641" y="3463366"/>
                <a:ext cx="81704" cy="199699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3" name="Oval 152"/>
              <p:cNvSpPr/>
              <p:nvPr/>
            </p:nvSpPr>
            <p:spPr>
              <a:xfrm>
                <a:off x="4204675" y="3463366"/>
                <a:ext cx="81704" cy="199699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54" name="Freeform 153"/>
          <p:cNvSpPr/>
          <p:nvPr/>
        </p:nvSpPr>
        <p:spPr>
          <a:xfrm rot="16976279" flipH="1" flipV="1">
            <a:off x="2867322" y="3199853"/>
            <a:ext cx="674649" cy="88102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1" name="Freeform 110"/>
          <p:cNvSpPr/>
          <p:nvPr/>
        </p:nvSpPr>
        <p:spPr>
          <a:xfrm flipH="1">
            <a:off x="1408180" y="4833616"/>
            <a:ext cx="479697" cy="55510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2" name="Freeform 111"/>
          <p:cNvSpPr/>
          <p:nvPr/>
        </p:nvSpPr>
        <p:spPr>
          <a:xfrm>
            <a:off x="796995" y="4833616"/>
            <a:ext cx="453358" cy="55510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5" name="Oval 74"/>
          <p:cNvSpPr/>
          <p:nvPr/>
        </p:nvSpPr>
        <p:spPr>
          <a:xfrm>
            <a:off x="6732240" y="3933056"/>
            <a:ext cx="216024" cy="28803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0" name="Group 124"/>
          <p:cNvGrpSpPr/>
          <p:nvPr/>
        </p:nvGrpSpPr>
        <p:grpSpPr>
          <a:xfrm>
            <a:off x="3880948" y="3399972"/>
            <a:ext cx="898741" cy="898738"/>
            <a:chOff x="2483768" y="1124744"/>
            <a:chExt cx="898741" cy="898738"/>
          </a:xfrm>
        </p:grpSpPr>
        <p:sp>
          <p:nvSpPr>
            <p:cNvPr id="118" name="Arc 117"/>
            <p:cNvSpPr/>
            <p:nvPr/>
          </p:nvSpPr>
          <p:spPr>
            <a:xfrm rot="10800000" flipV="1">
              <a:off x="2483768" y="1124744"/>
              <a:ext cx="898741" cy="898738"/>
            </a:xfrm>
            <a:prstGeom prst="arc">
              <a:avLst>
                <a:gd name="adj1" fmla="val 430388"/>
                <a:gd name="adj2" fmla="val 10457216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21" name="Group 75"/>
            <p:cNvGrpSpPr/>
            <p:nvPr/>
          </p:nvGrpSpPr>
          <p:grpSpPr>
            <a:xfrm>
              <a:off x="2669362" y="1206447"/>
              <a:ext cx="549738" cy="199699"/>
              <a:chOff x="3736641" y="3463366"/>
              <a:chExt cx="549738" cy="199699"/>
            </a:xfrm>
          </p:grpSpPr>
          <p:sp>
            <p:nvSpPr>
              <p:cNvPr id="121" name="Oval 120"/>
              <p:cNvSpPr/>
              <p:nvPr/>
            </p:nvSpPr>
            <p:spPr>
              <a:xfrm>
                <a:off x="3736641" y="3463366"/>
                <a:ext cx="81704" cy="199699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2" name="Oval 121"/>
              <p:cNvSpPr/>
              <p:nvPr/>
            </p:nvSpPr>
            <p:spPr>
              <a:xfrm>
                <a:off x="4204675" y="3463366"/>
                <a:ext cx="81704" cy="199699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90" name="Group 7"/>
          <p:cNvGrpSpPr/>
          <p:nvPr/>
        </p:nvGrpSpPr>
        <p:grpSpPr>
          <a:xfrm>
            <a:off x="-612576" y="4365104"/>
            <a:ext cx="8856984" cy="1800200"/>
            <a:chOff x="-396552" y="4005064"/>
            <a:chExt cx="9145016" cy="2160240"/>
          </a:xfrm>
        </p:grpSpPr>
        <p:sp>
          <p:nvSpPr>
            <p:cNvPr id="91" name="Rectangle 90"/>
            <p:cNvSpPr/>
            <p:nvPr/>
          </p:nvSpPr>
          <p:spPr>
            <a:xfrm>
              <a:off x="-180528" y="4365104"/>
              <a:ext cx="8640960" cy="1800200"/>
            </a:xfrm>
            <a:prstGeom prst="rect">
              <a:avLst/>
            </a:prstGeom>
            <a:solidFill>
              <a:srgbClr val="CCCC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2" name="Rectangle 91"/>
            <p:cNvSpPr/>
            <p:nvPr/>
          </p:nvSpPr>
          <p:spPr>
            <a:xfrm>
              <a:off x="-396552" y="4005064"/>
              <a:ext cx="9145016" cy="432048"/>
            </a:xfrm>
            <a:prstGeom prst="rect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95" name="Group 30"/>
          <p:cNvGrpSpPr/>
          <p:nvPr/>
        </p:nvGrpSpPr>
        <p:grpSpPr>
          <a:xfrm flipV="1">
            <a:off x="6525745" y="3121918"/>
            <a:ext cx="605648" cy="45719"/>
            <a:chOff x="3347864" y="2492892"/>
            <a:chExt cx="753647" cy="144020"/>
          </a:xfrm>
        </p:grpSpPr>
        <p:cxnSp>
          <p:nvCxnSpPr>
            <p:cNvPr id="96" name="Straight Connector 95"/>
            <p:cNvCxnSpPr/>
            <p:nvPr/>
          </p:nvCxnSpPr>
          <p:spPr>
            <a:xfrm>
              <a:off x="334786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/>
            <p:cNvCxnSpPr/>
            <p:nvPr/>
          </p:nvCxnSpPr>
          <p:spPr>
            <a:xfrm flipV="1">
              <a:off x="3885487" y="2492892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8" presetClass="pat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4.62428E-7 L 0.00035 0.01295 L 0.00122 4.62428E-7 L 0.00174 0.01295 L 0.00243 4.62428E-7 L 0.00295 0.01295 L 0.00382 4.62428E-7 L 0.00434 0.01295 L 0.00521 4.62428E-7 L 0.00608 0.01295 L 0.00643 4.62428E-7 L 0.00729 0.01295 L 0.00781 4.62428E-7 L 0.00851 0.01295 L 0.0092 4.62428E-7 L 0.0099 0.01295 L 0.01094 4.62428E-7 " pathEditMode="relative" rAng="0" ptsTypes="FFFFFFFFFFFFFFFFF">
                                      <p:cBhvr>
                                        <p:cTn id="6" dur="2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" y="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" grpId="0" animBg="1"/>
      <p:bldP spid="174" grpId="0" animBg="1"/>
      <p:bldP spid="175" grpId="0" animBg="1"/>
      <p:bldP spid="176" grpId="0" animBg="1"/>
      <p:bldP spid="180" grpId="0" animBg="1"/>
      <p:bldP spid="149" grpId="0" animBg="1"/>
      <p:bldP spid="154" grpId="0" animBg="1"/>
      <p:bldP spid="75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" name="Group 154"/>
          <p:cNvGrpSpPr/>
          <p:nvPr/>
        </p:nvGrpSpPr>
        <p:grpSpPr>
          <a:xfrm>
            <a:off x="-1476672" y="332656"/>
            <a:ext cx="11017224" cy="5040560"/>
            <a:chOff x="-1476672" y="332656"/>
            <a:chExt cx="11017224" cy="5040560"/>
          </a:xfrm>
        </p:grpSpPr>
        <p:cxnSp>
          <p:nvCxnSpPr>
            <p:cNvPr id="156" name="Straight Connector 6"/>
            <p:cNvCxnSpPr/>
            <p:nvPr/>
          </p:nvCxnSpPr>
          <p:spPr>
            <a:xfrm>
              <a:off x="-1476672" y="5373216"/>
              <a:ext cx="1101722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7" name="Group 14"/>
            <p:cNvGrpSpPr/>
            <p:nvPr/>
          </p:nvGrpSpPr>
          <p:grpSpPr>
            <a:xfrm>
              <a:off x="-1441176" y="332656"/>
              <a:ext cx="4824536" cy="4779912"/>
              <a:chOff x="-900608" y="-171400"/>
              <a:chExt cx="4824536" cy="4779912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3563888" y="-171400"/>
                <a:ext cx="360040" cy="4779912"/>
              </a:xfrm>
              <a:prstGeom prst="rect">
                <a:avLst/>
              </a:prstGeom>
              <a:solidFill>
                <a:srgbClr val="C0C0C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59" name="Group 10"/>
              <p:cNvGrpSpPr/>
              <p:nvPr/>
            </p:nvGrpSpPr>
            <p:grpSpPr>
              <a:xfrm>
                <a:off x="-900608" y="332656"/>
                <a:ext cx="4464496" cy="2952328"/>
                <a:chOff x="-900608" y="332656"/>
                <a:chExt cx="4464496" cy="2952328"/>
              </a:xfrm>
            </p:grpSpPr>
            <p:sp>
              <p:nvSpPr>
                <p:cNvPr id="163" name="Rectangle 2"/>
                <p:cNvSpPr/>
                <p:nvPr/>
              </p:nvSpPr>
              <p:spPr>
                <a:xfrm>
                  <a:off x="-900608" y="332656"/>
                  <a:ext cx="4464496" cy="2952328"/>
                </a:xfrm>
                <a:prstGeom prst="rect">
                  <a:avLst/>
                </a:prstGeom>
                <a:solidFill>
                  <a:srgbClr val="B2B2B2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64" name="Rounded Rectangle 3"/>
                <p:cNvSpPr/>
                <p:nvPr/>
              </p:nvSpPr>
              <p:spPr>
                <a:xfrm>
                  <a:off x="-756592" y="404664"/>
                  <a:ext cx="4248472" cy="2808312"/>
                </a:xfrm>
                <a:prstGeom prst="roundRect">
                  <a:avLst>
                    <a:gd name="adj" fmla="val 5992"/>
                  </a:avLst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160" name="Group 11"/>
              <p:cNvGrpSpPr/>
              <p:nvPr/>
            </p:nvGrpSpPr>
            <p:grpSpPr>
              <a:xfrm>
                <a:off x="-900608" y="1268760"/>
                <a:ext cx="4464496" cy="2952328"/>
                <a:chOff x="-900608" y="1268760"/>
                <a:chExt cx="4464496" cy="2952328"/>
              </a:xfrm>
            </p:grpSpPr>
            <p:sp>
              <p:nvSpPr>
                <p:cNvPr id="161" name="Rectangle 4"/>
                <p:cNvSpPr/>
                <p:nvPr/>
              </p:nvSpPr>
              <p:spPr>
                <a:xfrm>
                  <a:off x="-900608" y="1268760"/>
                  <a:ext cx="4464496" cy="2952328"/>
                </a:xfrm>
                <a:prstGeom prst="rect">
                  <a:avLst/>
                </a:prstGeom>
                <a:solidFill>
                  <a:srgbClr val="B2B2B2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62" name="Rounded Rectangle 161"/>
                <p:cNvSpPr/>
                <p:nvPr/>
              </p:nvSpPr>
              <p:spPr>
                <a:xfrm>
                  <a:off x="-756592" y="1340768"/>
                  <a:ext cx="4248472" cy="2808312"/>
                </a:xfrm>
                <a:prstGeom prst="roundRect">
                  <a:avLst>
                    <a:gd name="adj" fmla="val 5992"/>
                  </a:avLst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</p:grpSp>
      <p:grpSp>
        <p:nvGrpSpPr>
          <p:cNvPr id="110" name="Group 109"/>
          <p:cNvGrpSpPr/>
          <p:nvPr/>
        </p:nvGrpSpPr>
        <p:grpSpPr>
          <a:xfrm>
            <a:off x="1638731" y="5157192"/>
            <a:ext cx="1362390" cy="767402"/>
            <a:chOff x="2646844" y="4725144"/>
            <a:chExt cx="1362390" cy="767402"/>
          </a:xfrm>
        </p:grpSpPr>
        <p:sp>
          <p:nvSpPr>
            <p:cNvPr id="111" name="Freeform 110"/>
            <p:cNvSpPr/>
            <p:nvPr/>
          </p:nvSpPr>
          <p:spPr>
            <a:xfrm flipH="1">
              <a:off x="3419872" y="4725144"/>
              <a:ext cx="589362" cy="76740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2" name="Freeform 111"/>
            <p:cNvSpPr/>
            <p:nvPr/>
          </p:nvSpPr>
          <p:spPr>
            <a:xfrm>
              <a:off x="2646844" y="4725144"/>
              <a:ext cx="557004" cy="76740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8" name="Freeform 107"/>
          <p:cNvSpPr/>
          <p:nvPr/>
        </p:nvSpPr>
        <p:spPr>
          <a:xfrm rot="3424557" flipV="1">
            <a:off x="2814012" y="2937100"/>
            <a:ext cx="521192" cy="72715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35" name="Group 134"/>
          <p:cNvGrpSpPr/>
          <p:nvPr/>
        </p:nvGrpSpPr>
        <p:grpSpPr>
          <a:xfrm>
            <a:off x="1403648" y="1772816"/>
            <a:ext cx="1728192" cy="3519918"/>
            <a:chOff x="5868144" y="1484784"/>
            <a:chExt cx="1728192" cy="3519918"/>
          </a:xfrm>
        </p:grpSpPr>
        <p:sp>
          <p:nvSpPr>
            <p:cNvPr id="136" name="Oval 135"/>
            <p:cNvSpPr/>
            <p:nvPr/>
          </p:nvSpPr>
          <p:spPr>
            <a:xfrm>
              <a:off x="5868144" y="2772454"/>
              <a:ext cx="1728192" cy="2232248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7" name="Oval 136"/>
            <p:cNvSpPr/>
            <p:nvPr/>
          </p:nvSpPr>
          <p:spPr>
            <a:xfrm>
              <a:off x="6156176" y="1764342"/>
              <a:ext cx="1152128" cy="1152128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8" name="Oval 137"/>
            <p:cNvSpPr/>
            <p:nvPr/>
          </p:nvSpPr>
          <p:spPr>
            <a:xfrm>
              <a:off x="7092280" y="2196390"/>
              <a:ext cx="288032" cy="216024"/>
            </a:xfrm>
            <a:prstGeom prst="ellipse">
              <a:avLst/>
            </a:pr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39" name="Group 7"/>
            <p:cNvGrpSpPr/>
            <p:nvPr/>
          </p:nvGrpSpPr>
          <p:grpSpPr>
            <a:xfrm>
              <a:off x="6228184" y="1484784"/>
              <a:ext cx="936104" cy="586640"/>
              <a:chOff x="1628371" y="2996952"/>
              <a:chExt cx="1275498" cy="874449"/>
            </a:xfrm>
          </p:grpSpPr>
          <p:sp>
            <p:nvSpPr>
              <p:cNvPr id="147" name="Chord 11"/>
              <p:cNvSpPr/>
              <p:nvPr/>
            </p:nvSpPr>
            <p:spPr>
              <a:xfrm flipH="1">
                <a:off x="1923736" y="2996952"/>
                <a:ext cx="708610" cy="874449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solidFill>
                <a:schemeClr val="tx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8" name="Freeform 10"/>
              <p:cNvSpPr/>
              <p:nvPr/>
            </p:nvSpPr>
            <p:spPr>
              <a:xfrm flipH="1">
                <a:off x="1628371" y="3344752"/>
                <a:ext cx="1275498" cy="160482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140" name="Freeform 139"/>
            <p:cNvSpPr/>
            <p:nvPr/>
          </p:nvSpPr>
          <p:spPr>
            <a:xfrm>
              <a:off x="6228141" y="2691417"/>
              <a:ext cx="1009667" cy="432370"/>
            </a:xfrm>
            <a:custGeom>
              <a:avLst/>
              <a:gdLst>
                <a:gd name="connsiteX0" fmla="*/ 177800 w 1058862"/>
                <a:gd name="connsiteY0" fmla="*/ 92075 h 527050"/>
                <a:gd name="connsiteX1" fmla="*/ 454025 w 1058862"/>
                <a:gd name="connsiteY1" fmla="*/ 149225 h 527050"/>
                <a:gd name="connsiteX2" fmla="*/ 739775 w 1058862"/>
                <a:gd name="connsiteY2" fmla="*/ 120650 h 527050"/>
                <a:gd name="connsiteX3" fmla="*/ 958850 w 1058862"/>
                <a:gd name="connsiteY3" fmla="*/ 44450 h 527050"/>
                <a:gd name="connsiteX4" fmla="*/ 1016000 w 1058862"/>
                <a:gd name="connsiteY4" fmla="*/ 387350 h 527050"/>
                <a:gd name="connsiteX5" fmla="*/ 701675 w 1058862"/>
                <a:gd name="connsiteY5" fmla="*/ 492125 h 527050"/>
                <a:gd name="connsiteX6" fmla="*/ 311150 w 1058862"/>
                <a:gd name="connsiteY6" fmla="*/ 511175 h 527050"/>
                <a:gd name="connsiteX7" fmla="*/ 25400 w 1058862"/>
                <a:gd name="connsiteY7" fmla="*/ 396875 h 527050"/>
                <a:gd name="connsiteX8" fmla="*/ 177800 w 1058862"/>
                <a:gd name="connsiteY8" fmla="*/ 92075 h 527050"/>
                <a:gd name="connsiteX0" fmla="*/ 151784 w 1060255"/>
                <a:gd name="connsiteY0" fmla="*/ 85229 h 527050"/>
                <a:gd name="connsiteX1" fmla="*/ 455418 w 1060255"/>
                <a:gd name="connsiteY1" fmla="*/ 149225 h 527050"/>
                <a:gd name="connsiteX2" fmla="*/ 741168 w 1060255"/>
                <a:gd name="connsiteY2" fmla="*/ 120650 h 527050"/>
                <a:gd name="connsiteX3" fmla="*/ 960243 w 1060255"/>
                <a:gd name="connsiteY3" fmla="*/ 44450 h 527050"/>
                <a:gd name="connsiteX4" fmla="*/ 1017393 w 1060255"/>
                <a:gd name="connsiteY4" fmla="*/ 387350 h 527050"/>
                <a:gd name="connsiteX5" fmla="*/ 703068 w 1060255"/>
                <a:gd name="connsiteY5" fmla="*/ 492125 h 527050"/>
                <a:gd name="connsiteX6" fmla="*/ 312543 w 1060255"/>
                <a:gd name="connsiteY6" fmla="*/ 511175 h 527050"/>
                <a:gd name="connsiteX7" fmla="*/ 26793 w 1060255"/>
                <a:gd name="connsiteY7" fmla="*/ 396875 h 527050"/>
                <a:gd name="connsiteX8" fmla="*/ 151784 w 1060255"/>
                <a:gd name="connsiteY8" fmla="*/ 85229 h 527050"/>
                <a:gd name="connsiteX0" fmla="*/ 151784 w 1060255"/>
                <a:gd name="connsiteY0" fmla="*/ 85229 h 527050"/>
                <a:gd name="connsiteX1" fmla="*/ 455418 w 1060255"/>
                <a:gd name="connsiteY1" fmla="*/ 149225 h 527050"/>
                <a:gd name="connsiteX2" fmla="*/ 741168 w 1060255"/>
                <a:gd name="connsiteY2" fmla="*/ 120650 h 527050"/>
                <a:gd name="connsiteX3" fmla="*/ 960243 w 1060255"/>
                <a:gd name="connsiteY3" fmla="*/ 44450 h 527050"/>
                <a:gd name="connsiteX4" fmla="*/ 1017393 w 1060255"/>
                <a:gd name="connsiteY4" fmla="*/ 387350 h 527050"/>
                <a:gd name="connsiteX5" fmla="*/ 703068 w 1060255"/>
                <a:gd name="connsiteY5" fmla="*/ 492125 h 527050"/>
                <a:gd name="connsiteX6" fmla="*/ 312543 w 1060255"/>
                <a:gd name="connsiteY6" fmla="*/ 511175 h 527050"/>
                <a:gd name="connsiteX7" fmla="*/ 26793 w 1060255"/>
                <a:gd name="connsiteY7" fmla="*/ 396875 h 527050"/>
                <a:gd name="connsiteX8" fmla="*/ 151784 w 1060255"/>
                <a:gd name="connsiteY8" fmla="*/ 85229 h 527050"/>
                <a:gd name="connsiteX0" fmla="*/ 151784 w 1060255"/>
                <a:gd name="connsiteY0" fmla="*/ 85229 h 527050"/>
                <a:gd name="connsiteX1" fmla="*/ 439817 w 1060255"/>
                <a:gd name="connsiteY1" fmla="*/ 157237 h 527050"/>
                <a:gd name="connsiteX2" fmla="*/ 741168 w 1060255"/>
                <a:gd name="connsiteY2" fmla="*/ 120650 h 527050"/>
                <a:gd name="connsiteX3" fmla="*/ 960243 w 1060255"/>
                <a:gd name="connsiteY3" fmla="*/ 44450 h 527050"/>
                <a:gd name="connsiteX4" fmla="*/ 1017393 w 1060255"/>
                <a:gd name="connsiteY4" fmla="*/ 387350 h 527050"/>
                <a:gd name="connsiteX5" fmla="*/ 703068 w 1060255"/>
                <a:gd name="connsiteY5" fmla="*/ 492125 h 527050"/>
                <a:gd name="connsiteX6" fmla="*/ 312543 w 1060255"/>
                <a:gd name="connsiteY6" fmla="*/ 511175 h 527050"/>
                <a:gd name="connsiteX7" fmla="*/ 26793 w 1060255"/>
                <a:gd name="connsiteY7" fmla="*/ 396875 h 527050"/>
                <a:gd name="connsiteX8" fmla="*/ 151784 w 1060255"/>
                <a:gd name="connsiteY8" fmla="*/ 85229 h 527050"/>
                <a:gd name="connsiteX0" fmla="*/ 151784 w 1060255"/>
                <a:gd name="connsiteY0" fmla="*/ 79131 h 520952"/>
                <a:gd name="connsiteX1" fmla="*/ 439817 w 1060255"/>
                <a:gd name="connsiteY1" fmla="*/ 151139 h 520952"/>
                <a:gd name="connsiteX2" fmla="*/ 799857 w 1060255"/>
                <a:gd name="connsiteY2" fmla="*/ 151139 h 520952"/>
                <a:gd name="connsiteX3" fmla="*/ 960243 w 1060255"/>
                <a:gd name="connsiteY3" fmla="*/ 38352 h 520952"/>
                <a:gd name="connsiteX4" fmla="*/ 1017393 w 1060255"/>
                <a:gd name="connsiteY4" fmla="*/ 381252 h 520952"/>
                <a:gd name="connsiteX5" fmla="*/ 703068 w 1060255"/>
                <a:gd name="connsiteY5" fmla="*/ 486027 h 520952"/>
                <a:gd name="connsiteX6" fmla="*/ 312543 w 1060255"/>
                <a:gd name="connsiteY6" fmla="*/ 505077 h 520952"/>
                <a:gd name="connsiteX7" fmla="*/ 26793 w 1060255"/>
                <a:gd name="connsiteY7" fmla="*/ 390777 h 520952"/>
                <a:gd name="connsiteX8" fmla="*/ 151784 w 1060255"/>
                <a:gd name="connsiteY8" fmla="*/ 79131 h 520952"/>
                <a:gd name="connsiteX0" fmla="*/ 151784 w 1060255"/>
                <a:gd name="connsiteY0" fmla="*/ 82583 h 524404"/>
                <a:gd name="connsiteX1" fmla="*/ 439817 w 1060255"/>
                <a:gd name="connsiteY1" fmla="*/ 154591 h 524404"/>
                <a:gd name="connsiteX2" fmla="*/ 760219 w 1060255"/>
                <a:gd name="connsiteY2" fmla="*/ 133879 h 524404"/>
                <a:gd name="connsiteX3" fmla="*/ 960243 w 1060255"/>
                <a:gd name="connsiteY3" fmla="*/ 41804 h 524404"/>
                <a:gd name="connsiteX4" fmla="*/ 1017393 w 1060255"/>
                <a:gd name="connsiteY4" fmla="*/ 384704 h 524404"/>
                <a:gd name="connsiteX5" fmla="*/ 703068 w 1060255"/>
                <a:gd name="connsiteY5" fmla="*/ 489479 h 524404"/>
                <a:gd name="connsiteX6" fmla="*/ 312543 w 1060255"/>
                <a:gd name="connsiteY6" fmla="*/ 508529 h 524404"/>
                <a:gd name="connsiteX7" fmla="*/ 26793 w 1060255"/>
                <a:gd name="connsiteY7" fmla="*/ 394229 h 524404"/>
                <a:gd name="connsiteX8" fmla="*/ 151784 w 1060255"/>
                <a:gd name="connsiteY8" fmla="*/ 82583 h 524404"/>
                <a:gd name="connsiteX0" fmla="*/ 151784 w 1060255"/>
                <a:gd name="connsiteY0" fmla="*/ 40779 h 482600"/>
                <a:gd name="connsiteX1" fmla="*/ 439817 w 1060255"/>
                <a:gd name="connsiteY1" fmla="*/ 112787 h 482600"/>
                <a:gd name="connsiteX2" fmla="*/ 760219 w 1060255"/>
                <a:gd name="connsiteY2" fmla="*/ 92075 h 482600"/>
                <a:gd name="connsiteX3" fmla="*/ 960243 w 1060255"/>
                <a:gd name="connsiteY3" fmla="*/ 0 h 482600"/>
                <a:gd name="connsiteX4" fmla="*/ 1017393 w 1060255"/>
                <a:gd name="connsiteY4" fmla="*/ 342900 h 482600"/>
                <a:gd name="connsiteX5" fmla="*/ 703068 w 1060255"/>
                <a:gd name="connsiteY5" fmla="*/ 447675 h 482600"/>
                <a:gd name="connsiteX6" fmla="*/ 312543 w 1060255"/>
                <a:gd name="connsiteY6" fmla="*/ 466725 h 482600"/>
                <a:gd name="connsiteX7" fmla="*/ 26793 w 1060255"/>
                <a:gd name="connsiteY7" fmla="*/ 352425 h 482600"/>
                <a:gd name="connsiteX8" fmla="*/ 151784 w 1060255"/>
                <a:gd name="connsiteY8" fmla="*/ 40779 h 482600"/>
                <a:gd name="connsiteX0" fmla="*/ 151784 w 1060255"/>
                <a:gd name="connsiteY0" fmla="*/ 40779 h 482600"/>
                <a:gd name="connsiteX1" fmla="*/ 439817 w 1060255"/>
                <a:gd name="connsiteY1" fmla="*/ 112787 h 482600"/>
                <a:gd name="connsiteX2" fmla="*/ 760219 w 1060255"/>
                <a:gd name="connsiteY2" fmla="*/ 92075 h 482600"/>
                <a:gd name="connsiteX3" fmla="*/ 960243 w 1060255"/>
                <a:gd name="connsiteY3" fmla="*/ 0 h 482600"/>
                <a:gd name="connsiteX4" fmla="*/ 1017393 w 1060255"/>
                <a:gd name="connsiteY4" fmla="*/ 342900 h 482600"/>
                <a:gd name="connsiteX5" fmla="*/ 703068 w 1060255"/>
                <a:gd name="connsiteY5" fmla="*/ 447675 h 482600"/>
                <a:gd name="connsiteX6" fmla="*/ 312543 w 1060255"/>
                <a:gd name="connsiteY6" fmla="*/ 466725 h 482600"/>
                <a:gd name="connsiteX7" fmla="*/ 26793 w 1060255"/>
                <a:gd name="connsiteY7" fmla="*/ 352425 h 482600"/>
                <a:gd name="connsiteX8" fmla="*/ 151784 w 1060255"/>
                <a:gd name="connsiteY8" fmla="*/ 40779 h 482600"/>
                <a:gd name="connsiteX0" fmla="*/ 151784 w 1017393"/>
                <a:gd name="connsiteY0" fmla="*/ 40779 h 482600"/>
                <a:gd name="connsiteX1" fmla="*/ 439817 w 1017393"/>
                <a:gd name="connsiteY1" fmla="*/ 112787 h 482600"/>
                <a:gd name="connsiteX2" fmla="*/ 760219 w 1017393"/>
                <a:gd name="connsiteY2" fmla="*/ 92075 h 482600"/>
                <a:gd name="connsiteX3" fmla="*/ 960243 w 1017393"/>
                <a:gd name="connsiteY3" fmla="*/ 0 h 482600"/>
                <a:gd name="connsiteX4" fmla="*/ 1017393 w 1017393"/>
                <a:gd name="connsiteY4" fmla="*/ 342900 h 482600"/>
                <a:gd name="connsiteX5" fmla="*/ 703068 w 1017393"/>
                <a:gd name="connsiteY5" fmla="*/ 447675 h 482600"/>
                <a:gd name="connsiteX6" fmla="*/ 312543 w 1017393"/>
                <a:gd name="connsiteY6" fmla="*/ 466725 h 482600"/>
                <a:gd name="connsiteX7" fmla="*/ 26793 w 1017393"/>
                <a:gd name="connsiteY7" fmla="*/ 352425 h 482600"/>
                <a:gd name="connsiteX8" fmla="*/ 151784 w 1017393"/>
                <a:gd name="connsiteY8" fmla="*/ 40779 h 482600"/>
                <a:gd name="connsiteX0" fmla="*/ 151784 w 1017393"/>
                <a:gd name="connsiteY0" fmla="*/ 40779 h 482600"/>
                <a:gd name="connsiteX1" fmla="*/ 439817 w 1017393"/>
                <a:gd name="connsiteY1" fmla="*/ 112787 h 482600"/>
                <a:gd name="connsiteX2" fmla="*/ 760219 w 1017393"/>
                <a:gd name="connsiteY2" fmla="*/ 92075 h 482600"/>
                <a:gd name="connsiteX3" fmla="*/ 960243 w 1017393"/>
                <a:gd name="connsiteY3" fmla="*/ 0 h 482600"/>
                <a:gd name="connsiteX4" fmla="*/ 1017393 w 1017393"/>
                <a:gd name="connsiteY4" fmla="*/ 342900 h 482600"/>
                <a:gd name="connsiteX5" fmla="*/ 703068 w 1017393"/>
                <a:gd name="connsiteY5" fmla="*/ 447675 h 482600"/>
                <a:gd name="connsiteX6" fmla="*/ 312543 w 1017393"/>
                <a:gd name="connsiteY6" fmla="*/ 466725 h 482600"/>
                <a:gd name="connsiteX7" fmla="*/ 26793 w 1017393"/>
                <a:gd name="connsiteY7" fmla="*/ 352425 h 482600"/>
                <a:gd name="connsiteX8" fmla="*/ 151784 w 1017393"/>
                <a:gd name="connsiteY8" fmla="*/ 40779 h 482600"/>
                <a:gd name="connsiteX0" fmla="*/ 151784 w 1017393"/>
                <a:gd name="connsiteY0" fmla="*/ 40779 h 482600"/>
                <a:gd name="connsiteX1" fmla="*/ 439817 w 1017393"/>
                <a:gd name="connsiteY1" fmla="*/ 112787 h 482600"/>
                <a:gd name="connsiteX2" fmla="*/ 760219 w 1017393"/>
                <a:gd name="connsiteY2" fmla="*/ 92075 h 482600"/>
                <a:gd name="connsiteX3" fmla="*/ 960243 w 1017393"/>
                <a:gd name="connsiteY3" fmla="*/ 0 h 482600"/>
                <a:gd name="connsiteX4" fmla="*/ 1017393 w 1017393"/>
                <a:gd name="connsiteY4" fmla="*/ 342900 h 482600"/>
                <a:gd name="connsiteX5" fmla="*/ 703068 w 1017393"/>
                <a:gd name="connsiteY5" fmla="*/ 447675 h 482600"/>
                <a:gd name="connsiteX6" fmla="*/ 312543 w 1017393"/>
                <a:gd name="connsiteY6" fmla="*/ 466725 h 482600"/>
                <a:gd name="connsiteX7" fmla="*/ 26793 w 1017393"/>
                <a:gd name="connsiteY7" fmla="*/ 352425 h 482600"/>
                <a:gd name="connsiteX8" fmla="*/ 151784 w 1017393"/>
                <a:gd name="connsiteY8" fmla="*/ 40779 h 482600"/>
                <a:gd name="connsiteX0" fmla="*/ 151400 w 1017009"/>
                <a:gd name="connsiteY0" fmla="*/ 40779 h 464121"/>
                <a:gd name="connsiteX1" fmla="*/ 439433 w 1017009"/>
                <a:gd name="connsiteY1" fmla="*/ 112787 h 464121"/>
                <a:gd name="connsiteX2" fmla="*/ 759835 w 1017009"/>
                <a:gd name="connsiteY2" fmla="*/ 92075 h 464121"/>
                <a:gd name="connsiteX3" fmla="*/ 959859 w 1017009"/>
                <a:gd name="connsiteY3" fmla="*/ 0 h 464121"/>
                <a:gd name="connsiteX4" fmla="*/ 1017009 w 1017009"/>
                <a:gd name="connsiteY4" fmla="*/ 342900 h 464121"/>
                <a:gd name="connsiteX5" fmla="*/ 702684 w 1017009"/>
                <a:gd name="connsiteY5" fmla="*/ 447675 h 464121"/>
                <a:gd name="connsiteX6" fmla="*/ 309852 w 1017009"/>
                <a:gd name="connsiteY6" fmla="*/ 441573 h 464121"/>
                <a:gd name="connsiteX7" fmla="*/ 26409 w 1017009"/>
                <a:gd name="connsiteY7" fmla="*/ 352425 h 464121"/>
                <a:gd name="connsiteX8" fmla="*/ 151400 w 1017009"/>
                <a:gd name="connsiteY8" fmla="*/ 40779 h 464121"/>
                <a:gd name="connsiteX0" fmla="*/ 148250 w 1013859"/>
                <a:gd name="connsiteY0" fmla="*/ 40779 h 464121"/>
                <a:gd name="connsiteX1" fmla="*/ 436283 w 1013859"/>
                <a:gd name="connsiteY1" fmla="*/ 112787 h 464121"/>
                <a:gd name="connsiteX2" fmla="*/ 756685 w 1013859"/>
                <a:gd name="connsiteY2" fmla="*/ 92075 h 464121"/>
                <a:gd name="connsiteX3" fmla="*/ 956709 w 1013859"/>
                <a:gd name="connsiteY3" fmla="*/ 0 h 464121"/>
                <a:gd name="connsiteX4" fmla="*/ 1013859 w 1013859"/>
                <a:gd name="connsiteY4" fmla="*/ 342900 h 464121"/>
                <a:gd name="connsiteX5" fmla="*/ 699534 w 1013859"/>
                <a:gd name="connsiteY5" fmla="*/ 447675 h 464121"/>
                <a:gd name="connsiteX6" fmla="*/ 306702 w 1013859"/>
                <a:gd name="connsiteY6" fmla="*/ 441573 h 464121"/>
                <a:gd name="connsiteX7" fmla="*/ 26409 w 1013859"/>
                <a:gd name="connsiteY7" fmla="*/ 353814 h 464121"/>
                <a:gd name="connsiteX8" fmla="*/ 148250 w 1013859"/>
                <a:gd name="connsiteY8" fmla="*/ 40779 h 464121"/>
                <a:gd name="connsiteX0" fmla="*/ 148250 w 1013859"/>
                <a:gd name="connsiteY0" fmla="*/ 40779 h 464121"/>
                <a:gd name="connsiteX1" fmla="*/ 436283 w 1013859"/>
                <a:gd name="connsiteY1" fmla="*/ 112787 h 464121"/>
                <a:gd name="connsiteX2" fmla="*/ 756685 w 1013859"/>
                <a:gd name="connsiteY2" fmla="*/ 92075 h 464121"/>
                <a:gd name="connsiteX3" fmla="*/ 956709 w 1013859"/>
                <a:gd name="connsiteY3" fmla="*/ 0 h 464121"/>
                <a:gd name="connsiteX4" fmla="*/ 1013859 w 1013859"/>
                <a:gd name="connsiteY4" fmla="*/ 342900 h 464121"/>
                <a:gd name="connsiteX5" fmla="*/ 699534 w 1013859"/>
                <a:gd name="connsiteY5" fmla="*/ 447675 h 464121"/>
                <a:gd name="connsiteX6" fmla="*/ 306702 w 1013859"/>
                <a:gd name="connsiteY6" fmla="*/ 441573 h 464121"/>
                <a:gd name="connsiteX7" fmla="*/ 26409 w 1013859"/>
                <a:gd name="connsiteY7" fmla="*/ 353814 h 464121"/>
                <a:gd name="connsiteX8" fmla="*/ 148250 w 1013859"/>
                <a:gd name="connsiteY8" fmla="*/ 40779 h 464121"/>
                <a:gd name="connsiteX0" fmla="*/ 121841 w 987450"/>
                <a:gd name="connsiteY0" fmla="*/ 40779 h 464121"/>
                <a:gd name="connsiteX1" fmla="*/ 409874 w 987450"/>
                <a:gd name="connsiteY1" fmla="*/ 112787 h 464121"/>
                <a:gd name="connsiteX2" fmla="*/ 730276 w 987450"/>
                <a:gd name="connsiteY2" fmla="*/ 92075 h 464121"/>
                <a:gd name="connsiteX3" fmla="*/ 930300 w 987450"/>
                <a:gd name="connsiteY3" fmla="*/ 0 h 464121"/>
                <a:gd name="connsiteX4" fmla="*/ 987450 w 987450"/>
                <a:gd name="connsiteY4" fmla="*/ 342900 h 464121"/>
                <a:gd name="connsiteX5" fmla="*/ 673125 w 987450"/>
                <a:gd name="connsiteY5" fmla="*/ 447675 h 464121"/>
                <a:gd name="connsiteX6" fmla="*/ 280293 w 987450"/>
                <a:gd name="connsiteY6" fmla="*/ 441573 h 464121"/>
                <a:gd name="connsiteX7" fmla="*/ 0 w 987450"/>
                <a:gd name="connsiteY7" fmla="*/ 353814 h 464121"/>
                <a:gd name="connsiteX8" fmla="*/ 121841 w 987450"/>
                <a:gd name="connsiteY8" fmla="*/ 40779 h 464121"/>
                <a:gd name="connsiteX0" fmla="*/ 121841 w 987450"/>
                <a:gd name="connsiteY0" fmla="*/ 40779 h 464121"/>
                <a:gd name="connsiteX1" fmla="*/ 409874 w 987450"/>
                <a:gd name="connsiteY1" fmla="*/ 112787 h 464121"/>
                <a:gd name="connsiteX2" fmla="*/ 730276 w 987450"/>
                <a:gd name="connsiteY2" fmla="*/ 92075 h 464121"/>
                <a:gd name="connsiteX3" fmla="*/ 930300 w 987450"/>
                <a:gd name="connsiteY3" fmla="*/ 0 h 464121"/>
                <a:gd name="connsiteX4" fmla="*/ 987450 w 987450"/>
                <a:gd name="connsiteY4" fmla="*/ 342900 h 464121"/>
                <a:gd name="connsiteX5" fmla="*/ 673125 w 987450"/>
                <a:gd name="connsiteY5" fmla="*/ 447675 h 464121"/>
                <a:gd name="connsiteX6" fmla="*/ 280293 w 987450"/>
                <a:gd name="connsiteY6" fmla="*/ 441573 h 464121"/>
                <a:gd name="connsiteX7" fmla="*/ 0 w 987450"/>
                <a:gd name="connsiteY7" fmla="*/ 353814 h 464121"/>
                <a:gd name="connsiteX8" fmla="*/ 121841 w 987450"/>
                <a:gd name="connsiteY8" fmla="*/ 40779 h 464121"/>
                <a:gd name="connsiteX0" fmla="*/ 121883 w 987492"/>
                <a:gd name="connsiteY0" fmla="*/ 40779 h 464121"/>
                <a:gd name="connsiteX1" fmla="*/ 409916 w 987492"/>
                <a:gd name="connsiteY1" fmla="*/ 112787 h 464121"/>
                <a:gd name="connsiteX2" fmla="*/ 730318 w 987492"/>
                <a:gd name="connsiteY2" fmla="*/ 92075 h 464121"/>
                <a:gd name="connsiteX3" fmla="*/ 930342 w 987492"/>
                <a:gd name="connsiteY3" fmla="*/ 0 h 464121"/>
                <a:gd name="connsiteX4" fmla="*/ 987492 w 987492"/>
                <a:gd name="connsiteY4" fmla="*/ 342900 h 464121"/>
                <a:gd name="connsiteX5" fmla="*/ 673167 w 987492"/>
                <a:gd name="connsiteY5" fmla="*/ 447675 h 464121"/>
                <a:gd name="connsiteX6" fmla="*/ 280335 w 987492"/>
                <a:gd name="connsiteY6" fmla="*/ 441573 h 464121"/>
                <a:gd name="connsiteX7" fmla="*/ 42 w 987492"/>
                <a:gd name="connsiteY7" fmla="*/ 353814 h 464121"/>
                <a:gd name="connsiteX8" fmla="*/ 121883 w 987492"/>
                <a:gd name="connsiteY8" fmla="*/ 40779 h 464121"/>
                <a:gd name="connsiteX0" fmla="*/ 144058 w 1009667"/>
                <a:gd name="connsiteY0" fmla="*/ 40779 h 464121"/>
                <a:gd name="connsiteX1" fmla="*/ 432091 w 1009667"/>
                <a:gd name="connsiteY1" fmla="*/ 112787 h 464121"/>
                <a:gd name="connsiteX2" fmla="*/ 752493 w 1009667"/>
                <a:gd name="connsiteY2" fmla="*/ 92075 h 464121"/>
                <a:gd name="connsiteX3" fmla="*/ 952517 w 1009667"/>
                <a:gd name="connsiteY3" fmla="*/ 0 h 464121"/>
                <a:gd name="connsiteX4" fmla="*/ 1009667 w 1009667"/>
                <a:gd name="connsiteY4" fmla="*/ 342900 h 464121"/>
                <a:gd name="connsiteX5" fmla="*/ 695342 w 1009667"/>
                <a:gd name="connsiteY5" fmla="*/ 447675 h 464121"/>
                <a:gd name="connsiteX6" fmla="*/ 302510 w 1009667"/>
                <a:gd name="connsiteY6" fmla="*/ 441573 h 464121"/>
                <a:gd name="connsiteX7" fmla="*/ 42 w 1009667"/>
                <a:gd name="connsiteY7" fmla="*/ 328812 h 464121"/>
                <a:gd name="connsiteX8" fmla="*/ 144058 w 1009667"/>
                <a:gd name="connsiteY8" fmla="*/ 40779 h 464121"/>
                <a:gd name="connsiteX0" fmla="*/ 120667 w 1009667"/>
                <a:gd name="connsiteY0" fmla="*/ 28575 h 464121"/>
                <a:gd name="connsiteX1" fmla="*/ 432091 w 1009667"/>
                <a:gd name="connsiteY1" fmla="*/ 112787 h 464121"/>
                <a:gd name="connsiteX2" fmla="*/ 752493 w 1009667"/>
                <a:gd name="connsiteY2" fmla="*/ 92075 h 464121"/>
                <a:gd name="connsiteX3" fmla="*/ 952517 w 1009667"/>
                <a:gd name="connsiteY3" fmla="*/ 0 h 464121"/>
                <a:gd name="connsiteX4" fmla="*/ 1009667 w 1009667"/>
                <a:gd name="connsiteY4" fmla="*/ 342900 h 464121"/>
                <a:gd name="connsiteX5" fmla="*/ 695342 w 1009667"/>
                <a:gd name="connsiteY5" fmla="*/ 447675 h 464121"/>
                <a:gd name="connsiteX6" fmla="*/ 302510 w 1009667"/>
                <a:gd name="connsiteY6" fmla="*/ 441573 h 464121"/>
                <a:gd name="connsiteX7" fmla="*/ 42 w 1009667"/>
                <a:gd name="connsiteY7" fmla="*/ 328812 h 464121"/>
                <a:gd name="connsiteX8" fmla="*/ 120667 w 1009667"/>
                <a:gd name="connsiteY8" fmla="*/ 28575 h 464121"/>
                <a:gd name="connsiteX0" fmla="*/ 120667 w 1009667"/>
                <a:gd name="connsiteY0" fmla="*/ 521 h 436067"/>
                <a:gd name="connsiteX1" fmla="*/ 432091 w 1009667"/>
                <a:gd name="connsiteY1" fmla="*/ 84733 h 436067"/>
                <a:gd name="connsiteX2" fmla="*/ 752493 w 1009667"/>
                <a:gd name="connsiteY2" fmla="*/ 64021 h 436067"/>
                <a:gd name="connsiteX3" fmla="*/ 933963 w 1009667"/>
                <a:gd name="connsiteY3" fmla="*/ 0 h 436067"/>
                <a:gd name="connsiteX4" fmla="*/ 1009667 w 1009667"/>
                <a:gd name="connsiteY4" fmla="*/ 314846 h 436067"/>
                <a:gd name="connsiteX5" fmla="*/ 695342 w 1009667"/>
                <a:gd name="connsiteY5" fmla="*/ 419621 h 436067"/>
                <a:gd name="connsiteX6" fmla="*/ 302510 w 1009667"/>
                <a:gd name="connsiteY6" fmla="*/ 413519 h 436067"/>
                <a:gd name="connsiteX7" fmla="*/ 42 w 1009667"/>
                <a:gd name="connsiteY7" fmla="*/ 300758 h 436067"/>
                <a:gd name="connsiteX8" fmla="*/ 120667 w 1009667"/>
                <a:gd name="connsiteY8" fmla="*/ 521 h 436067"/>
                <a:gd name="connsiteX0" fmla="*/ 72051 w 1009667"/>
                <a:gd name="connsiteY0" fmla="*/ 12726 h 436067"/>
                <a:gd name="connsiteX1" fmla="*/ 432091 w 1009667"/>
                <a:gd name="connsiteY1" fmla="*/ 84733 h 436067"/>
                <a:gd name="connsiteX2" fmla="*/ 752493 w 1009667"/>
                <a:gd name="connsiteY2" fmla="*/ 64021 h 436067"/>
                <a:gd name="connsiteX3" fmla="*/ 933963 w 1009667"/>
                <a:gd name="connsiteY3" fmla="*/ 0 h 436067"/>
                <a:gd name="connsiteX4" fmla="*/ 1009667 w 1009667"/>
                <a:gd name="connsiteY4" fmla="*/ 314846 h 436067"/>
                <a:gd name="connsiteX5" fmla="*/ 695342 w 1009667"/>
                <a:gd name="connsiteY5" fmla="*/ 419621 h 436067"/>
                <a:gd name="connsiteX6" fmla="*/ 302510 w 1009667"/>
                <a:gd name="connsiteY6" fmla="*/ 413519 h 436067"/>
                <a:gd name="connsiteX7" fmla="*/ 42 w 1009667"/>
                <a:gd name="connsiteY7" fmla="*/ 300758 h 436067"/>
                <a:gd name="connsiteX8" fmla="*/ 72051 w 1009667"/>
                <a:gd name="connsiteY8" fmla="*/ 12726 h 436067"/>
                <a:gd name="connsiteX0" fmla="*/ 72051 w 1009667"/>
                <a:gd name="connsiteY0" fmla="*/ 0 h 423341"/>
                <a:gd name="connsiteX1" fmla="*/ 432091 w 1009667"/>
                <a:gd name="connsiteY1" fmla="*/ 72007 h 423341"/>
                <a:gd name="connsiteX2" fmla="*/ 752493 w 1009667"/>
                <a:gd name="connsiteY2" fmla="*/ 51295 h 423341"/>
                <a:gd name="connsiteX3" fmla="*/ 936147 w 1009667"/>
                <a:gd name="connsiteY3" fmla="*/ 0 h 423341"/>
                <a:gd name="connsiteX4" fmla="*/ 1009667 w 1009667"/>
                <a:gd name="connsiteY4" fmla="*/ 302120 h 423341"/>
                <a:gd name="connsiteX5" fmla="*/ 695342 w 1009667"/>
                <a:gd name="connsiteY5" fmla="*/ 406895 h 423341"/>
                <a:gd name="connsiteX6" fmla="*/ 302510 w 1009667"/>
                <a:gd name="connsiteY6" fmla="*/ 400793 h 423341"/>
                <a:gd name="connsiteX7" fmla="*/ 42 w 1009667"/>
                <a:gd name="connsiteY7" fmla="*/ 288032 h 423341"/>
                <a:gd name="connsiteX8" fmla="*/ 72051 w 1009667"/>
                <a:gd name="connsiteY8" fmla="*/ 0 h 423341"/>
                <a:gd name="connsiteX0" fmla="*/ 72051 w 1009667"/>
                <a:gd name="connsiteY0" fmla="*/ 9029 h 432370"/>
                <a:gd name="connsiteX1" fmla="*/ 432091 w 1009667"/>
                <a:gd name="connsiteY1" fmla="*/ 81036 h 432370"/>
                <a:gd name="connsiteX2" fmla="*/ 752493 w 1009667"/>
                <a:gd name="connsiteY2" fmla="*/ 60324 h 432370"/>
                <a:gd name="connsiteX3" fmla="*/ 968393 w 1009667"/>
                <a:gd name="connsiteY3" fmla="*/ 0 h 432370"/>
                <a:gd name="connsiteX4" fmla="*/ 1009667 w 1009667"/>
                <a:gd name="connsiteY4" fmla="*/ 311149 h 432370"/>
                <a:gd name="connsiteX5" fmla="*/ 695342 w 1009667"/>
                <a:gd name="connsiteY5" fmla="*/ 415924 h 432370"/>
                <a:gd name="connsiteX6" fmla="*/ 302510 w 1009667"/>
                <a:gd name="connsiteY6" fmla="*/ 409822 h 432370"/>
                <a:gd name="connsiteX7" fmla="*/ 42 w 1009667"/>
                <a:gd name="connsiteY7" fmla="*/ 297061 h 432370"/>
                <a:gd name="connsiteX8" fmla="*/ 72051 w 1009667"/>
                <a:gd name="connsiteY8" fmla="*/ 9029 h 43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9667" h="432370">
                  <a:moveTo>
                    <a:pt x="72051" y="9029"/>
                  </a:moveTo>
                  <a:cubicBezTo>
                    <a:pt x="143339" y="46608"/>
                    <a:pt x="318684" y="72487"/>
                    <a:pt x="432091" y="81036"/>
                  </a:cubicBezTo>
                  <a:cubicBezTo>
                    <a:pt x="545498" y="89585"/>
                    <a:pt x="663109" y="73830"/>
                    <a:pt x="752493" y="60324"/>
                  </a:cubicBezTo>
                  <a:cubicBezTo>
                    <a:pt x="841877" y="46818"/>
                    <a:pt x="884752" y="43400"/>
                    <a:pt x="968393" y="0"/>
                  </a:cubicBezTo>
                  <a:cubicBezTo>
                    <a:pt x="984193" y="74050"/>
                    <a:pt x="1007434" y="240084"/>
                    <a:pt x="1009667" y="311149"/>
                  </a:cubicBezTo>
                  <a:cubicBezTo>
                    <a:pt x="932872" y="355648"/>
                    <a:pt x="813202" y="399478"/>
                    <a:pt x="695342" y="415924"/>
                  </a:cubicBezTo>
                  <a:cubicBezTo>
                    <a:pt x="577482" y="432370"/>
                    <a:pt x="418393" y="429632"/>
                    <a:pt x="302510" y="409822"/>
                  </a:cubicBezTo>
                  <a:cubicBezTo>
                    <a:pt x="186627" y="390012"/>
                    <a:pt x="91935" y="362322"/>
                    <a:pt x="42" y="297061"/>
                  </a:cubicBezTo>
                  <a:cubicBezTo>
                    <a:pt x="0" y="256406"/>
                    <a:pt x="614" y="50304"/>
                    <a:pt x="72051" y="9029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" name="Oval 140"/>
            <p:cNvSpPr/>
            <p:nvPr/>
          </p:nvSpPr>
          <p:spPr>
            <a:xfrm>
              <a:off x="7337332" y="3420526"/>
              <a:ext cx="216024" cy="21602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2" name="Oval 141"/>
            <p:cNvSpPr/>
            <p:nvPr/>
          </p:nvSpPr>
          <p:spPr>
            <a:xfrm>
              <a:off x="7380312" y="3852574"/>
              <a:ext cx="216024" cy="21602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3" name="Oval 142"/>
            <p:cNvSpPr/>
            <p:nvPr/>
          </p:nvSpPr>
          <p:spPr>
            <a:xfrm>
              <a:off x="7236296" y="4356630"/>
              <a:ext cx="216024" cy="21602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4" name="Oval 143"/>
            <p:cNvSpPr/>
            <p:nvPr/>
          </p:nvSpPr>
          <p:spPr>
            <a:xfrm>
              <a:off x="6948264" y="1980366"/>
              <a:ext cx="144016" cy="21602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Arc 6"/>
            <p:cNvSpPr/>
            <p:nvPr/>
          </p:nvSpPr>
          <p:spPr>
            <a:xfrm flipH="1">
              <a:off x="6948264" y="2196390"/>
              <a:ext cx="576064" cy="504056"/>
            </a:xfrm>
            <a:prstGeom prst="arc">
              <a:avLst>
                <a:gd name="adj1" fmla="val 296521"/>
                <a:gd name="adj2" fmla="val 4702615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46" name="Freeform 145"/>
            <p:cNvSpPr/>
            <p:nvPr/>
          </p:nvSpPr>
          <p:spPr>
            <a:xfrm rot="10195294" flipV="1">
              <a:off x="6143771" y="3396985"/>
              <a:ext cx="521192" cy="72715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6" name="Freeform 105"/>
          <p:cNvSpPr/>
          <p:nvPr/>
        </p:nvSpPr>
        <p:spPr>
          <a:xfrm rot="955612">
            <a:off x="1256699" y="3177095"/>
            <a:ext cx="415274" cy="108636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7" name="Freeform 106"/>
          <p:cNvSpPr/>
          <p:nvPr/>
        </p:nvSpPr>
        <p:spPr>
          <a:xfrm rot="20371969" flipH="1">
            <a:off x="2876872" y="3169829"/>
            <a:ext cx="407216" cy="108636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9" name="Freeform 108"/>
          <p:cNvSpPr/>
          <p:nvPr/>
        </p:nvSpPr>
        <p:spPr>
          <a:xfrm rot="7504836">
            <a:off x="1198268" y="2890807"/>
            <a:ext cx="521188" cy="82481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1" name="Freeform 150"/>
          <p:cNvSpPr/>
          <p:nvPr/>
        </p:nvSpPr>
        <p:spPr>
          <a:xfrm rot="5400000">
            <a:off x="1018679" y="3277188"/>
            <a:ext cx="521188" cy="82481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0" name="Freeform 149"/>
          <p:cNvSpPr/>
          <p:nvPr/>
        </p:nvSpPr>
        <p:spPr>
          <a:xfrm rot="4997620" flipV="1">
            <a:off x="2974733" y="3222680"/>
            <a:ext cx="521192" cy="72715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ounded Rectangle 2"/>
          <p:cNvSpPr/>
          <p:nvPr/>
        </p:nvSpPr>
        <p:spPr>
          <a:xfrm>
            <a:off x="4067944" y="188640"/>
            <a:ext cx="4824536" cy="3672408"/>
          </a:xfrm>
          <a:prstGeom prst="roundRect">
            <a:avLst>
              <a:gd name="adj" fmla="val 6871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1" name="Group 76"/>
          <p:cNvGrpSpPr/>
          <p:nvPr/>
        </p:nvGrpSpPr>
        <p:grpSpPr>
          <a:xfrm>
            <a:off x="4067943" y="1970273"/>
            <a:ext cx="4908905" cy="1386719"/>
            <a:chOff x="-1332656" y="3284984"/>
            <a:chExt cx="10609544" cy="2997094"/>
          </a:xfrm>
        </p:grpSpPr>
        <p:grpSp>
          <p:nvGrpSpPr>
            <p:cNvPr id="34" name="Group 146"/>
            <p:cNvGrpSpPr/>
            <p:nvPr/>
          </p:nvGrpSpPr>
          <p:grpSpPr>
            <a:xfrm rot="20078156">
              <a:off x="7572537" y="3284984"/>
              <a:ext cx="331374" cy="323286"/>
              <a:chOff x="4456035" y="44624"/>
              <a:chExt cx="1457890" cy="1422310"/>
            </a:xfrm>
          </p:grpSpPr>
          <p:cxnSp>
            <p:nvCxnSpPr>
              <p:cNvPr id="87" name="Straight Connector 2"/>
              <p:cNvCxnSpPr/>
              <p:nvPr/>
            </p:nvCxnSpPr>
            <p:spPr>
              <a:xfrm rot="1524040" flipV="1">
                <a:off x="5091190" y="389137"/>
                <a:ext cx="0" cy="1077797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Straight Connector 87"/>
              <p:cNvCxnSpPr/>
              <p:nvPr/>
            </p:nvCxnSpPr>
            <p:spPr>
              <a:xfrm rot="1524040" flipV="1">
                <a:off x="4456035" y="786799"/>
                <a:ext cx="1212522" cy="404174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Connector 88"/>
              <p:cNvCxnSpPr/>
              <p:nvPr/>
            </p:nvCxnSpPr>
            <p:spPr>
              <a:xfrm rot="1524040">
                <a:off x="4456035" y="854161"/>
                <a:ext cx="1212522" cy="269449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Straight Connector 89"/>
              <p:cNvCxnSpPr/>
              <p:nvPr/>
            </p:nvCxnSpPr>
            <p:spPr>
              <a:xfrm rot="1524040" flipV="1">
                <a:off x="5105577" y="532022"/>
                <a:ext cx="808348" cy="33681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/>
              <p:cNvCxnSpPr/>
              <p:nvPr/>
            </p:nvCxnSpPr>
            <p:spPr>
              <a:xfrm rot="1524040" flipH="1">
                <a:off x="5762553" y="677069"/>
                <a:ext cx="67362" cy="202087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Straight Connector 91"/>
              <p:cNvCxnSpPr/>
              <p:nvPr/>
            </p:nvCxnSpPr>
            <p:spPr>
              <a:xfrm rot="1524040" flipH="1">
                <a:off x="5701703" y="648175"/>
                <a:ext cx="67362" cy="202087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Straight Connector 43"/>
              <p:cNvCxnSpPr/>
              <p:nvPr/>
            </p:nvCxnSpPr>
            <p:spPr>
              <a:xfrm rot="1524040" flipH="1">
                <a:off x="5640853" y="619280"/>
                <a:ext cx="67362" cy="202087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" name="Pie 93"/>
              <p:cNvSpPr/>
              <p:nvPr/>
            </p:nvSpPr>
            <p:spPr>
              <a:xfrm rot="1328900">
                <a:off x="4676605" y="48073"/>
                <a:ext cx="471536" cy="471536"/>
              </a:xfrm>
              <a:prstGeom prst="pie">
                <a:avLst/>
              </a:prstGeom>
              <a:solidFill>
                <a:schemeClr val="tx1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  <p:sp>
            <p:nvSpPr>
              <p:cNvPr id="95" name="Oval 94"/>
              <p:cNvSpPr/>
              <p:nvPr/>
            </p:nvSpPr>
            <p:spPr>
              <a:xfrm>
                <a:off x="4716016" y="44624"/>
                <a:ext cx="432048" cy="432048"/>
              </a:xfrm>
              <a:prstGeom prst="ellips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2" name="Rectangle 4"/>
            <p:cNvSpPr/>
            <p:nvPr/>
          </p:nvSpPr>
          <p:spPr>
            <a:xfrm>
              <a:off x="3203617" y="4530811"/>
              <a:ext cx="4334013" cy="1751115"/>
            </a:xfrm>
            <a:prstGeom prst="rect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" name="Rectangle 42"/>
            <p:cNvSpPr/>
            <p:nvPr/>
          </p:nvSpPr>
          <p:spPr>
            <a:xfrm>
              <a:off x="3203617" y="3917921"/>
              <a:ext cx="700447" cy="2364005"/>
            </a:xfrm>
            <a:prstGeom prst="rect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4" name="Rectangle 43"/>
            <p:cNvSpPr/>
            <p:nvPr/>
          </p:nvSpPr>
          <p:spPr>
            <a:xfrm>
              <a:off x="7537631" y="3830365"/>
              <a:ext cx="1556914" cy="2451562"/>
            </a:xfrm>
            <a:prstGeom prst="rect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200"/>
            </a:p>
          </p:txBody>
        </p:sp>
        <p:sp>
          <p:nvSpPr>
            <p:cNvPr id="45" name="Rectangle 44"/>
            <p:cNvSpPr/>
            <p:nvPr/>
          </p:nvSpPr>
          <p:spPr>
            <a:xfrm>
              <a:off x="2328058" y="4511882"/>
              <a:ext cx="875558" cy="1225780"/>
            </a:xfrm>
            <a:prstGeom prst="rect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6" name="Rectangle 45"/>
            <p:cNvSpPr/>
            <p:nvPr/>
          </p:nvSpPr>
          <p:spPr>
            <a:xfrm>
              <a:off x="3904063" y="4080091"/>
              <a:ext cx="3633567" cy="43777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7" name="Rectangle 46"/>
            <p:cNvSpPr/>
            <p:nvPr/>
          </p:nvSpPr>
          <p:spPr>
            <a:xfrm>
              <a:off x="2284281" y="4074103"/>
              <a:ext cx="919336" cy="43777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8" name="Rectangle 47"/>
            <p:cNvSpPr/>
            <p:nvPr/>
          </p:nvSpPr>
          <p:spPr>
            <a:xfrm>
              <a:off x="3947841" y="4586137"/>
              <a:ext cx="612891" cy="350223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4676790" y="4586137"/>
              <a:ext cx="612891" cy="350223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5392513" y="4586137"/>
              <a:ext cx="612891" cy="350223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51" name="Rectangle 50"/>
            <p:cNvSpPr/>
            <p:nvPr/>
          </p:nvSpPr>
          <p:spPr>
            <a:xfrm>
              <a:off x="6136737" y="4586137"/>
              <a:ext cx="612891" cy="350223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52" name="Rectangle 51"/>
            <p:cNvSpPr/>
            <p:nvPr/>
          </p:nvSpPr>
          <p:spPr>
            <a:xfrm>
              <a:off x="6880962" y="4586137"/>
              <a:ext cx="612891" cy="350223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53" name="Rectangle 12"/>
            <p:cNvSpPr/>
            <p:nvPr/>
          </p:nvSpPr>
          <p:spPr>
            <a:xfrm>
              <a:off x="4079175" y="5066425"/>
              <a:ext cx="350223" cy="48155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" name="Rectangle 13"/>
            <p:cNvSpPr/>
            <p:nvPr/>
          </p:nvSpPr>
          <p:spPr>
            <a:xfrm>
              <a:off x="4692066" y="5066425"/>
              <a:ext cx="350223" cy="48155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5" name="Rectangle 14"/>
            <p:cNvSpPr/>
            <p:nvPr/>
          </p:nvSpPr>
          <p:spPr>
            <a:xfrm>
              <a:off x="5304957" y="5066425"/>
              <a:ext cx="350223" cy="48155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" name="Rectangle 55"/>
            <p:cNvSpPr/>
            <p:nvPr/>
          </p:nvSpPr>
          <p:spPr>
            <a:xfrm>
              <a:off x="6443182" y="5066425"/>
              <a:ext cx="350223" cy="48155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7012295" y="5066425"/>
              <a:ext cx="350223" cy="48155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8" name="Rectangle 57"/>
            <p:cNvSpPr/>
            <p:nvPr/>
          </p:nvSpPr>
          <p:spPr>
            <a:xfrm>
              <a:off x="3991619" y="5661296"/>
              <a:ext cx="1882450" cy="131334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9" name="Parallelogram 58"/>
            <p:cNvSpPr/>
            <p:nvPr/>
          </p:nvSpPr>
          <p:spPr>
            <a:xfrm rot="5400000">
              <a:off x="6334297" y="5735413"/>
              <a:ext cx="611773" cy="481557"/>
            </a:xfrm>
            <a:prstGeom prst="parallelogram">
              <a:avLst>
                <a:gd name="adj" fmla="val 0"/>
              </a:avLst>
            </a:prstGeom>
            <a:solidFill>
              <a:schemeClr val="accent1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0" name="Parallelogram 59"/>
            <p:cNvSpPr/>
            <p:nvPr/>
          </p:nvSpPr>
          <p:spPr>
            <a:xfrm rot="5400000" flipV="1">
              <a:off x="6858190" y="5735260"/>
              <a:ext cx="611773" cy="481557"/>
            </a:xfrm>
            <a:prstGeom prst="parallelogram">
              <a:avLst>
                <a:gd name="adj" fmla="val 0"/>
              </a:avLst>
            </a:prstGeom>
            <a:solidFill>
              <a:schemeClr val="accent1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1" name="Rectangle 60"/>
            <p:cNvSpPr/>
            <p:nvPr/>
          </p:nvSpPr>
          <p:spPr>
            <a:xfrm>
              <a:off x="7712742" y="3548769"/>
              <a:ext cx="43778" cy="5691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7800298" y="3986548"/>
              <a:ext cx="1476590" cy="4656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8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Meteorolog</a:t>
              </a:r>
              <a:endParaRPr lang="en-GB" sz="8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2371836" y="4555660"/>
              <a:ext cx="612891" cy="350223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4" name="Rectangle 63"/>
            <p:cNvSpPr/>
            <p:nvPr/>
          </p:nvSpPr>
          <p:spPr>
            <a:xfrm>
              <a:off x="2503170" y="5015327"/>
              <a:ext cx="350223" cy="48155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Rectangle 15"/>
            <p:cNvSpPr/>
            <p:nvPr/>
          </p:nvSpPr>
          <p:spPr>
            <a:xfrm>
              <a:off x="5874070" y="5066425"/>
              <a:ext cx="350223" cy="48155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8" name="Group 116"/>
            <p:cNvGrpSpPr/>
            <p:nvPr/>
          </p:nvGrpSpPr>
          <p:grpSpPr>
            <a:xfrm rot="10800000">
              <a:off x="7887854" y="3855684"/>
              <a:ext cx="262667" cy="393530"/>
              <a:chOff x="3242145" y="1284655"/>
              <a:chExt cx="1724614" cy="2909514"/>
            </a:xfrm>
          </p:grpSpPr>
          <p:sp>
            <p:nvSpPr>
              <p:cNvPr id="79" name="Isosceles Triangle 29"/>
              <p:cNvSpPr/>
              <p:nvPr/>
            </p:nvSpPr>
            <p:spPr>
              <a:xfrm rot="16200000">
                <a:off x="2499521" y="2155400"/>
                <a:ext cx="2781393" cy="1296145"/>
              </a:xfrm>
              <a:prstGeom prst="triangle">
                <a:avLst/>
              </a:prstGeom>
              <a:noFill/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40" name="Group 51"/>
              <p:cNvGrpSpPr/>
              <p:nvPr/>
            </p:nvGrpSpPr>
            <p:grpSpPr>
              <a:xfrm rot="731531" flipH="1">
                <a:off x="4043869" y="1284655"/>
                <a:ext cx="891094" cy="549104"/>
                <a:chOff x="2195736" y="1196752"/>
                <a:chExt cx="1296144" cy="792088"/>
              </a:xfrm>
              <a:solidFill>
                <a:srgbClr val="FFFF00"/>
              </a:solidFill>
            </p:grpSpPr>
            <p:sp>
              <p:nvSpPr>
                <p:cNvPr id="85" name="Freeform 84"/>
                <p:cNvSpPr/>
                <p:nvPr/>
              </p:nvSpPr>
              <p:spPr>
                <a:xfrm>
                  <a:off x="2195736" y="1484784"/>
                  <a:ext cx="1296144" cy="145366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144" h="145366">
                      <a:moveTo>
                        <a:pt x="0" y="0"/>
                      </a:moveTo>
                      <a:cubicBezTo>
                        <a:pt x="91440" y="45719"/>
                        <a:pt x="182880" y="91439"/>
                        <a:pt x="337625" y="112541"/>
                      </a:cubicBezTo>
                      <a:cubicBezTo>
                        <a:pt x="492370" y="133643"/>
                        <a:pt x="768715" y="145366"/>
                        <a:pt x="928468" y="126609"/>
                      </a:cubicBezTo>
                      <a:cubicBezTo>
                        <a:pt x="1088221" y="107852"/>
                        <a:pt x="1228150" y="36341"/>
                        <a:pt x="1296144" y="0"/>
                      </a:cubicBezTo>
                    </a:path>
                  </a:pathLst>
                </a:custGeom>
                <a:noFill/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86" name="Chord 85"/>
                <p:cNvSpPr/>
                <p:nvPr/>
              </p:nvSpPr>
              <p:spPr>
                <a:xfrm>
                  <a:off x="2483768" y="1196752"/>
                  <a:ext cx="720080" cy="792088"/>
                </a:xfrm>
                <a:prstGeom prst="chord">
                  <a:avLst>
                    <a:gd name="adj1" fmla="val 10765082"/>
                    <a:gd name="adj2" fmla="val 108958"/>
                  </a:avLst>
                </a:prstGeom>
                <a:noFill/>
                <a:ln w="381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81" name="Freeform 80"/>
              <p:cNvSpPr/>
              <p:nvPr/>
            </p:nvSpPr>
            <p:spPr>
              <a:xfrm rot="12921753" flipH="1">
                <a:off x="4379743" y="1949091"/>
                <a:ext cx="587016" cy="883440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noFill/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2" name="Oval 81"/>
              <p:cNvSpPr/>
              <p:nvPr/>
            </p:nvSpPr>
            <p:spPr>
              <a:xfrm flipH="1">
                <a:off x="4067944" y="2348880"/>
                <a:ext cx="56502" cy="178298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3" name="Oval 82"/>
              <p:cNvSpPr/>
              <p:nvPr/>
            </p:nvSpPr>
            <p:spPr>
              <a:xfrm flipH="1">
                <a:off x="3730973" y="2359424"/>
                <a:ext cx="56502" cy="178298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4" name="Arc 83"/>
              <p:cNvSpPr/>
              <p:nvPr/>
            </p:nvSpPr>
            <p:spPr>
              <a:xfrm rot="289876">
                <a:off x="3513868" y="2592193"/>
                <a:ext cx="671244" cy="550465"/>
              </a:xfrm>
              <a:prstGeom prst="arc">
                <a:avLst>
                  <a:gd name="adj1" fmla="val 166728"/>
                  <a:gd name="adj2" fmla="val 10426613"/>
                </a:avLst>
              </a:prstGeom>
              <a:noFill/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67" name="Rectangle 66"/>
            <p:cNvSpPr/>
            <p:nvPr/>
          </p:nvSpPr>
          <p:spPr>
            <a:xfrm>
              <a:off x="1635692" y="3917921"/>
              <a:ext cx="700447" cy="2364005"/>
            </a:xfrm>
            <a:prstGeom prst="rect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8" name="Rectangle 67"/>
            <p:cNvSpPr/>
            <p:nvPr/>
          </p:nvSpPr>
          <p:spPr>
            <a:xfrm>
              <a:off x="-1332656" y="4530811"/>
              <a:ext cx="2965861" cy="1751115"/>
            </a:xfrm>
            <a:prstGeom prst="rect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9" name="Rectangle 68"/>
            <p:cNvSpPr/>
            <p:nvPr/>
          </p:nvSpPr>
          <p:spPr>
            <a:xfrm>
              <a:off x="-1332656" y="4080091"/>
              <a:ext cx="2965862" cy="43777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0" name="Rectangle 69"/>
            <p:cNvSpPr/>
            <p:nvPr/>
          </p:nvSpPr>
          <p:spPr>
            <a:xfrm>
              <a:off x="232312" y="4586137"/>
              <a:ext cx="612891" cy="350223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71" name="Rectangle 70"/>
            <p:cNvSpPr/>
            <p:nvPr/>
          </p:nvSpPr>
          <p:spPr>
            <a:xfrm>
              <a:off x="976537" y="4586137"/>
              <a:ext cx="612891" cy="350223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72" name="Rectangle 71"/>
            <p:cNvSpPr/>
            <p:nvPr/>
          </p:nvSpPr>
          <p:spPr>
            <a:xfrm>
              <a:off x="538757" y="5066425"/>
              <a:ext cx="350223" cy="48155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Rectangle 72"/>
            <p:cNvSpPr/>
            <p:nvPr/>
          </p:nvSpPr>
          <p:spPr>
            <a:xfrm>
              <a:off x="1107870" y="5066425"/>
              <a:ext cx="350223" cy="48155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4" name="Rectangle 15"/>
            <p:cNvSpPr/>
            <p:nvPr/>
          </p:nvSpPr>
          <p:spPr>
            <a:xfrm>
              <a:off x="-30355" y="5066425"/>
              <a:ext cx="350223" cy="48155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Rectangle 15"/>
            <p:cNvSpPr/>
            <p:nvPr/>
          </p:nvSpPr>
          <p:spPr>
            <a:xfrm>
              <a:off x="-612576" y="5085184"/>
              <a:ext cx="350223" cy="48155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6" name="Rectangle 15"/>
            <p:cNvSpPr/>
            <p:nvPr/>
          </p:nvSpPr>
          <p:spPr>
            <a:xfrm>
              <a:off x="-1188640" y="5085184"/>
              <a:ext cx="350223" cy="48155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7" name="Rectangle 76"/>
            <p:cNvSpPr/>
            <p:nvPr/>
          </p:nvSpPr>
          <p:spPr>
            <a:xfrm>
              <a:off x="-540568" y="4581128"/>
              <a:ext cx="612891" cy="350223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78" name="Rectangle 77"/>
            <p:cNvSpPr/>
            <p:nvPr/>
          </p:nvSpPr>
          <p:spPr>
            <a:xfrm>
              <a:off x="-1297475" y="4581128"/>
              <a:ext cx="612891" cy="350223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102" name="TextBox 101"/>
          <p:cNvSpPr txBox="1"/>
          <p:nvPr/>
        </p:nvSpPr>
        <p:spPr>
          <a:xfrm>
            <a:off x="4139952" y="260648"/>
            <a:ext cx="201622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0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The </a:t>
            </a:r>
          </a:p>
          <a:p>
            <a:r>
              <a:rPr lang="en-GB" sz="40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Ice </a:t>
            </a:r>
          </a:p>
          <a:p>
            <a:r>
              <a:rPr lang="en-GB" sz="40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House</a:t>
            </a:r>
            <a:endParaRPr lang="en-GB" sz="40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Freeform 103"/>
          <p:cNvSpPr/>
          <p:nvPr/>
        </p:nvSpPr>
        <p:spPr>
          <a:xfrm>
            <a:off x="5032375" y="3349625"/>
            <a:ext cx="2344738" cy="390525"/>
          </a:xfrm>
          <a:custGeom>
            <a:avLst/>
            <a:gdLst>
              <a:gd name="connsiteX0" fmla="*/ 1206500 w 2344738"/>
              <a:gd name="connsiteY0" fmla="*/ 3175 h 390525"/>
              <a:gd name="connsiteX1" fmla="*/ 711200 w 2344738"/>
              <a:gd name="connsiteY1" fmla="*/ 31750 h 390525"/>
              <a:gd name="connsiteX2" fmla="*/ 1044575 w 2344738"/>
              <a:gd name="connsiteY2" fmla="*/ 98425 h 390525"/>
              <a:gd name="connsiteX3" fmla="*/ 396875 w 2344738"/>
              <a:gd name="connsiteY3" fmla="*/ 155575 h 390525"/>
              <a:gd name="connsiteX4" fmla="*/ 863600 w 2344738"/>
              <a:gd name="connsiteY4" fmla="*/ 212725 h 390525"/>
              <a:gd name="connsiteX5" fmla="*/ 111125 w 2344738"/>
              <a:gd name="connsiteY5" fmla="*/ 307975 h 390525"/>
              <a:gd name="connsiteX6" fmla="*/ 1530350 w 2344738"/>
              <a:gd name="connsiteY6" fmla="*/ 384175 h 390525"/>
              <a:gd name="connsiteX7" fmla="*/ 2311400 w 2344738"/>
              <a:gd name="connsiteY7" fmla="*/ 346075 h 390525"/>
              <a:gd name="connsiteX8" fmla="*/ 1730375 w 2344738"/>
              <a:gd name="connsiteY8" fmla="*/ 260350 h 390525"/>
              <a:gd name="connsiteX9" fmla="*/ 2035175 w 2344738"/>
              <a:gd name="connsiteY9" fmla="*/ 165100 h 390525"/>
              <a:gd name="connsiteX10" fmla="*/ 1625600 w 2344738"/>
              <a:gd name="connsiteY10" fmla="*/ 136525 h 390525"/>
              <a:gd name="connsiteX11" fmla="*/ 1787525 w 2344738"/>
              <a:gd name="connsiteY11" fmla="*/ 41275 h 390525"/>
              <a:gd name="connsiteX12" fmla="*/ 1111250 w 2344738"/>
              <a:gd name="connsiteY12" fmla="*/ 12700 h 390525"/>
              <a:gd name="connsiteX13" fmla="*/ 1206500 w 2344738"/>
              <a:gd name="connsiteY13" fmla="*/ 3175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44738" h="390525">
                <a:moveTo>
                  <a:pt x="1206500" y="3175"/>
                </a:moveTo>
                <a:cubicBezTo>
                  <a:pt x="1139825" y="6350"/>
                  <a:pt x="738188" y="15875"/>
                  <a:pt x="711200" y="31750"/>
                </a:cubicBezTo>
                <a:cubicBezTo>
                  <a:pt x="684213" y="47625"/>
                  <a:pt x="1096963" y="77788"/>
                  <a:pt x="1044575" y="98425"/>
                </a:cubicBezTo>
                <a:cubicBezTo>
                  <a:pt x="992188" y="119063"/>
                  <a:pt x="427038" y="136525"/>
                  <a:pt x="396875" y="155575"/>
                </a:cubicBezTo>
                <a:cubicBezTo>
                  <a:pt x="366713" y="174625"/>
                  <a:pt x="911225" y="187325"/>
                  <a:pt x="863600" y="212725"/>
                </a:cubicBezTo>
                <a:cubicBezTo>
                  <a:pt x="815975" y="238125"/>
                  <a:pt x="0" y="279400"/>
                  <a:pt x="111125" y="307975"/>
                </a:cubicBezTo>
                <a:cubicBezTo>
                  <a:pt x="222250" y="336550"/>
                  <a:pt x="1163638" y="377825"/>
                  <a:pt x="1530350" y="384175"/>
                </a:cubicBezTo>
                <a:cubicBezTo>
                  <a:pt x="1897063" y="390525"/>
                  <a:pt x="2278063" y="366713"/>
                  <a:pt x="2311400" y="346075"/>
                </a:cubicBezTo>
                <a:cubicBezTo>
                  <a:pt x="2344738" y="325438"/>
                  <a:pt x="1776412" y="290512"/>
                  <a:pt x="1730375" y="260350"/>
                </a:cubicBezTo>
                <a:cubicBezTo>
                  <a:pt x="1684338" y="230188"/>
                  <a:pt x="2052637" y="185737"/>
                  <a:pt x="2035175" y="165100"/>
                </a:cubicBezTo>
                <a:cubicBezTo>
                  <a:pt x="2017713" y="144463"/>
                  <a:pt x="1666875" y="157163"/>
                  <a:pt x="1625600" y="136525"/>
                </a:cubicBezTo>
                <a:cubicBezTo>
                  <a:pt x="1584325" y="115888"/>
                  <a:pt x="1873250" y="61912"/>
                  <a:pt x="1787525" y="41275"/>
                </a:cubicBezTo>
                <a:cubicBezTo>
                  <a:pt x="1701800" y="20638"/>
                  <a:pt x="1216025" y="17463"/>
                  <a:pt x="1111250" y="12700"/>
                </a:cubicBezTo>
                <a:cubicBezTo>
                  <a:pt x="1006475" y="7937"/>
                  <a:pt x="1273175" y="0"/>
                  <a:pt x="1206500" y="3175"/>
                </a:cubicBezTo>
                <a:close/>
              </a:path>
            </a:pathLst>
          </a:custGeom>
          <a:solidFill>
            <a:srgbClr val="33CC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5" name="Oval 104"/>
          <p:cNvSpPr/>
          <p:nvPr/>
        </p:nvSpPr>
        <p:spPr>
          <a:xfrm>
            <a:off x="6228184" y="2708275"/>
            <a:ext cx="144016" cy="144016"/>
          </a:xfrm>
          <a:prstGeom prst="ellipse">
            <a:avLst/>
          </a:prstGeom>
          <a:solidFill>
            <a:srgbClr val="33CC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13" name="Group 112"/>
          <p:cNvGrpSpPr/>
          <p:nvPr/>
        </p:nvGrpSpPr>
        <p:grpSpPr>
          <a:xfrm>
            <a:off x="1403647" y="1781290"/>
            <a:ext cx="1728192" cy="3519918"/>
            <a:chOff x="2411760" y="1349242"/>
            <a:chExt cx="1728192" cy="3519918"/>
          </a:xfrm>
        </p:grpSpPr>
        <p:sp>
          <p:nvSpPr>
            <p:cNvPr id="114" name="Oval 113"/>
            <p:cNvSpPr/>
            <p:nvPr/>
          </p:nvSpPr>
          <p:spPr>
            <a:xfrm>
              <a:off x="2411760" y="2636912"/>
              <a:ext cx="1728192" cy="2232248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5" name="Oval 114"/>
            <p:cNvSpPr/>
            <p:nvPr/>
          </p:nvSpPr>
          <p:spPr>
            <a:xfrm>
              <a:off x="2699792" y="1628800"/>
              <a:ext cx="1152128" cy="1152128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6" name="Oval 115"/>
            <p:cNvSpPr/>
            <p:nvPr/>
          </p:nvSpPr>
          <p:spPr>
            <a:xfrm>
              <a:off x="3131840" y="2060848"/>
              <a:ext cx="288032" cy="216024"/>
            </a:xfrm>
            <a:prstGeom prst="ellipse">
              <a:avLst/>
            </a:pr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7" name="Group 7"/>
            <p:cNvGrpSpPr/>
            <p:nvPr/>
          </p:nvGrpSpPr>
          <p:grpSpPr>
            <a:xfrm>
              <a:off x="2771800" y="1349242"/>
              <a:ext cx="936104" cy="586640"/>
              <a:chOff x="1628371" y="2996952"/>
              <a:chExt cx="1275498" cy="874449"/>
            </a:xfrm>
          </p:grpSpPr>
          <p:sp>
            <p:nvSpPr>
              <p:cNvPr id="130" name="Chord 11"/>
              <p:cNvSpPr/>
              <p:nvPr/>
            </p:nvSpPr>
            <p:spPr>
              <a:xfrm flipH="1">
                <a:off x="1923736" y="2996952"/>
                <a:ext cx="708610" cy="874449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solidFill>
                <a:schemeClr val="tx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1" name="Freeform 10"/>
              <p:cNvSpPr/>
              <p:nvPr/>
            </p:nvSpPr>
            <p:spPr>
              <a:xfrm flipH="1">
                <a:off x="1628371" y="3344752"/>
                <a:ext cx="1275498" cy="160482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118" name="Group 27"/>
            <p:cNvGrpSpPr/>
            <p:nvPr/>
          </p:nvGrpSpPr>
          <p:grpSpPr>
            <a:xfrm>
              <a:off x="2771757" y="2555875"/>
              <a:ext cx="1292532" cy="1336675"/>
              <a:chOff x="2771757" y="2555875"/>
              <a:chExt cx="1292532" cy="1336675"/>
            </a:xfrm>
          </p:grpSpPr>
          <p:sp>
            <p:nvSpPr>
              <p:cNvPr id="122" name="Freeform 121"/>
              <p:cNvSpPr/>
              <p:nvPr/>
            </p:nvSpPr>
            <p:spPr>
              <a:xfrm>
                <a:off x="2771757" y="2555875"/>
                <a:ext cx="1009667" cy="432370"/>
              </a:xfrm>
              <a:custGeom>
                <a:avLst/>
                <a:gdLst>
                  <a:gd name="connsiteX0" fmla="*/ 177800 w 1058862"/>
                  <a:gd name="connsiteY0" fmla="*/ 92075 h 527050"/>
                  <a:gd name="connsiteX1" fmla="*/ 454025 w 1058862"/>
                  <a:gd name="connsiteY1" fmla="*/ 149225 h 527050"/>
                  <a:gd name="connsiteX2" fmla="*/ 739775 w 1058862"/>
                  <a:gd name="connsiteY2" fmla="*/ 120650 h 527050"/>
                  <a:gd name="connsiteX3" fmla="*/ 958850 w 1058862"/>
                  <a:gd name="connsiteY3" fmla="*/ 44450 h 527050"/>
                  <a:gd name="connsiteX4" fmla="*/ 1016000 w 1058862"/>
                  <a:gd name="connsiteY4" fmla="*/ 387350 h 527050"/>
                  <a:gd name="connsiteX5" fmla="*/ 701675 w 1058862"/>
                  <a:gd name="connsiteY5" fmla="*/ 492125 h 527050"/>
                  <a:gd name="connsiteX6" fmla="*/ 311150 w 1058862"/>
                  <a:gd name="connsiteY6" fmla="*/ 511175 h 527050"/>
                  <a:gd name="connsiteX7" fmla="*/ 25400 w 1058862"/>
                  <a:gd name="connsiteY7" fmla="*/ 396875 h 527050"/>
                  <a:gd name="connsiteX8" fmla="*/ 177800 w 1058862"/>
                  <a:gd name="connsiteY8" fmla="*/ 92075 h 527050"/>
                  <a:gd name="connsiteX0" fmla="*/ 151784 w 1060255"/>
                  <a:gd name="connsiteY0" fmla="*/ 85229 h 527050"/>
                  <a:gd name="connsiteX1" fmla="*/ 455418 w 1060255"/>
                  <a:gd name="connsiteY1" fmla="*/ 149225 h 527050"/>
                  <a:gd name="connsiteX2" fmla="*/ 741168 w 1060255"/>
                  <a:gd name="connsiteY2" fmla="*/ 120650 h 527050"/>
                  <a:gd name="connsiteX3" fmla="*/ 960243 w 1060255"/>
                  <a:gd name="connsiteY3" fmla="*/ 44450 h 527050"/>
                  <a:gd name="connsiteX4" fmla="*/ 1017393 w 1060255"/>
                  <a:gd name="connsiteY4" fmla="*/ 387350 h 527050"/>
                  <a:gd name="connsiteX5" fmla="*/ 703068 w 1060255"/>
                  <a:gd name="connsiteY5" fmla="*/ 492125 h 527050"/>
                  <a:gd name="connsiteX6" fmla="*/ 312543 w 1060255"/>
                  <a:gd name="connsiteY6" fmla="*/ 511175 h 527050"/>
                  <a:gd name="connsiteX7" fmla="*/ 26793 w 1060255"/>
                  <a:gd name="connsiteY7" fmla="*/ 396875 h 527050"/>
                  <a:gd name="connsiteX8" fmla="*/ 151784 w 1060255"/>
                  <a:gd name="connsiteY8" fmla="*/ 85229 h 527050"/>
                  <a:gd name="connsiteX0" fmla="*/ 151784 w 1060255"/>
                  <a:gd name="connsiteY0" fmla="*/ 85229 h 527050"/>
                  <a:gd name="connsiteX1" fmla="*/ 455418 w 1060255"/>
                  <a:gd name="connsiteY1" fmla="*/ 149225 h 527050"/>
                  <a:gd name="connsiteX2" fmla="*/ 741168 w 1060255"/>
                  <a:gd name="connsiteY2" fmla="*/ 120650 h 527050"/>
                  <a:gd name="connsiteX3" fmla="*/ 960243 w 1060255"/>
                  <a:gd name="connsiteY3" fmla="*/ 44450 h 527050"/>
                  <a:gd name="connsiteX4" fmla="*/ 1017393 w 1060255"/>
                  <a:gd name="connsiteY4" fmla="*/ 387350 h 527050"/>
                  <a:gd name="connsiteX5" fmla="*/ 703068 w 1060255"/>
                  <a:gd name="connsiteY5" fmla="*/ 492125 h 527050"/>
                  <a:gd name="connsiteX6" fmla="*/ 312543 w 1060255"/>
                  <a:gd name="connsiteY6" fmla="*/ 511175 h 527050"/>
                  <a:gd name="connsiteX7" fmla="*/ 26793 w 1060255"/>
                  <a:gd name="connsiteY7" fmla="*/ 396875 h 527050"/>
                  <a:gd name="connsiteX8" fmla="*/ 151784 w 1060255"/>
                  <a:gd name="connsiteY8" fmla="*/ 85229 h 527050"/>
                  <a:gd name="connsiteX0" fmla="*/ 151784 w 1060255"/>
                  <a:gd name="connsiteY0" fmla="*/ 85229 h 527050"/>
                  <a:gd name="connsiteX1" fmla="*/ 439817 w 1060255"/>
                  <a:gd name="connsiteY1" fmla="*/ 157237 h 527050"/>
                  <a:gd name="connsiteX2" fmla="*/ 741168 w 1060255"/>
                  <a:gd name="connsiteY2" fmla="*/ 120650 h 527050"/>
                  <a:gd name="connsiteX3" fmla="*/ 960243 w 1060255"/>
                  <a:gd name="connsiteY3" fmla="*/ 44450 h 527050"/>
                  <a:gd name="connsiteX4" fmla="*/ 1017393 w 1060255"/>
                  <a:gd name="connsiteY4" fmla="*/ 387350 h 527050"/>
                  <a:gd name="connsiteX5" fmla="*/ 703068 w 1060255"/>
                  <a:gd name="connsiteY5" fmla="*/ 492125 h 527050"/>
                  <a:gd name="connsiteX6" fmla="*/ 312543 w 1060255"/>
                  <a:gd name="connsiteY6" fmla="*/ 511175 h 527050"/>
                  <a:gd name="connsiteX7" fmla="*/ 26793 w 1060255"/>
                  <a:gd name="connsiteY7" fmla="*/ 396875 h 527050"/>
                  <a:gd name="connsiteX8" fmla="*/ 151784 w 1060255"/>
                  <a:gd name="connsiteY8" fmla="*/ 85229 h 527050"/>
                  <a:gd name="connsiteX0" fmla="*/ 151784 w 1060255"/>
                  <a:gd name="connsiteY0" fmla="*/ 79131 h 520952"/>
                  <a:gd name="connsiteX1" fmla="*/ 439817 w 1060255"/>
                  <a:gd name="connsiteY1" fmla="*/ 151139 h 520952"/>
                  <a:gd name="connsiteX2" fmla="*/ 799857 w 1060255"/>
                  <a:gd name="connsiteY2" fmla="*/ 151139 h 520952"/>
                  <a:gd name="connsiteX3" fmla="*/ 960243 w 1060255"/>
                  <a:gd name="connsiteY3" fmla="*/ 38352 h 520952"/>
                  <a:gd name="connsiteX4" fmla="*/ 1017393 w 1060255"/>
                  <a:gd name="connsiteY4" fmla="*/ 381252 h 520952"/>
                  <a:gd name="connsiteX5" fmla="*/ 703068 w 1060255"/>
                  <a:gd name="connsiteY5" fmla="*/ 486027 h 520952"/>
                  <a:gd name="connsiteX6" fmla="*/ 312543 w 1060255"/>
                  <a:gd name="connsiteY6" fmla="*/ 505077 h 520952"/>
                  <a:gd name="connsiteX7" fmla="*/ 26793 w 1060255"/>
                  <a:gd name="connsiteY7" fmla="*/ 390777 h 520952"/>
                  <a:gd name="connsiteX8" fmla="*/ 151784 w 1060255"/>
                  <a:gd name="connsiteY8" fmla="*/ 79131 h 520952"/>
                  <a:gd name="connsiteX0" fmla="*/ 151784 w 1060255"/>
                  <a:gd name="connsiteY0" fmla="*/ 82583 h 524404"/>
                  <a:gd name="connsiteX1" fmla="*/ 439817 w 1060255"/>
                  <a:gd name="connsiteY1" fmla="*/ 154591 h 524404"/>
                  <a:gd name="connsiteX2" fmla="*/ 760219 w 1060255"/>
                  <a:gd name="connsiteY2" fmla="*/ 133879 h 524404"/>
                  <a:gd name="connsiteX3" fmla="*/ 960243 w 1060255"/>
                  <a:gd name="connsiteY3" fmla="*/ 41804 h 524404"/>
                  <a:gd name="connsiteX4" fmla="*/ 1017393 w 1060255"/>
                  <a:gd name="connsiteY4" fmla="*/ 384704 h 524404"/>
                  <a:gd name="connsiteX5" fmla="*/ 703068 w 1060255"/>
                  <a:gd name="connsiteY5" fmla="*/ 489479 h 524404"/>
                  <a:gd name="connsiteX6" fmla="*/ 312543 w 1060255"/>
                  <a:gd name="connsiteY6" fmla="*/ 508529 h 524404"/>
                  <a:gd name="connsiteX7" fmla="*/ 26793 w 1060255"/>
                  <a:gd name="connsiteY7" fmla="*/ 394229 h 524404"/>
                  <a:gd name="connsiteX8" fmla="*/ 151784 w 1060255"/>
                  <a:gd name="connsiteY8" fmla="*/ 82583 h 524404"/>
                  <a:gd name="connsiteX0" fmla="*/ 151784 w 1060255"/>
                  <a:gd name="connsiteY0" fmla="*/ 40779 h 482600"/>
                  <a:gd name="connsiteX1" fmla="*/ 439817 w 1060255"/>
                  <a:gd name="connsiteY1" fmla="*/ 112787 h 482600"/>
                  <a:gd name="connsiteX2" fmla="*/ 760219 w 1060255"/>
                  <a:gd name="connsiteY2" fmla="*/ 92075 h 482600"/>
                  <a:gd name="connsiteX3" fmla="*/ 960243 w 1060255"/>
                  <a:gd name="connsiteY3" fmla="*/ 0 h 482600"/>
                  <a:gd name="connsiteX4" fmla="*/ 1017393 w 1060255"/>
                  <a:gd name="connsiteY4" fmla="*/ 342900 h 482600"/>
                  <a:gd name="connsiteX5" fmla="*/ 703068 w 1060255"/>
                  <a:gd name="connsiteY5" fmla="*/ 447675 h 482600"/>
                  <a:gd name="connsiteX6" fmla="*/ 312543 w 1060255"/>
                  <a:gd name="connsiteY6" fmla="*/ 466725 h 482600"/>
                  <a:gd name="connsiteX7" fmla="*/ 26793 w 1060255"/>
                  <a:gd name="connsiteY7" fmla="*/ 352425 h 482600"/>
                  <a:gd name="connsiteX8" fmla="*/ 151784 w 1060255"/>
                  <a:gd name="connsiteY8" fmla="*/ 40779 h 482600"/>
                  <a:gd name="connsiteX0" fmla="*/ 151784 w 1060255"/>
                  <a:gd name="connsiteY0" fmla="*/ 40779 h 482600"/>
                  <a:gd name="connsiteX1" fmla="*/ 439817 w 1060255"/>
                  <a:gd name="connsiteY1" fmla="*/ 112787 h 482600"/>
                  <a:gd name="connsiteX2" fmla="*/ 760219 w 1060255"/>
                  <a:gd name="connsiteY2" fmla="*/ 92075 h 482600"/>
                  <a:gd name="connsiteX3" fmla="*/ 960243 w 1060255"/>
                  <a:gd name="connsiteY3" fmla="*/ 0 h 482600"/>
                  <a:gd name="connsiteX4" fmla="*/ 1017393 w 1060255"/>
                  <a:gd name="connsiteY4" fmla="*/ 342900 h 482600"/>
                  <a:gd name="connsiteX5" fmla="*/ 703068 w 1060255"/>
                  <a:gd name="connsiteY5" fmla="*/ 447675 h 482600"/>
                  <a:gd name="connsiteX6" fmla="*/ 312543 w 1060255"/>
                  <a:gd name="connsiteY6" fmla="*/ 466725 h 482600"/>
                  <a:gd name="connsiteX7" fmla="*/ 26793 w 1060255"/>
                  <a:gd name="connsiteY7" fmla="*/ 352425 h 482600"/>
                  <a:gd name="connsiteX8" fmla="*/ 151784 w 1060255"/>
                  <a:gd name="connsiteY8" fmla="*/ 40779 h 482600"/>
                  <a:gd name="connsiteX0" fmla="*/ 151784 w 1017393"/>
                  <a:gd name="connsiteY0" fmla="*/ 40779 h 482600"/>
                  <a:gd name="connsiteX1" fmla="*/ 439817 w 1017393"/>
                  <a:gd name="connsiteY1" fmla="*/ 112787 h 482600"/>
                  <a:gd name="connsiteX2" fmla="*/ 760219 w 1017393"/>
                  <a:gd name="connsiteY2" fmla="*/ 92075 h 482600"/>
                  <a:gd name="connsiteX3" fmla="*/ 960243 w 1017393"/>
                  <a:gd name="connsiteY3" fmla="*/ 0 h 482600"/>
                  <a:gd name="connsiteX4" fmla="*/ 1017393 w 1017393"/>
                  <a:gd name="connsiteY4" fmla="*/ 342900 h 482600"/>
                  <a:gd name="connsiteX5" fmla="*/ 703068 w 1017393"/>
                  <a:gd name="connsiteY5" fmla="*/ 447675 h 482600"/>
                  <a:gd name="connsiteX6" fmla="*/ 312543 w 1017393"/>
                  <a:gd name="connsiteY6" fmla="*/ 466725 h 482600"/>
                  <a:gd name="connsiteX7" fmla="*/ 26793 w 1017393"/>
                  <a:gd name="connsiteY7" fmla="*/ 352425 h 482600"/>
                  <a:gd name="connsiteX8" fmla="*/ 151784 w 1017393"/>
                  <a:gd name="connsiteY8" fmla="*/ 40779 h 482600"/>
                  <a:gd name="connsiteX0" fmla="*/ 151784 w 1017393"/>
                  <a:gd name="connsiteY0" fmla="*/ 40779 h 482600"/>
                  <a:gd name="connsiteX1" fmla="*/ 439817 w 1017393"/>
                  <a:gd name="connsiteY1" fmla="*/ 112787 h 482600"/>
                  <a:gd name="connsiteX2" fmla="*/ 760219 w 1017393"/>
                  <a:gd name="connsiteY2" fmla="*/ 92075 h 482600"/>
                  <a:gd name="connsiteX3" fmla="*/ 960243 w 1017393"/>
                  <a:gd name="connsiteY3" fmla="*/ 0 h 482600"/>
                  <a:gd name="connsiteX4" fmla="*/ 1017393 w 1017393"/>
                  <a:gd name="connsiteY4" fmla="*/ 342900 h 482600"/>
                  <a:gd name="connsiteX5" fmla="*/ 703068 w 1017393"/>
                  <a:gd name="connsiteY5" fmla="*/ 447675 h 482600"/>
                  <a:gd name="connsiteX6" fmla="*/ 312543 w 1017393"/>
                  <a:gd name="connsiteY6" fmla="*/ 466725 h 482600"/>
                  <a:gd name="connsiteX7" fmla="*/ 26793 w 1017393"/>
                  <a:gd name="connsiteY7" fmla="*/ 352425 h 482600"/>
                  <a:gd name="connsiteX8" fmla="*/ 151784 w 1017393"/>
                  <a:gd name="connsiteY8" fmla="*/ 40779 h 482600"/>
                  <a:gd name="connsiteX0" fmla="*/ 151784 w 1017393"/>
                  <a:gd name="connsiteY0" fmla="*/ 40779 h 482600"/>
                  <a:gd name="connsiteX1" fmla="*/ 439817 w 1017393"/>
                  <a:gd name="connsiteY1" fmla="*/ 112787 h 482600"/>
                  <a:gd name="connsiteX2" fmla="*/ 760219 w 1017393"/>
                  <a:gd name="connsiteY2" fmla="*/ 92075 h 482600"/>
                  <a:gd name="connsiteX3" fmla="*/ 960243 w 1017393"/>
                  <a:gd name="connsiteY3" fmla="*/ 0 h 482600"/>
                  <a:gd name="connsiteX4" fmla="*/ 1017393 w 1017393"/>
                  <a:gd name="connsiteY4" fmla="*/ 342900 h 482600"/>
                  <a:gd name="connsiteX5" fmla="*/ 703068 w 1017393"/>
                  <a:gd name="connsiteY5" fmla="*/ 447675 h 482600"/>
                  <a:gd name="connsiteX6" fmla="*/ 312543 w 1017393"/>
                  <a:gd name="connsiteY6" fmla="*/ 466725 h 482600"/>
                  <a:gd name="connsiteX7" fmla="*/ 26793 w 1017393"/>
                  <a:gd name="connsiteY7" fmla="*/ 352425 h 482600"/>
                  <a:gd name="connsiteX8" fmla="*/ 151784 w 1017393"/>
                  <a:gd name="connsiteY8" fmla="*/ 40779 h 482600"/>
                  <a:gd name="connsiteX0" fmla="*/ 151400 w 1017009"/>
                  <a:gd name="connsiteY0" fmla="*/ 40779 h 464121"/>
                  <a:gd name="connsiteX1" fmla="*/ 439433 w 1017009"/>
                  <a:gd name="connsiteY1" fmla="*/ 112787 h 464121"/>
                  <a:gd name="connsiteX2" fmla="*/ 759835 w 1017009"/>
                  <a:gd name="connsiteY2" fmla="*/ 92075 h 464121"/>
                  <a:gd name="connsiteX3" fmla="*/ 959859 w 1017009"/>
                  <a:gd name="connsiteY3" fmla="*/ 0 h 464121"/>
                  <a:gd name="connsiteX4" fmla="*/ 1017009 w 1017009"/>
                  <a:gd name="connsiteY4" fmla="*/ 342900 h 464121"/>
                  <a:gd name="connsiteX5" fmla="*/ 702684 w 1017009"/>
                  <a:gd name="connsiteY5" fmla="*/ 447675 h 464121"/>
                  <a:gd name="connsiteX6" fmla="*/ 309852 w 1017009"/>
                  <a:gd name="connsiteY6" fmla="*/ 441573 h 464121"/>
                  <a:gd name="connsiteX7" fmla="*/ 26409 w 1017009"/>
                  <a:gd name="connsiteY7" fmla="*/ 352425 h 464121"/>
                  <a:gd name="connsiteX8" fmla="*/ 151400 w 1017009"/>
                  <a:gd name="connsiteY8" fmla="*/ 40779 h 464121"/>
                  <a:gd name="connsiteX0" fmla="*/ 148250 w 1013859"/>
                  <a:gd name="connsiteY0" fmla="*/ 40779 h 464121"/>
                  <a:gd name="connsiteX1" fmla="*/ 436283 w 1013859"/>
                  <a:gd name="connsiteY1" fmla="*/ 112787 h 464121"/>
                  <a:gd name="connsiteX2" fmla="*/ 756685 w 1013859"/>
                  <a:gd name="connsiteY2" fmla="*/ 92075 h 464121"/>
                  <a:gd name="connsiteX3" fmla="*/ 956709 w 1013859"/>
                  <a:gd name="connsiteY3" fmla="*/ 0 h 464121"/>
                  <a:gd name="connsiteX4" fmla="*/ 1013859 w 1013859"/>
                  <a:gd name="connsiteY4" fmla="*/ 342900 h 464121"/>
                  <a:gd name="connsiteX5" fmla="*/ 699534 w 1013859"/>
                  <a:gd name="connsiteY5" fmla="*/ 447675 h 464121"/>
                  <a:gd name="connsiteX6" fmla="*/ 306702 w 1013859"/>
                  <a:gd name="connsiteY6" fmla="*/ 441573 h 464121"/>
                  <a:gd name="connsiteX7" fmla="*/ 26409 w 1013859"/>
                  <a:gd name="connsiteY7" fmla="*/ 353814 h 464121"/>
                  <a:gd name="connsiteX8" fmla="*/ 148250 w 1013859"/>
                  <a:gd name="connsiteY8" fmla="*/ 40779 h 464121"/>
                  <a:gd name="connsiteX0" fmla="*/ 148250 w 1013859"/>
                  <a:gd name="connsiteY0" fmla="*/ 40779 h 464121"/>
                  <a:gd name="connsiteX1" fmla="*/ 436283 w 1013859"/>
                  <a:gd name="connsiteY1" fmla="*/ 112787 h 464121"/>
                  <a:gd name="connsiteX2" fmla="*/ 756685 w 1013859"/>
                  <a:gd name="connsiteY2" fmla="*/ 92075 h 464121"/>
                  <a:gd name="connsiteX3" fmla="*/ 956709 w 1013859"/>
                  <a:gd name="connsiteY3" fmla="*/ 0 h 464121"/>
                  <a:gd name="connsiteX4" fmla="*/ 1013859 w 1013859"/>
                  <a:gd name="connsiteY4" fmla="*/ 342900 h 464121"/>
                  <a:gd name="connsiteX5" fmla="*/ 699534 w 1013859"/>
                  <a:gd name="connsiteY5" fmla="*/ 447675 h 464121"/>
                  <a:gd name="connsiteX6" fmla="*/ 306702 w 1013859"/>
                  <a:gd name="connsiteY6" fmla="*/ 441573 h 464121"/>
                  <a:gd name="connsiteX7" fmla="*/ 26409 w 1013859"/>
                  <a:gd name="connsiteY7" fmla="*/ 353814 h 464121"/>
                  <a:gd name="connsiteX8" fmla="*/ 148250 w 1013859"/>
                  <a:gd name="connsiteY8" fmla="*/ 40779 h 464121"/>
                  <a:gd name="connsiteX0" fmla="*/ 121841 w 987450"/>
                  <a:gd name="connsiteY0" fmla="*/ 40779 h 464121"/>
                  <a:gd name="connsiteX1" fmla="*/ 409874 w 987450"/>
                  <a:gd name="connsiteY1" fmla="*/ 112787 h 464121"/>
                  <a:gd name="connsiteX2" fmla="*/ 730276 w 987450"/>
                  <a:gd name="connsiteY2" fmla="*/ 92075 h 464121"/>
                  <a:gd name="connsiteX3" fmla="*/ 930300 w 987450"/>
                  <a:gd name="connsiteY3" fmla="*/ 0 h 464121"/>
                  <a:gd name="connsiteX4" fmla="*/ 987450 w 987450"/>
                  <a:gd name="connsiteY4" fmla="*/ 342900 h 464121"/>
                  <a:gd name="connsiteX5" fmla="*/ 673125 w 987450"/>
                  <a:gd name="connsiteY5" fmla="*/ 447675 h 464121"/>
                  <a:gd name="connsiteX6" fmla="*/ 280293 w 987450"/>
                  <a:gd name="connsiteY6" fmla="*/ 441573 h 464121"/>
                  <a:gd name="connsiteX7" fmla="*/ 0 w 987450"/>
                  <a:gd name="connsiteY7" fmla="*/ 353814 h 464121"/>
                  <a:gd name="connsiteX8" fmla="*/ 121841 w 987450"/>
                  <a:gd name="connsiteY8" fmla="*/ 40779 h 464121"/>
                  <a:gd name="connsiteX0" fmla="*/ 121841 w 987450"/>
                  <a:gd name="connsiteY0" fmla="*/ 40779 h 464121"/>
                  <a:gd name="connsiteX1" fmla="*/ 409874 w 987450"/>
                  <a:gd name="connsiteY1" fmla="*/ 112787 h 464121"/>
                  <a:gd name="connsiteX2" fmla="*/ 730276 w 987450"/>
                  <a:gd name="connsiteY2" fmla="*/ 92075 h 464121"/>
                  <a:gd name="connsiteX3" fmla="*/ 930300 w 987450"/>
                  <a:gd name="connsiteY3" fmla="*/ 0 h 464121"/>
                  <a:gd name="connsiteX4" fmla="*/ 987450 w 987450"/>
                  <a:gd name="connsiteY4" fmla="*/ 342900 h 464121"/>
                  <a:gd name="connsiteX5" fmla="*/ 673125 w 987450"/>
                  <a:gd name="connsiteY5" fmla="*/ 447675 h 464121"/>
                  <a:gd name="connsiteX6" fmla="*/ 280293 w 987450"/>
                  <a:gd name="connsiteY6" fmla="*/ 441573 h 464121"/>
                  <a:gd name="connsiteX7" fmla="*/ 0 w 987450"/>
                  <a:gd name="connsiteY7" fmla="*/ 353814 h 464121"/>
                  <a:gd name="connsiteX8" fmla="*/ 121841 w 987450"/>
                  <a:gd name="connsiteY8" fmla="*/ 40779 h 464121"/>
                  <a:gd name="connsiteX0" fmla="*/ 121883 w 987492"/>
                  <a:gd name="connsiteY0" fmla="*/ 40779 h 464121"/>
                  <a:gd name="connsiteX1" fmla="*/ 409916 w 987492"/>
                  <a:gd name="connsiteY1" fmla="*/ 112787 h 464121"/>
                  <a:gd name="connsiteX2" fmla="*/ 730318 w 987492"/>
                  <a:gd name="connsiteY2" fmla="*/ 92075 h 464121"/>
                  <a:gd name="connsiteX3" fmla="*/ 930342 w 987492"/>
                  <a:gd name="connsiteY3" fmla="*/ 0 h 464121"/>
                  <a:gd name="connsiteX4" fmla="*/ 987492 w 987492"/>
                  <a:gd name="connsiteY4" fmla="*/ 342900 h 464121"/>
                  <a:gd name="connsiteX5" fmla="*/ 673167 w 987492"/>
                  <a:gd name="connsiteY5" fmla="*/ 447675 h 464121"/>
                  <a:gd name="connsiteX6" fmla="*/ 280335 w 987492"/>
                  <a:gd name="connsiteY6" fmla="*/ 441573 h 464121"/>
                  <a:gd name="connsiteX7" fmla="*/ 42 w 987492"/>
                  <a:gd name="connsiteY7" fmla="*/ 353814 h 464121"/>
                  <a:gd name="connsiteX8" fmla="*/ 121883 w 987492"/>
                  <a:gd name="connsiteY8" fmla="*/ 40779 h 464121"/>
                  <a:gd name="connsiteX0" fmla="*/ 144058 w 1009667"/>
                  <a:gd name="connsiteY0" fmla="*/ 40779 h 464121"/>
                  <a:gd name="connsiteX1" fmla="*/ 432091 w 1009667"/>
                  <a:gd name="connsiteY1" fmla="*/ 112787 h 464121"/>
                  <a:gd name="connsiteX2" fmla="*/ 752493 w 1009667"/>
                  <a:gd name="connsiteY2" fmla="*/ 92075 h 464121"/>
                  <a:gd name="connsiteX3" fmla="*/ 952517 w 1009667"/>
                  <a:gd name="connsiteY3" fmla="*/ 0 h 464121"/>
                  <a:gd name="connsiteX4" fmla="*/ 1009667 w 1009667"/>
                  <a:gd name="connsiteY4" fmla="*/ 342900 h 464121"/>
                  <a:gd name="connsiteX5" fmla="*/ 695342 w 1009667"/>
                  <a:gd name="connsiteY5" fmla="*/ 447675 h 464121"/>
                  <a:gd name="connsiteX6" fmla="*/ 302510 w 1009667"/>
                  <a:gd name="connsiteY6" fmla="*/ 441573 h 464121"/>
                  <a:gd name="connsiteX7" fmla="*/ 42 w 1009667"/>
                  <a:gd name="connsiteY7" fmla="*/ 328812 h 464121"/>
                  <a:gd name="connsiteX8" fmla="*/ 144058 w 1009667"/>
                  <a:gd name="connsiteY8" fmla="*/ 40779 h 464121"/>
                  <a:gd name="connsiteX0" fmla="*/ 120667 w 1009667"/>
                  <a:gd name="connsiteY0" fmla="*/ 28575 h 464121"/>
                  <a:gd name="connsiteX1" fmla="*/ 432091 w 1009667"/>
                  <a:gd name="connsiteY1" fmla="*/ 112787 h 464121"/>
                  <a:gd name="connsiteX2" fmla="*/ 752493 w 1009667"/>
                  <a:gd name="connsiteY2" fmla="*/ 92075 h 464121"/>
                  <a:gd name="connsiteX3" fmla="*/ 952517 w 1009667"/>
                  <a:gd name="connsiteY3" fmla="*/ 0 h 464121"/>
                  <a:gd name="connsiteX4" fmla="*/ 1009667 w 1009667"/>
                  <a:gd name="connsiteY4" fmla="*/ 342900 h 464121"/>
                  <a:gd name="connsiteX5" fmla="*/ 695342 w 1009667"/>
                  <a:gd name="connsiteY5" fmla="*/ 447675 h 464121"/>
                  <a:gd name="connsiteX6" fmla="*/ 302510 w 1009667"/>
                  <a:gd name="connsiteY6" fmla="*/ 441573 h 464121"/>
                  <a:gd name="connsiteX7" fmla="*/ 42 w 1009667"/>
                  <a:gd name="connsiteY7" fmla="*/ 328812 h 464121"/>
                  <a:gd name="connsiteX8" fmla="*/ 120667 w 1009667"/>
                  <a:gd name="connsiteY8" fmla="*/ 28575 h 464121"/>
                  <a:gd name="connsiteX0" fmla="*/ 120667 w 1009667"/>
                  <a:gd name="connsiteY0" fmla="*/ 521 h 436067"/>
                  <a:gd name="connsiteX1" fmla="*/ 432091 w 1009667"/>
                  <a:gd name="connsiteY1" fmla="*/ 84733 h 436067"/>
                  <a:gd name="connsiteX2" fmla="*/ 752493 w 1009667"/>
                  <a:gd name="connsiteY2" fmla="*/ 64021 h 436067"/>
                  <a:gd name="connsiteX3" fmla="*/ 933963 w 1009667"/>
                  <a:gd name="connsiteY3" fmla="*/ 0 h 436067"/>
                  <a:gd name="connsiteX4" fmla="*/ 1009667 w 1009667"/>
                  <a:gd name="connsiteY4" fmla="*/ 314846 h 436067"/>
                  <a:gd name="connsiteX5" fmla="*/ 695342 w 1009667"/>
                  <a:gd name="connsiteY5" fmla="*/ 419621 h 436067"/>
                  <a:gd name="connsiteX6" fmla="*/ 302510 w 1009667"/>
                  <a:gd name="connsiteY6" fmla="*/ 413519 h 436067"/>
                  <a:gd name="connsiteX7" fmla="*/ 42 w 1009667"/>
                  <a:gd name="connsiteY7" fmla="*/ 300758 h 436067"/>
                  <a:gd name="connsiteX8" fmla="*/ 120667 w 1009667"/>
                  <a:gd name="connsiteY8" fmla="*/ 521 h 436067"/>
                  <a:gd name="connsiteX0" fmla="*/ 72051 w 1009667"/>
                  <a:gd name="connsiteY0" fmla="*/ 12726 h 436067"/>
                  <a:gd name="connsiteX1" fmla="*/ 432091 w 1009667"/>
                  <a:gd name="connsiteY1" fmla="*/ 84733 h 436067"/>
                  <a:gd name="connsiteX2" fmla="*/ 752493 w 1009667"/>
                  <a:gd name="connsiteY2" fmla="*/ 64021 h 436067"/>
                  <a:gd name="connsiteX3" fmla="*/ 933963 w 1009667"/>
                  <a:gd name="connsiteY3" fmla="*/ 0 h 436067"/>
                  <a:gd name="connsiteX4" fmla="*/ 1009667 w 1009667"/>
                  <a:gd name="connsiteY4" fmla="*/ 314846 h 436067"/>
                  <a:gd name="connsiteX5" fmla="*/ 695342 w 1009667"/>
                  <a:gd name="connsiteY5" fmla="*/ 419621 h 436067"/>
                  <a:gd name="connsiteX6" fmla="*/ 302510 w 1009667"/>
                  <a:gd name="connsiteY6" fmla="*/ 413519 h 436067"/>
                  <a:gd name="connsiteX7" fmla="*/ 42 w 1009667"/>
                  <a:gd name="connsiteY7" fmla="*/ 300758 h 436067"/>
                  <a:gd name="connsiteX8" fmla="*/ 72051 w 1009667"/>
                  <a:gd name="connsiteY8" fmla="*/ 12726 h 436067"/>
                  <a:gd name="connsiteX0" fmla="*/ 72051 w 1009667"/>
                  <a:gd name="connsiteY0" fmla="*/ 0 h 423341"/>
                  <a:gd name="connsiteX1" fmla="*/ 432091 w 1009667"/>
                  <a:gd name="connsiteY1" fmla="*/ 72007 h 423341"/>
                  <a:gd name="connsiteX2" fmla="*/ 752493 w 1009667"/>
                  <a:gd name="connsiteY2" fmla="*/ 51295 h 423341"/>
                  <a:gd name="connsiteX3" fmla="*/ 936147 w 1009667"/>
                  <a:gd name="connsiteY3" fmla="*/ 0 h 423341"/>
                  <a:gd name="connsiteX4" fmla="*/ 1009667 w 1009667"/>
                  <a:gd name="connsiteY4" fmla="*/ 302120 h 423341"/>
                  <a:gd name="connsiteX5" fmla="*/ 695342 w 1009667"/>
                  <a:gd name="connsiteY5" fmla="*/ 406895 h 423341"/>
                  <a:gd name="connsiteX6" fmla="*/ 302510 w 1009667"/>
                  <a:gd name="connsiteY6" fmla="*/ 400793 h 423341"/>
                  <a:gd name="connsiteX7" fmla="*/ 42 w 1009667"/>
                  <a:gd name="connsiteY7" fmla="*/ 288032 h 423341"/>
                  <a:gd name="connsiteX8" fmla="*/ 72051 w 1009667"/>
                  <a:gd name="connsiteY8" fmla="*/ 0 h 423341"/>
                  <a:gd name="connsiteX0" fmla="*/ 72051 w 1009667"/>
                  <a:gd name="connsiteY0" fmla="*/ 9029 h 432370"/>
                  <a:gd name="connsiteX1" fmla="*/ 432091 w 1009667"/>
                  <a:gd name="connsiteY1" fmla="*/ 81036 h 432370"/>
                  <a:gd name="connsiteX2" fmla="*/ 752493 w 1009667"/>
                  <a:gd name="connsiteY2" fmla="*/ 60324 h 432370"/>
                  <a:gd name="connsiteX3" fmla="*/ 968393 w 1009667"/>
                  <a:gd name="connsiteY3" fmla="*/ 0 h 432370"/>
                  <a:gd name="connsiteX4" fmla="*/ 1009667 w 1009667"/>
                  <a:gd name="connsiteY4" fmla="*/ 311149 h 432370"/>
                  <a:gd name="connsiteX5" fmla="*/ 695342 w 1009667"/>
                  <a:gd name="connsiteY5" fmla="*/ 415924 h 432370"/>
                  <a:gd name="connsiteX6" fmla="*/ 302510 w 1009667"/>
                  <a:gd name="connsiteY6" fmla="*/ 409822 h 432370"/>
                  <a:gd name="connsiteX7" fmla="*/ 42 w 1009667"/>
                  <a:gd name="connsiteY7" fmla="*/ 297061 h 432370"/>
                  <a:gd name="connsiteX8" fmla="*/ 72051 w 1009667"/>
                  <a:gd name="connsiteY8" fmla="*/ 9029 h 432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9667" h="432370">
                    <a:moveTo>
                      <a:pt x="72051" y="9029"/>
                    </a:moveTo>
                    <a:cubicBezTo>
                      <a:pt x="143339" y="46608"/>
                      <a:pt x="318684" y="72487"/>
                      <a:pt x="432091" y="81036"/>
                    </a:cubicBezTo>
                    <a:cubicBezTo>
                      <a:pt x="545498" y="89585"/>
                      <a:pt x="663109" y="73830"/>
                      <a:pt x="752493" y="60324"/>
                    </a:cubicBezTo>
                    <a:cubicBezTo>
                      <a:pt x="841877" y="46818"/>
                      <a:pt x="884752" y="43400"/>
                      <a:pt x="968393" y="0"/>
                    </a:cubicBezTo>
                    <a:cubicBezTo>
                      <a:pt x="984193" y="74050"/>
                      <a:pt x="1007434" y="240084"/>
                      <a:pt x="1009667" y="311149"/>
                    </a:cubicBezTo>
                    <a:cubicBezTo>
                      <a:pt x="932872" y="355648"/>
                      <a:pt x="813202" y="399478"/>
                      <a:pt x="695342" y="415924"/>
                    </a:cubicBezTo>
                    <a:cubicBezTo>
                      <a:pt x="577482" y="432370"/>
                      <a:pt x="418393" y="429632"/>
                      <a:pt x="302510" y="409822"/>
                    </a:cubicBezTo>
                    <a:cubicBezTo>
                      <a:pt x="186627" y="390012"/>
                      <a:pt x="91935" y="362322"/>
                      <a:pt x="42" y="297061"/>
                    </a:cubicBezTo>
                    <a:cubicBezTo>
                      <a:pt x="0" y="256406"/>
                      <a:pt x="614" y="50304"/>
                      <a:pt x="72051" y="9029"/>
                    </a:cubicBezTo>
                    <a:close/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3" name="Freeform 122"/>
              <p:cNvSpPr/>
              <p:nvPr/>
            </p:nvSpPr>
            <p:spPr>
              <a:xfrm>
                <a:off x="3543300" y="2867025"/>
                <a:ext cx="517525" cy="804697"/>
              </a:xfrm>
              <a:custGeom>
                <a:avLst/>
                <a:gdLst>
                  <a:gd name="connsiteX0" fmla="*/ 15875 w 570971"/>
                  <a:gd name="connsiteY0" fmla="*/ 148167 h 904346"/>
                  <a:gd name="connsiteX1" fmla="*/ 155575 w 570971"/>
                  <a:gd name="connsiteY1" fmla="*/ 452967 h 904346"/>
                  <a:gd name="connsiteX2" fmla="*/ 215900 w 570971"/>
                  <a:gd name="connsiteY2" fmla="*/ 821267 h 904346"/>
                  <a:gd name="connsiteX3" fmla="*/ 533400 w 570971"/>
                  <a:gd name="connsiteY3" fmla="*/ 837142 h 904346"/>
                  <a:gd name="connsiteX4" fmla="*/ 441325 w 570971"/>
                  <a:gd name="connsiteY4" fmla="*/ 418042 h 904346"/>
                  <a:gd name="connsiteX5" fmla="*/ 250825 w 570971"/>
                  <a:gd name="connsiteY5" fmla="*/ 46567 h 904346"/>
                  <a:gd name="connsiteX6" fmla="*/ 15875 w 570971"/>
                  <a:gd name="connsiteY6" fmla="*/ 148167 h 904346"/>
                  <a:gd name="connsiteX0" fmla="*/ 15875 w 570971"/>
                  <a:gd name="connsiteY0" fmla="*/ 148167 h 904346"/>
                  <a:gd name="connsiteX1" fmla="*/ 155575 w 570971"/>
                  <a:gd name="connsiteY1" fmla="*/ 452967 h 904346"/>
                  <a:gd name="connsiteX2" fmla="*/ 215900 w 570971"/>
                  <a:gd name="connsiteY2" fmla="*/ 821267 h 904346"/>
                  <a:gd name="connsiteX3" fmla="*/ 533400 w 570971"/>
                  <a:gd name="connsiteY3" fmla="*/ 837142 h 904346"/>
                  <a:gd name="connsiteX4" fmla="*/ 441325 w 570971"/>
                  <a:gd name="connsiteY4" fmla="*/ 418042 h 904346"/>
                  <a:gd name="connsiteX5" fmla="*/ 250825 w 570971"/>
                  <a:gd name="connsiteY5" fmla="*/ 46567 h 904346"/>
                  <a:gd name="connsiteX6" fmla="*/ 15875 w 570971"/>
                  <a:gd name="connsiteY6" fmla="*/ 148167 h 904346"/>
                  <a:gd name="connsiteX0" fmla="*/ 0 w 555096"/>
                  <a:gd name="connsiteY0" fmla="*/ 148167 h 904346"/>
                  <a:gd name="connsiteX1" fmla="*/ 139700 w 555096"/>
                  <a:gd name="connsiteY1" fmla="*/ 452967 h 904346"/>
                  <a:gd name="connsiteX2" fmla="*/ 200025 w 555096"/>
                  <a:gd name="connsiteY2" fmla="*/ 821267 h 904346"/>
                  <a:gd name="connsiteX3" fmla="*/ 517525 w 555096"/>
                  <a:gd name="connsiteY3" fmla="*/ 837142 h 904346"/>
                  <a:gd name="connsiteX4" fmla="*/ 425450 w 555096"/>
                  <a:gd name="connsiteY4" fmla="*/ 418042 h 904346"/>
                  <a:gd name="connsiteX5" fmla="*/ 234950 w 555096"/>
                  <a:gd name="connsiteY5" fmla="*/ 46567 h 904346"/>
                  <a:gd name="connsiteX6" fmla="*/ 0 w 555096"/>
                  <a:gd name="connsiteY6" fmla="*/ 148167 h 904346"/>
                  <a:gd name="connsiteX0" fmla="*/ 0 w 555096"/>
                  <a:gd name="connsiteY0" fmla="*/ 148167 h 904346"/>
                  <a:gd name="connsiteX1" fmla="*/ 139700 w 555096"/>
                  <a:gd name="connsiteY1" fmla="*/ 452967 h 904346"/>
                  <a:gd name="connsiteX2" fmla="*/ 200025 w 555096"/>
                  <a:gd name="connsiteY2" fmla="*/ 821267 h 904346"/>
                  <a:gd name="connsiteX3" fmla="*/ 517525 w 555096"/>
                  <a:gd name="connsiteY3" fmla="*/ 837142 h 904346"/>
                  <a:gd name="connsiteX4" fmla="*/ 425450 w 555096"/>
                  <a:gd name="connsiteY4" fmla="*/ 418042 h 904346"/>
                  <a:gd name="connsiteX5" fmla="*/ 234950 w 555096"/>
                  <a:gd name="connsiteY5" fmla="*/ 46567 h 904346"/>
                  <a:gd name="connsiteX6" fmla="*/ 0 w 555096"/>
                  <a:gd name="connsiteY6" fmla="*/ 148167 h 904346"/>
                  <a:gd name="connsiteX0" fmla="*/ 0 w 555096"/>
                  <a:gd name="connsiteY0" fmla="*/ 101600 h 857779"/>
                  <a:gd name="connsiteX1" fmla="*/ 139700 w 555096"/>
                  <a:gd name="connsiteY1" fmla="*/ 406400 h 857779"/>
                  <a:gd name="connsiteX2" fmla="*/ 200025 w 555096"/>
                  <a:gd name="connsiteY2" fmla="*/ 774700 h 857779"/>
                  <a:gd name="connsiteX3" fmla="*/ 517525 w 555096"/>
                  <a:gd name="connsiteY3" fmla="*/ 790575 h 857779"/>
                  <a:gd name="connsiteX4" fmla="*/ 425450 w 555096"/>
                  <a:gd name="connsiteY4" fmla="*/ 371475 h 857779"/>
                  <a:gd name="connsiteX5" fmla="*/ 234950 w 555096"/>
                  <a:gd name="connsiteY5" fmla="*/ 0 h 857779"/>
                  <a:gd name="connsiteX6" fmla="*/ 0 w 555096"/>
                  <a:gd name="connsiteY6" fmla="*/ 101600 h 857779"/>
                  <a:gd name="connsiteX0" fmla="*/ 0 w 555096"/>
                  <a:gd name="connsiteY0" fmla="*/ 101600 h 857779"/>
                  <a:gd name="connsiteX1" fmla="*/ 139700 w 555096"/>
                  <a:gd name="connsiteY1" fmla="*/ 406400 h 857779"/>
                  <a:gd name="connsiteX2" fmla="*/ 200025 w 555096"/>
                  <a:gd name="connsiteY2" fmla="*/ 774700 h 857779"/>
                  <a:gd name="connsiteX3" fmla="*/ 517525 w 555096"/>
                  <a:gd name="connsiteY3" fmla="*/ 790575 h 857779"/>
                  <a:gd name="connsiteX4" fmla="*/ 425450 w 555096"/>
                  <a:gd name="connsiteY4" fmla="*/ 371475 h 857779"/>
                  <a:gd name="connsiteX5" fmla="*/ 234950 w 555096"/>
                  <a:gd name="connsiteY5" fmla="*/ 0 h 857779"/>
                  <a:gd name="connsiteX6" fmla="*/ 0 w 555096"/>
                  <a:gd name="connsiteY6" fmla="*/ 101600 h 857779"/>
                  <a:gd name="connsiteX0" fmla="*/ 0 w 555096"/>
                  <a:gd name="connsiteY0" fmla="*/ 101600 h 857779"/>
                  <a:gd name="connsiteX1" fmla="*/ 139700 w 555096"/>
                  <a:gd name="connsiteY1" fmla="*/ 406400 h 857779"/>
                  <a:gd name="connsiteX2" fmla="*/ 200025 w 555096"/>
                  <a:gd name="connsiteY2" fmla="*/ 774700 h 857779"/>
                  <a:gd name="connsiteX3" fmla="*/ 517525 w 555096"/>
                  <a:gd name="connsiteY3" fmla="*/ 790575 h 857779"/>
                  <a:gd name="connsiteX4" fmla="*/ 425450 w 555096"/>
                  <a:gd name="connsiteY4" fmla="*/ 371475 h 857779"/>
                  <a:gd name="connsiteX5" fmla="*/ 234950 w 555096"/>
                  <a:gd name="connsiteY5" fmla="*/ 0 h 857779"/>
                  <a:gd name="connsiteX6" fmla="*/ 0 w 555096"/>
                  <a:gd name="connsiteY6" fmla="*/ 101600 h 857779"/>
                  <a:gd name="connsiteX0" fmla="*/ 0 w 555096"/>
                  <a:gd name="connsiteY0" fmla="*/ 101600 h 857779"/>
                  <a:gd name="connsiteX1" fmla="*/ 139700 w 555096"/>
                  <a:gd name="connsiteY1" fmla="*/ 406400 h 857779"/>
                  <a:gd name="connsiteX2" fmla="*/ 200025 w 555096"/>
                  <a:gd name="connsiteY2" fmla="*/ 774700 h 857779"/>
                  <a:gd name="connsiteX3" fmla="*/ 517525 w 555096"/>
                  <a:gd name="connsiteY3" fmla="*/ 790575 h 857779"/>
                  <a:gd name="connsiteX4" fmla="*/ 425450 w 555096"/>
                  <a:gd name="connsiteY4" fmla="*/ 371475 h 857779"/>
                  <a:gd name="connsiteX5" fmla="*/ 234950 w 555096"/>
                  <a:gd name="connsiteY5" fmla="*/ 0 h 857779"/>
                  <a:gd name="connsiteX6" fmla="*/ 0 w 555096"/>
                  <a:gd name="connsiteY6" fmla="*/ 101600 h 857779"/>
                  <a:gd name="connsiteX0" fmla="*/ 0 w 517525"/>
                  <a:gd name="connsiteY0" fmla="*/ 101600 h 857779"/>
                  <a:gd name="connsiteX1" fmla="*/ 139700 w 517525"/>
                  <a:gd name="connsiteY1" fmla="*/ 406400 h 857779"/>
                  <a:gd name="connsiteX2" fmla="*/ 200025 w 517525"/>
                  <a:gd name="connsiteY2" fmla="*/ 774700 h 857779"/>
                  <a:gd name="connsiteX3" fmla="*/ 517525 w 517525"/>
                  <a:gd name="connsiteY3" fmla="*/ 790575 h 857779"/>
                  <a:gd name="connsiteX4" fmla="*/ 425450 w 517525"/>
                  <a:gd name="connsiteY4" fmla="*/ 371475 h 857779"/>
                  <a:gd name="connsiteX5" fmla="*/ 234950 w 517525"/>
                  <a:gd name="connsiteY5" fmla="*/ 0 h 857779"/>
                  <a:gd name="connsiteX6" fmla="*/ 0 w 517525"/>
                  <a:gd name="connsiteY6" fmla="*/ 101600 h 857779"/>
                  <a:gd name="connsiteX0" fmla="*/ 0 w 517525"/>
                  <a:gd name="connsiteY0" fmla="*/ 101600 h 838729"/>
                  <a:gd name="connsiteX1" fmla="*/ 139700 w 517525"/>
                  <a:gd name="connsiteY1" fmla="*/ 406400 h 838729"/>
                  <a:gd name="connsiteX2" fmla="*/ 200025 w 517525"/>
                  <a:gd name="connsiteY2" fmla="*/ 774700 h 838729"/>
                  <a:gd name="connsiteX3" fmla="*/ 517525 w 517525"/>
                  <a:gd name="connsiteY3" fmla="*/ 790575 h 838729"/>
                  <a:gd name="connsiteX4" fmla="*/ 425450 w 517525"/>
                  <a:gd name="connsiteY4" fmla="*/ 371475 h 838729"/>
                  <a:gd name="connsiteX5" fmla="*/ 234950 w 517525"/>
                  <a:gd name="connsiteY5" fmla="*/ 0 h 838729"/>
                  <a:gd name="connsiteX6" fmla="*/ 0 w 517525"/>
                  <a:gd name="connsiteY6" fmla="*/ 101600 h 838729"/>
                  <a:gd name="connsiteX0" fmla="*/ 0 w 517525"/>
                  <a:gd name="connsiteY0" fmla="*/ 101600 h 842028"/>
                  <a:gd name="connsiteX1" fmla="*/ 139700 w 517525"/>
                  <a:gd name="connsiteY1" fmla="*/ 406400 h 842028"/>
                  <a:gd name="connsiteX2" fmla="*/ 164604 w 517525"/>
                  <a:gd name="connsiteY2" fmla="*/ 777999 h 842028"/>
                  <a:gd name="connsiteX3" fmla="*/ 517525 w 517525"/>
                  <a:gd name="connsiteY3" fmla="*/ 790575 h 842028"/>
                  <a:gd name="connsiteX4" fmla="*/ 425450 w 517525"/>
                  <a:gd name="connsiteY4" fmla="*/ 371475 h 842028"/>
                  <a:gd name="connsiteX5" fmla="*/ 234950 w 517525"/>
                  <a:gd name="connsiteY5" fmla="*/ 0 h 842028"/>
                  <a:gd name="connsiteX6" fmla="*/ 0 w 517525"/>
                  <a:gd name="connsiteY6" fmla="*/ 101600 h 842028"/>
                  <a:gd name="connsiteX0" fmla="*/ 0 w 517525"/>
                  <a:gd name="connsiteY0" fmla="*/ 101600 h 804697"/>
                  <a:gd name="connsiteX1" fmla="*/ 139700 w 517525"/>
                  <a:gd name="connsiteY1" fmla="*/ 406400 h 804697"/>
                  <a:gd name="connsiteX2" fmla="*/ 164604 w 517525"/>
                  <a:gd name="connsiteY2" fmla="*/ 777999 h 804697"/>
                  <a:gd name="connsiteX3" fmla="*/ 517525 w 517525"/>
                  <a:gd name="connsiteY3" fmla="*/ 790575 h 804697"/>
                  <a:gd name="connsiteX4" fmla="*/ 425450 w 517525"/>
                  <a:gd name="connsiteY4" fmla="*/ 371475 h 804697"/>
                  <a:gd name="connsiteX5" fmla="*/ 234950 w 517525"/>
                  <a:gd name="connsiteY5" fmla="*/ 0 h 804697"/>
                  <a:gd name="connsiteX6" fmla="*/ 0 w 517525"/>
                  <a:gd name="connsiteY6" fmla="*/ 101600 h 804697"/>
                  <a:gd name="connsiteX0" fmla="*/ 0 w 517525"/>
                  <a:gd name="connsiteY0" fmla="*/ 101600 h 804697"/>
                  <a:gd name="connsiteX1" fmla="*/ 139700 w 517525"/>
                  <a:gd name="connsiteY1" fmla="*/ 406400 h 804697"/>
                  <a:gd name="connsiteX2" fmla="*/ 164604 w 517525"/>
                  <a:gd name="connsiteY2" fmla="*/ 777999 h 804697"/>
                  <a:gd name="connsiteX3" fmla="*/ 517525 w 517525"/>
                  <a:gd name="connsiteY3" fmla="*/ 790575 h 804697"/>
                  <a:gd name="connsiteX4" fmla="*/ 425450 w 517525"/>
                  <a:gd name="connsiteY4" fmla="*/ 371475 h 804697"/>
                  <a:gd name="connsiteX5" fmla="*/ 234950 w 517525"/>
                  <a:gd name="connsiteY5" fmla="*/ 0 h 804697"/>
                  <a:gd name="connsiteX6" fmla="*/ 0 w 517525"/>
                  <a:gd name="connsiteY6" fmla="*/ 101600 h 804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7525" h="804697">
                    <a:moveTo>
                      <a:pt x="0" y="101600"/>
                    </a:moveTo>
                    <a:cubicBezTo>
                      <a:pt x="38720" y="176948"/>
                      <a:pt x="112266" y="293667"/>
                      <a:pt x="139700" y="406400"/>
                    </a:cubicBezTo>
                    <a:cubicBezTo>
                      <a:pt x="167134" y="519133"/>
                      <a:pt x="174137" y="693779"/>
                      <a:pt x="164604" y="777999"/>
                    </a:cubicBezTo>
                    <a:cubicBezTo>
                      <a:pt x="254488" y="779421"/>
                      <a:pt x="440068" y="804697"/>
                      <a:pt x="517525" y="790575"/>
                    </a:cubicBezTo>
                    <a:cubicBezTo>
                      <a:pt x="504544" y="712705"/>
                      <a:pt x="472546" y="503238"/>
                      <a:pt x="425450" y="371475"/>
                    </a:cubicBezTo>
                    <a:cubicBezTo>
                      <a:pt x="378354" y="239713"/>
                      <a:pt x="285634" y="77548"/>
                      <a:pt x="234950" y="0"/>
                    </a:cubicBezTo>
                    <a:cubicBezTo>
                      <a:pt x="105734" y="63392"/>
                      <a:pt x="67791" y="64079"/>
                      <a:pt x="0" y="101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4" name="Freeform 13"/>
              <p:cNvSpPr/>
              <p:nvPr/>
            </p:nvSpPr>
            <p:spPr>
              <a:xfrm>
                <a:off x="3683000" y="3648075"/>
                <a:ext cx="381289" cy="244475"/>
              </a:xfrm>
              <a:custGeom>
                <a:avLst/>
                <a:gdLst>
                  <a:gd name="connsiteX0" fmla="*/ 28575 w 374650"/>
                  <a:gd name="connsiteY0" fmla="*/ 0 h 250825"/>
                  <a:gd name="connsiteX1" fmla="*/ 0 w 374650"/>
                  <a:gd name="connsiteY1" fmla="*/ 244475 h 250825"/>
                  <a:gd name="connsiteX2" fmla="*/ 371475 w 374650"/>
                  <a:gd name="connsiteY2" fmla="*/ 250825 h 250825"/>
                  <a:gd name="connsiteX3" fmla="*/ 374650 w 374650"/>
                  <a:gd name="connsiteY3" fmla="*/ 0 h 250825"/>
                  <a:gd name="connsiteX4" fmla="*/ 28575 w 374650"/>
                  <a:gd name="connsiteY4" fmla="*/ 0 h 250825"/>
                  <a:gd name="connsiteX0" fmla="*/ 28575 w 381289"/>
                  <a:gd name="connsiteY0" fmla="*/ 0 h 244475"/>
                  <a:gd name="connsiteX1" fmla="*/ 0 w 381289"/>
                  <a:gd name="connsiteY1" fmla="*/ 244475 h 244475"/>
                  <a:gd name="connsiteX2" fmla="*/ 380231 w 381289"/>
                  <a:gd name="connsiteY2" fmla="*/ 244227 h 244475"/>
                  <a:gd name="connsiteX3" fmla="*/ 374650 w 381289"/>
                  <a:gd name="connsiteY3" fmla="*/ 0 h 244475"/>
                  <a:gd name="connsiteX4" fmla="*/ 28575 w 381289"/>
                  <a:gd name="connsiteY4" fmla="*/ 0 h 244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289" h="244475">
                    <a:moveTo>
                      <a:pt x="28575" y="0"/>
                    </a:moveTo>
                    <a:lnTo>
                      <a:pt x="0" y="244475"/>
                    </a:lnTo>
                    <a:lnTo>
                      <a:pt x="380231" y="244227"/>
                    </a:lnTo>
                    <a:cubicBezTo>
                      <a:pt x="381289" y="160619"/>
                      <a:pt x="373592" y="83608"/>
                      <a:pt x="374650" y="0"/>
                    </a:cubicBezTo>
                    <a:lnTo>
                      <a:pt x="28575" y="0"/>
                    </a:ln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25" name="Straight Connector 124"/>
              <p:cNvCxnSpPr/>
              <p:nvPr/>
            </p:nvCxnSpPr>
            <p:spPr>
              <a:xfrm flipH="1">
                <a:off x="3789437" y="3645024"/>
                <a:ext cx="28575" cy="24447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/>
              <p:cNvCxnSpPr/>
              <p:nvPr/>
            </p:nvCxnSpPr>
            <p:spPr>
              <a:xfrm flipH="1">
                <a:off x="3851920" y="3645024"/>
                <a:ext cx="28575" cy="24447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Straight Connector 126"/>
              <p:cNvCxnSpPr/>
              <p:nvPr/>
            </p:nvCxnSpPr>
            <p:spPr>
              <a:xfrm flipH="1">
                <a:off x="3976886" y="3645024"/>
                <a:ext cx="28575" cy="24447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Straight Connector 127"/>
              <p:cNvCxnSpPr/>
              <p:nvPr/>
            </p:nvCxnSpPr>
            <p:spPr>
              <a:xfrm flipH="1">
                <a:off x="3914403" y="3645024"/>
                <a:ext cx="28575" cy="24447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Straight Connector 128"/>
              <p:cNvCxnSpPr/>
              <p:nvPr/>
            </p:nvCxnSpPr>
            <p:spPr>
              <a:xfrm flipH="1">
                <a:off x="3726954" y="3645024"/>
                <a:ext cx="28575" cy="24447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9" name="Oval 118"/>
            <p:cNvSpPr/>
            <p:nvPr/>
          </p:nvSpPr>
          <p:spPr>
            <a:xfrm>
              <a:off x="3203848" y="3284984"/>
              <a:ext cx="216024" cy="21602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0" name="Oval 119"/>
            <p:cNvSpPr/>
            <p:nvPr/>
          </p:nvSpPr>
          <p:spPr>
            <a:xfrm>
              <a:off x="3203848" y="3717032"/>
              <a:ext cx="216024" cy="21602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1" name="Oval 120"/>
            <p:cNvSpPr/>
            <p:nvPr/>
          </p:nvSpPr>
          <p:spPr>
            <a:xfrm>
              <a:off x="3203848" y="4221088"/>
              <a:ext cx="216024" cy="21602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2051719" y="2276872"/>
            <a:ext cx="432048" cy="216024"/>
            <a:chOff x="2051719" y="2276872"/>
            <a:chExt cx="432048" cy="216024"/>
          </a:xfrm>
        </p:grpSpPr>
        <p:sp>
          <p:nvSpPr>
            <p:cNvPr id="132" name="Oval 3"/>
            <p:cNvSpPr/>
            <p:nvPr/>
          </p:nvSpPr>
          <p:spPr>
            <a:xfrm>
              <a:off x="2051719" y="2276872"/>
              <a:ext cx="144016" cy="21602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3" name="Oval 4"/>
            <p:cNvSpPr/>
            <p:nvPr/>
          </p:nvSpPr>
          <p:spPr>
            <a:xfrm>
              <a:off x="2339751" y="2276872"/>
              <a:ext cx="144016" cy="21602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34" name="Arc 6"/>
          <p:cNvSpPr/>
          <p:nvPr/>
        </p:nvSpPr>
        <p:spPr>
          <a:xfrm flipH="1">
            <a:off x="1979711" y="2492896"/>
            <a:ext cx="576064" cy="504056"/>
          </a:xfrm>
          <a:prstGeom prst="arc">
            <a:avLst>
              <a:gd name="adj1" fmla="val 296521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52" name="Group 30"/>
          <p:cNvGrpSpPr/>
          <p:nvPr/>
        </p:nvGrpSpPr>
        <p:grpSpPr>
          <a:xfrm flipV="1">
            <a:off x="2026320" y="2361580"/>
            <a:ext cx="477109" cy="45719"/>
            <a:chOff x="3421204" y="2492896"/>
            <a:chExt cx="571003" cy="144016"/>
          </a:xfrm>
        </p:grpSpPr>
        <p:cxnSp>
          <p:nvCxnSpPr>
            <p:cNvPr id="153" name="Straight Connector 152"/>
            <p:cNvCxnSpPr/>
            <p:nvPr/>
          </p:nvCxnSpPr>
          <p:spPr>
            <a:xfrm>
              <a:off x="342120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/>
            <p:cNvCxnSpPr/>
            <p:nvPr/>
          </p:nvCxnSpPr>
          <p:spPr>
            <a:xfrm flipV="1">
              <a:off x="3776184" y="2492896"/>
              <a:ext cx="216023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3" name="Freeform 102"/>
          <p:cNvSpPr/>
          <p:nvPr/>
        </p:nvSpPr>
        <p:spPr>
          <a:xfrm>
            <a:off x="5692774" y="591925"/>
            <a:ext cx="2789651" cy="2329657"/>
          </a:xfrm>
          <a:custGeom>
            <a:avLst/>
            <a:gdLst>
              <a:gd name="connsiteX0" fmla="*/ 50800 w 2836333"/>
              <a:gd name="connsiteY0" fmla="*/ 1657350 h 2251075"/>
              <a:gd name="connsiteX1" fmla="*/ 419100 w 2836333"/>
              <a:gd name="connsiteY1" fmla="*/ 1066800 h 2251075"/>
              <a:gd name="connsiteX2" fmla="*/ 838200 w 2836333"/>
              <a:gd name="connsiteY2" fmla="*/ 565150 h 2251075"/>
              <a:gd name="connsiteX3" fmla="*/ 958850 w 2836333"/>
              <a:gd name="connsiteY3" fmla="*/ 0 h 2251075"/>
              <a:gd name="connsiteX4" fmla="*/ 1244600 w 2836333"/>
              <a:gd name="connsiteY4" fmla="*/ 565150 h 2251075"/>
              <a:gd name="connsiteX5" fmla="*/ 1765300 w 2836333"/>
              <a:gd name="connsiteY5" fmla="*/ 158750 h 2251075"/>
              <a:gd name="connsiteX6" fmla="*/ 2349500 w 2836333"/>
              <a:gd name="connsiteY6" fmla="*/ 82550 h 2251075"/>
              <a:gd name="connsiteX7" fmla="*/ 2470150 w 2836333"/>
              <a:gd name="connsiteY7" fmla="*/ 596900 h 2251075"/>
              <a:gd name="connsiteX8" fmla="*/ 2755900 w 2836333"/>
              <a:gd name="connsiteY8" fmla="*/ 1016000 h 2251075"/>
              <a:gd name="connsiteX9" fmla="*/ 2794000 w 2836333"/>
              <a:gd name="connsiteY9" fmla="*/ 1619250 h 2251075"/>
              <a:gd name="connsiteX10" fmla="*/ 2501900 w 2836333"/>
              <a:gd name="connsiteY10" fmla="*/ 1625600 h 2251075"/>
              <a:gd name="connsiteX11" fmla="*/ 2533650 w 2836333"/>
              <a:gd name="connsiteY11" fmla="*/ 1720850 h 2251075"/>
              <a:gd name="connsiteX12" fmla="*/ 1803400 w 2836333"/>
              <a:gd name="connsiteY12" fmla="*/ 1733550 h 2251075"/>
              <a:gd name="connsiteX13" fmla="*/ 1536700 w 2836333"/>
              <a:gd name="connsiteY13" fmla="*/ 2019300 h 2251075"/>
              <a:gd name="connsiteX14" fmla="*/ 1066800 w 2836333"/>
              <a:gd name="connsiteY14" fmla="*/ 2228850 h 2251075"/>
              <a:gd name="connsiteX15" fmla="*/ 590550 w 2836333"/>
              <a:gd name="connsiteY15" fmla="*/ 2152650 h 2251075"/>
              <a:gd name="connsiteX16" fmla="*/ 381000 w 2836333"/>
              <a:gd name="connsiteY16" fmla="*/ 2076450 h 2251075"/>
              <a:gd name="connsiteX17" fmla="*/ 120650 w 2836333"/>
              <a:gd name="connsiteY17" fmla="*/ 2057400 h 2251075"/>
              <a:gd name="connsiteX18" fmla="*/ 114300 w 2836333"/>
              <a:gd name="connsiteY18" fmla="*/ 1663700 h 2251075"/>
              <a:gd name="connsiteX19" fmla="*/ 50800 w 2836333"/>
              <a:gd name="connsiteY19" fmla="*/ 1657350 h 2251075"/>
              <a:gd name="connsiteX0" fmla="*/ 50800 w 2824576"/>
              <a:gd name="connsiteY0" fmla="*/ 1657350 h 2251075"/>
              <a:gd name="connsiteX1" fmla="*/ 419100 w 2824576"/>
              <a:gd name="connsiteY1" fmla="*/ 1066800 h 2251075"/>
              <a:gd name="connsiteX2" fmla="*/ 838200 w 2824576"/>
              <a:gd name="connsiteY2" fmla="*/ 565150 h 2251075"/>
              <a:gd name="connsiteX3" fmla="*/ 958850 w 2824576"/>
              <a:gd name="connsiteY3" fmla="*/ 0 h 2251075"/>
              <a:gd name="connsiteX4" fmla="*/ 1244600 w 2824576"/>
              <a:gd name="connsiteY4" fmla="*/ 565150 h 2251075"/>
              <a:gd name="connsiteX5" fmla="*/ 1765300 w 2824576"/>
              <a:gd name="connsiteY5" fmla="*/ 158750 h 2251075"/>
              <a:gd name="connsiteX6" fmla="*/ 2349500 w 2824576"/>
              <a:gd name="connsiteY6" fmla="*/ 82550 h 2251075"/>
              <a:gd name="connsiteX7" fmla="*/ 2470150 w 2824576"/>
              <a:gd name="connsiteY7" fmla="*/ 596900 h 2251075"/>
              <a:gd name="connsiteX8" fmla="*/ 2755900 w 2824576"/>
              <a:gd name="connsiteY8" fmla="*/ 1016000 h 2251075"/>
              <a:gd name="connsiteX9" fmla="*/ 2794000 w 2824576"/>
              <a:gd name="connsiteY9" fmla="*/ 1619250 h 2251075"/>
              <a:gd name="connsiteX10" fmla="*/ 2501900 w 2824576"/>
              <a:gd name="connsiteY10" fmla="*/ 1625600 h 2251075"/>
              <a:gd name="connsiteX11" fmla="*/ 2533650 w 2824576"/>
              <a:gd name="connsiteY11" fmla="*/ 1720850 h 2251075"/>
              <a:gd name="connsiteX12" fmla="*/ 1803400 w 2824576"/>
              <a:gd name="connsiteY12" fmla="*/ 1733550 h 2251075"/>
              <a:gd name="connsiteX13" fmla="*/ 1536700 w 2824576"/>
              <a:gd name="connsiteY13" fmla="*/ 2019300 h 2251075"/>
              <a:gd name="connsiteX14" fmla="*/ 1066800 w 2824576"/>
              <a:gd name="connsiteY14" fmla="*/ 2228850 h 2251075"/>
              <a:gd name="connsiteX15" fmla="*/ 590550 w 2824576"/>
              <a:gd name="connsiteY15" fmla="*/ 2152650 h 2251075"/>
              <a:gd name="connsiteX16" fmla="*/ 381000 w 2824576"/>
              <a:gd name="connsiteY16" fmla="*/ 2076450 h 2251075"/>
              <a:gd name="connsiteX17" fmla="*/ 120650 w 2824576"/>
              <a:gd name="connsiteY17" fmla="*/ 2057400 h 2251075"/>
              <a:gd name="connsiteX18" fmla="*/ 114300 w 2824576"/>
              <a:gd name="connsiteY18" fmla="*/ 1663700 h 2251075"/>
              <a:gd name="connsiteX19" fmla="*/ 50800 w 2824576"/>
              <a:gd name="connsiteY19" fmla="*/ 1657350 h 2251075"/>
              <a:gd name="connsiteX0" fmla="*/ 50800 w 2824576"/>
              <a:gd name="connsiteY0" fmla="*/ 1657350 h 2251075"/>
              <a:gd name="connsiteX1" fmla="*/ 419100 w 2824576"/>
              <a:gd name="connsiteY1" fmla="*/ 1066800 h 2251075"/>
              <a:gd name="connsiteX2" fmla="*/ 838200 w 2824576"/>
              <a:gd name="connsiteY2" fmla="*/ 565150 h 2251075"/>
              <a:gd name="connsiteX3" fmla="*/ 958850 w 2824576"/>
              <a:gd name="connsiteY3" fmla="*/ 0 h 2251075"/>
              <a:gd name="connsiteX4" fmla="*/ 1244600 w 2824576"/>
              <a:gd name="connsiteY4" fmla="*/ 565150 h 2251075"/>
              <a:gd name="connsiteX5" fmla="*/ 1765300 w 2824576"/>
              <a:gd name="connsiteY5" fmla="*/ 158750 h 2251075"/>
              <a:gd name="connsiteX6" fmla="*/ 2349500 w 2824576"/>
              <a:gd name="connsiteY6" fmla="*/ 82550 h 2251075"/>
              <a:gd name="connsiteX7" fmla="*/ 2470150 w 2824576"/>
              <a:gd name="connsiteY7" fmla="*/ 596900 h 2251075"/>
              <a:gd name="connsiteX8" fmla="*/ 2755900 w 2824576"/>
              <a:gd name="connsiteY8" fmla="*/ 1016000 h 2251075"/>
              <a:gd name="connsiteX9" fmla="*/ 2794000 w 2824576"/>
              <a:gd name="connsiteY9" fmla="*/ 1619250 h 2251075"/>
              <a:gd name="connsiteX10" fmla="*/ 2501900 w 2824576"/>
              <a:gd name="connsiteY10" fmla="*/ 1625600 h 2251075"/>
              <a:gd name="connsiteX11" fmla="*/ 2533650 w 2824576"/>
              <a:gd name="connsiteY11" fmla="*/ 1720850 h 2251075"/>
              <a:gd name="connsiteX12" fmla="*/ 1803400 w 2824576"/>
              <a:gd name="connsiteY12" fmla="*/ 1733550 h 2251075"/>
              <a:gd name="connsiteX13" fmla="*/ 1536700 w 2824576"/>
              <a:gd name="connsiteY13" fmla="*/ 2019300 h 2251075"/>
              <a:gd name="connsiteX14" fmla="*/ 1066800 w 2824576"/>
              <a:gd name="connsiteY14" fmla="*/ 2228850 h 2251075"/>
              <a:gd name="connsiteX15" fmla="*/ 590550 w 2824576"/>
              <a:gd name="connsiteY15" fmla="*/ 2152650 h 2251075"/>
              <a:gd name="connsiteX16" fmla="*/ 381000 w 2824576"/>
              <a:gd name="connsiteY16" fmla="*/ 2076450 h 2251075"/>
              <a:gd name="connsiteX17" fmla="*/ 120650 w 2824576"/>
              <a:gd name="connsiteY17" fmla="*/ 2057400 h 2251075"/>
              <a:gd name="connsiteX18" fmla="*/ 114300 w 2824576"/>
              <a:gd name="connsiteY18" fmla="*/ 1663700 h 2251075"/>
              <a:gd name="connsiteX19" fmla="*/ 50800 w 2824576"/>
              <a:gd name="connsiteY19" fmla="*/ 1657350 h 2251075"/>
              <a:gd name="connsiteX0" fmla="*/ 50800 w 2824576"/>
              <a:gd name="connsiteY0" fmla="*/ 1657350 h 2251075"/>
              <a:gd name="connsiteX1" fmla="*/ 419100 w 2824576"/>
              <a:gd name="connsiteY1" fmla="*/ 1066800 h 2251075"/>
              <a:gd name="connsiteX2" fmla="*/ 838200 w 2824576"/>
              <a:gd name="connsiteY2" fmla="*/ 565150 h 2251075"/>
              <a:gd name="connsiteX3" fmla="*/ 958850 w 2824576"/>
              <a:gd name="connsiteY3" fmla="*/ 0 h 2251075"/>
              <a:gd name="connsiteX4" fmla="*/ 1244600 w 2824576"/>
              <a:gd name="connsiteY4" fmla="*/ 565150 h 2251075"/>
              <a:gd name="connsiteX5" fmla="*/ 1765300 w 2824576"/>
              <a:gd name="connsiteY5" fmla="*/ 158750 h 2251075"/>
              <a:gd name="connsiteX6" fmla="*/ 2349500 w 2824576"/>
              <a:gd name="connsiteY6" fmla="*/ 82550 h 2251075"/>
              <a:gd name="connsiteX7" fmla="*/ 2470150 w 2824576"/>
              <a:gd name="connsiteY7" fmla="*/ 596900 h 2251075"/>
              <a:gd name="connsiteX8" fmla="*/ 2755900 w 2824576"/>
              <a:gd name="connsiteY8" fmla="*/ 1016000 h 2251075"/>
              <a:gd name="connsiteX9" fmla="*/ 2794000 w 2824576"/>
              <a:gd name="connsiteY9" fmla="*/ 1619250 h 2251075"/>
              <a:gd name="connsiteX10" fmla="*/ 2501900 w 2824576"/>
              <a:gd name="connsiteY10" fmla="*/ 1625600 h 2251075"/>
              <a:gd name="connsiteX11" fmla="*/ 2533650 w 2824576"/>
              <a:gd name="connsiteY11" fmla="*/ 1720850 h 2251075"/>
              <a:gd name="connsiteX12" fmla="*/ 1803400 w 2824576"/>
              <a:gd name="connsiteY12" fmla="*/ 1733550 h 2251075"/>
              <a:gd name="connsiteX13" fmla="*/ 1536700 w 2824576"/>
              <a:gd name="connsiteY13" fmla="*/ 2019300 h 2251075"/>
              <a:gd name="connsiteX14" fmla="*/ 1066800 w 2824576"/>
              <a:gd name="connsiteY14" fmla="*/ 2228850 h 2251075"/>
              <a:gd name="connsiteX15" fmla="*/ 590550 w 2824576"/>
              <a:gd name="connsiteY15" fmla="*/ 2152650 h 2251075"/>
              <a:gd name="connsiteX16" fmla="*/ 381000 w 2824576"/>
              <a:gd name="connsiteY16" fmla="*/ 2076450 h 2251075"/>
              <a:gd name="connsiteX17" fmla="*/ 120650 w 2824576"/>
              <a:gd name="connsiteY17" fmla="*/ 2057400 h 2251075"/>
              <a:gd name="connsiteX18" fmla="*/ 114300 w 2824576"/>
              <a:gd name="connsiteY18" fmla="*/ 1663700 h 2251075"/>
              <a:gd name="connsiteX19" fmla="*/ 50800 w 2824576"/>
              <a:gd name="connsiteY19" fmla="*/ 1657350 h 2251075"/>
              <a:gd name="connsiteX0" fmla="*/ 50800 w 2824576"/>
              <a:gd name="connsiteY0" fmla="*/ 1657350 h 2251075"/>
              <a:gd name="connsiteX1" fmla="*/ 419100 w 2824576"/>
              <a:gd name="connsiteY1" fmla="*/ 1066800 h 2251075"/>
              <a:gd name="connsiteX2" fmla="*/ 838200 w 2824576"/>
              <a:gd name="connsiteY2" fmla="*/ 565150 h 2251075"/>
              <a:gd name="connsiteX3" fmla="*/ 958850 w 2824576"/>
              <a:gd name="connsiteY3" fmla="*/ 0 h 2251075"/>
              <a:gd name="connsiteX4" fmla="*/ 1244600 w 2824576"/>
              <a:gd name="connsiteY4" fmla="*/ 565150 h 2251075"/>
              <a:gd name="connsiteX5" fmla="*/ 1765300 w 2824576"/>
              <a:gd name="connsiteY5" fmla="*/ 158750 h 2251075"/>
              <a:gd name="connsiteX6" fmla="*/ 2349500 w 2824576"/>
              <a:gd name="connsiteY6" fmla="*/ 82550 h 2251075"/>
              <a:gd name="connsiteX7" fmla="*/ 2470150 w 2824576"/>
              <a:gd name="connsiteY7" fmla="*/ 596900 h 2251075"/>
              <a:gd name="connsiteX8" fmla="*/ 2755900 w 2824576"/>
              <a:gd name="connsiteY8" fmla="*/ 1016000 h 2251075"/>
              <a:gd name="connsiteX9" fmla="*/ 2794000 w 2824576"/>
              <a:gd name="connsiteY9" fmla="*/ 1619250 h 2251075"/>
              <a:gd name="connsiteX10" fmla="*/ 2501900 w 2824576"/>
              <a:gd name="connsiteY10" fmla="*/ 1625600 h 2251075"/>
              <a:gd name="connsiteX11" fmla="*/ 2533650 w 2824576"/>
              <a:gd name="connsiteY11" fmla="*/ 1720850 h 2251075"/>
              <a:gd name="connsiteX12" fmla="*/ 1803400 w 2824576"/>
              <a:gd name="connsiteY12" fmla="*/ 1733550 h 2251075"/>
              <a:gd name="connsiteX13" fmla="*/ 1536700 w 2824576"/>
              <a:gd name="connsiteY13" fmla="*/ 2019300 h 2251075"/>
              <a:gd name="connsiteX14" fmla="*/ 1066800 w 2824576"/>
              <a:gd name="connsiteY14" fmla="*/ 2228850 h 2251075"/>
              <a:gd name="connsiteX15" fmla="*/ 590550 w 2824576"/>
              <a:gd name="connsiteY15" fmla="*/ 2152650 h 2251075"/>
              <a:gd name="connsiteX16" fmla="*/ 381000 w 2824576"/>
              <a:gd name="connsiteY16" fmla="*/ 2076450 h 2251075"/>
              <a:gd name="connsiteX17" fmla="*/ 120650 w 2824576"/>
              <a:gd name="connsiteY17" fmla="*/ 2057400 h 2251075"/>
              <a:gd name="connsiteX18" fmla="*/ 114300 w 2824576"/>
              <a:gd name="connsiteY18" fmla="*/ 1663700 h 2251075"/>
              <a:gd name="connsiteX19" fmla="*/ 50800 w 2824576"/>
              <a:gd name="connsiteY19" fmla="*/ 1657350 h 2251075"/>
              <a:gd name="connsiteX0" fmla="*/ 50800 w 2824576"/>
              <a:gd name="connsiteY0" fmla="*/ 1657350 h 2251075"/>
              <a:gd name="connsiteX1" fmla="*/ 419100 w 2824576"/>
              <a:gd name="connsiteY1" fmla="*/ 1066800 h 2251075"/>
              <a:gd name="connsiteX2" fmla="*/ 838200 w 2824576"/>
              <a:gd name="connsiteY2" fmla="*/ 565150 h 2251075"/>
              <a:gd name="connsiteX3" fmla="*/ 958850 w 2824576"/>
              <a:gd name="connsiteY3" fmla="*/ 0 h 2251075"/>
              <a:gd name="connsiteX4" fmla="*/ 1244600 w 2824576"/>
              <a:gd name="connsiteY4" fmla="*/ 565150 h 2251075"/>
              <a:gd name="connsiteX5" fmla="*/ 1765300 w 2824576"/>
              <a:gd name="connsiteY5" fmla="*/ 158750 h 2251075"/>
              <a:gd name="connsiteX6" fmla="*/ 2349500 w 2824576"/>
              <a:gd name="connsiteY6" fmla="*/ 82550 h 2251075"/>
              <a:gd name="connsiteX7" fmla="*/ 2470150 w 2824576"/>
              <a:gd name="connsiteY7" fmla="*/ 596900 h 2251075"/>
              <a:gd name="connsiteX8" fmla="*/ 2755900 w 2824576"/>
              <a:gd name="connsiteY8" fmla="*/ 1016000 h 2251075"/>
              <a:gd name="connsiteX9" fmla="*/ 2794000 w 2824576"/>
              <a:gd name="connsiteY9" fmla="*/ 1619250 h 2251075"/>
              <a:gd name="connsiteX10" fmla="*/ 2501900 w 2824576"/>
              <a:gd name="connsiteY10" fmla="*/ 1625600 h 2251075"/>
              <a:gd name="connsiteX11" fmla="*/ 2533650 w 2824576"/>
              <a:gd name="connsiteY11" fmla="*/ 1720850 h 2251075"/>
              <a:gd name="connsiteX12" fmla="*/ 1803400 w 2824576"/>
              <a:gd name="connsiteY12" fmla="*/ 1733550 h 2251075"/>
              <a:gd name="connsiteX13" fmla="*/ 1536700 w 2824576"/>
              <a:gd name="connsiteY13" fmla="*/ 2019300 h 2251075"/>
              <a:gd name="connsiteX14" fmla="*/ 1066800 w 2824576"/>
              <a:gd name="connsiteY14" fmla="*/ 2228850 h 2251075"/>
              <a:gd name="connsiteX15" fmla="*/ 590550 w 2824576"/>
              <a:gd name="connsiteY15" fmla="*/ 2152650 h 2251075"/>
              <a:gd name="connsiteX16" fmla="*/ 381000 w 2824576"/>
              <a:gd name="connsiteY16" fmla="*/ 2076450 h 2251075"/>
              <a:gd name="connsiteX17" fmla="*/ 120650 w 2824576"/>
              <a:gd name="connsiteY17" fmla="*/ 2057400 h 2251075"/>
              <a:gd name="connsiteX18" fmla="*/ 114300 w 2824576"/>
              <a:gd name="connsiteY18" fmla="*/ 1663700 h 2251075"/>
              <a:gd name="connsiteX19" fmla="*/ 50800 w 2824576"/>
              <a:gd name="connsiteY19" fmla="*/ 1657350 h 2251075"/>
              <a:gd name="connsiteX0" fmla="*/ 50800 w 2824576"/>
              <a:gd name="connsiteY0" fmla="*/ 1657350 h 2251075"/>
              <a:gd name="connsiteX1" fmla="*/ 419100 w 2824576"/>
              <a:gd name="connsiteY1" fmla="*/ 1066800 h 2251075"/>
              <a:gd name="connsiteX2" fmla="*/ 838200 w 2824576"/>
              <a:gd name="connsiteY2" fmla="*/ 565150 h 2251075"/>
              <a:gd name="connsiteX3" fmla="*/ 958850 w 2824576"/>
              <a:gd name="connsiteY3" fmla="*/ 0 h 2251075"/>
              <a:gd name="connsiteX4" fmla="*/ 1244600 w 2824576"/>
              <a:gd name="connsiteY4" fmla="*/ 565150 h 2251075"/>
              <a:gd name="connsiteX5" fmla="*/ 1765300 w 2824576"/>
              <a:gd name="connsiteY5" fmla="*/ 158750 h 2251075"/>
              <a:gd name="connsiteX6" fmla="*/ 2349500 w 2824576"/>
              <a:gd name="connsiteY6" fmla="*/ 82550 h 2251075"/>
              <a:gd name="connsiteX7" fmla="*/ 2470150 w 2824576"/>
              <a:gd name="connsiteY7" fmla="*/ 596900 h 2251075"/>
              <a:gd name="connsiteX8" fmla="*/ 2755900 w 2824576"/>
              <a:gd name="connsiteY8" fmla="*/ 1016000 h 2251075"/>
              <a:gd name="connsiteX9" fmla="*/ 2794000 w 2824576"/>
              <a:gd name="connsiteY9" fmla="*/ 1619250 h 2251075"/>
              <a:gd name="connsiteX10" fmla="*/ 2501900 w 2824576"/>
              <a:gd name="connsiteY10" fmla="*/ 1625600 h 2251075"/>
              <a:gd name="connsiteX11" fmla="*/ 2514550 w 2824576"/>
              <a:gd name="connsiteY11" fmla="*/ 1720354 h 2251075"/>
              <a:gd name="connsiteX12" fmla="*/ 1803400 w 2824576"/>
              <a:gd name="connsiteY12" fmla="*/ 1733550 h 2251075"/>
              <a:gd name="connsiteX13" fmla="*/ 1536700 w 2824576"/>
              <a:gd name="connsiteY13" fmla="*/ 2019300 h 2251075"/>
              <a:gd name="connsiteX14" fmla="*/ 1066800 w 2824576"/>
              <a:gd name="connsiteY14" fmla="*/ 2228850 h 2251075"/>
              <a:gd name="connsiteX15" fmla="*/ 590550 w 2824576"/>
              <a:gd name="connsiteY15" fmla="*/ 2152650 h 2251075"/>
              <a:gd name="connsiteX16" fmla="*/ 381000 w 2824576"/>
              <a:gd name="connsiteY16" fmla="*/ 2076450 h 2251075"/>
              <a:gd name="connsiteX17" fmla="*/ 120650 w 2824576"/>
              <a:gd name="connsiteY17" fmla="*/ 2057400 h 2251075"/>
              <a:gd name="connsiteX18" fmla="*/ 114300 w 2824576"/>
              <a:gd name="connsiteY18" fmla="*/ 1663700 h 2251075"/>
              <a:gd name="connsiteX19" fmla="*/ 50800 w 2824576"/>
              <a:gd name="connsiteY19" fmla="*/ 1657350 h 2251075"/>
              <a:gd name="connsiteX0" fmla="*/ 50800 w 2824576"/>
              <a:gd name="connsiteY0" fmla="*/ 1657350 h 2251075"/>
              <a:gd name="connsiteX1" fmla="*/ 419100 w 2824576"/>
              <a:gd name="connsiteY1" fmla="*/ 1066800 h 2251075"/>
              <a:gd name="connsiteX2" fmla="*/ 838200 w 2824576"/>
              <a:gd name="connsiteY2" fmla="*/ 565150 h 2251075"/>
              <a:gd name="connsiteX3" fmla="*/ 958850 w 2824576"/>
              <a:gd name="connsiteY3" fmla="*/ 0 h 2251075"/>
              <a:gd name="connsiteX4" fmla="*/ 1244600 w 2824576"/>
              <a:gd name="connsiteY4" fmla="*/ 565150 h 2251075"/>
              <a:gd name="connsiteX5" fmla="*/ 1765300 w 2824576"/>
              <a:gd name="connsiteY5" fmla="*/ 158750 h 2251075"/>
              <a:gd name="connsiteX6" fmla="*/ 2349500 w 2824576"/>
              <a:gd name="connsiteY6" fmla="*/ 82550 h 2251075"/>
              <a:gd name="connsiteX7" fmla="*/ 2470150 w 2824576"/>
              <a:gd name="connsiteY7" fmla="*/ 596900 h 2251075"/>
              <a:gd name="connsiteX8" fmla="*/ 2755900 w 2824576"/>
              <a:gd name="connsiteY8" fmla="*/ 1016000 h 2251075"/>
              <a:gd name="connsiteX9" fmla="*/ 2794000 w 2824576"/>
              <a:gd name="connsiteY9" fmla="*/ 1619250 h 2251075"/>
              <a:gd name="connsiteX10" fmla="*/ 2501900 w 2824576"/>
              <a:gd name="connsiteY10" fmla="*/ 1625600 h 2251075"/>
              <a:gd name="connsiteX11" fmla="*/ 2514550 w 2824576"/>
              <a:gd name="connsiteY11" fmla="*/ 1720354 h 2251075"/>
              <a:gd name="connsiteX12" fmla="*/ 1803400 w 2824576"/>
              <a:gd name="connsiteY12" fmla="*/ 1733550 h 2251075"/>
              <a:gd name="connsiteX13" fmla="*/ 1536700 w 2824576"/>
              <a:gd name="connsiteY13" fmla="*/ 2019300 h 2251075"/>
              <a:gd name="connsiteX14" fmla="*/ 1066800 w 2824576"/>
              <a:gd name="connsiteY14" fmla="*/ 2228850 h 2251075"/>
              <a:gd name="connsiteX15" fmla="*/ 590550 w 2824576"/>
              <a:gd name="connsiteY15" fmla="*/ 2152650 h 2251075"/>
              <a:gd name="connsiteX16" fmla="*/ 381000 w 2824576"/>
              <a:gd name="connsiteY16" fmla="*/ 2076450 h 2251075"/>
              <a:gd name="connsiteX17" fmla="*/ 120650 w 2824576"/>
              <a:gd name="connsiteY17" fmla="*/ 2057400 h 2251075"/>
              <a:gd name="connsiteX18" fmla="*/ 114300 w 2824576"/>
              <a:gd name="connsiteY18" fmla="*/ 1663700 h 2251075"/>
              <a:gd name="connsiteX19" fmla="*/ 50800 w 2824576"/>
              <a:gd name="connsiteY19" fmla="*/ 1657350 h 2251075"/>
              <a:gd name="connsiteX0" fmla="*/ 50800 w 2824576"/>
              <a:gd name="connsiteY0" fmla="*/ 1657350 h 2251075"/>
              <a:gd name="connsiteX1" fmla="*/ 419100 w 2824576"/>
              <a:gd name="connsiteY1" fmla="*/ 1066800 h 2251075"/>
              <a:gd name="connsiteX2" fmla="*/ 838200 w 2824576"/>
              <a:gd name="connsiteY2" fmla="*/ 565150 h 2251075"/>
              <a:gd name="connsiteX3" fmla="*/ 958850 w 2824576"/>
              <a:gd name="connsiteY3" fmla="*/ 0 h 2251075"/>
              <a:gd name="connsiteX4" fmla="*/ 1244600 w 2824576"/>
              <a:gd name="connsiteY4" fmla="*/ 565150 h 2251075"/>
              <a:gd name="connsiteX5" fmla="*/ 1765300 w 2824576"/>
              <a:gd name="connsiteY5" fmla="*/ 158750 h 2251075"/>
              <a:gd name="connsiteX6" fmla="*/ 2349500 w 2824576"/>
              <a:gd name="connsiteY6" fmla="*/ 82550 h 2251075"/>
              <a:gd name="connsiteX7" fmla="*/ 2470150 w 2824576"/>
              <a:gd name="connsiteY7" fmla="*/ 596900 h 2251075"/>
              <a:gd name="connsiteX8" fmla="*/ 2755900 w 2824576"/>
              <a:gd name="connsiteY8" fmla="*/ 1016000 h 2251075"/>
              <a:gd name="connsiteX9" fmla="*/ 2794000 w 2824576"/>
              <a:gd name="connsiteY9" fmla="*/ 1619250 h 2251075"/>
              <a:gd name="connsiteX10" fmla="*/ 2501900 w 2824576"/>
              <a:gd name="connsiteY10" fmla="*/ 1625600 h 2251075"/>
              <a:gd name="connsiteX11" fmla="*/ 2514550 w 2824576"/>
              <a:gd name="connsiteY11" fmla="*/ 1720354 h 2251075"/>
              <a:gd name="connsiteX12" fmla="*/ 1803400 w 2824576"/>
              <a:gd name="connsiteY12" fmla="*/ 1733550 h 2251075"/>
              <a:gd name="connsiteX13" fmla="*/ 1536700 w 2824576"/>
              <a:gd name="connsiteY13" fmla="*/ 2019300 h 2251075"/>
              <a:gd name="connsiteX14" fmla="*/ 1066800 w 2824576"/>
              <a:gd name="connsiteY14" fmla="*/ 2228850 h 2251075"/>
              <a:gd name="connsiteX15" fmla="*/ 590550 w 2824576"/>
              <a:gd name="connsiteY15" fmla="*/ 2152650 h 2251075"/>
              <a:gd name="connsiteX16" fmla="*/ 381000 w 2824576"/>
              <a:gd name="connsiteY16" fmla="*/ 2076450 h 2251075"/>
              <a:gd name="connsiteX17" fmla="*/ 120650 w 2824576"/>
              <a:gd name="connsiteY17" fmla="*/ 2057400 h 2251075"/>
              <a:gd name="connsiteX18" fmla="*/ 114300 w 2824576"/>
              <a:gd name="connsiteY18" fmla="*/ 1663700 h 2251075"/>
              <a:gd name="connsiteX19" fmla="*/ 50800 w 2824576"/>
              <a:gd name="connsiteY19" fmla="*/ 1657350 h 2251075"/>
              <a:gd name="connsiteX0" fmla="*/ 50800 w 2824576"/>
              <a:gd name="connsiteY0" fmla="*/ 1657350 h 2251075"/>
              <a:gd name="connsiteX1" fmla="*/ 419100 w 2824576"/>
              <a:gd name="connsiteY1" fmla="*/ 1066800 h 2251075"/>
              <a:gd name="connsiteX2" fmla="*/ 838200 w 2824576"/>
              <a:gd name="connsiteY2" fmla="*/ 565150 h 2251075"/>
              <a:gd name="connsiteX3" fmla="*/ 958850 w 2824576"/>
              <a:gd name="connsiteY3" fmla="*/ 0 h 2251075"/>
              <a:gd name="connsiteX4" fmla="*/ 1244600 w 2824576"/>
              <a:gd name="connsiteY4" fmla="*/ 565150 h 2251075"/>
              <a:gd name="connsiteX5" fmla="*/ 1765300 w 2824576"/>
              <a:gd name="connsiteY5" fmla="*/ 158750 h 2251075"/>
              <a:gd name="connsiteX6" fmla="*/ 2349500 w 2824576"/>
              <a:gd name="connsiteY6" fmla="*/ 82550 h 2251075"/>
              <a:gd name="connsiteX7" fmla="*/ 2470150 w 2824576"/>
              <a:gd name="connsiteY7" fmla="*/ 596900 h 2251075"/>
              <a:gd name="connsiteX8" fmla="*/ 2755900 w 2824576"/>
              <a:gd name="connsiteY8" fmla="*/ 1016000 h 2251075"/>
              <a:gd name="connsiteX9" fmla="*/ 2794000 w 2824576"/>
              <a:gd name="connsiteY9" fmla="*/ 1619250 h 2251075"/>
              <a:gd name="connsiteX10" fmla="*/ 2501900 w 2824576"/>
              <a:gd name="connsiteY10" fmla="*/ 1625600 h 2251075"/>
              <a:gd name="connsiteX11" fmla="*/ 2514550 w 2824576"/>
              <a:gd name="connsiteY11" fmla="*/ 1720354 h 2251075"/>
              <a:gd name="connsiteX12" fmla="*/ 1803400 w 2824576"/>
              <a:gd name="connsiteY12" fmla="*/ 1733550 h 2251075"/>
              <a:gd name="connsiteX13" fmla="*/ 1536700 w 2824576"/>
              <a:gd name="connsiteY13" fmla="*/ 2019300 h 2251075"/>
              <a:gd name="connsiteX14" fmla="*/ 1066800 w 2824576"/>
              <a:gd name="connsiteY14" fmla="*/ 2228850 h 2251075"/>
              <a:gd name="connsiteX15" fmla="*/ 590550 w 2824576"/>
              <a:gd name="connsiteY15" fmla="*/ 2152650 h 2251075"/>
              <a:gd name="connsiteX16" fmla="*/ 381000 w 2824576"/>
              <a:gd name="connsiteY16" fmla="*/ 2076450 h 2251075"/>
              <a:gd name="connsiteX17" fmla="*/ 120650 w 2824576"/>
              <a:gd name="connsiteY17" fmla="*/ 2057400 h 2251075"/>
              <a:gd name="connsiteX18" fmla="*/ 114300 w 2824576"/>
              <a:gd name="connsiteY18" fmla="*/ 1663700 h 2251075"/>
              <a:gd name="connsiteX19" fmla="*/ 50800 w 2824576"/>
              <a:gd name="connsiteY19" fmla="*/ 1657350 h 2251075"/>
              <a:gd name="connsiteX0" fmla="*/ 50800 w 2824576"/>
              <a:gd name="connsiteY0" fmla="*/ 1657350 h 2251075"/>
              <a:gd name="connsiteX1" fmla="*/ 419100 w 2824576"/>
              <a:gd name="connsiteY1" fmla="*/ 1066800 h 2251075"/>
              <a:gd name="connsiteX2" fmla="*/ 838200 w 2824576"/>
              <a:gd name="connsiteY2" fmla="*/ 565150 h 2251075"/>
              <a:gd name="connsiteX3" fmla="*/ 958850 w 2824576"/>
              <a:gd name="connsiteY3" fmla="*/ 0 h 2251075"/>
              <a:gd name="connsiteX4" fmla="*/ 1244600 w 2824576"/>
              <a:gd name="connsiteY4" fmla="*/ 565150 h 2251075"/>
              <a:gd name="connsiteX5" fmla="*/ 1765300 w 2824576"/>
              <a:gd name="connsiteY5" fmla="*/ 158750 h 2251075"/>
              <a:gd name="connsiteX6" fmla="*/ 2349500 w 2824576"/>
              <a:gd name="connsiteY6" fmla="*/ 82550 h 2251075"/>
              <a:gd name="connsiteX7" fmla="*/ 2470150 w 2824576"/>
              <a:gd name="connsiteY7" fmla="*/ 596900 h 2251075"/>
              <a:gd name="connsiteX8" fmla="*/ 2755900 w 2824576"/>
              <a:gd name="connsiteY8" fmla="*/ 1016000 h 2251075"/>
              <a:gd name="connsiteX9" fmla="*/ 2794000 w 2824576"/>
              <a:gd name="connsiteY9" fmla="*/ 1619250 h 2251075"/>
              <a:gd name="connsiteX10" fmla="*/ 2501900 w 2824576"/>
              <a:gd name="connsiteY10" fmla="*/ 1625600 h 2251075"/>
              <a:gd name="connsiteX11" fmla="*/ 2514550 w 2824576"/>
              <a:gd name="connsiteY11" fmla="*/ 1720354 h 2251075"/>
              <a:gd name="connsiteX12" fmla="*/ 1803400 w 2824576"/>
              <a:gd name="connsiteY12" fmla="*/ 1733550 h 2251075"/>
              <a:gd name="connsiteX13" fmla="*/ 1536700 w 2824576"/>
              <a:gd name="connsiteY13" fmla="*/ 2019300 h 2251075"/>
              <a:gd name="connsiteX14" fmla="*/ 1066800 w 2824576"/>
              <a:gd name="connsiteY14" fmla="*/ 2228850 h 2251075"/>
              <a:gd name="connsiteX15" fmla="*/ 590550 w 2824576"/>
              <a:gd name="connsiteY15" fmla="*/ 2152650 h 2251075"/>
              <a:gd name="connsiteX16" fmla="*/ 381000 w 2824576"/>
              <a:gd name="connsiteY16" fmla="*/ 2076450 h 2251075"/>
              <a:gd name="connsiteX17" fmla="*/ 120650 w 2824576"/>
              <a:gd name="connsiteY17" fmla="*/ 2057400 h 2251075"/>
              <a:gd name="connsiteX18" fmla="*/ 114300 w 2824576"/>
              <a:gd name="connsiteY18" fmla="*/ 1663700 h 2251075"/>
              <a:gd name="connsiteX19" fmla="*/ 50800 w 2824576"/>
              <a:gd name="connsiteY19" fmla="*/ 1657350 h 2251075"/>
              <a:gd name="connsiteX0" fmla="*/ 50800 w 2824576"/>
              <a:gd name="connsiteY0" fmla="*/ 1657350 h 2251075"/>
              <a:gd name="connsiteX1" fmla="*/ 419100 w 2824576"/>
              <a:gd name="connsiteY1" fmla="*/ 1066800 h 2251075"/>
              <a:gd name="connsiteX2" fmla="*/ 838200 w 2824576"/>
              <a:gd name="connsiteY2" fmla="*/ 565150 h 2251075"/>
              <a:gd name="connsiteX3" fmla="*/ 958850 w 2824576"/>
              <a:gd name="connsiteY3" fmla="*/ 0 h 2251075"/>
              <a:gd name="connsiteX4" fmla="*/ 1244600 w 2824576"/>
              <a:gd name="connsiteY4" fmla="*/ 565150 h 2251075"/>
              <a:gd name="connsiteX5" fmla="*/ 1765300 w 2824576"/>
              <a:gd name="connsiteY5" fmla="*/ 158750 h 2251075"/>
              <a:gd name="connsiteX6" fmla="*/ 2349500 w 2824576"/>
              <a:gd name="connsiteY6" fmla="*/ 82550 h 2251075"/>
              <a:gd name="connsiteX7" fmla="*/ 2470150 w 2824576"/>
              <a:gd name="connsiteY7" fmla="*/ 596900 h 2251075"/>
              <a:gd name="connsiteX8" fmla="*/ 2755900 w 2824576"/>
              <a:gd name="connsiteY8" fmla="*/ 1016000 h 2251075"/>
              <a:gd name="connsiteX9" fmla="*/ 2794000 w 2824576"/>
              <a:gd name="connsiteY9" fmla="*/ 1619250 h 2251075"/>
              <a:gd name="connsiteX10" fmla="*/ 2501900 w 2824576"/>
              <a:gd name="connsiteY10" fmla="*/ 1625600 h 2251075"/>
              <a:gd name="connsiteX11" fmla="*/ 2514550 w 2824576"/>
              <a:gd name="connsiteY11" fmla="*/ 1720354 h 2251075"/>
              <a:gd name="connsiteX12" fmla="*/ 1803400 w 2824576"/>
              <a:gd name="connsiteY12" fmla="*/ 1733550 h 2251075"/>
              <a:gd name="connsiteX13" fmla="*/ 1536700 w 2824576"/>
              <a:gd name="connsiteY13" fmla="*/ 2019300 h 2251075"/>
              <a:gd name="connsiteX14" fmla="*/ 1066800 w 2824576"/>
              <a:gd name="connsiteY14" fmla="*/ 2228850 h 2251075"/>
              <a:gd name="connsiteX15" fmla="*/ 590550 w 2824576"/>
              <a:gd name="connsiteY15" fmla="*/ 2152650 h 2251075"/>
              <a:gd name="connsiteX16" fmla="*/ 381000 w 2824576"/>
              <a:gd name="connsiteY16" fmla="*/ 2076450 h 2251075"/>
              <a:gd name="connsiteX17" fmla="*/ 120650 w 2824576"/>
              <a:gd name="connsiteY17" fmla="*/ 2057400 h 2251075"/>
              <a:gd name="connsiteX18" fmla="*/ 114300 w 2824576"/>
              <a:gd name="connsiteY18" fmla="*/ 1663700 h 2251075"/>
              <a:gd name="connsiteX19" fmla="*/ 50800 w 2824576"/>
              <a:gd name="connsiteY19" fmla="*/ 1657350 h 2251075"/>
              <a:gd name="connsiteX0" fmla="*/ 50800 w 2824576"/>
              <a:gd name="connsiteY0" fmla="*/ 1657350 h 2251075"/>
              <a:gd name="connsiteX1" fmla="*/ 419100 w 2824576"/>
              <a:gd name="connsiteY1" fmla="*/ 1066800 h 2251075"/>
              <a:gd name="connsiteX2" fmla="*/ 838200 w 2824576"/>
              <a:gd name="connsiteY2" fmla="*/ 565150 h 2251075"/>
              <a:gd name="connsiteX3" fmla="*/ 958850 w 2824576"/>
              <a:gd name="connsiteY3" fmla="*/ 0 h 2251075"/>
              <a:gd name="connsiteX4" fmla="*/ 1244600 w 2824576"/>
              <a:gd name="connsiteY4" fmla="*/ 565150 h 2251075"/>
              <a:gd name="connsiteX5" fmla="*/ 1765300 w 2824576"/>
              <a:gd name="connsiteY5" fmla="*/ 158750 h 2251075"/>
              <a:gd name="connsiteX6" fmla="*/ 2349500 w 2824576"/>
              <a:gd name="connsiteY6" fmla="*/ 82550 h 2251075"/>
              <a:gd name="connsiteX7" fmla="*/ 2470150 w 2824576"/>
              <a:gd name="connsiteY7" fmla="*/ 596900 h 2251075"/>
              <a:gd name="connsiteX8" fmla="*/ 2755900 w 2824576"/>
              <a:gd name="connsiteY8" fmla="*/ 1016000 h 2251075"/>
              <a:gd name="connsiteX9" fmla="*/ 2794000 w 2824576"/>
              <a:gd name="connsiteY9" fmla="*/ 1619250 h 2251075"/>
              <a:gd name="connsiteX10" fmla="*/ 2505125 w 2824576"/>
              <a:gd name="connsiteY10" fmla="*/ 1621904 h 2251075"/>
              <a:gd name="connsiteX11" fmla="*/ 2514550 w 2824576"/>
              <a:gd name="connsiteY11" fmla="*/ 1720354 h 2251075"/>
              <a:gd name="connsiteX12" fmla="*/ 1803400 w 2824576"/>
              <a:gd name="connsiteY12" fmla="*/ 1733550 h 2251075"/>
              <a:gd name="connsiteX13" fmla="*/ 1536700 w 2824576"/>
              <a:gd name="connsiteY13" fmla="*/ 2019300 h 2251075"/>
              <a:gd name="connsiteX14" fmla="*/ 1066800 w 2824576"/>
              <a:gd name="connsiteY14" fmla="*/ 2228850 h 2251075"/>
              <a:gd name="connsiteX15" fmla="*/ 590550 w 2824576"/>
              <a:gd name="connsiteY15" fmla="*/ 2152650 h 2251075"/>
              <a:gd name="connsiteX16" fmla="*/ 381000 w 2824576"/>
              <a:gd name="connsiteY16" fmla="*/ 2076450 h 2251075"/>
              <a:gd name="connsiteX17" fmla="*/ 120650 w 2824576"/>
              <a:gd name="connsiteY17" fmla="*/ 2057400 h 2251075"/>
              <a:gd name="connsiteX18" fmla="*/ 114300 w 2824576"/>
              <a:gd name="connsiteY18" fmla="*/ 1663700 h 2251075"/>
              <a:gd name="connsiteX19" fmla="*/ 50800 w 2824576"/>
              <a:gd name="connsiteY19" fmla="*/ 1657350 h 2251075"/>
              <a:gd name="connsiteX0" fmla="*/ 50800 w 2824576"/>
              <a:gd name="connsiteY0" fmla="*/ 1657350 h 2251075"/>
              <a:gd name="connsiteX1" fmla="*/ 419100 w 2824576"/>
              <a:gd name="connsiteY1" fmla="*/ 1066800 h 2251075"/>
              <a:gd name="connsiteX2" fmla="*/ 838200 w 2824576"/>
              <a:gd name="connsiteY2" fmla="*/ 565150 h 2251075"/>
              <a:gd name="connsiteX3" fmla="*/ 958850 w 2824576"/>
              <a:gd name="connsiteY3" fmla="*/ 0 h 2251075"/>
              <a:gd name="connsiteX4" fmla="*/ 1244600 w 2824576"/>
              <a:gd name="connsiteY4" fmla="*/ 565150 h 2251075"/>
              <a:gd name="connsiteX5" fmla="*/ 1765300 w 2824576"/>
              <a:gd name="connsiteY5" fmla="*/ 158750 h 2251075"/>
              <a:gd name="connsiteX6" fmla="*/ 2349500 w 2824576"/>
              <a:gd name="connsiteY6" fmla="*/ 82550 h 2251075"/>
              <a:gd name="connsiteX7" fmla="*/ 2470150 w 2824576"/>
              <a:gd name="connsiteY7" fmla="*/ 596900 h 2251075"/>
              <a:gd name="connsiteX8" fmla="*/ 2755900 w 2824576"/>
              <a:gd name="connsiteY8" fmla="*/ 1016000 h 2251075"/>
              <a:gd name="connsiteX9" fmla="*/ 2794000 w 2824576"/>
              <a:gd name="connsiteY9" fmla="*/ 1619250 h 2251075"/>
              <a:gd name="connsiteX10" fmla="*/ 2505125 w 2824576"/>
              <a:gd name="connsiteY10" fmla="*/ 1621904 h 2251075"/>
              <a:gd name="connsiteX11" fmla="*/ 2514550 w 2824576"/>
              <a:gd name="connsiteY11" fmla="*/ 1720354 h 2251075"/>
              <a:gd name="connsiteX12" fmla="*/ 1803400 w 2824576"/>
              <a:gd name="connsiteY12" fmla="*/ 1733550 h 2251075"/>
              <a:gd name="connsiteX13" fmla="*/ 1536700 w 2824576"/>
              <a:gd name="connsiteY13" fmla="*/ 2019300 h 2251075"/>
              <a:gd name="connsiteX14" fmla="*/ 1066800 w 2824576"/>
              <a:gd name="connsiteY14" fmla="*/ 2228850 h 2251075"/>
              <a:gd name="connsiteX15" fmla="*/ 590550 w 2824576"/>
              <a:gd name="connsiteY15" fmla="*/ 2152650 h 2251075"/>
              <a:gd name="connsiteX16" fmla="*/ 381000 w 2824576"/>
              <a:gd name="connsiteY16" fmla="*/ 2076450 h 2251075"/>
              <a:gd name="connsiteX17" fmla="*/ 120650 w 2824576"/>
              <a:gd name="connsiteY17" fmla="*/ 2057400 h 2251075"/>
              <a:gd name="connsiteX18" fmla="*/ 114300 w 2824576"/>
              <a:gd name="connsiteY18" fmla="*/ 1663700 h 2251075"/>
              <a:gd name="connsiteX19" fmla="*/ 50800 w 2824576"/>
              <a:gd name="connsiteY19" fmla="*/ 1657350 h 2251075"/>
              <a:gd name="connsiteX0" fmla="*/ 50800 w 2824576"/>
              <a:gd name="connsiteY0" fmla="*/ 1657350 h 2251075"/>
              <a:gd name="connsiteX1" fmla="*/ 419100 w 2824576"/>
              <a:gd name="connsiteY1" fmla="*/ 1066800 h 2251075"/>
              <a:gd name="connsiteX2" fmla="*/ 838200 w 2824576"/>
              <a:gd name="connsiteY2" fmla="*/ 565150 h 2251075"/>
              <a:gd name="connsiteX3" fmla="*/ 958850 w 2824576"/>
              <a:gd name="connsiteY3" fmla="*/ 0 h 2251075"/>
              <a:gd name="connsiteX4" fmla="*/ 1244600 w 2824576"/>
              <a:gd name="connsiteY4" fmla="*/ 565150 h 2251075"/>
              <a:gd name="connsiteX5" fmla="*/ 1765300 w 2824576"/>
              <a:gd name="connsiteY5" fmla="*/ 158750 h 2251075"/>
              <a:gd name="connsiteX6" fmla="*/ 2349500 w 2824576"/>
              <a:gd name="connsiteY6" fmla="*/ 82550 h 2251075"/>
              <a:gd name="connsiteX7" fmla="*/ 2470150 w 2824576"/>
              <a:gd name="connsiteY7" fmla="*/ 596900 h 2251075"/>
              <a:gd name="connsiteX8" fmla="*/ 2755900 w 2824576"/>
              <a:gd name="connsiteY8" fmla="*/ 1016000 h 2251075"/>
              <a:gd name="connsiteX9" fmla="*/ 2794000 w 2824576"/>
              <a:gd name="connsiteY9" fmla="*/ 1619250 h 2251075"/>
              <a:gd name="connsiteX10" fmla="*/ 2505125 w 2824576"/>
              <a:gd name="connsiteY10" fmla="*/ 1621904 h 2251075"/>
              <a:gd name="connsiteX11" fmla="*/ 2514550 w 2824576"/>
              <a:gd name="connsiteY11" fmla="*/ 1720354 h 2251075"/>
              <a:gd name="connsiteX12" fmla="*/ 1803400 w 2824576"/>
              <a:gd name="connsiteY12" fmla="*/ 1733550 h 2251075"/>
              <a:gd name="connsiteX13" fmla="*/ 1536700 w 2824576"/>
              <a:gd name="connsiteY13" fmla="*/ 2019300 h 2251075"/>
              <a:gd name="connsiteX14" fmla="*/ 1066800 w 2824576"/>
              <a:gd name="connsiteY14" fmla="*/ 2228850 h 2251075"/>
              <a:gd name="connsiteX15" fmla="*/ 590550 w 2824576"/>
              <a:gd name="connsiteY15" fmla="*/ 2152650 h 2251075"/>
              <a:gd name="connsiteX16" fmla="*/ 381000 w 2824576"/>
              <a:gd name="connsiteY16" fmla="*/ 2076450 h 2251075"/>
              <a:gd name="connsiteX17" fmla="*/ 120650 w 2824576"/>
              <a:gd name="connsiteY17" fmla="*/ 2057400 h 2251075"/>
              <a:gd name="connsiteX18" fmla="*/ 114300 w 2824576"/>
              <a:gd name="connsiteY18" fmla="*/ 1663700 h 2251075"/>
              <a:gd name="connsiteX19" fmla="*/ 50800 w 2824576"/>
              <a:gd name="connsiteY19" fmla="*/ 1657350 h 2251075"/>
              <a:gd name="connsiteX0" fmla="*/ 50800 w 2824576"/>
              <a:gd name="connsiteY0" fmla="*/ 1657350 h 2251075"/>
              <a:gd name="connsiteX1" fmla="*/ 419100 w 2824576"/>
              <a:gd name="connsiteY1" fmla="*/ 1066800 h 2251075"/>
              <a:gd name="connsiteX2" fmla="*/ 838200 w 2824576"/>
              <a:gd name="connsiteY2" fmla="*/ 565150 h 2251075"/>
              <a:gd name="connsiteX3" fmla="*/ 958850 w 2824576"/>
              <a:gd name="connsiteY3" fmla="*/ 0 h 2251075"/>
              <a:gd name="connsiteX4" fmla="*/ 1244600 w 2824576"/>
              <a:gd name="connsiteY4" fmla="*/ 565150 h 2251075"/>
              <a:gd name="connsiteX5" fmla="*/ 1765300 w 2824576"/>
              <a:gd name="connsiteY5" fmla="*/ 158750 h 2251075"/>
              <a:gd name="connsiteX6" fmla="*/ 2349500 w 2824576"/>
              <a:gd name="connsiteY6" fmla="*/ 82550 h 2251075"/>
              <a:gd name="connsiteX7" fmla="*/ 2470150 w 2824576"/>
              <a:gd name="connsiteY7" fmla="*/ 596900 h 2251075"/>
              <a:gd name="connsiteX8" fmla="*/ 2755900 w 2824576"/>
              <a:gd name="connsiteY8" fmla="*/ 1016000 h 2251075"/>
              <a:gd name="connsiteX9" fmla="*/ 2794000 w 2824576"/>
              <a:gd name="connsiteY9" fmla="*/ 1619250 h 2251075"/>
              <a:gd name="connsiteX10" fmla="*/ 2511525 w 2824576"/>
              <a:gd name="connsiteY10" fmla="*/ 1621383 h 2251075"/>
              <a:gd name="connsiteX11" fmla="*/ 2514550 w 2824576"/>
              <a:gd name="connsiteY11" fmla="*/ 1720354 h 2251075"/>
              <a:gd name="connsiteX12" fmla="*/ 1803400 w 2824576"/>
              <a:gd name="connsiteY12" fmla="*/ 1733550 h 2251075"/>
              <a:gd name="connsiteX13" fmla="*/ 1536700 w 2824576"/>
              <a:gd name="connsiteY13" fmla="*/ 2019300 h 2251075"/>
              <a:gd name="connsiteX14" fmla="*/ 1066800 w 2824576"/>
              <a:gd name="connsiteY14" fmla="*/ 2228850 h 2251075"/>
              <a:gd name="connsiteX15" fmla="*/ 590550 w 2824576"/>
              <a:gd name="connsiteY15" fmla="*/ 2152650 h 2251075"/>
              <a:gd name="connsiteX16" fmla="*/ 381000 w 2824576"/>
              <a:gd name="connsiteY16" fmla="*/ 2076450 h 2251075"/>
              <a:gd name="connsiteX17" fmla="*/ 120650 w 2824576"/>
              <a:gd name="connsiteY17" fmla="*/ 2057400 h 2251075"/>
              <a:gd name="connsiteX18" fmla="*/ 114300 w 2824576"/>
              <a:gd name="connsiteY18" fmla="*/ 1663700 h 2251075"/>
              <a:gd name="connsiteX19" fmla="*/ 50800 w 2824576"/>
              <a:gd name="connsiteY19" fmla="*/ 1657350 h 2251075"/>
              <a:gd name="connsiteX0" fmla="*/ 0 w 2773776"/>
              <a:gd name="connsiteY0" fmla="*/ 1657350 h 2251075"/>
              <a:gd name="connsiteX1" fmla="*/ 368300 w 2773776"/>
              <a:gd name="connsiteY1" fmla="*/ 1066800 h 2251075"/>
              <a:gd name="connsiteX2" fmla="*/ 787400 w 2773776"/>
              <a:gd name="connsiteY2" fmla="*/ 565150 h 2251075"/>
              <a:gd name="connsiteX3" fmla="*/ 908050 w 2773776"/>
              <a:gd name="connsiteY3" fmla="*/ 0 h 2251075"/>
              <a:gd name="connsiteX4" fmla="*/ 1193800 w 2773776"/>
              <a:gd name="connsiteY4" fmla="*/ 565150 h 2251075"/>
              <a:gd name="connsiteX5" fmla="*/ 1714500 w 2773776"/>
              <a:gd name="connsiteY5" fmla="*/ 158750 h 2251075"/>
              <a:gd name="connsiteX6" fmla="*/ 2298700 w 2773776"/>
              <a:gd name="connsiteY6" fmla="*/ 82550 h 2251075"/>
              <a:gd name="connsiteX7" fmla="*/ 2419350 w 2773776"/>
              <a:gd name="connsiteY7" fmla="*/ 596900 h 2251075"/>
              <a:gd name="connsiteX8" fmla="*/ 2705100 w 2773776"/>
              <a:gd name="connsiteY8" fmla="*/ 1016000 h 2251075"/>
              <a:gd name="connsiteX9" fmla="*/ 2743200 w 2773776"/>
              <a:gd name="connsiteY9" fmla="*/ 1619250 h 2251075"/>
              <a:gd name="connsiteX10" fmla="*/ 2460725 w 2773776"/>
              <a:gd name="connsiteY10" fmla="*/ 1621383 h 2251075"/>
              <a:gd name="connsiteX11" fmla="*/ 2463750 w 2773776"/>
              <a:gd name="connsiteY11" fmla="*/ 1720354 h 2251075"/>
              <a:gd name="connsiteX12" fmla="*/ 1752600 w 2773776"/>
              <a:gd name="connsiteY12" fmla="*/ 1733550 h 2251075"/>
              <a:gd name="connsiteX13" fmla="*/ 1485900 w 2773776"/>
              <a:gd name="connsiteY13" fmla="*/ 2019300 h 2251075"/>
              <a:gd name="connsiteX14" fmla="*/ 1016000 w 2773776"/>
              <a:gd name="connsiteY14" fmla="*/ 2228850 h 2251075"/>
              <a:gd name="connsiteX15" fmla="*/ 539750 w 2773776"/>
              <a:gd name="connsiteY15" fmla="*/ 2152650 h 2251075"/>
              <a:gd name="connsiteX16" fmla="*/ 330200 w 2773776"/>
              <a:gd name="connsiteY16" fmla="*/ 2076450 h 2251075"/>
              <a:gd name="connsiteX17" fmla="*/ 69850 w 2773776"/>
              <a:gd name="connsiteY17" fmla="*/ 2057400 h 2251075"/>
              <a:gd name="connsiteX18" fmla="*/ 63500 w 2773776"/>
              <a:gd name="connsiteY18" fmla="*/ 1663700 h 2251075"/>
              <a:gd name="connsiteX19" fmla="*/ 0 w 2773776"/>
              <a:gd name="connsiteY19" fmla="*/ 1657350 h 2251075"/>
              <a:gd name="connsiteX0" fmla="*/ 15875 w 2789651"/>
              <a:gd name="connsiteY0" fmla="*/ 1657350 h 2251075"/>
              <a:gd name="connsiteX1" fmla="*/ 384175 w 2789651"/>
              <a:gd name="connsiteY1" fmla="*/ 1066800 h 2251075"/>
              <a:gd name="connsiteX2" fmla="*/ 803275 w 2789651"/>
              <a:gd name="connsiteY2" fmla="*/ 565150 h 2251075"/>
              <a:gd name="connsiteX3" fmla="*/ 923925 w 2789651"/>
              <a:gd name="connsiteY3" fmla="*/ 0 h 2251075"/>
              <a:gd name="connsiteX4" fmla="*/ 1209675 w 2789651"/>
              <a:gd name="connsiteY4" fmla="*/ 565150 h 2251075"/>
              <a:gd name="connsiteX5" fmla="*/ 1730375 w 2789651"/>
              <a:gd name="connsiteY5" fmla="*/ 158750 h 2251075"/>
              <a:gd name="connsiteX6" fmla="*/ 2314575 w 2789651"/>
              <a:gd name="connsiteY6" fmla="*/ 82550 h 2251075"/>
              <a:gd name="connsiteX7" fmla="*/ 2435225 w 2789651"/>
              <a:gd name="connsiteY7" fmla="*/ 596900 h 2251075"/>
              <a:gd name="connsiteX8" fmla="*/ 2720975 w 2789651"/>
              <a:gd name="connsiteY8" fmla="*/ 1016000 h 2251075"/>
              <a:gd name="connsiteX9" fmla="*/ 2759075 w 2789651"/>
              <a:gd name="connsiteY9" fmla="*/ 1619250 h 2251075"/>
              <a:gd name="connsiteX10" fmla="*/ 2476600 w 2789651"/>
              <a:gd name="connsiteY10" fmla="*/ 1621383 h 2251075"/>
              <a:gd name="connsiteX11" fmla="*/ 2479625 w 2789651"/>
              <a:gd name="connsiteY11" fmla="*/ 1720354 h 2251075"/>
              <a:gd name="connsiteX12" fmla="*/ 1768475 w 2789651"/>
              <a:gd name="connsiteY12" fmla="*/ 1733550 h 2251075"/>
              <a:gd name="connsiteX13" fmla="*/ 1501775 w 2789651"/>
              <a:gd name="connsiteY13" fmla="*/ 2019300 h 2251075"/>
              <a:gd name="connsiteX14" fmla="*/ 1031875 w 2789651"/>
              <a:gd name="connsiteY14" fmla="*/ 2228850 h 2251075"/>
              <a:gd name="connsiteX15" fmla="*/ 555625 w 2789651"/>
              <a:gd name="connsiteY15" fmla="*/ 2152650 h 2251075"/>
              <a:gd name="connsiteX16" fmla="*/ 346075 w 2789651"/>
              <a:gd name="connsiteY16" fmla="*/ 2076450 h 2251075"/>
              <a:gd name="connsiteX17" fmla="*/ 85725 w 2789651"/>
              <a:gd name="connsiteY17" fmla="*/ 2057400 h 2251075"/>
              <a:gd name="connsiteX18" fmla="*/ 79375 w 2789651"/>
              <a:gd name="connsiteY18" fmla="*/ 1663700 h 2251075"/>
              <a:gd name="connsiteX19" fmla="*/ 15875 w 2789651"/>
              <a:gd name="connsiteY19" fmla="*/ 1657350 h 2251075"/>
              <a:gd name="connsiteX0" fmla="*/ 15875 w 2789651"/>
              <a:gd name="connsiteY0" fmla="*/ 1657350 h 2251075"/>
              <a:gd name="connsiteX1" fmla="*/ 384175 w 2789651"/>
              <a:gd name="connsiteY1" fmla="*/ 1066800 h 2251075"/>
              <a:gd name="connsiteX2" fmla="*/ 803275 w 2789651"/>
              <a:gd name="connsiteY2" fmla="*/ 565150 h 2251075"/>
              <a:gd name="connsiteX3" fmla="*/ 923925 w 2789651"/>
              <a:gd name="connsiteY3" fmla="*/ 0 h 2251075"/>
              <a:gd name="connsiteX4" fmla="*/ 1209675 w 2789651"/>
              <a:gd name="connsiteY4" fmla="*/ 565150 h 2251075"/>
              <a:gd name="connsiteX5" fmla="*/ 1730375 w 2789651"/>
              <a:gd name="connsiteY5" fmla="*/ 158750 h 2251075"/>
              <a:gd name="connsiteX6" fmla="*/ 2314575 w 2789651"/>
              <a:gd name="connsiteY6" fmla="*/ 82550 h 2251075"/>
              <a:gd name="connsiteX7" fmla="*/ 2435225 w 2789651"/>
              <a:gd name="connsiteY7" fmla="*/ 596900 h 2251075"/>
              <a:gd name="connsiteX8" fmla="*/ 2720975 w 2789651"/>
              <a:gd name="connsiteY8" fmla="*/ 1016000 h 2251075"/>
              <a:gd name="connsiteX9" fmla="*/ 2759075 w 2789651"/>
              <a:gd name="connsiteY9" fmla="*/ 1619250 h 2251075"/>
              <a:gd name="connsiteX10" fmla="*/ 2476600 w 2789651"/>
              <a:gd name="connsiteY10" fmla="*/ 1621383 h 2251075"/>
              <a:gd name="connsiteX11" fmla="*/ 2479625 w 2789651"/>
              <a:gd name="connsiteY11" fmla="*/ 1720354 h 2251075"/>
              <a:gd name="connsiteX12" fmla="*/ 1768475 w 2789651"/>
              <a:gd name="connsiteY12" fmla="*/ 1733550 h 2251075"/>
              <a:gd name="connsiteX13" fmla="*/ 1501775 w 2789651"/>
              <a:gd name="connsiteY13" fmla="*/ 2019300 h 2251075"/>
              <a:gd name="connsiteX14" fmla="*/ 1031875 w 2789651"/>
              <a:gd name="connsiteY14" fmla="*/ 2228850 h 2251075"/>
              <a:gd name="connsiteX15" fmla="*/ 555625 w 2789651"/>
              <a:gd name="connsiteY15" fmla="*/ 2152650 h 2251075"/>
              <a:gd name="connsiteX16" fmla="*/ 346075 w 2789651"/>
              <a:gd name="connsiteY16" fmla="*/ 2076450 h 2251075"/>
              <a:gd name="connsiteX17" fmla="*/ 85725 w 2789651"/>
              <a:gd name="connsiteY17" fmla="*/ 2057400 h 2251075"/>
              <a:gd name="connsiteX18" fmla="*/ 79375 w 2789651"/>
              <a:gd name="connsiteY18" fmla="*/ 1663700 h 2251075"/>
              <a:gd name="connsiteX19" fmla="*/ 15875 w 2789651"/>
              <a:gd name="connsiteY19" fmla="*/ 1657350 h 2251075"/>
              <a:gd name="connsiteX0" fmla="*/ 15875 w 2789651"/>
              <a:gd name="connsiteY0" fmla="*/ 1657350 h 2321818"/>
              <a:gd name="connsiteX1" fmla="*/ 384175 w 2789651"/>
              <a:gd name="connsiteY1" fmla="*/ 1066800 h 2321818"/>
              <a:gd name="connsiteX2" fmla="*/ 803275 w 2789651"/>
              <a:gd name="connsiteY2" fmla="*/ 565150 h 2321818"/>
              <a:gd name="connsiteX3" fmla="*/ 923925 w 2789651"/>
              <a:gd name="connsiteY3" fmla="*/ 0 h 2321818"/>
              <a:gd name="connsiteX4" fmla="*/ 1209675 w 2789651"/>
              <a:gd name="connsiteY4" fmla="*/ 565150 h 2321818"/>
              <a:gd name="connsiteX5" fmla="*/ 1730375 w 2789651"/>
              <a:gd name="connsiteY5" fmla="*/ 158750 h 2321818"/>
              <a:gd name="connsiteX6" fmla="*/ 2314575 w 2789651"/>
              <a:gd name="connsiteY6" fmla="*/ 82550 h 2321818"/>
              <a:gd name="connsiteX7" fmla="*/ 2435225 w 2789651"/>
              <a:gd name="connsiteY7" fmla="*/ 596900 h 2321818"/>
              <a:gd name="connsiteX8" fmla="*/ 2720975 w 2789651"/>
              <a:gd name="connsiteY8" fmla="*/ 1016000 h 2321818"/>
              <a:gd name="connsiteX9" fmla="*/ 2759075 w 2789651"/>
              <a:gd name="connsiteY9" fmla="*/ 1619250 h 2321818"/>
              <a:gd name="connsiteX10" fmla="*/ 2476600 w 2789651"/>
              <a:gd name="connsiteY10" fmla="*/ 1621383 h 2321818"/>
              <a:gd name="connsiteX11" fmla="*/ 2479625 w 2789651"/>
              <a:gd name="connsiteY11" fmla="*/ 1720354 h 2321818"/>
              <a:gd name="connsiteX12" fmla="*/ 1768475 w 2789651"/>
              <a:gd name="connsiteY12" fmla="*/ 1733550 h 2321818"/>
              <a:gd name="connsiteX13" fmla="*/ 1501775 w 2789651"/>
              <a:gd name="connsiteY13" fmla="*/ 2019300 h 2321818"/>
              <a:gd name="connsiteX14" fmla="*/ 1031875 w 2789651"/>
              <a:gd name="connsiteY14" fmla="*/ 2228850 h 2321818"/>
              <a:gd name="connsiteX15" fmla="*/ 535410 w 2789651"/>
              <a:gd name="connsiteY15" fmla="*/ 2296418 h 2321818"/>
              <a:gd name="connsiteX16" fmla="*/ 346075 w 2789651"/>
              <a:gd name="connsiteY16" fmla="*/ 2076450 h 2321818"/>
              <a:gd name="connsiteX17" fmla="*/ 85725 w 2789651"/>
              <a:gd name="connsiteY17" fmla="*/ 2057400 h 2321818"/>
              <a:gd name="connsiteX18" fmla="*/ 79375 w 2789651"/>
              <a:gd name="connsiteY18" fmla="*/ 1663700 h 2321818"/>
              <a:gd name="connsiteX19" fmla="*/ 15875 w 2789651"/>
              <a:gd name="connsiteY19" fmla="*/ 1657350 h 2321818"/>
              <a:gd name="connsiteX0" fmla="*/ 15875 w 2789651"/>
              <a:gd name="connsiteY0" fmla="*/ 1665189 h 2329657"/>
              <a:gd name="connsiteX1" fmla="*/ 384175 w 2789651"/>
              <a:gd name="connsiteY1" fmla="*/ 1074639 h 2329657"/>
              <a:gd name="connsiteX2" fmla="*/ 803275 w 2789651"/>
              <a:gd name="connsiteY2" fmla="*/ 572989 h 2329657"/>
              <a:gd name="connsiteX3" fmla="*/ 1039466 w 2789651"/>
              <a:gd name="connsiteY3" fmla="*/ 0 h 2329657"/>
              <a:gd name="connsiteX4" fmla="*/ 1209675 w 2789651"/>
              <a:gd name="connsiteY4" fmla="*/ 572989 h 2329657"/>
              <a:gd name="connsiteX5" fmla="*/ 1730375 w 2789651"/>
              <a:gd name="connsiteY5" fmla="*/ 166589 h 2329657"/>
              <a:gd name="connsiteX6" fmla="*/ 2314575 w 2789651"/>
              <a:gd name="connsiteY6" fmla="*/ 90389 h 2329657"/>
              <a:gd name="connsiteX7" fmla="*/ 2435225 w 2789651"/>
              <a:gd name="connsiteY7" fmla="*/ 604739 h 2329657"/>
              <a:gd name="connsiteX8" fmla="*/ 2720975 w 2789651"/>
              <a:gd name="connsiteY8" fmla="*/ 1023839 h 2329657"/>
              <a:gd name="connsiteX9" fmla="*/ 2759075 w 2789651"/>
              <a:gd name="connsiteY9" fmla="*/ 1627089 h 2329657"/>
              <a:gd name="connsiteX10" fmla="*/ 2476600 w 2789651"/>
              <a:gd name="connsiteY10" fmla="*/ 1629222 h 2329657"/>
              <a:gd name="connsiteX11" fmla="*/ 2479625 w 2789651"/>
              <a:gd name="connsiteY11" fmla="*/ 1728193 h 2329657"/>
              <a:gd name="connsiteX12" fmla="*/ 1768475 w 2789651"/>
              <a:gd name="connsiteY12" fmla="*/ 1741389 h 2329657"/>
              <a:gd name="connsiteX13" fmla="*/ 1501775 w 2789651"/>
              <a:gd name="connsiteY13" fmla="*/ 2027139 h 2329657"/>
              <a:gd name="connsiteX14" fmla="*/ 1031875 w 2789651"/>
              <a:gd name="connsiteY14" fmla="*/ 2236689 h 2329657"/>
              <a:gd name="connsiteX15" fmla="*/ 535410 w 2789651"/>
              <a:gd name="connsiteY15" fmla="*/ 2304257 h 2329657"/>
              <a:gd name="connsiteX16" fmla="*/ 346075 w 2789651"/>
              <a:gd name="connsiteY16" fmla="*/ 2084289 h 2329657"/>
              <a:gd name="connsiteX17" fmla="*/ 85725 w 2789651"/>
              <a:gd name="connsiteY17" fmla="*/ 2065239 h 2329657"/>
              <a:gd name="connsiteX18" fmla="*/ 79375 w 2789651"/>
              <a:gd name="connsiteY18" fmla="*/ 1671539 h 2329657"/>
              <a:gd name="connsiteX19" fmla="*/ 15875 w 2789651"/>
              <a:gd name="connsiteY19" fmla="*/ 1665189 h 2329657"/>
              <a:gd name="connsiteX0" fmla="*/ 15875 w 2789651"/>
              <a:gd name="connsiteY0" fmla="*/ 1665189 h 2329657"/>
              <a:gd name="connsiteX1" fmla="*/ 384175 w 2789651"/>
              <a:gd name="connsiteY1" fmla="*/ 1074639 h 2329657"/>
              <a:gd name="connsiteX2" fmla="*/ 803275 w 2789651"/>
              <a:gd name="connsiteY2" fmla="*/ 572989 h 2329657"/>
              <a:gd name="connsiteX3" fmla="*/ 1039466 w 2789651"/>
              <a:gd name="connsiteY3" fmla="*/ 0 h 2329657"/>
              <a:gd name="connsiteX4" fmla="*/ 1209675 w 2789651"/>
              <a:gd name="connsiteY4" fmla="*/ 572989 h 2329657"/>
              <a:gd name="connsiteX5" fmla="*/ 1730375 w 2789651"/>
              <a:gd name="connsiteY5" fmla="*/ 166589 h 2329657"/>
              <a:gd name="connsiteX6" fmla="*/ 2314575 w 2789651"/>
              <a:gd name="connsiteY6" fmla="*/ 90389 h 2329657"/>
              <a:gd name="connsiteX7" fmla="*/ 2435225 w 2789651"/>
              <a:gd name="connsiteY7" fmla="*/ 604739 h 2329657"/>
              <a:gd name="connsiteX8" fmla="*/ 2720975 w 2789651"/>
              <a:gd name="connsiteY8" fmla="*/ 1023839 h 2329657"/>
              <a:gd name="connsiteX9" fmla="*/ 2759075 w 2789651"/>
              <a:gd name="connsiteY9" fmla="*/ 1627089 h 2329657"/>
              <a:gd name="connsiteX10" fmla="*/ 2476600 w 2789651"/>
              <a:gd name="connsiteY10" fmla="*/ 1629222 h 2329657"/>
              <a:gd name="connsiteX11" fmla="*/ 2479625 w 2789651"/>
              <a:gd name="connsiteY11" fmla="*/ 1728193 h 2329657"/>
              <a:gd name="connsiteX12" fmla="*/ 1768475 w 2789651"/>
              <a:gd name="connsiteY12" fmla="*/ 1741389 h 2329657"/>
              <a:gd name="connsiteX13" fmla="*/ 1501775 w 2789651"/>
              <a:gd name="connsiteY13" fmla="*/ 2027139 h 2329657"/>
              <a:gd name="connsiteX14" fmla="*/ 1031875 w 2789651"/>
              <a:gd name="connsiteY14" fmla="*/ 2236689 h 2329657"/>
              <a:gd name="connsiteX15" fmla="*/ 535410 w 2789651"/>
              <a:gd name="connsiteY15" fmla="*/ 2304257 h 2329657"/>
              <a:gd name="connsiteX16" fmla="*/ 346075 w 2789651"/>
              <a:gd name="connsiteY16" fmla="*/ 2084289 h 2329657"/>
              <a:gd name="connsiteX17" fmla="*/ 85725 w 2789651"/>
              <a:gd name="connsiteY17" fmla="*/ 2065239 h 2329657"/>
              <a:gd name="connsiteX18" fmla="*/ 79375 w 2789651"/>
              <a:gd name="connsiteY18" fmla="*/ 1671539 h 2329657"/>
              <a:gd name="connsiteX19" fmla="*/ 15875 w 2789651"/>
              <a:gd name="connsiteY19" fmla="*/ 1665189 h 2329657"/>
              <a:gd name="connsiteX0" fmla="*/ 15875 w 2789651"/>
              <a:gd name="connsiteY0" fmla="*/ 1665189 h 2329657"/>
              <a:gd name="connsiteX1" fmla="*/ 384175 w 2789651"/>
              <a:gd name="connsiteY1" fmla="*/ 1074639 h 2329657"/>
              <a:gd name="connsiteX2" fmla="*/ 803275 w 2789651"/>
              <a:gd name="connsiteY2" fmla="*/ 572989 h 2329657"/>
              <a:gd name="connsiteX3" fmla="*/ 1039466 w 2789651"/>
              <a:gd name="connsiteY3" fmla="*/ 0 h 2329657"/>
              <a:gd name="connsiteX4" fmla="*/ 1209675 w 2789651"/>
              <a:gd name="connsiteY4" fmla="*/ 572989 h 2329657"/>
              <a:gd name="connsiteX5" fmla="*/ 1730375 w 2789651"/>
              <a:gd name="connsiteY5" fmla="*/ 166589 h 2329657"/>
              <a:gd name="connsiteX6" fmla="*/ 2314575 w 2789651"/>
              <a:gd name="connsiteY6" fmla="*/ 90389 h 2329657"/>
              <a:gd name="connsiteX7" fmla="*/ 2435225 w 2789651"/>
              <a:gd name="connsiteY7" fmla="*/ 604739 h 2329657"/>
              <a:gd name="connsiteX8" fmla="*/ 2720975 w 2789651"/>
              <a:gd name="connsiteY8" fmla="*/ 1023839 h 2329657"/>
              <a:gd name="connsiteX9" fmla="*/ 2759075 w 2789651"/>
              <a:gd name="connsiteY9" fmla="*/ 1627089 h 2329657"/>
              <a:gd name="connsiteX10" fmla="*/ 2476600 w 2789651"/>
              <a:gd name="connsiteY10" fmla="*/ 1629222 h 2329657"/>
              <a:gd name="connsiteX11" fmla="*/ 2479625 w 2789651"/>
              <a:gd name="connsiteY11" fmla="*/ 1728193 h 2329657"/>
              <a:gd name="connsiteX12" fmla="*/ 1768475 w 2789651"/>
              <a:gd name="connsiteY12" fmla="*/ 1741389 h 2329657"/>
              <a:gd name="connsiteX13" fmla="*/ 1501775 w 2789651"/>
              <a:gd name="connsiteY13" fmla="*/ 2027139 h 2329657"/>
              <a:gd name="connsiteX14" fmla="*/ 1031875 w 2789651"/>
              <a:gd name="connsiteY14" fmla="*/ 2236689 h 2329657"/>
              <a:gd name="connsiteX15" fmla="*/ 535410 w 2789651"/>
              <a:gd name="connsiteY15" fmla="*/ 2304257 h 2329657"/>
              <a:gd name="connsiteX16" fmla="*/ 346075 w 2789651"/>
              <a:gd name="connsiteY16" fmla="*/ 2084289 h 2329657"/>
              <a:gd name="connsiteX17" fmla="*/ 85725 w 2789651"/>
              <a:gd name="connsiteY17" fmla="*/ 2065239 h 2329657"/>
              <a:gd name="connsiteX18" fmla="*/ 79375 w 2789651"/>
              <a:gd name="connsiteY18" fmla="*/ 1671539 h 2329657"/>
              <a:gd name="connsiteX19" fmla="*/ 15875 w 2789651"/>
              <a:gd name="connsiteY19" fmla="*/ 1665189 h 2329657"/>
              <a:gd name="connsiteX0" fmla="*/ 15875 w 2789651"/>
              <a:gd name="connsiteY0" fmla="*/ 1665189 h 2329657"/>
              <a:gd name="connsiteX1" fmla="*/ 384175 w 2789651"/>
              <a:gd name="connsiteY1" fmla="*/ 1074639 h 2329657"/>
              <a:gd name="connsiteX2" fmla="*/ 803275 w 2789651"/>
              <a:gd name="connsiteY2" fmla="*/ 572989 h 2329657"/>
              <a:gd name="connsiteX3" fmla="*/ 1039466 w 2789651"/>
              <a:gd name="connsiteY3" fmla="*/ 0 h 2329657"/>
              <a:gd name="connsiteX4" fmla="*/ 1209675 w 2789651"/>
              <a:gd name="connsiteY4" fmla="*/ 572989 h 2329657"/>
              <a:gd name="connsiteX5" fmla="*/ 1687538 w 2789651"/>
              <a:gd name="connsiteY5" fmla="*/ 144017 h 2329657"/>
              <a:gd name="connsiteX6" fmla="*/ 2314575 w 2789651"/>
              <a:gd name="connsiteY6" fmla="*/ 90389 h 2329657"/>
              <a:gd name="connsiteX7" fmla="*/ 2435225 w 2789651"/>
              <a:gd name="connsiteY7" fmla="*/ 604739 h 2329657"/>
              <a:gd name="connsiteX8" fmla="*/ 2720975 w 2789651"/>
              <a:gd name="connsiteY8" fmla="*/ 1023839 h 2329657"/>
              <a:gd name="connsiteX9" fmla="*/ 2759075 w 2789651"/>
              <a:gd name="connsiteY9" fmla="*/ 1627089 h 2329657"/>
              <a:gd name="connsiteX10" fmla="*/ 2476600 w 2789651"/>
              <a:gd name="connsiteY10" fmla="*/ 1629222 h 2329657"/>
              <a:gd name="connsiteX11" fmla="*/ 2479625 w 2789651"/>
              <a:gd name="connsiteY11" fmla="*/ 1728193 h 2329657"/>
              <a:gd name="connsiteX12" fmla="*/ 1768475 w 2789651"/>
              <a:gd name="connsiteY12" fmla="*/ 1741389 h 2329657"/>
              <a:gd name="connsiteX13" fmla="*/ 1501775 w 2789651"/>
              <a:gd name="connsiteY13" fmla="*/ 2027139 h 2329657"/>
              <a:gd name="connsiteX14" fmla="*/ 1031875 w 2789651"/>
              <a:gd name="connsiteY14" fmla="*/ 2236689 h 2329657"/>
              <a:gd name="connsiteX15" fmla="*/ 535410 w 2789651"/>
              <a:gd name="connsiteY15" fmla="*/ 2304257 h 2329657"/>
              <a:gd name="connsiteX16" fmla="*/ 346075 w 2789651"/>
              <a:gd name="connsiteY16" fmla="*/ 2084289 h 2329657"/>
              <a:gd name="connsiteX17" fmla="*/ 85725 w 2789651"/>
              <a:gd name="connsiteY17" fmla="*/ 2065239 h 2329657"/>
              <a:gd name="connsiteX18" fmla="*/ 79375 w 2789651"/>
              <a:gd name="connsiteY18" fmla="*/ 1671539 h 2329657"/>
              <a:gd name="connsiteX19" fmla="*/ 15875 w 2789651"/>
              <a:gd name="connsiteY19" fmla="*/ 1665189 h 2329657"/>
              <a:gd name="connsiteX0" fmla="*/ 15875 w 2789651"/>
              <a:gd name="connsiteY0" fmla="*/ 1665189 h 2329657"/>
              <a:gd name="connsiteX1" fmla="*/ 384175 w 2789651"/>
              <a:gd name="connsiteY1" fmla="*/ 1074639 h 2329657"/>
              <a:gd name="connsiteX2" fmla="*/ 803275 w 2789651"/>
              <a:gd name="connsiteY2" fmla="*/ 572989 h 2329657"/>
              <a:gd name="connsiteX3" fmla="*/ 1039466 w 2789651"/>
              <a:gd name="connsiteY3" fmla="*/ 0 h 2329657"/>
              <a:gd name="connsiteX4" fmla="*/ 1209675 w 2789651"/>
              <a:gd name="connsiteY4" fmla="*/ 572989 h 2329657"/>
              <a:gd name="connsiteX5" fmla="*/ 1687538 w 2789651"/>
              <a:gd name="connsiteY5" fmla="*/ 144017 h 2329657"/>
              <a:gd name="connsiteX6" fmla="*/ 2314575 w 2789651"/>
              <a:gd name="connsiteY6" fmla="*/ 90389 h 2329657"/>
              <a:gd name="connsiteX7" fmla="*/ 2435225 w 2789651"/>
              <a:gd name="connsiteY7" fmla="*/ 604739 h 2329657"/>
              <a:gd name="connsiteX8" fmla="*/ 2720975 w 2789651"/>
              <a:gd name="connsiteY8" fmla="*/ 1023839 h 2329657"/>
              <a:gd name="connsiteX9" fmla="*/ 2759075 w 2789651"/>
              <a:gd name="connsiteY9" fmla="*/ 1627089 h 2329657"/>
              <a:gd name="connsiteX10" fmla="*/ 2476600 w 2789651"/>
              <a:gd name="connsiteY10" fmla="*/ 1629222 h 2329657"/>
              <a:gd name="connsiteX11" fmla="*/ 2479625 w 2789651"/>
              <a:gd name="connsiteY11" fmla="*/ 1728193 h 2329657"/>
              <a:gd name="connsiteX12" fmla="*/ 1768475 w 2789651"/>
              <a:gd name="connsiteY12" fmla="*/ 1741389 h 2329657"/>
              <a:gd name="connsiteX13" fmla="*/ 1501775 w 2789651"/>
              <a:gd name="connsiteY13" fmla="*/ 2027139 h 2329657"/>
              <a:gd name="connsiteX14" fmla="*/ 1031875 w 2789651"/>
              <a:gd name="connsiteY14" fmla="*/ 2236689 h 2329657"/>
              <a:gd name="connsiteX15" fmla="*/ 535410 w 2789651"/>
              <a:gd name="connsiteY15" fmla="*/ 2304257 h 2329657"/>
              <a:gd name="connsiteX16" fmla="*/ 346075 w 2789651"/>
              <a:gd name="connsiteY16" fmla="*/ 2084289 h 2329657"/>
              <a:gd name="connsiteX17" fmla="*/ 85725 w 2789651"/>
              <a:gd name="connsiteY17" fmla="*/ 2065239 h 2329657"/>
              <a:gd name="connsiteX18" fmla="*/ 79375 w 2789651"/>
              <a:gd name="connsiteY18" fmla="*/ 1671539 h 2329657"/>
              <a:gd name="connsiteX19" fmla="*/ 15875 w 2789651"/>
              <a:gd name="connsiteY19" fmla="*/ 1665189 h 2329657"/>
              <a:gd name="connsiteX0" fmla="*/ 15875 w 2789651"/>
              <a:gd name="connsiteY0" fmla="*/ 1665189 h 2329657"/>
              <a:gd name="connsiteX1" fmla="*/ 384175 w 2789651"/>
              <a:gd name="connsiteY1" fmla="*/ 1074639 h 2329657"/>
              <a:gd name="connsiteX2" fmla="*/ 803275 w 2789651"/>
              <a:gd name="connsiteY2" fmla="*/ 572989 h 2329657"/>
              <a:gd name="connsiteX3" fmla="*/ 1039466 w 2789651"/>
              <a:gd name="connsiteY3" fmla="*/ 0 h 2329657"/>
              <a:gd name="connsiteX4" fmla="*/ 1209675 w 2789651"/>
              <a:gd name="connsiteY4" fmla="*/ 572989 h 2329657"/>
              <a:gd name="connsiteX5" fmla="*/ 1687538 w 2789651"/>
              <a:gd name="connsiteY5" fmla="*/ 144017 h 2329657"/>
              <a:gd name="connsiteX6" fmla="*/ 2314575 w 2789651"/>
              <a:gd name="connsiteY6" fmla="*/ 90389 h 2329657"/>
              <a:gd name="connsiteX7" fmla="*/ 2435225 w 2789651"/>
              <a:gd name="connsiteY7" fmla="*/ 604739 h 2329657"/>
              <a:gd name="connsiteX8" fmla="*/ 2720975 w 2789651"/>
              <a:gd name="connsiteY8" fmla="*/ 1023839 h 2329657"/>
              <a:gd name="connsiteX9" fmla="*/ 2759075 w 2789651"/>
              <a:gd name="connsiteY9" fmla="*/ 1627089 h 2329657"/>
              <a:gd name="connsiteX10" fmla="*/ 2476600 w 2789651"/>
              <a:gd name="connsiteY10" fmla="*/ 1629222 h 2329657"/>
              <a:gd name="connsiteX11" fmla="*/ 2479625 w 2789651"/>
              <a:gd name="connsiteY11" fmla="*/ 1728193 h 2329657"/>
              <a:gd name="connsiteX12" fmla="*/ 1768475 w 2789651"/>
              <a:gd name="connsiteY12" fmla="*/ 1741389 h 2329657"/>
              <a:gd name="connsiteX13" fmla="*/ 1501775 w 2789651"/>
              <a:gd name="connsiteY13" fmla="*/ 2027139 h 2329657"/>
              <a:gd name="connsiteX14" fmla="*/ 1031875 w 2789651"/>
              <a:gd name="connsiteY14" fmla="*/ 2236689 h 2329657"/>
              <a:gd name="connsiteX15" fmla="*/ 535410 w 2789651"/>
              <a:gd name="connsiteY15" fmla="*/ 2304257 h 2329657"/>
              <a:gd name="connsiteX16" fmla="*/ 346075 w 2789651"/>
              <a:gd name="connsiteY16" fmla="*/ 2084289 h 2329657"/>
              <a:gd name="connsiteX17" fmla="*/ 85725 w 2789651"/>
              <a:gd name="connsiteY17" fmla="*/ 2065239 h 2329657"/>
              <a:gd name="connsiteX18" fmla="*/ 79375 w 2789651"/>
              <a:gd name="connsiteY18" fmla="*/ 1671539 h 2329657"/>
              <a:gd name="connsiteX19" fmla="*/ 15875 w 2789651"/>
              <a:gd name="connsiteY19" fmla="*/ 1665189 h 2329657"/>
              <a:gd name="connsiteX0" fmla="*/ 15875 w 2789651"/>
              <a:gd name="connsiteY0" fmla="*/ 1665189 h 2329657"/>
              <a:gd name="connsiteX1" fmla="*/ 384175 w 2789651"/>
              <a:gd name="connsiteY1" fmla="*/ 1074639 h 2329657"/>
              <a:gd name="connsiteX2" fmla="*/ 803275 w 2789651"/>
              <a:gd name="connsiteY2" fmla="*/ 572989 h 2329657"/>
              <a:gd name="connsiteX3" fmla="*/ 1039466 w 2789651"/>
              <a:gd name="connsiteY3" fmla="*/ 0 h 2329657"/>
              <a:gd name="connsiteX4" fmla="*/ 1209675 w 2789651"/>
              <a:gd name="connsiteY4" fmla="*/ 572989 h 2329657"/>
              <a:gd name="connsiteX5" fmla="*/ 1687538 w 2789651"/>
              <a:gd name="connsiteY5" fmla="*/ 144017 h 2329657"/>
              <a:gd name="connsiteX6" fmla="*/ 2335610 w 2789651"/>
              <a:gd name="connsiteY6" fmla="*/ 216025 h 2329657"/>
              <a:gd name="connsiteX7" fmla="*/ 2435225 w 2789651"/>
              <a:gd name="connsiteY7" fmla="*/ 604739 h 2329657"/>
              <a:gd name="connsiteX8" fmla="*/ 2720975 w 2789651"/>
              <a:gd name="connsiteY8" fmla="*/ 1023839 h 2329657"/>
              <a:gd name="connsiteX9" fmla="*/ 2759075 w 2789651"/>
              <a:gd name="connsiteY9" fmla="*/ 1627089 h 2329657"/>
              <a:gd name="connsiteX10" fmla="*/ 2476600 w 2789651"/>
              <a:gd name="connsiteY10" fmla="*/ 1629222 h 2329657"/>
              <a:gd name="connsiteX11" fmla="*/ 2479625 w 2789651"/>
              <a:gd name="connsiteY11" fmla="*/ 1728193 h 2329657"/>
              <a:gd name="connsiteX12" fmla="*/ 1768475 w 2789651"/>
              <a:gd name="connsiteY12" fmla="*/ 1741389 h 2329657"/>
              <a:gd name="connsiteX13" fmla="*/ 1501775 w 2789651"/>
              <a:gd name="connsiteY13" fmla="*/ 2027139 h 2329657"/>
              <a:gd name="connsiteX14" fmla="*/ 1031875 w 2789651"/>
              <a:gd name="connsiteY14" fmla="*/ 2236689 h 2329657"/>
              <a:gd name="connsiteX15" fmla="*/ 535410 w 2789651"/>
              <a:gd name="connsiteY15" fmla="*/ 2304257 h 2329657"/>
              <a:gd name="connsiteX16" fmla="*/ 346075 w 2789651"/>
              <a:gd name="connsiteY16" fmla="*/ 2084289 h 2329657"/>
              <a:gd name="connsiteX17" fmla="*/ 85725 w 2789651"/>
              <a:gd name="connsiteY17" fmla="*/ 2065239 h 2329657"/>
              <a:gd name="connsiteX18" fmla="*/ 79375 w 2789651"/>
              <a:gd name="connsiteY18" fmla="*/ 1671539 h 2329657"/>
              <a:gd name="connsiteX19" fmla="*/ 15875 w 2789651"/>
              <a:gd name="connsiteY19" fmla="*/ 1665189 h 2329657"/>
              <a:gd name="connsiteX0" fmla="*/ 15875 w 2789651"/>
              <a:gd name="connsiteY0" fmla="*/ 1665189 h 2329657"/>
              <a:gd name="connsiteX1" fmla="*/ 384175 w 2789651"/>
              <a:gd name="connsiteY1" fmla="*/ 1074639 h 2329657"/>
              <a:gd name="connsiteX2" fmla="*/ 803275 w 2789651"/>
              <a:gd name="connsiteY2" fmla="*/ 572989 h 2329657"/>
              <a:gd name="connsiteX3" fmla="*/ 1039466 w 2789651"/>
              <a:gd name="connsiteY3" fmla="*/ 0 h 2329657"/>
              <a:gd name="connsiteX4" fmla="*/ 1209675 w 2789651"/>
              <a:gd name="connsiteY4" fmla="*/ 572989 h 2329657"/>
              <a:gd name="connsiteX5" fmla="*/ 1687538 w 2789651"/>
              <a:gd name="connsiteY5" fmla="*/ 144017 h 2329657"/>
              <a:gd name="connsiteX6" fmla="*/ 2335610 w 2789651"/>
              <a:gd name="connsiteY6" fmla="*/ 144017 h 2329657"/>
              <a:gd name="connsiteX7" fmla="*/ 2435225 w 2789651"/>
              <a:gd name="connsiteY7" fmla="*/ 604739 h 2329657"/>
              <a:gd name="connsiteX8" fmla="*/ 2720975 w 2789651"/>
              <a:gd name="connsiteY8" fmla="*/ 1023839 h 2329657"/>
              <a:gd name="connsiteX9" fmla="*/ 2759075 w 2789651"/>
              <a:gd name="connsiteY9" fmla="*/ 1627089 h 2329657"/>
              <a:gd name="connsiteX10" fmla="*/ 2476600 w 2789651"/>
              <a:gd name="connsiteY10" fmla="*/ 1629222 h 2329657"/>
              <a:gd name="connsiteX11" fmla="*/ 2479625 w 2789651"/>
              <a:gd name="connsiteY11" fmla="*/ 1728193 h 2329657"/>
              <a:gd name="connsiteX12" fmla="*/ 1768475 w 2789651"/>
              <a:gd name="connsiteY12" fmla="*/ 1741389 h 2329657"/>
              <a:gd name="connsiteX13" fmla="*/ 1501775 w 2789651"/>
              <a:gd name="connsiteY13" fmla="*/ 2027139 h 2329657"/>
              <a:gd name="connsiteX14" fmla="*/ 1031875 w 2789651"/>
              <a:gd name="connsiteY14" fmla="*/ 2236689 h 2329657"/>
              <a:gd name="connsiteX15" fmla="*/ 535410 w 2789651"/>
              <a:gd name="connsiteY15" fmla="*/ 2304257 h 2329657"/>
              <a:gd name="connsiteX16" fmla="*/ 346075 w 2789651"/>
              <a:gd name="connsiteY16" fmla="*/ 2084289 h 2329657"/>
              <a:gd name="connsiteX17" fmla="*/ 85725 w 2789651"/>
              <a:gd name="connsiteY17" fmla="*/ 2065239 h 2329657"/>
              <a:gd name="connsiteX18" fmla="*/ 79375 w 2789651"/>
              <a:gd name="connsiteY18" fmla="*/ 1671539 h 2329657"/>
              <a:gd name="connsiteX19" fmla="*/ 15875 w 2789651"/>
              <a:gd name="connsiteY19" fmla="*/ 1665189 h 2329657"/>
              <a:gd name="connsiteX0" fmla="*/ 15875 w 2789651"/>
              <a:gd name="connsiteY0" fmla="*/ 1665189 h 2329657"/>
              <a:gd name="connsiteX1" fmla="*/ 384175 w 2789651"/>
              <a:gd name="connsiteY1" fmla="*/ 1074639 h 2329657"/>
              <a:gd name="connsiteX2" fmla="*/ 803275 w 2789651"/>
              <a:gd name="connsiteY2" fmla="*/ 572989 h 2329657"/>
              <a:gd name="connsiteX3" fmla="*/ 1039466 w 2789651"/>
              <a:gd name="connsiteY3" fmla="*/ 0 h 2329657"/>
              <a:gd name="connsiteX4" fmla="*/ 1209675 w 2789651"/>
              <a:gd name="connsiteY4" fmla="*/ 572989 h 2329657"/>
              <a:gd name="connsiteX5" fmla="*/ 1687538 w 2789651"/>
              <a:gd name="connsiteY5" fmla="*/ 144017 h 2329657"/>
              <a:gd name="connsiteX6" fmla="*/ 2335610 w 2789651"/>
              <a:gd name="connsiteY6" fmla="*/ 144017 h 2329657"/>
              <a:gd name="connsiteX7" fmla="*/ 2407618 w 2789651"/>
              <a:gd name="connsiteY7" fmla="*/ 648073 h 2329657"/>
              <a:gd name="connsiteX8" fmla="*/ 2720975 w 2789651"/>
              <a:gd name="connsiteY8" fmla="*/ 1023839 h 2329657"/>
              <a:gd name="connsiteX9" fmla="*/ 2759075 w 2789651"/>
              <a:gd name="connsiteY9" fmla="*/ 1627089 h 2329657"/>
              <a:gd name="connsiteX10" fmla="*/ 2476600 w 2789651"/>
              <a:gd name="connsiteY10" fmla="*/ 1629222 h 2329657"/>
              <a:gd name="connsiteX11" fmla="*/ 2479625 w 2789651"/>
              <a:gd name="connsiteY11" fmla="*/ 1728193 h 2329657"/>
              <a:gd name="connsiteX12" fmla="*/ 1768475 w 2789651"/>
              <a:gd name="connsiteY12" fmla="*/ 1741389 h 2329657"/>
              <a:gd name="connsiteX13" fmla="*/ 1501775 w 2789651"/>
              <a:gd name="connsiteY13" fmla="*/ 2027139 h 2329657"/>
              <a:gd name="connsiteX14" fmla="*/ 1031875 w 2789651"/>
              <a:gd name="connsiteY14" fmla="*/ 2236689 h 2329657"/>
              <a:gd name="connsiteX15" fmla="*/ 535410 w 2789651"/>
              <a:gd name="connsiteY15" fmla="*/ 2304257 h 2329657"/>
              <a:gd name="connsiteX16" fmla="*/ 346075 w 2789651"/>
              <a:gd name="connsiteY16" fmla="*/ 2084289 h 2329657"/>
              <a:gd name="connsiteX17" fmla="*/ 85725 w 2789651"/>
              <a:gd name="connsiteY17" fmla="*/ 2065239 h 2329657"/>
              <a:gd name="connsiteX18" fmla="*/ 79375 w 2789651"/>
              <a:gd name="connsiteY18" fmla="*/ 1671539 h 2329657"/>
              <a:gd name="connsiteX19" fmla="*/ 15875 w 2789651"/>
              <a:gd name="connsiteY19" fmla="*/ 1665189 h 2329657"/>
              <a:gd name="connsiteX0" fmla="*/ 15875 w 2789651"/>
              <a:gd name="connsiteY0" fmla="*/ 1665189 h 2329657"/>
              <a:gd name="connsiteX1" fmla="*/ 384175 w 2789651"/>
              <a:gd name="connsiteY1" fmla="*/ 1074639 h 2329657"/>
              <a:gd name="connsiteX2" fmla="*/ 803275 w 2789651"/>
              <a:gd name="connsiteY2" fmla="*/ 572989 h 2329657"/>
              <a:gd name="connsiteX3" fmla="*/ 1039466 w 2789651"/>
              <a:gd name="connsiteY3" fmla="*/ 0 h 2329657"/>
              <a:gd name="connsiteX4" fmla="*/ 1209675 w 2789651"/>
              <a:gd name="connsiteY4" fmla="*/ 572989 h 2329657"/>
              <a:gd name="connsiteX5" fmla="*/ 1687538 w 2789651"/>
              <a:gd name="connsiteY5" fmla="*/ 144017 h 2329657"/>
              <a:gd name="connsiteX6" fmla="*/ 2335610 w 2789651"/>
              <a:gd name="connsiteY6" fmla="*/ 144017 h 2329657"/>
              <a:gd name="connsiteX7" fmla="*/ 2407618 w 2789651"/>
              <a:gd name="connsiteY7" fmla="*/ 648073 h 2329657"/>
              <a:gd name="connsiteX8" fmla="*/ 2720975 w 2789651"/>
              <a:gd name="connsiteY8" fmla="*/ 1023839 h 2329657"/>
              <a:gd name="connsiteX9" fmla="*/ 2759075 w 2789651"/>
              <a:gd name="connsiteY9" fmla="*/ 1627089 h 2329657"/>
              <a:gd name="connsiteX10" fmla="*/ 2476600 w 2789651"/>
              <a:gd name="connsiteY10" fmla="*/ 1629222 h 2329657"/>
              <a:gd name="connsiteX11" fmla="*/ 2479625 w 2789651"/>
              <a:gd name="connsiteY11" fmla="*/ 1728193 h 2329657"/>
              <a:gd name="connsiteX12" fmla="*/ 1768475 w 2789651"/>
              <a:gd name="connsiteY12" fmla="*/ 1741389 h 2329657"/>
              <a:gd name="connsiteX13" fmla="*/ 1501775 w 2789651"/>
              <a:gd name="connsiteY13" fmla="*/ 2027139 h 2329657"/>
              <a:gd name="connsiteX14" fmla="*/ 1031875 w 2789651"/>
              <a:gd name="connsiteY14" fmla="*/ 2236689 h 2329657"/>
              <a:gd name="connsiteX15" fmla="*/ 535410 w 2789651"/>
              <a:gd name="connsiteY15" fmla="*/ 2304257 h 2329657"/>
              <a:gd name="connsiteX16" fmla="*/ 346075 w 2789651"/>
              <a:gd name="connsiteY16" fmla="*/ 2084289 h 2329657"/>
              <a:gd name="connsiteX17" fmla="*/ 85725 w 2789651"/>
              <a:gd name="connsiteY17" fmla="*/ 2065239 h 2329657"/>
              <a:gd name="connsiteX18" fmla="*/ 79375 w 2789651"/>
              <a:gd name="connsiteY18" fmla="*/ 1671539 h 2329657"/>
              <a:gd name="connsiteX19" fmla="*/ 15875 w 2789651"/>
              <a:gd name="connsiteY19" fmla="*/ 1665189 h 2329657"/>
              <a:gd name="connsiteX0" fmla="*/ 15875 w 2789651"/>
              <a:gd name="connsiteY0" fmla="*/ 1665189 h 2329657"/>
              <a:gd name="connsiteX1" fmla="*/ 384175 w 2789651"/>
              <a:gd name="connsiteY1" fmla="*/ 1074639 h 2329657"/>
              <a:gd name="connsiteX2" fmla="*/ 803275 w 2789651"/>
              <a:gd name="connsiteY2" fmla="*/ 572989 h 2329657"/>
              <a:gd name="connsiteX3" fmla="*/ 1039466 w 2789651"/>
              <a:gd name="connsiteY3" fmla="*/ 0 h 2329657"/>
              <a:gd name="connsiteX4" fmla="*/ 1209675 w 2789651"/>
              <a:gd name="connsiteY4" fmla="*/ 572989 h 2329657"/>
              <a:gd name="connsiteX5" fmla="*/ 1687538 w 2789651"/>
              <a:gd name="connsiteY5" fmla="*/ 144017 h 2329657"/>
              <a:gd name="connsiteX6" fmla="*/ 2335610 w 2789651"/>
              <a:gd name="connsiteY6" fmla="*/ 144017 h 2329657"/>
              <a:gd name="connsiteX7" fmla="*/ 2407618 w 2789651"/>
              <a:gd name="connsiteY7" fmla="*/ 648073 h 2329657"/>
              <a:gd name="connsiteX8" fmla="*/ 2720975 w 2789651"/>
              <a:gd name="connsiteY8" fmla="*/ 1023839 h 2329657"/>
              <a:gd name="connsiteX9" fmla="*/ 2759075 w 2789651"/>
              <a:gd name="connsiteY9" fmla="*/ 1627089 h 2329657"/>
              <a:gd name="connsiteX10" fmla="*/ 2476600 w 2789651"/>
              <a:gd name="connsiteY10" fmla="*/ 1629222 h 2329657"/>
              <a:gd name="connsiteX11" fmla="*/ 2479625 w 2789651"/>
              <a:gd name="connsiteY11" fmla="*/ 1728193 h 2329657"/>
              <a:gd name="connsiteX12" fmla="*/ 1768475 w 2789651"/>
              <a:gd name="connsiteY12" fmla="*/ 1741389 h 2329657"/>
              <a:gd name="connsiteX13" fmla="*/ 1501775 w 2789651"/>
              <a:gd name="connsiteY13" fmla="*/ 2027139 h 2329657"/>
              <a:gd name="connsiteX14" fmla="*/ 1031875 w 2789651"/>
              <a:gd name="connsiteY14" fmla="*/ 2236689 h 2329657"/>
              <a:gd name="connsiteX15" fmla="*/ 535410 w 2789651"/>
              <a:gd name="connsiteY15" fmla="*/ 2304257 h 2329657"/>
              <a:gd name="connsiteX16" fmla="*/ 346075 w 2789651"/>
              <a:gd name="connsiteY16" fmla="*/ 2084289 h 2329657"/>
              <a:gd name="connsiteX17" fmla="*/ 85725 w 2789651"/>
              <a:gd name="connsiteY17" fmla="*/ 2065239 h 2329657"/>
              <a:gd name="connsiteX18" fmla="*/ 79375 w 2789651"/>
              <a:gd name="connsiteY18" fmla="*/ 1671539 h 2329657"/>
              <a:gd name="connsiteX19" fmla="*/ 15875 w 2789651"/>
              <a:gd name="connsiteY19" fmla="*/ 1665189 h 2329657"/>
              <a:gd name="connsiteX0" fmla="*/ 15875 w 2789651"/>
              <a:gd name="connsiteY0" fmla="*/ 1665189 h 2329657"/>
              <a:gd name="connsiteX1" fmla="*/ 384175 w 2789651"/>
              <a:gd name="connsiteY1" fmla="*/ 1074639 h 2329657"/>
              <a:gd name="connsiteX2" fmla="*/ 803275 w 2789651"/>
              <a:gd name="connsiteY2" fmla="*/ 572989 h 2329657"/>
              <a:gd name="connsiteX3" fmla="*/ 1039466 w 2789651"/>
              <a:gd name="connsiteY3" fmla="*/ 0 h 2329657"/>
              <a:gd name="connsiteX4" fmla="*/ 1209675 w 2789651"/>
              <a:gd name="connsiteY4" fmla="*/ 572989 h 2329657"/>
              <a:gd name="connsiteX5" fmla="*/ 1687538 w 2789651"/>
              <a:gd name="connsiteY5" fmla="*/ 144017 h 2329657"/>
              <a:gd name="connsiteX6" fmla="*/ 2263602 w 2789651"/>
              <a:gd name="connsiteY6" fmla="*/ 144017 h 2329657"/>
              <a:gd name="connsiteX7" fmla="*/ 2407618 w 2789651"/>
              <a:gd name="connsiteY7" fmla="*/ 648073 h 2329657"/>
              <a:gd name="connsiteX8" fmla="*/ 2720975 w 2789651"/>
              <a:gd name="connsiteY8" fmla="*/ 1023839 h 2329657"/>
              <a:gd name="connsiteX9" fmla="*/ 2759075 w 2789651"/>
              <a:gd name="connsiteY9" fmla="*/ 1627089 h 2329657"/>
              <a:gd name="connsiteX10" fmla="*/ 2476600 w 2789651"/>
              <a:gd name="connsiteY10" fmla="*/ 1629222 h 2329657"/>
              <a:gd name="connsiteX11" fmla="*/ 2479625 w 2789651"/>
              <a:gd name="connsiteY11" fmla="*/ 1728193 h 2329657"/>
              <a:gd name="connsiteX12" fmla="*/ 1768475 w 2789651"/>
              <a:gd name="connsiteY12" fmla="*/ 1741389 h 2329657"/>
              <a:gd name="connsiteX13" fmla="*/ 1501775 w 2789651"/>
              <a:gd name="connsiteY13" fmla="*/ 2027139 h 2329657"/>
              <a:gd name="connsiteX14" fmla="*/ 1031875 w 2789651"/>
              <a:gd name="connsiteY14" fmla="*/ 2236689 h 2329657"/>
              <a:gd name="connsiteX15" fmla="*/ 535410 w 2789651"/>
              <a:gd name="connsiteY15" fmla="*/ 2304257 h 2329657"/>
              <a:gd name="connsiteX16" fmla="*/ 346075 w 2789651"/>
              <a:gd name="connsiteY16" fmla="*/ 2084289 h 2329657"/>
              <a:gd name="connsiteX17" fmla="*/ 85725 w 2789651"/>
              <a:gd name="connsiteY17" fmla="*/ 2065239 h 2329657"/>
              <a:gd name="connsiteX18" fmla="*/ 79375 w 2789651"/>
              <a:gd name="connsiteY18" fmla="*/ 1671539 h 2329657"/>
              <a:gd name="connsiteX19" fmla="*/ 15875 w 2789651"/>
              <a:gd name="connsiteY19" fmla="*/ 1665189 h 2329657"/>
              <a:gd name="connsiteX0" fmla="*/ 15875 w 2789651"/>
              <a:gd name="connsiteY0" fmla="*/ 1665189 h 2329657"/>
              <a:gd name="connsiteX1" fmla="*/ 384175 w 2789651"/>
              <a:gd name="connsiteY1" fmla="*/ 1074639 h 2329657"/>
              <a:gd name="connsiteX2" fmla="*/ 803275 w 2789651"/>
              <a:gd name="connsiteY2" fmla="*/ 572989 h 2329657"/>
              <a:gd name="connsiteX3" fmla="*/ 1039466 w 2789651"/>
              <a:gd name="connsiteY3" fmla="*/ 0 h 2329657"/>
              <a:gd name="connsiteX4" fmla="*/ 1209675 w 2789651"/>
              <a:gd name="connsiteY4" fmla="*/ 572989 h 2329657"/>
              <a:gd name="connsiteX5" fmla="*/ 1687538 w 2789651"/>
              <a:gd name="connsiteY5" fmla="*/ 144017 h 2329657"/>
              <a:gd name="connsiteX6" fmla="*/ 2263602 w 2789651"/>
              <a:gd name="connsiteY6" fmla="*/ 144017 h 2329657"/>
              <a:gd name="connsiteX7" fmla="*/ 2407618 w 2789651"/>
              <a:gd name="connsiteY7" fmla="*/ 648073 h 2329657"/>
              <a:gd name="connsiteX8" fmla="*/ 2720975 w 2789651"/>
              <a:gd name="connsiteY8" fmla="*/ 1023839 h 2329657"/>
              <a:gd name="connsiteX9" fmla="*/ 2759075 w 2789651"/>
              <a:gd name="connsiteY9" fmla="*/ 1627089 h 2329657"/>
              <a:gd name="connsiteX10" fmla="*/ 2476600 w 2789651"/>
              <a:gd name="connsiteY10" fmla="*/ 1629222 h 2329657"/>
              <a:gd name="connsiteX11" fmla="*/ 2479625 w 2789651"/>
              <a:gd name="connsiteY11" fmla="*/ 1728193 h 2329657"/>
              <a:gd name="connsiteX12" fmla="*/ 1768475 w 2789651"/>
              <a:gd name="connsiteY12" fmla="*/ 1741389 h 2329657"/>
              <a:gd name="connsiteX13" fmla="*/ 1501775 w 2789651"/>
              <a:gd name="connsiteY13" fmla="*/ 2027139 h 2329657"/>
              <a:gd name="connsiteX14" fmla="*/ 1031875 w 2789651"/>
              <a:gd name="connsiteY14" fmla="*/ 2236689 h 2329657"/>
              <a:gd name="connsiteX15" fmla="*/ 535410 w 2789651"/>
              <a:gd name="connsiteY15" fmla="*/ 2304257 h 2329657"/>
              <a:gd name="connsiteX16" fmla="*/ 346075 w 2789651"/>
              <a:gd name="connsiteY16" fmla="*/ 2084289 h 2329657"/>
              <a:gd name="connsiteX17" fmla="*/ 85725 w 2789651"/>
              <a:gd name="connsiteY17" fmla="*/ 2065239 h 2329657"/>
              <a:gd name="connsiteX18" fmla="*/ 79375 w 2789651"/>
              <a:gd name="connsiteY18" fmla="*/ 1671539 h 2329657"/>
              <a:gd name="connsiteX19" fmla="*/ 15875 w 2789651"/>
              <a:gd name="connsiteY19" fmla="*/ 1665189 h 2329657"/>
              <a:gd name="connsiteX0" fmla="*/ 15875 w 2789651"/>
              <a:gd name="connsiteY0" fmla="*/ 1665189 h 2329657"/>
              <a:gd name="connsiteX1" fmla="*/ 384175 w 2789651"/>
              <a:gd name="connsiteY1" fmla="*/ 1074639 h 2329657"/>
              <a:gd name="connsiteX2" fmla="*/ 803275 w 2789651"/>
              <a:gd name="connsiteY2" fmla="*/ 572989 h 2329657"/>
              <a:gd name="connsiteX3" fmla="*/ 1039466 w 2789651"/>
              <a:gd name="connsiteY3" fmla="*/ 0 h 2329657"/>
              <a:gd name="connsiteX4" fmla="*/ 1209675 w 2789651"/>
              <a:gd name="connsiteY4" fmla="*/ 572989 h 2329657"/>
              <a:gd name="connsiteX5" fmla="*/ 1687538 w 2789651"/>
              <a:gd name="connsiteY5" fmla="*/ 144017 h 2329657"/>
              <a:gd name="connsiteX6" fmla="*/ 2263602 w 2789651"/>
              <a:gd name="connsiteY6" fmla="*/ 144017 h 2329657"/>
              <a:gd name="connsiteX7" fmla="*/ 2407618 w 2789651"/>
              <a:gd name="connsiteY7" fmla="*/ 648073 h 2329657"/>
              <a:gd name="connsiteX8" fmla="*/ 2720975 w 2789651"/>
              <a:gd name="connsiteY8" fmla="*/ 1023839 h 2329657"/>
              <a:gd name="connsiteX9" fmla="*/ 2759075 w 2789651"/>
              <a:gd name="connsiteY9" fmla="*/ 1627089 h 2329657"/>
              <a:gd name="connsiteX10" fmla="*/ 2476600 w 2789651"/>
              <a:gd name="connsiteY10" fmla="*/ 1629222 h 2329657"/>
              <a:gd name="connsiteX11" fmla="*/ 2479625 w 2789651"/>
              <a:gd name="connsiteY11" fmla="*/ 1728193 h 2329657"/>
              <a:gd name="connsiteX12" fmla="*/ 1768475 w 2789651"/>
              <a:gd name="connsiteY12" fmla="*/ 1741389 h 2329657"/>
              <a:gd name="connsiteX13" fmla="*/ 1501775 w 2789651"/>
              <a:gd name="connsiteY13" fmla="*/ 2027139 h 2329657"/>
              <a:gd name="connsiteX14" fmla="*/ 1031875 w 2789651"/>
              <a:gd name="connsiteY14" fmla="*/ 2236689 h 2329657"/>
              <a:gd name="connsiteX15" fmla="*/ 535410 w 2789651"/>
              <a:gd name="connsiteY15" fmla="*/ 2304257 h 2329657"/>
              <a:gd name="connsiteX16" fmla="*/ 346075 w 2789651"/>
              <a:gd name="connsiteY16" fmla="*/ 2084289 h 2329657"/>
              <a:gd name="connsiteX17" fmla="*/ 85725 w 2789651"/>
              <a:gd name="connsiteY17" fmla="*/ 2065239 h 2329657"/>
              <a:gd name="connsiteX18" fmla="*/ 79375 w 2789651"/>
              <a:gd name="connsiteY18" fmla="*/ 1671539 h 2329657"/>
              <a:gd name="connsiteX19" fmla="*/ 15875 w 2789651"/>
              <a:gd name="connsiteY19" fmla="*/ 1665189 h 2329657"/>
              <a:gd name="connsiteX0" fmla="*/ 15875 w 2789651"/>
              <a:gd name="connsiteY0" fmla="*/ 1665189 h 2329657"/>
              <a:gd name="connsiteX1" fmla="*/ 384175 w 2789651"/>
              <a:gd name="connsiteY1" fmla="*/ 1074639 h 2329657"/>
              <a:gd name="connsiteX2" fmla="*/ 803275 w 2789651"/>
              <a:gd name="connsiteY2" fmla="*/ 572989 h 2329657"/>
              <a:gd name="connsiteX3" fmla="*/ 1039466 w 2789651"/>
              <a:gd name="connsiteY3" fmla="*/ 0 h 2329657"/>
              <a:gd name="connsiteX4" fmla="*/ 1209675 w 2789651"/>
              <a:gd name="connsiteY4" fmla="*/ 572989 h 2329657"/>
              <a:gd name="connsiteX5" fmla="*/ 1687538 w 2789651"/>
              <a:gd name="connsiteY5" fmla="*/ 144017 h 2329657"/>
              <a:gd name="connsiteX6" fmla="*/ 2263602 w 2789651"/>
              <a:gd name="connsiteY6" fmla="*/ 144017 h 2329657"/>
              <a:gd name="connsiteX7" fmla="*/ 2263602 w 2789651"/>
              <a:gd name="connsiteY7" fmla="*/ 288033 h 2329657"/>
              <a:gd name="connsiteX8" fmla="*/ 2407618 w 2789651"/>
              <a:gd name="connsiteY8" fmla="*/ 648073 h 2329657"/>
              <a:gd name="connsiteX9" fmla="*/ 2720975 w 2789651"/>
              <a:gd name="connsiteY9" fmla="*/ 1023839 h 2329657"/>
              <a:gd name="connsiteX10" fmla="*/ 2759075 w 2789651"/>
              <a:gd name="connsiteY10" fmla="*/ 1627089 h 2329657"/>
              <a:gd name="connsiteX11" fmla="*/ 2476600 w 2789651"/>
              <a:gd name="connsiteY11" fmla="*/ 1629222 h 2329657"/>
              <a:gd name="connsiteX12" fmla="*/ 2479625 w 2789651"/>
              <a:gd name="connsiteY12" fmla="*/ 1728193 h 2329657"/>
              <a:gd name="connsiteX13" fmla="*/ 1768475 w 2789651"/>
              <a:gd name="connsiteY13" fmla="*/ 1741389 h 2329657"/>
              <a:gd name="connsiteX14" fmla="*/ 1501775 w 2789651"/>
              <a:gd name="connsiteY14" fmla="*/ 2027139 h 2329657"/>
              <a:gd name="connsiteX15" fmla="*/ 1031875 w 2789651"/>
              <a:gd name="connsiteY15" fmla="*/ 2236689 h 2329657"/>
              <a:gd name="connsiteX16" fmla="*/ 535410 w 2789651"/>
              <a:gd name="connsiteY16" fmla="*/ 2304257 h 2329657"/>
              <a:gd name="connsiteX17" fmla="*/ 346075 w 2789651"/>
              <a:gd name="connsiteY17" fmla="*/ 2084289 h 2329657"/>
              <a:gd name="connsiteX18" fmla="*/ 85725 w 2789651"/>
              <a:gd name="connsiteY18" fmla="*/ 2065239 h 2329657"/>
              <a:gd name="connsiteX19" fmla="*/ 79375 w 2789651"/>
              <a:gd name="connsiteY19" fmla="*/ 1671539 h 2329657"/>
              <a:gd name="connsiteX20" fmla="*/ 15875 w 2789651"/>
              <a:gd name="connsiteY20" fmla="*/ 1665189 h 2329657"/>
              <a:gd name="connsiteX0" fmla="*/ 15875 w 2789651"/>
              <a:gd name="connsiteY0" fmla="*/ 1665189 h 2329657"/>
              <a:gd name="connsiteX1" fmla="*/ 384175 w 2789651"/>
              <a:gd name="connsiteY1" fmla="*/ 1074639 h 2329657"/>
              <a:gd name="connsiteX2" fmla="*/ 803275 w 2789651"/>
              <a:gd name="connsiteY2" fmla="*/ 572989 h 2329657"/>
              <a:gd name="connsiteX3" fmla="*/ 1039466 w 2789651"/>
              <a:gd name="connsiteY3" fmla="*/ 0 h 2329657"/>
              <a:gd name="connsiteX4" fmla="*/ 1209675 w 2789651"/>
              <a:gd name="connsiteY4" fmla="*/ 572989 h 2329657"/>
              <a:gd name="connsiteX5" fmla="*/ 1687538 w 2789651"/>
              <a:gd name="connsiteY5" fmla="*/ 144017 h 2329657"/>
              <a:gd name="connsiteX6" fmla="*/ 2191594 w 2789651"/>
              <a:gd name="connsiteY6" fmla="*/ 72009 h 2329657"/>
              <a:gd name="connsiteX7" fmla="*/ 2263602 w 2789651"/>
              <a:gd name="connsiteY7" fmla="*/ 288033 h 2329657"/>
              <a:gd name="connsiteX8" fmla="*/ 2407618 w 2789651"/>
              <a:gd name="connsiteY8" fmla="*/ 648073 h 2329657"/>
              <a:gd name="connsiteX9" fmla="*/ 2720975 w 2789651"/>
              <a:gd name="connsiteY9" fmla="*/ 1023839 h 2329657"/>
              <a:gd name="connsiteX10" fmla="*/ 2759075 w 2789651"/>
              <a:gd name="connsiteY10" fmla="*/ 1627089 h 2329657"/>
              <a:gd name="connsiteX11" fmla="*/ 2476600 w 2789651"/>
              <a:gd name="connsiteY11" fmla="*/ 1629222 h 2329657"/>
              <a:gd name="connsiteX12" fmla="*/ 2479625 w 2789651"/>
              <a:gd name="connsiteY12" fmla="*/ 1728193 h 2329657"/>
              <a:gd name="connsiteX13" fmla="*/ 1768475 w 2789651"/>
              <a:gd name="connsiteY13" fmla="*/ 1741389 h 2329657"/>
              <a:gd name="connsiteX14" fmla="*/ 1501775 w 2789651"/>
              <a:gd name="connsiteY14" fmla="*/ 2027139 h 2329657"/>
              <a:gd name="connsiteX15" fmla="*/ 1031875 w 2789651"/>
              <a:gd name="connsiteY15" fmla="*/ 2236689 h 2329657"/>
              <a:gd name="connsiteX16" fmla="*/ 535410 w 2789651"/>
              <a:gd name="connsiteY16" fmla="*/ 2304257 h 2329657"/>
              <a:gd name="connsiteX17" fmla="*/ 346075 w 2789651"/>
              <a:gd name="connsiteY17" fmla="*/ 2084289 h 2329657"/>
              <a:gd name="connsiteX18" fmla="*/ 85725 w 2789651"/>
              <a:gd name="connsiteY18" fmla="*/ 2065239 h 2329657"/>
              <a:gd name="connsiteX19" fmla="*/ 79375 w 2789651"/>
              <a:gd name="connsiteY19" fmla="*/ 1671539 h 2329657"/>
              <a:gd name="connsiteX20" fmla="*/ 15875 w 2789651"/>
              <a:gd name="connsiteY20" fmla="*/ 1665189 h 2329657"/>
              <a:gd name="connsiteX0" fmla="*/ 15875 w 2789651"/>
              <a:gd name="connsiteY0" fmla="*/ 1665189 h 2329657"/>
              <a:gd name="connsiteX1" fmla="*/ 384175 w 2789651"/>
              <a:gd name="connsiteY1" fmla="*/ 1074639 h 2329657"/>
              <a:gd name="connsiteX2" fmla="*/ 803275 w 2789651"/>
              <a:gd name="connsiteY2" fmla="*/ 572989 h 2329657"/>
              <a:gd name="connsiteX3" fmla="*/ 1039466 w 2789651"/>
              <a:gd name="connsiteY3" fmla="*/ 0 h 2329657"/>
              <a:gd name="connsiteX4" fmla="*/ 1209675 w 2789651"/>
              <a:gd name="connsiteY4" fmla="*/ 572989 h 2329657"/>
              <a:gd name="connsiteX5" fmla="*/ 1687538 w 2789651"/>
              <a:gd name="connsiteY5" fmla="*/ 144017 h 2329657"/>
              <a:gd name="connsiteX6" fmla="*/ 2191594 w 2789651"/>
              <a:gd name="connsiteY6" fmla="*/ 72009 h 2329657"/>
              <a:gd name="connsiteX7" fmla="*/ 2263602 w 2789651"/>
              <a:gd name="connsiteY7" fmla="*/ 288033 h 2329657"/>
              <a:gd name="connsiteX8" fmla="*/ 2407618 w 2789651"/>
              <a:gd name="connsiteY8" fmla="*/ 648073 h 2329657"/>
              <a:gd name="connsiteX9" fmla="*/ 2720975 w 2789651"/>
              <a:gd name="connsiteY9" fmla="*/ 1023839 h 2329657"/>
              <a:gd name="connsiteX10" fmla="*/ 2759075 w 2789651"/>
              <a:gd name="connsiteY10" fmla="*/ 1627089 h 2329657"/>
              <a:gd name="connsiteX11" fmla="*/ 2476600 w 2789651"/>
              <a:gd name="connsiteY11" fmla="*/ 1629222 h 2329657"/>
              <a:gd name="connsiteX12" fmla="*/ 2479625 w 2789651"/>
              <a:gd name="connsiteY12" fmla="*/ 1728193 h 2329657"/>
              <a:gd name="connsiteX13" fmla="*/ 1768475 w 2789651"/>
              <a:gd name="connsiteY13" fmla="*/ 1741389 h 2329657"/>
              <a:gd name="connsiteX14" fmla="*/ 1501775 w 2789651"/>
              <a:gd name="connsiteY14" fmla="*/ 2027139 h 2329657"/>
              <a:gd name="connsiteX15" fmla="*/ 1031875 w 2789651"/>
              <a:gd name="connsiteY15" fmla="*/ 2236689 h 2329657"/>
              <a:gd name="connsiteX16" fmla="*/ 535410 w 2789651"/>
              <a:gd name="connsiteY16" fmla="*/ 2304257 h 2329657"/>
              <a:gd name="connsiteX17" fmla="*/ 346075 w 2789651"/>
              <a:gd name="connsiteY17" fmla="*/ 2084289 h 2329657"/>
              <a:gd name="connsiteX18" fmla="*/ 85725 w 2789651"/>
              <a:gd name="connsiteY18" fmla="*/ 2065239 h 2329657"/>
              <a:gd name="connsiteX19" fmla="*/ 79375 w 2789651"/>
              <a:gd name="connsiteY19" fmla="*/ 1671539 h 2329657"/>
              <a:gd name="connsiteX20" fmla="*/ 15875 w 2789651"/>
              <a:gd name="connsiteY20" fmla="*/ 1665189 h 2329657"/>
              <a:gd name="connsiteX0" fmla="*/ 15875 w 2789651"/>
              <a:gd name="connsiteY0" fmla="*/ 1665189 h 2329657"/>
              <a:gd name="connsiteX1" fmla="*/ 384175 w 2789651"/>
              <a:gd name="connsiteY1" fmla="*/ 1074639 h 2329657"/>
              <a:gd name="connsiteX2" fmla="*/ 803275 w 2789651"/>
              <a:gd name="connsiteY2" fmla="*/ 572989 h 2329657"/>
              <a:gd name="connsiteX3" fmla="*/ 1039466 w 2789651"/>
              <a:gd name="connsiteY3" fmla="*/ 0 h 2329657"/>
              <a:gd name="connsiteX4" fmla="*/ 1209675 w 2789651"/>
              <a:gd name="connsiteY4" fmla="*/ 572989 h 2329657"/>
              <a:gd name="connsiteX5" fmla="*/ 1687538 w 2789651"/>
              <a:gd name="connsiteY5" fmla="*/ 144017 h 2329657"/>
              <a:gd name="connsiteX6" fmla="*/ 2191594 w 2789651"/>
              <a:gd name="connsiteY6" fmla="*/ 72009 h 2329657"/>
              <a:gd name="connsiteX7" fmla="*/ 2263602 w 2789651"/>
              <a:gd name="connsiteY7" fmla="*/ 288033 h 2329657"/>
              <a:gd name="connsiteX8" fmla="*/ 2407618 w 2789651"/>
              <a:gd name="connsiteY8" fmla="*/ 648073 h 2329657"/>
              <a:gd name="connsiteX9" fmla="*/ 2720975 w 2789651"/>
              <a:gd name="connsiteY9" fmla="*/ 1023839 h 2329657"/>
              <a:gd name="connsiteX10" fmla="*/ 2759075 w 2789651"/>
              <a:gd name="connsiteY10" fmla="*/ 1627089 h 2329657"/>
              <a:gd name="connsiteX11" fmla="*/ 2476600 w 2789651"/>
              <a:gd name="connsiteY11" fmla="*/ 1629222 h 2329657"/>
              <a:gd name="connsiteX12" fmla="*/ 2479625 w 2789651"/>
              <a:gd name="connsiteY12" fmla="*/ 1728193 h 2329657"/>
              <a:gd name="connsiteX13" fmla="*/ 1768475 w 2789651"/>
              <a:gd name="connsiteY13" fmla="*/ 1741389 h 2329657"/>
              <a:gd name="connsiteX14" fmla="*/ 1501775 w 2789651"/>
              <a:gd name="connsiteY14" fmla="*/ 2027139 h 2329657"/>
              <a:gd name="connsiteX15" fmla="*/ 1031875 w 2789651"/>
              <a:gd name="connsiteY15" fmla="*/ 2236689 h 2329657"/>
              <a:gd name="connsiteX16" fmla="*/ 535410 w 2789651"/>
              <a:gd name="connsiteY16" fmla="*/ 2304257 h 2329657"/>
              <a:gd name="connsiteX17" fmla="*/ 346075 w 2789651"/>
              <a:gd name="connsiteY17" fmla="*/ 2084289 h 2329657"/>
              <a:gd name="connsiteX18" fmla="*/ 85725 w 2789651"/>
              <a:gd name="connsiteY18" fmla="*/ 2065239 h 2329657"/>
              <a:gd name="connsiteX19" fmla="*/ 79375 w 2789651"/>
              <a:gd name="connsiteY19" fmla="*/ 1671539 h 2329657"/>
              <a:gd name="connsiteX20" fmla="*/ 15875 w 2789651"/>
              <a:gd name="connsiteY20" fmla="*/ 1665189 h 2329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89651" h="2329657">
                <a:moveTo>
                  <a:pt x="15875" y="1665189"/>
                </a:moveTo>
                <a:cubicBezTo>
                  <a:pt x="66675" y="1565706"/>
                  <a:pt x="252942" y="1256672"/>
                  <a:pt x="384175" y="1074639"/>
                </a:cubicBezTo>
                <a:cubicBezTo>
                  <a:pt x="515408" y="892606"/>
                  <a:pt x="694060" y="752095"/>
                  <a:pt x="803275" y="572989"/>
                </a:cubicBezTo>
                <a:cubicBezTo>
                  <a:pt x="912490" y="393883"/>
                  <a:pt x="928201" y="153888"/>
                  <a:pt x="1039466" y="0"/>
                </a:cubicBezTo>
                <a:cubicBezTo>
                  <a:pt x="1075226" y="153888"/>
                  <a:pt x="1101663" y="548986"/>
                  <a:pt x="1209675" y="572989"/>
                </a:cubicBezTo>
                <a:cubicBezTo>
                  <a:pt x="1317687" y="596992"/>
                  <a:pt x="1581275" y="282964"/>
                  <a:pt x="1687538" y="144017"/>
                </a:cubicBezTo>
                <a:cubicBezTo>
                  <a:pt x="1860427" y="142289"/>
                  <a:pt x="2051986" y="115818"/>
                  <a:pt x="2191594" y="72009"/>
                </a:cubicBezTo>
                <a:cubicBezTo>
                  <a:pt x="2181933" y="217447"/>
                  <a:pt x="2227598" y="192022"/>
                  <a:pt x="2263602" y="288033"/>
                </a:cubicBezTo>
                <a:cubicBezTo>
                  <a:pt x="2299606" y="384044"/>
                  <a:pt x="2342002" y="520544"/>
                  <a:pt x="2407618" y="648073"/>
                </a:cubicBezTo>
                <a:cubicBezTo>
                  <a:pt x="2567145" y="731185"/>
                  <a:pt x="2662399" y="860670"/>
                  <a:pt x="2720975" y="1023839"/>
                </a:cubicBezTo>
                <a:cubicBezTo>
                  <a:pt x="2779551" y="1187008"/>
                  <a:pt x="2789651" y="1522934"/>
                  <a:pt x="2759075" y="1627089"/>
                </a:cubicBezTo>
                <a:cubicBezTo>
                  <a:pt x="2637219" y="1620714"/>
                  <a:pt x="2641759" y="1629280"/>
                  <a:pt x="2476600" y="1629222"/>
                </a:cubicBezTo>
                <a:cubicBezTo>
                  <a:pt x="2486266" y="1740363"/>
                  <a:pt x="2471126" y="1634497"/>
                  <a:pt x="2479625" y="1728193"/>
                </a:cubicBezTo>
                <a:cubicBezTo>
                  <a:pt x="2314790" y="1734477"/>
                  <a:pt x="2024245" y="1751865"/>
                  <a:pt x="1768475" y="1741389"/>
                </a:cubicBezTo>
                <a:cubicBezTo>
                  <a:pt x="1605500" y="1791213"/>
                  <a:pt x="1624542" y="1944589"/>
                  <a:pt x="1501775" y="2027139"/>
                </a:cubicBezTo>
                <a:cubicBezTo>
                  <a:pt x="1379008" y="2109689"/>
                  <a:pt x="1192936" y="2190503"/>
                  <a:pt x="1031875" y="2236689"/>
                </a:cubicBezTo>
                <a:cubicBezTo>
                  <a:pt x="870814" y="2282875"/>
                  <a:pt x="649710" y="2329657"/>
                  <a:pt x="535410" y="2304257"/>
                </a:cubicBezTo>
                <a:cubicBezTo>
                  <a:pt x="421110" y="2278857"/>
                  <a:pt x="421022" y="2124125"/>
                  <a:pt x="346075" y="2084289"/>
                </a:cubicBezTo>
                <a:cubicBezTo>
                  <a:pt x="271128" y="2044453"/>
                  <a:pt x="130175" y="2134031"/>
                  <a:pt x="85725" y="2065239"/>
                </a:cubicBezTo>
                <a:cubicBezTo>
                  <a:pt x="41275" y="1996447"/>
                  <a:pt x="58564" y="1791627"/>
                  <a:pt x="79375" y="1671539"/>
                </a:cubicBezTo>
                <a:cubicBezTo>
                  <a:pt x="0" y="1659897"/>
                  <a:pt x="146050" y="1659897"/>
                  <a:pt x="15875" y="1665189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86" dur="8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7" dur="8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8" dur="8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42" presetClass="pat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4.07407E-6 L 0.00017 0.09468 " pathEditMode="relative" rAng="0" ptsTypes="AA">
                                      <p:cBhvr>
                                        <p:cTn id="92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xit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 animBg="1"/>
      <p:bldP spid="108" grpId="1" animBg="1"/>
      <p:bldP spid="108" grpId="2" animBg="1"/>
      <p:bldP spid="108" grpId="3" animBg="1"/>
      <p:bldP spid="108" grpId="4" animBg="1"/>
      <p:bldP spid="106" grpId="0" animBg="1"/>
      <p:bldP spid="106" grpId="1" animBg="1"/>
      <p:bldP spid="107" grpId="0" animBg="1"/>
      <p:bldP spid="107" grpId="1" animBg="1"/>
      <p:bldP spid="109" grpId="0" animBg="1"/>
      <p:bldP spid="109" grpId="1" animBg="1"/>
      <p:bldP spid="109" grpId="2" animBg="1"/>
      <p:bldP spid="151" grpId="0" animBg="1"/>
      <p:bldP spid="151" grpId="1" animBg="1"/>
      <p:bldP spid="150" grpId="0" animBg="1"/>
      <p:bldP spid="150" grpId="1" animBg="1"/>
      <p:bldP spid="102" grpId="0"/>
      <p:bldP spid="104" grpId="0" animBg="1"/>
      <p:bldP spid="105" grpId="0" animBg="1"/>
      <p:bldP spid="105" grpId="1" animBg="1"/>
      <p:bldP spid="134" grpId="1" animBg="1"/>
      <p:bldP spid="134" grpId="2" animBg="1"/>
      <p:bldP spid="134" grpId="3" animBg="1"/>
      <p:bldP spid="103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roup 75"/>
          <p:cNvGrpSpPr/>
          <p:nvPr/>
        </p:nvGrpSpPr>
        <p:grpSpPr>
          <a:xfrm>
            <a:off x="-1404664" y="-1179512"/>
            <a:ext cx="11305255" cy="6264696"/>
            <a:chOff x="-1404664" y="-1179512"/>
            <a:chExt cx="11305255" cy="6264696"/>
          </a:xfrm>
        </p:grpSpPr>
        <p:cxnSp>
          <p:nvCxnSpPr>
            <p:cNvPr id="77" name="Straight Connector 6"/>
            <p:cNvCxnSpPr/>
            <p:nvPr/>
          </p:nvCxnSpPr>
          <p:spPr>
            <a:xfrm>
              <a:off x="-1404664" y="5085184"/>
              <a:ext cx="1101722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4" name="Group 74"/>
            <p:cNvGrpSpPr/>
            <p:nvPr/>
          </p:nvGrpSpPr>
          <p:grpSpPr>
            <a:xfrm>
              <a:off x="467544" y="352917"/>
              <a:ext cx="3744416" cy="2355358"/>
              <a:chOff x="1187624" y="404664"/>
              <a:chExt cx="4464496" cy="2808312"/>
            </a:xfrm>
          </p:grpSpPr>
          <p:sp>
            <p:nvSpPr>
              <p:cNvPr id="89" name="Rounded Rectangle 88"/>
              <p:cNvSpPr/>
              <p:nvPr/>
            </p:nvSpPr>
            <p:spPr>
              <a:xfrm>
                <a:off x="1187624" y="404664"/>
                <a:ext cx="4464496" cy="2808312"/>
              </a:xfrm>
              <a:prstGeom prst="roundRect">
                <a:avLst>
                  <a:gd name="adj" fmla="val 3746"/>
                </a:avLst>
              </a:prstGeom>
              <a:solidFill>
                <a:schemeClr val="bg2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0" name="Rectangle 89"/>
              <p:cNvSpPr/>
              <p:nvPr/>
            </p:nvSpPr>
            <p:spPr>
              <a:xfrm>
                <a:off x="1403648" y="83671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4" name="Rectangle 93"/>
              <p:cNvSpPr/>
              <p:nvPr/>
            </p:nvSpPr>
            <p:spPr>
              <a:xfrm>
                <a:off x="1403648" y="119675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5" name="Rectangle 94"/>
              <p:cNvSpPr/>
              <p:nvPr/>
            </p:nvSpPr>
            <p:spPr>
              <a:xfrm>
                <a:off x="1403648" y="155679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8" name="Rectangle 97"/>
              <p:cNvSpPr/>
              <p:nvPr/>
            </p:nvSpPr>
            <p:spPr>
              <a:xfrm>
                <a:off x="1403648" y="191683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1403648" y="227687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0" name="Rectangle 99"/>
              <p:cNvSpPr/>
              <p:nvPr/>
            </p:nvSpPr>
            <p:spPr>
              <a:xfrm>
                <a:off x="1403648" y="263691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1" name="Rectangle 100"/>
              <p:cNvSpPr/>
              <p:nvPr/>
            </p:nvSpPr>
            <p:spPr>
              <a:xfrm>
                <a:off x="1691680" y="119675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2" name="Rectangle 101"/>
              <p:cNvSpPr/>
              <p:nvPr/>
            </p:nvSpPr>
            <p:spPr>
              <a:xfrm>
                <a:off x="1691680" y="155679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3" name="Rectangle 102"/>
              <p:cNvSpPr/>
              <p:nvPr/>
            </p:nvSpPr>
            <p:spPr>
              <a:xfrm>
                <a:off x="1691680" y="191683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4" name="Rectangle 103"/>
              <p:cNvSpPr/>
              <p:nvPr/>
            </p:nvSpPr>
            <p:spPr>
              <a:xfrm>
                <a:off x="1691680" y="227687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1691680" y="263691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6" name="Rectangle 105"/>
              <p:cNvSpPr/>
              <p:nvPr/>
            </p:nvSpPr>
            <p:spPr>
              <a:xfrm>
                <a:off x="1979712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1979712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0" name="Rectangle 109"/>
              <p:cNvSpPr/>
              <p:nvPr/>
            </p:nvSpPr>
            <p:spPr>
              <a:xfrm>
                <a:off x="1979712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2267744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2267744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6" name="Rectangle 115"/>
              <p:cNvSpPr/>
              <p:nvPr/>
            </p:nvSpPr>
            <p:spPr>
              <a:xfrm>
                <a:off x="2267744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7" name="Rectangle 116"/>
              <p:cNvSpPr/>
              <p:nvPr/>
            </p:nvSpPr>
            <p:spPr>
              <a:xfrm>
                <a:off x="2555776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2555776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2555776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5" name="Rectangle 124"/>
              <p:cNvSpPr/>
              <p:nvPr/>
            </p:nvSpPr>
            <p:spPr>
              <a:xfrm>
                <a:off x="2843808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6" name="Rectangle 125"/>
              <p:cNvSpPr/>
              <p:nvPr/>
            </p:nvSpPr>
            <p:spPr>
              <a:xfrm>
                <a:off x="2843808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7" name="Rectangle 126"/>
              <p:cNvSpPr/>
              <p:nvPr/>
            </p:nvSpPr>
            <p:spPr>
              <a:xfrm>
                <a:off x="2843808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8" name="Rectangle 127"/>
              <p:cNvSpPr/>
              <p:nvPr/>
            </p:nvSpPr>
            <p:spPr>
              <a:xfrm>
                <a:off x="3131840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0" name="Rectangle 129"/>
              <p:cNvSpPr/>
              <p:nvPr/>
            </p:nvSpPr>
            <p:spPr>
              <a:xfrm>
                <a:off x="3131840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1" name="Rectangle 130"/>
              <p:cNvSpPr/>
              <p:nvPr/>
            </p:nvSpPr>
            <p:spPr>
              <a:xfrm>
                <a:off x="3131840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2" name="Rectangle 131"/>
              <p:cNvSpPr/>
              <p:nvPr/>
            </p:nvSpPr>
            <p:spPr>
              <a:xfrm>
                <a:off x="3419872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3" name="Rectangle 132"/>
              <p:cNvSpPr/>
              <p:nvPr/>
            </p:nvSpPr>
            <p:spPr>
              <a:xfrm>
                <a:off x="3419872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8" name="Rectangle 137"/>
              <p:cNvSpPr/>
              <p:nvPr/>
            </p:nvSpPr>
            <p:spPr>
              <a:xfrm>
                <a:off x="3419872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9" name="Rectangle 138"/>
              <p:cNvSpPr/>
              <p:nvPr/>
            </p:nvSpPr>
            <p:spPr>
              <a:xfrm>
                <a:off x="3707904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3" name="Rectangle 142"/>
              <p:cNvSpPr/>
              <p:nvPr/>
            </p:nvSpPr>
            <p:spPr>
              <a:xfrm>
                <a:off x="3707904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7" name="Rectangle 146"/>
              <p:cNvSpPr/>
              <p:nvPr/>
            </p:nvSpPr>
            <p:spPr>
              <a:xfrm>
                <a:off x="3707904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0" name="Rectangle 149"/>
              <p:cNvSpPr/>
              <p:nvPr/>
            </p:nvSpPr>
            <p:spPr>
              <a:xfrm>
                <a:off x="3707904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5" name="Rectangle 154"/>
              <p:cNvSpPr/>
              <p:nvPr/>
            </p:nvSpPr>
            <p:spPr>
              <a:xfrm>
                <a:off x="3707904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3995936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0" name="Rectangle 159"/>
              <p:cNvSpPr/>
              <p:nvPr/>
            </p:nvSpPr>
            <p:spPr>
              <a:xfrm>
                <a:off x="3995936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1" name="Rectangle 160"/>
              <p:cNvSpPr/>
              <p:nvPr/>
            </p:nvSpPr>
            <p:spPr>
              <a:xfrm>
                <a:off x="3995936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2" name="Rectangle 161"/>
              <p:cNvSpPr/>
              <p:nvPr/>
            </p:nvSpPr>
            <p:spPr>
              <a:xfrm>
                <a:off x="3995936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3" name="Rectangle 162"/>
              <p:cNvSpPr/>
              <p:nvPr/>
            </p:nvSpPr>
            <p:spPr>
              <a:xfrm>
                <a:off x="3995936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4" name="Rectangle 163"/>
              <p:cNvSpPr/>
              <p:nvPr/>
            </p:nvSpPr>
            <p:spPr>
              <a:xfrm>
                <a:off x="4283968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5" name="Rectangle 164"/>
              <p:cNvSpPr/>
              <p:nvPr/>
            </p:nvSpPr>
            <p:spPr>
              <a:xfrm>
                <a:off x="4283968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6" name="Rectangle 165"/>
              <p:cNvSpPr/>
              <p:nvPr/>
            </p:nvSpPr>
            <p:spPr>
              <a:xfrm>
                <a:off x="4283968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7" name="Rectangle 166"/>
              <p:cNvSpPr/>
              <p:nvPr/>
            </p:nvSpPr>
            <p:spPr>
              <a:xfrm>
                <a:off x="4283968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8" name="Rectangle 167"/>
              <p:cNvSpPr/>
              <p:nvPr/>
            </p:nvSpPr>
            <p:spPr>
              <a:xfrm>
                <a:off x="4283968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9" name="Rectangle 168"/>
              <p:cNvSpPr/>
              <p:nvPr/>
            </p:nvSpPr>
            <p:spPr>
              <a:xfrm>
                <a:off x="4572000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0" name="Rectangle 169"/>
              <p:cNvSpPr/>
              <p:nvPr/>
            </p:nvSpPr>
            <p:spPr>
              <a:xfrm>
                <a:off x="4572000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1" name="Rectangle 170"/>
              <p:cNvSpPr/>
              <p:nvPr/>
            </p:nvSpPr>
            <p:spPr>
              <a:xfrm>
                <a:off x="4572000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2" name="Rectangle 171"/>
              <p:cNvSpPr/>
              <p:nvPr/>
            </p:nvSpPr>
            <p:spPr>
              <a:xfrm>
                <a:off x="4572000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8" name="Rectangle 177"/>
              <p:cNvSpPr/>
              <p:nvPr/>
            </p:nvSpPr>
            <p:spPr>
              <a:xfrm>
                <a:off x="4572000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1" name="Rectangle 180"/>
              <p:cNvSpPr/>
              <p:nvPr/>
            </p:nvSpPr>
            <p:spPr>
              <a:xfrm>
                <a:off x="5148064" y="83671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9" name="Rectangle 188"/>
              <p:cNvSpPr/>
              <p:nvPr/>
            </p:nvSpPr>
            <p:spPr>
              <a:xfrm>
                <a:off x="5148064" y="119675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0" name="Rectangle 189"/>
              <p:cNvSpPr/>
              <p:nvPr/>
            </p:nvSpPr>
            <p:spPr>
              <a:xfrm>
                <a:off x="5148064" y="155679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1" name="Rectangle 190"/>
              <p:cNvSpPr/>
              <p:nvPr/>
            </p:nvSpPr>
            <p:spPr>
              <a:xfrm>
                <a:off x="5148064" y="191683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2" name="Rectangle 191"/>
              <p:cNvSpPr/>
              <p:nvPr/>
            </p:nvSpPr>
            <p:spPr>
              <a:xfrm>
                <a:off x="5148064" y="227687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5148064" y="263691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4" name="Rectangle 193"/>
              <p:cNvSpPr/>
              <p:nvPr/>
            </p:nvSpPr>
            <p:spPr>
              <a:xfrm>
                <a:off x="4860032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5" name="Rectangle 194"/>
              <p:cNvSpPr/>
              <p:nvPr/>
            </p:nvSpPr>
            <p:spPr>
              <a:xfrm>
                <a:off x="4860032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6" name="Rectangle 195"/>
              <p:cNvSpPr/>
              <p:nvPr/>
            </p:nvSpPr>
            <p:spPr>
              <a:xfrm>
                <a:off x="4860032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7" name="Rectangle 196"/>
              <p:cNvSpPr/>
              <p:nvPr/>
            </p:nvSpPr>
            <p:spPr>
              <a:xfrm>
                <a:off x="4860032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8" name="Rectangle 197"/>
              <p:cNvSpPr/>
              <p:nvPr/>
            </p:nvSpPr>
            <p:spPr>
              <a:xfrm>
                <a:off x="4860032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85" name="Group 200"/>
            <p:cNvGrpSpPr/>
            <p:nvPr/>
          </p:nvGrpSpPr>
          <p:grpSpPr>
            <a:xfrm>
              <a:off x="5724128" y="-1179512"/>
              <a:ext cx="4176463" cy="4226235"/>
              <a:chOff x="4932040" y="-628482"/>
              <a:chExt cx="4176463" cy="4226235"/>
            </a:xfrm>
          </p:grpSpPr>
          <p:sp>
            <p:nvSpPr>
              <p:cNvPr id="86" name="Rectangle 85"/>
              <p:cNvSpPr/>
              <p:nvPr/>
            </p:nvSpPr>
            <p:spPr>
              <a:xfrm rot="16200000">
                <a:off x="6098033" y="562247"/>
                <a:ext cx="3888136" cy="1844778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7" name="Rectangle 86"/>
              <p:cNvSpPr/>
              <p:nvPr/>
            </p:nvSpPr>
            <p:spPr>
              <a:xfrm rot="16200000">
                <a:off x="4095524" y="575963"/>
                <a:ext cx="3888136" cy="1817345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8" name="Rectangle 87"/>
              <p:cNvSpPr/>
              <p:nvPr/>
            </p:nvSpPr>
            <p:spPr>
              <a:xfrm rot="16200000">
                <a:off x="4907154" y="-603596"/>
                <a:ext cx="4226235" cy="4176463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2" name="Group 137"/>
          <p:cNvGrpSpPr/>
          <p:nvPr/>
        </p:nvGrpSpPr>
        <p:grpSpPr>
          <a:xfrm>
            <a:off x="827584" y="3573016"/>
            <a:ext cx="1440160" cy="1655539"/>
            <a:chOff x="2195736" y="1268760"/>
            <a:chExt cx="1440160" cy="1655539"/>
          </a:xfrm>
        </p:grpSpPr>
        <p:sp>
          <p:nvSpPr>
            <p:cNvPr id="135" name="Rounded Rectangle 134"/>
            <p:cNvSpPr/>
            <p:nvPr/>
          </p:nvSpPr>
          <p:spPr>
            <a:xfrm>
              <a:off x="2339752" y="1268760"/>
              <a:ext cx="1152128" cy="648072"/>
            </a:xfrm>
            <a:prstGeom prst="roundRect">
              <a:avLst/>
            </a:prstGeom>
            <a:solidFill>
              <a:srgbClr val="CC00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3491880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2195736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" name="Group 93"/>
          <p:cNvGrpSpPr/>
          <p:nvPr/>
        </p:nvGrpSpPr>
        <p:grpSpPr>
          <a:xfrm>
            <a:off x="338768" y="2492896"/>
            <a:ext cx="1958004" cy="2415847"/>
            <a:chOff x="338768" y="2492896"/>
            <a:chExt cx="1958004" cy="2415847"/>
          </a:xfrm>
        </p:grpSpPr>
        <p:sp>
          <p:nvSpPr>
            <p:cNvPr id="108" name="Freeform 107"/>
            <p:cNvSpPr/>
            <p:nvPr/>
          </p:nvSpPr>
          <p:spPr>
            <a:xfrm flipH="1">
              <a:off x="2008740" y="3481023"/>
              <a:ext cx="288032" cy="91310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09" name="Freeform 108"/>
            <p:cNvSpPr/>
            <p:nvPr/>
          </p:nvSpPr>
          <p:spPr>
            <a:xfrm>
              <a:off x="338768" y="3515522"/>
              <a:ext cx="310143" cy="90241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3" name="Oval 112"/>
            <p:cNvSpPr/>
            <p:nvPr/>
          </p:nvSpPr>
          <p:spPr>
            <a:xfrm>
              <a:off x="552521" y="2924081"/>
              <a:ext cx="1564962" cy="1984662"/>
            </a:xfrm>
            <a:prstGeom prst="ellipse">
              <a:avLst/>
            </a:pr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4" name="Group 60"/>
            <p:cNvGrpSpPr/>
            <p:nvPr/>
          </p:nvGrpSpPr>
          <p:grpSpPr>
            <a:xfrm>
              <a:off x="796995" y="2492896"/>
              <a:ext cx="1122145" cy="523582"/>
              <a:chOff x="1214203" y="1352769"/>
              <a:chExt cx="1394086" cy="664886"/>
            </a:xfrm>
          </p:grpSpPr>
          <p:sp>
            <p:nvSpPr>
              <p:cNvPr id="129" name="Freeform 128"/>
              <p:cNvSpPr/>
              <p:nvPr/>
            </p:nvSpPr>
            <p:spPr>
              <a:xfrm>
                <a:off x="1541419" y="1352769"/>
                <a:ext cx="726326" cy="636072"/>
              </a:xfrm>
              <a:custGeom>
                <a:avLst/>
                <a:gdLst>
                  <a:gd name="connsiteX0" fmla="*/ 12492 w 687049"/>
                  <a:gd name="connsiteY0" fmla="*/ 484682 h 484682"/>
                  <a:gd name="connsiteX1" fmla="*/ 57462 w 687049"/>
                  <a:gd name="connsiteY1" fmla="*/ 34977 h 484682"/>
                  <a:gd name="connsiteX2" fmla="*/ 357265 w 687049"/>
                  <a:gd name="connsiteY2" fmla="*/ 274820 h 484682"/>
                  <a:gd name="connsiteX3" fmla="*/ 582118 w 687049"/>
                  <a:gd name="connsiteY3" fmla="*/ 49968 h 484682"/>
                  <a:gd name="connsiteX4" fmla="*/ 687049 w 687049"/>
                  <a:gd name="connsiteY4" fmla="*/ 424722 h 484682"/>
                  <a:gd name="connsiteX0" fmla="*/ 12492 w 687049"/>
                  <a:gd name="connsiteY0" fmla="*/ 560929 h 560929"/>
                  <a:gd name="connsiteX1" fmla="*/ 57462 w 687049"/>
                  <a:gd name="connsiteY1" fmla="*/ 111224 h 560929"/>
                  <a:gd name="connsiteX2" fmla="*/ 357265 w 687049"/>
                  <a:gd name="connsiteY2" fmla="*/ 351067 h 560929"/>
                  <a:gd name="connsiteX3" fmla="*/ 607223 w 687049"/>
                  <a:gd name="connsiteY3" fmla="*/ 24984 h 560929"/>
                  <a:gd name="connsiteX4" fmla="*/ 687049 w 687049"/>
                  <a:gd name="connsiteY4" fmla="*/ 500969 h 560929"/>
                  <a:gd name="connsiteX0" fmla="*/ 6246 w 680803"/>
                  <a:gd name="connsiteY0" fmla="*/ 570921 h 570921"/>
                  <a:gd name="connsiteX1" fmla="*/ 96921 w 680803"/>
                  <a:gd name="connsiteY1" fmla="*/ 34977 h 570921"/>
                  <a:gd name="connsiteX2" fmla="*/ 351019 w 680803"/>
                  <a:gd name="connsiteY2" fmla="*/ 361059 h 570921"/>
                  <a:gd name="connsiteX3" fmla="*/ 600977 w 680803"/>
                  <a:gd name="connsiteY3" fmla="*/ 34976 h 570921"/>
                  <a:gd name="connsiteX4" fmla="*/ 680803 w 680803"/>
                  <a:gd name="connsiteY4" fmla="*/ 510961 h 570921"/>
                  <a:gd name="connsiteX0" fmla="*/ 6246 w 680803"/>
                  <a:gd name="connsiteY0" fmla="*/ 589264 h 589264"/>
                  <a:gd name="connsiteX1" fmla="*/ 96921 w 680803"/>
                  <a:gd name="connsiteY1" fmla="*/ 53320 h 589264"/>
                  <a:gd name="connsiteX2" fmla="*/ 384953 w 680803"/>
                  <a:gd name="connsiteY2" fmla="*/ 269344 h 589264"/>
                  <a:gd name="connsiteX3" fmla="*/ 600977 w 680803"/>
                  <a:gd name="connsiteY3" fmla="*/ 53319 h 589264"/>
                  <a:gd name="connsiteX4" fmla="*/ 680803 w 680803"/>
                  <a:gd name="connsiteY4" fmla="*/ 529304 h 589264"/>
                  <a:gd name="connsiteX0" fmla="*/ 6246 w 722293"/>
                  <a:gd name="connsiteY0" fmla="*/ 589264 h 589264"/>
                  <a:gd name="connsiteX1" fmla="*/ 96921 w 722293"/>
                  <a:gd name="connsiteY1" fmla="*/ 53320 h 589264"/>
                  <a:gd name="connsiteX2" fmla="*/ 384953 w 722293"/>
                  <a:gd name="connsiteY2" fmla="*/ 269344 h 589264"/>
                  <a:gd name="connsiteX3" fmla="*/ 672985 w 722293"/>
                  <a:gd name="connsiteY3" fmla="*/ 53320 h 589264"/>
                  <a:gd name="connsiteX4" fmla="*/ 680803 w 722293"/>
                  <a:gd name="connsiteY4" fmla="*/ 529304 h 589264"/>
                  <a:gd name="connsiteX0" fmla="*/ 6246 w 817001"/>
                  <a:gd name="connsiteY0" fmla="*/ 589264 h 589264"/>
                  <a:gd name="connsiteX1" fmla="*/ 96921 w 817001"/>
                  <a:gd name="connsiteY1" fmla="*/ 53320 h 589264"/>
                  <a:gd name="connsiteX2" fmla="*/ 384953 w 817001"/>
                  <a:gd name="connsiteY2" fmla="*/ 269344 h 589264"/>
                  <a:gd name="connsiteX3" fmla="*/ 672985 w 817001"/>
                  <a:gd name="connsiteY3" fmla="*/ 53320 h 589264"/>
                  <a:gd name="connsiteX4" fmla="*/ 817001 w 817001"/>
                  <a:gd name="connsiteY4" fmla="*/ 485368 h 589264"/>
                  <a:gd name="connsiteX0" fmla="*/ 6246 w 744993"/>
                  <a:gd name="connsiteY0" fmla="*/ 595951 h 636071"/>
                  <a:gd name="connsiteX1" fmla="*/ 96921 w 744993"/>
                  <a:gd name="connsiteY1" fmla="*/ 60007 h 636071"/>
                  <a:gd name="connsiteX2" fmla="*/ 384953 w 744993"/>
                  <a:gd name="connsiteY2" fmla="*/ 276031 h 636071"/>
                  <a:gd name="connsiteX3" fmla="*/ 672985 w 744993"/>
                  <a:gd name="connsiteY3" fmla="*/ 60007 h 636071"/>
                  <a:gd name="connsiteX4" fmla="*/ 744993 w 744993"/>
                  <a:gd name="connsiteY4" fmla="*/ 636071 h 636071"/>
                  <a:gd name="connsiteX0" fmla="*/ 6246 w 726326"/>
                  <a:gd name="connsiteY0" fmla="*/ 636072 h 636072"/>
                  <a:gd name="connsiteX1" fmla="*/ 78254 w 726326"/>
                  <a:gd name="connsiteY1" fmla="*/ 60007 h 636072"/>
                  <a:gd name="connsiteX2" fmla="*/ 366286 w 726326"/>
                  <a:gd name="connsiteY2" fmla="*/ 276031 h 636072"/>
                  <a:gd name="connsiteX3" fmla="*/ 654318 w 726326"/>
                  <a:gd name="connsiteY3" fmla="*/ 60007 h 636072"/>
                  <a:gd name="connsiteX4" fmla="*/ 726326 w 726326"/>
                  <a:gd name="connsiteY4" fmla="*/ 636071 h 63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326" h="636072">
                    <a:moveTo>
                      <a:pt x="6246" y="636072"/>
                    </a:moveTo>
                    <a:cubicBezTo>
                      <a:pt x="0" y="428708"/>
                      <a:pt x="18247" y="120014"/>
                      <a:pt x="78254" y="60007"/>
                    </a:cubicBezTo>
                    <a:cubicBezTo>
                      <a:pt x="138261" y="0"/>
                      <a:pt x="270275" y="276031"/>
                      <a:pt x="366286" y="276031"/>
                    </a:cubicBezTo>
                    <a:cubicBezTo>
                      <a:pt x="462297" y="276031"/>
                      <a:pt x="594311" y="0"/>
                      <a:pt x="654318" y="60007"/>
                    </a:cubicBezTo>
                    <a:cubicBezTo>
                      <a:pt x="714325" y="120014"/>
                      <a:pt x="701342" y="461186"/>
                      <a:pt x="726326" y="636071"/>
                    </a:cubicBezTo>
                  </a:path>
                </a:pathLst>
              </a:custGeom>
              <a:solidFill>
                <a:srgbClr val="33CC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4" name="Freeform 133"/>
              <p:cNvSpPr/>
              <p:nvPr/>
            </p:nvSpPr>
            <p:spPr>
              <a:xfrm>
                <a:off x="1214203" y="1772816"/>
                <a:ext cx="1394086" cy="244839"/>
              </a:xfrm>
              <a:custGeom>
                <a:avLst/>
                <a:gdLst>
                  <a:gd name="connsiteX0" fmla="*/ 0 w 1394086"/>
                  <a:gd name="connsiteY0" fmla="*/ 0 h 244839"/>
                  <a:gd name="connsiteX1" fmla="*/ 344774 w 1394086"/>
                  <a:gd name="connsiteY1" fmla="*/ 209862 h 244839"/>
                  <a:gd name="connsiteX2" fmla="*/ 1079292 w 1394086"/>
                  <a:gd name="connsiteY2" fmla="*/ 209862 h 244839"/>
                  <a:gd name="connsiteX3" fmla="*/ 1394086 w 1394086"/>
                  <a:gd name="connsiteY3" fmla="*/ 0 h 24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086" h="244839">
                    <a:moveTo>
                      <a:pt x="0" y="0"/>
                    </a:moveTo>
                    <a:cubicBezTo>
                      <a:pt x="82446" y="87442"/>
                      <a:pt x="164892" y="174885"/>
                      <a:pt x="344774" y="209862"/>
                    </a:cubicBezTo>
                    <a:cubicBezTo>
                      <a:pt x="524656" y="244839"/>
                      <a:pt x="904407" y="244839"/>
                      <a:pt x="1079292" y="209862"/>
                    </a:cubicBezTo>
                    <a:cubicBezTo>
                      <a:pt x="1254177" y="174885"/>
                      <a:pt x="1324131" y="87442"/>
                      <a:pt x="1394086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23" name="Oval 122"/>
            <p:cNvSpPr/>
            <p:nvPr/>
          </p:nvSpPr>
          <p:spPr>
            <a:xfrm>
              <a:off x="1475656" y="3356992"/>
              <a:ext cx="129992" cy="19886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4" name="Oval 123"/>
            <p:cNvSpPr/>
            <p:nvPr/>
          </p:nvSpPr>
          <p:spPr>
            <a:xfrm>
              <a:off x="1108672" y="3356992"/>
              <a:ext cx="129992" cy="19886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5" name="Group 30"/>
            <p:cNvGrpSpPr/>
            <p:nvPr/>
          </p:nvGrpSpPr>
          <p:grpSpPr>
            <a:xfrm flipV="1">
              <a:off x="1003818" y="3212976"/>
              <a:ext cx="653953" cy="61465"/>
              <a:chOff x="3385728" y="2492896"/>
              <a:chExt cx="768575" cy="144016"/>
            </a:xfrm>
          </p:grpSpPr>
          <p:cxnSp>
            <p:nvCxnSpPr>
              <p:cNvPr id="65" name="Straight Connector 64"/>
              <p:cNvCxnSpPr/>
              <p:nvPr/>
            </p:nvCxnSpPr>
            <p:spPr>
              <a:xfrm>
                <a:off x="3385728" y="2492896"/>
                <a:ext cx="216024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Connector 65"/>
              <p:cNvCxnSpPr/>
              <p:nvPr/>
            </p:nvCxnSpPr>
            <p:spPr>
              <a:xfrm flipV="1">
                <a:off x="3938279" y="2492896"/>
                <a:ext cx="216024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3" name="Arc 92"/>
            <p:cNvSpPr/>
            <p:nvPr/>
          </p:nvSpPr>
          <p:spPr>
            <a:xfrm flipV="1">
              <a:off x="960181" y="3910648"/>
              <a:ext cx="803507" cy="528280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173" name="Freeform 172"/>
          <p:cNvSpPr/>
          <p:nvPr/>
        </p:nvSpPr>
        <p:spPr>
          <a:xfrm rot="6682160">
            <a:off x="5655361" y="2778152"/>
            <a:ext cx="576064" cy="86409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4" name="Freeform 173"/>
          <p:cNvSpPr/>
          <p:nvPr/>
        </p:nvSpPr>
        <p:spPr>
          <a:xfrm rot="14393183" flipH="1">
            <a:off x="7466510" y="2747053"/>
            <a:ext cx="576064" cy="86409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" name="Group 142"/>
          <p:cNvGrpSpPr/>
          <p:nvPr/>
        </p:nvGrpSpPr>
        <p:grpSpPr>
          <a:xfrm>
            <a:off x="5940152" y="3501008"/>
            <a:ext cx="1440160" cy="1655539"/>
            <a:chOff x="2195736" y="1268760"/>
            <a:chExt cx="1440160" cy="1655539"/>
          </a:xfrm>
        </p:grpSpPr>
        <p:sp>
          <p:nvSpPr>
            <p:cNvPr id="144" name="Rounded Rectangle 143"/>
            <p:cNvSpPr/>
            <p:nvPr/>
          </p:nvSpPr>
          <p:spPr>
            <a:xfrm>
              <a:off x="2339752" y="1268760"/>
              <a:ext cx="1152128" cy="648072"/>
            </a:xfrm>
            <a:prstGeom prst="roundRect">
              <a:avLst/>
            </a:prstGeom>
            <a:solidFill>
              <a:srgbClr val="CC00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3491880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2195736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75" name="Freeform 174"/>
          <p:cNvSpPr/>
          <p:nvPr/>
        </p:nvSpPr>
        <p:spPr>
          <a:xfrm flipH="1">
            <a:off x="7434886" y="3284984"/>
            <a:ext cx="432048" cy="101584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6" name="Freeform 175"/>
          <p:cNvSpPr/>
          <p:nvPr/>
        </p:nvSpPr>
        <p:spPr>
          <a:xfrm>
            <a:off x="5764861" y="3284984"/>
            <a:ext cx="445889" cy="101584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7" name="Oval 10"/>
          <p:cNvSpPr/>
          <p:nvPr/>
        </p:nvSpPr>
        <p:spPr>
          <a:xfrm>
            <a:off x="6084168" y="2708275"/>
            <a:ext cx="1512168" cy="2232248"/>
          </a:xfrm>
          <a:prstGeom prst="ellipse">
            <a:avLst/>
          </a:pr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9" name="Chord 178"/>
          <p:cNvSpPr/>
          <p:nvPr/>
        </p:nvSpPr>
        <p:spPr>
          <a:xfrm>
            <a:off x="6588224" y="3284339"/>
            <a:ext cx="504056" cy="432048"/>
          </a:xfrm>
          <a:prstGeom prst="chord">
            <a:avLst>
              <a:gd name="adj1" fmla="val 5430208"/>
              <a:gd name="adj2" fmla="val 5345722"/>
            </a:avLst>
          </a:prstGeom>
          <a:solidFill>
            <a:srgbClr val="FFCC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" name="Group 21"/>
          <p:cNvGrpSpPr/>
          <p:nvPr/>
        </p:nvGrpSpPr>
        <p:grpSpPr>
          <a:xfrm>
            <a:off x="6138742" y="4725145"/>
            <a:ext cx="1368152" cy="720079"/>
            <a:chOff x="1619672" y="4221089"/>
            <a:chExt cx="1512168" cy="864095"/>
          </a:xfrm>
          <a:solidFill>
            <a:srgbClr val="CCFF33"/>
          </a:solidFill>
        </p:grpSpPr>
        <p:sp>
          <p:nvSpPr>
            <p:cNvPr id="187" name="Freeform 12"/>
            <p:cNvSpPr/>
            <p:nvPr/>
          </p:nvSpPr>
          <p:spPr>
            <a:xfrm>
              <a:off x="1619672" y="4246822"/>
              <a:ext cx="669997" cy="83836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8" name="Freeform 187"/>
            <p:cNvSpPr/>
            <p:nvPr/>
          </p:nvSpPr>
          <p:spPr>
            <a:xfrm flipH="1">
              <a:off x="2483766" y="4221089"/>
              <a:ext cx="648074" cy="86409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9" name="Group 7"/>
          <p:cNvGrpSpPr/>
          <p:nvPr/>
        </p:nvGrpSpPr>
        <p:grpSpPr>
          <a:xfrm>
            <a:off x="6570790" y="3068961"/>
            <a:ext cx="504056" cy="144016"/>
            <a:chOff x="6739030" y="3610677"/>
            <a:chExt cx="451036" cy="248044"/>
          </a:xfrm>
        </p:grpSpPr>
        <p:sp>
          <p:nvSpPr>
            <p:cNvPr id="185" name="Oval 8"/>
            <p:cNvSpPr/>
            <p:nvPr/>
          </p:nvSpPr>
          <p:spPr>
            <a:xfrm rot="190219">
              <a:off x="709907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6" name="Oval 185"/>
            <p:cNvSpPr/>
            <p:nvPr/>
          </p:nvSpPr>
          <p:spPr>
            <a:xfrm rot="190219">
              <a:off x="673903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80" name="Arc 179"/>
          <p:cNvSpPr/>
          <p:nvPr/>
        </p:nvSpPr>
        <p:spPr>
          <a:xfrm rot="10800000">
            <a:off x="6388675" y="3369692"/>
            <a:ext cx="864095" cy="792086"/>
          </a:xfrm>
          <a:prstGeom prst="arc">
            <a:avLst>
              <a:gd name="adj1" fmla="val 11045684"/>
              <a:gd name="adj2" fmla="val 2123717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0" name="Group 26"/>
          <p:cNvGrpSpPr/>
          <p:nvPr/>
        </p:nvGrpSpPr>
        <p:grpSpPr>
          <a:xfrm>
            <a:off x="5809182" y="2204865"/>
            <a:ext cx="2016224" cy="1008112"/>
            <a:chOff x="4170432" y="1772816"/>
            <a:chExt cx="2016224" cy="1008112"/>
          </a:xfrm>
        </p:grpSpPr>
        <p:sp>
          <p:nvSpPr>
            <p:cNvPr id="182" name="Chord 181"/>
            <p:cNvSpPr/>
            <p:nvPr/>
          </p:nvSpPr>
          <p:spPr>
            <a:xfrm>
              <a:off x="4788024" y="1772816"/>
              <a:ext cx="792088" cy="1008112"/>
            </a:xfrm>
            <a:prstGeom prst="chord">
              <a:avLst>
                <a:gd name="adj1" fmla="val 10214937"/>
                <a:gd name="adj2" fmla="val 583375"/>
              </a:avLst>
            </a:pr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3" name="Rounded Rectangle 182"/>
            <p:cNvSpPr/>
            <p:nvPr/>
          </p:nvSpPr>
          <p:spPr>
            <a:xfrm>
              <a:off x="4788024" y="2220104"/>
              <a:ext cx="792088" cy="144016"/>
            </a:xfrm>
            <a:prstGeom prst="roundRect">
              <a:avLst/>
            </a:prstGeom>
            <a:solidFill>
              <a:srgbClr val="00C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4" name="Block Arc 183"/>
            <p:cNvSpPr/>
            <p:nvPr/>
          </p:nvSpPr>
          <p:spPr>
            <a:xfrm flipV="1">
              <a:off x="4170432" y="1882924"/>
              <a:ext cx="2016224" cy="576064"/>
            </a:xfrm>
            <a:prstGeom prst="blockArc">
              <a:avLst>
                <a:gd name="adj1" fmla="val 10800000"/>
                <a:gd name="adj2" fmla="val 21571208"/>
                <a:gd name="adj3" fmla="val 17058"/>
              </a:avLst>
            </a:prstGeom>
            <a:solidFill>
              <a:srgbClr val="0033CC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11" name="Group 138"/>
          <p:cNvGrpSpPr/>
          <p:nvPr/>
        </p:nvGrpSpPr>
        <p:grpSpPr>
          <a:xfrm>
            <a:off x="3131840" y="3573016"/>
            <a:ext cx="1440160" cy="1655539"/>
            <a:chOff x="2195736" y="1268760"/>
            <a:chExt cx="1440160" cy="1655539"/>
          </a:xfrm>
        </p:grpSpPr>
        <p:sp>
          <p:nvSpPr>
            <p:cNvPr id="140" name="Rounded Rectangle 139"/>
            <p:cNvSpPr/>
            <p:nvPr/>
          </p:nvSpPr>
          <p:spPr>
            <a:xfrm>
              <a:off x="2339752" y="1268760"/>
              <a:ext cx="1152128" cy="648072"/>
            </a:xfrm>
            <a:prstGeom prst="roundRect">
              <a:avLst/>
            </a:prstGeom>
            <a:solidFill>
              <a:srgbClr val="CC00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3491880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2195736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48" name="Freeform 147"/>
          <p:cNvSpPr/>
          <p:nvPr/>
        </p:nvSpPr>
        <p:spPr>
          <a:xfrm flipH="1">
            <a:off x="4496904" y="3299959"/>
            <a:ext cx="490221" cy="11438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9" name="Freeform 148"/>
          <p:cNvSpPr/>
          <p:nvPr/>
        </p:nvSpPr>
        <p:spPr>
          <a:xfrm>
            <a:off x="3026240" y="3299959"/>
            <a:ext cx="490221" cy="11438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2" name="Group 1"/>
          <p:cNvGrpSpPr/>
          <p:nvPr/>
        </p:nvGrpSpPr>
        <p:grpSpPr>
          <a:xfrm>
            <a:off x="2617722" y="2482924"/>
            <a:ext cx="2777921" cy="2818284"/>
            <a:chOff x="3203848" y="1700808"/>
            <a:chExt cx="3168352" cy="3419950"/>
          </a:xfrm>
        </p:grpSpPr>
        <p:sp>
          <p:nvSpPr>
            <p:cNvPr id="156" name="Freeform 155"/>
            <p:cNvSpPr/>
            <p:nvPr/>
          </p:nvSpPr>
          <p:spPr>
            <a:xfrm flipH="1">
              <a:off x="4932040" y="4149080"/>
              <a:ext cx="583644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7" name="Freeform 156"/>
            <p:cNvSpPr/>
            <p:nvPr/>
          </p:nvSpPr>
          <p:spPr>
            <a:xfrm>
              <a:off x="4139952" y="4184654"/>
              <a:ext cx="504056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8" name="Sun 4"/>
            <p:cNvSpPr/>
            <p:nvPr/>
          </p:nvSpPr>
          <p:spPr>
            <a:xfrm>
              <a:off x="3203848" y="1700808"/>
              <a:ext cx="3168352" cy="3348372"/>
            </a:xfrm>
            <a:prstGeom prst="sun">
              <a:avLst>
                <a:gd name="adj" fmla="val 21511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" name="Group 125"/>
          <p:cNvGrpSpPr/>
          <p:nvPr/>
        </p:nvGrpSpPr>
        <p:grpSpPr>
          <a:xfrm>
            <a:off x="3551047" y="3381663"/>
            <a:ext cx="898741" cy="898738"/>
            <a:chOff x="3551047" y="3381663"/>
            <a:chExt cx="898741" cy="898738"/>
          </a:xfrm>
        </p:grpSpPr>
        <p:sp>
          <p:nvSpPr>
            <p:cNvPr id="151" name="Arc 150"/>
            <p:cNvSpPr/>
            <p:nvPr/>
          </p:nvSpPr>
          <p:spPr>
            <a:xfrm rot="10800000" flipV="1">
              <a:off x="3551047" y="3381663"/>
              <a:ext cx="898741" cy="898738"/>
            </a:xfrm>
            <a:prstGeom prst="arc">
              <a:avLst>
                <a:gd name="adj1" fmla="val 430388"/>
                <a:gd name="adj2" fmla="val 10457216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14" name="Group 75"/>
            <p:cNvGrpSpPr/>
            <p:nvPr/>
          </p:nvGrpSpPr>
          <p:grpSpPr>
            <a:xfrm>
              <a:off x="3736641" y="3463366"/>
              <a:ext cx="549738" cy="199699"/>
              <a:chOff x="3736641" y="3463366"/>
              <a:chExt cx="549738" cy="199699"/>
            </a:xfrm>
          </p:grpSpPr>
          <p:sp>
            <p:nvSpPr>
              <p:cNvPr id="152" name="Oval 151"/>
              <p:cNvSpPr/>
              <p:nvPr/>
            </p:nvSpPr>
            <p:spPr>
              <a:xfrm>
                <a:off x="3736641" y="3463366"/>
                <a:ext cx="81704" cy="199699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3" name="Oval 152"/>
              <p:cNvSpPr/>
              <p:nvPr/>
            </p:nvSpPr>
            <p:spPr>
              <a:xfrm>
                <a:off x="4204675" y="3463366"/>
                <a:ext cx="81704" cy="199699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54" name="Freeform 153"/>
          <p:cNvSpPr/>
          <p:nvPr/>
        </p:nvSpPr>
        <p:spPr>
          <a:xfrm rot="18114464" flipH="1" flipV="1">
            <a:off x="2842704" y="3003621"/>
            <a:ext cx="674649" cy="88102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1" name="Freeform 110"/>
          <p:cNvSpPr/>
          <p:nvPr/>
        </p:nvSpPr>
        <p:spPr>
          <a:xfrm flipH="1">
            <a:off x="1408180" y="4833616"/>
            <a:ext cx="479697" cy="55510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2" name="Freeform 111"/>
          <p:cNvSpPr/>
          <p:nvPr/>
        </p:nvSpPr>
        <p:spPr>
          <a:xfrm>
            <a:off x="796995" y="4833616"/>
            <a:ext cx="453358" cy="55510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" name="Oval 62"/>
          <p:cNvSpPr/>
          <p:nvPr/>
        </p:nvSpPr>
        <p:spPr>
          <a:xfrm>
            <a:off x="4283968" y="4005064"/>
            <a:ext cx="216024" cy="28803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5" name="Oval 74"/>
          <p:cNvSpPr/>
          <p:nvPr/>
        </p:nvSpPr>
        <p:spPr>
          <a:xfrm>
            <a:off x="6732240" y="3933056"/>
            <a:ext cx="216024" cy="28803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8" name="Arc 117"/>
          <p:cNvSpPr/>
          <p:nvPr/>
        </p:nvSpPr>
        <p:spPr>
          <a:xfrm rot="10800000" flipV="1">
            <a:off x="3880948" y="3399972"/>
            <a:ext cx="898741" cy="898738"/>
          </a:xfrm>
          <a:prstGeom prst="arc">
            <a:avLst>
              <a:gd name="adj1" fmla="val 430388"/>
              <a:gd name="adj2" fmla="val 1045721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6" name="Group 75"/>
          <p:cNvGrpSpPr/>
          <p:nvPr/>
        </p:nvGrpSpPr>
        <p:grpSpPr>
          <a:xfrm>
            <a:off x="4066542" y="3481675"/>
            <a:ext cx="549738" cy="199699"/>
            <a:chOff x="3736641" y="3463366"/>
            <a:chExt cx="549738" cy="199699"/>
          </a:xfrm>
        </p:grpSpPr>
        <p:sp>
          <p:nvSpPr>
            <p:cNvPr id="121" name="Oval 120"/>
            <p:cNvSpPr/>
            <p:nvPr/>
          </p:nvSpPr>
          <p:spPr>
            <a:xfrm>
              <a:off x="3736641" y="3463366"/>
              <a:ext cx="81704" cy="19969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2" name="Oval 121"/>
            <p:cNvSpPr/>
            <p:nvPr/>
          </p:nvSpPr>
          <p:spPr>
            <a:xfrm>
              <a:off x="4204675" y="3463366"/>
              <a:ext cx="81704" cy="19969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7" name="Group 7"/>
          <p:cNvGrpSpPr/>
          <p:nvPr/>
        </p:nvGrpSpPr>
        <p:grpSpPr>
          <a:xfrm>
            <a:off x="-612576" y="4365104"/>
            <a:ext cx="8856984" cy="1800200"/>
            <a:chOff x="-396552" y="4005064"/>
            <a:chExt cx="9145016" cy="2160240"/>
          </a:xfrm>
        </p:grpSpPr>
        <p:sp>
          <p:nvSpPr>
            <p:cNvPr id="91" name="Rectangle 90"/>
            <p:cNvSpPr/>
            <p:nvPr/>
          </p:nvSpPr>
          <p:spPr>
            <a:xfrm>
              <a:off x="-180528" y="4365104"/>
              <a:ext cx="8640960" cy="1800200"/>
            </a:xfrm>
            <a:prstGeom prst="rect">
              <a:avLst/>
            </a:prstGeom>
            <a:solidFill>
              <a:srgbClr val="CCCC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2" name="Rectangle 91"/>
            <p:cNvSpPr/>
            <p:nvPr/>
          </p:nvSpPr>
          <p:spPr>
            <a:xfrm>
              <a:off x="-396552" y="4005064"/>
              <a:ext cx="9145016" cy="432048"/>
            </a:xfrm>
            <a:prstGeom prst="rect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8" name="Group 30"/>
          <p:cNvGrpSpPr/>
          <p:nvPr/>
        </p:nvGrpSpPr>
        <p:grpSpPr>
          <a:xfrm flipV="1">
            <a:off x="6525745" y="3121918"/>
            <a:ext cx="605648" cy="45719"/>
            <a:chOff x="3347864" y="2492892"/>
            <a:chExt cx="753647" cy="144020"/>
          </a:xfrm>
        </p:grpSpPr>
        <p:cxnSp>
          <p:nvCxnSpPr>
            <p:cNvPr id="96" name="Straight Connector 95"/>
            <p:cNvCxnSpPr/>
            <p:nvPr/>
          </p:nvCxnSpPr>
          <p:spPr>
            <a:xfrm>
              <a:off x="334786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/>
            <p:cNvCxnSpPr/>
            <p:nvPr/>
          </p:nvCxnSpPr>
          <p:spPr>
            <a:xfrm flipV="1">
              <a:off x="3885487" y="2492892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Group 82"/>
          <p:cNvGrpSpPr/>
          <p:nvPr/>
        </p:nvGrpSpPr>
        <p:grpSpPr>
          <a:xfrm>
            <a:off x="6300192" y="3068960"/>
            <a:ext cx="521490" cy="1152127"/>
            <a:chOff x="6282758" y="621334"/>
            <a:chExt cx="521490" cy="1152127"/>
          </a:xfrm>
        </p:grpSpPr>
        <p:sp>
          <p:nvSpPr>
            <p:cNvPr id="78" name="Chord 77"/>
            <p:cNvSpPr/>
            <p:nvPr/>
          </p:nvSpPr>
          <p:spPr>
            <a:xfrm>
              <a:off x="6300192" y="836712"/>
              <a:ext cx="504056" cy="432048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79" name="Group 7"/>
            <p:cNvGrpSpPr/>
            <p:nvPr/>
          </p:nvGrpSpPr>
          <p:grpSpPr>
            <a:xfrm>
              <a:off x="6282758" y="621334"/>
              <a:ext cx="504056" cy="144016"/>
              <a:chOff x="6739030" y="3610677"/>
              <a:chExt cx="451036" cy="248044"/>
            </a:xfrm>
          </p:grpSpPr>
          <p:sp>
            <p:nvSpPr>
              <p:cNvPr id="80" name="Oval 8"/>
              <p:cNvSpPr/>
              <p:nvPr/>
            </p:nvSpPr>
            <p:spPr>
              <a:xfrm rot="190219">
                <a:off x="7099070" y="3610677"/>
                <a:ext cx="90996" cy="24804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1" name="Oval 80"/>
              <p:cNvSpPr/>
              <p:nvPr/>
            </p:nvSpPr>
            <p:spPr>
              <a:xfrm rot="190219">
                <a:off x="6739030" y="3610677"/>
                <a:ext cx="90996" cy="24804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2" name="Oval 81"/>
            <p:cNvSpPr/>
            <p:nvPr/>
          </p:nvSpPr>
          <p:spPr>
            <a:xfrm>
              <a:off x="6444208" y="1485429"/>
              <a:ext cx="216024" cy="28803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8" presetClass="pat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4.62428E-7 L 0.00035 0.01295 L 0.00122 4.62428E-7 L 0.00174 0.01295 L 0.00243 4.62428E-7 L 0.00295 0.01295 L 0.00382 4.62428E-7 L 0.00434 0.01295 L 0.00521 4.62428E-7 L 0.00608 0.01295 L 0.00643 4.62428E-7 L 0.00729 0.01295 L 0.00781 4.62428E-7 L 0.00851 0.01295 L 0.0092 4.62428E-7 L 0.0099 0.01295 L 0.01094 4.62428E-7 " pathEditMode="relative" rAng="0" ptsTypes="FFFFFFFFFFFFFFFFF">
                                      <p:cBhvr>
                                        <p:cTn id="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" y="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xit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" grpId="0" animBg="1"/>
      <p:bldP spid="173" grpId="1" animBg="1"/>
      <p:bldP spid="174" grpId="0" animBg="1"/>
      <p:bldP spid="174" grpId="1" animBg="1"/>
      <p:bldP spid="174" grpId="2" animBg="1"/>
      <p:bldP spid="175" grpId="0" animBg="1"/>
      <p:bldP spid="175" grpId="1" animBg="1"/>
      <p:bldP spid="175" grpId="2" animBg="1"/>
      <p:bldP spid="176" grpId="0" animBg="1"/>
      <p:bldP spid="176" grpId="1" animBg="1"/>
      <p:bldP spid="179" grpId="0" animBg="1"/>
      <p:bldP spid="179" grpId="1" animBg="1"/>
      <p:bldP spid="180" grpId="0" animBg="1"/>
      <p:bldP spid="180" grpId="1" animBg="1"/>
      <p:bldP spid="180" grpId="2" animBg="1"/>
      <p:bldP spid="149" grpId="0" animBg="1"/>
      <p:bldP spid="149" grpId="1" animBg="1"/>
      <p:bldP spid="154" grpId="0" animBg="1"/>
      <p:bldP spid="154" grpId="1" animBg="1"/>
      <p:bldP spid="63" grpId="0" animBg="1"/>
      <p:bldP spid="63" grpId="1" animBg="1"/>
      <p:bldP spid="75" grpId="0" animBg="1"/>
      <p:bldP spid="118" grpId="0" animBg="1"/>
      <p:bldP spid="118" grpId="1" animBg="1"/>
      <p:bldP spid="118" grpId="2" animBg="1"/>
      <p:bldP spid="118" grpId="3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roup 42"/>
          <p:cNvGrpSpPr/>
          <p:nvPr/>
        </p:nvGrpSpPr>
        <p:grpSpPr>
          <a:xfrm>
            <a:off x="-1476672" y="332656"/>
            <a:ext cx="11017224" cy="5040560"/>
            <a:chOff x="-1476672" y="332656"/>
            <a:chExt cx="11017224" cy="5040560"/>
          </a:xfrm>
        </p:grpSpPr>
        <p:cxnSp>
          <p:nvCxnSpPr>
            <p:cNvPr id="44" name="Straight Connector 6"/>
            <p:cNvCxnSpPr/>
            <p:nvPr/>
          </p:nvCxnSpPr>
          <p:spPr>
            <a:xfrm>
              <a:off x="-1476672" y="5373216"/>
              <a:ext cx="1101722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5" name="Group 14"/>
            <p:cNvGrpSpPr/>
            <p:nvPr/>
          </p:nvGrpSpPr>
          <p:grpSpPr>
            <a:xfrm>
              <a:off x="-1441176" y="332656"/>
              <a:ext cx="4824536" cy="4779912"/>
              <a:chOff x="-900608" y="-171400"/>
              <a:chExt cx="4824536" cy="4779912"/>
            </a:xfrm>
          </p:grpSpPr>
          <p:sp>
            <p:nvSpPr>
              <p:cNvPr id="46" name="Rectangle 45"/>
              <p:cNvSpPr/>
              <p:nvPr/>
            </p:nvSpPr>
            <p:spPr>
              <a:xfrm>
                <a:off x="3563888" y="-171400"/>
                <a:ext cx="360040" cy="4779912"/>
              </a:xfrm>
              <a:prstGeom prst="rect">
                <a:avLst/>
              </a:prstGeom>
              <a:solidFill>
                <a:srgbClr val="C0C0C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47" name="Group 10"/>
              <p:cNvGrpSpPr/>
              <p:nvPr/>
            </p:nvGrpSpPr>
            <p:grpSpPr>
              <a:xfrm>
                <a:off x="-900608" y="332656"/>
                <a:ext cx="4464496" cy="2952328"/>
                <a:chOff x="-900608" y="332656"/>
                <a:chExt cx="4464496" cy="2952328"/>
              </a:xfrm>
            </p:grpSpPr>
            <p:sp>
              <p:nvSpPr>
                <p:cNvPr id="51" name="Rectangle 2"/>
                <p:cNvSpPr/>
                <p:nvPr/>
              </p:nvSpPr>
              <p:spPr>
                <a:xfrm>
                  <a:off x="-900608" y="332656"/>
                  <a:ext cx="4464496" cy="2952328"/>
                </a:xfrm>
                <a:prstGeom prst="rect">
                  <a:avLst/>
                </a:prstGeom>
                <a:solidFill>
                  <a:srgbClr val="B2B2B2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52" name="Rounded Rectangle 3"/>
                <p:cNvSpPr/>
                <p:nvPr/>
              </p:nvSpPr>
              <p:spPr>
                <a:xfrm>
                  <a:off x="-756592" y="404664"/>
                  <a:ext cx="4248472" cy="2808312"/>
                </a:xfrm>
                <a:prstGeom prst="roundRect">
                  <a:avLst>
                    <a:gd name="adj" fmla="val 5992"/>
                  </a:avLst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48" name="Group 11"/>
              <p:cNvGrpSpPr/>
              <p:nvPr/>
            </p:nvGrpSpPr>
            <p:grpSpPr>
              <a:xfrm>
                <a:off x="-900608" y="1268760"/>
                <a:ext cx="4464496" cy="2952328"/>
                <a:chOff x="-900608" y="1268760"/>
                <a:chExt cx="4464496" cy="2952328"/>
              </a:xfrm>
            </p:grpSpPr>
            <p:sp>
              <p:nvSpPr>
                <p:cNvPr id="49" name="Rectangle 4"/>
                <p:cNvSpPr/>
                <p:nvPr/>
              </p:nvSpPr>
              <p:spPr>
                <a:xfrm>
                  <a:off x="-900608" y="1268760"/>
                  <a:ext cx="4464496" cy="2952328"/>
                </a:xfrm>
                <a:prstGeom prst="rect">
                  <a:avLst/>
                </a:prstGeom>
                <a:solidFill>
                  <a:srgbClr val="B2B2B2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50" name="Rounded Rectangle 49"/>
                <p:cNvSpPr/>
                <p:nvPr/>
              </p:nvSpPr>
              <p:spPr>
                <a:xfrm>
                  <a:off x="-756592" y="1340768"/>
                  <a:ext cx="4248472" cy="2808312"/>
                </a:xfrm>
                <a:prstGeom prst="roundRect">
                  <a:avLst>
                    <a:gd name="adj" fmla="val 5992"/>
                  </a:avLst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</p:grpSp>
      <p:grpSp>
        <p:nvGrpSpPr>
          <p:cNvPr id="26" name="Group 25"/>
          <p:cNvGrpSpPr/>
          <p:nvPr/>
        </p:nvGrpSpPr>
        <p:grpSpPr>
          <a:xfrm>
            <a:off x="1657913" y="5352488"/>
            <a:ext cx="1312072" cy="777727"/>
            <a:chOff x="1657913" y="5352488"/>
            <a:chExt cx="1312072" cy="777727"/>
          </a:xfrm>
        </p:grpSpPr>
        <p:sp>
          <p:nvSpPr>
            <p:cNvPr id="13" name="Freeform 12"/>
            <p:cNvSpPr/>
            <p:nvPr/>
          </p:nvSpPr>
          <p:spPr>
            <a:xfrm>
              <a:off x="1657913" y="5352488"/>
              <a:ext cx="600514" cy="77772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Freeform 13"/>
            <p:cNvSpPr/>
            <p:nvPr/>
          </p:nvSpPr>
          <p:spPr>
            <a:xfrm flipH="1">
              <a:off x="2402443" y="5352488"/>
              <a:ext cx="567542" cy="77772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4" name="Group 59"/>
          <p:cNvGrpSpPr/>
          <p:nvPr/>
        </p:nvGrpSpPr>
        <p:grpSpPr>
          <a:xfrm rot="8449359" flipV="1">
            <a:off x="660540" y="3242839"/>
            <a:ext cx="1286896" cy="788112"/>
            <a:chOff x="-333721" y="835738"/>
            <a:chExt cx="2836640" cy="1893885"/>
          </a:xfrm>
          <a:solidFill>
            <a:srgbClr val="3399FF"/>
          </a:solidFill>
        </p:grpSpPr>
        <p:sp>
          <p:nvSpPr>
            <p:cNvPr id="35" name="Freeform 34"/>
            <p:cNvSpPr/>
            <p:nvPr/>
          </p:nvSpPr>
          <p:spPr>
            <a:xfrm rot="13838807" flipH="1">
              <a:off x="137656" y="364361"/>
              <a:ext cx="1893885" cy="283664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1000416"/>
                <a:gd name="connsiteX1" fmla="*/ 239713 w 777479"/>
                <a:gd name="connsiteY1" fmla="*/ 381071 h 1000416"/>
                <a:gd name="connsiteX2" fmla="*/ 82550 w 777479"/>
                <a:gd name="connsiteY2" fmla="*/ 476321 h 1000416"/>
                <a:gd name="connsiteX3" fmla="*/ 3969 w 777479"/>
                <a:gd name="connsiteY3" fmla="*/ 614433 h 1000416"/>
                <a:gd name="connsiteX4" fmla="*/ 106363 w 777479"/>
                <a:gd name="connsiteY4" fmla="*/ 628721 h 1000416"/>
                <a:gd name="connsiteX5" fmla="*/ 254000 w 777479"/>
                <a:gd name="connsiteY5" fmla="*/ 526327 h 1000416"/>
                <a:gd name="connsiteX6" fmla="*/ 261144 w 777479"/>
                <a:gd name="connsiteY6" fmla="*/ 538233 h 1000416"/>
                <a:gd name="connsiteX7" fmla="*/ 223044 w 777479"/>
                <a:gd name="connsiteY7" fmla="*/ 673964 h 1000416"/>
                <a:gd name="connsiteX8" fmla="*/ 198834 w 777479"/>
                <a:gd name="connsiteY8" fmla="*/ 800171 h 1000416"/>
                <a:gd name="connsiteX9" fmla="*/ 248147 w 777479"/>
                <a:gd name="connsiteY9" fmla="*/ 890286 h 1000416"/>
                <a:gd name="connsiteX10" fmla="*/ 335682 w 777479"/>
                <a:gd name="connsiteY10" fmla="*/ 748552 h 1000416"/>
                <a:gd name="connsiteX11" fmla="*/ 368300 w 777479"/>
                <a:gd name="connsiteY11" fmla="*/ 628720 h 1000416"/>
                <a:gd name="connsiteX12" fmla="*/ 375444 w 777479"/>
                <a:gd name="connsiteY12" fmla="*/ 695396 h 1000416"/>
                <a:gd name="connsiteX13" fmla="*/ 391828 w 777479"/>
                <a:gd name="connsiteY13" fmla="*/ 751222 h 1000416"/>
                <a:gd name="connsiteX14" fmla="*/ 451644 w 777479"/>
                <a:gd name="connsiteY14" fmla="*/ 974002 h 1000416"/>
                <a:gd name="connsiteX15" fmla="*/ 504032 w 777479"/>
                <a:gd name="connsiteY15" fmla="*/ 909708 h 1000416"/>
                <a:gd name="connsiteX16" fmla="*/ 504032 w 777479"/>
                <a:gd name="connsiteY16" fmla="*/ 669201 h 1000416"/>
                <a:gd name="connsiteX17" fmla="*/ 527844 w 777479"/>
                <a:gd name="connsiteY17" fmla="*/ 783502 h 1000416"/>
                <a:gd name="connsiteX18" fmla="*/ 573088 w 777479"/>
                <a:gd name="connsiteY18" fmla="*/ 881133 h 1000416"/>
                <a:gd name="connsiteX19" fmla="*/ 625475 w 777479"/>
                <a:gd name="connsiteY19" fmla="*/ 902564 h 1000416"/>
                <a:gd name="connsiteX20" fmla="*/ 662013 w 777479"/>
                <a:gd name="connsiteY20" fmla="*/ 845613 h 1000416"/>
                <a:gd name="connsiteX21" fmla="*/ 644525 w 777479"/>
                <a:gd name="connsiteY21" fmla="*/ 723971 h 1000416"/>
                <a:gd name="connsiteX22" fmla="*/ 632619 w 777479"/>
                <a:gd name="connsiteY22" fmla="*/ 647771 h 1000416"/>
                <a:gd name="connsiteX23" fmla="*/ 718344 w 777479"/>
                <a:gd name="connsiteY23" fmla="*/ 797789 h 1000416"/>
                <a:gd name="connsiteX24" fmla="*/ 770732 w 777479"/>
                <a:gd name="connsiteY24" fmla="*/ 776358 h 1000416"/>
                <a:gd name="connsiteX25" fmla="*/ 758825 w 777479"/>
                <a:gd name="connsiteY25" fmla="*/ 635864 h 1000416"/>
                <a:gd name="connsiteX26" fmla="*/ 668338 w 777479"/>
                <a:gd name="connsiteY26" fmla="*/ 464414 h 1000416"/>
                <a:gd name="connsiteX27" fmla="*/ 577964 w 777479"/>
                <a:gd name="connsiteY27" fmla="*/ 0 h 1000416"/>
                <a:gd name="connsiteX0" fmla="*/ 224488 w 777479"/>
                <a:gd name="connsiteY0" fmla="*/ 79294 h 935141"/>
                <a:gd name="connsiteX1" fmla="*/ 239713 w 777479"/>
                <a:gd name="connsiteY1" fmla="*/ 381071 h 935141"/>
                <a:gd name="connsiteX2" fmla="*/ 82550 w 777479"/>
                <a:gd name="connsiteY2" fmla="*/ 476321 h 935141"/>
                <a:gd name="connsiteX3" fmla="*/ 3969 w 777479"/>
                <a:gd name="connsiteY3" fmla="*/ 614433 h 935141"/>
                <a:gd name="connsiteX4" fmla="*/ 106363 w 777479"/>
                <a:gd name="connsiteY4" fmla="*/ 628721 h 935141"/>
                <a:gd name="connsiteX5" fmla="*/ 254000 w 777479"/>
                <a:gd name="connsiteY5" fmla="*/ 526327 h 935141"/>
                <a:gd name="connsiteX6" fmla="*/ 261144 w 777479"/>
                <a:gd name="connsiteY6" fmla="*/ 538233 h 935141"/>
                <a:gd name="connsiteX7" fmla="*/ 223044 w 777479"/>
                <a:gd name="connsiteY7" fmla="*/ 673964 h 935141"/>
                <a:gd name="connsiteX8" fmla="*/ 198834 w 777479"/>
                <a:gd name="connsiteY8" fmla="*/ 800171 h 935141"/>
                <a:gd name="connsiteX9" fmla="*/ 248147 w 777479"/>
                <a:gd name="connsiteY9" fmla="*/ 890286 h 935141"/>
                <a:gd name="connsiteX10" fmla="*/ 335682 w 777479"/>
                <a:gd name="connsiteY10" fmla="*/ 748552 h 935141"/>
                <a:gd name="connsiteX11" fmla="*/ 368300 w 777479"/>
                <a:gd name="connsiteY11" fmla="*/ 628720 h 935141"/>
                <a:gd name="connsiteX12" fmla="*/ 375444 w 777479"/>
                <a:gd name="connsiteY12" fmla="*/ 695396 h 935141"/>
                <a:gd name="connsiteX13" fmla="*/ 391828 w 777479"/>
                <a:gd name="connsiteY13" fmla="*/ 751222 h 935141"/>
                <a:gd name="connsiteX14" fmla="*/ 465593 w 777479"/>
                <a:gd name="connsiteY14" fmla="*/ 821799 h 935141"/>
                <a:gd name="connsiteX15" fmla="*/ 504032 w 777479"/>
                <a:gd name="connsiteY15" fmla="*/ 909708 h 935141"/>
                <a:gd name="connsiteX16" fmla="*/ 504032 w 777479"/>
                <a:gd name="connsiteY16" fmla="*/ 669201 h 935141"/>
                <a:gd name="connsiteX17" fmla="*/ 527844 w 777479"/>
                <a:gd name="connsiteY17" fmla="*/ 783502 h 935141"/>
                <a:gd name="connsiteX18" fmla="*/ 573088 w 777479"/>
                <a:gd name="connsiteY18" fmla="*/ 881133 h 935141"/>
                <a:gd name="connsiteX19" fmla="*/ 625475 w 777479"/>
                <a:gd name="connsiteY19" fmla="*/ 902564 h 935141"/>
                <a:gd name="connsiteX20" fmla="*/ 662013 w 777479"/>
                <a:gd name="connsiteY20" fmla="*/ 845613 h 935141"/>
                <a:gd name="connsiteX21" fmla="*/ 644525 w 777479"/>
                <a:gd name="connsiteY21" fmla="*/ 723971 h 935141"/>
                <a:gd name="connsiteX22" fmla="*/ 632619 w 777479"/>
                <a:gd name="connsiteY22" fmla="*/ 647771 h 935141"/>
                <a:gd name="connsiteX23" fmla="*/ 718344 w 777479"/>
                <a:gd name="connsiteY23" fmla="*/ 797789 h 935141"/>
                <a:gd name="connsiteX24" fmla="*/ 770732 w 777479"/>
                <a:gd name="connsiteY24" fmla="*/ 776358 h 935141"/>
                <a:gd name="connsiteX25" fmla="*/ 758825 w 777479"/>
                <a:gd name="connsiteY25" fmla="*/ 635864 h 935141"/>
                <a:gd name="connsiteX26" fmla="*/ 668338 w 777479"/>
                <a:gd name="connsiteY26" fmla="*/ 464414 h 935141"/>
                <a:gd name="connsiteX27" fmla="*/ 577964 w 777479"/>
                <a:gd name="connsiteY27" fmla="*/ 0 h 935141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65593 w 777479"/>
                <a:gd name="connsiteY14" fmla="*/ 821799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77734 w 777479"/>
                <a:gd name="connsiteY16" fmla="*/ 72545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89875 w 777479"/>
                <a:gd name="connsiteY16" fmla="*/ 62911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10121"/>
                <a:gd name="connsiteX1" fmla="*/ 239713 w 777479"/>
                <a:gd name="connsiteY1" fmla="*/ 381071 h 910121"/>
                <a:gd name="connsiteX2" fmla="*/ 82550 w 777479"/>
                <a:gd name="connsiteY2" fmla="*/ 476321 h 910121"/>
                <a:gd name="connsiteX3" fmla="*/ 3969 w 777479"/>
                <a:gd name="connsiteY3" fmla="*/ 614433 h 910121"/>
                <a:gd name="connsiteX4" fmla="*/ 106363 w 777479"/>
                <a:gd name="connsiteY4" fmla="*/ 628721 h 910121"/>
                <a:gd name="connsiteX5" fmla="*/ 254000 w 777479"/>
                <a:gd name="connsiteY5" fmla="*/ 526327 h 910121"/>
                <a:gd name="connsiteX6" fmla="*/ 261144 w 777479"/>
                <a:gd name="connsiteY6" fmla="*/ 538233 h 910121"/>
                <a:gd name="connsiteX7" fmla="*/ 223044 w 777479"/>
                <a:gd name="connsiteY7" fmla="*/ 673964 h 910121"/>
                <a:gd name="connsiteX8" fmla="*/ 198834 w 777479"/>
                <a:gd name="connsiteY8" fmla="*/ 800171 h 910121"/>
                <a:gd name="connsiteX9" fmla="*/ 248147 w 777479"/>
                <a:gd name="connsiteY9" fmla="*/ 890286 h 910121"/>
                <a:gd name="connsiteX10" fmla="*/ 335682 w 777479"/>
                <a:gd name="connsiteY10" fmla="*/ 748552 h 910121"/>
                <a:gd name="connsiteX11" fmla="*/ 368300 w 777479"/>
                <a:gd name="connsiteY11" fmla="*/ 628720 h 910121"/>
                <a:gd name="connsiteX12" fmla="*/ 381480 w 777479"/>
                <a:gd name="connsiteY12" fmla="*/ 669351 h 910121"/>
                <a:gd name="connsiteX13" fmla="*/ 395874 w 777479"/>
                <a:gd name="connsiteY13" fmla="*/ 719109 h 910121"/>
                <a:gd name="connsiteX14" fmla="*/ 432757 w 777479"/>
                <a:gd name="connsiteY14" fmla="*/ 754397 h 910121"/>
                <a:gd name="connsiteX15" fmla="*/ 463340 w 777479"/>
                <a:gd name="connsiteY15" fmla="*/ 675701 h 910121"/>
                <a:gd name="connsiteX16" fmla="*/ 489875 w 777479"/>
                <a:gd name="connsiteY16" fmla="*/ 629119 h 910121"/>
                <a:gd name="connsiteX17" fmla="*/ 504032 w 777479"/>
                <a:gd name="connsiteY17" fmla="*/ 669201 h 910121"/>
                <a:gd name="connsiteX18" fmla="*/ 518664 w 777479"/>
                <a:gd name="connsiteY18" fmla="*/ 728634 h 910121"/>
                <a:gd name="connsiteX19" fmla="*/ 573088 w 777479"/>
                <a:gd name="connsiteY19" fmla="*/ 881133 h 910121"/>
                <a:gd name="connsiteX20" fmla="*/ 625475 w 777479"/>
                <a:gd name="connsiteY20" fmla="*/ 902564 h 910121"/>
                <a:gd name="connsiteX21" fmla="*/ 662013 w 777479"/>
                <a:gd name="connsiteY21" fmla="*/ 845613 h 910121"/>
                <a:gd name="connsiteX22" fmla="*/ 644525 w 777479"/>
                <a:gd name="connsiteY22" fmla="*/ 723971 h 910121"/>
                <a:gd name="connsiteX23" fmla="*/ 632619 w 777479"/>
                <a:gd name="connsiteY23" fmla="*/ 647771 h 910121"/>
                <a:gd name="connsiteX24" fmla="*/ 718344 w 777479"/>
                <a:gd name="connsiteY24" fmla="*/ 797789 h 910121"/>
                <a:gd name="connsiteX25" fmla="*/ 770732 w 777479"/>
                <a:gd name="connsiteY25" fmla="*/ 776358 h 910121"/>
                <a:gd name="connsiteX26" fmla="*/ 758825 w 777479"/>
                <a:gd name="connsiteY26" fmla="*/ 635864 h 910121"/>
                <a:gd name="connsiteX27" fmla="*/ 668338 w 777479"/>
                <a:gd name="connsiteY27" fmla="*/ 464414 h 910121"/>
                <a:gd name="connsiteX28" fmla="*/ 577964 w 777479"/>
                <a:gd name="connsiteY28" fmla="*/ 0 h 910121"/>
                <a:gd name="connsiteX0" fmla="*/ 224488 w 777479"/>
                <a:gd name="connsiteY0" fmla="*/ 79294 h 916179"/>
                <a:gd name="connsiteX1" fmla="*/ 239713 w 777479"/>
                <a:gd name="connsiteY1" fmla="*/ 381071 h 916179"/>
                <a:gd name="connsiteX2" fmla="*/ 82550 w 777479"/>
                <a:gd name="connsiteY2" fmla="*/ 476321 h 916179"/>
                <a:gd name="connsiteX3" fmla="*/ 3969 w 777479"/>
                <a:gd name="connsiteY3" fmla="*/ 614433 h 916179"/>
                <a:gd name="connsiteX4" fmla="*/ 106363 w 777479"/>
                <a:gd name="connsiteY4" fmla="*/ 628721 h 916179"/>
                <a:gd name="connsiteX5" fmla="*/ 254000 w 777479"/>
                <a:gd name="connsiteY5" fmla="*/ 526327 h 916179"/>
                <a:gd name="connsiteX6" fmla="*/ 261144 w 777479"/>
                <a:gd name="connsiteY6" fmla="*/ 538233 h 916179"/>
                <a:gd name="connsiteX7" fmla="*/ 223044 w 777479"/>
                <a:gd name="connsiteY7" fmla="*/ 673964 h 916179"/>
                <a:gd name="connsiteX8" fmla="*/ 198834 w 777479"/>
                <a:gd name="connsiteY8" fmla="*/ 800171 h 916179"/>
                <a:gd name="connsiteX9" fmla="*/ 248147 w 777479"/>
                <a:gd name="connsiteY9" fmla="*/ 890286 h 916179"/>
                <a:gd name="connsiteX10" fmla="*/ 335682 w 777479"/>
                <a:gd name="connsiteY10" fmla="*/ 748552 h 916179"/>
                <a:gd name="connsiteX11" fmla="*/ 368300 w 777479"/>
                <a:gd name="connsiteY11" fmla="*/ 628720 h 916179"/>
                <a:gd name="connsiteX12" fmla="*/ 381480 w 777479"/>
                <a:gd name="connsiteY12" fmla="*/ 669351 h 916179"/>
                <a:gd name="connsiteX13" fmla="*/ 395874 w 777479"/>
                <a:gd name="connsiteY13" fmla="*/ 719109 h 916179"/>
                <a:gd name="connsiteX14" fmla="*/ 432757 w 777479"/>
                <a:gd name="connsiteY14" fmla="*/ 754397 h 916179"/>
                <a:gd name="connsiteX15" fmla="*/ 463340 w 777479"/>
                <a:gd name="connsiteY15" fmla="*/ 675701 h 916179"/>
                <a:gd name="connsiteX16" fmla="*/ 489875 w 777479"/>
                <a:gd name="connsiteY16" fmla="*/ 629119 h 916179"/>
                <a:gd name="connsiteX17" fmla="*/ 504032 w 777479"/>
                <a:gd name="connsiteY17" fmla="*/ 669201 h 916179"/>
                <a:gd name="connsiteX18" fmla="*/ 518664 w 777479"/>
                <a:gd name="connsiteY18" fmla="*/ 728634 h 916179"/>
                <a:gd name="connsiteX19" fmla="*/ 555548 w 777479"/>
                <a:gd name="connsiteY19" fmla="*/ 763923 h 916179"/>
                <a:gd name="connsiteX20" fmla="*/ 625475 w 777479"/>
                <a:gd name="connsiteY20" fmla="*/ 902564 h 916179"/>
                <a:gd name="connsiteX21" fmla="*/ 662013 w 777479"/>
                <a:gd name="connsiteY21" fmla="*/ 845613 h 916179"/>
                <a:gd name="connsiteX22" fmla="*/ 644525 w 777479"/>
                <a:gd name="connsiteY22" fmla="*/ 723971 h 916179"/>
                <a:gd name="connsiteX23" fmla="*/ 632619 w 777479"/>
                <a:gd name="connsiteY23" fmla="*/ 647771 h 916179"/>
                <a:gd name="connsiteX24" fmla="*/ 718344 w 777479"/>
                <a:gd name="connsiteY24" fmla="*/ 797789 h 916179"/>
                <a:gd name="connsiteX25" fmla="*/ 770732 w 777479"/>
                <a:gd name="connsiteY25" fmla="*/ 776358 h 916179"/>
                <a:gd name="connsiteX26" fmla="*/ 758825 w 777479"/>
                <a:gd name="connsiteY26" fmla="*/ 635864 h 916179"/>
                <a:gd name="connsiteX27" fmla="*/ 668338 w 777479"/>
                <a:gd name="connsiteY27" fmla="*/ 464414 h 916179"/>
                <a:gd name="connsiteX28" fmla="*/ 577964 w 777479"/>
                <a:gd name="connsiteY28" fmla="*/ 0 h 91617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62013 w 777479"/>
                <a:gd name="connsiteY21" fmla="*/ 845613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32619 w 777479"/>
                <a:gd name="connsiteY22" fmla="*/ 647771 h 898889"/>
                <a:gd name="connsiteX23" fmla="*/ 718344 w 777479"/>
                <a:gd name="connsiteY23" fmla="*/ 797789 h 898889"/>
                <a:gd name="connsiteX24" fmla="*/ 770732 w 777479"/>
                <a:gd name="connsiteY24" fmla="*/ 776358 h 898889"/>
                <a:gd name="connsiteX25" fmla="*/ 758825 w 777479"/>
                <a:gd name="connsiteY25" fmla="*/ 635864 h 898889"/>
                <a:gd name="connsiteX26" fmla="*/ 668338 w 777479"/>
                <a:gd name="connsiteY26" fmla="*/ 464414 h 898889"/>
                <a:gd name="connsiteX27" fmla="*/ 577964 w 777479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18344 w 764914"/>
                <a:gd name="connsiteY23" fmla="*/ 797789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45501 w 764914"/>
                <a:gd name="connsiteY21" fmla="*/ 706047 h 898889"/>
                <a:gd name="connsiteX22" fmla="*/ 631107 w 764914"/>
                <a:gd name="connsiteY22" fmla="*/ 656289 h 898889"/>
                <a:gd name="connsiteX23" fmla="*/ 632619 w 764914"/>
                <a:gd name="connsiteY23" fmla="*/ 647771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4914" h="89888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0667" y="641920"/>
                    <a:pt x="368300" y="628720"/>
                  </a:cubicBezTo>
                  <a:cubicBezTo>
                    <a:pt x="375933" y="615520"/>
                    <a:pt x="376884" y="654286"/>
                    <a:pt x="381480" y="669351"/>
                  </a:cubicBezTo>
                  <a:cubicBezTo>
                    <a:pt x="386076" y="684416"/>
                    <a:pt x="386653" y="710287"/>
                    <a:pt x="395874" y="719109"/>
                  </a:cubicBezTo>
                  <a:cubicBezTo>
                    <a:pt x="405095" y="727931"/>
                    <a:pt x="422486" y="726578"/>
                    <a:pt x="436804" y="722284"/>
                  </a:cubicBezTo>
                  <a:cubicBezTo>
                    <a:pt x="451122" y="717990"/>
                    <a:pt x="472936" y="708874"/>
                    <a:pt x="481781" y="693346"/>
                  </a:cubicBezTo>
                  <a:cubicBezTo>
                    <a:pt x="490626" y="677818"/>
                    <a:pt x="486167" y="633143"/>
                    <a:pt x="489875" y="629119"/>
                  </a:cubicBezTo>
                  <a:cubicBezTo>
                    <a:pt x="493584" y="625095"/>
                    <a:pt x="498559" y="657967"/>
                    <a:pt x="504032" y="669201"/>
                  </a:cubicBezTo>
                  <a:cubicBezTo>
                    <a:pt x="509505" y="680435"/>
                    <a:pt x="513451" y="686086"/>
                    <a:pt x="522711" y="696521"/>
                  </a:cubicBezTo>
                  <a:cubicBezTo>
                    <a:pt x="531971" y="706956"/>
                    <a:pt x="546626" y="725398"/>
                    <a:pt x="559595" y="731809"/>
                  </a:cubicBezTo>
                  <a:cubicBezTo>
                    <a:pt x="572564" y="738220"/>
                    <a:pt x="586206" y="739279"/>
                    <a:pt x="600524" y="734985"/>
                  </a:cubicBezTo>
                  <a:cubicBezTo>
                    <a:pt x="614842" y="730691"/>
                    <a:pt x="640404" y="719163"/>
                    <a:pt x="645501" y="706047"/>
                  </a:cubicBezTo>
                  <a:cubicBezTo>
                    <a:pt x="650598" y="692931"/>
                    <a:pt x="633254" y="666002"/>
                    <a:pt x="631107" y="656289"/>
                  </a:cubicBezTo>
                  <a:cubicBezTo>
                    <a:pt x="628960" y="646576"/>
                    <a:pt x="620325" y="636008"/>
                    <a:pt x="632619" y="647771"/>
                  </a:cubicBezTo>
                  <a:cubicBezTo>
                    <a:pt x="644913" y="659534"/>
                    <a:pt x="683839" y="728850"/>
                    <a:pt x="704873" y="726866"/>
                  </a:cubicBezTo>
                  <a:cubicBezTo>
                    <a:pt x="725907" y="724882"/>
                    <a:pt x="764914" y="679606"/>
                    <a:pt x="758825" y="635864"/>
                  </a:cubicBezTo>
                  <a:cubicBezTo>
                    <a:pt x="752736" y="592122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1139431" y="1344988"/>
              <a:ext cx="524655" cy="397240"/>
            </a:xfrm>
            <a:custGeom>
              <a:avLst/>
              <a:gdLst>
                <a:gd name="connsiteX0" fmla="*/ 374755 w 524656"/>
                <a:gd name="connsiteY0" fmla="*/ 0 h 397240"/>
                <a:gd name="connsiteX1" fmla="*/ 74951 w 524656"/>
                <a:gd name="connsiteY1" fmla="*/ 179882 h 397240"/>
                <a:gd name="connsiteX2" fmla="*/ 74951 w 524656"/>
                <a:gd name="connsiteY2" fmla="*/ 389745 h 397240"/>
                <a:gd name="connsiteX3" fmla="*/ 524656 w 524656"/>
                <a:gd name="connsiteY3" fmla="*/ 224853 h 39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656" h="397240">
                  <a:moveTo>
                    <a:pt x="374755" y="0"/>
                  </a:moveTo>
                  <a:cubicBezTo>
                    <a:pt x="249836" y="57462"/>
                    <a:pt x="124918" y="114925"/>
                    <a:pt x="74951" y="179882"/>
                  </a:cubicBezTo>
                  <a:cubicBezTo>
                    <a:pt x="24984" y="244839"/>
                    <a:pt x="0" y="382250"/>
                    <a:pt x="74951" y="389745"/>
                  </a:cubicBezTo>
                  <a:cubicBezTo>
                    <a:pt x="149902" y="397240"/>
                    <a:pt x="337279" y="311046"/>
                    <a:pt x="524656" y="224853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Freeform 36"/>
            <p:cNvSpPr/>
            <p:nvPr/>
          </p:nvSpPr>
          <p:spPr>
            <a:xfrm>
              <a:off x="1331804" y="1554853"/>
              <a:ext cx="572124" cy="389743"/>
            </a:xfrm>
            <a:custGeom>
              <a:avLst/>
              <a:gdLst>
                <a:gd name="connsiteX0" fmla="*/ 347273 w 572125"/>
                <a:gd name="connsiteY0" fmla="*/ 0 h 389744"/>
                <a:gd name="connsiteX1" fmla="*/ 32479 w 572125"/>
                <a:gd name="connsiteY1" fmla="*/ 254832 h 389744"/>
                <a:gd name="connsiteX2" fmla="*/ 152400 w 572125"/>
                <a:gd name="connsiteY2" fmla="*/ 389744 h 389744"/>
                <a:gd name="connsiteX3" fmla="*/ 572125 w 572125"/>
                <a:gd name="connsiteY3" fmla="*/ 254832 h 38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125" h="389744">
                  <a:moveTo>
                    <a:pt x="347273" y="0"/>
                  </a:moveTo>
                  <a:cubicBezTo>
                    <a:pt x="206115" y="94937"/>
                    <a:pt x="64958" y="189875"/>
                    <a:pt x="32479" y="254832"/>
                  </a:cubicBezTo>
                  <a:cubicBezTo>
                    <a:pt x="0" y="319789"/>
                    <a:pt x="62459" y="389744"/>
                    <a:pt x="152400" y="389744"/>
                  </a:cubicBezTo>
                  <a:cubicBezTo>
                    <a:pt x="242341" y="389744"/>
                    <a:pt x="407233" y="322288"/>
                    <a:pt x="572125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Freeform 37"/>
            <p:cNvSpPr/>
            <p:nvPr/>
          </p:nvSpPr>
          <p:spPr>
            <a:xfrm>
              <a:off x="1585626" y="1793550"/>
              <a:ext cx="354767" cy="269821"/>
            </a:xfrm>
            <a:custGeom>
              <a:avLst/>
              <a:gdLst>
                <a:gd name="connsiteX0" fmla="*/ 294807 w 354768"/>
                <a:gd name="connsiteY0" fmla="*/ 0 h 269822"/>
                <a:gd name="connsiteX1" fmla="*/ 39974 w 354768"/>
                <a:gd name="connsiteY1" fmla="*/ 74950 h 269822"/>
                <a:gd name="connsiteX2" fmla="*/ 54965 w 354768"/>
                <a:gd name="connsiteY2" fmla="*/ 239842 h 269822"/>
                <a:gd name="connsiteX3" fmla="*/ 354768 w 354768"/>
                <a:gd name="connsiteY3" fmla="*/ 254832 h 26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768" h="269822">
                  <a:moveTo>
                    <a:pt x="294807" y="0"/>
                  </a:moveTo>
                  <a:cubicBezTo>
                    <a:pt x="187377" y="17488"/>
                    <a:pt x="79948" y="34976"/>
                    <a:pt x="39974" y="74950"/>
                  </a:cubicBezTo>
                  <a:cubicBezTo>
                    <a:pt x="0" y="114924"/>
                    <a:pt x="2499" y="209862"/>
                    <a:pt x="54965" y="239842"/>
                  </a:cubicBezTo>
                  <a:cubicBezTo>
                    <a:pt x="107431" y="269822"/>
                    <a:pt x="231099" y="262327"/>
                    <a:pt x="354768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0" name="Freeform 15"/>
          <p:cNvSpPr/>
          <p:nvPr/>
        </p:nvSpPr>
        <p:spPr>
          <a:xfrm rot="3850961" flipV="1">
            <a:off x="2772696" y="2599791"/>
            <a:ext cx="740402" cy="105709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" name="Freeform 15"/>
          <p:cNvSpPr/>
          <p:nvPr/>
        </p:nvSpPr>
        <p:spPr>
          <a:xfrm rot="6619111" flipV="1">
            <a:off x="2809782" y="3215128"/>
            <a:ext cx="740402" cy="105709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Freeform 31"/>
          <p:cNvSpPr/>
          <p:nvPr/>
        </p:nvSpPr>
        <p:spPr>
          <a:xfrm rot="4040003">
            <a:off x="1141149" y="3313727"/>
            <a:ext cx="740402" cy="101805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Rounded Rectangle 1"/>
          <p:cNvSpPr/>
          <p:nvPr/>
        </p:nvSpPr>
        <p:spPr>
          <a:xfrm>
            <a:off x="4067944" y="188640"/>
            <a:ext cx="4824536" cy="3672408"/>
          </a:xfrm>
          <a:prstGeom prst="roundRect">
            <a:avLst>
              <a:gd name="adj" fmla="val 6871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3" name="Group 2"/>
          <p:cNvGrpSpPr/>
          <p:nvPr/>
        </p:nvGrpSpPr>
        <p:grpSpPr>
          <a:xfrm>
            <a:off x="1763688" y="2204864"/>
            <a:ext cx="1296144" cy="3314375"/>
            <a:chOff x="6012160" y="1771812"/>
            <a:chExt cx="1296144" cy="3314375"/>
          </a:xfrm>
        </p:grpSpPr>
        <p:sp>
          <p:nvSpPr>
            <p:cNvPr id="4" name="Rounded Rectangle 3"/>
            <p:cNvSpPr/>
            <p:nvPr/>
          </p:nvSpPr>
          <p:spPr>
            <a:xfrm>
              <a:off x="6012160" y="1771812"/>
              <a:ext cx="1080120" cy="3314375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Chord 7"/>
            <p:cNvSpPr/>
            <p:nvPr/>
          </p:nvSpPr>
          <p:spPr>
            <a:xfrm>
              <a:off x="6891561" y="2646912"/>
              <a:ext cx="357039" cy="28821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Oval 5"/>
            <p:cNvSpPr/>
            <p:nvPr/>
          </p:nvSpPr>
          <p:spPr>
            <a:xfrm>
              <a:off x="6891561" y="2333515"/>
              <a:ext cx="51006" cy="21602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Arc 6"/>
            <p:cNvSpPr/>
            <p:nvPr/>
          </p:nvSpPr>
          <p:spPr>
            <a:xfrm>
              <a:off x="6814991" y="3105879"/>
              <a:ext cx="493313" cy="539616"/>
            </a:xfrm>
            <a:prstGeom prst="arc">
              <a:avLst>
                <a:gd name="adj1" fmla="val 11462497"/>
                <a:gd name="adj2" fmla="val 16750995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Freeform 7"/>
            <p:cNvSpPr/>
            <p:nvPr/>
          </p:nvSpPr>
          <p:spPr>
            <a:xfrm rot="10478159" flipV="1">
              <a:off x="6059949" y="3173261"/>
              <a:ext cx="740402" cy="105709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" name="Freeform 9"/>
          <p:cNvSpPr/>
          <p:nvPr/>
        </p:nvSpPr>
        <p:spPr>
          <a:xfrm rot="7330235">
            <a:off x="1125540" y="2640266"/>
            <a:ext cx="740402" cy="101805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Freeform 10"/>
          <p:cNvSpPr/>
          <p:nvPr/>
        </p:nvSpPr>
        <p:spPr>
          <a:xfrm>
            <a:off x="1369740" y="3429000"/>
            <a:ext cx="504056" cy="906811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Freeform 11"/>
          <p:cNvSpPr/>
          <p:nvPr/>
        </p:nvSpPr>
        <p:spPr>
          <a:xfrm flipH="1">
            <a:off x="2771800" y="3429000"/>
            <a:ext cx="494275" cy="906811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7" name="Group 26"/>
          <p:cNvGrpSpPr/>
          <p:nvPr/>
        </p:nvGrpSpPr>
        <p:grpSpPr>
          <a:xfrm>
            <a:off x="1788747" y="2203860"/>
            <a:ext cx="1080120" cy="3314375"/>
            <a:chOff x="1788747" y="2203860"/>
            <a:chExt cx="1080120" cy="3314375"/>
          </a:xfrm>
        </p:grpSpPr>
        <p:sp>
          <p:nvSpPr>
            <p:cNvPr id="15" name="Rounded Rectangle 14"/>
            <p:cNvSpPr/>
            <p:nvPr/>
          </p:nvSpPr>
          <p:spPr>
            <a:xfrm>
              <a:off x="1788747" y="2203860"/>
              <a:ext cx="1080120" cy="3314375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Chord 7"/>
            <p:cNvSpPr/>
            <p:nvPr/>
          </p:nvSpPr>
          <p:spPr>
            <a:xfrm>
              <a:off x="2138779" y="3078960"/>
              <a:ext cx="357039" cy="28821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7" name="Group 21"/>
          <p:cNvGrpSpPr/>
          <p:nvPr/>
        </p:nvGrpSpPr>
        <p:grpSpPr>
          <a:xfrm>
            <a:off x="2138779" y="2765563"/>
            <a:ext cx="360040" cy="216024"/>
            <a:chOff x="3275856" y="2564904"/>
            <a:chExt cx="360040" cy="216161"/>
          </a:xfrm>
        </p:grpSpPr>
        <p:sp>
          <p:nvSpPr>
            <p:cNvPr id="24" name="Oval 23"/>
            <p:cNvSpPr/>
            <p:nvPr/>
          </p:nvSpPr>
          <p:spPr>
            <a:xfrm>
              <a:off x="3275856" y="2564904"/>
              <a:ext cx="51006" cy="21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Oval 24"/>
            <p:cNvSpPr/>
            <p:nvPr/>
          </p:nvSpPr>
          <p:spPr>
            <a:xfrm>
              <a:off x="3584890" y="2564904"/>
              <a:ext cx="51006" cy="21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8" name="Oval 17"/>
          <p:cNvSpPr/>
          <p:nvPr/>
        </p:nvSpPr>
        <p:spPr>
          <a:xfrm>
            <a:off x="-972616" y="1196752"/>
            <a:ext cx="207640" cy="216161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Arc 18"/>
          <p:cNvSpPr/>
          <p:nvPr/>
        </p:nvSpPr>
        <p:spPr>
          <a:xfrm>
            <a:off x="2062209" y="3537927"/>
            <a:ext cx="493313" cy="539616"/>
          </a:xfrm>
          <a:prstGeom prst="arc">
            <a:avLst>
              <a:gd name="adj1" fmla="val 11462497"/>
              <a:gd name="adj2" fmla="val 20804614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1" name="Group 30"/>
          <p:cNvGrpSpPr/>
          <p:nvPr/>
        </p:nvGrpSpPr>
        <p:grpSpPr>
          <a:xfrm flipV="1">
            <a:off x="2051720" y="2636267"/>
            <a:ext cx="504056" cy="72008"/>
            <a:chOff x="3347864" y="2492896"/>
            <a:chExt cx="665183" cy="144016"/>
          </a:xfrm>
        </p:grpSpPr>
        <p:cxnSp>
          <p:nvCxnSpPr>
            <p:cNvPr id="22" name="Straight Connector 21"/>
            <p:cNvCxnSpPr/>
            <p:nvPr/>
          </p:nvCxnSpPr>
          <p:spPr>
            <a:xfrm>
              <a:off x="334786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 flipV="1">
              <a:off x="3797023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TextBox 27"/>
          <p:cNvSpPr txBox="1"/>
          <p:nvPr/>
        </p:nvSpPr>
        <p:spPr>
          <a:xfrm>
            <a:off x="4572000" y="828001"/>
            <a:ext cx="2520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latin typeface="Consolas" pitchFamily="49" charset="0"/>
                <a:cs typeface="Consolas" pitchFamily="49" charset="0"/>
              </a:rPr>
              <a:t>MAARTEN</a:t>
            </a:r>
            <a:endParaRPr lang="en-GB" sz="3200" b="1" dirty="0"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932040" y="1268760"/>
            <a:ext cx="2520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latin typeface="Consolas" pitchFamily="49" charset="0"/>
                <a:cs typeface="Consolas" pitchFamily="49" charset="0"/>
              </a:rPr>
              <a:t>H.</a:t>
            </a:r>
            <a:endParaRPr lang="en-GB" sz="3200" b="1" dirty="0"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292080" y="1700808"/>
            <a:ext cx="2520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latin typeface="Consolas" pitchFamily="49" charset="0"/>
                <a:cs typeface="Consolas" pitchFamily="49" charset="0"/>
              </a:rPr>
              <a:t>P.</a:t>
            </a:r>
            <a:endParaRPr lang="en-GB" sz="3200" b="1" dirty="0"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652120" y="2123500"/>
            <a:ext cx="2520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latin typeface="Consolas" pitchFamily="49" charset="0"/>
                <a:cs typeface="Consolas" pitchFamily="49" charset="0"/>
              </a:rPr>
              <a:t>AMBAUM</a:t>
            </a:r>
            <a:endParaRPr lang="en-GB" sz="3200" b="1" dirty="0"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932040" y="1268760"/>
            <a:ext cx="320384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latin typeface="Consolas" pitchFamily="49" charset="0"/>
                <a:cs typeface="Consolas" pitchFamily="49" charset="0"/>
              </a:rPr>
              <a:t>HATMOSPHERIC</a:t>
            </a:r>
            <a:endParaRPr lang="en-GB" sz="3200" b="1" dirty="0"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292080" y="1700808"/>
            <a:ext cx="2520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latin typeface="Consolas" pitchFamily="49" charset="0"/>
                <a:cs typeface="Consolas" pitchFamily="49" charset="0"/>
              </a:rPr>
              <a:t>PHYSICS</a:t>
            </a:r>
            <a:endParaRPr lang="en-GB" sz="3200" b="1" dirty="0"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4211960" y="395953"/>
            <a:ext cx="2520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latin typeface="Consolas" pitchFamily="49" charset="0"/>
                <a:cs typeface="Consolas" pitchFamily="49" charset="0"/>
              </a:rPr>
              <a:t>THE</a:t>
            </a:r>
            <a:endParaRPr lang="en-GB" sz="3200" b="1" dirty="0"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012160" y="2564904"/>
            <a:ext cx="2520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latin typeface="Consolas" pitchFamily="49" charset="0"/>
                <a:cs typeface="Consolas" pitchFamily="49" charset="0"/>
              </a:rPr>
              <a:t>BUILDING</a:t>
            </a:r>
            <a:endParaRPr lang="en-GB" sz="3200" b="1" dirty="0">
              <a:latin typeface="Consolas" pitchFamily="49" charset="0"/>
              <a:cs typeface="Consolas" pitchFamily="49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7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8" dur="2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9" dur="2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" dur="2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800"/>
                            </p:stCondLst>
                            <p:childTnLst>
                              <p:par>
                                <p:cTn id="42" presetID="27" presetClass="entr" presetSubtype="0" fill="hold" grpId="2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4" dur="2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5" dur="2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" dur="2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100"/>
                            </p:stCondLst>
                            <p:childTnLst>
                              <p:par>
                                <p:cTn id="48" presetID="27" presetClass="entr" presetSubtype="0" fill="hold" grpId="2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0" dur="2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1" dur="2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2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400"/>
                            </p:stCondLst>
                            <p:childTnLst>
                              <p:par>
                                <p:cTn id="54" presetID="27" presetClass="entr" presetSubtype="0" fill="hold" grpId="2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6" dur="2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7" dur="2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2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01" dur="2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02" dur="2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" dur="2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" presetClass="exit" presetSubtype="0" fill="hold" grpId="3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11" dur="2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12" dur="2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" dur="2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" presetClass="exit" presetSubtype="0" fill="hold" grpId="3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1" dur="2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22" dur="2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3" dur="2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8" dur="2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29" dur="2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2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0" grpId="1" animBg="1"/>
      <p:bldP spid="20" grpId="2" animBg="1"/>
      <p:bldP spid="20" grpId="3" animBg="1"/>
      <p:bldP spid="33" grpId="1" animBg="1"/>
      <p:bldP spid="33" grpId="2" animBg="1"/>
      <p:bldP spid="32" grpId="1" animBg="1"/>
      <p:bldP spid="32" grpId="2" animBg="1"/>
      <p:bldP spid="10" grpId="0" animBg="1"/>
      <p:bldP spid="10" grpId="1" animBg="1"/>
      <p:bldP spid="11" grpId="0" animBg="1"/>
      <p:bldP spid="11" grpId="1" animBg="1"/>
      <p:bldP spid="11" grpId="2" animBg="1"/>
      <p:bldP spid="12" grpId="0" animBg="1"/>
      <p:bldP spid="12" grpId="1" animBg="1"/>
      <p:bldP spid="12" grpId="2" animBg="1"/>
      <p:bldP spid="12" grpId="3" animBg="1"/>
      <p:bldP spid="12" grpId="4" animBg="1"/>
      <p:bldP spid="19" grpId="0" animBg="1"/>
      <p:bldP spid="19" grpId="1" animBg="1"/>
      <p:bldP spid="19" grpId="2" animBg="1"/>
      <p:bldP spid="28" grpId="2"/>
      <p:bldP spid="29" grpId="2"/>
      <p:bldP spid="29" grpId="3"/>
      <p:bldP spid="30" grpId="2"/>
      <p:bldP spid="30" grpId="3"/>
      <p:bldP spid="31" grpId="2"/>
      <p:bldP spid="39" grpId="0"/>
      <p:bldP spid="40" grpId="0"/>
      <p:bldP spid="41" grpId="0"/>
      <p:bldP spid="42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" name="Group 81"/>
          <p:cNvGrpSpPr/>
          <p:nvPr/>
        </p:nvGrpSpPr>
        <p:grpSpPr>
          <a:xfrm>
            <a:off x="-1404664" y="-1179512"/>
            <a:ext cx="11305255" cy="6264696"/>
            <a:chOff x="-1404664" y="-1179512"/>
            <a:chExt cx="11305255" cy="6264696"/>
          </a:xfrm>
        </p:grpSpPr>
        <p:cxnSp>
          <p:nvCxnSpPr>
            <p:cNvPr id="93" name="Straight Connector 6"/>
            <p:cNvCxnSpPr/>
            <p:nvPr/>
          </p:nvCxnSpPr>
          <p:spPr>
            <a:xfrm>
              <a:off x="-1404664" y="5085184"/>
              <a:ext cx="1101722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6" name="Group 74"/>
            <p:cNvGrpSpPr/>
            <p:nvPr/>
          </p:nvGrpSpPr>
          <p:grpSpPr>
            <a:xfrm>
              <a:off x="467544" y="352917"/>
              <a:ext cx="3744416" cy="2355358"/>
              <a:chOff x="1187624" y="404664"/>
              <a:chExt cx="4464496" cy="2808312"/>
            </a:xfrm>
          </p:grpSpPr>
          <p:sp>
            <p:nvSpPr>
              <p:cNvPr id="120" name="Rounded Rectangle 119"/>
              <p:cNvSpPr/>
              <p:nvPr/>
            </p:nvSpPr>
            <p:spPr>
              <a:xfrm>
                <a:off x="1187624" y="404664"/>
                <a:ext cx="4464496" cy="2808312"/>
              </a:xfrm>
              <a:prstGeom prst="roundRect">
                <a:avLst>
                  <a:gd name="adj" fmla="val 3746"/>
                </a:avLst>
              </a:prstGeom>
              <a:solidFill>
                <a:schemeClr val="bg2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3" name="Rectangle 122"/>
              <p:cNvSpPr/>
              <p:nvPr/>
            </p:nvSpPr>
            <p:spPr>
              <a:xfrm>
                <a:off x="1403648" y="83671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4" name="Rectangle 123"/>
              <p:cNvSpPr/>
              <p:nvPr/>
            </p:nvSpPr>
            <p:spPr>
              <a:xfrm>
                <a:off x="1403648" y="119675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5" name="Rectangle 124"/>
              <p:cNvSpPr/>
              <p:nvPr/>
            </p:nvSpPr>
            <p:spPr>
              <a:xfrm>
                <a:off x="1403648" y="155679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6" name="Rectangle 125"/>
              <p:cNvSpPr/>
              <p:nvPr/>
            </p:nvSpPr>
            <p:spPr>
              <a:xfrm>
                <a:off x="1403648" y="191683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7" name="Rectangle 126"/>
              <p:cNvSpPr/>
              <p:nvPr/>
            </p:nvSpPr>
            <p:spPr>
              <a:xfrm>
                <a:off x="1403648" y="227687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8" name="Rectangle 127"/>
              <p:cNvSpPr/>
              <p:nvPr/>
            </p:nvSpPr>
            <p:spPr>
              <a:xfrm>
                <a:off x="1403648" y="263691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9" name="Rectangle 128"/>
              <p:cNvSpPr/>
              <p:nvPr/>
            </p:nvSpPr>
            <p:spPr>
              <a:xfrm>
                <a:off x="1691680" y="119675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0" name="Rectangle 129"/>
              <p:cNvSpPr/>
              <p:nvPr/>
            </p:nvSpPr>
            <p:spPr>
              <a:xfrm>
                <a:off x="1691680" y="155679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1" name="Rectangle 130"/>
              <p:cNvSpPr/>
              <p:nvPr/>
            </p:nvSpPr>
            <p:spPr>
              <a:xfrm>
                <a:off x="1691680" y="191683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2" name="Rectangle 131"/>
              <p:cNvSpPr/>
              <p:nvPr/>
            </p:nvSpPr>
            <p:spPr>
              <a:xfrm>
                <a:off x="1691680" y="227687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3" name="Rectangle 132"/>
              <p:cNvSpPr/>
              <p:nvPr/>
            </p:nvSpPr>
            <p:spPr>
              <a:xfrm>
                <a:off x="1691680" y="263691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4" name="Rectangle 133"/>
              <p:cNvSpPr/>
              <p:nvPr/>
            </p:nvSpPr>
            <p:spPr>
              <a:xfrm>
                <a:off x="1979712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8" name="Rectangle 137"/>
              <p:cNvSpPr/>
              <p:nvPr/>
            </p:nvSpPr>
            <p:spPr>
              <a:xfrm>
                <a:off x="1979712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9" name="Rectangle 138"/>
              <p:cNvSpPr/>
              <p:nvPr/>
            </p:nvSpPr>
            <p:spPr>
              <a:xfrm>
                <a:off x="1979712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3" name="Rectangle 142"/>
              <p:cNvSpPr/>
              <p:nvPr/>
            </p:nvSpPr>
            <p:spPr>
              <a:xfrm>
                <a:off x="2267744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7" name="Rectangle 146"/>
              <p:cNvSpPr/>
              <p:nvPr/>
            </p:nvSpPr>
            <p:spPr>
              <a:xfrm>
                <a:off x="2267744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0" name="Rectangle 149"/>
              <p:cNvSpPr/>
              <p:nvPr/>
            </p:nvSpPr>
            <p:spPr>
              <a:xfrm>
                <a:off x="2267744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555776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0" name="Rectangle 159"/>
              <p:cNvSpPr/>
              <p:nvPr/>
            </p:nvSpPr>
            <p:spPr>
              <a:xfrm>
                <a:off x="2555776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1" name="Rectangle 160"/>
              <p:cNvSpPr/>
              <p:nvPr/>
            </p:nvSpPr>
            <p:spPr>
              <a:xfrm>
                <a:off x="2555776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2" name="Rectangle 161"/>
              <p:cNvSpPr/>
              <p:nvPr/>
            </p:nvSpPr>
            <p:spPr>
              <a:xfrm>
                <a:off x="2843808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3" name="Rectangle 162"/>
              <p:cNvSpPr/>
              <p:nvPr/>
            </p:nvSpPr>
            <p:spPr>
              <a:xfrm>
                <a:off x="2843808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4" name="Rectangle 163"/>
              <p:cNvSpPr/>
              <p:nvPr/>
            </p:nvSpPr>
            <p:spPr>
              <a:xfrm>
                <a:off x="2843808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5" name="Rectangle 164"/>
              <p:cNvSpPr/>
              <p:nvPr/>
            </p:nvSpPr>
            <p:spPr>
              <a:xfrm>
                <a:off x="3131840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6" name="Rectangle 165"/>
              <p:cNvSpPr/>
              <p:nvPr/>
            </p:nvSpPr>
            <p:spPr>
              <a:xfrm>
                <a:off x="3131840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7" name="Rectangle 166"/>
              <p:cNvSpPr/>
              <p:nvPr/>
            </p:nvSpPr>
            <p:spPr>
              <a:xfrm>
                <a:off x="3131840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8" name="Rectangle 167"/>
              <p:cNvSpPr/>
              <p:nvPr/>
            </p:nvSpPr>
            <p:spPr>
              <a:xfrm>
                <a:off x="3419872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9" name="Rectangle 168"/>
              <p:cNvSpPr/>
              <p:nvPr/>
            </p:nvSpPr>
            <p:spPr>
              <a:xfrm>
                <a:off x="3419872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0" name="Rectangle 169"/>
              <p:cNvSpPr/>
              <p:nvPr/>
            </p:nvSpPr>
            <p:spPr>
              <a:xfrm>
                <a:off x="3419872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1" name="Rectangle 170"/>
              <p:cNvSpPr/>
              <p:nvPr/>
            </p:nvSpPr>
            <p:spPr>
              <a:xfrm>
                <a:off x="3707904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2" name="Rectangle 171"/>
              <p:cNvSpPr/>
              <p:nvPr/>
            </p:nvSpPr>
            <p:spPr>
              <a:xfrm>
                <a:off x="3707904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8" name="Rectangle 177"/>
              <p:cNvSpPr/>
              <p:nvPr/>
            </p:nvSpPr>
            <p:spPr>
              <a:xfrm>
                <a:off x="3707904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1" name="Rectangle 180"/>
              <p:cNvSpPr/>
              <p:nvPr/>
            </p:nvSpPr>
            <p:spPr>
              <a:xfrm>
                <a:off x="3707904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9" name="Rectangle 188"/>
              <p:cNvSpPr/>
              <p:nvPr/>
            </p:nvSpPr>
            <p:spPr>
              <a:xfrm>
                <a:off x="3707904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0" name="Rectangle 189"/>
              <p:cNvSpPr/>
              <p:nvPr/>
            </p:nvSpPr>
            <p:spPr>
              <a:xfrm>
                <a:off x="3995936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1" name="Rectangle 190"/>
              <p:cNvSpPr/>
              <p:nvPr/>
            </p:nvSpPr>
            <p:spPr>
              <a:xfrm>
                <a:off x="3995936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2" name="Rectangle 191"/>
              <p:cNvSpPr/>
              <p:nvPr/>
            </p:nvSpPr>
            <p:spPr>
              <a:xfrm>
                <a:off x="3995936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3995936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4" name="Rectangle 193"/>
              <p:cNvSpPr/>
              <p:nvPr/>
            </p:nvSpPr>
            <p:spPr>
              <a:xfrm>
                <a:off x="3995936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5" name="Rectangle 194"/>
              <p:cNvSpPr/>
              <p:nvPr/>
            </p:nvSpPr>
            <p:spPr>
              <a:xfrm>
                <a:off x="4283968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6" name="Rectangle 195"/>
              <p:cNvSpPr/>
              <p:nvPr/>
            </p:nvSpPr>
            <p:spPr>
              <a:xfrm>
                <a:off x="4283968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7" name="Rectangle 196"/>
              <p:cNvSpPr/>
              <p:nvPr/>
            </p:nvSpPr>
            <p:spPr>
              <a:xfrm>
                <a:off x="4283968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8" name="Rectangle 197"/>
              <p:cNvSpPr/>
              <p:nvPr/>
            </p:nvSpPr>
            <p:spPr>
              <a:xfrm>
                <a:off x="4283968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9" name="Rectangle 198"/>
              <p:cNvSpPr/>
              <p:nvPr/>
            </p:nvSpPr>
            <p:spPr>
              <a:xfrm>
                <a:off x="4283968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0" name="Rectangle 199"/>
              <p:cNvSpPr/>
              <p:nvPr/>
            </p:nvSpPr>
            <p:spPr>
              <a:xfrm>
                <a:off x="4572000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1" name="Rectangle 200"/>
              <p:cNvSpPr/>
              <p:nvPr/>
            </p:nvSpPr>
            <p:spPr>
              <a:xfrm>
                <a:off x="4572000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2" name="Rectangle 201"/>
              <p:cNvSpPr/>
              <p:nvPr/>
            </p:nvSpPr>
            <p:spPr>
              <a:xfrm>
                <a:off x="4572000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3" name="Rectangle 202"/>
              <p:cNvSpPr/>
              <p:nvPr/>
            </p:nvSpPr>
            <p:spPr>
              <a:xfrm>
                <a:off x="4572000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4" name="Rectangle 203"/>
              <p:cNvSpPr/>
              <p:nvPr/>
            </p:nvSpPr>
            <p:spPr>
              <a:xfrm>
                <a:off x="4572000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5" name="Rectangle 204"/>
              <p:cNvSpPr/>
              <p:nvPr/>
            </p:nvSpPr>
            <p:spPr>
              <a:xfrm>
                <a:off x="5148064" y="83671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6" name="Rectangle 205"/>
              <p:cNvSpPr/>
              <p:nvPr/>
            </p:nvSpPr>
            <p:spPr>
              <a:xfrm>
                <a:off x="5148064" y="119675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7" name="Rectangle 206"/>
              <p:cNvSpPr/>
              <p:nvPr/>
            </p:nvSpPr>
            <p:spPr>
              <a:xfrm>
                <a:off x="5148064" y="155679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8" name="Rectangle 207"/>
              <p:cNvSpPr/>
              <p:nvPr/>
            </p:nvSpPr>
            <p:spPr>
              <a:xfrm>
                <a:off x="5148064" y="191683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9" name="Rectangle 208"/>
              <p:cNvSpPr/>
              <p:nvPr/>
            </p:nvSpPr>
            <p:spPr>
              <a:xfrm>
                <a:off x="5148064" y="227687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0" name="Rectangle 209"/>
              <p:cNvSpPr/>
              <p:nvPr/>
            </p:nvSpPr>
            <p:spPr>
              <a:xfrm>
                <a:off x="5148064" y="263691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1" name="Rectangle 210"/>
              <p:cNvSpPr/>
              <p:nvPr/>
            </p:nvSpPr>
            <p:spPr>
              <a:xfrm>
                <a:off x="4860032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2" name="Rectangle 211"/>
              <p:cNvSpPr/>
              <p:nvPr/>
            </p:nvSpPr>
            <p:spPr>
              <a:xfrm>
                <a:off x="4860032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3" name="Rectangle 212"/>
              <p:cNvSpPr/>
              <p:nvPr/>
            </p:nvSpPr>
            <p:spPr>
              <a:xfrm>
                <a:off x="4860032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4" name="Rectangle 213"/>
              <p:cNvSpPr/>
              <p:nvPr/>
            </p:nvSpPr>
            <p:spPr>
              <a:xfrm>
                <a:off x="4860032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5" name="Rectangle 214"/>
              <p:cNvSpPr/>
              <p:nvPr/>
            </p:nvSpPr>
            <p:spPr>
              <a:xfrm>
                <a:off x="4860032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97" name="Group 200"/>
            <p:cNvGrpSpPr/>
            <p:nvPr/>
          </p:nvGrpSpPr>
          <p:grpSpPr>
            <a:xfrm>
              <a:off x="5724128" y="-1179512"/>
              <a:ext cx="4176463" cy="4226235"/>
              <a:chOff x="4932040" y="-628482"/>
              <a:chExt cx="4176463" cy="4226235"/>
            </a:xfrm>
          </p:grpSpPr>
          <p:sp>
            <p:nvSpPr>
              <p:cNvPr id="108" name="Rectangle 107"/>
              <p:cNvSpPr/>
              <p:nvPr/>
            </p:nvSpPr>
            <p:spPr>
              <a:xfrm rot="16200000">
                <a:off x="6098033" y="562247"/>
                <a:ext cx="3888136" cy="1844778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9" name="Rectangle 108"/>
              <p:cNvSpPr/>
              <p:nvPr/>
            </p:nvSpPr>
            <p:spPr>
              <a:xfrm rot="16200000">
                <a:off x="4095524" y="575963"/>
                <a:ext cx="3888136" cy="1817345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3" name="Rectangle 112"/>
              <p:cNvSpPr/>
              <p:nvPr/>
            </p:nvSpPr>
            <p:spPr>
              <a:xfrm rot="16200000">
                <a:off x="4907154" y="-603596"/>
                <a:ext cx="4226235" cy="4176463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2" name="Group 137"/>
          <p:cNvGrpSpPr/>
          <p:nvPr/>
        </p:nvGrpSpPr>
        <p:grpSpPr>
          <a:xfrm>
            <a:off x="827584" y="3573016"/>
            <a:ext cx="1440160" cy="1655539"/>
            <a:chOff x="2195736" y="1268760"/>
            <a:chExt cx="1440160" cy="1655539"/>
          </a:xfrm>
        </p:grpSpPr>
        <p:sp>
          <p:nvSpPr>
            <p:cNvPr id="135" name="Rounded Rectangle 134"/>
            <p:cNvSpPr/>
            <p:nvPr/>
          </p:nvSpPr>
          <p:spPr>
            <a:xfrm>
              <a:off x="2339752" y="1268760"/>
              <a:ext cx="1152128" cy="648072"/>
            </a:xfrm>
            <a:prstGeom prst="roundRect">
              <a:avLst/>
            </a:prstGeom>
            <a:solidFill>
              <a:srgbClr val="CC00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3491880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2195736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338768" y="2492896"/>
            <a:ext cx="1958004" cy="3672408"/>
            <a:chOff x="338768" y="2492896"/>
            <a:chExt cx="1958004" cy="3672408"/>
          </a:xfrm>
        </p:grpSpPr>
        <p:grpSp>
          <p:nvGrpSpPr>
            <p:cNvPr id="84" name="Group 114"/>
            <p:cNvGrpSpPr/>
            <p:nvPr/>
          </p:nvGrpSpPr>
          <p:grpSpPr>
            <a:xfrm>
              <a:off x="338768" y="2492896"/>
              <a:ext cx="1958004" cy="2415847"/>
              <a:chOff x="338768" y="2492896"/>
              <a:chExt cx="1958004" cy="2415847"/>
            </a:xfrm>
          </p:grpSpPr>
          <p:sp>
            <p:nvSpPr>
              <p:cNvPr id="86" name="Freeform 85"/>
              <p:cNvSpPr/>
              <p:nvPr/>
            </p:nvSpPr>
            <p:spPr>
              <a:xfrm flipH="1">
                <a:off x="2008740" y="3481023"/>
                <a:ext cx="288032" cy="913109"/>
              </a:xfrm>
              <a:custGeom>
                <a:avLst/>
                <a:gdLst>
                  <a:gd name="connsiteX0" fmla="*/ 452907 w 646090"/>
                  <a:gd name="connsiteY0" fmla="*/ 92298 h 1092558"/>
                  <a:gd name="connsiteX1" fmla="*/ 15025 w 646090"/>
                  <a:gd name="connsiteY1" fmla="*/ 581695 h 1092558"/>
                  <a:gd name="connsiteX2" fmla="*/ 543059 w 646090"/>
                  <a:gd name="connsiteY2" fmla="*/ 1032456 h 1092558"/>
                  <a:gd name="connsiteX3" fmla="*/ 633211 w 646090"/>
                  <a:gd name="connsiteY3" fmla="*/ 942304 h 1092558"/>
                  <a:gd name="connsiteX4" fmla="*/ 581696 w 646090"/>
                  <a:gd name="connsiteY4" fmla="*/ 143814 h 1092558"/>
                  <a:gd name="connsiteX5" fmla="*/ 452907 w 646090"/>
                  <a:gd name="connsiteY5" fmla="*/ 92298 h 1092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090" h="1092558">
                    <a:moveTo>
                      <a:pt x="452907" y="92298"/>
                    </a:moveTo>
                    <a:cubicBezTo>
                      <a:pt x="358462" y="165278"/>
                      <a:pt x="0" y="425002"/>
                      <a:pt x="15025" y="581695"/>
                    </a:cubicBezTo>
                    <a:cubicBezTo>
                      <a:pt x="30050" y="738388"/>
                      <a:pt x="440028" y="972354"/>
                      <a:pt x="543059" y="1032456"/>
                    </a:cubicBezTo>
                    <a:cubicBezTo>
                      <a:pt x="646090" y="1092558"/>
                      <a:pt x="626772" y="1090411"/>
                      <a:pt x="633211" y="942304"/>
                    </a:cubicBezTo>
                    <a:cubicBezTo>
                      <a:pt x="639650" y="794197"/>
                      <a:pt x="607454" y="287628"/>
                      <a:pt x="581696" y="143814"/>
                    </a:cubicBezTo>
                    <a:cubicBezTo>
                      <a:pt x="555938" y="0"/>
                      <a:pt x="547352" y="19318"/>
                      <a:pt x="452907" y="92298"/>
                    </a:cubicBezTo>
                    <a:close/>
                  </a:path>
                </a:pathLst>
              </a:custGeom>
              <a:solidFill>
                <a:srgbClr val="CC66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87" name="Freeform 86"/>
              <p:cNvSpPr/>
              <p:nvPr/>
            </p:nvSpPr>
            <p:spPr>
              <a:xfrm>
                <a:off x="338768" y="3515522"/>
                <a:ext cx="310143" cy="902414"/>
              </a:xfrm>
              <a:custGeom>
                <a:avLst/>
                <a:gdLst>
                  <a:gd name="connsiteX0" fmla="*/ 452907 w 646090"/>
                  <a:gd name="connsiteY0" fmla="*/ 92298 h 1092558"/>
                  <a:gd name="connsiteX1" fmla="*/ 15025 w 646090"/>
                  <a:gd name="connsiteY1" fmla="*/ 581695 h 1092558"/>
                  <a:gd name="connsiteX2" fmla="*/ 543059 w 646090"/>
                  <a:gd name="connsiteY2" fmla="*/ 1032456 h 1092558"/>
                  <a:gd name="connsiteX3" fmla="*/ 633211 w 646090"/>
                  <a:gd name="connsiteY3" fmla="*/ 942304 h 1092558"/>
                  <a:gd name="connsiteX4" fmla="*/ 581696 w 646090"/>
                  <a:gd name="connsiteY4" fmla="*/ 143814 h 1092558"/>
                  <a:gd name="connsiteX5" fmla="*/ 452907 w 646090"/>
                  <a:gd name="connsiteY5" fmla="*/ 92298 h 1092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090" h="1092558">
                    <a:moveTo>
                      <a:pt x="452907" y="92298"/>
                    </a:moveTo>
                    <a:cubicBezTo>
                      <a:pt x="358462" y="165278"/>
                      <a:pt x="0" y="425002"/>
                      <a:pt x="15025" y="581695"/>
                    </a:cubicBezTo>
                    <a:cubicBezTo>
                      <a:pt x="30050" y="738388"/>
                      <a:pt x="440028" y="972354"/>
                      <a:pt x="543059" y="1032456"/>
                    </a:cubicBezTo>
                    <a:cubicBezTo>
                      <a:pt x="646090" y="1092558"/>
                      <a:pt x="626772" y="1090411"/>
                      <a:pt x="633211" y="942304"/>
                    </a:cubicBezTo>
                    <a:cubicBezTo>
                      <a:pt x="639650" y="794197"/>
                      <a:pt x="607454" y="287628"/>
                      <a:pt x="581696" y="143814"/>
                    </a:cubicBezTo>
                    <a:cubicBezTo>
                      <a:pt x="555938" y="0"/>
                      <a:pt x="547352" y="19318"/>
                      <a:pt x="452907" y="92298"/>
                    </a:cubicBezTo>
                    <a:close/>
                  </a:path>
                </a:pathLst>
              </a:custGeom>
              <a:solidFill>
                <a:srgbClr val="CC66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8" name="Oval 87"/>
              <p:cNvSpPr/>
              <p:nvPr/>
            </p:nvSpPr>
            <p:spPr>
              <a:xfrm>
                <a:off x="552521" y="2924081"/>
                <a:ext cx="1564962" cy="1984662"/>
              </a:xfrm>
              <a:prstGeom prst="ellipse">
                <a:avLst/>
              </a:prstGeom>
              <a:solidFill>
                <a:srgbClr val="CC66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89" name="Group 60"/>
              <p:cNvGrpSpPr/>
              <p:nvPr/>
            </p:nvGrpSpPr>
            <p:grpSpPr>
              <a:xfrm>
                <a:off x="796995" y="2492896"/>
                <a:ext cx="1122145" cy="523582"/>
                <a:chOff x="1214203" y="1352769"/>
                <a:chExt cx="1394086" cy="664886"/>
              </a:xfrm>
            </p:grpSpPr>
            <p:sp>
              <p:nvSpPr>
                <p:cNvPr id="116" name="Freeform 115"/>
                <p:cNvSpPr/>
                <p:nvPr/>
              </p:nvSpPr>
              <p:spPr>
                <a:xfrm>
                  <a:off x="1541419" y="1352769"/>
                  <a:ext cx="726326" cy="636072"/>
                </a:xfrm>
                <a:custGeom>
                  <a:avLst/>
                  <a:gdLst>
                    <a:gd name="connsiteX0" fmla="*/ 12492 w 687049"/>
                    <a:gd name="connsiteY0" fmla="*/ 484682 h 484682"/>
                    <a:gd name="connsiteX1" fmla="*/ 57462 w 687049"/>
                    <a:gd name="connsiteY1" fmla="*/ 34977 h 484682"/>
                    <a:gd name="connsiteX2" fmla="*/ 357265 w 687049"/>
                    <a:gd name="connsiteY2" fmla="*/ 274820 h 484682"/>
                    <a:gd name="connsiteX3" fmla="*/ 582118 w 687049"/>
                    <a:gd name="connsiteY3" fmla="*/ 49968 h 484682"/>
                    <a:gd name="connsiteX4" fmla="*/ 687049 w 687049"/>
                    <a:gd name="connsiteY4" fmla="*/ 424722 h 484682"/>
                    <a:gd name="connsiteX0" fmla="*/ 12492 w 687049"/>
                    <a:gd name="connsiteY0" fmla="*/ 560929 h 560929"/>
                    <a:gd name="connsiteX1" fmla="*/ 57462 w 687049"/>
                    <a:gd name="connsiteY1" fmla="*/ 111224 h 560929"/>
                    <a:gd name="connsiteX2" fmla="*/ 357265 w 687049"/>
                    <a:gd name="connsiteY2" fmla="*/ 351067 h 560929"/>
                    <a:gd name="connsiteX3" fmla="*/ 607223 w 687049"/>
                    <a:gd name="connsiteY3" fmla="*/ 24984 h 560929"/>
                    <a:gd name="connsiteX4" fmla="*/ 687049 w 687049"/>
                    <a:gd name="connsiteY4" fmla="*/ 500969 h 560929"/>
                    <a:gd name="connsiteX0" fmla="*/ 6246 w 680803"/>
                    <a:gd name="connsiteY0" fmla="*/ 570921 h 570921"/>
                    <a:gd name="connsiteX1" fmla="*/ 96921 w 680803"/>
                    <a:gd name="connsiteY1" fmla="*/ 34977 h 570921"/>
                    <a:gd name="connsiteX2" fmla="*/ 351019 w 680803"/>
                    <a:gd name="connsiteY2" fmla="*/ 361059 h 570921"/>
                    <a:gd name="connsiteX3" fmla="*/ 600977 w 680803"/>
                    <a:gd name="connsiteY3" fmla="*/ 34976 h 570921"/>
                    <a:gd name="connsiteX4" fmla="*/ 680803 w 680803"/>
                    <a:gd name="connsiteY4" fmla="*/ 510961 h 570921"/>
                    <a:gd name="connsiteX0" fmla="*/ 6246 w 680803"/>
                    <a:gd name="connsiteY0" fmla="*/ 589264 h 589264"/>
                    <a:gd name="connsiteX1" fmla="*/ 96921 w 680803"/>
                    <a:gd name="connsiteY1" fmla="*/ 53320 h 589264"/>
                    <a:gd name="connsiteX2" fmla="*/ 384953 w 680803"/>
                    <a:gd name="connsiteY2" fmla="*/ 269344 h 589264"/>
                    <a:gd name="connsiteX3" fmla="*/ 600977 w 680803"/>
                    <a:gd name="connsiteY3" fmla="*/ 53319 h 589264"/>
                    <a:gd name="connsiteX4" fmla="*/ 680803 w 680803"/>
                    <a:gd name="connsiteY4" fmla="*/ 529304 h 589264"/>
                    <a:gd name="connsiteX0" fmla="*/ 6246 w 722293"/>
                    <a:gd name="connsiteY0" fmla="*/ 589264 h 589264"/>
                    <a:gd name="connsiteX1" fmla="*/ 96921 w 722293"/>
                    <a:gd name="connsiteY1" fmla="*/ 53320 h 589264"/>
                    <a:gd name="connsiteX2" fmla="*/ 384953 w 722293"/>
                    <a:gd name="connsiteY2" fmla="*/ 269344 h 589264"/>
                    <a:gd name="connsiteX3" fmla="*/ 672985 w 722293"/>
                    <a:gd name="connsiteY3" fmla="*/ 53320 h 589264"/>
                    <a:gd name="connsiteX4" fmla="*/ 680803 w 722293"/>
                    <a:gd name="connsiteY4" fmla="*/ 529304 h 589264"/>
                    <a:gd name="connsiteX0" fmla="*/ 6246 w 817001"/>
                    <a:gd name="connsiteY0" fmla="*/ 589264 h 589264"/>
                    <a:gd name="connsiteX1" fmla="*/ 96921 w 817001"/>
                    <a:gd name="connsiteY1" fmla="*/ 53320 h 589264"/>
                    <a:gd name="connsiteX2" fmla="*/ 384953 w 817001"/>
                    <a:gd name="connsiteY2" fmla="*/ 269344 h 589264"/>
                    <a:gd name="connsiteX3" fmla="*/ 672985 w 817001"/>
                    <a:gd name="connsiteY3" fmla="*/ 53320 h 589264"/>
                    <a:gd name="connsiteX4" fmla="*/ 817001 w 817001"/>
                    <a:gd name="connsiteY4" fmla="*/ 485368 h 589264"/>
                    <a:gd name="connsiteX0" fmla="*/ 6246 w 744993"/>
                    <a:gd name="connsiteY0" fmla="*/ 595951 h 636071"/>
                    <a:gd name="connsiteX1" fmla="*/ 96921 w 744993"/>
                    <a:gd name="connsiteY1" fmla="*/ 60007 h 636071"/>
                    <a:gd name="connsiteX2" fmla="*/ 384953 w 744993"/>
                    <a:gd name="connsiteY2" fmla="*/ 276031 h 636071"/>
                    <a:gd name="connsiteX3" fmla="*/ 672985 w 744993"/>
                    <a:gd name="connsiteY3" fmla="*/ 60007 h 636071"/>
                    <a:gd name="connsiteX4" fmla="*/ 744993 w 744993"/>
                    <a:gd name="connsiteY4" fmla="*/ 636071 h 636071"/>
                    <a:gd name="connsiteX0" fmla="*/ 6246 w 726326"/>
                    <a:gd name="connsiteY0" fmla="*/ 636072 h 636072"/>
                    <a:gd name="connsiteX1" fmla="*/ 78254 w 726326"/>
                    <a:gd name="connsiteY1" fmla="*/ 60007 h 636072"/>
                    <a:gd name="connsiteX2" fmla="*/ 366286 w 726326"/>
                    <a:gd name="connsiteY2" fmla="*/ 276031 h 636072"/>
                    <a:gd name="connsiteX3" fmla="*/ 654318 w 726326"/>
                    <a:gd name="connsiteY3" fmla="*/ 60007 h 636072"/>
                    <a:gd name="connsiteX4" fmla="*/ 726326 w 726326"/>
                    <a:gd name="connsiteY4" fmla="*/ 636071 h 63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6326" h="636072">
                      <a:moveTo>
                        <a:pt x="6246" y="636072"/>
                      </a:moveTo>
                      <a:cubicBezTo>
                        <a:pt x="0" y="428708"/>
                        <a:pt x="18247" y="120014"/>
                        <a:pt x="78254" y="60007"/>
                      </a:cubicBezTo>
                      <a:cubicBezTo>
                        <a:pt x="138261" y="0"/>
                        <a:pt x="270275" y="276031"/>
                        <a:pt x="366286" y="276031"/>
                      </a:cubicBezTo>
                      <a:cubicBezTo>
                        <a:pt x="462297" y="276031"/>
                        <a:pt x="594311" y="0"/>
                        <a:pt x="654318" y="60007"/>
                      </a:cubicBezTo>
                      <a:cubicBezTo>
                        <a:pt x="714325" y="120014"/>
                        <a:pt x="701342" y="461186"/>
                        <a:pt x="726326" y="636071"/>
                      </a:cubicBezTo>
                    </a:path>
                  </a:pathLst>
                </a:custGeom>
                <a:solidFill>
                  <a:srgbClr val="33CCCC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17" name="Freeform 116"/>
                <p:cNvSpPr/>
                <p:nvPr/>
              </p:nvSpPr>
              <p:spPr>
                <a:xfrm>
                  <a:off x="1214203" y="1772816"/>
                  <a:ext cx="1394086" cy="244839"/>
                </a:xfrm>
                <a:custGeom>
                  <a:avLst/>
                  <a:gdLst>
                    <a:gd name="connsiteX0" fmla="*/ 0 w 1394086"/>
                    <a:gd name="connsiteY0" fmla="*/ 0 h 244839"/>
                    <a:gd name="connsiteX1" fmla="*/ 344774 w 1394086"/>
                    <a:gd name="connsiteY1" fmla="*/ 209862 h 244839"/>
                    <a:gd name="connsiteX2" fmla="*/ 1079292 w 1394086"/>
                    <a:gd name="connsiteY2" fmla="*/ 209862 h 244839"/>
                    <a:gd name="connsiteX3" fmla="*/ 1394086 w 1394086"/>
                    <a:gd name="connsiteY3" fmla="*/ 0 h 244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4086" h="244839">
                      <a:moveTo>
                        <a:pt x="0" y="0"/>
                      </a:moveTo>
                      <a:cubicBezTo>
                        <a:pt x="82446" y="87442"/>
                        <a:pt x="164892" y="174885"/>
                        <a:pt x="344774" y="209862"/>
                      </a:cubicBezTo>
                      <a:cubicBezTo>
                        <a:pt x="524656" y="244839"/>
                        <a:pt x="904407" y="244839"/>
                        <a:pt x="1079292" y="209862"/>
                      </a:cubicBezTo>
                      <a:cubicBezTo>
                        <a:pt x="1254177" y="174885"/>
                        <a:pt x="1324131" y="87442"/>
                        <a:pt x="1394086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90" name="Oval 89"/>
              <p:cNvSpPr/>
              <p:nvPr/>
            </p:nvSpPr>
            <p:spPr>
              <a:xfrm>
                <a:off x="1475656" y="3356992"/>
                <a:ext cx="129992" cy="19886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4" name="Oval 93"/>
              <p:cNvSpPr/>
              <p:nvPr/>
            </p:nvSpPr>
            <p:spPr>
              <a:xfrm>
                <a:off x="1108672" y="3356992"/>
                <a:ext cx="129992" cy="19886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95" name="Group 30"/>
              <p:cNvGrpSpPr/>
              <p:nvPr/>
            </p:nvGrpSpPr>
            <p:grpSpPr>
              <a:xfrm flipV="1">
                <a:off x="1003818" y="3212976"/>
                <a:ext cx="653953" cy="61465"/>
                <a:chOff x="3385728" y="2492896"/>
                <a:chExt cx="768575" cy="144016"/>
              </a:xfrm>
            </p:grpSpPr>
            <p:cxnSp>
              <p:nvCxnSpPr>
                <p:cNvPr id="114" name="Straight Connector 113"/>
                <p:cNvCxnSpPr/>
                <p:nvPr/>
              </p:nvCxnSpPr>
              <p:spPr>
                <a:xfrm>
                  <a:off x="3385728" y="2492896"/>
                  <a:ext cx="216024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" name="Straight Connector 114"/>
                <p:cNvCxnSpPr/>
                <p:nvPr/>
              </p:nvCxnSpPr>
              <p:spPr>
                <a:xfrm flipV="1">
                  <a:off x="3938279" y="2492896"/>
                  <a:ext cx="216024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8" name="Group 113"/>
              <p:cNvGrpSpPr/>
              <p:nvPr/>
            </p:nvGrpSpPr>
            <p:grpSpPr>
              <a:xfrm>
                <a:off x="885354" y="3789040"/>
                <a:ext cx="1022350" cy="504056"/>
                <a:chOff x="885354" y="3789040"/>
                <a:chExt cx="1022350" cy="504056"/>
              </a:xfrm>
            </p:grpSpPr>
            <p:sp>
              <p:nvSpPr>
                <p:cNvPr id="99" name="Freeform 98"/>
                <p:cNvSpPr/>
                <p:nvPr/>
              </p:nvSpPr>
              <p:spPr>
                <a:xfrm>
                  <a:off x="885354" y="3789040"/>
                  <a:ext cx="1022350" cy="504056"/>
                </a:xfrm>
                <a:custGeom>
                  <a:avLst/>
                  <a:gdLst>
                    <a:gd name="connsiteX0" fmla="*/ 10583 w 926041"/>
                    <a:gd name="connsiteY0" fmla="*/ 201612 h 419100"/>
                    <a:gd name="connsiteX1" fmla="*/ 416983 w 926041"/>
                    <a:gd name="connsiteY1" fmla="*/ 1587 h 419100"/>
                    <a:gd name="connsiteX2" fmla="*/ 915458 w 926041"/>
                    <a:gd name="connsiteY2" fmla="*/ 192087 h 419100"/>
                    <a:gd name="connsiteX3" fmla="*/ 480483 w 926041"/>
                    <a:gd name="connsiteY3" fmla="*/ 417512 h 419100"/>
                    <a:gd name="connsiteX4" fmla="*/ 10583 w 926041"/>
                    <a:gd name="connsiteY4" fmla="*/ 201612 h 419100"/>
                    <a:gd name="connsiteX0" fmla="*/ 10583 w 1012857"/>
                    <a:gd name="connsiteY0" fmla="*/ 250201 h 432983"/>
                    <a:gd name="connsiteX1" fmla="*/ 503799 w 1012857"/>
                    <a:gd name="connsiteY1" fmla="*/ 8529 h 432983"/>
                    <a:gd name="connsiteX2" fmla="*/ 1002274 w 1012857"/>
                    <a:gd name="connsiteY2" fmla="*/ 199029 h 432983"/>
                    <a:gd name="connsiteX3" fmla="*/ 567299 w 1012857"/>
                    <a:gd name="connsiteY3" fmla="*/ 424454 h 432983"/>
                    <a:gd name="connsiteX4" fmla="*/ 10583 w 1012857"/>
                    <a:gd name="connsiteY4" fmla="*/ 250201 h 432983"/>
                    <a:gd name="connsiteX0" fmla="*/ 10583 w 1029278"/>
                    <a:gd name="connsiteY0" fmla="*/ 241672 h 415925"/>
                    <a:gd name="connsiteX1" fmla="*/ 503799 w 1029278"/>
                    <a:gd name="connsiteY1" fmla="*/ 0 h 415925"/>
                    <a:gd name="connsiteX2" fmla="*/ 1018695 w 1029278"/>
                    <a:gd name="connsiteY2" fmla="*/ 241672 h 415925"/>
                    <a:gd name="connsiteX3" fmla="*/ 567299 w 1029278"/>
                    <a:gd name="connsiteY3" fmla="*/ 415925 h 415925"/>
                    <a:gd name="connsiteX4" fmla="*/ 10583 w 1029278"/>
                    <a:gd name="connsiteY4" fmla="*/ 241672 h 415925"/>
                    <a:gd name="connsiteX0" fmla="*/ 1806 w 1011725"/>
                    <a:gd name="connsiteY0" fmla="*/ 241672 h 385688"/>
                    <a:gd name="connsiteX1" fmla="*/ 495022 w 1011725"/>
                    <a:gd name="connsiteY1" fmla="*/ 0 h 385688"/>
                    <a:gd name="connsiteX2" fmla="*/ 1009918 w 1011725"/>
                    <a:gd name="connsiteY2" fmla="*/ 241672 h 385688"/>
                    <a:gd name="connsiteX3" fmla="*/ 505861 w 1011725"/>
                    <a:gd name="connsiteY3" fmla="*/ 385688 h 385688"/>
                    <a:gd name="connsiteX4" fmla="*/ 1806 w 1011725"/>
                    <a:gd name="connsiteY4" fmla="*/ 241672 h 385688"/>
                    <a:gd name="connsiteX0" fmla="*/ 0 w 1008112"/>
                    <a:gd name="connsiteY0" fmla="*/ 288032 h 432048"/>
                    <a:gd name="connsiteX1" fmla="*/ 504055 w 1008112"/>
                    <a:gd name="connsiteY1" fmla="*/ 0 h 432048"/>
                    <a:gd name="connsiteX2" fmla="*/ 1008112 w 1008112"/>
                    <a:gd name="connsiteY2" fmla="*/ 288032 h 432048"/>
                    <a:gd name="connsiteX3" fmla="*/ 504055 w 1008112"/>
                    <a:gd name="connsiteY3" fmla="*/ 432048 h 432048"/>
                    <a:gd name="connsiteX4" fmla="*/ 0 w 1008112"/>
                    <a:gd name="connsiteY4" fmla="*/ 288032 h 432048"/>
                    <a:gd name="connsiteX0" fmla="*/ 0 w 1008112"/>
                    <a:gd name="connsiteY0" fmla="*/ 288032 h 504056"/>
                    <a:gd name="connsiteX1" fmla="*/ 504055 w 1008112"/>
                    <a:gd name="connsiteY1" fmla="*/ 0 h 504056"/>
                    <a:gd name="connsiteX2" fmla="*/ 1008112 w 1008112"/>
                    <a:gd name="connsiteY2" fmla="*/ 288032 h 504056"/>
                    <a:gd name="connsiteX3" fmla="*/ 504055 w 1008112"/>
                    <a:gd name="connsiteY3" fmla="*/ 504056 h 504056"/>
                    <a:gd name="connsiteX4" fmla="*/ 0 w 1008112"/>
                    <a:gd name="connsiteY4" fmla="*/ 288032 h 504056"/>
                    <a:gd name="connsiteX0" fmla="*/ 5259 w 1013371"/>
                    <a:gd name="connsiteY0" fmla="*/ 288032 h 504056"/>
                    <a:gd name="connsiteX1" fmla="*/ 509314 w 1013371"/>
                    <a:gd name="connsiteY1" fmla="*/ 0 h 504056"/>
                    <a:gd name="connsiteX2" fmla="*/ 1013371 w 1013371"/>
                    <a:gd name="connsiteY2" fmla="*/ 288032 h 504056"/>
                    <a:gd name="connsiteX3" fmla="*/ 509314 w 1013371"/>
                    <a:gd name="connsiteY3" fmla="*/ 504056 h 504056"/>
                    <a:gd name="connsiteX4" fmla="*/ 5259 w 1013371"/>
                    <a:gd name="connsiteY4" fmla="*/ 288032 h 504056"/>
                    <a:gd name="connsiteX0" fmla="*/ 5259 w 1013371"/>
                    <a:gd name="connsiteY0" fmla="*/ 288032 h 504056"/>
                    <a:gd name="connsiteX1" fmla="*/ 509314 w 1013371"/>
                    <a:gd name="connsiteY1" fmla="*/ 0 h 504056"/>
                    <a:gd name="connsiteX2" fmla="*/ 1013371 w 1013371"/>
                    <a:gd name="connsiteY2" fmla="*/ 288032 h 504056"/>
                    <a:gd name="connsiteX3" fmla="*/ 509314 w 1013371"/>
                    <a:gd name="connsiteY3" fmla="*/ 504056 h 504056"/>
                    <a:gd name="connsiteX4" fmla="*/ 5259 w 1013371"/>
                    <a:gd name="connsiteY4" fmla="*/ 288032 h 504056"/>
                    <a:gd name="connsiteX0" fmla="*/ 5259 w 1016000"/>
                    <a:gd name="connsiteY0" fmla="*/ 288032 h 504056"/>
                    <a:gd name="connsiteX1" fmla="*/ 509314 w 1016000"/>
                    <a:gd name="connsiteY1" fmla="*/ 0 h 504056"/>
                    <a:gd name="connsiteX2" fmla="*/ 1013371 w 1016000"/>
                    <a:gd name="connsiteY2" fmla="*/ 288032 h 504056"/>
                    <a:gd name="connsiteX3" fmla="*/ 509314 w 1016000"/>
                    <a:gd name="connsiteY3" fmla="*/ 504056 h 504056"/>
                    <a:gd name="connsiteX4" fmla="*/ 5259 w 1016000"/>
                    <a:gd name="connsiteY4" fmla="*/ 288032 h 504056"/>
                    <a:gd name="connsiteX0" fmla="*/ 5259 w 1022350"/>
                    <a:gd name="connsiteY0" fmla="*/ 288032 h 504056"/>
                    <a:gd name="connsiteX1" fmla="*/ 509314 w 1022350"/>
                    <a:gd name="connsiteY1" fmla="*/ 0 h 504056"/>
                    <a:gd name="connsiteX2" fmla="*/ 1013371 w 1022350"/>
                    <a:gd name="connsiteY2" fmla="*/ 288032 h 504056"/>
                    <a:gd name="connsiteX3" fmla="*/ 509314 w 1022350"/>
                    <a:gd name="connsiteY3" fmla="*/ 504056 h 504056"/>
                    <a:gd name="connsiteX4" fmla="*/ 5259 w 1022350"/>
                    <a:gd name="connsiteY4" fmla="*/ 288032 h 504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22350" h="504056">
                      <a:moveTo>
                        <a:pt x="5259" y="288032"/>
                      </a:moveTo>
                      <a:cubicBezTo>
                        <a:pt x="0" y="94684"/>
                        <a:pt x="341295" y="0"/>
                        <a:pt x="509314" y="0"/>
                      </a:cubicBezTo>
                      <a:cubicBezTo>
                        <a:pt x="677333" y="0"/>
                        <a:pt x="1016000" y="88334"/>
                        <a:pt x="1013371" y="288032"/>
                      </a:cubicBezTo>
                      <a:cubicBezTo>
                        <a:pt x="1022350" y="493336"/>
                        <a:pt x="677333" y="504056"/>
                        <a:pt x="509314" y="504056"/>
                      </a:cubicBezTo>
                      <a:cubicBezTo>
                        <a:pt x="341295" y="504056"/>
                        <a:pt x="3175" y="499686"/>
                        <a:pt x="5259" y="28803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100" name="Straight Connector 99"/>
                <p:cNvCxnSpPr/>
                <p:nvPr/>
              </p:nvCxnSpPr>
              <p:spPr>
                <a:xfrm>
                  <a:off x="1041400" y="3889375"/>
                  <a:ext cx="3175" cy="358775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" name="Straight Connector 100"/>
                <p:cNvCxnSpPr/>
                <p:nvPr/>
              </p:nvCxnSpPr>
              <p:spPr>
                <a:xfrm>
                  <a:off x="1187450" y="3832225"/>
                  <a:ext cx="6350" cy="44450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" name="Straight Connector 101"/>
                <p:cNvCxnSpPr/>
                <p:nvPr/>
              </p:nvCxnSpPr>
              <p:spPr>
                <a:xfrm>
                  <a:off x="1339850" y="3797300"/>
                  <a:ext cx="0" cy="492125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3" name="Straight Connector 102"/>
                <p:cNvCxnSpPr/>
                <p:nvPr/>
              </p:nvCxnSpPr>
              <p:spPr>
                <a:xfrm>
                  <a:off x="1479550" y="3797300"/>
                  <a:ext cx="0" cy="492125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4" name="Straight Connector 103"/>
                <p:cNvCxnSpPr/>
                <p:nvPr/>
              </p:nvCxnSpPr>
              <p:spPr>
                <a:xfrm>
                  <a:off x="1616075" y="3822700"/>
                  <a:ext cx="6350" cy="460375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" name="Straight Connector 104"/>
                <p:cNvCxnSpPr/>
                <p:nvPr/>
              </p:nvCxnSpPr>
              <p:spPr>
                <a:xfrm>
                  <a:off x="1752600" y="3876675"/>
                  <a:ext cx="6350" cy="365125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Straight Connector 105"/>
                <p:cNvCxnSpPr/>
                <p:nvPr/>
              </p:nvCxnSpPr>
              <p:spPr>
                <a:xfrm>
                  <a:off x="901700" y="4054475"/>
                  <a:ext cx="993775" cy="635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85" name="Oval 84"/>
            <p:cNvSpPr/>
            <p:nvPr/>
          </p:nvSpPr>
          <p:spPr>
            <a:xfrm>
              <a:off x="539552" y="4437112"/>
              <a:ext cx="1728192" cy="1728192"/>
            </a:xfrm>
            <a:prstGeom prst="ellips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" name="Group 142"/>
          <p:cNvGrpSpPr/>
          <p:nvPr/>
        </p:nvGrpSpPr>
        <p:grpSpPr>
          <a:xfrm>
            <a:off x="5940152" y="3501008"/>
            <a:ext cx="1440160" cy="1655539"/>
            <a:chOff x="2195736" y="1268760"/>
            <a:chExt cx="1440160" cy="1655539"/>
          </a:xfrm>
        </p:grpSpPr>
        <p:sp>
          <p:nvSpPr>
            <p:cNvPr id="144" name="Rounded Rectangle 143"/>
            <p:cNvSpPr/>
            <p:nvPr/>
          </p:nvSpPr>
          <p:spPr>
            <a:xfrm>
              <a:off x="2339752" y="1268760"/>
              <a:ext cx="1152128" cy="648072"/>
            </a:xfrm>
            <a:prstGeom prst="roundRect">
              <a:avLst/>
            </a:prstGeom>
            <a:solidFill>
              <a:srgbClr val="CC00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3491880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2195736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75" name="Freeform 174"/>
          <p:cNvSpPr/>
          <p:nvPr/>
        </p:nvSpPr>
        <p:spPr>
          <a:xfrm flipH="1">
            <a:off x="7434886" y="3284984"/>
            <a:ext cx="432048" cy="101584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6" name="Freeform 175"/>
          <p:cNvSpPr/>
          <p:nvPr/>
        </p:nvSpPr>
        <p:spPr>
          <a:xfrm>
            <a:off x="5764861" y="3284984"/>
            <a:ext cx="445889" cy="101584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7" name="Oval 10"/>
          <p:cNvSpPr/>
          <p:nvPr/>
        </p:nvSpPr>
        <p:spPr>
          <a:xfrm>
            <a:off x="6084168" y="2708275"/>
            <a:ext cx="1512168" cy="2232248"/>
          </a:xfrm>
          <a:prstGeom prst="ellipse">
            <a:avLst/>
          </a:pr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9" name="Chord 178"/>
          <p:cNvSpPr/>
          <p:nvPr/>
        </p:nvSpPr>
        <p:spPr>
          <a:xfrm>
            <a:off x="6588224" y="3284339"/>
            <a:ext cx="504056" cy="432048"/>
          </a:xfrm>
          <a:prstGeom prst="chord">
            <a:avLst>
              <a:gd name="adj1" fmla="val 5430208"/>
              <a:gd name="adj2" fmla="val 5345722"/>
            </a:avLst>
          </a:prstGeom>
          <a:solidFill>
            <a:srgbClr val="FFCC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7" name="Group 21"/>
          <p:cNvGrpSpPr/>
          <p:nvPr/>
        </p:nvGrpSpPr>
        <p:grpSpPr>
          <a:xfrm>
            <a:off x="6138742" y="4725145"/>
            <a:ext cx="1368152" cy="720079"/>
            <a:chOff x="1619672" y="4221089"/>
            <a:chExt cx="1512168" cy="864095"/>
          </a:xfrm>
          <a:solidFill>
            <a:srgbClr val="CCFF33"/>
          </a:solidFill>
        </p:grpSpPr>
        <p:sp>
          <p:nvSpPr>
            <p:cNvPr id="187" name="Freeform 12"/>
            <p:cNvSpPr/>
            <p:nvPr/>
          </p:nvSpPr>
          <p:spPr>
            <a:xfrm>
              <a:off x="1619672" y="4246822"/>
              <a:ext cx="669997" cy="83836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8" name="Freeform 187"/>
            <p:cNvSpPr/>
            <p:nvPr/>
          </p:nvSpPr>
          <p:spPr>
            <a:xfrm flipH="1">
              <a:off x="2483766" y="4221089"/>
              <a:ext cx="648074" cy="86409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570790" y="3068961"/>
            <a:ext cx="504056" cy="144016"/>
            <a:chOff x="6739030" y="3610677"/>
            <a:chExt cx="451036" cy="248044"/>
          </a:xfrm>
        </p:grpSpPr>
        <p:sp>
          <p:nvSpPr>
            <p:cNvPr id="185" name="Oval 8"/>
            <p:cNvSpPr/>
            <p:nvPr/>
          </p:nvSpPr>
          <p:spPr>
            <a:xfrm rot="190219">
              <a:off x="709907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6" name="Oval 185"/>
            <p:cNvSpPr/>
            <p:nvPr/>
          </p:nvSpPr>
          <p:spPr>
            <a:xfrm rot="190219">
              <a:off x="673903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9" name="Group 26"/>
          <p:cNvGrpSpPr/>
          <p:nvPr/>
        </p:nvGrpSpPr>
        <p:grpSpPr>
          <a:xfrm>
            <a:off x="5809182" y="2204865"/>
            <a:ext cx="2016224" cy="1008112"/>
            <a:chOff x="4170432" y="1772816"/>
            <a:chExt cx="2016224" cy="1008112"/>
          </a:xfrm>
        </p:grpSpPr>
        <p:sp>
          <p:nvSpPr>
            <p:cNvPr id="182" name="Chord 181"/>
            <p:cNvSpPr/>
            <p:nvPr/>
          </p:nvSpPr>
          <p:spPr>
            <a:xfrm>
              <a:off x="4788024" y="1772816"/>
              <a:ext cx="792088" cy="1008112"/>
            </a:xfrm>
            <a:prstGeom prst="chord">
              <a:avLst>
                <a:gd name="adj1" fmla="val 10214937"/>
                <a:gd name="adj2" fmla="val 583375"/>
              </a:avLst>
            </a:pr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3" name="Rounded Rectangle 182"/>
            <p:cNvSpPr/>
            <p:nvPr/>
          </p:nvSpPr>
          <p:spPr>
            <a:xfrm>
              <a:off x="4788024" y="2220104"/>
              <a:ext cx="792088" cy="144016"/>
            </a:xfrm>
            <a:prstGeom prst="roundRect">
              <a:avLst/>
            </a:prstGeom>
            <a:solidFill>
              <a:srgbClr val="00C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4" name="Block Arc 183"/>
            <p:cNvSpPr/>
            <p:nvPr/>
          </p:nvSpPr>
          <p:spPr>
            <a:xfrm flipV="1">
              <a:off x="4170432" y="1882924"/>
              <a:ext cx="2016224" cy="576064"/>
            </a:xfrm>
            <a:prstGeom prst="blockArc">
              <a:avLst>
                <a:gd name="adj1" fmla="val 10800000"/>
                <a:gd name="adj2" fmla="val 21571208"/>
                <a:gd name="adj3" fmla="val 17058"/>
              </a:avLst>
            </a:prstGeom>
            <a:solidFill>
              <a:srgbClr val="0033CC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10" name="Group 138"/>
          <p:cNvGrpSpPr/>
          <p:nvPr/>
        </p:nvGrpSpPr>
        <p:grpSpPr>
          <a:xfrm>
            <a:off x="3131840" y="3573016"/>
            <a:ext cx="1440160" cy="1655539"/>
            <a:chOff x="2195736" y="1268760"/>
            <a:chExt cx="1440160" cy="1655539"/>
          </a:xfrm>
        </p:grpSpPr>
        <p:sp>
          <p:nvSpPr>
            <p:cNvPr id="140" name="Rounded Rectangle 139"/>
            <p:cNvSpPr/>
            <p:nvPr/>
          </p:nvSpPr>
          <p:spPr>
            <a:xfrm>
              <a:off x="2339752" y="1268760"/>
              <a:ext cx="1152128" cy="648072"/>
            </a:xfrm>
            <a:prstGeom prst="roundRect">
              <a:avLst/>
            </a:prstGeom>
            <a:solidFill>
              <a:srgbClr val="CC00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3491880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2195736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48" name="Freeform 147"/>
          <p:cNvSpPr/>
          <p:nvPr/>
        </p:nvSpPr>
        <p:spPr>
          <a:xfrm flipH="1">
            <a:off x="4496904" y="3299959"/>
            <a:ext cx="490221" cy="11438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9" name="Freeform 148"/>
          <p:cNvSpPr/>
          <p:nvPr/>
        </p:nvSpPr>
        <p:spPr>
          <a:xfrm>
            <a:off x="3026240" y="3299959"/>
            <a:ext cx="490221" cy="11438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1" name="Group 1"/>
          <p:cNvGrpSpPr/>
          <p:nvPr/>
        </p:nvGrpSpPr>
        <p:grpSpPr>
          <a:xfrm>
            <a:off x="2617722" y="2482924"/>
            <a:ext cx="2777921" cy="2818284"/>
            <a:chOff x="3203848" y="1700808"/>
            <a:chExt cx="3168352" cy="3419950"/>
          </a:xfrm>
        </p:grpSpPr>
        <p:sp>
          <p:nvSpPr>
            <p:cNvPr id="156" name="Freeform 155"/>
            <p:cNvSpPr/>
            <p:nvPr/>
          </p:nvSpPr>
          <p:spPr>
            <a:xfrm flipH="1">
              <a:off x="4932040" y="4149080"/>
              <a:ext cx="583644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7" name="Freeform 156"/>
            <p:cNvSpPr/>
            <p:nvPr/>
          </p:nvSpPr>
          <p:spPr>
            <a:xfrm>
              <a:off x="4139952" y="4184654"/>
              <a:ext cx="504056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8" name="Sun 4"/>
            <p:cNvSpPr/>
            <p:nvPr/>
          </p:nvSpPr>
          <p:spPr>
            <a:xfrm>
              <a:off x="3203848" y="1700808"/>
              <a:ext cx="3168352" cy="3348372"/>
            </a:xfrm>
            <a:prstGeom prst="sun">
              <a:avLst>
                <a:gd name="adj" fmla="val 21511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" name="Group 75"/>
          <p:cNvGrpSpPr/>
          <p:nvPr/>
        </p:nvGrpSpPr>
        <p:grpSpPr>
          <a:xfrm>
            <a:off x="3736641" y="3463366"/>
            <a:ext cx="549738" cy="199699"/>
            <a:chOff x="3736641" y="3463366"/>
            <a:chExt cx="549738" cy="199699"/>
          </a:xfrm>
        </p:grpSpPr>
        <p:sp>
          <p:nvSpPr>
            <p:cNvPr id="152" name="Oval 151"/>
            <p:cNvSpPr/>
            <p:nvPr/>
          </p:nvSpPr>
          <p:spPr>
            <a:xfrm>
              <a:off x="3736641" y="3463366"/>
              <a:ext cx="81704" cy="19969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3" name="Oval 152"/>
            <p:cNvSpPr/>
            <p:nvPr/>
          </p:nvSpPr>
          <p:spPr>
            <a:xfrm>
              <a:off x="4204675" y="3463366"/>
              <a:ext cx="81704" cy="19969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55" name="Freeform 154"/>
          <p:cNvSpPr/>
          <p:nvPr/>
        </p:nvSpPr>
        <p:spPr>
          <a:xfrm rot="3237366" flipV="1">
            <a:off x="4642268" y="2950377"/>
            <a:ext cx="689497" cy="88101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1" name="Freeform 110"/>
          <p:cNvSpPr/>
          <p:nvPr/>
        </p:nvSpPr>
        <p:spPr>
          <a:xfrm flipH="1">
            <a:off x="1408180" y="4833616"/>
            <a:ext cx="479697" cy="55510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2" name="Freeform 111"/>
          <p:cNvSpPr/>
          <p:nvPr/>
        </p:nvSpPr>
        <p:spPr>
          <a:xfrm>
            <a:off x="796995" y="4833616"/>
            <a:ext cx="453358" cy="55510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" name="Oval 62"/>
          <p:cNvSpPr/>
          <p:nvPr/>
        </p:nvSpPr>
        <p:spPr>
          <a:xfrm>
            <a:off x="3911228" y="4017764"/>
            <a:ext cx="216024" cy="28803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5" name="Oval 74"/>
          <p:cNvSpPr/>
          <p:nvPr/>
        </p:nvSpPr>
        <p:spPr>
          <a:xfrm>
            <a:off x="6732240" y="3933056"/>
            <a:ext cx="216024" cy="28803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5" name="Group 7"/>
          <p:cNvGrpSpPr/>
          <p:nvPr/>
        </p:nvGrpSpPr>
        <p:grpSpPr>
          <a:xfrm>
            <a:off x="-612576" y="4365104"/>
            <a:ext cx="8856984" cy="1800200"/>
            <a:chOff x="-396552" y="4005064"/>
            <a:chExt cx="9145016" cy="2160240"/>
          </a:xfrm>
        </p:grpSpPr>
        <p:sp>
          <p:nvSpPr>
            <p:cNvPr id="91" name="Rectangle 90"/>
            <p:cNvSpPr/>
            <p:nvPr/>
          </p:nvSpPr>
          <p:spPr>
            <a:xfrm>
              <a:off x="-180528" y="4365104"/>
              <a:ext cx="8640960" cy="1800200"/>
            </a:xfrm>
            <a:prstGeom prst="rect">
              <a:avLst/>
            </a:prstGeom>
            <a:solidFill>
              <a:srgbClr val="CCCC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2" name="Rectangle 91"/>
            <p:cNvSpPr/>
            <p:nvPr/>
          </p:nvSpPr>
          <p:spPr>
            <a:xfrm>
              <a:off x="-396552" y="4005064"/>
              <a:ext cx="9145016" cy="432048"/>
            </a:xfrm>
            <a:prstGeom prst="rect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6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>
                                      <p:cBhvr>
                                        <p:cTn id="7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" grpId="0" animBg="1"/>
      <p:bldP spid="155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Group 46"/>
          <p:cNvGrpSpPr/>
          <p:nvPr/>
        </p:nvGrpSpPr>
        <p:grpSpPr>
          <a:xfrm>
            <a:off x="-1476672" y="332656"/>
            <a:ext cx="11017224" cy="5040560"/>
            <a:chOff x="-1476672" y="332656"/>
            <a:chExt cx="11017224" cy="5040560"/>
          </a:xfrm>
        </p:grpSpPr>
        <p:cxnSp>
          <p:nvCxnSpPr>
            <p:cNvPr id="48" name="Straight Connector 6"/>
            <p:cNvCxnSpPr/>
            <p:nvPr/>
          </p:nvCxnSpPr>
          <p:spPr>
            <a:xfrm>
              <a:off x="-1476672" y="5373216"/>
              <a:ext cx="1101722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3" name="Group 14"/>
            <p:cNvGrpSpPr/>
            <p:nvPr/>
          </p:nvGrpSpPr>
          <p:grpSpPr>
            <a:xfrm>
              <a:off x="-1441176" y="332656"/>
              <a:ext cx="4824536" cy="4779912"/>
              <a:chOff x="-900608" y="-171400"/>
              <a:chExt cx="4824536" cy="4779912"/>
            </a:xfrm>
          </p:grpSpPr>
          <p:sp>
            <p:nvSpPr>
              <p:cNvPr id="54" name="Rectangle 53"/>
              <p:cNvSpPr/>
              <p:nvPr/>
            </p:nvSpPr>
            <p:spPr>
              <a:xfrm>
                <a:off x="3563888" y="-171400"/>
                <a:ext cx="360040" cy="4779912"/>
              </a:xfrm>
              <a:prstGeom prst="rect">
                <a:avLst/>
              </a:prstGeom>
              <a:solidFill>
                <a:srgbClr val="C0C0C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58" name="Group 10"/>
              <p:cNvGrpSpPr/>
              <p:nvPr/>
            </p:nvGrpSpPr>
            <p:grpSpPr>
              <a:xfrm>
                <a:off x="-900608" y="332656"/>
                <a:ext cx="4464496" cy="2952328"/>
                <a:chOff x="-900608" y="332656"/>
                <a:chExt cx="4464496" cy="2952328"/>
              </a:xfrm>
            </p:grpSpPr>
            <p:sp>
              <p:nvSpPr>
                <p:cNvPr id="62" name="Rectangle 2"/>
                <p:cNvSpPr/>
                <p:nvPr/>
              </p:nvSpPr>
              <p:spPr>
                <a:xfrm>
                  <a:off x="-900608" y="332656"/>
                  <a:ext cx="4464496" cy="2952328"/>
                </a:xfrm>
                <a:prstGeom prst="rect">
                  <a:avLst/>
                </a:prstGeom>
                <a:solidFill>
                  <a:srgbClr val="B2B2B2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63" name="Rounded Rectangle 3"/>
                <p:cNvSpPr/>
                <p:nvPr/>
              </p:nvSpPr>
              <p:spPr>
                <a:xfrm>
                  <a:off x="-756592" y="404664"/>
                  <a:ext cx="4248472" cy="2808312"/>
                </a:xfrm>
                <a:prstGeom prst="roundRect">
                  <a:avLst>
                    <a:gd name="adj" fmla="val 5992"/>
                  </a:avLst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59" name="Group 11"/>
              <p:cNvGrpSpPr/>
              <p:nvPr/>
            </p:nvGrpSpPr>
            <p:grpSpPr>
              <a:xfrm>
                <a:off x="-900608" y="1268760"/>
                <a:ext cx="4464496" cy="2952328"/>
                <a:chOff x="-900608" y="1268760"/>
                <a:chExt cx="4464496" cy="2952328"/>
              </a:xfrm>
            </p:grpSpPr>
            <p:sp>
              <p:nvSpPr>
                <p:cNvPr id="60" name="Rectangle 4"/>
                <p:cNvSpPr/>
                <p:nvPr/>
              </p:nvSpPr>
              <p:spPr>
                <a:xfrm>
                  <a:off x="-900608" y="1268760"/>
                  <a:ext cx="4464496" cy="2952328"/>
                </a:xfrm>
                <a:prstGeom prst="rect">
                  <a:avLst/>
                </a:prstGeom>
                <a:solidFill>
                  <a:srgbClr val="B2B2B2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61" name="Rounded Rectangle 60"/>
                <p:cNvSpPr/>
                <p:nvPr/>
              </p:nvSpPr>
              <p:spPr>
                <a:xfrm>
                  <a:off x="-756592" y="1340768"/>
                  <a:ext cx="4248472" cy="2808312"/>
                </a:xfrm>
                <a:prstGeom prst="roundRect">
                  <a:avLst>
                    <a:gd name="adj" fmla="val 5992"/>
                  </a:avLst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</p:grpSp>
      <p:sp>
        <p:nvSpPr>
          <p:cNvPr id="32" name="Freeform 31"/>
          <p:cNvSpPr/>
          <p:nvPr/>
        </p:nvSpPr>
        <p:spPr>
          <a:xfrm rot="4040003">
            <a:off x="1141767" y="3457742"/>
            <a:ext cx="740402" cy="101805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" name="Freeform 15"/>
          <p:cNvSpPr/>
          <p:nvPr/>
        </p:nvSpPr>
        <p:spPr>
          <a:xfrm rot="6619111" flipV="1">
            <a:off x="2809781" y="3431152"/>
            <a:ext cx="740402" cy="105709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7" name="Group 59"/>
          <p:cNvGrpSpPr/>
          <p:nvPr/>
        </p:nvGrpSpPr>
        <p:grpSpPr>
          <a:xfrm rot="11256126" flipH="1" flipV="1">
            <a:off x="2602756" y="2782333"/>
            <a:ext cx="1171939" cy="788112"/>
            <a:chOff x="-333721" y="835738"/>
            <a:chExt cx="2836640" cy="1893885"/>
          </a:xfrm>
          <a:solidFill>
            <a:srgbClr val="3399FF"/>
          </a:solidFill>
        </p:grpSpPr>
        <p:sp>
          <p:nvSpPr>
            <p:cNvPr id="35" name="Freeform 34"/>
            <p:cNvSpPr/>
            <p:nvPr/>
          </p:nvSpPr>
          <p:spPr>
            <a:xfrm rot="13838807" flipH="1">
              <a:off x="137656" y="364361"/>
              <a:ext cx="1893885" cy="283664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1000416"/>
                <a:gd name="connsiteX1" fmla="*/ 239713 w 777479"/>
                <a:gd name="connsiteY1" fmla="*/ 381071 h 1000416"/>
                <a:gd name="connsiteX2" fmla="*/ 82550 w 777479"/>
                <a:gd name="connsiteY2" fmla="*/ 476321 h 1000416"/>
                <a:gd name="connsiteX3" fmla="*/ 3969 w 777479"/>
                <a:gd name="connsiteY3" fmla="*/ 614433 h 1000416"/>
                <a:gd name="connsiteX4" fmla="*/ 106363 w 777479"/>
                <a:gd name="connsiteY4" fmla="*/ 628721 h 1000416"/>
                <a:gd name="connsiteX5" fmla="*/ 254000 w 777479"/>
                <a:gd name="connsiteY5" fmla="*/ 526327 h 1000416"/>
                <a:gd name="connsiteX6" fmla="*/ 261144 w 777479"/>
                <a:gd name="connsiteY6" fmla="*/ 538233 h 1000416"/>
                <a:gd name="connsiteX7" fmla="*/ 223044 w 777479"/>
                <a:gd name="connsiteY7" fmla="*/ 673964 h 1000416"/>
                <a:gd name="connsiteX8" fmla="*/ 198834 w 777479"/>
                <a:gd name="connsiteY8" fmla="*/ 800171 h 1000416"/>
                <a:gd name="connsiteX9" fmla="*/ 248147 w 777479"/>
                <a:gd name="connsiteY9" fmla="*/ 890286 h 1000416"/>
                <a:gd name="connsiteX10" fmla="*/ 335682 w 777479"/>
                <a:gd name="connsiteY10" fmla="*/ 748552 h 1000416"/>
                <a:gd name="connsiteX11" fmla="*/ 368300 w 777479"/>
                <a:gd name="connsiteY11" fmla="*/ 628720 h 1000416"/>
                <a:gd name="connsiteX12" fmla="*/ 375444 w 777479"/>
                <a:gd name="connsiteY12" fmla="*/ 695396 h 1000416"/>
                <a:gd name="connsiteX13" fmla="*/ 391828 w 777479"/>
                <a:gd name="connsiteY13" fmla="*/ 751222 h 1000416"/>
                <a:gd name="connsiteX14" fmla="*/ 451644 w 777479"/>
                <a:gd name="connsiteY14" fmla="*/ 974002 h 1000416"/>
                <a:gd name="connsiteX15" fmla="*/ 504032 w 777479"/>
                <a:gd name="connsiteY15" fmla="*/ 909708 h 1000416"/>
                <a:gd name="connsiteX16" fmla="*/ 504032 w 777479"/>
                <a:gd name="connsiteY16" fmla="*/ 669201 h 1000416"/>
                <a:gd name="connsiteX17" fmla="*/ 527844 w 777479"/>
                <a:gd name="connsiteY17" fmla="*/ 783502 h 1000416"/>
                <a:gd name="connsiteX18" fmla="*/ 573088 w 777479"/>
                <a:gd name="connsiteY18" fmla="*/ 881133 h 1000416"/>
                <a:gd name="connsiteX19" fmla="*/ 625475 w 777479"/>
                <a:gd name="connsiteY19" fmla="*/ 902564 h 1000416"/>
                <a:gd name="connsiteX20" fmla="*/ 662013 w 777479"/>
                <a:gd name="connsiteY20" fmla="*/ 845613 h 1000416"/>
                <a:gd name="connsiteX21" fmla="*/ 644525 w 777479"/>
                <a:gd name="connsiteY21" fmla="*/ 723971 h 1000416"/>
                <a:gd name="connsiteX22" fmla="*/ 632619 w 777479"/>
                <a:gd name="connsiteY22" fmla="*/ 647771 h 1000416"/>
                <a:gd name="connsiteX23" fmla="*/ 718344 w 777479"/>
                <a:gd name="connsiteY23" fmla="*/ 797789 h 1000416"/>
                <a:gd name="connsiteX24" fmla="*/ 770732 w 777479"/>
                <a:gd name="connsiteY24" fmla="*/ 776358 h 1000416"/>
                <a:gd name="connsiteX25" fmla="*/ 758825 w 777479"/>
                <a:gd name="connsiteY25" fmla="*/ 635864 h 1000416"/>
                <a:gd name="connsiteX26" fmla="*/ 668338 w 777479"/>
                <a:gd name="connsiteY26" fmla="*/ 464414 h 1000416"/>
                <a:gd name="connsiteX27" fmla="*/ 577964 w 777479"/>
                <a:gd name="connsiteY27" fmla="*/ 0 h 1000416"/>
                <a:gd name="connsiteX0" fmla="*/ 224488 w 777479"/>
                <a:gd name="connsiteY0" fmla="*/ 79294 h 935141"/>
                <a:gd name="connsiteX1" fmla="*/ 239713 w 777479"/>
                <a:gd name="connsiteY1" fmla="*/ 381071 h 935141"/>
                <a:gd name="connsiteX2" fmla="*/ 82550 w 777479"/>
                <a:gd name="connsiteY2" fmla="*/ 476321 h 935141"/>
                <a:gd name="connsiteX3" fmla="*/ 3969 w 777479"/>
                <a:gd name="connsiteY3" fmla="*/ 614433 h 935141"/>
                <a:gd name="connsiteX4" fmla="*/ 106363 w 777479"/>
                <a:gd name="connsiteY4" fmla="*/ 628721 h 935141"/>
                <a:gd name="connsiteX5" fmla="*/ 254000 w 777479"/>
                <a:gd name="connsiteY5" fmla="*/ 526327 h 935141"/>
                <a:gd name="connsiteX6" fmla="*/ 261144 w 777479"/>
                <a:gd name="connsiteY6" fmla="*/ 538233 h 935141"/>
                <a:gd name="connsiteX7" fmla="*/ 223044 w 777479"/>
                <a:gd name="connsiteY7" fmla="*/ 673964 h 935141"/>
                <a:gd name="connsiteX8" fmla="*/ 198834 w 777479"/>
                <a:gd name="connsiteY8" fmla="*/ 800171 h 935141"/>
                <a:gd name="connsiteX9" fmla="*/ 248147 w 777479"/>
                <a:gd name="connsiteY9" fmla="*/ 890286 h 935141"/>
                <a:gd name="connsiteX10" fmla="*/ 335682 w 777479"/>
                <a:gd name="connsiteY10" fmla="*/ 748552 h 935141"/>
                <a:gd name="connsiteX11" fmla="*/ 368300 w 777479"/>
                <a:gd name="connsiteY11" fmla="*/ 628720 h 935141"/>
                <a:gd name="connsiteX12" fmla="*/ 375444 w 777479"/>
                <a:gd name="connsiteY12" fmla="*/ 695396 h 935141"/>
                <a:gd name="connsiteX13" fmla="*/ 391828 w 777479"/>
                <a:gd name="connsiteY13" fmla="*/ 751222 h 935141"/>
                <a:gd name="connsiteX14" fmla="*/ 465593 w 777479"/>
                <a:gd name="connsiteY14" fmla="*/ 821799 h 935141"/>
                <a:gd name="connsiteX15" fmla="*/ 504032 w 777479"/>
                <a:gd name="connsiteY15" fmla="*/ 909708 h 935141"/>
                <a:gd name="connsiteX16" fmla="*/ 504032 w 777479"/>
                <a:gd name="connsiteY16" fmla="*/ 669201 h 935141"/>
                <a:gd name="connsiteX17" fmla="*/ 527844 w 777479"/>
                <a:gd name="connsiteY17" fmla="*/ 783502 h 935141"/>
                <a:gd name="connsiteX18" fmla="*/ 573088 w 777479"/>
                <a:gd name="connsiteY18" fmla="*/ 881133 h 935141"/>
                <a:gd name="connsiteX19" fmla="*/ 625475 w 777479"/>
                <a:gd name="connsiteY19" fmla="*/ 902564 h 935141"/>
                <a:gd name="connsiteX20" fmla="*/ 662013 w 777479"/>
                <a:gd name="connsiteY20" fmla="*/ 845613 h 935141"/>
                <a:gd name="connsiteX21" fmla="*/ 644525 w 777479"/>
                <a:gd name="connsiteY21" fmla="*/ 723971 h 935141"/>
                <a:gd name="connsiteX22" fmla="*/ 632619 w 777479"/>
                <a:gd name="connsiteY22" fmla="*/ 647771 h 935141"/>
                <a:gd name="connsiteX23" fmla="*/ 718344 w 777479"/>
                <a:gd name="connsiteY23" fmla="*/ 797789 h 935141"/>
                <a:gd name="connsiteX24" fmla="*/ 770732 w 777479"/>
                <a:gd name="connsiteY24" fmla="*/ 776358 h 935141"/>
                <a:gd name="connsiteX25" fmla="*/ 758825 w 777479"/>
                <a:gd name="connsiteY25" fmla="*/ 635864 h 935141"/>
                <a:gd name="connsiteX26" fmla="*/ 668338 w 777479"/>
                <a:gd name="connsiteY26" fmla="*/ 464414 h 935141"/>
                <a:gd name="connsiteX27" fmla="*/ 577964 w 777479"/>
                <a:gd name="connsiteY27" fmla="*/ 0 h 935141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65593 w 777479"/>
                <a:gd name="connsiteY14" fmla="*/ 821799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77734 w 777479"/>
                <a:gd name="connsiteY16" fmla="*/ 72545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89875 w 777479"/>
                <a:gd name="connsiteY16" fmla="*/ 62911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10121"/>
                <a:gd name="connsiteX1" fmla="*/ 239713 w 777479"/>
                <a:gd name="connsiteY1" fmla="*/ 381071 h 910121"/>
                <a:gd name="connsiteX2" fmla="*/ 82550 w 777479"/>
                <a:gd name="connsiteY2" fmla="*/ 476321 h 910121"/>
                <a:gd name="connsiteX3" fmla="*/ 3969 w 777479"/>
                <a:gd name="connsiteY3" fmla="*/ 614433 h 910121"/>
                <a:gd name="connsiteX4" fmla="*/ 106363 w 777479"/>
                <a:gd name="connsiteY4" fmla="*/ 628721 h 910121"/>
                <a:gd name="connsiteX5" fmla="*/ 254000 w 777479"/>
                <a:gd name="connsiteY5" fmla="*/ 526327 h 910121"/>
                <a:gd name="connsiteX6" fmla="*/ 261144 w 777479"/>
                <a:gd name="connsiteY6" fmla="*/ 538233 h 910121"/>
                <a:gd name="connsiteX7" fmla="*/ 223044 w 777479"/>
                <a:gd name="connsiteY7" fmla="*/ 673964 h 910121"/>
                <a:gd name="connsiteX8" fmla="*/ 198834 w 777479"/>
                <a:gd name="connsiteY8" fmla="*/ 800171 h 910121"/>
                <a:gd name="connsiteX9" fmla="*/ 248147 w 777479"/>
                <a:gd name="connsiteY9" fmla="*/ 890286 h 910121"/>
                <a:gd name="connsiteX10" fmla="*/ 335682 w 777479"/>
                <a:gd name="connsiteY10" fmla="*/ 748552 h 910121"/>
                <a:gd name="connsiteX11" fmla="*/ 368300 w 777479"/>
                <a:gd name="connsiteY11" fmla="*/ 628720 h 910121"/>
                <a:gd name="connsiteX12" fmla="*/ 381480 w 777479"/>
                <a:gd name="connsiteY12" fmla="*/ 669351 h 910121"/>
                <a:gd name="connsiteX13" fmla="*/ 395874 w 777479"/>
                <a:gd name="connsiteY13" fmla="*/ 719109 h 910121"/>
                <a:gd name="connsiteX14" fmla="*/ 432757 w 777479"/>
                <a:gd name="connsiteY14" fmla="*/ 754397 h 910121"/>
                <a:gd name="connsiteX15" fmla="*/ 463340 w 777479"/>
                <a:gd name="connsiteY15" fmla="*/ 675701 h 910121"/>
                <a:gd name="connsiteX16" fmla="*/ 489875 w 777479"/>
                <a:gd name="connsiteY16" fmla="*/ 629119 h 910121"/>
                <a:gd name="connsiteX17" fmla="*/ 504032 w 777479"/>
                <a:gd name="connsiteY17" fmla="*/ 669201 h 910121"/>
                <a:gd name="connsiteX18" fmla="*/ 518664 w 777479"/>
                <a:gd name="connsiteY18" fmla="*/ 728634 h 910121"/>
                <a:gd name="connsiteX19" fmla="*/ 573088 w 777479"/>
                <a:gd name="connsiteY19" fmla="*/ 881133 h 910121"/>
                <a:gd name="connsiteX20" fmla="*/ 625475 w 777479"/>
                <a:gd name="connsiteY20" fmla="*/ 902564 h 910121"/>
                <a:gd name="connsiteX21" fmla="*/ 662013 w 777479"/>
                <a:gd name="connsiteY21" fmla="*/ 845613 h 910121"/>
                <a:gd name="connsiteX22" fmla="*/ 644525 w 777479"/>
                <a:gd name="connsiteY22" fmla="*/ 723971 h 910121"/>
                <a:gd name="connsiteX23" fmla="*/ 632619 w 777479"/>
                <a:gd name="connsiteY23" fmla="*/ 647771 h 910121"/>
                <a:gd name="connsiteX24" fmla="*/ 718344 w 777479"/>
                <a:gd name="connsiteY24" fmla="*/ 797789 h 910121"/>
                <a:gd name="connsiteX25" fmla="*/ 770732 w 777479"/>
                <a:gd name="connsiteY25" fmla="*/ 776358 h 910121"/>
                <a:gd name="connsiteX26" fmla="*/ 758825 w 777479"/>
                <a:gd name="connsiteY26" fmla="*/ 635864 h 910121"/>
                <a:gd name="connsiteX27" fmla="*/ 668338 w 777479"/>
                <a:gd name="connsiteY27" fmla="*/ 464414 h 910121"/>
                <a:gd name="connsiteX28" fmla="*/ 577964 w 777479"/>
                <a:gd name="connsiteY28" fmla="*/ 0 h 910121"/>
                <a:gd name="connsiteX0" fmla="*/ 224488 w 777479"/>
                <a:gd name="connsiteY0" fmla="*/ 79294 h 916179"/>
                <a:gd name="connsiteX1" fmla="*/ 239713 w 777479"/>
                <a:gd name="connsiteY1" fmla="*/ 381071 h 916179"/>
                <a:gd name="connsiteX2" fmla="*/ 82550 w 777479"/>
                <a:gd name="connsiteY2" fmla="*/ 476321 h 916179"/>
                <a:gd name="connsiteX3" fmla="*/ 3969 w 777479"/>
                <a:gd name="connsiteY3" fmla="*/ 614433 h 916179"/>
                <a:gd name="connsiteX4" fmla="*/ 106363 w 777479"/>
                <a:gd name="connsiteY4" fmla="*/ 628721 h 916179"/>
                <a:gd name="connsiteX5" fmla="*/ 254000 w 777479"/>
                <a:gd name="connsiteY5" fmla="*/ 526327 h 916179"/>
                <a:gd name="connsiteX6" fmla="*/ 261144 w 777479"/>
                <a:gd name="connsiteY6" fmla="*/ 538233 h 916179"/>
                <a:gd name="connsiteX7" fmla="*/ 223044 w 777479"/>
                <a:gd name="connsiteY7" fmla="*/ 673964 h 916179"/>
                <a:gd name="connsiteX8" fmla="*/ 198834 w 777479"/>
                <a:gd name="connsiteY8" fmla="*/ 800171 h 916179"/>
                <a:gd name="connsiteX9" fmla="*/ 248147 w 777479"/>
                <a:gd name="connsiteY9" fmla="*/ 890286 h 916179"/>
                <a:gd name="connsiteX10" fmla="*/ 335682 w 777479"/>
                <a:gd name="connsiteY10" fmla="*/ 748552 h 916179"/>
                <a:gd name="connsiteX11" fmla="*/ 368300 w 777479"/>
                <a:gd name="connsiteY11" fmla="*/ 628720 h 916179"/>
                <a:gd name="connsiteX12" fmla="*/ 381480 w 777479"/>
                <a:gd name="connsiteY12" fmla="*/ 669351 h 916179"/>
                <a:gd name="connsiteX13" fmla="*/ 395874 w 777479"/>
                <a:gd name="connsiteY13" fmla="*/ 719109 h 916179"/>
                <a:gd name="connsiteX14" fmla="*/ 432757 w 777479"/>
                <a:gd name="connsiteY14" fmla="*/ 754397 h 916179"/>
                <a:gd name="connsiteX15" fmla="*/ 463340 w 777479"/>
                <a:gd name="connsiteY15" fmla="*/ 675701 h 916179"/>
                <a:gd name="connsiteX16" fmla="*/ 489875 w 777479"/>
                <a:gd name="connsiteY16" fmla="*/ 629119 h 916179"/>
                <a:gd name="connsiteX17" fmla="*/ 504032 w 777479"/>
                <a:gd name="connsiteY17" fmla="*/ 669201 h 916179"/>
                <a:gd name="connsiteX18" fmla="*/ 518664 w 777479"/>
                <a:gd name="connsiteY18" fmla="*/ 728634 h 916179"/>
                <a:gd name="connsiteX19" fmla="*/ 555548 w 777479"/>
                <a:gd name="connsiteY19" fmla="*/ 763923 h 916179"/>
                <a:gd name="connsiteX20" fmla="*/ 625475 w 777479"/>
                <a:gd name="connsiteY20" fmla="*/ 902564 h 916179"/>
                <a:gd name="connsiteX21" fmla="*/ 662013 w 777479"/>
                <a:gd name="connsiteY21" fmla="*/ 845613 h 916179"/>
                <a:gd name="connsiteX22" fmla="*/ 644525 w 777479"/>
                <a:gd name="connsiteY22" fmla="*/ 723971 h 916179"/>
                <a:gd name="connsiteX23" fmla="*/ 632619 w 777479"/>
                <a:gd name="connsiteY23" fmla="*/ 647771 h 916179"/>
                <a:gd name="connsiteX24" fmla="*/ 718344 w 777479"/>
                <a:gd name="connsiteY24" fmla="*/ 797789 h 916179"/>
                <a:gd name="connsiteX25" fmla="*/ 770732 w 777479"/>
                <a:gd name="connsiteY25" fmla="*/ 776358 h 916179"/>
                <a:gd name="connsiteX26" fmla="*/ 758825 w 777479"/>
                <a:gd name="connsiteY26" fmla="*/ 635864 h 916179"/>
                <a:gd name="connsiteX27" fmla="*/ 668338 w 777479"/>
                <a:gd name="connsiteY27" fmla="*/ 464414 h 916179"/>
                <a:gd name="connsiteX28" fmla="*/ 577964 w 777479"/>
                <a:gd name="connsiteY28" fmla="*/ 0 h 91617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62013 w 777479"/>
                <a:gd name="connsiteY21" fmla="*/ 845613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32619 w 777479"/>
                <a:gd name="connsiteY22" fmla="*/ 647771 h 898889"/>
                <a:gd name="connsiteX23" fmla="*/ 718344 w 777479"/>
                <a:gd name="connsiteY23" fmla="*/ 797789 h 898889"/>
                <a:gd name="connsiteX24" fmla="*/ 770732 w 777479"/>
                <a:gd name="connsiteY24" fmla="*/ 776358 h 898889"/>
                <a:gd name="connsiteX25" fmla="*/ 758825 w 777479"/>
                <a:gd name="connsiteY25" fmla="*/ 635864 h 898889"/>
                <a:gd name="connsiteX26" fmla="*/ 668338 w 777479"/>
                <a:gd name="connsiteY26" fmla="*/ 464414 h 898889"/>
                <a:gd name="connsiteX27" fmla="*/ 577964 w 777479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18344 w 764914"/>
                <a:gd name="connsiteY23" fmla="*/ 797789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45501 w 764914"/>
                <a:gd name="connsiteY21" fmla="*/ 706047 h 898889"/>
                <a:gd name="connsiteX22" fmla="*/ 631107 w 764914"/>
                <a:gd name="connsiteY22" fmla="*/ 656289 h 898889"/>
                <a:gd name="connsiteX23" fmla="*/ 632619 w 764914"/>
                <a:gd name="connsiteY23" fmla="*/ 647771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4914" h="89888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0667" y="641920"/>
                    <a:pt x="368300" y="628720"/>
                  </a:cubicBezTo>
                  <a:cubicBezTo>
                    <a:pt x="375933" y="615520"/>
                    <a:pt x="376884" y="654286"/>
                    <a:pt x="381480" y="669351"/>
                  </a:cubicBezTo>
                  <a:cubicBezTo>
                    <a:pt x="386076" y="684416"/>
                    <a:pt x="386653" y="710287"/>
                    <a:pt x="395874" y="719109"/>
                  </a:cubicBezTo>
                  <a:cubicBezTo>
                    <a:pt x="405095" y="727931"/>
                    <a:pt x="422486" y="726578"/>
                    <a:pt x="436804" y="722284"/>
                  </a:cubicBezTo>
                  <a:cubicBezTo>
                    <a:pt x="451122" y="717990"/>
                    <a:pt x="472936" y="708874"/>
                    <a:pt x="481781" y="693346"/>
                  </a:cubicBezTo>
                  <a:cubicBezTo>
                    <a:pt x="490626" y="677818"/>
                    <a:pt x="486167" y="633143"/>
                    <a:pt x="489875" y="629119"/>
                  </a:cubicBezTo>
                  <a:cubicBezTo>
                    <a:pt x="493584" y="625095"/>
                    <a:pt x="498559" y="657967"/>
                    <a:pt x="504032" y="669201"/>
                  </a:cubicBezTo>
                  <a:cubicBezTo>
                    <a:pt x="509505" y="680435"/>
                    <a:pt x="513451" y="686086"/>
                    <a:pt x="522711" y="696521"/>
                  </a:cubicBezTo>
                  <a:cubicBezTo>
                    <a:pt x="531971" y="706956"/>
                    <a:pt x="546626" y="725398"/>
                    <a:pt x="559595" y="731809"/>
                  </a:cubicBezTo>
                  <a:cubicBezTo>
                    <a:pt x="572564" y="738220"/>
                    <a:pt x="586206" y="739279"/>
                    <a:pt x="600524" y="734985"/>
                  </a:cubicBezTo>
                  <a:cubicBezTo>
                    <a:pt x="614842" y="730691"/>
                    <a:pt x="640404" y="719163"/>
                    <a:pt x="645501" y="706047"/>
                  </a:cubicBezTo>
                  <a:cubicBezTo>
                    <a:pt x="650598" y="692931"/>
                    <a:pt x="633254" y="666002"/>
                    <a:pt x="631107" y="656289"/>
                  </a:cubicBezTo>
                  <a:cubicBezTo>
                    <a:pt x="628960" y="646576"/>
                    <a:pt x="620325" y="636008"/>
                    <a:pt x="632619" y="647771"/>
                  </a:cubicBezTo>
                  <a:cubicBezTo>
                    <a:pt x="644913" y="659534"/>
                    <a:pt x="683839" y="728850"/>
                    <a:pt x="704873" y="726866"/>
                  </a:cubicBezTo>
                  <a:cubicBezTo>
                    <a:pt x="725907" y="724882"/>
                    <a:pt x="764914" y="679606"/>
                    <a:pt x="758825" y="635864"/>
                  </a:cubicBezTo>
                  <a:cubicBezTo>
                    <a:pt x="752736" y="592122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1139431" y="1344988"/>
              <a:ext cx="524655" cy="397240"/>
            </a:xfrm>
            <a:custGeom>
              <a:avLst/>
              <a:gdLst>
                <a:gd name="connsiteX0" fmla="*/ 374755 w 524656"/>
                <a:gd name="connsiteY0" fmla="*/ 0 h 397240"/>
                <a:gd name="connsiteX1" fmla="*/ 74951 w 524656"/>
                <a:gd name="connsiteY1" fmla="*/ 179882 h 397240"/>
                <a:gd name="connsiteX2" fmla="*/ 74951 w 524656"/>
                <a:gd name="connsiteY2" fmla="*/ 389745 h 397240"/>
                <a:gd name="connsiteX3" fmla="*/ 524656 w 524656"/>
                <a:gd name="connsiteY3" fmla="*/ 224853 h 39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656" h="397240">
                  <a:moveTo>
                    <a:pt x="374755" y="0"/>
                  </a:moveTo>
                  <a:cubicBezTo>
                    <a:pt x="249836" y="57462"/>
                    <a:pt x="124918" y="114925"/>
                    <a:pt x="74951" y="179882"/>
                  </a:cubicBezTo>
                  <a:cubicBezTo>
                    <a:pt x="24984" y="244839"/>
                    <a:pt x="0" y="382250"/>
                    <a:pt x="74951" y="389745"/>
                  </a:cubicBezTo>
                  <a:cubicBezTo>
                    <a:pt x="149902" y="397240"/>
                    <a:pt x="337279" y="311046"/>
                    <a:pt x="524656" y="224853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Freeform 36"/>
            <p:cNvSpPr/>
            <p:nvPr/>
          </p:nvSpPr>
          <p:spPr>
            <a:xfrm>
              <a:off x="1331804" y="1554853"/>
              <a:ext cx="572124" cy="389743"/>
            </a:xfrm>
            <a:custGeom>
              <a:avLst/>
              <a:gdLst>
                <a:gd name="connsiteX0" fmla="*/ 347273 w 572125"/>
                <a:gd name="connsiteY0" fmla="*/ 0 h 389744"/>
                <a:gd name="connsiteX1" fmla="*/ 32479 w 572125"/>
                <a:gd name="connsiteY1" fmla="*/ 254832 h 389744"/>
                <a:gd name="connsiteX2" fmla="*/ 152400 w 572125"/>
                <a:gd name="connsiteY2" fmla="*/ 389744 h 389744"/>
                <a:gd name="connsiteX3" fmla="*/ 572125 w 572125"/>
                <a:gd name="connsiteY3" fmla="*/ 254832 h 38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125" h="389744">
                  <a:moveTo>
                    <a:pt x="347273" y="0"/>
                  </a:moveTo>
                  <a:cubicBezTo>
                    <a:pt x="206115" y="94937"/>
                    <a:pt x="64958" y="189875"/>
                    <a:pt x="32479" y="254832"/>
                  </a:cubicBezTo>
                  <a:cubicBezTo>
                    <a:pt x="0" y="319789"/>
                    <a:pt x="62459" y="389744"/>
                    <a:pt x="152400" y="389744"/>
                  </a:cubicBezTo>
                  <a:cubicBezTo>
                    <a:pt x="242341" y="389744"/>
                    <a:pt x="407233" y="322288"/>
                    <a:pt x="572125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Freeform 37"/>
            <p:cNvSpPr/>
            <p:nvPr/>
          </p:nvSpPr>
          <p:spPr>
            <a:xfrm>
              <a:off x="1585626" y="1793550"/>
              <a:ext cx="354767" cy="269821"/>
            </a:xfrm>
            <a:custGeom>
              <a:avLst/>
              <a:gdLst>
                <a:gd name="connsiteX0" fmla="*/ 294807 w 354768"/>
                <a:gd name="connsiteY0" fmla="*/ 0 h 269822"/>
                <a:gd name="connsiteX1" fmla="*/ 39974 w 354768"/>
                <a:gd name="connsiteY1" fmla="*/ 74950 h 269822"/>
                <a:gd name="connsiteX2" fmla="*/ 54965 w 354768"/>
                <a:gd name="connsiteY2" fmla="*/ 239842 h 269822"/>
                <a:gd name="connsiteX3" fmla="*/ 354768 w 354768"/>
                <a:gd name="connsiteY3" fmla="*/ 254832 h 26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768" h="269822">
                  <a:moveTo>
                    <a:pt x="294807" y="0"/>
                  </a:moveTo>
                  <a:cubicBezTo>
                    <a:pt x="187377" y="17488"/>
                    <a:pt x="79948" y="34976"/>
                    <a:pt x="39974" y="74950"/>
                  </a:cubicBezTo>
                  <a:cubicBezTo>
                    <a:pt x="0" y="114924"/>
                    <a:pt x="2499" y="209862"/>
                    <a:pt x="54965" y="239842"/>
                  </a:cubicBezTo>
                  <a:cubicBezTo>
                    <a:pt x="107431" y="269822"/>
                    <a:pt x="231099" y="262327"/>
                    <a:pt x="354768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" name="Rounded Rectangle 1"/>
          <p:cNvSpPr/>
          <p:nvPr/>
        </p:nvSpPr>
        <p:spPr>
          <a:xfrm>
            <a:off x="4067944" y="188640"/>
            <a:ext cx="4824536" cy="3672408"/>
          </a:xfrm>
          <a:prstGeom prst="roundRect">
            <a:avLst>
              <a:gd name="adj" fmla="val 6871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" name="Freeform 10"/>
          <p:cNvSpPr/>
          <p:nvPr/>
        </p:nvSpPr>
        <p:spPr>
          <a:xfrm>
            <a:off x="1369740" y="3429000"/>
            <a:ext cx="504056" cy="906811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Freeform 11"/>
          <p:cNvSpPr/>
          <p:nvPr/>
        </p:nvSpPr>
        <p:spPr>
          <a:xfrm flipH="1">
            <a:off x="2771800" y="3429000"/>
            <a:ext cx="494275" cy="906811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" name="Group 25"/>
          <p:cNvGrpSpPr/>
          <p:nvPr/>
        </p:nvGrpSpPr>
        <p:grpSpPr>
          <a:xfrm>
            <a:off x="1657913" y="5352488"/>
            <a:ext cx="1312072" cy="777727"/>
            <a:chOff x="1657913" y="5352488"/>
            <a:chExt cx="1312072" cy="777727"/>
          </a:xfrm>
        </p:grpSpPr>
        <p:sp>
          <p:nvSpPr>
            <p:cNvPr id="13" name="Freeform 12"/>
            <p:cNvSpPr/>
            <p:nvPr/>
          </p:nvSpPr>
          <p:spPr>
            <a:xfrm>
              <a:off x="1657913" y="5352488"/>
              <a:ext cx="600514" cy="77772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Freeform 13"/>
            <p:cNvSpPr/>
            <p:nvPr/>
          </p:nvSpPr>
          <p:spPr>
            <a:xfrm flipH="1">
              <a:off x="2402443" y="5352488"/>
              <a:ext cx="567542" cy="77772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7" name="Group 26"/>
          <p:cNvGrpSpPr/>
          <p:nvPr/>
        </p:nvGrpSpPr>
        <p:grpSpPr>
          <a:xfrm>
            <a:off x="1788747" y="2203860"/>
            <a:ext cx="1080120" cy="3314375"/>
            <a:chOff x="1788747" y="2203860"/>
            <a:chExt cx="1080120" cy="3314375"/>
          </a:xfrm>
        </p:grpSpPr>
        <p:sp>
          <p:nvSpPr>
            <p:cNvPr id="15" name="Rounded Rectangle 14"/>
            <p:cNvSpPr/>
            <p:nvPr/>
          </p:nvSpPr>
          <p:spPr>
            <a:xfrm>
              <a:off x="1788747" y="2203860"/>
              <a:ext cx="1080120" cy="3314375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Chord 7"/>
            <p:cNvSpPr/>
            <p:nvPr/>
          </p:nvSpPr>
          <p:spPr>
            <a:xfrm>
              <a:off x="2138779" y="3078960"/>
              <a:ext cx="357039" cy="28821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1" name="Group 21"/>
          <p:cNvGrpSpPr/>
          <p:nvPr/>
        </p:nvGrpSpPr>
        <p:grpSpPr>
          <a:xfrm>
            <a:off x="2138779" y="2765563"/>
            <a:ext cx="360040" cy="216024"/>
            <a:chOff x="3275856" y="2564904"/>
            <a:chExt cx="360040" cy="216161"/>
          </a:xfrm>
        </p:grpSpPr>
        <p:sp>
          <p:nvSpPr>
            <p:cNvPr id="24" name="Oval 23"/>
            <p:cNvSpPr/>
            <p:nvPr/>
          </p:nvSpPr>
          <p:spPr>
            <a:xfrm>
              <a:off x="3275856" y="2564904"/>
              <a:ext cx="51006" cy="21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Oval 24"/>
            <p:cNvSpPr/>
            <p:nvPr/>
          </p:nvSpPr>
          <p:spPr>
            <a:xfrm>
              <a:off x="3584890" y="2564904"/>
              <a:ext cx="51006" cy="21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9" name="Arc 18"/>
          <p:cNvSpPr/>
          <p:nvPr/>
        </p:nvSpPr>
        <p:spPr>
          <a:xfrm>
            <a:off x="2062209" y="3537927"/>
            <a:ext cx="493313" cy="539616"/>
          </a:xfrm>
          <a:prstGeom prst="arc">
            <a:avLst>
              <a:gd name="adj1" fmla="val 11462497"/>
              <a:gd name="adj2" fmla="val 20804614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6" name="Group 30"/>
          <p:cNvGrpSpPr/>
          <p:nvPr/>
        </p:nvGrpSpPr>
        <p:grpSpPr>
          <a:xfrm>
            <a:off x="2051720" y="2636267"/>
            <a:ext cx="504056" cy="72008"/>
            <a:chOff x="3347864" y="2492896"/>
            <a:chExt cx="665183" cy="144016"/>
          </a:xfrm>
        </p:grpSpPr>
        <p:cxnSp>
          <p:nvCxnSpPr>
            <p:cNvPr id="22" name="Straight Connector 21"/>
            <p:cNvCxnSpPr/>
            <p:nvPr/>
          </p:nvCxnSpPr>
          <p:spPr>
            <a:xfrm>
              <a:off x="334786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 flipV="1">
              <a:off x="3797023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" name="Group 42"/>
          <p:cNvGrpSpPr/>
          <p:nvPr/>
        </p:nvGrpSpPr>
        <p:grpSpPr>
          <a:xfrm>
            <a:off x="4211960" y="395953"/>
            <a:ext cx="4320480" cy="2753726"/>
            <a:chOff x="4211960" y="395953"/>
            <a:chExt cx="4320480" cy="2753726"/>
          </a:xfrm>
        </p:grpSpPr>
        <p:sp>
          <p:nvSpPr>
            <p:cNvPr id="28" name="TextBox 27"/>
            <p:cNvSpPr txBox="1"/>
            <p:nvPr/>
          </p:nvSpPr>
          <p:spPr>
            <a:xfrm>
              <a:off x="4572000" y="828001"/>
              <a:ext cx="252028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3200" b="1" dirty="0" smtClean="0">
                  <a:latin typeface="Consolas" pitchFamily="49" charset="0"/>
                  <a:cs typeface="Consolas" pitchFamily="49" charset="0"/>
                </a:rPr>
                <a:t>MAARTEN</a:t>
              </a:r>
              <a:endParaRPr lang="en-GB" sz="3200" b="1" dirty="0">
                <a:latin typeface="Consolas" pitchFamily="49" charset="0"/>
                <a:cs typeface="Consolas" pitchFamily="49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5652120" y="2123500"/>
              <a:ext cx="252028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3200" b="1" dirty="0" smtClean="0">
                  <a:latin typeface="Consolas" pitchFamily="49" charset="0"/>
                  <a:cs typeface="Consolas" pitchFamily="49" charset="0"/>
                </a:rPr>
                <a:t>AMBAUM</a:t>
              </a:r>
              <a:endParaRPr lang="en-GB" sz="3200" b="1" dirty="0">
                <a:latin typeface="Consolas" pitchFamily="49" charset="0"/>
                <a:cs typeface="Consolas" pitchFamily="49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4932040" y="1268760"/>
              <a:ext cx="316835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3200" b="1" dirty="0" smtClean="0">
                  <a:latin typeface="Consolas" pitchFamily="49" charset="0"/>
                  <a:cs typeface="Consolas" pitchFamily="49" charset="0"/>
                </a:rPr>
                <a:t>HATMOSPHERIC</a:t>
              </a:r>
              <a:endParaRPr lang="en-GB" sz="3200" b="1" dirty="0">
                <a:latin typeface="Consolas" pitchFamily="49" charset="0"/>
                <a:cs typeface="Consolas" pitchFamily="49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5292080" y="1692097"/>
              <a:ext cx="252028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3200" b="1" dirty="0" smtClean="0">
                  <a:latin typeface="Consolas" pitchFamily="49" charset="0"/>
                  <a:cs typeface="Consolas" pitchFamily="49" charset="0"/>
                </a:rPr>
                <a:t>PHYSICS</a:t>
              </a:r>
              <a:endParaRPr lang="en-GB" sz="3200" b="1" dirty="0">
                <a:latin typeface="Consolas" pitchFamily="49" charset="0"/>
                <a:cs typeface="Consolas" pitchFamily="49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4211960" y="395953"/>
              <a:ext cx="252028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3200" b="1" dirty="0" smtClean="0">
                  <a:latin typeface="Consolas" pitchFamily="49" charset="0"/>
                  <a:cs typeface="Consolas" pitchFamily="49" charset="0"/>
                </a:rPr>
                <a:t>THE</a:t>
              </a:r>
              <a:endParaRPr lang="en-GB" sz="3200" b="1" dirty="0">
                <a:latin typeface="Consolas" pitchFamily="49" charset="0"/>
                <a:cs typeface="Consolas" pitchFamily="49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6012160" y="2564904"/>
              <a:ext cx="252028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3200" b="1" dirty="0" smtClean="0">
                  <a:latin typeface="Consolas" pitchFamily="49" charset="0"/>
                  <a:cs typeface="Consolas" pitchFamily="49" charset="0"/>
                </a:rPr>
                <a:t>BUILDING</a:t>
              </a:r>
              <a:endParaRPr lang="en-GB" sz="3200" b="1" dirty="0">
                <a:latin typeface="Consolas" pitchFamily="49" charset="0"/>
                <a:cs typeface="Consolas" pitchFamily="49" charset="0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4788024" y="1124744"/>
            <a:ext cx="3200462" cy="2003224"/>
            <a:chOff x="4707510" y="2943752"/>
            <a:chExt cx="4107440" cy="2570917"/>
          </a:xfrm>
        </p:grpSpPr>
        <p:sp>
          <p:nvSpPr>
            <p:cNvPr id="45" name="Freeform 44"/>
            <p:cNvSpPr/>
            <p:nvPr/>
          </p:nvSpPr>
          <p:spPr>
            <a:xfrm rot="7094182">
              <a:off x="4885141" y="3039784"/>
              <a:ext cx="630322" cy="98558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6" name="Freeform 45"/>
            <p:cNvSpPr/>
            <p:nvPr/>
          </p:nvSpPr>
          <p:spPr>
            <a:xfrm rot="3659602" flipV="1">
              <a:off x="7967552" y="2951244"/>
              <a:ext cx="630322" cy="106447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9" name="Freeform 48"/>
            <p:cNvSpPr/>
            <p:nvPr/>
          </p:nvSpPr>
          <p:spPr>
            <a:xfrm flipH="1">
              <a:off x="6894121" y="4741671"/>
              <a:ext cx="591775" cy="772998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0" name="Freeform 49"/>
            <p:cNvSpPr/>
            <p:nvPr/>
          </p:nvSpPr>
          <p:spPr>
            <a:xfrm>
              <a:off x="6033623" y="4741671"/>
              <a:ext cx="559280" cy="772998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1" name="Frame 50"/>
            <p:cNvSpPr/>
            <p:nvPr/>
          </p:nvSpPr>
          <p:spPr>
            <a:xfrm>
              <a:off x="5517324" y="2943752"/>
              <a:ext cx="2466762" cy="1913913"/>
            </a:xfrm>
            <a:prstGeom prst="frame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2" name="Arc 51"/>
            <p:cNvSpPr/>
            <p:nvPr/>
          </p:nvSpPr>
          <p:spPr>
            <a:xfrm rot="10800000">
              <a:off x="6448647" y="3837470"/>
              <a:ext cx="631032" cy="556216"/>
            </a:xfrm>
            <a:prstGeom prst="arc">
              <a:avLst>
                <a:gd name="adj1" fmla="val 11045684"/>
                <a:gd name="adj2" fmla="val 2123717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55" name="Group 34"/>
            <p:cNvGrpSpPr/>
            <p:nvPr/>
          </p:nvGrpSpPr>
          <p:grpSpPr>
            <a:xfrm>
              <a:off x="6521724" y="3523726"/>
              <a:ext cx="439114" cy="228107"/>
              <a:chOff x="6521724" y="3523726"/>
              <a:chExt cx="439114" cy="228107"/>
            </a:xfrm>
          </p:grpSpPr>
          <p:sp>
            <p:nvSpPr>
              <p:cNvPr id="56" name="Oval 55"/>
              <p:cNvSpPr/>
              <p:nvPr/>
            </p:nvSpPr>
            <p:spPr>
              <a:xfrm>
                <a:off x="6849293" y="3523726"/>
                <a:ext cx="111545" cy="22810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7" name="Oval 56"/>
              <p:cNvSpPr/>
              <p:nvPr/>
            </p:nvSpPr>
            <p:spPr>
              <a:xfrm>
                <a:off x="6521724" y="3523726"/>
                <a:ext cx="111545" cy="22810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 animBg="1"/>
      <p:bldP spid="11" grpId="0" animBg="1"/>
      <p:bldP spid="1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Freeform 293"/>
          <p:cNvSpPr/>
          <p:nvPr/>
        </p:nvSpPr>
        <p:spPr>
          <a:xfrm flipH="1">
            <a:off x="5663124" y="4725144"/>
            <a:ext cx="674459" cy="755006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5" name="Freeform 294"/>
          <p:cNvSpPr/>
          <p:nvPr/>
        </p:nvSpPr>
        <p:spPr>
          <a:xfrm>
            <a:off x="4829710" y="4725144"/>
            <a:ext cx="585192" cy="755006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60" name="Group 159"/>
          <p:cNvGrpSpPr/>
          <p:nvPr/>
        </p:nvGrpSpPr>
        <p:grpSpPr>
          <a:xfrm>
            <a:off x="4067944" y="2708275"/>
            <a:ext cx="2578644" cy="3394854"/>
            <a:chOff x="-252536" y="2492896"/>
            <a:chExt cx="2578644" cy="3394854"/>
          </a:xfrm>
        </p:grpSpPr>
        <p:sp>
          <p:nvSpPr>
            <p:cNvPr id="90" name="Freeform 89"/>
            <p:cNvSpPr/>
            <p:nvPr/>
          </p:nvSpPr>
          <p:spPr>
            <a:xfrm rot="14841351" flipH="1" flipV="1">
              <a:off x="-167399" y="3467400"/>
              <a:ext cx="582349" cy="752623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3" name="Chord 92"/>
            <p:cNvSpPr/>
            <p:nvPr/>
          </p:nvSpPr>
          <p:spPr>
            <a:xfrm>
              <a:off x="244836" y="2886137"/>
              <a:ext cx="2081272" cy="3001613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4" name="Group 24"/>
            <p:cNvGrpSpPr/>
            <p:nvPr/>
          </p:nvGrpSpPr>
          <p:grpSpPr>
            <a:xfrm>
              <a:off x="781398" y="2492896"/>
              <a:ext cx="1008145" cy="897354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99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00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95" name="Group 158"/>
            <p:cNvGrpSpPr/>
            <p:nvPr/>
          </p:nvGrpSpPr>
          <p:grpSpPr>
            <a:xfrm>
              <a:off x="987341" y="3266143"/>
              <a:ext cx="559610" cy="216097"/>
              <a:chOff x="5132512" y="2335237"/>
              <a:chExt cx="544272" cy="189915"/>
            </a:xfrm>
          </p:grpSpPr>
          <p:sp>
            <p:nvSpPr>
              <p:cNvPr id="97" name="Oval 96"/>
              <p:cNvSpPr/>
              <p:nvPr/>
            </p:nvSpPr>
            <p:spPr>
              <a:xfrm>
                <a:off x="5132512" y="2335239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8" name="Oval 97"/>
              <p:cNvSpPr/>
              <p:nvPr/>
            </p:nvSpPr>
            <p:spPr>
              <a:xfrm>
                <a:off x="5579916" y="2335237"/>
                <a:ext cx="96868" cy="18991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92" name="Freeform 91"/>
            <p:cNvSpPr/>
            <p:nvPr/>
          </p:nvSpPr>
          <p:spPr>
            <a:xfrm rot="12585709" flipH="1" flipV="1">
              <a:off x="1577441" y="3637783"/>
              <a:ext cx="582349" cy="75262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0" name="Arc 149"/>
            <p:cNvSpPr/>
            <p:nvPr/>
          </p:nvSpPr>
          <p:spPr>
            <a:xfrm flipV="1">
              <a:off x="899592" y="3861048"/>
              <a:ext cx="713272" cy="640182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161" name="Group 160"/>
          <p:cNvGrpSpPr/>
          <p:nvPr/>
        </p:nvGrpSpPr>
        <p:grpSpPr>
          <a:xfrm>
            <a:off x="4355976" y="2708275"/>
            <a:ext cx="2529664" cy="3394856"/>
            <a:chOff x="1547664" y="3861048"/>
            <a:chExt cx="2529664" cy="3394856"/>
          </a:xfrm>
        </p:grpSpPr>
        <p:sp>
          <p:nvSpPr>
            <p:cNvPr id="78" name="Freeform 77"/>
            <p:cNvSpPr/>
            <p:nvPr/>
          </p:nvSpPr>
          <p:spPr>
            <a:xfrm rot="17750302" flipH="1">
              <a:off x="3411934" y="4736413"/>
              <a:ext cx="582349" cy="74843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1" name="Chord 80"/>
            <p:cNvSpPr/>
            <p:nvPr/>
          </p:nvSpPr>
          <p:spPr>
            <a:xfrm>
              <a:off x="1547664" y="4254289"/>
              <a:ext cx="2081273" cy="3001615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2" name="Group 24"/>
            <p:cNvGrpSpPr/>
            <p:nvPr/>
          </p:nvGrpSpPr>
          <p:grpSpPr>
            <a:xfrm>
              <a:off x="2084226" y="3861048"/>
              <a:ext cx="1008146" cy="897354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87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88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83" name="Group 158"/>
            <p:cNvGrpSpPr/>
            <p:nvPr/>
          </p:nvGrpSpPr>
          <p:grpSpPr>
            <a:xfrm>
              <a:off x="2290169" y="4634295"/>
              <a:ext cx="559610" cy="216097"/>
              <a:chOff x="5132512" y="2335237"/>
              <a:chExt cx="544272" cy="189915"/>
            </a:xfrm>
          </p:grpSpPr>
          <p:sp>
            <p:nvSpPr>
              <p:cNvPr id="85" name="Oval 84"/>
              <p:cNvSpPr/>
              <p:nvPr/>
            </p:nvSpPr>
            <p:spPr>
              <a:xfrm>
                <a:off x="5132512" y="2335239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6" name="Oval 85"/>
              <p:cNvSpPr/>
              <p:nvPr/>
            </p:nvSpPr>
            <p:spPr>
              <a:xfrm>
                <a:off x="5579916" y="2335237"/>
                <a:ext cx="96868" cy="18991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0" name="Freeform 79"/>
            <p:cNvSpPr/>
            <p:nvPr/>
          </p:nvSpPr>
          <p:spPr>
            <a:xfrm rot="19511755" flipH="1">
              <a:off x="1707618" y="4953892"/>
              <a:ext cx="582349" cy="74843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1" name="Arc 150"/>
            <p:cNvSpPr/>
            <p:nvPr/>
          </p:nvSpPr>
          <p:spPr>
            <a:xfrm flipV="1">
              <a:off x="2195736" y="5229200"/>
              <a:ext cx="713272" cy="640182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156" name="Group 155"/>
          <p:cNvGrpSpPr/>
          <p:nvPr/>
        </p:nvGrpSpPr>
        <p:grpSpPr>
          <a:xfrm>
            <a:off x="4211960" y="2708275"/>
            <a:ext cx="2475864" cy="3394854"/>
            <a:chOff x="6372200" y="2492896"/>
            <a:chExt cx="2475864" cy="3394854"/>
          </a:xfrm>
        </p:grpSpPr>
        <p:sp>
          <p:nvSpPr>
            <p:cNvPr id="102" name="Freeform 19"/>
            <p:cNvSpPr/>
            <p:nvPr/>
          </p:nvSpPr>
          <p:spPr>
            <a:xfrm rot="8392588" flipH="1" flipV="1">
              <a:off x="8265715" y="3550626"/>
              <a:ext cx="582349" cy="75262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3" name="Freeform 35"/>
            <p:cNvSpPr/>
            <p:nvPr/>
          </p:nvSpPr>
          <p:spPr>
            <a:xfrm rot="933029">
              <a:off x="6372200" y="3362260"/>
              <a:ext cx="394738" cy="101357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5" name="Chord 104"/>
            <p:cNvSpPr/>
            <p:nvPr/>
          </p:nvSpPr>
          <p:spPr>
            <a:xfrm>
              <a:off x="6569569" y="2886137"/>
              <a:ext cx="2081273" cy="3001613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06" name="Group 24"/>
            <p:cNvGrpSpPr/>
            <p:nvPr/>
          </p:nvGrpSpPr>
          <p:grpSpPr>
            <a:xfrm>
              <a:off x="7106131" y="2492896"/>
              <a:ext cx="1008146" cy="897354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111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12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07" name="Group 158"/>
            <p:cNvGrpSpPr/>
            <p:nvPr/>
          </p:nvGrpSpPr>
          <p:grpSpPr>
            <a:xfrm>
              <a:off x="7312074" y="3266143"/>
              <a:ext cx="559610" cy="216097"/>
              <a:chOff x="5132512" y="2335237"/>
              <a:chExt cx="544272" cy="189915"/>
            </a:xfrm>
          </p:grpSpPr>
          <p:sp>
            <p:nvSpPr>
              <p:cNvPr id="109" name="Oval 108"/>
              <p:cNvSpPr/>
              <p:nvPr/>
            </p:nvSpPr>
            <p:spPr>
              <a:xfrm>
                <a:off x="5132512" y="2335239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0" name="Oval 109"/>
              <p:cNvSpPr/>
              <p:nvPr/>
            </p:nvSpPr>
            <p:spPr>
              <a:xfrm>
                <a:off x="5579916" y="2335237"/>
                <a:ext cx="96868" cy="18991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52" name="Arc 151"/>
            <p:cNvSpPr/>
            <p:nvPr/>
          </p:nvSpPr>
          <p:spPr>
            <a:xfrm flipV="1">
              <a:off x="7236296" y="3861048"/>
              <a:ext cx="713272" cy="640182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162" name="Group 161"/>
          <p:cNvGrpSpPr/>
          <p:nvPr/>
        </p:nvGrpSpPr>
        <p:grpSpPr>
          <a:xfrm>
            <a:off x="4139952" y="2708275"/>
            <a:ext cx="2578644" cy="3394854"/>
            <a:chOff x="-252536" y="2492896"/>
            <a:chExt cx="2578644" cy="3394854"/>
          </a:xfrm>
        </p:grpSpPr>
        <p:sp>
          <p:nvSpPr>
            <p:cNvPr id="163" name="Freeform 162"/>
            <p:cNvSpPr/>
            <p:nvPr/>
          </p:nvSpPr>
          <p:spPr>
            <a:xfrm rot="14841351" flipH="1" flipV="1">
              <a:off x="-167399" y="3467400"/>
              <a:ext cx="582349" cy="752623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4" name="Chord 163"/>
            <p:cNvSpPr/>
            <p:nvPr/>
          </p:nvSpPr>
          <p:spPr>
            <a:xfrm>
              <a:off x="244836" y="2886137"/>
              <a:ext cx="2081272" cy="3001613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65" name="Group 24"/>
            <p:cNvGrpSpPr/>
            <p:nvPr/>
          </p:nvGrpSpPr>
          <p:grpSpPr>
            <a:xfrm>
              <a:off x="781398" y="2492896"/>
              <a:ext cx="1008145" cy="897354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171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72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66" name="Group 158"/>
            <p:cNvGrpSpPr/>
            <p:nvPr/>
          </p:nvGrpSpPr>
          <p:grpSpPr>
            <a:xfrm>
              <a:off x="987341" y="3266143"/>
              <a:ext cx="559610" cy="216097"/>
              <a:chOff x="5132512" y="2335237"/>
              <a:chExt cx="544272" cy="189915"/>
            </a:xfrm>
          </p:grpSpPr>
          <p:sp>
            <p:nvSpPr>
              <p:cNvPr id="169" name="Oval 168"/>
              <p:cNvSpPr/>
              <p:nvPr/>
            </p:nvSpPr>
            <p:spPr>
              <a:xfrm>
                <a:off x="5132512" y="2335239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0" name="Oval 169"/>
              <p:cNvSpPr/>
              <p:nvPr/>
            </p:nvSpPr>
            <p:spPr>
              <a:xfrm>
                <a:off x="5579916" y="2335237"/>
                <a:ext cx="96868" cy="18991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67" name="Freeform 166"/>
            <p:cNvSpPr/>
            <p:nvPr/>
          </p:nvSpPr>
          <p:spPr>
            <a:xfrm rot="12585709" flipH="1" flipV="1">
              <a:off x="1577441" y="3637783"/>
              <a:ext cx="582349" cy="75262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8" name="Arc 167"/>
            <p:cNvSpPr/>
            <p:nvPr/>
          </p:nvSpPr>
          <p:spPr>
            <a:xfrm flipV="1">
              <a:off x="899592" y="3861048"/>
              <a:ext cx="713272" cy="640182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173" name="Group 172"/>
          <p:cNvGrpSpPr/>
          <p:nvPr/>
        </p:nvGrpSpPr>
        <p:grpSpPr>
          <a:xfrm>
            <a:off x="4355976" y="2708275"/>
            <a:ext cx="2529664" cy="3394856"/>
            <a:chOff x="1547664" y="3861048"/>
            <a:chExt cx="2529664" cy="3394856"/>
          </a:xfrm>
        </p:grpSpPr>
        <p:sp>
          <p:nvSpPr>
            <p:cNvPr id="174" name="Freeform 173"/>
            <p:cNvSpPr/>
            <p:nvPr/>
          </p:nvSpPr>
          <p:spPr>
            <a:xfrm rot="17750302" flipH="1">
              <a:off x="3411934" y="4736413"/>
              <a:ext cx="582349" cy="74843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5" name="Chord 174"/>
            <p:cNvSpPr/>
            <p:nvPr/>
          </p:nvSpPr>
          <p:spPr>
            <a:xfrm>
              <a:off x="1547664" y="4254289"/>
              <a:ext cx="2081273" cy="3001615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76" name="Group 24"/>
            <p:cNvGrpSpPr/>
            <p:nvPr/>
          </p:nvGrpSpPr>
          <p:grpSpPr>
            <a:xfrm>
              <a:off x="2084226" y="3861048"/>
              <a:ext cx="1008146" cy="897354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182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83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77" name="Group 158"/>
            <p:cNvGrpSpPr/>
            <p:nvPr/>
          </p:nvGrpSpPr>
          <p:grpSpPr>
            <a:xfrm>
              <a:off x="2290169" y="4634295"/>
              <a:ext cx="559610" cy="216097"/>
              <a:chOff x="5132512" y="2335237"/>
              <a:chExt cx="544272" cy="189915"/>
            </a:xfrm>
          </p:grpSpPr>
          <p:sp>
            <p:nvSpPr>
              <p:cNvPr id="180" name="Oval 179"/>
              <p:cNvSpPr/>
              <p:nvPr/>
            </p:nvSpPr>
            <p:spPr>
              <a:xfrm>
                <a:off x="5132512" y="2335239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1" name="Oval 180"/>
              <p:cNvSpPr/>
              <p:nvPr/>
            </p:nvSpPr>
            <p:spPr>
              <a:xfrm>
                <a:off x="5579916" y="2335237"/>
                <a:ext cx="96868" cy="18991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78" name="Freeform 177"/>
            <p:cNvSpPr/>
            <p:nvPr/>
          </p:nvSpPr>
          <p:spPr>
            <a:xfrm rot="19511755" flipH="1">
              <a:off x="1707618" y="4953892"/>
              <a:ext cx="582349" cy="74843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9" name="Arc 178"/>
            <p:cNvSpPr/>
            <p:nvPr/>
          </p:nvSpPr>
          <p:spPr>
            <a:xfrm flipV="1">
              <a:off x="2195736" y="5229200"/>
              <a:ext cx="713272" cy="640182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184" name="Group 183"/>
          <p:cNvGrpSpPr/>
          <p:nvPr/>
        </p:nvGrpSpPr>
        <p:grpSpPr>
          <a:xfrm>
            <a:off x="4211960" y="2708275"/>
            <a:ext cx="2475864" cy="3394854"/>
            <a:chOff x="6372200" y="2492896"/>
            <a:chExt cx="2475864" cy="3394854"/>
          </a:xfrm>
        </p:grpSpPr>
        <p:sp>
          <p:nvSpPr>
            <p:cNvPr id="185" name="Freeform 19"/>
            <p:cNvSpPr/>
            <p:nvPr/>
          </p:nvSpPr>
          <p:spPr>
            <a:xfrm rot="8392588" flipH="1" flipV="1">
              <a:off x="8265715" y="3550626"/>
              <a:ext cx="582349" cy="75262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6" name="Freeform 35"/>
            <p:cNvSpPr/>
            <p:nvPr/>
          </p:nvSpPr>
          <p:spPr>
            <a:xfrm rot="933029">
              <a:off x="6372200" y="3362260"/>
              <a:ext cx="394738" cy="101357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7" name="Chord 186"/>
            <p:cNvSpPr/>
            <p:nvPr/>
          </p:nvSpPr>
          <p:spPr>
            <a:xfrm>
              <a:off x="6569569" y="2886137"/>
              <a:ext cx="2081273" cy="3001613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88" name="Group 24"/>
            <p:cNvGrpSpPr/>
            <p:nvPr/>
          </p:nvGrpSpPr>
          <p:grpSpPr>
            <a:xfrm>
              <a:off x="7106131" y="2492896"/>
              <a:ext cx="1008146" cy="897354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193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94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89" name="Group 158"/>
            <p:cNvGrpSpPr/>
            <p:nvPr/>
          </p:nvGrpSpPr>
          <p:grpSpPr>
            <a:xfrm>
              <a:off x="7312074" y="3266143"/>
              <a:ext cx="559610" cy="216097"/>
              <a:chOff x="5132512" y="2335237"/>
              <a:chExt cx="544272" cy="189915"/>
            </a:xfrm>
          </p:grpSpPr>
          <p:sp>
            <p:nvSpPr>
              <p:cNvPr id="191" name="Oval 190"/>
              <p:cNvSpPr/>
              <p:nvPr/>
            </p:nvSpPr>
            <p:spPr>
              <a:xfrm>
                <a:off x="5132512" y="2335239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2" name="Oval 191"/>
              <p:cNvSpPr/>
              <p:nvPr/>
            </p:nvSpPr>
            <p:spPr>
              <a:xfrm>
                <a:off x="5579916" y="2335237"/>
                <a:ext cx="96868" cy="18991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90" name="Arc 189"/>
            <p:cNvSpPr/>
            <p:nvPr/>
          </p:nvSpPr>
          <p:spPr>
            <a:xfrm flipV="1">
              <a:off x="7236296" y="3861048"/>
              <a:ext cx="713272" cy="640182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195" name="Group 194"/>
          <p:cNvGrpSpPr/>
          <p:nvPr/>
        </p:nvGrpSpPr>
        <p:grpSpPr>
          <a:xfrm>
            <a:off x="4429132" y="2708920"/>
            <a:ext cx="2519132" cy="3394854"/>
            <a:chOff x="6084168" y="0"/>
            <a:chExt cx="2519132" cy="3394854"/>
          </a:xfrm>
        </p:grpSpPr>
        <p:sp>
          <p:nvSpPr>
            <p:cNvPr id="196" name="Freeform 195"/>
            <p:cNvSpPr/>
            <p:nvPr/>
          </p:nvSpPr>
          <p:spPr>
            <a:xfrm rot="12922535" flipV="1">
              <a:off x="6084168" y="1186365"/>
              <a:ext cx="637074" cy="75262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7" name="Freeform 196"/>
            <p:cNvSpPr/>
            <p:nvPr/>
          </p:nvSpPr>
          <p:spPr>
            <a:xfrm rot="20720219" flipH="1">
              <a:off x="8208561" y="926660"/>
              <a:ext cx="394739" cy="101357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8" name="Chord 197"/>
            <p:cNvSpPr/>
            <p:nvPr/>
          </p:nvSpPr>
          <p:spPr>
            <a:xfrm>
              <a:off x="6300339" y="393241"/>
              <a:ext cx="2081272" cy="3001613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99" name="Group 24"/>
            <p:cNvGrpSpPr/>
            <p:nvPr/>
          </p:nvGrpSpPr>
          <p:grpSpPr>
            <a:xfrm>
              <a:off x="6836901" y="0"/>
              <a:ext cx="1008145" cy="897354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204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05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00" name="Group 158"/>
            <p:cNvGrpSpPr/>
            <p:nvPr/>
          </p:nvGrpSpPr>
          <p:grpSpPr>
            <a:xfrm>
              <a:off x="7042844" y="773247"/>
              <a:ext cx="559610" cy="216097"/>
              <a:chOff x="5132512" y="2335237"/>
              <a:chExt cx="544272" cy="189915"/>
            </a:xfrm>
          </p:grpSpPr>
          <p:sp>
            <p:nvSpPr>
              <p:cNvPr id="202" name="Oval 201"/>
              <p:cNvSpPr/>
              <p:nvPr/>
            </p:nvSpPr>
            <p:spPr>
              <a:xfrm>
                <a:off x="5132512" y="2335239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3" name="Oval 202"/>
              <p:cNvSpPr/>
              <p:nvPr/>
            </p:nvSpPr>
            <p:spPr>
              <a:xfrm>
                <a:off x="5579916" y="2335237"/>
                <a:ext cx="96868" cy="18991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01" name="Arc 200"/>
            <p:cNvSpPr/>
            <p:nvPr/>
          </p:nvSpPr>
          <p:spPr>
            <a:xfrm flipV="1">
              <a:off x="6948264" y="1340768"/>
              <a:ext cx="713272" cy="640182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4355976" y="2708275"/>
            <a:ext cx="2529664" cy="3394856"/>
            <a:chOff x="3307168" y="0"/>
            <a:chExt cx="2529664" cy="3394856"/>
          </a:xfrm>
        </p:grpSpPr>
        <p:sp>
          <p:nvSpPr>
            <p:cNvPr id="207" name="Freeform 206"/>
            <p:cNvSpPr/>
            <p:nvPr/>
          </p:nvSpPr>
          <p:spPr>
            <a:xfrm rot="17750302" flipH="1">
              <a:off x="5171438" y="875365"/>
              <a:ext cx="582349" cy="74843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8" name="Chord 207"/>
            <p:cNvSpPr/>
            <p:nvPr/>
          </p:nvSpPr>
          <p:spPr>
            <a:xfrm>
              <a:off x="3307168" y="393241"/>
              <a:ext cx="2081273" cy="3001615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09" name="Group 171"/>
            <p:cNvGrpSpPr/>
            <p:nvPr/>
          </p:nvGrpSpPr>
          <p:grpSpPr>
            <a:xfrm>
              <a:off x="3843730" y="0"/>
              <a:ext cx="1008146" cy="897354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215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16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10" name="Group 158"/>
            <p:cNvGrpSpPr/>
            <p:nvPr/>
          </p:nvGrpSpPr>
          <p:grpSpPr>
            <a:xfrm>
              <a:off x="4049673" y="773247"/>
              <a:ext cx="559610" cy="216097"/>
              <a:chOff x="5132512" y="2335237"/>
              <a:chExt cx="544272" cy="189915"/>
            </a:xfrm>
          </p:grpSpPr>
          <p:sp>
            <p:nvSpPr>
              <p:cNvPr id="213" name="Oval 212"/>
              <p:cNvSpPr/>
              <p:nvPr/>
            </p:nvSpPr>
            <p:spPr>
              <a:xfrm>
                <a:off x="5132512" y="2335239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4" name="Oval 213"/>
              <p:cNvSpPr/>
              <p:nvPr/>
            </p:nvSpPr>
            <p:spPr>
              <a:xfrm>
                <a:off x="5579916" y="2335237"/>
                <a:ext cx="96868" cy="18991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11" name="Freeform 210"/>
            <p:cNvSpPr/>
            <p:nvPr/>
          </p:nvSpPr>
          <p:spPr>
            <a:xfrm rot="19511755" flipH="1">
              <a:off x="3467122" y="1092844"/>
              <a:ext cx="582349" cy="74843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2" name="Arc 211"/>
            <p:cNvSpPr/>
            <p:nvPr/>
          </p:nvSpPr>
          <p:spPr>
            <a:xfrm flipV="1">
              <a:off x="3995936" y="1340768"/>
              <a:ext cx="713272" cy="640182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217" name="Group 216"/>
          <p:cNvGrpSpPr/>
          <p:nvPr/>
        </p:nvGrpSpPr>
        <p:grpSpPr>
          <a:xfrm>
            <a:off x="4067944" y="2708275"/>
            <a:ext cx="2578644" cy="3394854"/>
            <a:chOff x="539552" y="0"/>
            <a:chExt cx="2578644" cy="3394854"/>
          </a:xfrm>
        </p:grpSpPr>
        <p:sp>
          <p:nvSpPr>
            <p:cNvPr id="218" name="Freeform 217"/>
            <p:cNvSpPr/>
            <p:nvPr/>
          </p:nvSpPr>
          <p:spPr>
            <a:xfrm rot="14841351" flipH="1" flipV="1">
              <a:off x="624689" y="974504"/>
              <a:ext cx="582349" cy="752623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9" name="Chord 218"/>
            <p:cNvSpPr/>
            <p:nvPr/>
          </p:nvSpPr>
          <p:spPr>
            <a:xfrm>
              <a:off x="1036924" y="393241"/>
              <a:ext cx="2081272" cy="3001613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20" name="Group 24"/>
            <p:cNvGrpSpPr/>
            <p:nvPr/>
          </p:nvGrpSpPr>
          <p:grpSpPr>
            <a:xfrm>
              <a:off x="1573486" y="0"/>
              <a:ext cx="1008145" cy="897354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226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27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21" name="Group 158"/>
            <p:cNvGrpSpPr/>
            <p:nvPr/>
          </p:nvGrpSpPr>
          <p:grpSpPr>
            <a:xfrm>
              <a:off x="1779429" y="773247"/>
              <a:ext cx="559610" cy="216097"/>
              <a:chOff x="5132512" y="2335237"/>
              <a:chExt cx="544272" cy="189915"/>
            </a:xfrm>
          </p:grpSpPr>
          <p:sp>
            <p:nvSpPr>
              <p:cNvPr id="224" name="Oval 223"/>
              <p:cNvSpPr/>
              <p:nvPr/>
            </p:nvSpPr>
            <p:spPr>
              <a:xfrm>
                <a:off x="5132512" y="2335239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5" name="Oval 224"/>
              <p:cNvSpPr/>
              <p:nvPr/>
            </p:nvSpPr>
            <p:spPr>
              <a:xfrm>
                <a:off x="5579916" y="2335237"/>
                <a:ext cx="96868" cy="18991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22" name="Freeform 221"/>
            <p:cNvSpPr/>
            <p:nvPr/>
          </p:nvSpPr>
          <p:spPr>
            <a:xfrm rot="12585709" flipH="1" flipV="1">
              <a:off x="2369529" y="1144887"/>
              <a:ext cx="582349" cy="75262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3" name="Arc 222"/>
            <p:cNvSpPr/>
            <p:nvPr/>
          </p:nvSpPr>
          <p:spPr>
            <a:xfrm flipV="1">
              <a:off x="1691680" y="1340768"/>
              <a:ext cx="713272" cy="640182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228" name="Group 227"/>
          <p:cNvGrpSpPr/>
          <p:nvPr/>
        </p:nvGrpSpPr>
        <p:grpSpPr>
          <a:xfrm>
            <a:off x="4139952" y="2708275"/>
            <a:ext cx="2578644" cy="3394854"/>
            <a:chOff x="-252536" y="2492896"/>
            <a:chExt cx="2578644" cy="3394854"/>
          </a:xfrm>
        </p:grpSpPr>
        <p:sp>
          <p:nvSpPr>
            <p:cNvPr id="229" name="Freeform 228"/>
            <p:cNvSpPr/>
            <p:nvPr/>
          </p:nvSpPr>
          <p:spPr>
            <a:xfrm rot="14841351" flipH="1" flipV="1">
              <a:off x="-167399" y="3467400"/>
              <a:ext cx="582349" cy="752623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0" name="Chord 229"/>
            <p:cNvSpPr/>
            <p:nvPr/>
          </p:nvSpPr>
          <p:spPr>
            <a:xfrm>
              <a:off x="244836" y="2886137"/>
              <a:ext cx="2081272" cy="3001613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31" name="Group 24"/>
            <p:cNvGrpSpPr/>
            <p:nvPr/>
          </p:nvGrpSpPr>
          <p:grpSpPr>
            <a:xfrm>
              <a:off x="781398" y="2492896"/>
              <a:ext cx="1008145" cy="897354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237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38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32" name="Group 158"/>
            <p:cNvGrpSpPr/>
            <p:nvPr/>
          </p:nvGrpSpPr>
          <p:grpSpPr>
            <a:xfrm>
              <a:off x="987341" y="3266143"/>
              <a:ext cx="559610" cy="216097"/>
              <a:chOff x="5132512" y="2335237"/>
              <a:chExt cx="544272" cy="189915"/>
            </a:xfrm>
          </p:grpSpPr>
          <p:sp>
            <p:nvSpPr>
              <p:cNvPr id="235" name="Oval 234"/>
              <p:cNvSpPr/>
              <p:nvPr/>
            </p:nvSpPr>
            <p:spPr>
              <a:xfrm>
                <a:off x="5132512" y="2335239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6" name="Oval 235"/>
              <p:cNvSpPr/>
              <p:nvPr/>
            </p:nvSpPr>
            <p:spPr>
              <a:xfrm>
                <a:off x="5579916" y="2335237"/>
                <a:ext cx="96868" cy="18991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33" name="Freeform 232"/>
            <p:cNvSpPr/>
            <p:nvPr/>
          </p:nvSpPr>
          <p:spPr>
            <a:xfrm rot="12585709" flipH="1" flipV="1">
              <a:off x="1577441" y="3637783"/>
              <a:ext cx="582349" cy="75262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4" name="Arc 233"/>
            <p:cNvSpPr/>
            <p:nvPr/>
          </p:nvSpPr>
          <p:spPr>
            <a:xfrm flipV="1">
              <a:off x="899592" y="3861048"/>
              <a:ext cx="713272" cy="640182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239" name="Group 238"/>
          <p:cNvGrpSpPr/>
          <p:nvPr/>
        </p:nvGrpSpPr>
        <p:grpSpPr>
          <a:xfrm>
            <a:off x="4355976" y="2708275"/>
            <a:ext cx="2529664" cy="3394856"/>
            <a:chOff x="1547664" y="3861048"/>
            <a:chExt cx="2529664" cy="3394856"/>
          </a:xfrm>
        </p:grpSpPr>
        <p:sp>
          <p:nvSpPr>
            <p:cNvPr id="240" name="Freeform 239"/>
            <p:cNvSpPr/>
            <p:nvPr/>
          </p:nvSpPr>
          <p:spPr>
            <a:xfrm rot="17750302" flipH="1">
              <a:off x="3411934" y="4736413"/>
              <a:ext cx="582349" cy="74843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1" name="Chord 240"/>
            <p:cNvSpPr/>
            <p:nvPr/>
          </p:nvSpPr>
          <p:spPr>
            <a:xfrm>
              <a:off x="1547664" y="4254289"/>
              <a:ext cx="2081273" cy="3001615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42" name="Group 24"/>
            <p:cNvGrpSpPr/>
            <p:nvPr/>
          </p:nvGrpSpPr>
          <p:grpSpPr>
            <a:xfrm>
              <a:off x="2084226" y="3861048"/>
              <a:ext cx="1008146" cy="897354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248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49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43" name="Group 158"/>
            <p:cNvGrpSpPr/>
            <p:nvPr/>
          </p:nvGrpSpPr>
          <p:grpSpPr>
            <a:xfrm>
              <a:off x="2290169" y="4634295"/>
              <a:ext cx="559610" cy="216097"/>
              <a:chOff x="5132512" y="2335237"/>
              <a:chExt cx="544272" cy="189915"/>
            </a:xfrm>
          </p:grpSpPr>
          <p:sp>
            <p:nvSpPr>
              <p:cNvPr id="246" name="Oval 245"/>
              <p:cNvSpPr/>
              <p:nvPr/>
            </p:nvSpPr>
            <p:spPr>
              <a:xfrm>
                <a:off x="5132512" y="2335239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47" name="Oval 246"/>
              <p:cNvSpPr/>
              <p:nvPr/>
            </p:nvSpPr>
            <p:spPr>
              <a:xfrm>
                <a:off x="5579916" y="2335237"/>
                <a:ext cx="96868" cy="18991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44" name="Freeform 243"/>
            <p:cNvSpPr/>
            <p:nvPr/>
          </p:nvSpPr>
          <p:spPr>
            <a:xfrm rot="19511755" flipH="1">
              <a:off x="1707618" y="4953892"/>
              <a:ext cx="582349" cy="74843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5" name="Arc 244"/>
            <p:cNvSpPr/>
            <p:nvPr/>
          </p:nvSpPr>
          <p:spPr>
            <a:xfrm flipV="1">
              <a:off x="2195736" y="5229200"/>
              <a:ext cx="713272" cy="640182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250" name="Group 249"/>
          <p:cNvGrpSpPr/>
          <p:nvPr/>
        </p:nvGrpSpPr>
        <p:grpSpPr>
          <a:xfrm>
            <a:off x="4139952" y="2708275"/>
            <a:ext cx="2475864" cy="3394854"/>
            <a:chOff x="6372200" y="2492896"/>
            <a:chExt cx="2475864" cy="3394854"/>
          </a:xfrm>
        </p:grpSpPr>
        <p:sp>
          <p:nvSpPr>
            <p:cNvPr id="251" name="Freeform 19"/>
            <p:cNvSpPr/>
            <p:nvPr/>
          </p:nvSpPr>
          <p:spPr>
            <a:xfrm rot="8392588" flipH="1" flipV="1">
              <a:off x="8265715" y="3550626"/>
              <a:ext cx="582349" cy="75262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2" name="Freeform 35"/>
            <p:cNvSpPr/>
            <p:nvPr/>
          </p:nvSpPr>
          <p:spPr>
            <a:xfrm rot="933029">
              <a:off x="6372200" y="3362260"/>
              <a:ext cx="394738" cy="101357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3" name="Chord 252"/>
            <p:cNvSpPr/>
            <p:nvPr/>
          </p:nvSpPr>
          <p:spPr>
            <a:xfrm>
              <a:off x="6569569" y="2886137"/>
              <a:ext cx="2081273" cy="3001613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54" name="Group 24"/>
            <p:cNvGrpSpPr/>
            <p:nvPr/>
          </p:nvGrpSpPr>
          <p:grpSpPr>
            <a:xfrm>
              <a:off x="7106131" y="2492896"/>
              <a:ext cx="1008146" cy="897354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259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60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55" name="Group 158"/>
            <p:cNvGrpSpPr/>
            <p:nvPr/>
          </p:nvGrpSpPr>
          <p:grpSpPr>
            <a:xfrm>
              <a:off x="7312074" y="3266143"/>
              <a:ext cx="559610" cy="216097"/>
              <a:chOff x="5132512" y="2335237"/>
              <a:chExt cx="544272" cy="189915"/>
            </a:xfrm>
          </p:grpSpPr>
          <p:sp>
            <p:nvSpPr>
              <p:cNvPr id="257" name="Oval 256"/>
              <p:cNvSpPr/>
              <p:nvPr/>
            </p:nvSpPr>
            <p:spPr>
              <a:xfrm>
                <a:off x="5132512" y="2335239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58" name="Oval 257"/>
              <p:cNvSpPr/>
              <p:nvPr/>
            </p:nvSpPr>
            <p:spPr>
              <a:xfrm>
                <a:off x="5579916" y="2335237"/>
                <a:ext cx="96868" cy="18991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56" name="Arc 255"/>
            <p:cNvSpPr/>
            <p:nvPr/>
          </p:nvSpPr>
          <p:spPr>
            <a:xfrm flipV="1">
              <a:off x="7236296" y="3861048"/>
              <a:ext cx="713272" cy="640182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261" name="Group 260"/>
          <p:cNvGrpSpPr/>
          <p:nvPr/>
        </p:nvGrpSpPr>
        <p:grpSpPr>
          <a:xfrm>
            <a:off x="4427984" y="2708275"/>
            <a:ext cx="2519132" cy="3394854"/>
            <a:chOff x="6084168" y="0"/>
            <a:chExt cx="2519132" cy="3394854"/>
          </a:xfrm>
        </p:grpSpPr>
        <p:sp>
          <p:nvSpPr>
            <p:cNvPr id="262" name="Freeform 261"/>
            <p:cNvSpPr/>
            <p:nvPr/>
          </p:nvSpPr>
          <p:spPr>
            <a:xfrm rot="12922535" flipV="1">
              <a:off x="6084168" y="1186365"/>
              <a:ext cx="637074" cy="75262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63" name="Freeform 262"/>
            <p:cNvSpPr/>
            <p:nvPr/>
          </p:nvSpPr>
          <p:spPr>
            <a:xfrm rot="20720219" flipH="1">
              <a:off x="8208561" y="926660"/>
              <a:ext cx="394739" cy="101357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64" name="Chord 263"/>
            <p:cNvSpPr/>
            <p:nvPr/>
          </p:nvSpPr>
          <p:spPr>
            <a:xfrm>
              <a:off x="6300339" y="393241"/>
              <a:ext cx="2081272" cy="3001613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65" name="Group 24"/>
            <p:cNvGrpSpPr/>
            <p:nvPr/>
          </p:nvGrpSpPr>
          <p:grpSpPr>
            <a:xfrm>
              <a:off x="6836901" y="0"/>
              <a:ext cx="1008145" cy="897354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270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71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66" name="Group 158"/>
            <p:cNvGrpSpPr/>
            <p:nvPr/>
          </p:nvGrpSpPr>
          <p:grpSpPr>
            <a:xfrm>
              <a:off x="7042844" y="773247"/>
              <a:ext cx="559610" cy="216097"/>
              <a:chOff x="5132512" y="2335237"/>
              <a:chExt cx="544272" cy="189915"/>
            </a:xfrm>
          </p:grpSpPr>
          <p:sp>
            <p:nvSpPr>
              <p:cNvPr id="268" name="Oval 267"/>
              <p:cNvSpPr/>
              <p:nvPr/>
            </p:nvSpPr>
            <p:spPr>
              <a:xfrm>
                <a:off x="5132512" y="2335239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9" name="Oval 268"/>
              <p:cNvSpPr/>
              <p:nvPr/>
            </p:nvSpPr>
            <p:spPr>
              <a:xfrm>
                <a:off x="5579916" y="2335237"/>
                <a:ext cx="96868" cy="18991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67" name="Arc 266"/>
            <p:cNvSpPr/>
            <p:nvPr/>
          </p:nvSpPr>
          <p:spPr>
            <a:xfrm flipV="1">
              <a:off x="6948264" y="1340768"/>
              <a:ext cx="713272" cy="640182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272" name="Group 271"/>
          <p:cNvGrpSpPr/>
          <p:nvPr/>
        </p:nvGrpSpPr>
        <p:grpSpPr>
          <a:xfrm>
            <a:off x="4355976" y="2708275"/>
            <a:ext cx="2529664" cy="3394856"/>
            <a:chOff x="3307168" y="0"/>
            <a:chExt cx="2529664" cy="3394856"/>
          </a:xfrm>
        </p:grpSpPr>
        <p:sp>
          <p:nvSpPr>
            <p:cNvPr id="273" name="Freeform 272"/>
            <p:cNvSpPr/>
            <p:nvPr/>
          </p:nvSpPr>
          <p:spPr>
            <a:xfrm rot="17750302" flipH="1">
              <a:off x="5171438" y="875365"/>
              <a:ext cx="582349" cy="74843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4" name="Chord 273"/>
            <p:cNvSpPr/>
            <p:nvPr/>
          </p:nvSpPr>
          <p:spPr>
            <a:xfrm>
              <a:off x="3307168" y="393241"/>
              <a:ext cx="2081273" cy="3001615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75" name="Group 171"/>
            <p:cNvGrpSpPr/>
            <p:nvPr/>
          </p:nvGrpSpPr>
          <p:grpSpPr>
            <a:xfrm>
              <a:off x="3843730" y="0"/>
              <a:ext cx="1008146" cy="897354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281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82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76" name="Group 158"/>
            <p:cNvGrpSpPr/>
            <p:nvPr/>
          </p:nvGrpSpPr>
          <p:grpSpPr>
            <a:xfrm>
              <a:off x="4049673" y="773247"/>
              <a:ext cx="559610" cy="216097"/>
              <a:chOff x="5132512" y="2335237"/>
              <a:chExt cx="544272" cy="189915"/>
            </a:xfrm>
          </p:grpSpPr>
          <p:sp>
            <p:nvSpPr>
              <p:cNvPr id="279" name="Oval 278"/>
              <p:cNvSpPr/>
              <p:nvPr/>
            </p:nvSpPr>
            <p:spPr>
              <a:xfrm>
                <a:off x="5132512" y="2335239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0" name="Oval 279"/>
              <p:cNvSpPr/>
              <p:nvPr/>
            </p:nvSpPr>
            <p:spPr>
              <a:xfrm>
                <a:off x="5579916" y="2335237"/>
                <a:ext cx="96868" cy="18991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77" name="Freeform 276"/>
            <p:cNvSpPr/>
            <p:nvPr/>
          </p:nvSpPr>
          <p:spPr>
            <a:xfrm rot="19511755" flipH="1">
              <a:off x="3467122" y="1092844"/>
              <a:ext cx="582349" cy="74843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8" name="Arc 277"/>
            <p:cNvSpPr/>
            <p:nvPr/>
          </p:nvSpPr>
          <p:spPr>
            <a:xfrm flipV="1">
              <a:off x="3995936" y="1340768"/>
              <a:ext cx="713272" cy="640182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283" name="Group 282"/>
          <p:cNvGrpSpPr/>
          <p:nvPr/>
        </p:nvGrpSpPr>
        <p:grpSpPr>
          <a:xfrm>
            <a:off x="4067944" y="2708275"/>
            <a:ext cx="2578644" cy="3394854"/>
            <a:chOff x="539552" y="0"/>
            <a:chExt cx="2578644" cy="3394854"/>
          </a:xfrm>
        </p:grpSpPr>
        <p:sp>
          <p:nvSpPr>
            <p:cNvPr id="284" name="Freeform 283"/>
            <p:cNvSpPr/>
            <p:nvPr/>
          </p:nvSpPr>
          <p:spPr>
            <a:xfrm rot="14841351" flipH="1" flipV="1">
              <a:off x="624689" y="974504"/>
              <a:ext cx="582349" cy="752623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85" name="Chord 284"/>
            <p:cNvSpPr/>
            <p:nvPr/>
          </p:nvSpPr>
          <p:spPr>
            <a:xfrm>
              <a:off x="1036924" y="393241"/>
              <a:ext cx="2081272" cy="3001613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86" name="Group 24"/>
            <p:cNvGrpSpPr/>
            <p:nvPr/>
          </p:nvGrpSpPr>
          <p:grpSpPr>
            <a:xfrm>
              <a:off x="1573486" y="0"/>
              <a:ext cx="1008145" cy="897354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292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93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87" name="Group 158"/>
            <p:cNvGrpSpPr/>
            <p:nvPr/>
          </p:nvGrpSpPr>
          <p:grpSpPr>
            <a:xfrm>
              <a:off x="1779429" y="773247"/>
              <a:ext cx="559610" cy="216097"/>
              <a:chOff x="5132512" y="2335237"/>
              <a:chExt cx="544272" cy="189915"/>
            </a:xfrm>
          </p:grpSpPr>
          <p:sp>
            <p:nvSpPr>
              <p:cNvPr id="290" name="Oval 289"/>
              <p:cNvSpPr/>
              <p:nvPr/>
            </p:nvSpPr>
            <p:spPr>
              <a:xfrm>
                <a:off x="5132512" y="2335239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91" name="Oval 290"/>
              <p:cNvSpPr/>
              <p:nvPr/>
            </p:nvSpPr>
            <p:spPr>
              <a:xfrm>
                <a:off x="5579916" y="2335237"/>
                <a:ext cx="96868" cy="18991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88" name="Freeform 287"/>
            <p:cNvSpPr/>
            <p:nvPr/>
          </p:nvSpPr>
          <p:spPr>
            <a:xfrm rot="12585709" flipH="1" flipV="1">
              <a:off x="2369529" y="1144887"/>
              <a:ext cx="582349" cy="75262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89" name="Arc 288"/>
            <p:cNvSpPr/>
            <p:nvPr/>
          </p:nvSpPr>
          <p:spPr>
            <a:xfrm flipV="1">
              <a:off x="1691680" y="1340768"/>
              <a:ext cx="713272" cy="640182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roup 71"/>
          <p:cNvGrpSpPr/>
          <p:nvPr/>
        </p:nvGrpSpPr>
        <p:grpSpPr>
          <a:xfrm>
            <a:off x="-1404664" y="-1179512"/>
            <a:ext cx="11305255" cy="6264696"/>
            <a:chOff x="-1404664" y="-1179512"/>
            <a:chExt cx="11305255" cy="6264696"/>
          </a:xfrm>
        </p:grpSpPr>
        <p:cxnSp>
          <p:nvCxnSpPr>
            <p:cNvPr id="76" name="Straight Connector 6"/>
            <p:cNvCxnSpPr/>
            <p:nvPr/>
          </p:nvCxnSpPr>
          <p:spPr>
            <a:xfrm>
              <a:off x="-1404664" y="5085184"/>
              <a:ext cx="1101722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7" name="Group 74"/>
            <p:cNvGrpSpPr/>
            <p:nvPr/>
          </p:nvGrpSpPr>
          <p:grpSpPr>
            <a:xfrm>
              <a:off x="467544" y="352917"/>
              <a:ext cx="3744416" cy="2355358"/>
              <a:chOff x="1187624" y="404664"/>
              <a:chExt cx="4464496" cy="2808312"/>
            </a:xfrm>
          </p:grpSpPr>
          <p:sp>
            <p:nvSpPr>
              <p:cNvPr id="85" name="Rounded Rectangle 84"/>
              <p:cNvSpPr/>
              <p:nvPr/>
            </p:nvSpPr>
            <p:spPr>
              <a:xfrm>
                <a:off x="1187624" y="404664"/>
                <a:ext cx="4464496" cy="2808312"/>
              </a:xfrm>
              <a:prstGeom prst="roundRect">
                <a:avLst>
                  <a:gd name="adj" fmla="val 3746"/>
                </a:avLst>
              </a:prstGeom>
              <a:solidFill>
                <a:schemeClr val="bg2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6" name="Rectangle 85"/>
              <p:cNvSpPr/>
              <p:nvPr/>
            </p:nvSpPr>
            <p:spPr>
              <a:xfrm>
                <a:off x="1403648" y="83671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7" name="Rectangle 86"/>
              <p:cNvSpPr/>
              <p:nvPr/>
            </p:nvSpPr>
            <p:spPr>
              <a:xfrm>
                <a:off x="1403648" y="119675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8" name="Rectangle 87"/>
              <p:cNvSpPr/>
              <p:nvPr/>
            </p:nvSpPr>
            <p:spPr>
              <a:xfrm>
                <a:off x="1403648" y="155679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0" name="Rectangle 89"/>
              <p:cNvSpPr/>
              <p:nvPr/>
            </p:nvSpPr>
            <p:spPr>
              <a:xfrm>
                <a:off x="1403648" y="191683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4" name="Rectangle 93"/>
              <p:cNvSpPr/>
              <p:nvPr/>
            </p:nvSpPr>
            <p:spPr>
              <a:xfrm>
                <a:off x="1403648" y="227687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1403648" y="263691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0" name="Rectangle 99"/>
              <p:cNvSpPr/>
              <p:nvPr/>
            </p:nvSpPr>
            <p:spPr>
              <a:xfrm>
                <a:off x="1691680" y="119675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1" name="Rectangle 100"/>
              <p:cNvSpPr/>
              <p:nvPr/>
            </p:nvSpPr>
            <p:spPr>
              <a:xfrm>
                <a:off x="1691680" y="155679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2" name="Rectangle 101"/>
              <p:cNvSpPr/>
              <p:nvPr/>
            </p:nvSpPr>
            <p:spPr>
              <a:xfrm>
                <a:off x="1691680" y="191683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3" name="Rectangle 102"/>
              <p:cNvSpPr/>
              <p:nvPr/>
            </p:nvSpPr>
            <p:spPr>
              <a:xfrm>
                <a:off x="1691680" y="227687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4" name="Rectangle 103"/>
              <p:cNvSpPr/>
              <p:nvPr/>
            </p:nvSpPr>
            <p:spPr>
              <a:xfrm>
                <a:off x="1691680" y="263691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1979712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6" name="Rectangle 105"/>
              <p:cNvSpPr/>
              <p:nvPr/>
            </p:nvSpPr>
            <p:spPr>
              <a:xfrm>
                <a:off x="1979712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1979712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2267744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6" name="Rectangle 115"/>
              <p:cNvSpPr/>
              <p:nvPr/>
            </p:nvSpPr>
            <p:spPr>
              <a:xfrm>
                <a:off x="2267744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7" name="Rectangle 116"/>
              <p:cNvSpPr/>
              <p:nvPr/>
            </p:nvSpPr>
            <p:spPr>
              <a:xfrm>
                <a:off x="2267744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3" name="Rectangle 122"/>
              <p:cNvSpPr/>
              <p:nvPr/>
            </p:nvSpPr>
            <p:spPr>
              <a:xfrm>
                <a:off x="2555776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4" name="Rectangle 123"/>
              <p:cNvSpPr/>
              <p:nvPr/>
            </p:nvSpPr>
            <p:spPr>
              <a:xfrm>
                <a:off x="2555776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5" name="Rectangle 124"/>
              <p:cNvSpPr/>
              <p:nvPr/>
            </p:nvSpPr>
            <p:spPr>
              <a:xfrm>
                <a:off x="2555776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6" name="Rectangle 125"/>
              <p:cNvSpPr/>
              <p:nvPr/>
            </p:nvSpPr>
            <p:spPr>
              <a:xfrm>
                <a:off x="2843808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7" name="Rectangle 126"/>
              <p:cNvSpPr/>
              <p:nvPr/>
            </p:nvSpPr>
            <p:spPr>
              <a:xfrm>
                <a:off x="2843808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8" name="Rectangle 127"/>
              <p:cNvSpPr/>
              <p:nvPr/>
            </p:nvSpPr>
            <p:spPr>
              <a:xfrm>
                <a:off x="2843808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9" name="Rectangle 128"/>
              <p:cNvSpPr/>
              <p:nvPr/>
            </p:nvSpPr>
            <p:spPr>
              <a:xfrm>
                <a:off x="3131840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0" name="Rectangle 129"/>
              <p:cNvSpPr/>
              <p:nvPr/>
            </p:nvSpPr>
            <p:spPr>
              <a:xfrm>
                <a:off x="3131840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1" name="Rectangle 130"/>
              <p:cNvSpPr/>
              <p:nvPr/>
            </p:nvSpPr>
            <p:spPr>
              <a:xfrm>
                <a:off x="3131840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2" name="Rectangle 131"/>
              <p:cNvSpPr/>
              <p:nvPr/>
            </p:nvSpPr>
            <p:spPr>
              <a:xfrm>
                <a:off x="3419872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3" name="Rectangle 132"/>
              <p:cNvSpPr/>
              <p:nvPr/>
            </p:nvSpPr>
            <p:spPr>
              <a:xfrm>
                <a:off x="3419872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4" name="Rectangle 133"/>
              <p:cNvSpPr/>
              <p:nvPr/>
            </p:nvSpPr>
            <p:spPr>
              <a:xfrm>
                <a:off x="3419872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8" name="Rectangle 137"/>
              <p:cNvSpPr/>
              <p:nvPr/>
            </p:nvSpPr>
            <p:spPr>
              <a:xfrm>
                <a:off x="3707904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9" name="Rectangle 138"/>
              <p:cNvSpPr/>
              <p:nvPr/>
            </p:nvSpPr>
            <p:spPr>
              <a:xfrm>
                <a:off x="3707904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3" name="Rectangle 142"/>
              <p:cNvSpPr/>
              <p:nvPr/>
            </p:nvSpPr>
            <p:spPr>
              <a:xfrm>
                <a:off x="3707904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7" name="Rectangle 146"/>
              <p:cNvSpPr/>
              <p:nvPr/>
            </p:nvSpPr>
            <p:spPr>
              <a:xfrm>
                <a:off x="3707904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0" name="Rectangle 149"/>
              <p:cNvSpPr/>
              <p:nvPr/>
            </p:nvSpPr>
            <p:spPr>
              <a:xfrm>
                <a:off x="3707904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3995936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0" name="Rectangle 159"/>
              <p:cNvSpPr/>
              <p:nvPr/>
            </p:nvSpPr>
            <p:spPr>
              <a:xfrm>
                <a:off x="3995936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1" name="Rectangle 160"/>
              <p:cNvSpPr/>
              <p:nvPr/>
            </p:nvSpPr>
            <p:spPr>
              <a:xfrm>
                <a:off x="3995936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2" name="Rectangle 161"/>
              <p:cNvSpPr/>
              <p:nvPr/>
            </p:nvSpPr>
            <p:spPr>
              <a:xfrm>
                <a:off x="3995936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3" name="Rectangle 162"/>
              <p:cNvSpPr/>
              <p:nvPr/>
            </p:nvSpPr>
            <p:spPr>
              <a:xfrm>
                <a:off x="3995936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4" name="Rectangle 163"/>
              <p:cNvSpPr/>
              <p:nvPr/>
            </p:nvSpPr>
            <p:spPr>
              <a:xfrm>
                <a:off x="4283968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5" name="Rectangle 164"/>
              <p:cNvSpPr/>
              <p:nvPr/>
            </p:nvSpPr>
            <p:spPr>
              <a:xfrm>
                <a:off x="4283968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6" name="Rectangle 165"/>
              <p:cNvSpPr/>
              <p:nvPr/>
            </p:nvSpPr>
            <p:spPr>
              <a:xfrm>
                <a:off x="4283968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7" name="Rectangle 166"/>
              <p:cNvSpPr/>
              <p:nvPr/>
            </p:nvSpPr>
            <p:spPr>
              <a:xfrm>
                <a:off x="4283968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8" name="Rectangle 167"/>
              <p:cNvSpPr/>
              <p:nvPr/>
            </p:nvSpPr>
            <p:spPr>
              <a:xfrm>
                <a:off x="4283968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9" name="Rectangle 168"/>
              <p:cNvSpPr/>
              <p:nvPr/>
            </p:nvSpPr>
            <p:spPr>
              <a:xfrm>
                <a:off x="4572000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0" name="Rectangle 169"/>
              <p:cNvSpPr/>
              <p:nvPr/>
            </p:nvSpPr>
            <p:spPr>
              <a:xfrm>
                <a:off x="4572000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1" name="Rectangle 170"/>
              <p:cNvSpPr/>
              <p:nvPr/>
            </p:nvSpPr>
            <p:spPr>
              <a:xfrm>
                <a:off x="4572000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2" name="Rectangle 171"/>
              <p:cNvSpPr/>
              <p:nvPr/>
            </p:nvSpPr>
            <p:spPr>
              <a:xfrm>
                <a:off x="4572000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8" name="Rectangle 177"/>
              <p:cNvSpPr/>
              <p:nvPr/>
            </p:nvSpPr>
            <p:spPr>
              <a:xfrm>
                <a:off x="4572000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1" name="Rectangle 180"/>
              <p:cNvSpPr/>
              <p:nvPr/>
            </p:nvSpPr>
            <p:spPr>
              <a:xfrm>
                <a:off x="5148064" y="83671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9" name="Rectangle 188"/>
              <p:cNvSpPr/>
              <p:nvPr/>
            </p:nvSpPr>
            <p:spPr>
              <a:xfrm>
                <a:off x="5148064" y="119675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0" name="Rectangle 189"/>
              <p:cNvSpPr/>
              <p:nvPr/>
            </p:nvSpPr>
            <p:spPr>
              <a:xfrm>
                <a:off x="5148064" y="155679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1" name="Rectangle 190"/>
              <p:cNvSpPr/>
              <p:nvPr/>
            </p:nvSpPr>
            <p:spPr>
              <a:xfrm>
                <a:off x="5148064" y="191683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2" name="Rectangle 191"/>
              <p:cNvSpPr/>
              <p:nvPr/>
            </p:nvSpPr>
            <p:spPr>
              <a:xfrm>
                <a:off x="5148064" y="227687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5148064" y="263691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4" name="Rectangle 193"/>
              <p:cNvSpPr/>
              <p:nvPr/>
            </p:nvSpPr>
            <p:spPr>
              <a:xfrm>
                <a:off x="4860032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5" name="Rectangle 194"/>
              <p:cNvSpPr/>
              <p:nvPr/>
            </p:nvSpPr>
            <p:spPr>
              <a:xfrm>
                <a:off x="4860032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6" name="Rectangle 195"/>
              <p:cNvSpPr/>
              <p:nvPr/>
            </p:nvSpPr>
            <p:spPr>
              <a:xfrm>
                <a:off x="4860032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7" name="Rectangle 196"/>
              <p:cNvSpPr/>
              <p:nvPr/>
            </p:nvSpPr>
            <p:spPr>
              <a:xfrm>
                <a:off x="4860032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8" name="Rectangle 197"/>
              <p:cNvSpPr/>
              <p:nvPr/>
            </p:nvSpPr>
            <p:spPr>
              <a:xfrm>
                <a:off x="4860032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78" name="Group 200"/>
            <p:cNvGrpSpPr/>
            <p:nvPr/>
          </p:nvGrpSpPr>
          <p:grpSpPr>
            <a:xfrm>
              <a:off x="5724128" y="-1179512"/>
              <a:ext cx="4176463" cy="4226235"/>
              <a:chOff x="4932040" y="-628482"/>
              <a:chExt cx="4176463" cy="4226235"/>
            </a:xfrm>
          </p:grpSpPr>
          <p:sp>
            <p:nvSpPr>
              <p:cNvPr id="79" name="Rectangle 78"/>
              <p:cNvSpPr/>
              <p:nvPr/>
            </p:nvSpPr>
            <p:spPr>
              <a:xfrm rot="16200000">
                <a:off x="6098033" y="562247"/>
                <a:ext cx="3888136" cy="1844778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0" name="Rectangle 79"/>
              <p:cNvSpPr/>
              <p:nvPr/>
            </p:nvSpPr>
            <p:spPr>
              <a:xfrm rot="16200000">
                <a:off x="4095524" y="575963"/>
                <a:ext cx="3888136" cy="1817345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1" name="Rectangle 80"/>
              <p:cNvSpPr/>
              <p:nvPr/>
            </p:nvSpPr>
            <p:spPr>
              <a:xfrm rot="16200000">
                <a:off x="4907154" y="-603596"/>
                <a:ext cx="4226235" cy="4176463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8" name="Group 142"/>
          <p:cNvGrpSpPr/>
          <p:nvPr/>
        </p:nvGrpSpPr>
        <p:grpSpPr>
          <a:xfrm>
            <a:off x="5940152" y="3501008"/>
            <a:ext cx="1440160" cy="1655539"/>
            <a:chOff x="2195736" y="1268760"/>
            <a:chExt cx="1440160" cy="1655539"/>
          </a:xfrm>
        </p:grpSpPr>
        <p:sp>
          <p:nvSpPr>
            <p:cNvPr id="144" name="Rounded Rectangle 143"/>
            <p:cNvSpPr/>
            <p:nvPr/>
          </p:nvSpPr>
          <p:spPr>
            <a:xfrm>
              <a:off x="2339752" y="1268760"/>
              <a:ext cx="1152128" cy="648072"/>
            </a:xfrm>
            <a:prstGeom prst="roundRect">
              <a:avLst/>
            </a:prstGeom>
            <a:solidFill>
              <a:srgbClr val="CC00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3491880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2195736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" name="Group 137"/>
          <p:cNvGrpSpPr/>
          <p:nvPr/>
        </p:nvGrpSpPr>
        <p:grpSpPr>
          <a:xfrm>
            <a:off x="827584" y="3573016"/>
            <a:ext cx="1440160" cy="1655539"/>
            <a:chOff x="2195736" y="1268760"/>
            <a:chExt cx="1440160" cy="1655539"/>
          </a:xfrm>
        </p:grpSpPr>
        <p:sp>
          <p:nvSpPr>
            <p:cNvPr id="135" name="Rounded Rectangle 134"/>
            <p:cNvSpPr/>
            <p:nvPr/>
          </p:nvSpPr>
          <p:spPr>
            <a:xfrm>
              <a:off x="2339752" y="1268760"/>
              <a:ext cx="1152128" cy="648072"/>
            </a:xfrm>
            <a:prstGeom prst="roundRect">
              <a:avLst/>
            </a:prstGeom>
            <a:solidFill>
              <a:srgbClr val="CC00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3491880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2195736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2" name="Group 93"/>
          <p:cNvGrpSpPr/>
          <p:nvPr/>
        </p:nvGrpSpPr>
        <p:grpSpPr>
          <a:xfrm>
            <a:off x="338768" y="2492896"/>
            <a:ext cx="1958004" cy="2415847"/>
            <a:chOff x="338768" y="2492896"/>
            <a:chExt cx="1958004" cy="2415847"/>
          </a:xfrm>
        </p:grpSpPr>
        <p:sp>
          <p:nvSpPr>
            <p:cNvPr id="83" name="Freeform 82"/>
            <p:cNvSpPr/>
            <p:nvPr/>
          </p:nvSpPr>
          <p:spPr>
            <a:xfrm flipH="1">
              <a:off x="2008740" y="3481023"/>
              <a:ext cx="288032" cy="91310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84" name="Freeform 83"/>
            <p:cNvSpPr/>
            <p:nvPr/>
          </p:nvSpPr>
          <p:spPr>
            <a:xfrm>
              <a:off x="338768" y="3515522"/>
              <a:ext cx="310143" cy="90241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9" name="Oval 88"/>
            <p:cNvSpPr/>
            <p:nvPr/>
          </p:nvSpPr>
          <p:spPr>
            <a:xfrm>
              <a:off x="552521" y="2924081"/>
              <a:ext cx="1564962" cy="1984662"/>
            </a:xfrm>
            <a:prstGeom prst="ellipse">
              <a:avLst/>
            </a:pr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3" name="Group 60"/>
            <p:cNvGrpSpPr/>
            <p:nvPr/>
          </p:nvGrpSpPr>
          <p:grpSpPr>
            <a:xfrm>
              <a:off x="796995" y="2492896"/>
              <a:ext cx="1122145" cy="523582"/>
              <a:chOff x="1214203" y="1352769"/>
              <a:chExt cx="1394086" cy="664886"/>
            </a:xfrm>
          </p:grpSpPr>
          <p:sp>
            <p:nvSpPr>
              <p:cNvPr id="113" name="Freeform 112"/>
              <p:cNvSpPr/>
              <p:nvPr/>
            </p:nvSpPr>
            <p:spPr>
              <a:xfrm>
                <a:off x="1541419" y="1352769"/>
                <a:ext cx="726326" cy="636072"/>
              </a:xfrm>
              <a:custGeom>
                <a:avLst/>
                <a:gdLst>
                  <a:gd name="connsiteX0" fmla="*/ 12492 w 687049"/>
                  <a:gd name="connsiteY0" fmla="*/ 484682 h 484682"/>
                  <a:gd name="connsiteX1" fmla="*/ 57462 w 687049"/>
                  <a:gd name="connsiteY1" fmla="*/ 34977 h 484682"/>
                  <a:gd name="connsiteX2" fmla="*/ 357265 w 687049"/>
                  <a:gd name="connsiteY2" fmla="*/ 274820 h 484682"/>
                  <a:gd name="connsiteX3" fmla="*/ 582118 w 687049"/>
                  <a:gd name="connsiteY3" fmla="*/ 49968 h 484682"/>
                  <a:gd name="connsiteX4" fmla="*/ 687049 w 687049"/>
                  <a:gd name="connsiteY4" fmla="*/ 424722 h 484682"/>
                  <a:gd name="connsiteX0" fmla="*/ 12492 w 687049"/>
                  <a:gd name="connsiteY0" fmla="*/ 560929 h 560929"/>
                  <a:gd name="connsiteX1" fmla="*/ 57462 w 687049"/>
                  <a:gd name="connsiteY1" fmla="*/ 111224 h 560929"/>
                  <a:gd name="connsiteX2" fmla="*/ 357265 w 687049"/>
                  <a:gd name="connsiteY2" fmla="*/ 351067 h 560929"/>
                  <a:gd name="connsiteX3" fmla="*/ 607223 w 687049"/>
                  <a:gd name="connsiteY3" fmla="*/ 24984 h 560929"/>
                  <a:gd name="connsiteX4" fmla="*/ 687049 w 687049"/>
                  <a:gd name="connsiteY4" fmla="*/ 500969 h 560929"/>
                  <a:gd name="connsiteX0" fmla="*/ 6246 w 680803"/>
                  <a:gd name="connsiteY0" fmla="*/ 570921 h 570921"/>
                  <a:gd name="connsiteX1" fmla="*/ 96921 w 680803"/>
                  <a:gd name="connsiteY1" fmla="*/ 34977 h 570921"/>
                  <a:gd name="connsiteX2" fmla="*/ 351019 w 680803"/>
                  <a:gd name="connsiteY2" fmla="*/ 361059 h 570921"/>
                  <a:gd name="connsiteX3" fmla="*/ 600977 w 680803"/>
                  <a:gd name="connsiteY3" fmla="*/ 34976 h 570921"/>
                  <a:gd name="connsiteX4" fmla="*/ 680803 w 680803"/>
                  <a:gd name="connsiteY4" fmla="*/ 510961 h 570921"/>
                  <a:gd name="connsiteX0" fmla="*/ 6246 w 680803"/>
                  <a:gd name="connsiteY0" fmla="*/ 589264 h 589264"/>
                  <a:gd name="connsiteX1" fmla="*/ 96921 w 680803"/>
                  <a:gd name="connsiteY1" fmla="*/ 53320 h 589264"/>
                  <a:gd name="connsiteX2" fmla="*/ 384953 w 680803"/>
                  <a:gd name="connsiteY2" fmla="*/ 269344 h 589264"/>
                  <a:gd name="connsiteX3" fmla="*/ 600977 w 680803"/>
                  <a:gd name="connsiteY3" fmla="*/ 53319 h 589264"/>
                  <a:gd name="connsiteX4" fmla="*/ 680803 w 680803"/>
                  <a:gd name="connsiteY4" fmla="*/ 529304 h 589264"/>
                  <a:gd name="connsiteX0" fmla="*/ 6246 w 722293"/>
                  <a:gd name="connsiteY0" fmla="*/ 589264 h 589264"/>
                  <a:gd name="connsiteX1" fmla="*/ 96921 w 722293"/>
                  <a:gd name="connsiteY1" fmla="*/ 53320 h 589264"/>
                  <a:gd name="connsiteX2" fmla="*/ 384953 w 722293"/>
                  <a:gd name="connsiteY2" fmla="*/ 269344 h 589264"/>
                  <a:gd name="connsiteX3" fmla="*/ 672985 w 722293"/>
                  <a:gd name="connsiteY3" fmla="*/ 53320 h 589264"/>
                  <a:gd name="connsiteX4" fmla="*/ 680803 w 722293"/>
                  <a:gd name="connsiteY4" fmla="*/ 529304 h 589264"/>
                  <a:gd name="connsiteX0" fmla="*/ 6246 w 817001"/>
                  <a:gd name="connsiteY0" fmla="*/ 589264 h 589264"/>
                  <a:gd name="connsiteX1" fmla="*/ 96921 w 817001"/>
                  <a:gd name="connsiteY1" fmla="*/ 53320 h 589264"/>
                  <a:gd name="connsiteX2" fmla="*/ 384953 w 817001"/>
                  <a:gd name="connsiteY2" fmla="*/ 269344 h 589264"/>
                  <a:gd name="connsiteX3" fmla="*/ 672985 w 817001"/>
                  <a:gd name="connsiteY3" fmla="*/ 53320 h 589264"/>
                  <a:gd name="connsiteX4" fmla="*/ 817001 w 817001"/>
                  <a:gd name="connsiteY4" fmla="*/ 485368 h 589264"/>
                  <a:gd name="connsiteX0" fmla="*/ 6246 w 744993"/>
                  <a:gd name="connsiteY0" fmla="*/ 595951 h 636071"/>
                  <a:gd name="connsiteX1" fmla="*/ 96921 w 744993"/>
                  <a:gd name="connsiteY1" fmla="*/ 60007 h 636071"/>
                  <a:gd name="connsiteX2" fmla="*/ 384953 w 744993"/>
                  <a:gd name="connsiteY2" fmla="*/ 276031 h 636071"/>
                  <a:gd name="connsiteX3" fmla="*/ 672985 w 744993"/>
                  <a:gd name="connsiteY3" fmla="*/ 60007 h 636071"/>
                  <a:gd name="connsiteX4" fmla="*/ 744993 w 744993"/>
                  <a:gd name="connsiteY4" fmla="*/ 636071 h 636071"/>
                  <a:gd name="connsiteX0" fmla="*/ 6246 w 726326"/>
                  <a:gd name="connsiteY0" fmla="*/ 636072 h 636072"/>
                  <a:gd name="connsiteX1" fmla="*/ 78254 w 726326"/>
                  <a:gd name="connsiteY1" fmla="*/ 60007 h 636072"/>
                  <a:gd name="connsiteX2" fmla="*/ 366286 w 726326"/>
                  <a:gd name="connsiteY2" fmla="*/ 276031 h 636072"/>
                  <a:gd name="connsiteX3" fmla="*/ 654318 w 726326"/>
                  <a:gd name="connsiteY3" fmla="*/ 60007 h 636072"/>
                  <a:gd name="connsiteX4" fmla="*/ 726326 w 726326"/>
                  <a:gd name="connsiteY4" fmla="*/ 636071 h 63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326" h="636072">
                    <a:moveTo>
                      <a:pt x="6246" y="636072"/>
                    </a:moveTo>
                    <a:cubicBezTo>
                      <a:pt x="0" y="428708"/>
                      <a:pt x="18247" y="120014"/>
                      <a:pt x="78254" y="60007"/>
                    </a:cubicBezTo>
                    <a:cubicBezTo>
                      <a:pt x="138261" y="0"/>
                      <a:pt x="270275" y="276031"/>
                      <a:pt x="366286" y="276031"/>
                    </a:cubicBezTo>
                    <a:cubicBezTo>
                      <a:pt x="462297" y="276031"/>
                      <a:pt x="594311" y="0"/>
                      <a:pt x="654318" y="60007"/>
                    </a:cubicBezTo>
                    <a:cubicBezTo>
                      <a:pt x="714325" y="120014"/>
                      <a:pt x="701342" y="461186"/>
                      <a:pt x="726326" y="636071"/>
                    </a:cubicBezTo>
                  </a:path>
                </a:pathLst>
              </a:custGeom>
              <a:solidFill>
                <a:srgbClr val="33CC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0" name="Freeform 119"/>
              <p:cNvSpPr/>
              <p:nvPr/>
            </p:nvSpPr>
            <p:spPr>
              <a:xfrm>
                <a:off x="1214203" y="1772816"/>
                <a:ext cx="1394086" cy="244839"/>
              </a:xfrm>
              <a:custGeom>
                <a:avLst/>
                <a:gdLst>
                  <a:gd name="connsiteX0" fmla="*/ 0 w 1394086"/>
                  <a:gd name="connsiteY0" fmla="*/ 0 h 244839"/>
                  <a:gd name="connsiteX1" fmla="*/ 344774 w 1394086"/>
                  <a:gd name="connsiteY1" fmla="*/ 209862 h 244839"/>
                  <a:gd name="connsiteX2" fmla="*/ 1079292 w 1394086"/>
                  <a:gd name="connsiteY2" fmla="*/ 209862 h 244839"/>
                  <a:gd name="connsiteX3" fmla="*/ 1394086 w 1394086"/>
                  <a:gd name="connsiteY3" fmla="*/ 0 h 24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086" h="244839">
                    <a:moveTo>
                      <a:pt x="0" y="0"/>
                    </a:moveTo>
                    <a:cubicBezTo>
                      <a:pt x="82446" y="87442"/>
                      <a:pt x="164892" y="174885"/>
                      <a:pt x="344774" y="209862"/>
                    </a:cubicBezTo>
                    <a:cubicBezTo>
                      <a:pt x="524656" y="244839"/>
                      <a:pt x="904407" y="244839"/>
                      <a:pt x="1079292" y="209862"/>
                    </a:cubicBezTo>
                    <a:cubicBezTo>
                      <a:pt x="1254177" y="174885"/>
                      <a:pt x="1324131" y="87442"/>
                      <a:pt x="1394086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95" name="Oval 94"/>
            <p:cNvSpPr/>
            <p:nvPr/>
          </p:nvSpPr>
          <p:spPr>
            <a:xfrm>
              <a:off x="1475656" y="3356992"/>
              <a:ext cx="129992" cy="19886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6" name="Oval 95"/>
            <p:cNvSpPr/>
            <p:nvPr/>
          </p:nvSpPr>
          <p:spPr>
            <a:xfrm>
              <a:off x="1108672" y="3356992"/>
              <a:ext cx="129992" cy="19886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7" name="Group 30"/>
            <p:cNvGrpSpPr/>
            <p:nvPr/>
          </p:nvGrpSpPr>
          <p:grpSpPr>
            <a:xfrm flipV="1">
              <a:off x="1003818" y="3212976"/>
              <a:ext cx="653953" cy="61465"/>
              <a:chOff x="3385728" y="2492896"/>
              <a:chExt cx="768575" cy="144016"/>
            </a:xfrm>
          </p:grpSpPr>
          <p:cxnSp>
            <p:nvCxnSpPr>
              <p:cNvPr id="108" name="Straight Connector 107"/>
              <p:cNvCxnSpPr/>
              <p:nvPr/>
            </p:nvCxnSpPr>
            <p:spPr>
              <a:xfrm>
                <a:off x="3385728" y="2492896"/>
                <a:ext cx="216024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Straight Connector 108"/>
              <p:cNvCxnSpPr/>
              <p:nvPr/>
            </p:nvCxnSpPr>
            <p:spPr>
              <a:xfrm flipV="1">
                <a:off x="3938279" y="2492896"/>
                <a:ext cx="216024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8" name="Arc 97"/>
            <p:cNvSpPr/>
            <p:nvPr/>
          </p:nvSpPr>
          <p:spPr>
            <a:xfrm flipV="1">
              <a:off x="960181" y="3910648"/>
              <a:ext cx="803507" cy="528280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173" name="Freeform 172"/>
          <p:cNvSpPr/>
          <p:nvPr/>
        </p:nvSpPr>
        <p:spPr>
          <a:xfrm rot="7469325">
            <a:off x="5667270" y="2802932"/>
            <a:ext cx="576064" cy="86409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4" name="Freeform 173"/>
          <p:cNvSpPr/>
          <p:nvPr/>
        </p:nvSpPr>
        <p:spPr>
          <a:xfrm rot="14156309" flipH="1">
            <a:off x="7467509" y="2756825"/>
            <a:ext cx="576064" cy="86409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5" name="Freeform 174"/>
          <p:cNvSpPr/>
          <p:nvPr/>
        </p:nvSpPr>
        <p:spPr>
          <a:xfrm flipH="1">
            <a:off x="7434886" y="3284984"/>
            <a:ext cx="432048" cy="101584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6" name="Freeform 175"/>
          <p:cNvSpPr/>
          <p:nvPr/>
        </p:nvSpPr>
        <p:spPr>
          <a:xfrm>
            <a:off x="5764861" y="3284984"/>
            <a:ext cx="445889" cy="101584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7" name="Oval 10"/>
          <p:cNvSpPr/>
          <p:nvPr/>
        </p:nvSpPr>
        <p:spPr>
          <a:xfrm>
            <a:off x="6084168" y="2708275"/>
            <a:ext cx="1512168" cy="2232248"/>
          </a:xfrm>
          <a:prstGeom prst="ellipse">
            <a:avLst/>
          </a:pr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9" name="Chord 178"/>
          <p:cNvSpPr/>
          <p:nvPr/>
        </p:nvSpPr>
        <p:spPr>
          <a:xfrm>
            <a:off x="6588224" y="3284339"/>
            <a:ext cx="504056" cy="432048"/>
          </a:xfrm>
          <a:prstGeom prst="chord">
            <a:avLst>
              <a:gd name="adj1" fmla="val 5430208"/>
              <a:gd name="adj2" fmla="val 5345722"/>
            </a:avLst>
          </a:prstGeom>
          <a:solidFill>
            <a:srgbClr val="FFCC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" name="Group 21"/>
          <p:cNvGrpSpPr/>
          <p:nvPr/>
        </p:nvGrpSpPr>
        <p:grpSpPr>
          <a:xfrm>
            <a:off x="6138742" y="4725145"/>
            <a:ext cx="1368152" cy="720079"/>
            <a:chOff x="1619672" y="4221089"/>
            <a:chExt cx="1512168" cy="864095"/>
          </a:xfrm>
          <a:solidFill>
            <a:srgbClr val="CCFF33"/>
          </a:solidFill>
        </p:grpSpPr>
        <p:sp>
          <p:nvSpPr>
            <p:cNvPr id="187" name="Freeform 12"/>
            <p:cNvSpPr/>
            <p:nvPr/>
          </p:nvSpPr>
          <p:spPr>
            <a:xfrm>
              <a:off x="1619672" y="4246822"/>
              <a:ext cx="669997" cy="83836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8" name="Freeform 187"/>
            <p:cNvSpPr/>
            <p:nvPr/>
          </p:nvSpPr>
          <p:spPr>
            <a:xfrm flipH="1">
              <a:off x="2483766" y="4221089"/>
              <a:ext cx="648074" cy="86409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0" name="Group 7"/>
          <p:cNvGrpSpPr/>
          <p:nvPr/>
        </p:nvGrpSpPr>
        <p:grpSpPr>
          <a:xfrm>
            <a:off x="6570790" y="3068961"/>
            <a:ext cx="504056" cy="144016"/>
            <a:chOff x="6739030" y="3610677"/>
            <a:chExt cx="451036" cy="248044"/>
          </a:xfrm>
        </p:grpSpPr>
        <p:sp>
          <p:nvSpPr>
            <p:cNvPr id="185" name="Oval 8"/>
            <p:cNvSpPr/>
            <p:nvPr/>
          </p:nvSpPr>
          <p:spPr>
            <a:xfrm rot="190219">
              <a:off x="709907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6" name="Oval 185"/>
            <p:cNvSpPr/>
            <p:nvPr/>
          </p:nvSpPr>
          <p:spPr>
            <a:xfrm rot="190219">
              <a:off x="673903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80" name="Arc 179"/>
          <p:cNvSpPr/>
          <p:nvPr/>
        </p:nvSpPr>
        <p:spPr>
          <a:xfrm rot="10800000">
            <a:off x="6388675" y="3369692"/>
            <a:ext cx="864095" cy="792086"/>
          </a:xfrm>
          <a:prstGeom prst="arc">
            <a:avLst>
              <a:gd name="adj1" fmla="val 11045684"/>
              <a:gd name="adj2" fmla="val 2123717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1" name="Group 26"/>
          <p:cNvGrpSpPr/>
          <p:nvPr/>
        </p:nvGrpSpPr>
        <p:grpSpPr>
          <a:xfrm>
            <a:off x="5809182" y="2204865"/>
            <a:ext cx="2016224" cy="1008112"/>
            <a:chOff x="4170432" y="1772816"/>
            <a:chExt cx="2016224" cy="1008112"/>
          </a:xfrm>
        </p:grpSpPr>
        <p:sp>
          <p:nvSpPr>
            <p:cNvPr id="182" name="Chord 181"/>
            <p:cNvSpPr/>
            <p:nvPr/>
          </p:nvSpPr>
          <p:spPr>
            <a:xfrm>
              <a:off x="4788024" y="1772816"/>
              <a:ext cx="792088" cy="1008112"/>
            </a:xfrm>
            <a:prstGeom prst="chord">
              <a:avLst>
                <a:gd name="adj1" fmla="val 10214937"/>
                <a:gd name="adj2" fmla="val 583375"/>
              </a:avLst>
            </a:pr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3" name="Rounded Rectangle 182"/>
            <p:cNvSpPr/>
            <p:nvPr/>
          </p:nvSpPr>
          <p:spPr>
            <a:xfrm>
              <a:off x="4788024" y="2220104"/>
              <a:ext cx="792088" cy="144016"/>
            </a:xfrm>
            <a:prstGeom prst="roundRect">
              <a:avLst/>
            </a:prstGeom>
            <a:solidFill>
              <a:srgbClr val="00C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4" name="Block Arc 183"/>
            <p:cNvSpPr/>
            <p:nvPr/>
          </p:nvSpPr>
          <p:spPr>
            <a:xfrm flipV="1">
              <a:off x="4170432" y="1882924"/>
              <a:ext cx="2016224" cy="576064"/>
            </a:xfrm>
            <a:prstGeom prst="blockArc">
              <a:avLst>
                <a:gd name="adj1" fmla="val 10800000"/>
                <a:gd name="adj2" fmla="val 21571208"/>
                <a:gd name="adj3" fmla="val 17058"/>
              </a:avLst>
            </a:prstGeom>
            <a:solidFill>
              <a:srgbClr val="0033CC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12" name="Group 138"/>
          <p:cNvGrpSpPr/>
          <p:nvPr/>
        </p:nvGrpSpPr>
        <p:grpSpPr>
          <a:xfrm>
            <a:off x="3131840" y="3573016"/>
            <a:ext cx="1440160" cy="1655539"/>
            <a:chOff x="2195736" y="1268760"/>
            <a:chExt cx="1440160" cy="1655539"/>
          </a:xfrm>
        </p:grpSpPr>
        <p:sp>
          <p:nvSpPr>
            <p:cNvPr id="140" name="Rounded Rectangle 139"/>
            <p:cNvSpPr/>
            <p:nvPr/>
          </p:nvSpPr>
          <p:spPr>
            <a:xfrm>
              <a:off x="2339752" y="1268760"/>
              <a:ext cx="1152128" cy="648072"/>
            </a:xfrm>
            <a:prstGeom prst="roundRect">
              <a:avLst/>
            </a:prstGeom>
            <a:solidFill>
              <a:srgbClr val="CC00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3491880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2195736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48" name="Freeform 147"/>
          <p:cNvSpPr/>
          <p:nvPr/>
        </p:nvSpPr>
        <p:spPr>
          <a:xfrm flipH="1">
            <a:off x="4496904" y="3299959"/>
            <a:ext cx="490221" cy="11438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9" name="Freeform 148"/>
          <p:cNvSpPr/>
          <p:nvPr/>
        </p:nvSpPr>
        <p:spPr>
          <a:xfrm>
            <a:off x="3026240" y="3299959"/>
            <a:ext cx="490221" cy="11438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3" name="Group 1"/>
          <p:cNvGrpSpPr/>
          <p:nvPr/>
        </p:nvGrpSpPr>
        <p:grpSpPr>
          <a:xfrm>
            <a:off x="2617722" y="2482924"/>
            <a:ext cx="2777921" cy="2818284"/>
            <a:chOff x="3203848" y="1700808"/>
            <a:chExt cx="3168352" cy="3419950"/>
          </a:xfrm>
        </p:grpSpPr>
        <p:sp>
          <p:nvSpPr>
            <p:cNvPr id="156" name="Freeform 155"/>
            <p:cNvSpPr/>
            <p:nvPr/>
          </p:nvSpPr>
          <p:spPr>
            <a:xfrm flipH="1">
              <a:off x="4932040" y="4149080"/>
              <a:ext cx="583644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7" name="Freeform 156"/>
            <p:cNvSpPr/>
            <p:nvPr/>
          </p:nvSpPr>
          <p:spPr>
            <a:xfrm>
              <a:off x="4139952" y="4184654"/>
              <a:ext cx="504056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8" name="Sun 4"/>
            <p:cNvSpPr/>
            <p:nvPr/>
          </p:nvSpPr>
          <p:spPr>
            <a:xfrm>
              <a:off x="3203848" y="1700808"/>
              <a:ext cx="3168352" cy="3348372"/>
            </a:xfrm>
            <a:prstGeom prst="sun">
              <a:avLst>
                <a:gd name="adj" fmla="val 21511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4" name="Group 75"/>
          <p:cNvGrpSpPr/>
          <p:nvPr/>
        </p:nvGrpSpPr>
        <p:grpSpPr>
          <a:xfrm>
            <a:off x="3736641" y="3463366"/>
            <a:ext cx="549738" cy="199699"/>
            <a:chOff x="3736641" y="3463366"/>
            <a:chExt cx="549738" cy="199699"/>
          </a:xfrm>
        </p:grpSpPr>
        <p:sp>
          <p:nvSpPr>
            <p:cNvPr id="152" name="Oval 151"/>
            <p:cNvSpPr/>
            <p:nvPr/>
          </p:nvSpPr>
          <p:spPr>
            <a:xfrm>
              <a:off x="3736641" y="3463366"/>
              <a:ext cx="81704" cy="19969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3" name="Oval 152"/>
            <p:cNvSpPr/>
            <p:nvPr/>
          </p:nvSpPr>
          <p:spPr>
            <a:xfrm>
              <a:off x="4204675" y="3463366"/>
              <a:ext cx="81704" cy="19969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11" name="Freeform 110"/>
          <p:cNvSpPr/>
          <p:nvPr/>
        </p:nvSpPr>
        <p:spPr>
          <a:xfrm flipH="1">
            <a:off x="1408180" y="4833616"/>
            <a:ext cx="479697" cy="55510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2" name="Freeform 111"/>
          <p:cNvSpPr/>
          <p:nvPr/>
        </p:nvSpPr>
        <p:spPr>
          <a:xfrm>
            <a:off x="796995" y="4833616"/>
            <a:ext cx="453358" cy="55510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" name="Oval 62"/>
          <p:cNvSpPr/>
          <p:nvPr/>
        </p:nvSpPr>
        <p:spPr>
          <a:xfrm>
            <a:off x="3911228" y="4017764"/>
            <a:ext cx="216024" cy="28803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5" name="Oval 74"/>
          <p:cNvSpPr/>
          <p:nvPr/>
        </p:nvSpPr>
        <p:spPr>
          <a:xfrm>
            <a:off x="6732240" y="3933056"/>
            <a:ext cx="216024" cy="28803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6" name="Group 7"/>
          <p:cNvGrpSpPr/>
          <p:nvPr/>
        </p:nvGrpSpPr>
        <p:grpSpPr>
          <a:xfrm>
            <a:off x="-612576" y="4365104"/>
            <a:ext cx="8856984" cy="1800200"/>
            <a:chOff x="-396552" y="4005064"/>
            <a:chExt cx="9145016" cy="2160240"/>
          </a:xfrm>
        </p:grpSpPr>
        <p:sp>
          <p:nvSpPr>
            <p:cNvPr id="91" name="Rectangle 90"/>
            <p:cNvSpPr/>
            <p:nvPr/>
          </p:nvSpPr>
          <p:spPr>
            <a:xfrm>
              <a:off x="-180528" y="4365104"/>
              <a:ext cx="8640960" cy="1800200"/>
            </a:xfrm>
            <a:prstGeom prst="rect">
              <a:avLst/>
            </a:prstGeom>
            <a:solidFill>
              <a:srgbClr val="CCCC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2" name="Rectangle 91"/>
            <p:cNvSpPr/>
            <p:nvPr/>
          </p:nvSpPr>
          <p:spPr>
            <a:xfrm>
              <a:off x="-396552" y="4005064"/>
              <a:ext cx="9145016" cy="432048"/>
            </a:xfrm>
            <a:prstGeom prst="rect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8" presetClass="pat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4.62428E-7 L 0.00035 0.01295 L 0.00122 4.62428E-7 L 0.00174 0.01295 L 0.00243 4.62428E-7 L 0.00295 0.01295 L 0.00382 4.62428E-7 L 0.00434 0.01295 L 0.00521 4.62428E-7 L 0.00608 0.01295 L 0.00643 4.62428E-7 L 0.00729 0.01295 L 0.00781 4.62428E-7 L 0.00851 0.01295 L 0.0092 4.62428E-7 L 0.0099 0.01295 L 0.01094 4.62428E-7 " pathEditMode="relative" rAng="0" ptsTypes="FFFFFFFFFFFFFFFFF">
                                      <p:cBhvr>
                                        <p:cTn id="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" y="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" grpId="0" animBg="1"/>
      <p:bldP spid="174" grpId="0" animBg="1"/>
      <p:bldP spid="175" grpId="0" animBg="1"/>
      <p:bldP spid="176" grpId="0" animBg="1"/>
      <p:bldP spid="180" grpId="0" animBg="1"/>
      <p:bldP spid="75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roup 80"/>
          <p:cNvGrpSpPr/>
          <p:nvPr/>
        </p:nvGrpSpPr>
        <p:grpSpPr>
          <a:xfrm>
            <a:off x="-1476672" y="332656"/>
            <a:ext cx="11017224" cy="5040560"/>
            <a:chOff x="-1476672" y="332656"/>
            <a:chExt cx="11017224" cy="5040560"/>
          </a:xfrm>
        </p:grpSpPr>
        <p:cxnSp>
          <p:nvCxnSpPr>
            <p:cNvPr id="82" name="Straight Connector 6"/>
            <p:cNvCxnSpPr/>
            <p:nvPr/>
          </p:nvCxnSpPr>
          <p:spPr>
            <a:xfrm>
              <a:off x="-1476672" y="5373216"/>
              <a:ext cx="1101722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3" name="Group 14"/>
            <p:cNvGrpSpPr/>
            <p:nvPr/>
          </p:nvGrpSpPr>
          <p:grpSpPr>
            <a:xfrm>
              <a:off x="-1441176" y="332656"/>
              <a:ext cx="4824536" cy="4779912"/>
              <a:chOff x="-900608" y="-171400"/>
              <a:chExt cx="4824536" cy="4779912"/>
            </a:xfrm>
          </p:grpSpPr>
          <p:sp>
            <p:nvSpPr>
              <p:cNvPr id="84" name="Rectangle 83"/>
              <p:cNvSpPr/>
              <p:nvPr/>
            </p:nvSpPr>
            <p:spPr>
              <a:xfrm>
                <a:off x="3563888" y="-171400"/>
                <a:ext cx="360040" cy="4779912"/>
              </a:xfrm>
              <a:prstGeom prst="rect">
                <a:avLst/>
              </a:prstGeom>
              <a:solidFill>
                <a:srgbClr val="C0C0C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85" name="Group 10"/>
              <p:cNvGrpSpPr/>
              <p:nvPr/>
            </p:nvGrpSpPr>
            <p:grpSpPr>
              <a:xfrm>
                <a:off x="-900608" y="332656"/>
                <a:ext cx="4464496" cy="2952328"/>
                <a:chOff x="-900608" y="332656"/>
                <a:chExt cx="4464496" cy="2952328"/>
              </a:xfrm>
            </p:grpSpPr>
            <p:sp>
              <p:nvSpPr>
                <p:cNvPr id="89" name="Rectangle 2"/>
                <p:cNvSpPr/>
                <p:nvPr/>
              </p:nvSpPr>
              <p:spPr>
                <a:xfrm>
                  <a:off x="-900608" y="332656"/>
                  <a:ext cx="4464496" cy="2952328"/>
                </a:xfrm>
                <a:prstGeom prst="rect">
                  <a:avLst/>
                </a:prstGeom>
                <a:solidFill>
                  <a:srgbClr val="B2B2B2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90" name="Rounded Rectangle 3"/>
                <p:cNvSpPr/>
                <p:nvPr/>
              </p:nvSpPr>
              <p:spPr>
                <a:xfrm>
                  <a:off x="-756592" y="404664"/>
                  <a:ext cx="4248472" cy="2808312"/>
                </a:xfrm>
                <a:prstGeom prst="roundRect">
                  <a:avLst>
                    <a:gd name="adj" fmla="val 5992"/>
                  </a:avLst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86" name="Group 11"/>
              <p:cNvGrpSpPr/>
              <p:nvPr/>
            </p:nvGrpSpPr>
            <p:grpSpPr>
              <a:xfrm>
                <a:off x="-900608" y="1268760"/>
                <a:ext cx="4464496" cy="2952328"/>
                <a:chOff x="-900608" y="1268760"/>
                <a:chExt cx="4464496" cy="2952328"/>
              </a:xfrm>
            </p:grpSpPr>
            <p:sp>
              <p:nvSpPr>
                <p:cNvPr id="87" name="Rectangle 4"/>
                <p:cNvSpPr/>
                <p:nvPr/>
              </p:nvSpPr>
              <p:spPr>
                <a:xfrm>
                  <a:off x="-900608" y="1268760"/>
                  <a:ext cx="4464496" cy="2952328"/>
                </a:xfrm>
                <a:prstGeom prst="rect">
                  <a:avLst/>
                </a:prstGeom>
                <a:solidFill>
                  <a:srgbClr val="B2B2B2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88" name="Rounded Rectangle 87"/>
                <p:cNvSpPr/>
                <p:nvPr/>
              </p:nvSpPr>
              <p:spPr>
                <a:xfrm>
                  <a:off x="-756592" y="1340768"/>
                  <a:ext cx="4248472" cy="2808312"/>
                </a:xfrm>
                <a:prstGeom prst="roundRect">
                  <a:avLst>
                    <a:gd name="adj" fmla="val 5992"/>
                  </a:avLst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</p:grpSp>
      <p:grpSp>
        <p:nvGrpSpPr>
          <p:cNvPr id="17" name="Group 25"/>
          <p:cNvGrpSpPr/>
          <p:nvPr/>
        </p:nvGrpSpPr>
        <p:grpSpPr>
          <a:xfrm>
            <a:off x="1657913" y="5352488"/>
            <a:ext cx="1312072" cy="777727"/>
            <a:chOff x="1657913" y="5352488"/>
            <a:chExt cx="1312072" cy="777727"/>
          </a:xfrm>
        </p:grpSpPr>
        <p:sp>
          <p:nvSpPr>
            <p:cNvPr id="13" name="Freeform 12"/>
            <p:cNvSpPr/>
            <p:nvPr/>
          </p:nvSpPr>
          <p:spPr>
            <a:xfrm>
              <a:off x="1657913" y="5352488"/>
              <a:ext cx="600514" cy="77772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Freeform 13"/>
            <p:cNvSpPr/>
            <p:nvPr/>
          </p:nvSpPr>
          <p:spPr>
            <a:xfrm flipH="1">
              <a:off x="2402443" y="5352488"/>
              <a:ext cx="567542" cy="77772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0" name="Freeform 15"/>
          <p:cNvSpPr/>
          <p:nvPr/>
        </p:nvSpPr>
        <p:spPr>
          <a:xfrm rot="3850961" flipV="1">
            <a:off x="2822589" y="2743163"/>
            <a:ext cx="740402" cy="105709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Rounded Rectangle 1"/>
          <p:cNvSpPr/>
          <p:nvPr/>
        </p:nvSpPr>
        <p:spPr>
          <a:xfrm>
            <a:off x="4067944" y="188640"/>
            <a:ext cx="4824536" cy="3672408"/>
          </a:xfrm>
          <a:prstGeom prst="roundRect">
            <a:avLst>
              <a:gd name="adj" fmla="val 6871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65" name="Group 59"/>
          <p:cNvGrpSpPr/>
          <p:nvPr/>
        </p:nvGrpSpPr>
        <p:grpSpPr>
          <a:xfrm rot="11143710" flipV="1">
            <a:off x="863704" y="2770534"/>
            <a:ext cx="1286896" cy="788112"/>
            <a:chOff x="-333721" y="835738"/>
            <a:chExt cx="2836640" cy="1893885"/>
          </a:xfrm>
          <a:solidFill>
            <a:srgbClr val="3399FF"/>
          </a:solidFill>
        </p:grpSpPr>
        <p:sp>
          <p:nvSpPr>
            <p:cNvPr id="66" name="Freeform 65"/>
            <p:cNvSpPr/>
            <p:nvPr/>
          </p:nvSpPr>
          <p:spPr>
            <a:xfrm rot="13838807" flipH="1">
              <a:off x="137656" y="364361"/>
              <a:ext cx="1893885" cy="283664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1000416"/>
                <a:gd name="connsiteX1" fmla="*/ 239713 w 777479"/>
                <a:gd name="connsiteY1" fmla="*/ 381071 h 1000416"/>
                <a:gd name="connsiteX2" fmla="*/ 82550 w 777479"/>
                <a:gd name="connsiteY2" fmla="*/ 476321 h 1000416"/>
                <a:gd name="connsiteX3" fmla="*/ 3969 w 777479"/>
                <a:gd name="connsiteY3" fmla="*/ 614433 h 1000416"/>
                <a:gd name="connsiteX4" fmla="*/ 106363 w 777479"/>
                <a:gd name="connsiteY4" fmla="*/ 628721 h 1000416"/>
                <a:gd name="connsiteX5" fmla="*/ 254000 w 777479"/>
                <a:gd name="connsiteY5" fmla="*/ 526327 h 1000416"/>
                <a:gd name="connsiteX6" fmla="*/ 261144 w 777479"/>
                <a:gd name="connsiteY6" fmla="*/ 538233 h 1000416"/>
                <a:gd name="connsiteX7" fmla="*/ 223044 w 777479"/>
                <a:gd name="connsiteY7" fmla="*/ 673964 h 1000416"/>
                <a:gd name="connsiteX8" fmla="*/ 198834 w 777479"/>
                <a:gd name="connsiteY8" fmla="*/ 800171 h 1000416"/>
                <a:gd name="connsiteX9" fmla="*/ 248147 w 777479"/>
                <a:gd name="connsiteY9" fmla="*/ 890286 h 1000416"/>
                <a:gd name="connsiteX10" fmla="*/ 335682 w 777479"/>
                <a:gd name="connsiteY10" fmla="*/ 748552 h 1000416"/>
                <a:gd name="connsiteX11" fmla="*/ 368300 w 777479"/>
                <a:gd name="connsiteY11" fmla="*/ 628720 h 1000416"/>
                <a:gd name="connsiteX12" fmla="*/ 375444 w 777479"/>
                <a:gd name="connsiteY12" fmla="*/ 695396 h 1000416"/>
                <a:gd name="connsiteX13" fmla="*/ 391828 w 777479"/>
                <a:gd name="connsiteY13" fmla="*/ 751222 h 1000416"/>
                <a:gd name="connsiteX14" fmla="*/ 451644 w 777479"/>
                <a:gd name="connsiteY14" fmla="*/ 974002 h 1000416"/>
                <a:gd name="connsiteX15" fmla="*/ 504032 w 777479"/>
                <a:gd name="connsiteY15" fmla="*/ 909708 h 1000416"/>
                <a:gd name="connsiteX16" fmla="*/ 504032 w 777479"/>
                <a:gd name="connsiteY16" fmla="*/ 669201 h 1000416"/>
                <a:gd name="connsiteX17" fmla="*/ 527844 w 777479"/>
                <a:gd name="connsiteY17" fmla="*/ 783502 h 1000416"/>
                <a:gd name="connsiteX18" fmla="*/ 573088 w 777479"/>
                <a:gd name="connsiteY18" fmla="*/ 881133 h 1000416"/>
                <a:gd name="connsiteX19" fmla="*/ 625475 w 777479"/>
                <a:gd name="connsiteY19" fmla="*/ 902564 h 1000416"/>
                <a:gd name="connsiteX20" fmla="*/ 662013 w 777479"/>
                <a:gd name="connsiteY20" fmla="*/ 845613 h 1000416"/>
                <a:gd name="connsiteX21" fmla="*/ 644525 w 777479"/>
                <a:gd name="connsiteY21" fmla="*/ 723971 h 1000416"/>
                <a:gd name="connsiteX22" fmla="*/ 632619 w 777479"/>
                <a:gd name="connsiteY22" fmla="*/ 647771 h 1000416"/>
                <a:gd name="connsiteX23" fmla="*/ 718344 w 777479"/>
                <a:gd name="connsiteY23" fmla="*/ 797789 h 1000416"/>
                <a:gd name="connsiteX24" fmla="*/ 770732 w 777479"/>
                <a:gd name="connsiteY24" fmla="*/ 776358 h 1000416"/>
                <a:gd name="connsiteX25" fmla="*/ 758825 w 777479"/>
                <a:gd name="connsiteY25" fmla="*/ 635864 h 1000416"/>
                <a:gd name="connsiteX26" fmla="*/ 668338 w 777479"/>
                <a:gd name="connsiteY26" fmla="*/ 464414 h 1000416"/>
                <a:gd name="connsiteX27" fmla="*/ 577964 w 777479"/>
                <a:gd name="connsiteY27" fmla="*/ 0 h 1000416"/>
                <a:gd name="connsiteX0" fmla="*/ 224488 w 777479"/>
                <a:gd name="connsiteY0" fmla="*/ 79294 h 935141"/>
                <a:gd name="connsiteX1" fmla="*/ 239713 w 777479"/>
                <a:gd name="connsiteY1" fmla="*/ 381071 h 935141"/>
                <a:gd name="connsiteX2" fmla="*/ 82550 w 777479"/>
                <a:gd name="connsiteY2" fmla="*/ 476321 h 935141"/>
                <a:gd name="connsiteX3" fmla="*/ 3969 w 777479"/>
                <a:gd name="connsiteY3" fmla="*/ 614433 h 935141"/>
                <a:gd name="connsiteX4" fmla="*/ 106363 w 777479"/>
                <a:gd name="connsiteY4" fmla="*/ 628721 h 935141"/>
                <a:gd name="connsiteX5" fmla="*/ 254000 w 777479"/>
                <a:gd name="connsiteY5" fmla="*/ 526327 h 935141"/>
                <a:gd name="connsiteX6" fmla="*/ 261144 w 777479"/>
                <a:gd name="connsiteY6" fmla="*/ 538233 h 935141"/>
                <a:gd name="connsiteX7" fmla="*/ 223044 w 777479"/>
                <a:gd name="connsiteY7" fmla="*/ 673964 h 935141"/>
                <a:gd name="connsiteX8" fmla="*/ 198834 w 777479"/>
                <a:gd name="connsiteY8" fmla="*/ 800171 h 935141"/>
                <a:gd name="connsiteX9" fmla="*/ 248147 w 777479"/>
                <a:gd name="connsiteY9" fmla="*/ 890286 h 935141"/>
                <a:gd name="connsiteX10" fmla="*/ 335682 w 777479"/>
                <a:gd name="connsiteY10" fmla="*/ 748552 h 935141"/>
                <a:gd name="connsiteX11" fmla="*/ 368300 w 777479"/>
                <a:gd name="connsiteY11" fmla="*/ 628720 h 935141"/>
                <a:gd name="connsiteX12" fmla="*/ 375444 w 777479"/>
                <a:gd name="connsiteY12" fmla="*/ 695396 h 935141"/>
                <a:gd name="connsiteX13" fmla="*/ 391828 w 777479"/>
                <a:gd name="connsiteY13" fmla="*/ 751222 h 935141"/>
                <a:gd name="connsiteX14" fmla="*/ 465593 w 777479"/>
                <a:gd name="connsiteY14" fmla="*/ 821799 h 935141"/>
                <a:gd name="connsiteX15" fmla="*/ 504032 w 777479"/>
                <a:gd name="connsiteY15" fmla="*/ 909708 h 935141"/>
                <a:gd name="connsiteX16" fmla="*/ 504032 w 777479"/>
                <a:gd name="connsiteY16" fmla="*/ 669201 h 935141"/>
                <a:gd name="connsiteX17" fmla="*/ 527844 w 777479"/>
                <a:gd name="connsiteY17" fmla="*/ 783502 h 935141"/>
                <a:gd name="connsiteX18" fmla="*/ 573088 w 777479"/>
                <a:gd name="connsiteY18" fmla="*/ 881133 h 935141"/>
                <a:gd name="connsiteX19" fmla="*/ 625475 w 777479"/>
                <a:gd name="connsiteY19" fmla="*/ 902564 h 935141"/>
                <a:gd name="connsiteX20" fmla="*/ 662013 w 777479"/>
                <a:gd name="connsiteY20" fmla="*/ 845613 h 935141"/>
                <a:gd name="connsiteX21" fmla="*/ 644525 w 777479"/>
                <a:gd name="connsiteY21" fmla="*/ 723971 h 935141"/>
                <a:gd name="connsiteX22" fmla="*/ 632619 w 777479"/>
                <a:gd name="connsiteY22" fmla="*/ 647771 h 935141"/>
                <a:gd name="connsiteX23" fmla="*/ 718344 w 777479"/>
                <a:gd name="connsiteY23" fmla="*/ 797789 h 935141"/>
                <a:gd name="connsiteX24" fmla="*/ 770732 w 777479"/>
                <a:gd name="connsiteY24" fmla="*/ 776358 h 935141"/>
                <a:gd name="connsiteX25" fmla="*/ 758825 w 777479"/>
                <a:gd name="connsiteY25" fmla="*/ 635864 h 935141"/>
                <a:gd name="connsiteX26" fmla="*/ 668338 w 777479"/>
                <a:gd name="connsiteY26" fmla="*/ 464414 h 935141"/>
                <a:gd name="connsiteX27" fmla="*/ 577964 w 777479"/>
                <a:gd name="connsiteY27" fmla="*/ 0 h 935141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65593 w 777479"/>
                <a:gd name="connsiteY14" fmla="*/ 821799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77734 w 777479"/>
                <a:gd name="connsiteY16" fmla="*/ 72545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89875 w 777479"/>
                <a:gd name="connsiteY16" fmla="*/ 62911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10121"/>
                <a:gd name="connsiteX1" fmla="*/ 239713 w 777479"/>
                <a:gd name="connsiteY1" fmla="*/ 381071 h 910121"/>
                <a:gd name="connsiteX2" fmla="*/ 82550 w 777479"/>
                <a:gd name="connsiteY2" fmla="*/ 476321 h 910121"/>
                <a:gd name="connsiteX3" fmla="*/ 3969 w 777479"/>
                <a:gd name="connsiteY3" fmla="*/ 614433 h 910121"/>
                <a:gd name="connsiteX4" fmla="*/ 106363 w 777479"/>
                <a:gd name="connsiteY4" fmla="*/ 628721 h 910121"/>
                <a:gd name="connsiteX5" fmla="*/ 254000 w 777479"/>
                <a:gd name="connsiteY5" fmla="*/ 526327 h 910121"/>
                <a:gd name="connsiteX6" fmla="*/ 261144 w 777479"/>
                <a:gd name="connsiteY6" fmla="*/ 538233 h 910121"/>
                <a:gd name="connsiteX7" fmla="*/ 223044 w 777479"/>
                <a:gd name="connsiteY7" fmla="*/ 673964 h 910121"/>
                <a:gd name="connsiteX8" fmla="*/ 198834 w 777479"/>
                <a:gd name="connsiteY8" fmla="*/ 800171 h 910121"/>
                <a:gd name="connsiteX9" fmla="*/ 248147 w 777479"/>
                <a:gd name="connsiteY9" fmla="*/ 890286 h 910121"/>
                <a:gd name="connsiteX10" fmla="*/ 335682 w 777479"/>
                <a:gd name="connsiteY10" fmla="*/ 748552 h 910121"/>
                <a:gd name="connsiteX11" fmla="*/ 368300 w 777479"/>
                <a:gd name="connsiteY11" fmla="*/ 628720 h 910121"/>
                <a:gd name="connsiteX12" fmla="*/ 381480 w 777479"/>
                <a:gd name="connsiteY12" fmla="*/ 669351 h 910121"/>
                <a:gd name="connsiteX13" fmla="*/ 395874 w 777479"/>
                <a:gd name="connsiteY13" fmla="*/ 719109 h 910121"/>
                <a:gd name="connsiteX14" fmla="*/ 432757 w 777479"/>
                <a:gd name="connsiteY14" fmla="*/ 754397 h 910121"/>
                <a:gd name="connsiteX15" fmla="*/ 463340 w 777479"/>
                <a:gd name="connsiteY15" fmla="*/ 675701 h 910121"/>
                <a:gd name="connsiteX16" fmla="*/ 489875 w 777479"/>
                <a:gd name="connsiteY16" fmla="*/ 629119 h 910121"/>
                <a:gd name="connsiteX17" fmla="*/ 504032 w 777479"/>
                <a:gd name="connsiteY17" fmla="*/ 669201 h 910121"/>
                <a:gd name="connsiteX18" fmla="*/ 518664 w 777479"/>
                <a:gd name="connsiteY18" fmla="*/ 728634 h 910121"/>
                <a:gd name="connsiteX19" fmla="*/ 573088 w 777479"/>
                <a:gd name="connsiteY19" fmla="*/ 881133 h 910121"/>
                <a:gd name="connsiteX20" fmla="*/ 625475 w 777479"/>
                <a:gd name="connsiteY20" fmla="*/ 902564 h 910121"/>
                <a:gd name="connsiteX21" fmla="*/ 662013 w 777479"/>
                <a:gd name="connsiteY21" fmla="*/ 845613 h 910121"/>
                <a:gd name="connsiteX22" fmla="*/ 644525 w 777479"/>
                <a:gd name="connsiteY22" fmla="*/ 723971 h 910121"/>
                <a:gd name="connsiteX23" fmla="*/ 632619 w 777479"/>
                <a:gd name="connsiteY23" fmla="*/ 647771 h 910121"/>
                <a:gd name="connsiteX24" fmla="*/ 718344 w 777479"/>
                <a:gd name="connsiteY24" fmla="*/ 797789 h 910121"/>
                <a:gd name="connsiteX25" fmla="*/ 770732 w 777479"/>
                <a:gd name="connsiteY25" fmla="*/ 776358 h 910121"/>
                <a:gd name="connsiteX26" fmla="*/ 758825 w 777479"/>
                <a:gd name="connsiteY26" fmla="*/ 635864 h 910121"/>
                <a:gd name="connsiteX27" fmla="*/ 668338 w 777479"/>
                <a:gd name="connsiteY27" fmla="*/ 464414 h 910121"/>
                <a:gd name="connsiteX28" fmla="*/ 577964 w 777479"/>
                <a:gd name="connsiteY28" fmla="*/ 0 h 910121"/>
                <a:gd name="connsiteX0" fmla="*/ 224488 w 777479"/>
                <a:gd name="connsiteY0" fmla="*/ 79294 h 916179"/>
                <a:gd name="connsiteX1" fmla="*/ 239713 w 777479"/>
                <a:gd name="connsiteY1" fmla="*/ 381071 h 916179"/>
                <a:gd name="connsiteX2" fmla="*/ 82550 w 777479"/>
                <a:gd name="connsiteY2" fmla="*/ 476321 h 916179"/>
                <a:gd name="connsiteX3" fmla="*/ 3969 w 777479"/>
                <a:gd name="connsiteY3" fmla="*/ 614433 h 916179"/>
                <a:gd name="connsiteX4" fmla="*/ 106363 w 777479"/>
                <a:gd name="connsiteY4" fmla="*/ 628721 h 916179"/>
                <a:gd name="connsiteX5" fmla="*/ 254000 w 777479"/>
                <a:gd name="connsiteY5" fmla="*/ 526327 h 916179"/>
                <a:gd name="connsiteX6" fmla="*/ 261144 w 777479"/>
                <a:gd name="connsiteY6" fmla="*/ 538233 h 916179"/>
                <a:gd name="connsiteX7" fmla="*/ 223044 w 777479"/>
                <a:gd name="connsiteY7" fmla="*/ 673964 h 916179"/>
                <a:gd name="connsiteX8" fmla="*/ 198834 w 777479"/>
                <a:gd name="connsiteY8" fmla="*/ 800171 h 916179"/>
                <a:gd name="connsiteX9" fmla="*/ 248147 w 777479"/>
                <a:gd name="connsiteY9" fmla="*/ 890286 h 916179"/>
                <a:gd name="connsiteX10" fmla="*/ 335682 w 777479"/>
                <a:gd name="connsiteY10" fmla="*/ 748552 h 916179"/>
                <a:gd name="connsiteX11" fmla="*/ 368300 w 777479"/>
                <a:gd name="connsiteY11" fmla="*/ 628720 h 916179"/>
                <a:gd name="connsiteX12" fmla="*/ 381480 w 777479"/>
                <a:gd name="connsiteY12" fmla="*/ 669351 h 916179"/>
                <a:gd name="connsiteX13" fmla="*/ 395874 w 777479"/>
                <a:gd name="connsiteY13" fmla="*/ 719109 h 916179"/>
                <a:gd name="connsiteX14" fmla="*/ 432757 w 777479"/>
                <a:gd name="connsiteY14" fmla="*/ 754397 h 916179"/>
                <a:gd name="connsiteX15" fmla="*/ 463340 w 777479"/>
                <a:gd name="connsiteY15" fmla="*/ 675701 h 916179"/>
                <a:gd name="connsiteX16" fmla="*/ 489875 w 777479"/>
                <a:gd name="connsiteY16" fmla="*/ 629119 h 916179"/>
                <a:gd name="connsiteX17" fmla="*/ 504032 w 777479"/>
                <a:gd name="connsiteY17" fmla="*/ 669201 h 916179"/>
                <a:gd name="connsiteX18" fmla="*/ 518664 w 777479"/>
                <a:gd name="connsiteY18" fmla="*/ 728634 h 916179"/>
                <a:gd name="connsiteX19" fmla="*/ 555548 w 777479"/>
                <a:gd name="connsiteY19" fmla="*/ 763923 h 916179"/>
                <a:gd name="connsiteX20" fmla="*/ 625475 w 777479"/>
                <a:gd name="connsiteY20" fmla="*/ 902564 h 916179"/>
                <a:gd name="connsiteX21" fmla="*/ 662013 w 777479"/>
                <a:gd name="connsiteY21" fmla="*/ 845613 h 916179"/>
                <a:gd name="connsiteX22" fmla="*/ 644525 w 777479"/>
                <a:gd name="connsiteY22" fmla="*/ 723971 h 916179"/>
                <a:gd name="connsiteX23" fmla="*/ 632619 w 777479"/>
                <a:gd name="connsiteY23" fmla="*/ 647771 h 916179"/>
                <a:gd name="connsiteX24" fmla="*/ 718344 w 777479"/>
                <a:gd name="connsiteY24" fmla="*/ 797789 h 916179"/>
                <a:gd name="connsiteX25" fmla="*/ 770732 w 777479"/>
                <a:gd name="connsiteY25" fmla="*/ 776358 h 916179"/>
                <a:gd name="connsiteX26" fmla="*/ 758825 w 777479"/>
                <a:gd name="connsiteY26" fmla="*/ 635864 h 916179"/>
                <a:gd name="connsiteX27" fmla="*/ 668338 w 777479"/>
                <a:gd name="connsiteY27" fmla="*/ 464414 h 916179"/>
                <a:gd name="connsiteX28" fmla="*/ 577964 w 777479"/>
                <a:gd name="connsiteY28" fmla="*/ 0 h 91617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62013 w 777479"/>
                <a:gd name="connsiteY21" fmla="*/ 845613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32619 w 777479"/>
                <a:gd name="connsiteY22" fmla="*/ 647771 h 898889"/>
                <a:gd name="connsiteX23" fmla="*/ 718344 w 777479"/>
                <a:gd name="connsiteY23" fmla="*/ 797789 h 898889"/>
                <a:gd name="connsiteX24" fmla="*/ 770732 w 777479"/>
                <a:gd name="connsiteY24" fmla="*/ 776358 h 898889"/>
                <a:gd name="connsiteX25" fmla="*/ 758825 w 777479"/>
                <a:gd name="connsiteY25" fmla="*/ 635864 h 898889"/>
                <a:gd name="connsiteX26" fmla="*/ 668338 w 777479"/>
                <a:gd name="connsiteY26" fmla="*/ 464414 h 898889"/>
                <a:gd name="connsiteX27" fmla="*/ 577964 w 777479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18344 w 764914"/>
                <a:gd name="connsiteY23" fmla="*/ 797789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45501 w 764914"/>
                <a:gd name="connsiteY21" fmla="*/ 706047 h 898889"/>
                <a:gd name="connsiteX22" fmla="*/ 631107 w 764914"/>
                <a:gd name="connsiteY22" fmla="*/ 656289 h 898889"/>
                <a:gd name="connsiteX23" fmla="*/ 632619 w 764914"/>
                <a:gd name="connsiteY23" fmla="*/ 647771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4914" h="89888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0667" y="641920"/>
                    <a:pt x="368300" y="628720"/>
                  </a:cubicBezTo>
                  <a:cubicBezTo>
                    <a:pt x="375933" y="615520"/>
                    <a:pt x="376884" y="654286"/>
                    <a:pt x="381480" y="669351"/>
                  </a:cubicBezTo>
                  <a:cubicBezTo>
                    <a:pt x="386076" y="684416"/>
                    <a:pt x="386653" y="710287"/>
                    <a:pt x="395874" y="719109"/>
                  </a:cubicBezTo>
                  <a:cubicBezTo>
                    <a:pt x="405095" y="727931"/>
                    <a:pt x="422486" y="726578"/>
                    <a:pt x="436804" y="722284"/>
                  </a:cubicBezTo>
                  <a:cubicBezTo>
                    <a:pt x="451122" y="717990"/>
                    <a:pt x="472936" y="708874"/>
                    <a:pt x="481781" y="693346"/>
                  </a:cubicBezTo>
                  <a:cubicBezTo>
                    <a:pt x="490626" y="677818"/>
                    <a:pt x="486167" y="633143"/>
                    <a:pt x="489875" y="629119"/>
                  </a:cubicBezTo>
                  <a:cubicBezTo>
                    <a:pt x="493584" y="625095"/>
                    <a:pt x="498559" y="657967"/>
                    <a:pt x="504032" y="669201"/>
                  </a:cubicBezTo>
                  <a:cubicBezTo>
                    <a:pt x="509505" y="680435"/>
                    <a:pt x="513451" y="686086"/>
                    <a:pt x="522711" y="696521"/>
                  </a:cubicBezTo>
                  <a:cubicBezTo>
                    <a:pt x="531971" y="706956"/>
                    <a:pt x="546626" y="725398"/>
                    <a:pt x="559595" y="731809"/>
                  </a:cubicBezTo>
                  <a:cubicBezTo>
                    <a:pt x="572564" y="738220"/>
                    <a:pt x="586206" y="739279"/>
                    <a:pt x="600524" y="734985"/>
                  </a:cubicBezTo>
                  <a:cubicBezTo>
                    <a:pt x="614842" y="730691"/>
                    <a:pt x="640404" y="719163"/>
                    <a:pt x="645501" y="706047"/>
                  </a:cubicBezTo>
                  <a:cubicBezTo>
                    <a:pt x="650598" y="692931"/>
                    <a:pt x="633254" y="666002"/>
                    <a:pt x="631107" y="656289"/>
                  </a:cubicBezTo>
                  <a:cubicBezTo>
                    <a:pt x="628960" y="646576"/>
                    <a:pt x="620325" y="636008"/>
                    <a:pt x="632619" y="647771"/>
                  </a:cubicBezTo>
                  <a:cubicBezTo>
                    <a:pt x="644913" y="659534"/>
                    <a:pt x="683839" y="728850"/>
                    <a:pt x="704873" y="726866"/>
                  </a:cubicBezTo>
                  <a:cubicBezTo>
                    <a:pt x="725907" y="724882"/>
                    <a:pt x="764914" y="679606"/>
                    <a:pt x="758825" y="635864"/>
                  </a:cubicBezTo>
                  <a:cubicBezTo>
                    <a:pt x="752736" y="592122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7" name="Freeform 66"/>
            <p:cNvSpPr/>
            <p:nvPr/>
          </p:nvSpPr>
          <p:spPr>
            <a:xfrm>
              <a:off x="1139431" y="1344988"/>
              <a:ext cx="524655" cy="397240"/>
            </a:xfrm>
            <a:custGeom>
              <a:avLst/>
              <a:gdLst>
                <a:gd name="connsiteX0" fmla="*/ 374755 w 524656"/>
                <a:gd name="connsiteY0" fmla="*/ 0 h 397240"/>
                <a:gd name="connsiteX1" fmla="*/ 74951 w 524656"/>
                <a:gd name="connsiteY1" fmla="*/ 179882 h 397240"/>
                <a:gd name="connsiteX2" fmla="*/ 74951 w 524656"/>
                <a:gd name="connsiteY2" fmla="*/ 389745 h 397240"/>
                <a:gd name="connsiteX3" fmla="*/ 524656 w 524656"/>
                <a:gd name="connsiteY3" fmla="*/ 224853 h 39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656" h="397240">
                  <a:moveTo>
                    <a:pt x="374755" y="0"/>
                  </a:moveTo>
                  <a:cubicBezTo>
                    <a:pt x="249836" y="57462"/>
                    <a:pt x="124918" y="114925"/>
                    <a:pt x="74951" y="179882"/>
                  </a:cubicBezTo>
                  <a:cubicBezTo>
                    <a:pt x="24984" y="244839"/>
                    <a:pt x="0" y="382250"/>
                    <a:pt x="74951" y="389745"/>
                  </a:cubicBezTo>
                  <a:cubicBezTo>
                    <a:pt x="149902" y="397240"/>
                    <a:pt x="337279" y="311046"/>
                    <a:pt x="524656" y="224853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8" name="Freeform 67"/>
            <p:cNvSpPr/>
            <p:nvPr/>
          </p:nvSpPr>
          <p:spPr>
            <a:xfrm>
              <a:off x="1331804" y="1554853"/>
              <a:ext cx="572124" cy="389743"/>
            </a:xfrm>
            <a:custGeom>
              <a:avLst/>
              <a:gdLst>
                <a:gd name="connsiteX0" fmla="*/ 347273 w 572125"/>
                <a:gd name="connsiteY0" fmla="*/ 0 h 389744"/>
                <a:gd name="connsiteX1" fmla="*/ 32479 w 572125"/>
                <a:gd name="connsiteY1" fmla="*/ 254832 h 389744"/>
                <a:gd name="connsiteX2" fmla="*/ 152400 w 572125"/>
                <a:gd name="connsiteY2" fmla="*/ 389744 h 389744"/>
                <a:gd name="connsiteX3" fmla="*/ 572125 w 572125"/>
                <a:gd name="connsiteY3" fmla="*/ 254832 h 38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125" h="389744">
                  <a:moveTo>
                    <a:pt x="347273" y="0"/>
                  </a:moveTo>
                  <a:cubicBezTo>
                    <a:pt x="206115" y="94937"/>
                    <a:pt x="64958" y="189875"/>
                    <a:pt x="32479" y="254832"/>
                  </a:cubicBezTo>
                  <a:cubicBezTo>
                    <a:pt x="0" y="319789"/>
                    <a:pt x="62459" y="389744"/>
                    <a:pt x="152400" y="389744"/>
                  </a:cubicBezTo>
                  <a:cubicBezTo>
                    <a:pt x="242341" y="389744"/>
                    <a:pt x="407233" y="322288"/>
                    <a:pt x="572125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9" name="Freeform 68"/>
            <p:cNvSpPr/>
            <p:nvPr/>
          </p:nvSpPr>
          <p:spPr>
            <a:xfrm>
              <a:off x="1585626" y="1793550"/>
              <a:ext cx="354767" cy="269821"/>
            </a:xfrm>
            <a:custGeom>
              <a:avLst/>
              <a:gdLst>
                <a:gd name="connsiteX0" fmla="*/ 294807 w 354768"/>
                <a:gd name="connsiteY0" fmla="*/ 0 h 269822"/>
                <a:gd name="connsiteX1" fmla="*/ 39974 w 354768"/>
                <a:gd name="connsiteY1" fmla="*/ 74950 h 269822"/>
                <a:gd name="connsiteX2" fmla="*/ 54965 w 354768"/>
                <a:gd name="connsiteY2" fmla="*/ 239842 h 269822"/>
                <a:gd name="connsiteX3" fmla="*/ 354768 w 354768"/>
                <a:gd name="connsiteY3" fmla="*/ 254832 h 26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768" h="269822">
                  <a:moveTo>
                    <a:pt x="294807" y="0"/>
                  </a:moveTo>
                  <a:cubicBezTo>
                    <a:pt x="187377" y="17488"/>
                    <a:pt x="79948" y="34976"/>
                    <a:pt x="39974" y="74950"/>
                  </a:cubicBezTo>
                  <a:cubicBezTo>
                    <a:pt x="0" y="114924"/>
                    <a:pt x="2499" y="209862"/>
                    <a:pt x="54965" y="239842"/>
                  </a:cubicBezTo>
                  <a:cubicBezTo>
                    <a:pt x="107431" y="269822"/>
                    <a:pt x="231099" y="262327"/>
                    <a:pt x="354768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9" name="Group 58"/>
          <p:cNvGrpSpPr/>
          <p:nvPr/>
        </p:nvGrpSpPr>
        <p:grpSpPr>
          <a:xfrm rot="284061">
            <a:off x="2672447" y="3440526"/>
            <a:ext cx="2072448" cy="1167928"/>
            <a:chOff x="3432851" y="3956436"/>
            <a:chExt cx="2072448" cy="1167928"/>
          </a:xfrm>
        </p:grpSpPr>
        <p:sp>
          <p:nvSpPr>
            <p:cNvPr id="60" name="Freeform 15"/>
            <p:cNvSpPr/>
            <p:nvPr/>
          </p:nvSpPr>
          <p:spPr>
            <a:xfrm rot="6619111" flipV="1">
              <a:off x="3591196" y="3979696"/>
              <a:ext cx="740402" cy="105709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61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929374">
              <a:off x="4198986" y="3818051"/>
              <a:ext cx="1167928" cy="1444698"/>
            </a:xfrm>
            <a:prstGeom prst="rect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</p:spPr>
        </p:pic>
      </p:grpSp>
      <p:grpSp>
        <p:nvGrpSpPr>
          <p:cNvPr id="58" name="Group 57"/>
          <p:cNvGrpSpPr/>
          <p:nvPr/>
        </p:nvGrpSpPr>
        <p:grpSpPr>
          <a:xfrm rot="19098816">
            <a:off x="2609759" y="2458114"/>
            <a:ext cx="2072448" cy="1167928"/>
            <a:chOff x="3432851" y="3956436"/>
            <a:chExt cx="2072448" cy="1167928"/>
          </a:xfrm>
        </p:grpSpPr>
        <p:sp>
          <p:nvSpPr>
            <p:cNvPr id="33" name="Freeform 15"/>
            <p:cNvSpPr/>
            <p:nvPr/>
          </p:nvSpPr>
          <p:spPr>
            <a:xfrm rot="6619111" flipV="1">
              <a:off x="3591196" y="3979696"/>
              <a:ext cx="740402" cy="105709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55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929374">
              <a:off x="4198986" y="3818051"/>
              <a:ext cx="1167928" cy="1444698"/>
            </a:xfrm>
            <a:prstGeom prst="rect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</p:spPr>
        </p:pic>
      </p:grpSp>
      <p:sp>
        <p:nvSpPr>
          <p:cNvPr id="32" name="Freeform 31"/>
          <p:cNvSpPr/>
          <p:nvPr/>
        </p:nvSpPr>
        <p:spPr>
          <a:xfrm rot="7020102">
            <a:off x="1151010" y="2760200"/>
            <a:ext cx="740402" cy="101805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" name="Group 59"/>
          <p:cNvGrpSpPr/>
          <p:nvPr/>
        </p:nvGrpSpPr>
        <p:grpSpPr>
          <a:xfrm rot="10485134" flipH="1" flipV="1">
            <a:off x="2517354" y="2760218"/>
            <a:ext cx="1171939" cy="788112"/>
            <a:chOff x="-333721" y="835738"/>
            <a:chExt cx="2836640" cy="1893885"/>
          </a:xfrm>
          <a:solidFill>
            <a:srgbClr val="3399FF"/>
          </a:solidFill>
        </p:grpSpPr>
        <p:sp>
          <p:nvSpPr>
            <p:cNvPr id="35" name="Freeform 34"/>
            <p:cNvSpPr/>
            <p:nvPr/>
          </p:nvSpPr>
          <p:spPr>
            <a:xfrm rot="13838807" flipH="1">
              <a:off x="137656" y="364361"/>
              <a:ext cx="1893885" cy="283664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1000416"/>
                <a:gd name="connsiteX1" fmla="*/ 239713 w 777479"/>
                <a:gd name="connsiteY1" fmla="*/ 381071 h 1000416"/>
                <a:gd name="connsiteX2" fmla="*/ 82550 w 777479"/>
                <a:gd name="connsiteY2" fmla="*/ 476321 h 1000416"/>
                <a:gd name="connsiteX3" fmla="*/ 3969 w 777479"/>
                <a:gd name="connsiteY3" fmla="*/ 614433 h 1000416"/>
                <a:gd name="connsiteX4" fmla="*/ 106363 w 777479"/>
                <a:gd name="connsiteY4" fmla="*/ 628721 h 1000416"/>
                <a:gd name="connsiteX5" fmla="*/ 254000 w 777479"/>
                <a:gd name="connsiteY5" fmla="*/ 526327 h 1000416"/>
                <a:gd name="connsiteX6" fmla="*/ 261144 w 777479"/>
                <a:gd name="connsiteY6" fmla="*/ 538233 h 1000416"/>
                <a:gd name="connsiteX7" fmla="*/ 223044 w 777479"/>
                <a:gd name="connsiteY7" fmla="*/ 673964 h 1000416"/>
                <a:gd name="connsiteX8" fmla="*/ 198834 w 777479"/>
                <a:gd name="connsiteY8" fmla="*/ 800171 h 1000416"/>
                <a:gd name="connsiteX9" fmla="*/ 248147 w 777479"/>
                <a:gd name="connsiteY9" fmla="*/ 890286 h 1000416"/>
                <a:gd name="connsiteX10" fmla="*/ 335682 w 777479"/>
                <a:gd name="connsiteY10" fmla="*/ 748552 h 1000416"/>
                <a:gd name="connsiteX11" fmla="*/ 368300 w 777479"/>
                <a:gd name="connsiteY11" fmla="*/ 628720 h 1000416"/>
                <a:gd name="connsiteX12" fmla="*/ 375444 w 777479"/>
                <a:gd name="connsiteY12" fmla="*/ 695396 h 1000416"/>
                <a:gd name="connsiteX13" fmla="*/ 391828 w 777479"/>
                <a:gd name="connsiteY13" fmla="*/ 751222 h 1000416"/>
                <a:gd name="connsiteX14" fmla="*/ 451644 w 777479"/>
                <a:gd name="connsiteY14" fmla="*/ 974002 h 1000416"/>
                <a:gd name="connsiteX15" fmla="*/ 504032 w 777479"/>
                <a:gd name="connsiteY15" fmla="*/ 909708 h 1000416"/>
                <a:gd name="connsiteX16" fmla="*/ 504032 w 777479"/>
                <a:gd name="connsiteY16" fmla="*/ 669201 h 1000416"/>
                <a:gd name="connsiteX17" fmla="*/ 527844 w 777479"/>
                <a:gd name="connsiteY17" fmla="*/ 783502 h 1000416"/>
                <a:gd name="connsiteX18" fmla="*/ 573088 w 777479"/>
                <a:gd name="connsiteY18" fmla="*/ 881133 h 1000416"/>
                <a:gd name="connsiteX19" fmla="*/ 625475 w 777479"/>
                <a:gd name="connsiteY19" fmla="*/ 902564 h 1000416"/>
                <a:gd name="connsiteX20" fmla="*/ 662013 w 777479"/>
                <a:gd name="connsiteY20" fmla="*/ 845613 h 1000416"/>
                <a:gd name="connsiteX21" fmla="*/ 644525 w 777479"/>
                <a:gd name="connsiteY21" fmla="*/ 723971 h 1000416"/>
                <a:gd name="connsiteX22" fmla="*/ 632619 w 777479"/>
                <a:gd name="connsiteY22" fmla="*/ 647771 h 1000416"/>
                <a:gd name="connsiteX23" fmla="*/ 718344 w 777479"/>
                <a:gd name="connsiteY23" fmla="*/ 797789 h 1000416"/>
                <a:gd name="connsiteX24" fmla="*/ 770732 w 777479"/>
                <a:gd name="connsiteY24" fmla="*/ 776358 h 1000416"/>
                <a:gd name="connsiteX25" fmla="*/ 758825 w 777479"/>
                <a:gd name="connsiteY25" fmla="*/ 635864 h 1000416"/>
                <a:gd name="connsiteX26" fmla="*/ 668338 w 777479"/>
                <a:gd name="connsiteY26" fmla="*/ 464414 h 1000416"/>
                <a:gd name="connsiteX27" fmla="*/ 577964 w 777479"/>
                <a:gd name="connsiteY27" fmla="*/ 0 h 1000416"/>
                <a:gd name="connsiteX0" fmla="*/ 224488 w 777479"/>
                <a:gd name="connsiteY0" fmla="*/ 79294 h 935141"/>
                <a:gd name="connsiteX1" fmla="*/ 239713 w 777479"/>
                <a:gd name="connsiteY1" fmla="*/ 381071 h 935141"/>
                <a:gd name="connsiteX2" fmla="*/ 82550 w 777479"/>
                <a:gd name="connsiteY2" fmla="*/ 476321 h 935141"/>
                <a:gd name="connsiteX3" fmla="*/ 3969 w 777479"/>
                <a:gd name="connsiteY3" fmla="*/ 614433 h 935141"/>
                <a:gd name="connsiteX4" fmla="*/ 106363 w 777479"/>
                <a:gd name="connsiteY4" fmla="*/ 628721 h 935141"/>
                <a:gd name="connsiteX5" fmla="*/ 254000 w 777479"/>
                <a:gd name="connsiteY5" fmla="*/ 526327 h 935141"/>
                <a:gd name="connsiteX6" fmla="*/ 261144 w 777479"/>
                <a:gd name="connsiteY6" fmla="*/ 538233 h 935141"/>
                <a:gd name="connsiteX7" fmla="*/ 223044 w 777479"/>
                <a:gd name="connsiteY7" fmla="*/ 673964 h 935141"/>
                <a:gd name="connsiteX8" fmla="*/ 198834 w 777479"/>
                <a:gd name="connsiteY8" fmla="*/ 800171 h 935141"/>
                <a:gd name="connsiteX9" fmla="*/ 248147 w 777479"/>
                <a:gd name="connsiteY9" fmla="*/ 890286 h 935141"/>
                <a:gd name="connsiteX10" fmla="*/ 335682 w 777479"/>
                <a:gd name="connsiteY10" fmla="*/ 748552 h 935141"/>
                <a:gd name="connsiteX11" fmla="*/ 368300 w 777479"/>
                <a:gd name="connsiteY11" fmla="*/ 628720 h 935141"/>
                <a:gd name="connsiteX12" fmla="*/ 375444 w 777479"/>
                <a:gd name="connsiteY12" fmla="*/ 695396 h 935141"/>
                <a:gd name="connsiteX13" fmla="*/ 391828 w 777479"/>
                <a:gd name="connsiteY13" fmla="*/ 751222 h 935141"/>
                <a:gd name="connsiteX14" fmla="*/ 465593 w 777479"/>
                <a:gd name="connsiteY14" fmla="*/ 821799 h 935141"/>
                <a:gd name="connsiteX15" fmla="*/ 504032 w 777479"/>
                <a:gd name="connsiteY15" fmla="*/ 909708 h 935141"/>
                <a:gd name="connsiteX16" fmla="*/ 504032 w 777479"/>
                <a:gd name="connsiteY16" fmla="*/ 669201 h 935141"/>
                <a:gd name="connsiteX17" fmla="*/ 527844 w 777479"/>
                <a:gd name="connsiteY17" fmla="*/ 783502 h 935141"/>
                <a:gd name="connsiteX18" fmla="*/ 573088 w 777479"/>
                <a:gd name="connsiteY18" fmla="*/ 881133 h 935141"/>
                <a:gd name="connsiteX19" fmla="*/ 625475 w 777479"/>
                <a:gd name="connsiteY19" fmla="*/ 902564 h 935141"/>
                <a:gd name="connsiteX20" fmla="*/ 662013 w 777479"/>
                <a:gd name="connsiteY20" fmla="*/ 845613 h 935141"/>
                <a:gd name="connsiteX21" fmla="*/ 644525 w 777479"/>
                <a:gd name="connsiteY21" fmla="*/ 723971 h 935141"/>
                <a:gd name="connsiteX22" fmla="*/ 632619 w 777479"/>
                <a:gd name="connsiteY22" fmla="*/ 647771 h 935141"/>
                <a:gd name="connsiteX23" fmla="*/ 718344 w 777479"/>
                <a:gd name="connsiteY23" fmla="*/ 797789 h 935141"/>
                <a:gd name="connsiteX24" fmla="*/ 770732 w 777479"/>
                <a:gd name="connsiteY24" fmla="*/ 776358 h 935141"/>
                <a:gd name="connsiteX25" fmla="*/ 758825 w 777479"/>
                <a:gd name="connsiteY25" fmla="*/ 635864 h 935141"/>
                <a:gd name="connsiteX26" fmla="*/ 668338 w 777479"/>
                <a:gd name="connsiteY26" fmla="*/ 464414 h 935141"/>
                <a:gd name="connsiteX27" fmla="*/ 577964 w 777479"/>
                <a:gd name="connsiteY27" fmla="*/ 0 h 935141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65593 w 777479"/>
                <a:gd name="connsiteY14" fmla="*/ 821799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77734 w 777479"/>
                <a:gd name="connsiteY16" fmla="*/ 72545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89875 w 777479"/>
                <a:gd name="connsiteY16" fmla="*/ 62911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10121"/>
                <a:gd name="connsiteX1" fmla="*/ 239713 w 777479"/>
                <a:gd name="connsiteY1" fmla="*/ 381071 h 910121"/>
                <a:gd name="connsiteX2" fmla="*/ 82550 w 777479"/>
                <a:gd name="connsiteY2" fmla="*/ 476321 h 910121"/>
                <a:gd name="connsiteX3" fmla="*/ 3969 w 777479"/>
                <a:gd name="connsiteY3" fmla="*/ 614433 h 910121"/>
                <a:gd name="connsiteX4" fmla="*/ 106363 w 777479"/>
                <a:gd name="connsiteY4" fmla="*/ 628721 h 910121"/>
                <a:gd name="connsiteX5" fmla="*/ 254000 w 777479"/>
                <a:gd name="connsiteY5" fmla="*/ 526327 h 910121"/>
                <a:gd name="connsiteX6" fmla="*/ 261144 w 777479"/>
                <a:gd name="connsiteY6" fmla="*/ 538233 h 910121"/>
                <a:gd name="connsiteX7" fmla="*/ 223044 w 777479"/>
                <a:gd name="connsiteY7" fmla="*/ 673964 h 910121"/>
                <a:gd name="connsiteX8" fmla="*/ 198834 w 777479"/>
                <a:gd name="connsiteY8" fmla="*/ 800171 h 910121"/>
                <a:gd name="connsiteX9" fmla="*/ 248147 w 777479"/>
                <a:gd name="connsiteY9" fmla="*/ 890286 h 910121"/>
                <a:gd name="connsiteX10" fmla="*/ 335682 w 777479"/>
                <a:gd name="connsiteY10" fmla="*/ 748552 h 910121"/>
                <a:gd name="connsiteX11" fmla="*/ 368300 w 777479"/>
                <a:gd name="connsiteY11" fmla="*/ 628720 h 910121"/>
                <a:gd name="connsiteX12" fmla="*/ 381480 w 777479"/>
                <a:gd name="connsiteY12" fmla="*/ 669351 h 910121"/>
                <a:gd name="connsiteX13" fmla="*/ 395874 w 777479"/>
                <a:gd name="connsiteY13" fmla="*/ 719109 h 910121"/>
                <a:gd name="connsiteX14" fmla="*/ 432757 w 777479"/>
                <a:gd name="connsiteY14" fmla="*/ 754397 h 910121"/>
                <a:gd name="connsiteX15" fmla="*/ 463340 w 777479"/>
                <a:gd name="connsiteY15" fmla="*/ 675701 h 910121"/>
                <a:gd name="connsiteX16" fmla="*/ 489875 w 777479"/>
                <a:gd name="connsiteY16" fmla="*/ 629119 h 910121"/>
                <a:gd name="connsiteX17" fmla="*/ 504032 w 777479"/>
                <a:gd name="connsiteY17" fmla="*/ 669201 h 910121"/>
                <a:gd name="connsiteX18" fmla="*/ 518664 w 777479"/>
                <a:gd name="connsiteY18" fmla="*/ 728634 h 910121"/>
                <a:gd name="connsiteX19" fmla="*/ 573088 w 777479"/>
                <a:gd name="connsiteY19" fmla="*/ 881133 h 910121"/>
                <a:gd name="connsiteX20" fmla="*/ 625475 w 777479"/>
                <a:gd name="connsiteY20" fmla="*/ 902564 h 910121"/>
                <a:gd name="connsiteX21" fmla="*/ 662013 w 777479"/>
                <a:gd name="connsiteY21" fmla="*/ 845613 h 910121"/>
                <a:gd name="connsiteX22" fmla="*/ 644525 w 777479"/>
                <a:gd name="connsiteY22" fmla="*/ 723971 h 910121"/>
                <a:gd name="connsiteX23" fmla="*/ 632619 w 777479"/>
                <a:gd name="connsiteY23" fmla="*/ 647771 h 910121"/>
                <a:gd name="connsiteX24" fmla="*/ 718344 w 777479"/>
                <a:gd name="connsiteY24" fmla="*/ 797789 h 910121"/>
                <a:gd name="connsiteX25" fmla="*/ 770732 w 777479"/>
                <a:gd name="connsiteY25" fmla="*/ 776358 h 910121"/>
                <a:gd name="connsiteX26" fmla="*/ 758825 w 777479"/>
                <a:gd name="connsiteY26" fmla="*/ 635864 h 910121"/>
                <a:gd name="connsiteX27" fmla="*/ 668338 w 777479"/>
                <a:gd name="connsiteY27" fmla="*/ 464414 h 910121"/>
                <a:gd name="connsiteX28" fmla="*/ 577964 w 777479"/>
                <a:gd name="connsiteY28" fmla="*/ 0 h 910121"/>
                <a:gd name="connsiteX0" fmla="*/ 224488 w 777479"/>
                <a:gd name="connsiteY0" fmla="*/ 79294 h 916179"/>
                <a:gd name="connsiteX1" fmla="*/ 239713 w 777479"/>
                <a:gd name="connsiteY1" fmla="*/ 381071 h 916179"/>
                <a:gd name="connsiteX2" fmla="*/ 82550 w 777479"/>
                <a:gd name="connsiteY2" fmla="*/ 476321 h 916179"/>
                <a:gd name="connsiteX3" fmla="*/ 3969 w 777479"/>
                <a:gd name="connsiteY3" fmla="*/ 614433 h 916179"/>
                <a:gd name="connsiteX4" fmla="*/ 106363 w 777479"/>
                <a:gd name="connsiteY4" fmla="*/ 628721 h 916179"/>
                <a:gd name="connsiteX5" fmla="*/ 254000 w 777479"/>
                <a:gd name="connsiteY5" fmla="*/ 526327 h 916179"/>
                <a:gd name="connsiteX6" fmla="*/ 261144 w 777479"/>
                <a:gd name="connsiteY6" fmla="*/ 538233 h 916179"/>
                <a:gd name="connsiteX7" fmla="*/ 223044 w 777479"/>
                <a:gd name="connsiteY7" fmla="*/ 673964 h 916179"/>
                <a:gd name="connsiteX8" fmla="*/ 198834 w 777479"/>
                <a:gd name="connsiteY8" fmla="*/ 800171 h 916179"/>
                <a:gd name="connsiteX9" fmla="*/ 248147 w 777479"/>
                <a:gd name="connsiteY9" fmla="*/ 890286 h 916179"/>
                <a:gd name="connsiteX10" fmla="*/ 335682 w 777479"/>
                <a:gd name="connsiteY10" fmla="*/ 748552 h 916179"/>
                <a:gd name="connsiteX11" fmla="*/ 368300 w 777479"/>
                <a:gd name="connsiteY11" fmla="*/ 628720 h 916179"/>
                <a:gd name="connsiteX12" fmla="*/ 381480 w 777479"/>
                <a:gd name="connsiteY12" fmla="*/ 669351 h 916179"/>
                <a:gd name="connsiteX13" fmla="*/ 395874 w 777479"/>
                <a:gd name="connsiteY13" fmla="*/ 719109 h 916179"/>
                <a:gd name="connsiteX14" fmla="*/ 432757 w 777479"/>
                <a:gd name="connsiteY14" fmla="*/ 754397 h 916179"/>
                <a:gd name="connsiteX15" fmla="*/ 463340 w 777479"/>
                <a:gd name="connsiteY15" fmla="*/ 675701 h 916179"/>
                <a:gd name="connsiteX16" fmla="*/ 489875 w 777479"/>
                <a:gd name="connsiteY16" fmla="*/ 629119 h 916179"/>
                <a:gd name="connsiteX17" fmla="*/ 504032 w 777479"/>
                <a:gd name="connsiteY17" fmla="*/ 669201 h 916179"/>
                <a:gd name="connsiteX18" fmla="*/ 518664 w 777479"/>
                <a:gd name="connsiteY18" fmla="*/ 728634 h 916179"/>
                <a:gd name="connsiteX19" fmla="*/ 555548 w 777479"/>
                <a:gd name="connsiteY19" fmla="*/ 763923 h 916179"/>
                <a:gd name="connsiteX20" fmla="*/ 625475 w 777479"/>
                <a:gd name="connsiteY20" fmla="*/ 902564 h 916179"/>
                <a:gd name="connsiteX21" fmla="*/ 662013 w 777479"/>
                <a:gd name="connsiteY21" fmla="*/ 845613 h 916179"/>
                <a:gd name="connsiteX22" fmla="*/ 644525 w 777479"/>
                <a:gd name="connsiteY22" fmla="*/ 723971 h 916179"/>
                <a:gd name="connsiteX23" fmla="*/ 632619 w 777479"/>
                <a:gd name="connsiteY23" fmla="*/ 647771 h 916179"/>
                <a:gd name="connsiteX24" fmla="*/ 718344 w 777479"/>
                <a:gd name="connsiteY24" fmla="*/ 797789 h 916179"/>
                <a:gd name="connsiteX25" fmla="*/ 770732 w 777479"/>
                <a:gd name="connsiteY25" fmla="*/ 776358 h 916179"/>
                <a:gd name="connsiteX26" fmla="*/ 758825 w 777479"/>
                <a:gd name="connsiteY26" fmla="*/ 635864 h 916179"/>
                <a:gd name="connsiteX27" fmla="*/ 668338 w 777479"/>
                <a:gd name="connsiteY27" fmla="*/ 464414 h 916179"/>
                <a:gd name="connsiteX28" fmla="*/ 577964 w 777479"/>
                <a:gd name="connsiteY28" fmla="*/ 0 h 91617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62013 w 777479"/>
                <a:gd name="connsiteY21" fmla="*/ 845613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32619 w 777479"/>
                <a:gd name="connsiteY22" fmla="*/ 647771 h 898889"/>
                <a:gd name="connsiteX23" fmla="*/ 718344 w 777479"/>
                <a:gd name="connsiteY23" fmla="*/ 797789 h 898889"/>
                <a:gd name="connsiteX24" fmla="*/ 770732 w 777479"/>
                <a:gd name="connsiteY24" fmla="*/ 776358 h 898889"/>
                <a:gd name="connsiteX25" fmla="*/ 758825 w 777479"/>
                <a:gd name="connsiteY25" fmla="*/ 635864 h 898889"/>
                <a:gd name="connsiteX26" fmla="*/ 668338 w 777479"/>
                <a:gd name="connsiteY26" fmla="*/ 464414 h 898889"/>
                <a:gd name="connsiteX27" fmla="*/ 577964 w 777479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18344 w 764914"/>
                <a:gd name="connsiteY23" fmla="*/ 797789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45501 w 764914"/>
                <a:gd name="connsiteY21" fmla="*/ 706047 h 898889"/>
                <a:gd name="connsiteX22" fmla="*/ 631107 w 764914"/>
                <a:gd name="connsiteY22" fmla="*/ 656289 h 898889"/>
                <a:gd name="connsiteX23" fmla="*/ 632619 w 764914"/>
                <a:gd name="connsiteY23" fmla="*/ 647771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4914" h="89888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0667" y="641920"/>
                    <a:pt x="368300" y="628720"/>
                  </a:cubicBezTo>
                  <a:cubicBezTo>
                    <a:pt x="375933" y="615520"/>
                    <a:pt x="376884" y="654286"/>
                    <a:pt x="381480" y="669351"/>
                  </a:cubicBezTo>
                  <a:cubicBezTo>
                    <a:pt x="386076" y="684416"/>
                    <a:pt x="386653" y="710287"/>
                    <a:pt x="395874" y="719109"/>
                  </a:cubicBezTo>
                  <a:cubicBezTo>
                    <a:pt x="405095" y="727931"/>
                    <a:pt x="422486" y="726578"/>
                    <a:pt x="436804" y="722284"/>
                  </a:cubicBezTo>
                  <a:cubicBezTo>
                    <a:pt x="451122" y="717990"/>
                    <a:pt x="472936" y="708874"/>
                    <a:pt x="481781" y="693346"/>
                  </a:cubicBezTo>
                  <a:cubicBezTo>
                    <a:pt x="490626" y="677818"/>
                    <a:pt x="486167" y="633143"/>
                    <a:pt x="489875" y="629119"/>
                  </a:cubicBezTo>
                  <a:cubicBezTo>
                    <a:pt x="493584" y="625095"/>
                    <a:pt x="498559" y="657967"/>
                    <a:pt x="504032" y="669201"/>
                  </a:cubicBezTo>
                  <a:cubicBezTo>
                    <a:pt x="509505" y="680435"/>
                    <a:pt x="513451" y="686086"/>
                    <a:pt x="522711" y="696521"/>
                  </a:cubicBezTo>
                  <a:cubicBezTo>
                    <a:pt x="531971" y="706956"/>
                    <a:pt x="546626" y="725398"/>
                    <a:pt x="559595" y="731809"/>
                  </a:cubicBezTo>
                  <a:cubicBezTo>
                    <a:pt x="572564" y="738220"/>
                    <a:pt x="586206" y="739279"/>
                    <a:pt x="600524" y="734985"/>
                  </a:cubicBezTo>
                  <a:cubicBezTo>
                    <a:pt x="614842" y="730691"/>
                    <a:pt x="640404" y="719163"/>
                    <a:pt x="645501" y="706047"/>
                  </a:cubicBezTo>
                  <a:cubicBezTo>
                    <a:pt x="650598" y="692931"/>
                    <a:pt x="633254" y="666002"/>
                    <a:pt x="631107" y="656289"/>
                  </a:cubicBezTo>
                  <a:cubicBezTo>
                    <a:pt x="628960" y="646576"/>
                    <a:pt x="620325" y="636008"/>
                    <a:pt x="632619" y="647771"/>
                  </a:cubicBezTo>
                  <a:cubicBezTo>
                    <a:pt x="644913" y="659534"/>
                    <a:pt x="683839" y="728850"/>
                    <a:pt x="704873" y="726866"/>
                  </a:cubicBezTo>
                  <a:cubicBezTo>
                    <a:pt x="725907" y="724882"/>
                    <a:pt x="764914" y="679606"/>
                    <a:pt x="758825" y="635864"/>
                  </a:cubicBezTo>
                  <a:cubicBezTo>
                    <a:pt x="752736" y="592122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1139431" y="1344988"/>
              <a:ext cx="524655" cy="397240"/>
            </a:xfrm>
            <a:custGeom>
              <a:avLst/>
              <a:gdLst>
                <a:gd name="connsiteX0" fmla="*/ 374755 w 524656"/>
                <a:gd name="connsiteY0" fmla="*/ 0 h 397240"/>
                <a:gd name="connsiteX1" fmla="*/ 74951 w 524656"/>
                <a:gd name="connsiteY1" fmla="*/ 179882 h 397240"/>
                <a:gd name="connsiteX2" fmla="*/ 74951 w 524656"/>
                <a:gd name="connsiteY2" fmla="*/ 389745 h 397240"/>
                <a:gd name="connsiteX3" fmla="*/ 524656 w 524656"/>
                <a:gd name="connsiteY3" fmla="*/ 224853 h 39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656" h="397240">
                  <a:moveTo>
                    <a:pt x="374755" y="0"/>
                  </a:moveTo>
                  <a:cubicBezTo>
                    <a:pt x="249836" y="57462"/>
                    <a:pt x="124918" y="114925"/>
                    <a:pt x="74951" y="179882"/>
                  </a:cubicBezTo>
                  <a:cubicBezTo>
                    <a:pt x="24984" y="244839"/>
                    <a:pt x="0" y="382250"/>
                    <a:pt x="74951" y="389745"/>
                  </a:cubicBezTo>
                  <a:cubicBezTo>
                    <a:pt x="149902" y="397240"/>
                    <a:pt x="337279" y="311046"/>
                    <a:pt x="524656" y="224853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Freeform 36"/>
            <p:cNvSpPr/>
            <p:nvPr/>
          </p:nvSpPr>
          <p:spPr>
            <a:xfrm>
              <a:off x="1331804" y="1554853"/>
              <a:ext cx="572124" cy="389743"/>
            </a:xfrm>
            <a:custGeom>
              <a:avLst/>
              <a:gdLst>
                <a:gd name="connsiteX0" fmla="*/ 347273 w 572125"/>
                <a:gd name="connsiteY0" fmla="*/ 0 h 389744"/>
                <a:gd name="connsiteX1" fmla="*/ 32479 w 572125"/>
                <a:gd name="connsiteY1" fmla="*/ 254832 h 389744"/>
                <a:gd name="connsiteX2" fmla="*/ 152400 w 572125"/>
                <a:gd name="connsiteY2" fmla="*/ 389744 h 389744"/>
                <a:gd name="connsiteX3" fmla="*/ 572125 w 572125"/>
                <a:gd name="connsiteY3" fmla="*/ 254832 h 38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125" h="389744">
                  <a:moveTo>
                    <a:pt x="347273" y="0"/>
                  </a:moveTo>
                  <a:cubicBezTo>
                    <a:pt x="206115" y="94937"/>
                    <a:pt x="64958" y="189875"/>
                    <a:pt x="32479" y="254832"/>
                  </a:cubicBezTo>
                  <a:cubicBezTo>
                    <a:pt x="0" y="319789"/>
                    <a:pt x="62459" y="389744"/>
                    <a:pt x="152400" y="389744"/>
                  </a:cubicBezTo>
                  <a:cubicBezTo>
                    <a:pt x="242341" y="389744"/>
                    <a:pt x="407233" y="322288"/>
                    <a:pt x="572125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Freeform 37"/>
            <p:cNvSpPr/>
            <p:nvPr/>
          </p:nvSpPr>
          <p:spPr>
            <a:xfrm>
              <a:off x="1585626" y="1793550"/>
              <a:ext cx="354767" cy="269821"/>
            </a:xfrm>
            <a:custGeom>
              <a:avLst/>
              <a:gdLst>
                <a:gd name="connsiteX0" fmla="*/ 294807 w 354768"/>
                <a:gd name="connsiteY0" fmla="*/ 0 h 269822"/>
                <a:gd name="connsiteX1" fmla="*/ 39974 w 354768"/>
                <a:gd name="connsiteY1" fmla="*/ 74950 h 269822"/>
                <a:gd name="connsiteX2" fmla="*/ 54965 w 354768"/>
                <a:gd name="connsiteY2" fmla="*/ 239842 h 269822"/>
                <a:gd name="connsiteX3" fmla="*/ 354768 w 354768"/>
                <a:gd name="connsiteY3" fmla="*/ 254832 h 26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768" h="269822">
                  <a:moveTo>
                    <a:pt x="294807" y="0"/>
                  </a:moveTo>
                  <a:cubicBezTo>
                    <a:pt x="187377" y="17488"/>
                    <a:pt x="79948" y="34976"/>
                    <a:pt x="39974" y="74950"/>
                  </a:cubicBezTo>
                  <a:cubicBezTo>
                    <a:pt x="0" y="114924"/>
                    <a:pt x="2499" y="209862"/>
                    <a:pt x="54965" y="239842"/>
                  </a:cubicBezTo>
                  <a:cubicBezTo>
                    <a:pt x="107431" y="269822"/>
                    <a:pt x="231099" y="262327"/>
                    <a:pt x="354768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9" name="Group 2"/>
          <p:cNvGrpSpPr/>
          <p:nvPr/>
        </p:nvGrpSpPr>
        <p:grpSpPr>
          <a:xfrm>
            <a:off x="1763688" y="2204864"/>
            <a:ext cx="1296144" cy="3314375"/>
            <a:chOff x="6012160" y="1771812"/>
            <a:chExt cx="1296144" cy="3314375"/>
          </a:xfrm>
        </p:grpSpPr>
        <p:sp>
          <p:nvSpPr>
            <p:cNvPr id="4" name="Rounded Rectangle 3"/>
            <p:cNvSpPr/>
            <p:nvPr/>
          </p:nvSpPr>
          <p:spPr>
            <a:xfrm>
              <a:off x="6012160" y="1771812"/>
              <a:ext cx="1080120" cy="3314375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Chord 7"/>
            <p:cNvSpPr/>
            <p:nvPr/>
          </p:nvSpPr>
          <p:spPr>
            <a:xfrm>
              <a:off x="6891561" y="2646912"/>
              <a:ext cx="357039" cy="28821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Oval 5"/>
            <p:cNvSpPr/>
            <p:nvPr/>
          </p:nvSpPr>
          <p:spPr>
            <a:xfrm>
              <a:off x="6891561" y="2333515"/>
              <a:ext cx="51006" cy="21602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Arc 6"/>
            <p:cNvSpPr/>
            <p:nvPr/>
          </p:nvSpPr>
          <p:spPr>
            <a:xfrm>
              <a:off x="6814991" y="3105879"/>
              <a:ext cx="493313" cy="539616"/>
            </a:xfrm>
            <a:prstGeom prst="arc">
              <a:avLst>
                <a:gd name="adj1" fmla="val 11462497"/>
                <a:gd name="adj2" fmla="val 16750995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Freeform 7"/>
            <p:cNvSpPr/>
            <p:nvPr/>
          </p:nvSpPr>
          <p:spPr>
            <a:xfrm rot="10478159" flipV="1">
              <a:off x="6059949" y="3173261"/>
              <a:ext cx="740402" cy="105709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" name="Freeform 9"/>
          <p:cNvSpPr/>
          <p:nvPr/>
        </p:nvSpPr>
        <p:spPr>
          <a:xfrm rot="4490163">
            <a:off x="1117535" y="3410434"/>
            <a:ext cx="740402" cy="101805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Freeform 10"/>
          <p:cNvSpPr/>
          <p:nvPr/>
        </p:nvSpPr>
        <p:spPr>
          <a:xfrm>
            <a:off x="1369740" y="3429000"/>
            <a:ext cx="504056" cy="906811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Freeform 11"/>
          <p:cNvSpPr/>
          <p:nvPr/>
        </p:nvSpPr>
        <p:spPr>
          <a:xfrm flipH="1">
            <a:off x="2771800" y="3429000"/>
            <a:ext cx="494275" cy="906811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1" name="Group 26"/>
          <p:cNvGrpSpPr/>
          <p:nvPr/>
        </p:nvGrpSpPr>
        <p:grpSpPr>
          <a:xfrm>
            <a:off x="1788748" y="2203861"/>
            <a:ext cx="1080120" cy="3314375"/>
            <a:chOff x="1788747" y="2203860"/>
            <a:chExt cx="1080120" cy="3314375"/>
          </a:xfrm>
        </p:grpSpPr>
        <p:sp>
          <p:nvSpPr>
            <p:cNvPr id="15" name="Rounded Rectangle 14"/>
            <p:cNvSpPr/>
            <p:nvPr/>
          </p:nvSpPr>
          <p:spPr>
            <a:xfrm>
              <a:off x="1788747" y="2203860"/>
              <a:ext cx="1080120" cy="3314375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Chord 7"/>
            <p:cNvSpPr/>
            <p:nvPr/>
          </p:nvSpPr>
          <p:spPr>
            <a:xfrm>
              <a:off x="2138779" y="3078960"/>
              <a:ext cx="357039" cy="28821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6" name="Group 21"/>
          <p:cNvGrpSpPr/>
          <p:nvPr/>
        </p:nvGrpSpPr>
        <p:grpSpPr>
          <a:xfrm>
            <a:off x="2138779" y="2765563"/>
            <a:ext cx="360040" cy="216024"/>
            <a:chOff x="3275856" y="2564904"/>
            <a:chExt cx="360040" cy="216161"/>
          </a:xfrm>
        </p:grpSpPr>
        <p:sp>
          <p:nvSpPr>
            <p:cNvPr id="24" name="Oval 23"/>
            <p:cNvSpPr/>
            <p:nvPr/>
          </p:nvSpPr>
          <p:spPr>
            <a:xfrm>
              <a:off x="3275856" y="2564904"/>
              <a:ext cx="51006" cy="21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Oval 24"/>
            <p:cNvSpPr/>
            <p:nvPr/>
          </p:nvSpPr>
          <p:spPr>
            <a:xfrm>
              <a:off x="3584890" y="2564904"/>
              <a:ext cx="51006" cy="21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8" name="Oval 17"/>
          <p:cNvSpPr/>
          <p:nvPr/>
        </p:nvSpPr>
        <p:spPr>
          <a:xfrm>
            <a:off x="2208436" y="3572879"/>
            <a:ext cx="207640" cy="216161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Arc 18"/>
          <p:cNvSpPr/>
          <p:nvPr/>
        </p:nvSpPr>
        <p:spPr>
          <a:xfrm>
            <a:off x="2062209" y="3537927"/>
            <a:ext cx="493313" cy="539616"/>
          </a:xfrm>
          <a:prstGeom prst="arc">
            <a:avLst>
              <a:gd name="adj1" fmla="val 11462497"/>
              <a:gd name="adj2" fmla="val 20804614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7" name="Group 30"/>
          <p:cNvGrpSpPr/>
          <p:nvPr/>
        </p:nvGrpSpPr>
        <p:grpSpPr>
          <a:xfrm>
            <a:off x="2051720" y="2636267"/>
            <a:ext cx="504056" cy="72008"/>
            <a:chOff x="3347864" y="2492896"/>
            <a:chExt cx="665183" cy="144016"/>
          </a:xfrm>
        </p:grpSpPr>
        <p:cxnSp>
          <p:nvCxnSpPr>
            <p:cNvPr id="22" name="Straight Connector 21"/>
            <p:cNvCxnSpPr/>
            <p:nvPr/>
          </p:nvCxnSpPr>
          <p:spPr>
            <a:xfrm>
              <a:off x="334786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 flipV="1">
              <a:off x="3797023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Group 43"/>
          <p:cNvGrpSpPr/>
          <p:nvPr/>
        </p:nvGrpSpPr>
        <p:grpSpPr>
          <a:xfrm>
            <a:off x="4788024" y="1124744"/>
            <a:ext cx="3200462" cy="2003224"/>
            <a:chOff x="4707510" y="2943752"/>
            <a:chExt cx="4107440" cy="2570917"/>
          </a:xfrm>
        </p:grpSpPr>
        <p:sp>
          <p:nvSpPr>
            <p:cNvPr id="45" name="Freeform 44"/>
            <p:cNvSpPr/>
            <p:nvPr/>
          </p:nvSpPr>
          <p:spPr>
            <a:xfrm rot="7094182">
              <a:off x="4885141" y="3039784"/>
              <a:ext cx="630322" cy="98558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6" name="Freeform 45"/>
            <p:cNvSpPr/>
            <p:nvPr/>
          </p:nvSpPr>
          <p:spPr>
            <a:xfrm rot="3659602" flipV="1">
              <a:off x="7967552" y="2951244"/>
              <a:ext cx="630322" cy="106447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9" name="Freeform 48"/>
            <p:cNvSpPr/>
            <p:nvPr/>
          </p:nvSpPr>
          <p:spPr>
            <a:xfrm flipH="1">
              <a:off x="6894121" y="4741671"/>
              <a:ext cx="591775" cy="772998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0" name="Freeform 49"/>
            <p:cNvSpPr/>
            <p:nvPr/>
          </p:nvSpPr>
          <p:spPr>
            <a:xfrm>
              <a:off x="6033623" y="4741671"/>
              <a:ext cx="559280" cy="772998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1" name="Frame 50"/>
            <p:cNvSpPr/>
            <p:nvPr/>
          </p:nvSpPr>
          <p:spPr>
            <a:xfrm>
              <a:off x="5517324" y="2943752"/>
              <a:ext cx="2466762" cy="1913913"/>
            </a:xfrm>
            <a:prstGeom prst="frame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2" name="Arc 51"/>
            <p:cNvSpPr/>
            <p:nvPr/>
          </p:nvSpPr>
          <p:spPr>
            <a:xfrm rot="10800000">
              <a:off x="6448647" y="3837470"/>
              <a:ext cx="631032" cy="556216"/>
            </a:xfrm>
            <a:prstGeom prst="arc">
              <a:avLst>
                <a:gd name="adj1" fmla="val 11045684"/>
                <a:gd name="adj2" fmla="val 2123717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4" name="Group 34"/>
            <p:cNvGrpSpPr/>
            <p:nvPr/>
          </p:nvGrpSpPr>
          <p:grpSpPr>
            <a:xfrm>
              <a:off x="6521724" y="3523726"/>
              <a:ext cx="439114" cy="228107"/>
              <a:chOff x="6521724" y="3523726"/>
              <a:chExt cx="439114" cy="228107"/>
            </a:xfrm>
          </p:grpSpPr>
          <p:sp>
            <p:nvSpPr>
              <p:cNvPr id="56" name="Oval 55"/>
              <p:cNvSpPr/>
              <p:nvPr/>
            </p:nvSpPr>
            <p:spPr>
              <a:xfrm>
                <a:off x="6849293" y="3523726"/>
                <a:ext cx="111545" cy="22810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7" name="Oval 56"/>
              <p:cNvSpPr/>
              <p:nvPr/>
            </p:nvSpPr>
            <p:spPr>
              <a:xfrm>
                <a:off x="6521724" y="3523726"/>
                <a:ext cx="111545" cy="22810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62" name="Group 30"/>
          <p:cNvGrpSpPr/>
          <p:nvPr/>
        </p:nvGrpSpPr>
        <p:grpSpPr>
          <a:xfrm flipV="1">
            <a:off x="2051720" y="2636267"/>
            <a:ext cx="504056" cy="72008"/>
            <a:chOff x="3347864" y="2492896"/>
            <a:chExt cx="665183" cy="144016"/>
          </a:xfrm>
        </p:grpSpPr>
        <p:cxnSp>
          <p:nvCxnSpPr>
            <p:cNvPr id="63" name="Straight Connector 62"/>
            <p:cNvCxnSpPr/>
            <p:nvPr/>
          </p:nvCxnSpPr>
          <p:spPr>
            <a:xfrm>
              <a:off x="334786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/>
            <p:cNvCxnSpPr/>
            <p:nvPr/>
          </p:nvCxnSpPr>
          <p:spPr>
            <a:xfrm flipV="1">
              <a:off x="3797023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TextBox 69"/>
          <p:cNvSpPr txBox="1"/>
          <p:nvPr/>
        </p:nvSpPr>
        <p:spPr>
          <a:xfrm>
            <a:off x="4211960" y="260648"/>
            <a:ext cx="2520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latin typeface="Consolas" pitchFamily="49" charset="0"/>
                <a:cs typeface="Consolas" pitchFamily="49" charset="0"/>
              </a:rPr>
              <a:t>THE</a:t>
            </a:r>
            <a:endParaRPr lang="en-GB" sz="3200" b="1" dirty="0"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4572000" y="701407"/>
            <a:ext cx="2520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latin typeface="Consolas" pitchFamily="49" charset="0"/>
                <a:cs typeface="Consolas" pitchFamily="49" charset="0"/>
              </a:rPr>
              <a:t>PROFESSOR</a:t>
            </a:r>
            <a:endParaRPr lang="en-GB" sz="3200" b="1" dirty="0"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4932040" y="1133455"/>
            <a:ext cx="2520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latin typeface="Consolas" pitchFamily="49" charset="0"/>
                <a:cs typeface="Consolas" pitchFamily="49" charset="0"/>
              </a:rPr>
              <a:t>SIR</a:t>
            </a:r>
            <a:endParaRPr lang="en-GB" sz="3200" b="1" dirty="0"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292080" y="1556147"/>
            <a:ext cx="2520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latin typeface="Consolas" pitchFamily="49" charset="0"/>
                <a:cs typeface="Consolas" pitchFamily="49" charset="0"/>
              </a:rPr>
              <a:t>BRIAN</a:t>
            </a:r>
            <a:endParaRPr lang="en-GB" sz="3200" b="1" dirty="0"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652120" y="1988840"/>
            <a:ext cx="2520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latin typeface="Consolas" pitchFamily="49" charset="0"/>
                <a:cs typeface="Consolas" pitchFamily="49" charset="0"/>
              </a:rPr>
              <a:t>POTENTIAL</a:t>
            </a:r>
            <a:endParaRPr lang="en-GB" sz="3200" b="1" dirty="0"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012160" y="2420888"/>
            <a:ext cx="2520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latin typeface="Consolas" pitchFamily="49" charset="0"/>
                <a:cs typeface="Consolas" pitchFamily="49" charset="0"/>
              </a:rPr>
              <a:t>VORTICITY</a:t>
            </a:r>
            <a:endParaRPr lang="en-GB" sz="3200" b="1" dirty="0"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6372200" y="2844225"/>
            <a:ext cx="2520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latin typeface="Consolas" pitchFamily="49" charset="0"/>
                <a:cs typeface="Consolas" pitchFamily="49" charset="0"/>
              </a:rPr>
              <a:t>HOSKINS</a:t>
            </a:r>
            <a:endParaRPr lang="en-GB" sz="3200" b="1" dirty="0"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6732240" y="3276273"/>
            <a:ext cx="2520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latin typeface="Consolas" pitchFamily="49" charset="0"/>
                <a:cs typeface="Consolas" pitchFamily="49" charset="0"/>
              </a:rPr>
              <a:t>BUILDING</a:t>
            </a:r>
            <a:endParaRPr lang="en-GB" sz="3200" b="1" dirty="0"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78" name="Arc 77"/>
          <p:cNvSpPr/>
          <p:nvPr/>
        </p:nvSpPr>
        <p:spPr>
          <a:xfrm rot="10800000">
            <a:off x="2051720" y="3177415"/>
            <a:ext cx="493313" cy="539616"/>
          </a:xfrm>
          <a:prstGeom prst="arc">
            <a:avLst>
              <a:gd name="adj1" fmla="val 11462497"/>
              <a:gd name="adj2" fmla="val 20804614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79" name="tada.wav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6" cstate="print"/>
          <a:stretch>
            <a:fillRect/>
          </a:stretch>
        </p:blipFill>
        <p:spPr>
          <a:xfrm>
            <a:off x="9972600" y="4437112"/>
            <a:ext cx="304800" cy="304800"/>
          </a:xfrm>
          <a:prstGeom prst="rect">
            <a:avLst/>
          </a:prstGeom>
        </p:spPr>
      </p:pic>
      <p:pic>
        <p:nvPicPr>
          <p:cNvPr id="80" name="fanfare.wav">
            <a:hlinkClick r:id="" action="ppaction://media"/>
          </p:cNvPr>
          <p:cNvPicPr>
            <a:picLocks noRot="1" noChangeAspect="1"/>
          </p:cNvPicPr>
          <p:nvPr>
            <a:wavAudioFile r:embed="rId2" name="fanfare.wav"/>
          </p:nvPr>
        </p:nvPicPr>
        <p:blipFill>
          <a:blip r:embed="rId7" cstate="print"/>
          <a:stretch>
            <a:fillRect/>
          </a:stretch>
        </p:blipFill>
        <p:spPr>
          <a:xfrm>
            <a:off x="9900592" y="4869160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1939" fill="hold"/>
                                        <p:tgtEl>
                                          <p:spTgt spid="7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92" dur="2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93" dur="2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" dur="2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99" dur="2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00" dur="2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" dur="2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06" dur="2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07" dur="2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" dur="2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13" dur="2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14" dur="2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5" dur="2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0" dur="2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21" dur="2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" dur="2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7" dur="2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28" dur="2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9" dur="2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4" dur="2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5" dur="2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2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1" dur="2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2" dur="2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3" dur="2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ntr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1" dur="1267" fill="hold"/>
                                        <p:tgtEl>
                                          <p:spTgt spid="8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68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9"/>
                </p:tgtEl>
              </p:cMediaNode>
            </p:audio>
            <p:audio>
              <p:cMediaNode>
                <p:cTn id="16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0"/>
                </p:tgtEl>
              </p:cMediaNode>
            </p:audio>
          </p:childTnLst>
        </p:cTn>
      </p:par>
    </p:tnLst>
    <p:bldLst>
      <p:bldP spid="20" grpId="0" animBg="1"/>
      <p:bldP spid="20" grpId="1" animBg="1"/>
      <p:bldP spid="32" grpId="0" animBg="1"/>
      <p:bldP spid="32" grpId="1" animBg="1"/>
      <p:bldP spid="10" grpId="0" animBg="1"/>
      <p:bldP spid="10" grpId="1" animBg="1"/>
      <p:bldP spid="11" grpId="0" animBg="1"/>
      <p:bldP spid="11" grpId="1" animBg="1"/>
      <p:bldP spid="11" grpId="2" animBg="1"/>
      <p:bldP spid="11" grpId="3" animBg="1"/>
      <p:bldP spid="12" grpId="0" animBg="1"/>
      <p:bldP spid="12" grpId="1" animBg="1"/>
      <p:bldP spid="12" grpId="2" animBg="1"/>
      <p:bldP spid="12" grpId="3" animBg="1"/>
      <p:bldP spid="18" grpId="0" animBg="1"/>
      <p:bldP spid="18" grpId="1" animBg="1"/>
      <p:bldP spid="19" grpId="0" animBg="1"/>
      <p:bldP spid="19" grpId="1" animBg="1"/>
      <p:bldP spid="19" grpId="2" animBg="1"/>
      <p:bldP spid="70" grpId="0"/>
      <p:bldP spid="71" grpId="0"/>
      <p:bldP spid="72" grpId="0"/>
      <p:bldP spid="73" grpId="0"/>
      <p:bldP spid="74" grpId="0"/>
      <p:bldP spid="75" grpId="0"/>
      <p:bldP spid="76" grpId="0"/>
      <p:bldP spid="77" grpId="0"/>
      <p:bldP spid="78" grpId="2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Group 76"/>
          <p:cNvGrpSpPr/>
          <p:nvPr/>
        </p:nvGrpSpPr>
        <p:grpSpPr>
          <a:xfrm>
            <a:off x="-1404664" y="-1179512"/>
            <a:ext cx="11305255" cy="6264696"/>
            <a:chOff x="-1404664" y="-1179512"/>
            <a:chExt cx="11305255" cy="6264696"/>
          </a:xfrm>
        </p:grpSpPr>
        <p:cxnSp>
          <p:nvCxnSpPr>
            <p:cNvPr id="78" name="Straight Connector 6"/>
            <p:cNvCxnSpPr/>
            <p:nvPr/>
          </p:nvCxnSpPr>
          <p:spPr>
            <a:xfrm>
              <a:off x="-1404664" y="5085184"/>
              <a:ext cx="1101722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9" name="Group 74"/>
            <p:cNvGrpSpPr/>
            <p:nvPr/>
          </p:nvGrpSpPr>
          <p:grpSpPr>
            <a:xfrm>
              <a:off x="467544" y="352917"/>
              <a:ext cx="3744416" cy="2355358"/>
              <a:chOff x="1187624" y="404664"/>
              <a:chExt cx="4464496" cy="2808312"/>
            </a:xfrm>
          </p:grpSpPr>
          <p:sp>
            <p:nvSpPr>
              <p:cNvPr id="86" name="Rounded Rectangle 85"/>
              <p:cNvSpPr/>
              <p:nvPr/>
            </p:nvSpPr>
            <p:spPr>
              <a:xfrm>
                <a:off x="1187624" y="404664"/>
                <a:ext cx="4464496" cy="2808312"/>
              </a:xfrm>
              <a:prstGeom prst="roundRect">
                <a:avLst>
                  <a:gd name="adj" fmla="val 3746"/>
                </a:avLst>
              </a:prstGeom>
              <a:solidFill>
                <a:schemeClr val="bg2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7" name="Rectangle 86"/>
              <p:cNvSpPr/>
              <p:nvPr/>
            </p:nvSpPr>
            <p:spPr>
              <a:xfrm>
                <a:off x="1403648" y="83671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8" name="Rectangle 87"/>
              <p:cNvSpPr/>
              <p:nvPr/>
            </p:nvSpPr>
            <p:spPr>
              <a:xfrm>
                <a:off x="1403648" y="119675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0" name="Rectangle 89"/>
              <p:cNvSpPr/>
              <p:nvPr/>
            </p:nvSpPr>
            <p:spPr>
              <a:xfrm>
                <a:off x="1403648" y="155679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1403648" y="191683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4" name="Rectangle 93"/>
              <p:cNvSpPr/>
              <p:nvPr/>
            </p:nvSpPr>
            <p:spPr>
              <a:xfrm>
                <a:off x="1403648" y="227687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1403648" y="263691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1691680" y="119675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0" name="Rectangle 99"/>
              <p:cNvSpPr/>
              <p:nvPr/>
            </p:nvSpPr>
            <p:spPr>
              <a:xfrm>
                <a:off x="1691680" y="155679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1" name="Rectangle 100"/>
              <p:cNvSpPr/>
              <p:nvPr/>
            </p:nvSpPr>
            <p:spPr>
              <a:xfrm>
                <a:off x="1691680" y="191683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2" name="Rectangle 101"/>
              <p:cNvSpPr/>
              <p:nvPr/>
            </p:nvSpPr>
            <p:spPr>
              <a:xfrm>
                <a:off x="1691680" y="227687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3" name="Rectangle 102"/>
              <p:cNvSpPr/>
              <p:nvPr/>
            </p:nvSpPr>
            <p:spPr>
              <a:xfrm>
                <a:off x="1691680" y="2636912"/>
                <a:ext cx="288032" cy="36004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4" name="Rectangle 103"/>
              <p:cNvSpPr/>
              <p:nvPr/>
            </p:nvSpPr>
            <p:spPr>
              <a:xfrm>
                <a:off x="1979712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1979712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6" name="Rectangle 105"/>
              <p:cNvSpPr/>
              <p:nvPr/>
            </p:nvSpPr>
            <p:spPr>
              <a:xfrm>
                <a:off x="1979712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2267744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2267744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6" name="Rectangle 115"/>
              <p:cNvSpPr/>
              <p:nvPr/>
            </p:nvSpPr>
            <p:spPr>
              <a:xfrm>
                <a:off x="2267744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7" name="Rectangle 116"/>
              <p:cNvSpPr/>
              <p:nvPr/>
            </p:nvSpPr>
            <p:spPr>
              <a:xfrm>
                <a:off x="2555776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3" name="Rectangle 122"/>
              <p:cNvSpPr/>
              <p:nvPr/>
            </p:nvSpPr>
            <p:spPr>
              <a:xfrm>
                <a:off x="2555776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4" name="Rectangle 123"/>
              <p:cNvSpPr/>
              <p:nvPr/>
            </p:nvSpPr>
            <p:spPr>
              <a:xfrm>
                <a:off x="2555776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5" name="Rectangle 124"/>
              <p:cNvSpPr/>
              <p:nvPr/>
            </p:nvSpPr>
            <p:spPr>
              <a:xfrm>
                <a:off x="2843808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6" name="Rectangle 125"/>
              <p:cNvSpPr/>
              <p:nvPr/>
            </p:nvSpPr>
            <p:spPr>
              <a:xfrm>
                <a:off x="2843808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7" name="Rectangle 126"/>
              <p:cNvSpPr/>
              <p:nvPr/>
            </p:nvSpPr>
            <p:spPr>
              <a:xfrm>
                <a:off x="2843808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8" name="Rectangle 127"/>
              <p:cNvSpPr/>
              <p:nvPr/>
            </p:nvSpPr>
            <p:spPr>
              <a:xfrm>
                <a:off x="3131840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9" name="Rectangle 128"/>
              <p:cNvSpPr/>
              <p:nvPr/>
            </p:nvSpPr>
            <p:spPr>
              <a:xfrm>
                <a:off x="3131840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0" name="Rectangle 129"/>
              <p:cNvSpPr/>
              <p:nvPr/>
            </p:nvSpPr>
            <p:spPr>
              <a:xfrm>
                <a:off x="3131840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1" name="Rectangle 130"/>
              <p:cNvSpPr/>
              <p:nvPr/>
            </p:nvSpPr>
            <p:spPr>
              <a:xfrm>
                <a:off x="3419872" y="191683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2" name="Rectangle 131"/>
              <p:cNvSpPr/>
              <p:nvPr/>
            </p:nvSpPr>
            <p:spPr>
              <a:xfrm>
                <a:off x="3419872" y="227687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3" name="Rectangle 132"/>
              <p:cNvSpPr/>
              <p:nvPr/>
            </p:nvSpPr>
            <p:spPr>
              <a:xfrm>
                <a:off x="3419872" y="2636912"/>
                <a:ext cx="288032" cy="36004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4" name="Rectangle 133"/>
              <p:cNvSpPr/>
              <p:nvPr/>
            </p:nvSpPr>
            <p:spPr>
              <a:xfrm>
                <a:off x="3707904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8" name="Rectangle 137"/>
              <p:cNvSpPr/>
              <p:nvPr/>
            </p:nvSpPr>
            <p:spPr>
              <a:xfrm>
                <a:off x="3707904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9" name="Rectangle 138"/>
              <p:cNvSpPr/>
              <p:nvPr/>
            </p:nvSpPr>
            <p:spPr>
              <a:xfrm>
                <a:off x="3707904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3" name="Rectangle 142"/>
              <p:cNvSpPr/>
              <p:nvPr/>
            </p:nvSpPr>
            <p:spPr>
              <a:xfrm>
                <a:off x="3707904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7" name="Rectangle 146"/>
              <p:cNvSpPr/>
              <p:nvPr/>
            </p:nvSpPr>
            <p:spPr>
              <a:xfrm>
                <a:off x="3707904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0" name="Rectangle 149"/>
              <p:cNvSpPr/>
              <p:nvPr/>
            </p:nvSpPr>
            <p:spPr>
              <a:xfrm>
                <a:off x="3995936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3995936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0" name="Rectangle 159"/>
              <p:cNvSpPr/>
              <p:nvPr/>
            </p:nvSpPr>
            <p:spPr>
              <a:xfrm>
                <a:off x="3995936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1" name="Rectangle 160"/>
              <p:cNvSpPr/>
              <p:nvPr/>
            </p:nvSpPr>
            <p:spPr>
              <a:xfrm>
                <a:off x="3995936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2" name="Rectangle 161"/>
              <p:cNvSpPr/>
              <p:nvPr/>
            </p:nvSpPr>
            <p:spPr>
              <a:xfrm>
                <a:off x="3995936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3" name="Rectangle 162"/>
              <p:cNvSpPr/>
              <p:nvPr/>
            </p:nvSpPr>
            <p:spPr>
              <a:xfrm>
                <a:off x="4283968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4" name="Rectangle 163"/>
              <p:cNvSpPr/>
              <p:nvPr/>
            </p:nvSpPr>
            <p:spPr>
              <a:xfrm>
                <a:off x="4283968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5" name="Rectangle 164"/>
              <p:cNvSpPr/>
              <p:nvPr/>
            </p:nvSpPr>
            <p:spPr>
              <a:xfrm>
                <a:off x="4283968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6" name="Rectangle 165"/>
              <p:cNvSpPr/>
              <p:nvPr/>
            </p:nvSpPr>
            <p:spPr>
              <a:xfrm>
                <a:off x="4283968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7" name="Rectangle 166"/>
              <p:cNvSpPr/>
              <p:nvPr/>
            </p:nvSpPr>
            <p:spPr>
              <a:xfrm>
                <a:off x="4283968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8" name="Rectangle 167"/>
              <p:cNvSpPr/>
              <p:nvPr/>
            </p:nvSpPr>
            <p:spPr>
              <a:xfrm>
                <a:off x="4572000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9" name="Rectangle 168"/>
              <p:cNvSpPr/>
              <p:nvPr/>
            </p:nvSpPr>
            <p:spPr>
              <a:xfrm>
                <a:off x="4572000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0" name="Rectangle 169"/>
              <p:cNvSpPr/>
              <p:nvPr/>
            </p:nvSpPr>
            <p:spPr>
              <a:xfrm>
                <a:off x="4572000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1" name="Rectangle 170"/>
              <p:cNvSpPr/>
              <p:nvPr/>
            </p:nvSpPr>
            <p:spPr>
              <a:xfrm>
                <a:off x="4572000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2" name="Rectangle 171"/>
              <p:cNvSpPr/>
              <p:nvPr/>
            </p:nvSpPr>
            <p:spPr>
              <a:xfrm>
                <a:off x="4572000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8" name="Rectangle 177"/>
              <p:cNvSpPr/>
              <p:nvPr/>
            </p:nvSpPr>
            <p:spPr>
              <a:xfrm>
                <a:off x="5148064" y="83671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1" name="Rectangle 180"/>
              <p:cNvSpPr/>
              <p:nvPr/>
            </p:nvSpPr>
            <p:spPr>
              <a:xfrm>
                <a:off x="5148064" y="119675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9" name="Rectangle 188"/>
              <p:cNvSpPr/>
              <p:nvPr/>
            </p:nvSpPr>
            <p:spPr>
              <a:xfrm>
                <a:off x="5148064" y="155679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0" name="Rectangle 189"/>
              <p:cNvSpPr/>
              <p:nvPr/>
            </p:nvSpPr>
            <p:spPr>
              <a:xfrm>
                <a:off x="5148064" y="191683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1" name="Rectangle 190"/>
              <p:cNvSpPr/>
              <p:nvPr/>
            </p:nvSpPr>
            <p:spPr>
              <a:xfrm>
                <a:off x="5148064" y="227687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2" name="Rectangle 191"/>
              <p:cNvSpPr/>
              <p:nvPr/>
            </p:nvSpPr>
            <p:spPr>
              <a:xfrm>
                <a:off x="5148064" y="2636912"/>
                <a:ext cx="288032" cy="360040"/>
              </a:xfrm>
              <a:prstGeom prst="rect">
                <a:avLst/>
              </a:prstGeom>
              <a:solidFill>
                <a:srgbClr val="FF66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4860032" y="119675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4" name="Rectangle 193"/>
              <p:cNvSpPr/>
              <p:nvPr/>
            </p:nvSpPr>
            <p:spPr>
              <a:xfrm>
                <a:off x="4860032" y="155679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5" name="Rectangle 194"/>
              <p:cNvSpPr/>
              <p:nvPr/>
            </p:nvSpPr>
            <p:spPr>
              <a:xfrm>
                <a:off x="4860032" y="191683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6" name="Rectangle 195"/>
              <p:cNvSpPr/>
              <p:nvPr/>
            </p:nvSpPr>
            <p:spPr>
              <a:xfrm>
                <a:off x="4860032" y="227687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7" name="Rectangle 196"/>
              <p:cNvSpPr/>
              <p:nvPr/>
            </p:nvSpPr>
            <p:spPr>
              <a:xfrm>
                <a:off x="4860032" y="2636912"/>
                <a:ext cx="288032" cy="36004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80" name="Group 200"/>
            <p:cNvGrpSpPr/>
            <p:nvPr/>
          </p:nvGrpSpPr>
          <p:grpSpPr>
            <a:xfrm>
              <a:off x="5724128" y="-1179512"/>
              <a:ext cx="4176463" cy="4226235"/>
              <a:chOff x="4932040" y="-628482"/>
              <a:chExt cx="4176463" cy="4226235"/>
            </a:xfrm>
          </p:grpSpPr>
          <p:sp>
            <p:nvSpPr>
              <p:cNvPr id="81" name="Rectangle 80"/>
              <p:cNvSpPr/>
              <p:nvPr/>
            </p:nvSpPr>
            <p:spPr>
              <a:xfrm rot="16200000">
                <a:off x="6098033" y="562247"/>
                <a:ext cx="3888136" cy="1844778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2" name="Rectangle 81"/>
              <p:cNvSpPr/>
              <p:nvPr/>
            </p:nvSpPr>
            <p:spPr>
              <a:xfrm rot="16200000">
                <a:off x="4095524" y="575963"/>
                <a:ext cx="3888136" cy="1817345"/>
              </a:xfrm>
              <a:prstGeom prst="rect">
                <a:avLst/>
              </a:prstGeom>
              <a:solidFill>
                <a:srgbClr val="00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5" name="Rectangle 84"/>
              <p:cNvSpPr/>
              <p:nvPr/>
            </p:nvSpPr>
            <p:spPr>
              <a:xfrm rot="16200000">
                <a:off x="4907154" y="-603596"/>
                <a:ext cx="4226235" cy="4176463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2" name="Group 142"/>
          <p:cNvGrpSpPr/>
          <p:nvPr/>
        </p:nvGrpSpPr>
        <p:grpSpPr>
          <a:xfrm>
            <a:off x="5940152" y="3501008"/>
            <a:ext cx="1440160" cy="1655539"/>
            <a:chOff x="2195736" y="1268760"/>
            <a:chExt cx="1440160" cy="1655539"/>
          </a:xfrm>
        </p:grpSpPr>
        <p:sp>
          <p:nvSpPr>
            <p:cNvPr id="144" name="Rounded Rectangle 143"/>
            <p:cNvSpPr/>
            <p:nvPr/>
          </p:nvSpPr>
          <p:spPr>
            <a:xfrm>
              <a:off x="2339752" y="1268760"/>
              <a:ext cx="1152128" cy="648072"/>
            </a:xfrm>
            <a:prstGeom prst="roundRect">
              <a:avLst/>
            </a:prstGeom>
            <a:solidFill>
              <a:srgbClr val="CC00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3491880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2195736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" name="Group 137"/>
          <p:cNvGrpSpPr/>
          <p:nvPr/>
        </p:nvGrpSpPr>
        <p:grpSpPr>
          <a:xfrm>
            <a:off x="827584" y="3573016"/>
            <a:ext cx="1440160" cy="1655539"/>
            <a:chOff x="2195736" y="1268760"/>
            <a:chExt cx="1440160" cy="1655539"/>
          </a:xfrm>
        </p:grpSpPr>
        <p:sp>
          <p:nvSpPr>
            <p:cNvPr id="135" name="Rounded Rectangle 134"/>
            <p:cNvSpPr/>
            <p:nvPr/>
          </p:nvSpPr>
          <p:spPr>
            <a:xfrm>
              <a:off x="2339752" y="1268760"/>
              <a:ext cx="1152128" cy="648072"/>
            </a:xfrm>
            <a:prstGeom prst="roundRect">
              <a:avLst/>
            </a:prstGeom>
            <a:solidFill>
              <a:srgbClr val="CC00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3491880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2195736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" name="Group 93"/>
          <p:cNvGrpSpPr/>
          <p:nvPr/>
        </p:nvGrpSpPr>
        <p:grpSpPr>
          <a:xfrm>
            <a:off x="338768" y="2492896"/>
            <a:ext cx="1958004" cy="2415847"/>
            <a:chOff x="338768" y="2492896"/>
            <a:chExt cx="1958004" cy="2415847"/>
          </a:xfrm>
        </p:grpSpPr>
        <p:sp>
          <p:nvSpPr>
            <p:cNvPr id="83" name="Freeform 82"/>
            <p:cNvSpPr/>
            <p:nvPr/>
          </p:nvSpPr>
          <p:spPr>
            <a:xfrm flipH="1">
              <a:off x="2008740" y="3481023"/>
              <a:ext cx="288032" cy="91310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84" name="Freeform 83"/>
            <p:cNvSpPr/>
            <p:nvPr/>
          </p:nvSpPr>
          <p:spPr>
            <a:xfrm>
              <a:off x="338768" y="3515522"/>
              <a:ext cx="310143" cy="90241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9" name="Oval 88"/>
            <p:cNvSpPr/>
            <p:nvPr/>
          </p:nvSpPr>
          <p:spPr>
            <a:xfrm>
              <a:off x="552521" y="2924081"/>
              <a:ext cx="1564962" cy="1984662"/>
            </a:xfrm>
            <a:prstGeom prst="ellipse">
              <a:avLst/>
            </a:pr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5" name="Group 60"/>
            <p:cNvGrpSpPr/>
            <p:nvPr/>
          </p:nvGrpSpPr>
          <p:grpSpPr>
            <a:xfrm>
              <a:off x="796995" y="2492896"/>
              <a:ext cx="1122145" cy="523582"/>
              <a:chOff x="1214203" y="1352769"/>
              <a:chExt cx="1394086" cy="664886"/>
            </a:xfrm>
          </p:grpSpPr>
          <p:sp>
            <p:nvSpPr>
              <p:cNvPr id="113" name="Freeform 112"/>
              <p:cNvSpPr/>
              <p:nvPr/>
            </p:nvSpPr>
            <p:spPr>
              <a:xfrm>
                <a:off x="1541419" y="1352769"/>
                <a:ext cx="726326" cy="636072"/>
              </a:xfrm>
              <a:custGeom>
                <a:avLst/>
                <a:gdLst>
                  <a:gd name="connsiteX0" fmla="*/ 12492 w 687049"/>
                  <a:gd name="connsiteY0" fmla="*/ 484682 h 484682"/>
                  <a:gd name="connsiteX1" fmla="*/ 57462 w 687049"/>
                  <a:gd name="connsiteY1" fmla="*/ 34977 h 484682"/>
                  <a:gd name="connsiteX2" fmla="*/ 357265 w 687049"/>
                  <a:gd name="connsiteY2" fmla="*/ 274820 h 484682"/>
                  <a:gd name="connsiteX3" fmla="*/ 582118 w 687049"/>
                  <a:gd name="connsiteY3" fmla="*/ 49968 h 484682"/>
                  <a:gd name="connsiteX4" fmla="*/ 687049 w 687049"/>
                  <a:gd name="connsiteY4" fmla="*/ 424722 h 484682"/>
                  <a:gd name="connsiteX0" fmla="*/ 12492 w 687049"/>
                  <a:gd name="connsiteY0" fmla="*/ 560929 h 560929"/>
                  <a:gd name="connsiteX1" fmla="*/ 57462 w 687049"/>
                  <a:gd name="connsiteY1" fmla="*/ 111224 h 560929"/>
                  <a:gd name="connsiteX2" fmla="*/ 357265 w 687049"/>
                  <a:gd name="connsiteY2" fmla="*/ 351067 h 560929"/>
                  <a:gd name="connsiteX3" fmla="*/ 607223 w 687049"/>
                  <a:gd name="connsiteY3" fmla="*/ 24984 h 560929"/>
                  <a:gd name="connsiteX4" fmla="*/ 687049 w 687049"/>
                  <a:gd name="connsiteY4" fmla="*/ 500969 h 560929"/>
                  <a:gd name="connsiteX0" fmla="*/ 6246 w 680803"/>
                  <a:gd name="connsiteY0" fmla="*/ 570921 h 570921"/>
                  <a:gd name="connsiteX1" fmla="*/ 96921 w 680803"/>
                  <a:gd name="connsiteY1" fmla="*/ 34977 h 570921"/>
                  <a:gd name="connsiteX2" fmla="*/ 351019 w 680803"/>
                  <a:gd name="connsiteY2" fmla="*/ 361059 h 570921"/>
                  <a:gd name="connsiteX3" fmla="*/ 600977 w 680803"/>
                  <a:gd name="connsiteY3" fmla="*/ 34976 h 570921"/>
                  <a:gd name="connsiteX4" fmla="*/ 680803 w 680803"/>
                  <a:gd name="connsiteY4" fmla="*/ 510961 h 570921"/>
                  <a:gd name="connsiteX0" fmla="*/ 6246 w 680803"/>
                  <a:gd name="connsiteY0" fmla="*/ 589264 h 589264"/>
                  <a:gd name="connsiteX1" fmla="*/ 96921 w 680803"/>
                  <a:gd name="connsiteY1" fmla="*/ 53320 h 589264"/>
                  <a:gd name="connsiteX2" fmla="*/ 384953 w 680803"/>
                  <a:gd name="connsiteY2" fmla="*/ 269344 h 589264"/>
                  <a:gd name="connsiteX3" fmla="*/ 600977 w 680803"/>
                  <a:gd name="connsiteY3" fmla="*/ 53319 h 589264"/>
                  <a:gd name="connsiteX4" fmla="*/ 680803 w 680803"/>
                  <a:gd name="connsiteY4" fmla="*/ 529304 h 589264"/>
                  <a:gd name="connsiteX0" fmla="*/ 6246 w 722293"/>
                  <a:gd name="connsiteY0" fmla="*/ 589264 h 589264"/>
                  <a:gd name="connsiteX1" fmla="*/ 96921 w 722293"/>
                  <a:gd name="connsiteY1" fmla="*/ 53320 h 589264"/>
                  <a:gd name="connsiteX2" fmla="*/ 384953 w 722293"/>
                  <a:gd name="connsiteY2" fmla="*/ 269344 h 589264"/>
                  <a:gd name="connsiteX3" fmla="*/ 672985 w 722293"/>
                  <a:gd name="connsiteY3" fmla="*/ 53320 h 589264"/>
                  <a:gd name="connsiteX4" fmla="*/ 680803 w 722293"/>
                  <a:gd name="connsiteY4" fmla="*/ 529304 h 589264"/>
                  <a:gd name="connsiteX0" fmla="*/ 6246 w 817001"/>
                  <a:gd name="connsiteY0" fmla="*/ 589264 h 589264"/>
                  <a:gd name="connsiteX1" fmla="*/ 96921 w 817001"/>
                  <a:gd name="connsiteY1" fmla="*/ 53320 h 589264"/>
                  <a:gd name="connsiteX2" fmla="*/ 384953 w 817001"/>
                  <a:gd name="connsiteY2" fmla="*/ 269344 h 589264"/>
                  <a:gd name="connsiteX3" fmla="*/ 672985 w 817001"/>
                  <a:gd name="connsiteY3" fmla="*/ 53320 h 589264"/>
                  <a:gd name="connsiteX4" fmla="*/ 817001 w 817001"/>
                  <a:gd name="connsiteY4" fmla="*/ 485368 h 589264"/>
                  <a:gd name="connsiteX0" fmla="*/ 6246 w 744993"/>
                  <a:gd name="connsiteY0" fmla="*/ 595951 h 636071"/>
                  <a:gd name="connsiteX1" fmla="*/ 96921 w 744993"/>
                  <a:gd name="connsiteY1" fmla="*/ 60007 h 636071"/>
                  <a:gd name="connsiteX2" fmla="*/ 384953 w 744993"/>
                  <a:gd name="connsiteY2" fmla="*/ 276031 h 636071"/>
                  <a:gd name="connsiteX3" fmla="*/ 672985 w 744993"/>
                  <a:gd name="connsiteY3" fmla="*/ 60007 h 636071"/>
                  <a:gd name="connsiteX4" fmla="*/ 744993 w 744993"/>
                  <a:gd name="connsiteY4" fmla="*/ 636071 h 636071"/>
                  <a:gd name="connsiteX0" fmla="*/ 6246 w 726326"/>
                  <a:gd name="connsiteY0" fmla="*/ 636072 h 636072"/>
                  <a:gd name="connsiteX1" fmla="*/ 78254 w 726326"/>
                  <a:gd name="connsiteY1" fmla="*/ 60007 h 636072"/>
                  <a:gd name="connsiteX2" fmla="*/ 366286 w 726326"/>
                  <a:gd name="connsiteY2" fmla="*/ 276031 h 636072"/>
                  <a:gd name="connsiteX3" fmla="*/ 654318 w 726326"/>
                  <a:gd name="connsiteY3" fmla="*/ 60007 h 636072"/>
                  <a:gd name="connsiteX4" fmla="*/ 726326 w 726326"/>
                  <a:gd name="connsiteY4" fmla="*/ 636071 h 63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326" h="636072">
                    <a:moveTo>
                      <a:pt x="6246" y="636072"/>
                    </a:moveTo>
                    <a:cubicBezTo>
                      <a:pt x="0" y="428708"/>
                      <a:pt x="18247" y="120014"/>
                      <a:pt x="78254" y="60007"/>
                    </a:cubicBezTo>
                    <a:cubicBezTo>
                      <a:pt x="138261" y="0"/>
                      <a:pt x="270275" y="276031"/>
                      <a:pt x="366286" y="276031"/>
                    </a:cubicBezTo>
                    <a:cubicBezTo>
                      <a:pt x="462297" y="276031"/>
                      <a:pt x="594311" y="0"/>
                      <a:pt x="654318" y="60007"/>
                    </a:cubicBezTo>
                    <a:cubicBezTo>
                      <a:pt x="714325" y="120014"/>
                      <a:pt x="701342" y="461186"/>
                      <a:pt x="726326" y="636071"/>
                    </a:cubicBezTo>
                  </a:path>
                </a:pathLst>
              </a:custGeom>
              <a:solidFill>
                <a:srgbClr val="33CC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0" name="Freeform 119"/>
              <p:cNvSpPr/>
              <p:nvPr/>
            </p:nvSpPr>
            <p:spPr>
              <a:xfrm>
                <a:off x="1214203" y="1772816"/>
                <a:ext cx="1394086" cy="244839"/>
              </a:xfrm>
              <a:custGeom>
                <a:avLst/>
                <a:gdLst>
                  <a:gd name="connsiteX0" fmla="*/ 0 w 1394086"/>
                  <a:gd name="connsiteY0" fmla="*/ 0 h 244839"/>
                  <a:gd name="connsiteX1" fmla="*/ 344774 w 1394086"/>
                  <a:gd name="connsiteY1" fmla="*/ 209862 h 244839"/>
                  <a:gd name="connsiteX2" fmla="*/ 1079292 w 1394086"/>
                  <a:gd name="connsiteY2" fmla="*/ 209862 h 244839"/>
                  <a:gd name="connsiteX3" fmla="*/ 1394086 w 1394086"/>
                  <a:gd name="connsiteY3" fmla="*/ 0 h 24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086" h="244839">
                    <a:moveTo>
                      <a:pt x="0" y="0"/>
                    </a:moveTo>
                    <a:cubicBezTo>
                      <a:pt x="82446" y="87442"/>
                      <a:pt x="164892" y="174885"/>
                      <a:pt x="344774" y="209862"/>
                    </a:cubicBezTo>
                    <a:cubicBezTo>
                      <a:pt x="524656" y="244839"/>
                      <a:pt x="904407" y="244839"/>
                      <a:pt x="1079292" y="209862"/>
                    </a:cubicBezTo>
                    <a:cubicBezTo>
                      <a:pt x="1254177" y="174885"/>
                      <a:pt x="1324131" y="87442"/>
                      <a:pt x="1394086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95" name="Oval 94"/>
            <p:cNvSpPr/>
            <p:nvPr/>
          </p:nvSpPr>
          <p:spPr>
            <a:xfrm>
              <a:off x="1475656" y="3356992"/>
              <a:ext cx="129992" cy="19886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6" name="Oval 95"/>
            <p:cNvSpPr/>
            <p:nvPr/>
          </p:nvSpPr>
          <p:spPr>
            <a:xfrm>
              <a:off x="1108672" y="3356992"/>
              <a:ext cx="129992" cy="19886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" name="Group 30"/>
            <p:cNvGrpSpPr/>
            <p:nvPr/>
          </p:nvGrpSpPr>
          <p:grpSpPr>
            <a:xfrm flipV="1">
              <a:off x="1003818" y="3212976"/>
              <a:ext cx="653953" cy="61465"/>
              <a:chOff x="3385728" y="2492896"/>
              <a:chExt cx="768575" cy="144016"/>
            </a:xfrm>
          </p:grpSpPr>
          <p:cxnSp>
            <p:nvCxnSpPr>
              <p:cNvPr id="108" name="Straight Connector 107"/>
              <p:cNvCxnSpPr/>
              <p:nvPr/>
            </p:nvCxnSpPr>
            <p:spPr>
              <a:xfrm>
                <a:off x="3385728" y="2492896"/>
                <a:ext cx="216024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Straight Connector 108"/>
              <p:cNvCxnSpPr/>
              <p:nvPr/>
            </p:nvCxnSpPr>
            <p:spPr>
              <a:xfrm flipV="1">
                <a:off x="3938279" y="2492896"/>
                <a:ext cx="216024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8" name="Arc 97"/>
            <p:cNvSpPr/>
            <p:nvPr/>
          </p:nvSpPr>
          <p:spPr>
            <a:xfrm flipV="1">
              <a:off x="960181" y="3910648"/>
              <a:ext cx="803507" cy="528280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173" name="Freeform 172"/>
          <p:cNvSpPr/>
          <p:nvPr/>
        </p:nvSpPr>
        <p:spPr>
          <a:xfrm rot="7469325">
            <a:off x="5667270" y="2802932"/>
            <a:ext cx="576064" cy="86409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4" name="Freeform 173"/>
          <p:cNvSpPr/>
          <p:nvPr/>
        </p:nvSpPr>
        <p:spPr>
          <a:xfrm rot="14156309" flipH="1">
            <a:off x="7467509" y="2756825"/>
            <a:ext cx="576064" cy="86409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5" name="Freeform 174"/>
          <p:cNvSpPr/>
          <p:nvPr/>
        </p:nvSpPr>
        <p:spPr>
          <a:xfrm flipH="1">
            <a:off x="7434886" y="3284984"/>
            <a:ext cx="432048" cy="101584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6" name="Freeform 175"/>
          <p:cNvSpPr/>
          <p:nvPr/>
        </p:nvSpPr>
        <p:spPr>
          <a:xfrm>
            <a:off x="5764861" y="3284984"/>
            <a:ext cx="445889" cy="101584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7" name="Oval 10"/>
          <p:cNvSpPr/>
          <p:nvPr/>
        </p:nvSpPr>
        <p:spPr>
          <a:xfrm>
            <a:off x="6084168" y="2708275"/>
            <a:ext cx="1512168" cy="2232248"/>
          </a:xfrm>
          <a:prstGeom prst="ellipse">
            <a:avLst/>
          </a:pr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9" name="Chord 178"/>
          <p:cNvSpPr/>
          <p:nvPr/>
        </p:nvSpPr>
        <p:spPr>
          <a:xfrm>
            <a:off x="6588224" y="3284339"/>
            <a:ext cx="504056" cy="432048"/>
          </a:xfrm>
          <a:prstGeom prst="chord">
            <a:avLst>
              <a:gd name="adj1" fmla="val 5430208"/>
              <a:gd name="adj2" fmla="val 5345722"/>
            </a:avLst>
          </a:prstGeom>
          <a:solidFill>
            <a:srgbClr val="FFCC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7" name="Group 21"/>
          <p:cNvGrpSpPr/>
          <p:nvPr/>
        </p:nvGrpSpPr>
        <p:grpSpPr>
          <a:xfrm>
            <a:off x="6138742" y="4725145"/>
            <a:ext cx="1368152" cy="720079"/>
            <a:chOff x="1619672" y="4221089"/>
            <a:chExt cx="1512168" cy="864095"/>
          </a:xfrm>
          <a:solidFill>
            <a:srgbClr val="CCFF33"/>
          </a:solidFill>
        </p:grpSpPr>
        <p:sp>
          <p:nvSpPr>
            <p:cNvPr id="187" name="Freeform 12"/>
            <p:cNvSpPr/>
            <p:nvPr/>
          </p:nvSpPr>
          <p:spPr>
            <a:xfrm>
              <a:off x="1619672" y="4246822"/>
              <a:ext cx="669997" cy="83836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8" name="Freeform 187"/>
            <p:cNvSpPr/>
            <p:nvPr/>
          </p:nvSpPr>
          <p:spPr>
            <a:xfrm flipH="1">
              <a:off x="2483766" y="4221089"/>
              <a:ext cx="648074" cy="86409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570790" y="3068961"/>
            <a:ext cx="504056" cy="144016"/>
            <a:chOff x="6739030" y="3610677"/>
            <a:chExt cx="451036" cy="248044"/>
          </a:xfrm>
        </p:grpSpPr>
        <p:sp>
          <p:nvSpPr>
            <p:cNvPr id="185" name="Oval 8"/>
            <p:cNvSpPr/>
            <p:nvPr/>
          </p:nvSpPr>
          <p:spPr>
            <a:xfrm rot="190219">
              <a:off x="709907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6" name="Oval 185"/>
            <p:cNvSpPr/>
            <p:nvPr/>
          </p:nvSpPr>
          <p:spPr>
            <a:xfrm rot="190219">
              <a:off x="673903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80" name="Arc 179"/>
          <p:cNvSpPr/>
          <p:nvPr/>
        </p:nvSpPr>
        <p:spPr>
          <a:xfrm rot="10800000">
            <a:off x="6388675" y="3369692"/>
            <a:ext cx="864095" cy="792086"/>
          </a:xfrm>
          <a:prstGeom prst="arc">
            <a:avLst>
              <a:gd name="adj1" fmla="val 11045684"/>
              <a:gd name="adj2" fmla="val 2123717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9" name="Group 26"/>
          <p:cNvGrpSpPr/>
          <p:nvPr/>
        </p:nvGrpSpPr>
        <p:grpSpPr>
          <a:xfrm>
            <a:off x="5809182" y="2204865"/>
            <a:ext cx="2016224" cy="1008112"/>
            <a:chOff x="4170432" y="1772816"/>
            <a:chExt cx="2016224" cy="1008112"/>
          </a:xfrm>
        </p:grpSpPr>
        <p:sp>
          <p:nvSpPr>
            <p:cNvPr id="182" name="Chord 181"/>
            <p:cNvSpPr/>
            <p:nvPr/>
          </p:nvSpPr>
          <p:spPr>
            <a:xfrm>
              <a:off x="4788024" y="1772816"/>
              <a:ext cx="792088" cy="1008112"/>
            </a:xfrm>
            <a:prstGeom prst="chord">
              <a:avLst>
                <a:gd name="adj1" fmla="val 10214937"/>
                <a:gd name="adj2" fmla="val 583375"/>
              </a:avLst>
            </a:pr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3" name="Rounded Rectangle 182"/>
            <p:cNvSpPr/>
            <p:nvPr/>
          </p:nvSpPr>
          <p:spPr>
            <a:xfrm>
              <a:off x="4788024" y="2220104"/>
              <a:ext cx="792088" cy="144016"/>
            </a:xfrm>
            <a:prstGeom prst="roundRect">
              <a:avLst/>
            </a:prstGeom>
            <a:solidFill>
              <a:srgbClr val="00C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4" name="Block Arc 183"/>
            <p:cNvSpPr/>
            <p:nvPr/>
          </p:nvSpPr>
          <p:spPr>
            <a:xfrm flipV="1">
              <a:off x="4170432" y="1882924"/>
              <a:ext cx="2016224" cy="576064"/>
            </a:xfrm>
            <a:prstGeom prst="blockArc">
              <a:avLst>
                <a:gd name="adj1" fmla="val 10800000"/>
                <a:gd name="adj2" fmla="val 21571208"/>
                <a:gd name="adj3" fmla="val 17058"/>
              </a:avLst>
            </a:prstGeom>
            <a:solidFill>
              <a:srgbClr val="0033CC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10" name="Group 138"/>
          <p:cNvGrpSpPr/>
          <p:nvPr/>
        </p:nvGrpSpPr>
        <p:grpSpPr>
          <a:xfrm>
            <a:off x="3131840" y="3573016"/>
            <a:ext cx="1440160" cy="1655539"/>
            <a:chOff x="2195736" y="1268760"/>
            <a:chExt cx="1440160" cy="1655539"/>
          </a:xfrm>
        </p:grpSpPr>
        <p:sp>
          <p:nvSpPr>
            <p:cNvPr id="140" name="Rounded Rectangle 139"/>
            <p:cNvSpPr/>
            <p:nvPr/>
          </p:nvSpPr>
          <p:spPr>
            <a:xfrm>
              <a:off x="2339752" y="1268760"/>
              <a:ext cx="1152128" cy="648072"/>
            </a:xfrm>
            <a:prstGeom prst="roundRect">
              <a:avLst/>
            </a:prstGeom>
            <a:solidFill>
              <a:srgbClr val="CC00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3491880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2195736" y="1268760"/>
              <a:ext cx="144016" cy="1655539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48" name="Freeform 147"/>
          <p:cNvSpPr/>
          <p:nvPr/>
        </p:nvSpPr>
        <p:spPr>
          <a:xfrm flipH="1">
            <a:off x="4496904" y="3299959"/>
            <a:ext cx="490221" cy="11438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9" name="Freeform 148"/>
          <p:cNvSpPr/>
          <p:nvPr/>
        </p:nvSpPr>
        <p:spPr>
          <a:xfrm>
            <a:off x="3026240" y="3299959"/>
            <a:ext cx="490221" cy="11438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1" name="Group 1"/>
          <p:cNvGrpSpPr/>
          <p:nvPr/>
        </p:nvGrpSpPr>
        <p:grpSpPr>
          <a:xfrm>
            <a:off x="2617722" y="2482924"/>
            <a:ext cx="2777921" cy="2818284"/>
            <a:chOff x="3203848" y="1700808"/>
            <a:chExt cx="3168352" cy="3419950"/>
          </a:xfrm>
        </p:grpSpPr>
        <p:sp>
          <p:nvSpPr>
            <p:cNvPr id="156" name="Freeform 155"/>
            <p:cNvSpPr/>
            <p:nvPr/>
          </p:nvSpPr>
          <p:spPr>
            <a:xfrm flipH="1">
              <a:off x="4932040" y="4149080"/>
              <a:ext cx="583644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7" name="Freeform 156"/>
            <p:cNvSpPr/>
            <p:nvPr/>
          </p:nvSpPr>
          <p:spPr>
            <a:xfrm>
              <a:off x="4139952" y="4184654"/>
              <a:ext cx="504056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8" name="Sun 4"/>
            <p:cNvSpPr/>
            <p:nvPr/>
          </p:nvSpPr>
          <p:spPr>
            <a:xfrm>
              <a:off x="3203848" y="1700808"/>
              <a:ext cx="3168352" cy="3348372"/>
            </a:xfrm>
            <a:prstGeom prst="sun">
              <a:avLst>
                <a:gd name="adj" fmla="val 21511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51" name="Arc 150"/>
          <p:cNvSpPr/>
          <p:nvPr/>
        </p:nvSpPr>
        <p:spPr>
          <a:xfrm rot="10800000" flipV="1">
            <a:off x="3563889" y="3382392"/>
            <a:ext cx="898741" cy="898738"/>
          </a:xfrm>
          <a:prstGeom prst="arc">
            <a:avLst>
              <a:gd name="adj1" fmla="val 430388"/>
              <a:gd name="adj2" fmla="val 1045721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2" name="Group 75"/>
          <p:cNvGrpSpPr/>
          <p:nvPr/>
        </p:nvGrpSpPr>
        <p:grpSpPr>
          <a:xfrm>
            <a:off x="3736641" y="3463366"/>
            <a:ext cx="549738" cy="199699"/>
            <a:chOff x="3736641" y="3463366"/>
            <a:chExt cx="549738" cy="199699"/>
          </a:xfrm>
        </p:grpSpPr>
        <p:sp>
          <p:nvSpPr>
            <p:cNvPr id="152" name="Oval 151"/>
            <p:cNvSpPr/>
            <p:nvPr/>
          </p:nvSpPr>
          <p:spPr>
            <a:xfrm>
              <a:off x="3736641" y="3463366"/>
              <a:ext cx="81704" cy="19969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3" name="Oval 152"/>
            <p:cNvSpPr/>
            <p:nvPr/>
          </p:nvSpPr>
          <p:spPr>
            <a:xfrm>
              <a:off x="4204675" y="3463366"/>
              <a:ext cx="81704" cy="19969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54" name="Freeform 153"/>
          <p:cNvSpPr/>
          <p:nvPr/>
        </p:nvSpPr>
        <p:spPr>
          <a:xfrm rot="18727999" flipH="1" flipV="1">
            <a:off x="2843434" y="2813439"/>
            <a:ext cx="674649" cy="88102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5" name="Freeform 154"/>
          <p:cNvSpPr/>
          <p:nvPr/>
        </p:nvSpPr>
        <p:spPr>
          <a:xfrm rot="3237366" flipV="1">
            <a:off x="4498252" y="2805716"/>
            <a:ext cx="689497" cy="88101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1" name="Freeform 110"/>
          <p:cNvSpPr/>
          <p:nvPr/>
        </p:nvSpPr>
        <p:spPr>
          <a:xfrm flipH="1">
            <a:off x="1408180" y="4833616"/>
            <a:ext cx="479697" cy="55510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2" name="Freeform 111"/>
          <p:cNvSpPr/>
          <p:nvPr/>
        </p:nvSpPr>
        <p:spPr>
          <a:xfrm>
            <a:off x="796995" y="4833616"/>
            <a:ext cx="453358" cy="55510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" name="Oval 62"/>
          <p:cNvSpPr/>
          <p:nvPr/>
        </p:nvSpPr>
        <p:spPr>
          <a:xfrm>
            <a:off x="3911228" y="4017764"/>
            <a:ext cx="216024" cy="28803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5" name="Oval 74"/>
          <p:cNvSpPr/>
          <p:nvPr/>
        </p:nvSpPr>
        <p:spPr>
          <a:xfrm>
            <a:off x="6732240" y="3933056"/>
            <a:ext cx="216024" cy="28803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4" name="Group 7"/>
          <p:cNvGrpSpPr/>
          <p:nvPr/>
        </p:nvGrpSpPr>
        <p:grpSpPr>
          <a:xfrm>
            <a:off x="-612576" y="4365104"/>
            <a:ext cx="8856984" cy="1800200"/>
            <a:chOff x="-396552" y="4005064"/>
            <a:chExt cx="9145016" cy="2160240"/>
          </a:xfrm>
        </p:grpSpPr>
        <p:sp>
          <p:nvSpPr>
            <p:cNvPr id="91" name="Rectangle 90"/>
            <p:cNvSpPr/>
            <p:nvPr/>
          </p:nvSpPr>
          <p:spPr>
            <a:xfrm>
              <a:off x="-180528" y="4365104"/>
              <a:ext cx="8640960" cy="1800200"/>
            </a:xfrm>
            <a:prstGeom prst="rect">
              <a:avLst/>
            </a:prstGeom>
            <a:solidFill>
              <a:srgbClr val="CCCC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2" name="Rectangle 91"/>
            <p:cNvSpPr/>
            <p:nvPr/>
          </p:nvSpPr>
          <p:spPr>
            <a:xfrm>
              <a:off x="-396552" y="4005064"/>
              <a:ext cx="9145016" cy="432048"/>
            </a:xfrm>
            <a:prstGeom prst="rect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72" name="Rectangle 71"/>
          <p:cNvSpPr/>
          <p:nvPr/>
        </p:nvSpPr>
        <p:spPr>
          <a:xfrm>
            <a:off x="0" y="6184106"/>
            <a:ext cx="8532440" cy="673894"/>
          </a:xfrm>
          <a:prstGeom prst="rect">
            <a:avLst/>
          </a:prstGeom>
          <a:solidFill>
            <a:schemeClr val="bg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76" name="Bump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4" cstate="print"/>
          <a:stretch>
            <a:fillRect/>
          </a:stretch>
        </p:blipFill>
        <p:spPr>
          <a:xfrm>
            <a:off x="9684568" y="4869160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8" presetClass="pat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4.62428E-7 L 0.00035 0.01295 L 0.00122 4.62428E-7 L 0.00174 0.01295 L 0.00243 4.62428E-7 L 0.00295 0.01295 L 0.00382 4.62428E-7 L 0.00434 0.01295 L 0.00521 4.62428E-7 L 0.00608 0.01295 L 0.00643 4.62428E-7 L 0.00729 0.01295 L 0.00781 4.62428E-7 L 0.00851 0.01295 L 0.0092 4.62428E-7 L 0.0099 0.01295 L 0.01094 4.62428E-7 " pathEditMode="relative" rAng="0" ptsTypes="FFFFFFFFFFFFFFFFF">
                                      <p:cBhvr>
                                        <p:cTn id="6" dur="2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" y="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1800000">
                                      <p:cBhvr>
                                        <p:cTn id="4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094 -3.33333E-6 L -0.11354 0.29653 " pathEditMode="relative" rAng="0" ptsTypes="AA">
                                      <p:cBhvr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" y="148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33333E-6 L 0.08663 -0.0051 " pathEditMode="relative" rAng="0" ptsTypes="AA">
                                      <p:cBhvr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" y="-3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6" dur="1754" fill="hold"/>
                                        <p:tgtEl>
                                          <p:spTgt spid="7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4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6"/>
                </p:tgtEl>
              </p:cMediaNode>
            </p:audio>
          </p:childTnLst>
        </p:cTn>
      </p:par>
    </p:tnLst>
    <p:bldLst>
      <p:bldP spid="173" grpId="0" animBg="1"/>
      <p:bldP spid="174" grpId="0" animBg="1"/>
      <p:bldP spid="175" grpId="0" animBg="1"/>
      <p:bldP spid="176" grpId="0" animBg="1"/>
      <p:bldP spid="180" grpId="0" animBg="1"/>
      <p:bldP spid="148" grpId="0" animBg="1"/>
      <p:bldP spid="149" grpId="0" animBg="1"/>
      <p:bldP spid="151" grpId="0" animBg="1"/>
      <p:bldP spid="154" grpId="0" animBg="1"/>
      <p:bldP spid="155" grpId="0" animBg="1"/>
      <p:bldP spid="63" grpId="0" animBg="1"/>
      <p:bldP spid="75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extBox 55"/>
          <p:cNvSpPr txBox="1"/>
          <p:nvPr/>
        </p:nvSpPr>
        <p:spPr>
          <a:xfrm>
            <a:off x="1043608" y="1340768"/>
            <a:ext cx="72008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latin typeface="Century Gothic" pitchFamily="34" charset="0"/>
              </a:rPr>
              <a:t>[SCENE 4: THE STAIRWELL – the renaming ceremony]</a:t>
            </a:r>
            <a:endParaRPr lang="en-GB" sz="3200" b="1" dirty="0">
              <a:latin typeface="Century Gothic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fade thruBlk="1"/>
  </p:transition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roup 165"/>
          <p:cNvGrpSpPr/>
          <p:nvPr/>
        </p:nvGrpSpPr>
        <p:grpSpPr>
          <a:xfrm>
            <a:off x="4860032" y="-2259632"/>
            <a:ext cx="144016" cy="5616624"/>
            <a:chOff x="4860032" y="-2259632"/>
            <a:chExt cx="144016" cy="5616624"/>
          </a:xfrm>
        </p:grpSpPr>
        <p:sp>
          <p:nvSpPr>
            <p:cNvPr id="167" name="Rectangle 166"/>
            <p:cNvSpPr/>
            <p:nvPr/>
          </p:nvSpPr>
          <p:spPr>
            <a:xfrm>
              <a:off x="4860032" y="-2259632"/>
              <a:ext cx="144016" cy="429309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4860032" y="2348880"/>
              <a:ext cx="144016" cy="100811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69" name="Straight Connector 168"/>
            <p:cNvCxnSpPr>
              <a:stCxn id="167" idx="2"/>
              <a:endCxn id="168" idx="0"/>
            </p:cNvCxnSpPr>
            <p:nvPr/>
          </p:nvCxnSpPr>
          <p:spPr>
            <a:xfrm>
              <a:off x="4932040" y="2033464"/>
              <a:ext cx="0" cy="315416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0" name="Group 169"/>
          <p:cNvGrpSpPr/>
          <p:nvPr/>
        </p:nvGrpSpPr>
        <p:grpSpPr>
          <a:xfrm>
            <a:off x="3707904" y="-2115616"/>
            <a:ext cx="144016" cy="5472608"/>
            <a:chOff x="3707904" y="-2115616"/>
            <a:chExt cx="144016" cy="5472608"/>
          </a:xfrm>
        </p:grpSpPr>
        <p:sp>
          <p:nvSpPr>
            <p:cNvPr id="171" name="Rectangle 170"/>
            <p:cNvSpPr/>
            <p:nvPr/>
          </p:nvSpPr>
          <p:spPr>
            <a:xfrm>
              <a:off x="3707904" y="-2115616"/>
              <a:ext cx="144016" cy="429309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2" name="Rectangle 171"/>
            <p:cNvSpPr/>
            <p:nvPr/>
          </p:nvSpPr>
          <p:spPr>
            <a:xfrm>
              <a:off x="3707904" y="2592288"/>
              <a:ext cx="144016" cy="76470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73" name="Straight Connector 172"/>
            <p:cNvCxnSpPr>
              <a:stCxn id="171" idx="2"/>
              <a:endCxn id="172" idx="0"/>
            </p:cNvCxnSpPr>
            <p:nvPr/>
          </p:nvCxnSpPr>
          <p:spPr>
            <a:xfrm>
              <a:off x="3779912" y="2177480"/>
              <a:ext cx="0" cy="414808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4" name="Oval 173"/>
          <p:cNvSpPr/>
          <p:nvPr/>
        </p:nvSpPr>
        <p:spPr>
          <a:xfrm>
            <a:off x="3635896" y="764704"/>
            <a:ext cx="1800200" cy="432048"/>
          </a:xfrm>
          <a:prstGeom prst="ellipse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75" name="Group 174"/>
          <p:cNvGrpSpPr/>
          <p:nvPr/>
        </p:nvGrpSpPr>
        <p:grpSpPr>
          <a:xfrm>
            <a:off x="5220072" y="-1944216"/>
            <a:ext cx="144016" cy="5301208"/>
            <a:chOff x="5220072" y="-1944216"/>
            <a:chExt cx="144016" cy="5301208"/>
          </a:xfrm>
        </p:grpSpPr>
        <p:sp>
          <p:nvSpPr>
            <p:cNvPr id="176" name="Rectangle 175"/>
            <p:cNvSpPr/>
            <p:nvPr/>
          </p:nvSpPr>
          <p:spPr>
            <a:xfrm>
              <a:off x="5220072" y="2708920"/>
              <a:ext cx="144016" cy="64807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7" name="Rectangle 176"/>
            <p:cNvSpPr/>
            <p:nvPr/>
          </p:nvSpPr>
          <p:spPr>
            <a:xfrm>
              <a:off x="5220072" y="-1944216"/>
              <a:ext cx="144016" cy="429309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78" name="Straight Connector 177"/>
            <p:cNvCxnSpPr>
              <a:endCxn id="176" idx="0"/>
            </p:cNvCxnSpPr>
            <p:nvPr/>
          </p:nvCxnSpPr>
          <p:spPr>
            <a:xfrm>
              <a:off x="5292080" y="2348880"/>
              <a:ext cx="0" cy="36004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9" name="Group 178"/>
          <p:cNvGrpSpPr/>
          <p:nvPr/>
        </p:nvGrpSpPr>
        <p:grpSpPr>
          <a:xfrm>
            <a:off x="4067944" y="-1827584"/>
            <a:ext cx="144016" cy="5157192"/>
            <a:chOff x="4067944" y="-1827584"/>
            <a:chExt cx="144016" cy="5157192"/>
          </a:xfrm>
        </p:grpSpPr>
        <p:sp>
          <p:nvSpPr>
            <p:cNvPr id="180" name="Rectangle 179"/>
            <p:cNvSpPr/>
            <p:nvPr/>
          </p:nvSpPr>
          <p:spPr>
            <a:xfrm>
              <a:off x="4067944" y="2852936"/>
              <a:ext cx="144016" cy="47667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81" name="Straight Connector 180"/>
            <p:cNvCxnSpPr/>
            <p:nvPr/>
          </p:nvCxnSpPr>
          <p:spPr>
            <a:xfrm>
              <a:off x="4139952" y="2420888"/>
              <a:ext cx="0" cy="432048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2" name="Rectangle 181"/>
            <p:cNvSpPr/>
            <p:nvPr/>
          </p:nvSpPr>
          <p:spPr>
            <a:xfrm>
              <a:off x="4067944" y="-1827584"/>
              <a:ext cx="144016" cy="429309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83" name="Group 182"/>
          <p:cNvGrpSpPr/>
          <p:nvPr/>
        </p:nvGrpSpPr>
        <p:grpSpPr>
          <a:xfrm>
            <a:off x="4067944" y="-1827584"/>
            <a:ext cx="144016" cy="5157192"/>
            <a:chOff x="4067944" y="-1827584"/>
            <a:chExt cx="144016" cy="5157192"/>
          </a:xfrm>
        </p:grpSpPr>
        <p:sp>
          <p:nvSpPr>
            <p:cNvPr id="184" name="Rectangle 183"/>
            <p:cNvSpPr/>
            <p:nvPr/>
          </p:nvSpPr>
          <p:spPr>
            <a:xfrm>
              <a:off x="4067944" y="2852936"/>
              <a:ext cx="144016" cy="476672"/>
            </a:xfrm>
            <a:prstGeom prst="rect">
              <a:avLst/>
            </a:prstGeom>
            <a:solidFill>
              <a:srgbClr val="00FFFF"/>
            </a:solidFill>
            <a:ln w="28575">
              <a:solidFill>
                <a:schemeClr val="tx1"/>
              </a:solidFill>
            </a:ln>
            <a:effectLst>
              <a:glow rad="228600">
                <a:schemeClr val="accent5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5" name="Rectangle 184"/>
            <p:cNvSpPr/>
            <p:nvPr/>
          </p:nvSpPr>
          <p:spPr>
            <a:xfrm>
              <a:off x="4067944" y="-1827584"/>
              <a:ext cx="144016" cy="4293096"/>
            </a:xfrm>
            <a:prstGeom prst="rect">
              <a:avLst/>
            </a:prstGeom>
            <a:solidFill>
              <a:srgbClr val="00FFFF"/>
            </a:solidFill>
            <a:ln w="28575">
              <a:solidFill>
                <a:schemeClr val="tx1"/>
              </a:solidFill>
            </a:ln>
            <a:effectLst>
              <a:glow rad="228600">
                <a:schemeClr val="accent5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86" name="Group 185"/>
          <p:cNvGrpSpPr/>
          <p:nvPr/>
        </p:nvGrpSpPr>
        <p:grpSpPr>
          <a:xfrm>
            <a:off x="3707904" y="-2115616"/>
            <a:ext cx="144016" cy="5472608"/>
            <a:chOff x="4067944" y="-1827584"/>
            <a:chExt cx="144016" cy="5472608"/>
          </a:xfrm>
        </p:grpSpPr>
        <p:sp>
          <p:nvSpPr>
            <p:cNvPr id="187" name="Rectangle 186"/>
            <p:cNvSpPr/>
            <p:nvPr/>
          </p:nvSpPr>
          <p:spPr>
            <a:xfrm>
              <a:off x="4067944" y="2852936"/>
              <a:ext cx="144016" cy="792088"/>
            </a:xfrm>
            <a:prstGeom prst="rect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</a:ln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8" name="Rectangle 187"/>
            <p:cNvSpPr/>
            <p:nvPr/>
          </p:nvSpPr>
          <p:spPr>
            <a:xfrm>
              <a:off x="4067944" y="-1827584"/>
              <a:ext cx="144016" cy="4293096"/>
            </a:xfrm>
            <a:prstGeom prst="rect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</a:ln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89" name="Group 188"/>
          <p:cNvGrpSpPr/>
          <p:nvPr/>
        </p:nvGrpSpPr>
        <p:grpSpPr>
          <a:xfrm>
            <a:off x="-252536" y="332656"/>
            <a:ext cx="9829600" cy="3024336"/>
            <a:chOff x="-433064" y="332656"/>
            <a:chExt cx="9829600" cy="3024336"/>
          </a:xfrm>
        </p:grpSpPr>
        <p:cxnSp>
          <p:nvCxnSpPr>
            <p:cNvPr id="190" name="Straight Connector 189"/>
            <p:cNvCxnSpPr/>
            <p:nvPr/>
          </p:nvCxnSpPr>
          <p:spPr>
            <a:xfrm>
              <a:off x="-180528" y="3356992"/>
              <a:ext cx="9324528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1" name="Group 34"/>
            <p:cNvGrpSpPr/>
            <p:nvPr/>
          </p:nvGrpSpPr>
          <p:grpSpPr>
            <a:xfrm>
              <a:off x="-433064" y="332656"/>
              <a:ext cx="9829600" cy="3024336"/>
              <a:chOff x="359024" y="2204864"/>
              <a:chExt cx="9829600" cy="3024336"/>
            </a:xfrm>
            <a:solidFill>
              <a:srgbClr val="0000CC"/>
            </a:solidFill>
          </p:grpSpPr>
          <p:sp>
            <p:nvSpPr>
              <p:cNvPr id="192" name="Rectangle 191"/>
              <p:cNvSpPr/>
              <p:nvPr/>
            </p:nvSpPr>
            <p:spPr>
              <a:xfrm>
                <a:off x="359024" y="2852936"/>
                <a:ext cx="9829600" cy="72008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431032" y="3356992"/>
                <a:ext cx="9757592" cy="72008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4" name="Rectangle 193"/>
              <p:cNvSpPr/>
              <p:nvPr/>
            </p:nvSpPr>
            <p:spPr>
              <a:xfrm>
                <a:off x="431032" y="3861048"/>
                <a:ext cx="9757592" cy="72008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5" name="Rectangle 194"/>
              <p:cNvSpPr/>
              <p:nvPr/>
            </p:nvSpPr>
            <p:spPr>
              <a:xfrm>
                <a:off x="431032" y="4365104"/>
                <a:ext cx="9757592" cy="72008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6" name="Rectangle 195"/>
              <p:cNvSpPr/>
              <p:nvPr/>
            </p:nvSpPr>
            <p:spPr>
              <a:xfrm>
                <a:off x="431032" y="4869160"/>
                <a:ext cx="9757592" cy="72008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7" name="Rectangle 196"/>
              <p:cNvSpPr/>
              <p:nvPr/>
            </p:nvSpPr>
            <p:spPr>
              <a:xfrm>
                <a:off x="971600" y="2492896"/>
                <a:ext cx="288032" cy="2736304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98" name="Rectangle 197"/>
              <p:cNvSpPr/>
              <p:nvPr/>
            </p:nvSpPr>
            <p:spPr>
              <a:xfrm>
                <a:off x="3635896" y="2492896"/>
                <a:ext cx="288032" cy="2736304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99" name="Rectangle 198"/>
              <p:cNvSpPr/>
              <p:nvPr/>
            </p:nvSpPr>
            <p:spPr>
              <a:xfrm>
                <a:off x="6300192" y="2492896"/>
                <a:ext cx="288032" cy="2736304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00" name="Rectangle 199"/>
              <p:cNvSpPr/>
              <p:nvPr/>
            </p:nvSpPr>
            <p:spPr>
              <a:xfrm>
                <a:off x="8964488" y="2492896"/>
                <a:ext cx="288032" cy="2736304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01" name="Rectangle 200"/>
              <p:cNvSpPr/>
              <p:nvPr/>
            </p:nvSpPr>
            <p:spPr>
              <a:xfrm>
                <a:off x="611560" y="2204864"/>
                <a:ext cx="9577064" cy="288032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95" name="Group 94"/>
          <p:cNvGrpSpPr/>
          <p:nvPr/>
        </p:nvGrpSpPr>
        <p:grpSpPr>
          <a:xfrm>
            <a:off x="7308304" y="1916832"/>
            <a:ext cx="1754754" cy="1897658"/>
            <a:chOff x="7308304" y="1916832"/>
            <a:chExt cx="1754754" cy="1897658"/>
          </a:xfrm>
        </p:grpSpPr>
        <p:sp>
          <p:nvSpPr>
            <p:cNvPr id="76" name="Freeform 75"/>
            <p:cNvSpPr/>
            <p:nvPr/>
          </p:nvSpPr>
          <p:spPr>
            <a:xfrm rot="5231919">
              <a:off x="7417124" y="2406640"/>
              <a:ext cx="404685" cy="60326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7" name="Freeform 76"/>
            <p:cNvSpPr/>
            <p:nvPr/>
          </p:nvSpPr>
          <p:spPr>
            <a:xfrm flipH="1">
              <a:off x="8804734" y="2448506"/>
              <a:ext cx="258324" cy="657703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78" name="Group 243"/>
            <p:cNvGrpSpPr/>
            <p:nvPr/>
          </p:nvGrpSpPr>
          <p:grpSpPr>
            <a:xfrm>
              <a:off x="7780301" y="2169749"/>
              <a:ext cx="1146335" cy="1644741"/>
              <a:chOff x="7780301" y="2169749"/>
              <a:chExt cx="1146335" cy="1644741"/>
            </a:xfrm>
          </p:grpSpPr>
          <p:sp>
            <p:nvSpPr>
              <p:cNvPr id="83" name="Freeform 82"/>
              <p:cNvSpPr/>
              <p:nvPr/>
            </p:nvSpPr>
            <p:spPr>
              <a:xfrm>
                <a:off x="7830141" y="3216401"/>
                <a:ext cx="467167" cy="5980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4" name="Freeform 83"/>
              <p:cNvSpPr/>
              <p:nvPr/>
            </p:nvSpPr>
            <p:spPr>
              <a:xfrm flipH="1">
                <a:off x="8378388" y="3216402"/>
                <a:ext cx="494308" cy="5980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5" name="Oval 84"/>
              <p:cNvSpPr/>
              <p:nvPr/>
            </p:nvSpPr>
            <p:spPr>
              <a:xfrm>
                <a:off x="7780301" y="2169749"/>
                <a:ext cx="1146335" cy="1246016"/>
              </a:xfrm>
              <a:prstGeom prst="ellipse">
                <a:avLst/>
              </a:pr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0" name="Arc 79"/>
            <p:cNvSpPr/>
            <p:nvPr/>
          </p:nvSpPr>
          <p:spPr>
            <a:xfrm rot="10800000">
              <a:off x="8033282" y="2533755"/>
              <a:ext cx="671025" cy="496982"/>
            </a:xfrm>
            <a:prstGeom prst="arc">
              <a:avLst>
                <a:gd name="adj1" fmla="val 11045684"/>
                <a:gd name="adj2" fmla="val 21237176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71" name="Group 167"/>
            <p:cNvGrpSpPr/>
            <p:nvPr/>
          </p:nvGrpSpPr>
          <p:grpSpPr>
            <a:xfrm>
              <a:off x="7308304" y="1916832"/>
              <a:ext cx="351312" cy="1154311"/>
              <a:chOff x="1115616" y="3429000"/>
              <a:chExt cx="504056" cy="1656184"/>
            </a:xfrm>
          </p:grpSpPr>
          <p:sp>
            <p:nvSpPr>
              <p:cNvPr id="72" name="Isosceles Triangle 71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3" name="Chord 72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4" name="Chord 73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750670"/>
                  <a:gd name="adj2" fmla="val 8084417"/>
                </a:avLst>
              </a:prstGeom>
              <a:solidFill>
                <a:srgbClr val="FFFF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5" name="Rectangle 74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93" name="Group 92"/>
          <p:cNvGrpSpPr/>
          <p:nvPr/>
        </p:nvGrpSpPr>
        <p:grpSpPr>
          <a:xfrm>
            <a:off x="36060" y="1553964"/>
            <a:ext cx="2293191" cy="3212296"/>
            <a:chOff x="36060" y="1553964"/>
            <a:chExt cx="2293191" cy="3212296"/>
          </a:xfrm>
        </p:grpSpPr>
        <p:sp>
          <p:nvSpPr>
            <p:cNvPr id="3" name="Freeform 2"/>
            <p:cNvSpPr/>
            <p:nvPr/>
          </p:nvSpPr>
          <p:spPr>
            <a:xfrm rot="1198201">
              <a:off x="36060" y="2194136"/>
              <a:ext cx="337693" cy="98395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" name="Freeform 3"/>
            <p:cNvSpPr/>
            <p:nvPr/>
          </p:nvSpPr>
          <p:spPr>
            <a:xfrm rot="4026736" flipV="1">
              <a:off x="1699702" y="1999500"/>
              <a:ext cx="437947" cy="82115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" name="Group 75"/>
            <p:cNvGrpSpPr/>
            <p:nvPr/>
          </p:nvGrpSpPr>
          <p:grpSpPr>
            <a:xfrm>
              <a:off x="146709" y="3452591"/>
              <a:ext cx="802896" cy="716841"/>
              <a:chOff x="3083489" y="4581128"/>
              <a:chExt cx="1344495" cy="1224136"/>
            </a:xfrm>
          </p:grpSpPr>
          <p:sp>
            <p:nvSpPr>
              <p:cNvPr id="25" name="Freeform 24"/>
              <p:cNvSpPr/>
              <p:nvPr/>
            </p:nvSpPr>
            <p:spPr>
              <a:xfrm>
                <a:off x="3306586" y="4581128"/>
                <a:ext cx="1020812" cy="11442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CC00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" name="Freeform 11"/>
              <p:cNvSpPr/>
              <p:nvPr/>
            </p:nvSpPr>
            <p:spPr>
              <a:xfrm>
                <a:off x="3083489" y="5109782"/>
                <a:ext cx="1344495" cy="695482"/>
              </a:xfrm>
              <a:custGeom>
                <a:avLst/>
                <a:gdLst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937846 w 1444283"/>
                  <a:gd name="connsiteY8" fmla="*/ 222738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882287 w 1444283"/>
                  <a:gd name="connsiteY8" fmla="*/ 64012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42327 w 1444283"/>
                  <a:gd name="connsiteY7" fmla="*/ 64012 h 616633"/>
                  <a:gd name="connsiteX8" fmla="*/ 882287 w 1444283"/>
                  <a:gd name="connsiteY8" fmla="*/ 64012 h 616633"/>
                  <a:gd name="connsiteX0" fmla="*/ 909711 w 1444283"/>
                  <a:gd name="connsiteY0" fmla="*/ 311317 h 747415"/>
                  <a:gd name="connsiteX1" fmla="*/ 501748 w 1444283"/>
                  <a:gd name="connsiteY1" fmla="*/ 142505 h 747415"/>
                  <a:gd name="connsiteX2" fmla="*/ 192259 w 1444283"/>
                  <a:gd name="connsiteY2" fmla="*/ 381656 h 747415"/>
                  <a:gd name="connsiteX3" fmla="*/ 178191 w 1444283"/>
                  <a:gd name="connsiteY3" fmla="*/ 634874 h 747415"/>
                  <a:gd name="connsiteX4" fmla="*/ 1261403 w 1444283"/>
                  <a:gd name="connsiteY4" fmla="*/ 705212 h 747415"/>
                  <a:gd name="connsiteX5" fmla="*/ 1275471 w 1444283"/>
                  <a:gd name="connsiteY5" fmla="*/ 677077 h 747415"/>
                  <a:gd name="connsiteX6" fmla="*/ 1289539 w 1444283"/>
                  <a:gd name="connsiteY6" fmla="*/ 283182 h 747415"/>
                  <a:gd name="connsiteX7" fmla="*/ 1242327 w 1444283"/>
                  <a:gd name="connsiteY7" fmla="*/ 194794 h 747415"/>
                  <a:gd name="connsiteX8" fmla="*/ 882287 w 1444283"/>
                  <a:gd name="connsiteY8" fmla="*/ 194794 h 747415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894530 w 1338018"/>
                  <a:gd name="connsiteY0" fmla="*/ 180535 h 630304"/>
                  <a:gd name="connsiteX1" fmla="*/ 486567 w 1338018"/>
                  <a:gd name="connsiteY1" fmla="*/ 11723 h 630304"/>
                  <a:gd name="connsiteX2" fmla="*/ 177078 w 1338018"/>
                  <a:gd name="connsiteY2" fmla="*/ 250874 h 630304"/>
                  <a:gd name="connsiteX3" fmla="*/ 163010 w 1338018"/>
                  <a:gd name="connsiteY3" fmla="*/ 504092 h 630304"/>
                  <a:gd name="connsiteX4" fmla="*/ 1155138 w 1338018"/>
                  <a:gd name="connsiteY4" fmla="*/ 568068 h 630304"/>
                  <a:gd name="connsiteX5" fmla="*/ 1260290 w 1338018"/>
                  <a:gd name="connsiteY5" fmla="*/ 546295 h 630304"/>
                  <a:gd name="connsiteX6" fmla="*/ 1227146 w 1338018"/>
                  <a:gd name="connsiteY6" fmla="*/ 64012 h 630304"/>
                  <a:gd name="connsiteX7" fmla="*/ 867106 w 1338018"/>
                  <a:gd name="connsiteY7" fmla="*/ 64012 h 630304"/>
                  <a:gd name="connsiteX0" fmla="*/ 894530 w 1344495"/>
                  <a:gd name="connsiteY0" fmla="*/ 180535 h 652077"/>
                  <a:gd name="connsiteX1" fmla="*/ 486567 w 1344495"/>
                  <a:gd name="connsiteY1" fmla="*/ 11723 h 652077"/>
                  <a:gd name="connsiteX2" fmla="*/ 177078 w 1344495"/>
                  <a:gd name="connsiteY2" fmla="*/ 250874 h 652077"/>
                  <a:gd name="connsiteX3" fmla="*/ 163010 w 1344495"/>
                  <a:gd name="connsiteY3" fmla="*/ 504092 h 652077"/>
                  <a:gd name="connsiteX4" fmla="*/ 1155138 w 1344495"/>
                  <a:gd name="connsiteY4" fmla="*/ 568068 h 652077"/>
                  <a:gd name="connsiteX5" fmla="*/ 1299153 w 1344495"/>
                  <a:gd name="connsiteY5" fmla="*/ 568068 h 652077"/>
                  <a:gd name="connsiteX6" fmla="*/ 1227146 w 1344495"/>
                  <a:gd name="connsiteY6" fmla="*/ 64012 h 652077"/>
                  <a:gd name="connsiteX7" fmla="*/ 867106 w 1344495"/>
                  <a:gd name="connsiteY7" fmla="*/ 64012 h 652077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6 w 1344495"/>
                  <a:gd name="connsiteY8" fmla="*/ 86386 h 674451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5 w 1344495"/>
                  <a:gd name="connsiteY8" fmla="*/ 158394 h 674451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84542 h 768086"/>
                  <a:gd name="connsiteX1" fmla="*/ 486567 w 1344495"/>
                  <a:gd name="connsiteY1" fmla="*/ 115730 h 768086"/>
                  <a:gd name="connsiteX2" fmla="*/ 177078 w 1344495"/>
                  <a:gd name="connsiteY2" fmla="*/ 354881 h 768086"/>
                  <a:gd name="connsiteX3" fmla="*/ 163010 w 1344495"/>
                  <a:gd name="connsiteY3" fmla="*/ 608099 h 768086"/>
                  <a:gd name="connsiteX4" fmla="*/ 1155138 w 1344495"/>
                  <a:gd name="connsiteY4" fmla="*/ 672075 h 768086"/>
                  <a:gd name="connsiteX5" fmla="*/ 1299153 w 1344495"/>
                  <a:gd name="connsiteY5" fmla="*/ 672075 h 768086"/>
                  <a:gd name="connsiteX6" fmla="*/ 1227145 w 1344495"/>
                  <a:gd name="connsiteY6" fmla="*/ 96011 h 768086"/>
                  <a:gd name="connsiteX7" fmla="*/ 867105 w 1344495"/>
                  <a:gd name="connsiteY7" fmla="*/ 96011 h 768086"/>
                  <a:gd name="connsiteX8" fmla="*/ 867105 w 1344495"/>
                  <a:gd name="connsiteY8" fmla="*/ 240027 h 768086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67105 w 1344495"/>
                  <a:gd name="connsiteY0" fmla="*/ 239431 h 695482"/>
                  <a:gd name="connsiteX1" fmla="*/ 939113 w 1344495"/>
                  <a:gd name="connsiteY1" fmla="*/ 52746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939113 w 1344495"/>
                  <a:gd name="connsiteY2" fmla="*/ 527463 h 695482"/>
                  <a:gd name="connsiteX3" fmla="*/ 486567 w 1344495"/>
                  <a:gd name="connsiteY3" fmla="*/ 43126 h 695482"/>
                  <a:gd name="connsiteX4" fmla="*/ 177078 w 1344495"/>
                  <a:gd name="connsiteY4" fmla="*/ 282277 h 695482"/>
                  <a:gd name="connsiteX5" fmla="*/ 163010 w 1344495"/>
                  <a:gd name="connsiteY5" fmla="*/ 535495 h 695482"/>
                  <a:gd name="connsiteX6" fmla="*/ 1155138 w 1344495"/>
                  <a:gd name="connsiteY6" fmla="*/ 599471 h 695482"/>
                  <a:gd name="connsiteX7" fmla="*/ 1299153 w 1344495"/>
                  <a:gd name="connsiteY7" fmla="*/ 599471 h 695482"/>
                  <a:gd name="connsiteX8" fmla="*/ 1227145 w 1344495"/>
                  <a:gd name="connsiteY8" fmla="*/ 23407 h 695482"/>
                  <a:gd name="connsiteX9" fmla="*/ 867105 w 1344495"/>
                  <a:gd name="connsiteY9" fmla="*/ 23407 h 695482"/>
                  <a:gd name="connsiteX10" fmla="*/ 867105 w 1344495"/>
                  <a:gd name="connsiteY10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362417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434425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290409 h 818468"/>
                  <a:gd name="connsiteX1" fmla="*/ 486567 w 1344495"/>
                  <a:gd name="connsiteY1" fmla="*/ 166112 h 818468"/>
                  <a:gd name="connsiteX2" fmla="*/ 177078 w 1344495"/>
                  <a:gd name="connsiteY2" fmla="*/ 405263 h 818468"/>
                  <a:gd name="connsiteX3" fmla="*/ 163010 w 1344495"/>
                  <a:gd name="connsiteY3" fmla="*/ 658481 h 818468"/>
                  <a:gd name="connsiteX4" fmla="*/ 1155138 w 1344495"/>
                  <a:gd name="connsiteY4" fmla="*/ 722457 h 818468"/>
                  <a:gd name="connsiteX5" fmla="*/ 1299153 w 1344495"/>
                  <a:gd name="connsiteY5" fmla="*/ 722457 h 818468"/>
                  <a:gd name="connsiteX6" fmla="*/ 1227145 w 1344495"/>
                  <a:gd name="connsiteY6" fmla="*/ 146393 h 818468"/>
                  <a:gd name="connsiteX7" fmla="*/ 867105 w 1344495"/>
                  <a:gd name="connsiteY7" fmla="*/ 146393 h 818468"/>
                  <a:gd name="connsiteX8" fmla="*/ 651081 w 1344495"/>
                  <a:gd name="connsiteY8" fmla="*/ 2377 h 818468"/>
                  <a:gd name="connsiteX0" fmla="*/ 867105 w 1344495"/>
                  <a:gd name="connsiteY0" fmla="*/ 167423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495" h="695482">
                    <a:moveTo>
                      <a:pt x="867105" y="167423"/>
                    </a:moveTo>
                    <a:cubicBezTo>
                      <a:pt x="803682" y="122704"/>
                      <a:pt x="601572" y="23984"/>
                      <a:pt x="486567" y="43126"/>
                    </a:cubicBezTo>
                    <a:cubicBezTo>
                      <a:pt x="371563" y="62268"/>
                      <a:pt x="231004" y="200216"/>
                      <a:pt x="177078" y="282277"/>
                    </a:cubicBezTo>
                    <a:cubicBezTo>
                      <a:pt x="123152" y="364338"/>
                      <a:pt x="0" y="482629"/>
                      <a:pt x="163010" y="535495"/>
                    </a:cubicBezTo>
                    <a:cubicBezTo>
                      <a:pt x="326020" y="588361"/>
                      <a:pt x="965781" y="588808"/>
                      <a:pt x="1155138" y="599471"/>
                    </a:cubicBezTo>
                    <a:cubicBezTo>
                      <a:pt x="1344495" y="610134"/>
                      <a:pt x="1287152" y="695482"/>
                      <a:pt x="1299153" y="599471"/>
                    </a:cubicBezTo>
                    <a:cubicBezTo>
                      <a:pt x="1311154" y="503460"/>
                      <a:pt x="1266957" y="99823"/>
                      <a:pt x="1227145" y="23407"/>
                    </a:cubicBezTo>
                    <a:cubicBezTo>
                      <a:pt x="1133607" y="0"/>
                      <a:pt x="954918" y="16764"/>
                      <a:pt x="867105" y="23407"/>
                    </a:cubicBezTo>
                    <a:cubicBezTo>
                      <a:pt x="864620" y="145541"/>
                      <a:pt x="873422" y="165046"/>
                      <a:pt x="867105" y="167423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" name="Freeform 26"/>
              <p:cNvSpPr/>
              <p:nvPr/>
            </p:nvSpPr>
            <p:spPr>
              <a:xfrm>
                <a:off x="3131839" y="5589240"/>
                <a:ext cx="1259185" cy="195263"/>
              </a:xfrm>
              <a:custGeom>
                <a:avLst/>
                <a:gdLst>
                  <a:gd name="connsiteX0" fmla="*/ 9525 w 1295400"/>
                  <a:gd name="connsiteY0" fmla="*/ 0 h 195263"/>
                  <a:gd name="connsiteX1" fmla="*/ 0 w 1295400"/>
                  <a:gd name="connsiteY1" fmla="*/ 161925 h 195263"/>
                  <a:gd name="connsiteX2" fmla="*/ 1276350 w 1295400"/>
                  <a:gd name="connsiteY2" fmla="*/ 195263 h 195263"/>
                  <a:gd name="connsiteX3" fmla="*/ 1295400 w 1295400"/>
                  <a:gd name="connsiteY3" fmla="*/ 47625 h 195263"/>
                  <a:gd name="connsiteX4" fmla="*/ 9525 w 1295400"/>
                  <a:gd name="connsiteY4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00" h="195263">
                    <a:moveTo>
                      <a:pt x="9525" y="0"/>
                    </a:moveTo>
                    <a:lnTo>
                      <a:pt x="0" y="161925"/>
                    </a:lnTo>
                    <a:lnTo>
                      <a:pt x="1276350" y="195263"/>
                    </a:lnTo>
                    <a:lnTo>
                      <a:pt x="1295400" y="476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2" name="Group 79"/>
            <p:cNvGrpSpPr/>
            <p:nvPr/>
          </p:nvGrpSpPr>
          <p:grpSpPr>
            <a:xfrm>
              <a:off x="1049734" y="3452591"/>
              <a:ext cx="817023" cy="716841"/>
              <a:chOff x="4355976" y="4581128"/>
              <a:chExt cx="1368152" cy="1224136"/>
            </a:xfrm>
          </p:grpSpPr>
          <p:sp>
            <p:nvSpPr>
              <p:cNvPr id="22" name="Freeform 7"/>
              <p:cNvSpPr/>
              <p:nvPr/>
            </p:nvSpPr>
            <p:spPr>
              <a:xfrm flipH="1">
                <a:off x="4442273" y="4581128"/>
                <a:ext cx="1080118" cy="11442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CC00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" name="Freeform 8"/>
              <p:cNvSpPr/>
              <p:nvPr/>
            </p:nvSpPr>
            <p:spPr>
              <a:xfrm flipH="1">
                <a:off x="4355976" y="5109782"/>
                <a:ext cx="1368152" cy="695482"/>
              </a:xfrm>
              <a:custGeom>
                <a:avLst/>
                <a:gdLst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937846 w 1444283"/>
                  <a:gd name="connsiteY8" fmla="*/ 222738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882287 w 1444283"/>
                  <a:gd name="connsiteY8" fmla="*/ 64012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42327 w 1444283"/>
                  <a:gd name="connsiteY7" fmla="*/ 64012 h 616633"/>
                  <a:gd name="connsiteX8" fmla="*/ 882287 w 1444283"/>
                  <a:gd name="connsiteY8" fmla="*/ 64012 h 616633"/>
                  <a:gd name="connsiteX0" fmla="*/ 909711 w 1444283"/>
                  <a:gd name="connsiteY0" fmla="*/ 311317 h 747415"/>
                  <a:gd name="connsiteX1" fmla="*/ 501748 w 1444283"/>
                  <a:gd name="connsiteY1" fmla="*/ 142505 h 747415"/>
                  <a:gd name="connsiteX2" fmla="*/ 192259 w 1444283"/>
                  <a:gd name="connsiteY2" fmla="*/ 381656 h 747415"/>
                  <a:gd name="connsiteX3" fmla="*/ 178191 w 1444283"/>
                  <a:gd name="connsiteY3" fmla="*/ 634874 h 747415"/>
                  <a:gd name="connsiteX4" fmla="*/ 1261403 w 1444283"/>
                  <a:gd name="connsiteY4" fmla="*/ 705212 h 747415"/>
                  <a:gd name="connsiteX5" fmla="*/ 1275471 w 1444283"/>
                  <a:gd name="connsiteY5" fmla="*/ 677077 h 747415"/>
                  <a:gd name="connsiteX6" fmla="*/ 1289539 w 1444283"/>
                  <a:gd name="connsiteY6" fmla="*/ 283182 h 747415"/>
                  <a:gd name="connsiteX7" fmla="*/ 1242327 w 1444283"/>
                  <a:gd name="connsiteY7" fmla="*/ 194794 h 747415"/>
                  <a:gd name="connsiteX8" fmla="*/ 882287 w 1444283"/>
                  <a:gd name="connsiteY8" fmla="*/ 194794 h 747415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894530 w 1338018"/>
                  <a:gd name="connsiteY0" fmla="*/ 180535 h 630304"/>
                  <a:gd name="connsiteX1" fmla="*/ 486567 w 1338018"/>
                  <a:gd name="connsiteY1" fmla="*/ 11723 h 630304"/>
                  <a:gd name="connsiteX2" fmla="*/ 177078 w 1338018"/>
                  <a:gd name="connsiteY2" fmla="*/ 250874 h 630304"/>
                  <a:gd name="connsiteX3" fmla="*/ 163010 w 1338018"/>
                  <a:gd name="connsiteY3" fmla="*/ 504092 h 630304"/>
                  <a:gd name="connsiteX4" fmla="*/ 1155138 w 1338018"/>
                  <a:gd name="connsiteY4" fmla="*/ 568068 h 630304"/>
                  <a:gd name="connsiteX5" fmla="*/ 1260290 w 1338018"/>
                  <a:gd name="connsiteY5" fmla="*/ 546295 h 630304"/>
                  <a:gd name="connsiteX6" fmla="*/ 1227146 w 1338018"/>
                  <a:gd name="connsiteY6" fmla="*/ 64012 h 630304"/>
                  <a:gd name="connsiteX7" fmla="*/ 867106 w 1338018"/>
                  <a:gd name="connsiteY7" fmla="*/ 64012 h 630304"/>
                  <a:gd name="connsiteX0" fmla="*/ 894530 w 1344495"/>
                  <a:gd name="connsiteY0" fmla="*/ 180535 h 652077"/>
                  <a:gd name="connsiteX1" fmla="*/ 486567 w 1344495"/>
                  <a:gd name="connsiteY1" fmla="*/ 11723 h 652077"/>
                  <a:gd name="connsiteX2" fmla="*/ 177078 w 1344495"/>
                  <a:gd name="connsiteY2" fmla="*/ 250874 h 652077"/>
                  <a:gd name="connsiteX3" fmla="*/ 163010 w 1344495"/>
                  <a:gd name="connsiteY3" fmla="*/ 504092 h 652077"/>
                  <a:gd name="connsiteX4" fmla="*/ 1155138 w 1344495"/>
                  <a:gd name="connsiteY4" fmla="*/ 568068 h 652077"/>
                  <a:gd name="connsiteX5" fmla="*/ 1299153 w 1344495"/>
                  <a:gd name="connsiteY5" fmla="*/ 568068 h 652077"/>
                  <a:gd name="connsiteX6" fmla="*/ 1227146 w 1344495"/>
                  <a:gd name="connsiteY6" fmla="*/ 64012 h 652077"/>
                  <a:gd name="connsiteX7" fmla="*/ 867106 w 1344495"/>
                  <a:gd name="connsiteY7" fmla="*/ 64012 h 652077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6 w 1344495"/>
                  <a:gd name="connsiteY8" fmla="*/ 86386 h 674451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5 w 1344495"/>
                  <a:gd name="connsiteY8" fmla="*/ 158394 h 674451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84542 h 768086"/>
                  <a:gd name="connsiteX1" fmla="*/ 486567 w 1344495"/>
                  <a:gd name="connsiteY1" fmla="*/ 115730 h 768086"/>
                  <a:gd name="connsiteX2" fmla="*/ 177078 w 1344495"/>
                  <a:gd name="connsiteY2" fmla="*/ 354881 h 768086"/>
                  <a:gd name="connsiteX3" fmla="*/ 163010 w 1344495"/>
                  <a:gd name="connsiteY3" fmla="*/ 608099 h 768086"/>
                  <a:gd name="connsiteX4" fmla="*/ 1155138 w 1344495"/>
                  <a:gd name="connsiteY4" fmla="*/ 672075 h 768086"/>
                  <a:gd name="connsiteX5" fmla="*/ 1299153 w 1344495"/>
                  <a:gd name="connsiteY5" fmla="*/ 672075 h 768086"/>
                  <a:gd name="connsiteX6" fmla="*/ 1227145 w 1344495"/>
                  <a:gd name="connsiteY6" fmla="*/ 96011 h 768086"/>
                  <a:gd name="connsiteX7" fmla="*/ 867105 w 1344495"/>
                  <a:gd name="connsiteY7" fmla="*/ 96011 h 768086"/>
                  <a:gd name="connsiteX8" fmla="*/ 867105 w 1344495"/>
                  <a:gd name="connsiteY8" fmla="*/ 240027 h 768086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67105 w 1344495"/>
                  <a:gd name="connsiteY0" fmla="*/ 239431 h 695482"/>
                  <a:gd name="connsiteX1" fmla="*/ 939113 w 1344495"/>
                  <a:gd name="connsiteY1" fmla="*/ 52746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939113 w 1344495"/>
                  <a:gd name="connsiteY2" fmla="*/ 527463 h 695482"/>
                  <a:gd name="connsiteX3" fmla="*/ 486567 w 1344495"/>
                  <a:gd name="connsiteY3" fmla="*/ 43126 h 695482"/>
                  <a:gd name="connsiteX4" fmla="*/ 177078 w 1344495"/>
                  <a:gd name="connsiteY4" fmla="*/ 282277 h 695482"/>
                  <a:gd name="connsiteX5" fmla="*/ 163010 w 1344495"/>
                  <a:gd name="connsiteY5" fmla="*/ 535495 h 695482"/>
                  <a:gd name="connsiteX6" fmla="*/ 1155138 w 1344495"/>
                  <a:gd name="connsiteY6" fmla="*/ 599471 h 695482"/>
                  <a:gd name="connsiteX7" fmla="*/ 1299153 w 1344495"/>
                  <a:gd name="connsiteY7" fmla="*/ 599471 h 695482"/>
                  <a:gd name="connsiteX8" fmla="*/ 1227145 w 1344495"/>
                  <a:gd name="connsiteY8" fmla="*/ 23407 h 695482"/>
                  <a:gd name="connsiteX9" fmla="*/ 867105 w 1344495"/>
                  <a:gd name="connsiteY9" fmla="*/ 23407 h 695482"/>
                  <a:gd name="connsiteX10" fmla="*/ 867105 w 1344495"/>
                  <a:gd name="connsiteY10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362417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434425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290409 h 818468"/>
                  <a:gd name="connsiteX1" fmla="*/ 486567 w 1344495"/>
                  <a:gd name="connsiteY1" fmla="*/ 166112 h 818468"/>
                  <a:gd name="connsiteX2" fmla="*/ 177078 w 1344495"/>
                  <a:gd name="connsiteY2" fmla="*/ 405263 h 818468"/>
                  <a:gd name="connsiteX3" fmla="*/ 163010 w 1344495"/>
                  <a:gd name="connsiteY3" fmla="*/ 658481 h 818468"/>
                  <a:gd name="connsiteX4" fmla="*/ 1155138 w 1344495"/>
                  <a:gd name="connsiteY4" fmla="*/ 722457 h 818468"/>
                  <a:gd name="connsiteX5" fmla="*/ 1299153 w 1344495"/>
                  <a:gd name="connsiteY5" fmla="*/ 722457 h 818468"/>
                  <a:gd name="connsiteX6" fmla="*/ 1227145 w 1344495"/>
                  <a:gd name="connsiteY6" fmla="*/ 146393 h 818468"/>
                  <a:gd name="connsiteX7" fmla="*/ 867105 w 1344495"/>
                  <a:gd name="connsiteY7" fmla="*/ 146393 h 818468"/>
                  <a:gd name="connsiteX8" fmla="*/ 651081 w 1344495"/>
                  <a:gd name="connsiteY8" fmla="*/ 2377 h 818468"/>
                  <a:gd name="connsiteX0" fmla="*/ 867105 w 1344495"/>
                  <a:gd name="connsiteY0" fmla="*/ 167423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495" h="695482">
                    <a:moveTo>
                      <a:pt x="867105" y="167423"/>
                    </a:moveTo>
                    <a:cubicBezTo>
                      <a:pt x="803682" y="122704"/>
                      <a:pt x="601572" y="23984"/>
                      <a:pt x="486567" y="43126"/>
                    </a:cubicBezTo>
                    <a:cubicBezTo>
                      <a:pt x="371563" y="62268"/>
                      <a:pt x="231004" y="200216"/>
                      <a:pt x="177078" y="282277"/>
                    </a:cubicBezTo>
                    <a:cubicBezTo>
                      <a:pt x="123152" y="364338"/>
                      <a:pt x="0" y="482629"/>
                      <a:pt x="163010" y="535495"/>
                    </a:cubicBezTo>
                    <a:cubicBezTo>
                      <a:pt x="326020" y="588361"/>
                      <a:pt x="965781" y="588808"/>
                      <a:pt x="1155138" y="599471"/>
                    </a:cubicBezTo>
                    <a:cubicBezTo>
                      <a:pt x="1344495" y="610134"/>
                      <a:pt x="1287152" y="695482"/>
                      <a:pt x="1299153" y="599471"/>
                    </a:cubicBezTo>
                    <a:cubicBezTo>
                      <a:pt x="1311154" y="503460"/>
                      <a:pt x="1266957" y="99823"/>
                      <a:pt x="1227145" y="23407"/>
                    </a:cubicBezTo>
                    <a:cubicBezTo>
                      <a:pt x="1133607" y="0"/>
                      <a:pt x="954918" y="16764"/>
                      <a:pt x="867105" y="23407"/>
                    </a:cubicBezTo>
                    <a:cubicBezTo>
                      <a:pt x="864620" y="145541"/>
                      <a:pt x="873422" y="165046"/>
                      <a:pt x="867105" y="167423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4" name="Freeform 23"/>
              <p:cNvSpPr/>
              <p:nvPr/>
            </p:nvSpPr>
            <p:spPr>
              <a:xfrm flipH="1">
                <a:off x="4407202" y="5589240"/>
                <a:ext cx="1244918" cy="195263"/>
              </a:xfrm>
              <a:custGeom>
                <a:avLst/>
                <a:gdLst>
                  <a:gd name="connsiteX0" fmla="*/ 9525 w 1295400"/>
                  <a:gd name="connsiteY0" fmla="*/ 0 h 195263"/>
                  <a:gd name="connsiteX1" fmla="*/ 0 w 1295400"/>
                  <a:gd name="connsiteY1" fmla="*/ 161925 h 195263"/>
                  <a:gd name="connsiteX2" fmla="*/ 1276350 w 1295400"/>
                  <a:gd name="connsiteY2" fmla="*/ 195263 h 195263"/>
                  <a:gd name="connsiteX3" fmla="*/ 1295400 w 1295400"/>
                  <a:gd name="connsiteY3" fmla="*/ 47625 h 195263"/>
                  <a:gd name="connsiteX4" fmla="*/ 9525 w 1295400"/>
                  <a:gd name="connsiteY4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00" h="195263">
                    <a:moveTo>
                      <a:pt x="9525" y="0"/>
                    </a:moveTo>
                    <a:lnTo>
                      <a:pt x="0" y="161925"/>
                    </a:lnTo>
                    <a:lnTo>
                      <a:pt x="1276350" y="195263"/>
                    </a:lnTo>
                    <a:lnTo>
                      <a:pt x="1295400" y="476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3" name="Chord 12"/>
            <p:cNvSpPr/>
            <p:nvPr/>
          </p:nvSpPr>
          <p:spPr>
            <a:xfrm>
              <a:off x="146709" y="1983232"/>
              <a:ext cx="1806050" cy="2783028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CC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8" name="Group 2"/>
            <p:cNvGrpSpPr/>
            <p:nvPr/>
          </p:nvGrpSpPr>
          <p:grpSpPr>
            <a:xfrm>
              <a:off x="1113281" y="2302983"/>
              <a:ext cx="389968" cy="205219"/>
              <a:chOff x="7797958" y="1180860"/>
              <a:chExt cx="435349" cy="213255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8143597" y="1180860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7797958" y="1180860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5" name="Group 72"/>
            <p:cNvGrpSpPr/>
            <p:nvPr/>
          </p:nvGrpSpPr>
          <p:grpSpPr>
            <a:xfrm>
              <a:off x="662723" y="1700808"/>
              <a:ext cx="774022" cy="716841"/>
              <a:chOff x="2195736" y="1196752"/>
              <a:chExt cx="1296144" cy="792088"/>
            </a:xfrm>
          </p:grpSpPr>
          <p:sp>
            <p:nvSpPr>
              <p:cNvPr id="16" name="Freeform 15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7" name="Chord 16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solidFill>
                <a:srgbClr val="0099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6" name="Group 167"/>
            <p:cNvGrpSpPr/>
            <p:nvPr/>
          </p:nvGrpSpPr>
          <p:grpSpPr>
            <a:xfrm>
              <a:off x="1907704" y="1553964"/>
              <a:ext cx="351312" cy="1154311"/>
              <a:chOff x="1115616" y="3429000"/>
              <a:chExt cx="504056" cy="1656184"/>
            </a:xfrm>
          </p:grpSpPr>
          <p:sp>
            <p:nvSpPr>
              <p:cNvPr id="7" name="Isosceles Triangle 6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" name="Chord 7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" name="Chord 8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750670"/>
                  <a:gd name="adj2" fmla="val 8084417"/>
                </a:avLst>
              </a:prstGeom>
              <a:solidFill>
                <a:srgbClr val="FFFF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" name="Rectangle 9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92" name="Freeform 91"/>
          <p:cNvSpPr/>
          <p:nvPr/>
        </p:nvSpPr>
        <p:spPr>
          <a:xfrm rot="16200000" flipH="1" flipV="1">
            <a:off x="2442744" y="2145406"/>
            <a:ext cx="459877" cy="66586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FF66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Moon 18"/>
          <p:cNvSpPr/>
          <p:nvPr/>
        </p:nvSpPr>
        <p:spPr>
          <a:xfrm rot="16200000">
            <a:off x="893694" y="2516019"/>
            <a:ext cx="801176" cy="1032028"/>
          </a:xfrm>
          <a:prstGeom prst="moon">
            <a:avLst>
              <a:gd name="adj" fmla="val 8750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6" name="Group 45"/>
          <p:cNvGrpSpPr/>
          <p:nvPr/>
        </p:nvGrpSpPr>
        <p:grpSpPr>
          <a:xfrm>
            <a:off x="4511707" y="1844824"/>
            <a:ext cx="2504850" cy="2552206"/>
            <a:chOff x="4511707" y="1844824"/>
            <a:chExt cx="2504850" cy="2552206"/>
          </a:xfrm>
        </p:grpSpPr>
        <p:grpSp>
          <p:nvGrpSpPr>
            <p:cNvPr id="47" name="Group 51"/>
            <p:cNvGrpSpPr/>
            <p:nvPr/>
          </p:nvGrpSpPr>
          <p:grpSpPr>
            <a:xfrm>
              <a:off x="4511707" y="1844824"/>
              <a:ext cx="2504850" cy="2552206"/>
              <a:chOff x="3343006" y="674064"/>
              <a:chExt cx="3046212" cy="3103804"/>
            </a:xfrm>
          </p:grpSpPr>
          <p:sp>
            <p:nvSpPr>
              <p:cNvPr id="53" name="Freeform 52"/>
              <p:cNvSpPr/>
              <p:nvPr/>
            </p:nvSpPr>
            <p:spPr>
              <a:xfrm>
                <a:off x="3343006" y="1532492"/>
                <a:ext cx="578019" cy="1162655"/>
              </a:xfrm>
              <a:custGeom>
                <a:avLst/>
                <a:gdLst>
                  <a:gd name="connsiteX0" fmla="*/ 452907 w 646090"/>
                  <a:gd name="connsiteY0" fmla="*/ 92298 h 1092558"/>
                  <a:gd name="connsiteX1" fmla="*/ 15025 w 646090"/>
                  <a:gd name="connsiteY1" fmla="*/ 581695 h 1092558"/>
                  <a:gd name="connsiteX2" fmla="*/ 543059 w 646090"/>
                  <a:gd name="connsiteY2" fmla="*/ 1032456 h 1092558"/>
                  <a:gd name="connsiteX3" fmla="*/ 633211 w 646090"/>
                  <a:gd name="connsiteY3" fmla="*/ 942304 h 1092558"/>
                  <a:gd name="connsiteX4" fmla="*/ 581696 w 646090"/>
                  <a:gd name="connsiteY4" fmla="*/ 143814 h 1092558"/>
                  <a:gd name="connsiteX5" fmla="*/ 452907 w 646090"/>
                  <a:gd name="connsiteY5" fmla="*/ 92298 h 1092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090" h="1092558">
                    <a:moveTo>
                      <a:pt x="452907" y="92298"/>
                    </a:moveTo>
                    <a:cubicBezTo>
                      <a:pt x="358462" y="165278"/>
                      <a:pt x="0" y="425002"/>
                      <a:pt x="15025" y="581695"/>
                    </a:cubicBezTo>
                    <a:cubicBezTo>
                      <a:pt x="30050" y="738388"/>
                      <a:pt x="440028" y="972354"/>
                      <a:pt x="543059" y="1032456"/>
                    </a:cubicBezTo>
                    <a:cubicBezTo>
                      <a:pt x="646090" y="1092558"/>
                      <a:pt x="626772" y="1090411"/>
                      <a:pt x="633211" y="942304"/>
                    </a:cubicBezTo>
                    <a:cubicBezTo>
                      <a:pt x="639650" y="794197"/>
                      <a:pt x="607454" y="287628"/>
                      <a:pt x="581696" y="143814"/>
                    </a:cubicBezTo>
                    <a:cubicBezTo>
                      <a:pt x="555938" y="0"/>
                      <a:pt x="547352" y="19318"/>
                      <a:pt x="452907" y="92298"/>
                    </a:cubicBezTo>
                    <a:close/>
                  </a:path>
                </a:pathLst>
              </a:custGeom>
              <a:solidFill>
                <a:srgbClr val="0033CC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" name="Freeform 53"/>
              <p:cNvSpPr/>
              <p:nvPr/>
            </p:nvSpPr>
            <p:spPr>
              <a:xfrm rot="15826531" flipH="1">
                <a:off x="5526361" y="1218859"/>
                <a:ext cx="715174" cy="101054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180 w 777479"/>
                  <a:gd name="connsiteY0" fmla="*/ 0 h 909988"/>
                  <a:gd name="connsiteX1" fmla="*/ 239713 w 777479"/>
                  <a:gd name="connsiteY1" fmla="*/ 316660 h 909988"/>
                  <a:gd name="connsiteX2" fmla="*/ 82550 w 777479"/>
                  <a:gd name="connsiteY2" fmla="*/ 411910 h 909988"/>
                  <a:gd name="connsiteX3" fmla="*/ 3969 w 777479"/>
                  <a:gd name="connsiteY3" fmla="*/ 550022 h 909988"/>
                  <a:gd name="connsiteX4" fmla="*/ 106363 w 777479"/>
                  <a:gd name="connsiteY4" fmla="*/ 564310 h 909988"/>
                  <a:gd name="connsiteX5" fmla="*/ 254000 w 777479"/>
                  <a:gd name="connsiteY5" fmla="*/ 461916 h 909988"/>
                  <a:gd name="connsiteX6" fmla="*/ 261144 w 777479"/>
                  <a:gd name="connsiteY6" fmla="*/ 473822 h 909988"/>
                  <a:gd name="connsiteX7" fmla="*/ 223044 w 777479"/>
                  <a:gd name="connsiteY7" fmla="*/ 609553 h 909988"/>
                  <a:gd name="connsiteX8" fmla="*/ 198834 w 777479"/>
                  <a:gd name="connsiteY8" fmla="*/ 735760 h 909988"/>
                  <a:gd name="connsiteX9" fmla="*/ 248147 w 777479"/>
                  <a:gd name="connsiteY9" fmla="*/ 825875 h 909988"/>
                  <a:gd name="connsiteX10" fmla="*/ 335682 w 777479"/>
                  <a:gd name="connsiteY10" fmla="*/ 684141 h 909988"/>
                  <a:gd name="connsiteX11" fmla="*/ 368300 w 777479"/>
                  <a:gd name="connsiteY11" fmla="*/ 564309 h 909988"/>
                  <a:gd name="connsiteX12" fmla="*/ 375444 w 777479"/>
                  <a:gd name="connsiteY12" fmla="*/ 630985 h 909988"/>
                  <a:gd name="connsiteX13" fmla="*/ 401638 w 777479"/>
                  <a:gd name="connsiteY13" fmla="*/ 842916 h 909988"/>
                  <a:gd name="connsiteX14" fmla="*/ 451644 w 777479"/>
                  <a:gd name="connsiteY14" fmla="*/ 909591 h 909988"/>
                  <a:gd name="connsiteX15" fmla="*/ 504032 w 777479"/>
                  <a:gd name="connsiteY15" fmla="*/ 845297 h 909988"/>
                  <a:gd name="connsiteX16" fmla="*/ 504032 w 777479"/>
                  <a:gd name="connsiteY16" fmla="*/ 604790 h 909988"/>
                  <a:gd name="connsiteX17" fmla="*/ 527844 w 777479"/>
                  <a:gd name="connsiteY17" fmla="*/ 719091 h 909988"/>
                  <a:gd name="connsiteX18" fmla="*/ 573088 w 777479"/>
                  <a:gd name="connsiteY18" fmla="*/ 816722 h 909988"/>
                  <a:gd name="connsiteX19" fmla="*/ 625475 w 777479"/>
                  <a:gd name="connsiteY19" fmla="*/ 838153 h 909988"/>
                  <a:gd name="connsiteX20" fmla="*/ 662013 w 777479"/>
                  <a:gd name="connsiteY20" fmla="*/ 781202 h 909988"/>
                  <a:gd name="connsiteX21" fmla="*/ 644525 w 777479"/>
                  <a:gd name="connsiteY21" fmla="*/ 659560 h 909988"/>
                  <a:gd name="connsiteX22" fmla="*/ 632619 w 777479"/>
                  <a:gd name="connsiteY22" fmla="*/ 583360 h 909988"/>
                  <a:gd name="connsiteX23" fmla="*/ 718344 w 777479"/>
                  <a:gd name="connsiteY23" fmla="*/ 733378 h 909988"/>
                  <a:gd name="connsiteX24" fmla="*/ 770732 w 777479"/>
                  <a:gd name="connsiteY24" fmla="*/ 711947 h 909988"/>
                  <a:gd name="connsiteX25" fmla="*/ 758825 w 777479"/>
                  <a:gd name="connsiteY25" fmla="*/ 571453 h 909988"/>
                  <a:gd name="connsiteX26" fmla="*/ 668338 w 777479"/>
                  <a:gd name="connsiteY26" fmla="*/ 400003 h 909988"/>
                  <a:gd name="connsiteX27" fmla="*/ 644525 w 777479"/>
                  <a:gd name="connsiteY27" fmla="*/ 176166 h 909988"/>
                  <a:gd name="connsiteX0" fmla="*/ 237180 w 777479"/>
                  <a:gd name="connsiteY0" fmla="*/ 0 h 909988"/>
                  <a:gd name="connsiteX1" fmla="*/ 239713 w 777479"/>
                  <a:gd name="connsiteY1" fmla="*/ 316660 h 909988"/>
                  <a:gd name="connsiteX2" fmla="*/ 82550 w 777479"/>
                  <a:gd name="connsiteY2" fmla="*/ 411910 h 909988"/>
                  <a:gd name="connsiteX3" fmla="*/ 3969 w 777479"/>
                  <a:gd name="connsiteY3" fmla="*/ 550022 h 909988"/>
                  <a:gd name="connsiteX4" fmla="*/ 106363 w 777479"/>
                  <a:gd name="connsiteY4" fmla="*/ 564310 h 909988"/>
                  <a:gd name="connsiteX5" fmla="*/ 254000 w 777479"/>
                  <a:gd name="connsiteY5" fmla="*/ 461916 h 909988"/>
                  <a:gd name="connsiteX6" fmla="*/ 261144 w 777479"/>
                  <a:gd name="connsiteY6" fmla="*/ 473822 h 909988"/>
                  <a:gd name="connsiteX7" fmla="*/ 223044 w 777479"/>
                  <a:gd name="connsiteY7" fmla="*/ 609553 h 909988"/>
                  <a:gd name="connsiteX8" fmla="*/ 198834 w 777479"/>
                  <a:gd name="connsiteY8" fmla="*/ 735760 h 909988"/>
                  <a:gd name="connsiteX9" fmla="*/ 248147 w 777479"/>
                  <a:gd name="connsiteY9" fmla="*/ 825875 h 909988"/>
                  <a:gd name="connsiteX10" fmla="*/ 335682 w 777479"/>
                  <a:gd name="connsiteY10" fmla="*/ 684141 h 909988"/>
                  <a:gd name="connsiteX11" fmla="*/ 368300 w 777479"/>
                  <a:gd name="connsiteY11" fmla="*/ 564309 h 909988"/>
                  <a:gd name="connsiteX12" fmla="*/ 375444 w 777479"/>
                  <a:gd name="connsiteY12" fmla="*/ 630985 h 909988"/>
                  <a:gd name="connsiteX13" fmla="*/ 401638 w 777479"/>
                  <a:gd name="connsiteY13" fmla="*/ 842916 h 909988"/>
                  <a:gd name="connsiteX14" fmla="*/ 451644 w 777479"/>
                  <a:gd name="connsiteY14" fmla="*/ 909591 h 909988"/>
                  <a:gd name="connsiteX15" fmla="*/ 504032 w 777479"/>
                  <a:gd name="connsiteY15" fmla="*/ 845297 h 909988"/>
                  <a:gd name="connsiteX16" fmla="*/ 504032 w 777479"/>
                  <a:gd name="connsiteY16" fmla="*/ 604790 h 909988"/>
                  <a:gd name="connsiteX17" fmla="*/ 527844 w 777479"/>
                  <a:gd name="connsiteY17" fmla="*/ 719091 h 909988"/>
                  <a:gd name="connsiteX18" fmla="*/ 573088 w 777479"/>
                  <a:gd name="connsiteY18" fmla="*/ 816722 h 909988"/>
                  <a:gd name="connsiteX19" fmla="*/ 625475 w 777479"/>
                  <a:gd name="connsiteY19" fmla="*/ 838153 h 909988"/>
                  <a:gd name="connsiteX20" fmla="*/ 662013 w 777479"/>
                  <a:gd name="connsiteY20" fmla="*/ 781202 h 909988"/>
                  <a:gd name="connsiteX21" fmla="*/ 644525 w 777479"/>
                  <a:gd name="connsiteY21" fmla="*/ 659560 h 909988"/>
                  <a:gd name="connsiteX22" fmla="*/ 632619 w 777479"/>
                  <a:gd name="connsiteY22" fmla="*/ 583360 h 909988"/>
                  <a:gd name="connsiteX23" fmla="*/ 718344 w 777479"/>
                  <a:gd name="connsiteY23" fmla="*/ 733378 h 909988"/>
                  <a:gd name="connsiteX24" fmla="*/ 770732 w 777479"/>
                  <a:gd name="connsiteY24" fmla="*/ 711947 h 909988"/>
                  <a:gd name="connsiteX25" fmla="*/ 758825 w 777479"/>
                  <a:gd name="connsiteY25" fmla="*/ 571453 h 909988"/>
                  <a:gd name="connsiteX26" fmla="*/ 668338 w 777479"/>
                  <a:gd name="connsiteY26" fmla="*/ 400003 h 909988"/>
                  <a:gd name="connsiteX27" fmla="*/ 614486 w 777479"/>
                  <a:gd name="connsiteY27" fmla="*/ 68283 h 90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09988">
                    <a:moveTo>
                      <a:pt x="237180" y="0"/>
                    </a:moveTo>
                    <a:cubicBezTo>
                      <a:pt x="251269" y="45641"/>
                      <a:pt x="265485" y="248008"/>
                      <a:pt x="239713" y="316660"/>
                    </a:cubicBezTo>
                    <a:cubicBezTo>
                      <a:pt x="213941" y="385312"/>
                      <a:pt x="121841" y="373016"/>
                      <a:pt x="82550" y="411910"/>
                    </a:cubicBezTo>
                    <a:cubicBezTo>
                      <a:pt x="43259" y="450804"/>
                      <a:pt x="0" y="524622"/>
                      <a:pt x="3969" y="550022"/>
                    </a:cubicBezTo>
                    <a:cubicBezTo>
                      <a:pt x="7938" y="575422"/>
                      <a:pt x="64691" y="578994"/>
                      <a:pt x="106363" y="564310"/>
                    </a:cubicBezTo>
                    <a:cubicBezTo>
                      <a:pt x="148035" y="549626"/>
                      <a:pt x="228203" y="476997"/>
                      <a:pt x="254000" y="461916"/>
                    </a:cubicBezTo>
                    <a:cubicBezTo>
                      <a:pt x="279797" y="446835"/>
                      <a:pt x="266303" y="449216"/>
                      <a:pt x="261144" y="473822"/>
                    </a:cubicBezTo>
                    <a:cubicBezTo>
                      <a:pt x="255985" y="498428"/>
                      <a:pt x="233429" y="565897"/>
                      <a:pt x="223044" y="609553"/>
                    </a:cubicBezTo>
                    <a:cubicBezTo>
                      <a:pt x="212659" y="653209"/>
                      <a:pt x="194650" y="699706"/>
                      <a:pt x="198834" y="735760"/>
                    </a:cubicBezTo>
                    <a:cubicBezTo>
                      <a:pt x="203018" y="771814"/>
                      <a:pt x="225339" y="834478"/>
                      <a:pt x="248147" y="825875"/>
                    </a:cubicBezTo>
                    <a:cubicBezTo>
                      <a:pt x="270955" y="817272"/>
                      <a:pt x="315657" y="727735"/>
                      <a:pt x="335682" y="684141"/>
                    </a:cubicBezTo>
                    <a:cubicBezTo>
                      <a:pt x="355707" y="640547"/>
                      <a:pt x="361673" y="573168"/>
                      <a:pt x="368300" y="564309"/>
                    </a:cubicBezTo>
                    <a:cubicBezTo>
                      <a:pt x="374927" y="555450"/>
                      <a:pt x="369888" y="584551"/>
                      <a:pt x="375444" y="630985"/>
                    </a:cubicBezTo>
                    <a:cubicBezTo>
                      <a:pt x="381000" y="677420"/>
                      <a:pt x="388938" y="796482"/>
                      <a:pt x="401638" y="842916"/>
                    </a:cubicBezTo>
                    <a:cubicBezTo>
                      <a:pt x="414338" y="889350"/>
                      <a:pt x="434578" y="909194"/>
                      <a:pt x="451644" y="909591"/>
                    </a:cubicBezTo>
                    <a:cubicBezTo>
                      <a:pt x="468710" y="909988"/>
                      <a:pt x="495301" y="896097"/>
                      <a:pt x="504032" y="845297"/>
                    </a:cubicBezTo>
                    <a:cubicBezTo>
                      <a:pt x="512763" y="794497"/>
                      <a:pt x="500063" y="625824"/>
                      <a:pt x="504032" y="604790"/>
                    </a:cubicBezTo>
                    <a:cubicBezTo>
                      <a:pt x="508001" y="583756"/>
                      <a:pt x="516335" y="683769"/>
                      <a:pt x="527844" y="719091"/>
                    </a:cubicBezTo>
                    <a:cubicBezTo>
                      <a:pt x="539353" y="754413"/>
                      <a:pt x="556816" y="796878"/>
                      <a:pt x="573088" y="816722"/>
                    </a:cubicBezTo>
                    <a:cubicBezTo>
                      <a:pt x="589360" y="836566"/>
                      <a:pt x="610654" y="844073"/>
                      <a:pt x="625475" y="838153"/>
                    </a:cubicBezTo>
                    <a:cubicBezTo>
                      <a:pt x="640296" y="832233"/>
                      <a:pt x="658838" y="810968"/>
                      <a:pt x="662013" y="781202"/>
                    </a:cubicBezTo>
                    <a:cubicBezTo>
                      <a:pt x="665188" y="751436"/>
                      <a:pt x="649424" y="692534"/>
                      <a:pt x="644525" y="659560"/>
                    </a:cubicBezTo>
                    <a:cubicBezTo>
                      <a:pt x="639626" y="626586"/>
                      <a:pt x="620316" y="571057"/>
                      <a:pt x="632619" y="583360"/>
                    </a:cubicBezTo>
                    <a:cubicBezTo>
                      <a:pt x="644922" y="595663"/>
                      <a:pt x="695325" y="711947"/>
                      <a:pt x="718344" y="733378"/>
                    </a:cubicBezTo>
                    <a:cubicBezTo>
                      <a:pt x="741363" y="754809"/>
                      <a:pt x="763985" y="738935"/>
                      <a:pt x="770732" y="711947"/>
                    </a:cubicBezTo>
                    <a:cubicBezTo>
                      <a:pt x="777479" y="684960"/>
                      <a:pt x="775891" y="623444"/>
                      <a:pt x="758825" y="571453"/>
                    </a:cubicBezTo>
                    <a:cubicBezTo>
                      <a:pt x="741759" y="519462"/>
                      <a:pt x="692395" y="483865"/>
                      <a:pt x="668338" y="400003"/>
                    </a:cubicBezTo>
                    <a:cubicBezTo>
                      <a:pt x="644281" y="316141"/>
                      <a:pt x="616867" y="147261"/>
                      <a:pt x="614486" y="68283"/>
                    </a:cubicBezTo>
                  </a:path>
                </a:pathLst>
              </a:custGeom>
              <a:solidFill>
                <a:srgbClr val="0033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55" name="Group 37"/>
              <p:cNvGrpSpPr/>
              <p:nvPr/>
            </p:nvGrpSpPr>
            <p:grpSpPr>
              <a:xfrm>
                <a:off x="3708525" y="674064"/>
                <a:ext cx="1872108" cy="3103804"/>
                <a:chOff x="6521695" y="2989492"/>
                <a:chExt cx="1872108" cy="3103804"/>
              </a:xfrm>
            </p:grpSpPr>
            <p:grpSp>
              <p:nvGrpSpPr>
                <p:cNvPr id="56" name="Group 177"/>
                <p:cNvGrpSpPr/>
                <p:nvPr/>
              </p:nvGrpSpPr>
              <p:grpSpPr>
                <a:xfrm>
                  <a:off x="6521695" y="2989492"/>
                  <a:ext cx="1872108" cy="3103804"/>
                  <a:chOff x="6521695" y="2989492"/>
                  <a:chExt cx="1872108" cy="3103804"/>
                </a:xfrm>
              </p:grpSpPr>
              <p:sp>
                <p:nvSpPr>
                  <p:cNvPr id="62" name="Freeform 61"/>
                  <p:cNvSpPr/>
                  <p:nvPr/>
                </p:nvSpPr>
                <p:spPr>
                  <a:xfrm flipH="1">
                    <a:off x="7477419" y="5227119"/>
                    <a:ext cx="577454" cy="866177"/>
                  </a:xfrm>
                  <a:custGeom>
                    <a:avLst/>
                    <a:gdLst>
                      <a:gd name="connsiteX0" fmla="*/ 589359 w 625872"/>
                      <a:gd name="connsiteY0" fmla="*/ 40481 h 840978"/>
                      <a:gd name="connsiteX1" fmla="*/ 586978 w 625872"/>
                      <a:gd name="connsiteY1" fmla="*/ 707231 h 840978"/>
                      <a:gd name="connsiteX2" fmla="*/ 355997 w 625872"/>
                      <a:gd name="connsiteY2" fmla="*/ 823912 h 840978"/>
                      <a:gd name="connsiteX3" fmla="*/ 65484 w 625872"/>
                      <a:gd name="connsiteY3" fmla="*/ 809625 h 840978"/>
                      <a:gd name="connsiteX4" fmla="*/ 15478 w 625872"/>
                      <a:gd name="connsiteY4" fmla="*/ 671512 h 840978"/>
                      <a:gd name="connsiteX5" fmla="*/ 158353 w 625872"/>
                      <a:gd name="connsiteY5" fmla="*/ 540543 h 840978"/>
                      <a:gd name="connsiteX6" fmla="*/ 398859 w 625872"/>
                      <a:gd name="connsiteY6" fmla="*/ 576262 h 840978"/>
                      <a:gd name="connsiteX7" fmla="*/ 408384 w 625872"/>
                      <a:gd name="connsiteY7" fmla="*/ 554831 h 840978"/>
                      <a:gd name="connsiteX8" fmla="*/ 403622 w 625872"/>
                      <a:gd name="connsiteY8" fmla="*/ 0 h 840978"/>
                      <a:gd name="connsiteX0" fmla="*/ 589359 w 625872"/>
                      <a:gd name="connsiteY0" fmla="*/ 40481 h 840978"/>
                      <a:gd name="connsiteX1" fmla="*/ 586978 w 625872"/>
                      <a:gd name="connsiteY1" fmla="*/ 707231 h 840978"/>
                      <a:gd name="connsiteX2" fmla="*/ 355997 w 625872"/>
                      <a:gd name="connsiteY2" fmla="*/ 823912 h 840978"/>
                      <a:gd name="connsiteX3" fmla="*/ 65484 w 625872"/>
                      <a:gd name="connsiteY3" fmla="*/ 809625 h 840978"/>
                      <a:gd name="connsiteX4" fmla="*/ 15478 w 625872"/>
                      <a:gd name="connsiteY4" fmla="*/ 671512 h 840978"/>
                      <a:gd name="connsiteX5" fmla="*/ 158353 w 625872"/>
                      <a:gd name="connsiteY5" fmla="*/ 540543 h 840978"/>
                      <a:gd name="connsiteX6" fmla="*/ 386581 w 625872"/>
                      <a:gd name="connsiteY6" fmla="*/ 600620 h 840978"/>
                      <a:gd name="connsiteX7" fmla="*/ 408384 w 625872"/>
                      <a:gd name="connsiteY7" fmla="*/ 554831 h 840978"/>
                      <a:gd name="connsiteX8" fmla="*/ 403622 w 625872"/>
                      <a:gd name="connsiteY8" fmla="*/ 0 h 840978"/>
                      <a:gd name="connsiteX0" fmla="*/ 589359 w 629778"/>
                      <a:gd name="connsiteY0" fmla="*/ 40481 h 867296"/>
                      <a:gd name="connsiteX1" fmla="*/ 586978 w 629778"/>
                      <a:gd name="connsiteY1" fmla="*/ 707231 h 867296"/>
                      <a:gd name="connsiteX2" fmla="*/ 332557 w 629778"/>
                      <a:gd name="connsiteY2" fmla="*/ 850230 h 867296"/>
                      <a:gd name="connsiteX3" fmla="*/ 65484 w 629778"/>
                      <a:gd name="connsiteY3" fmla="*/ 809625 h 867296"/>
                      <a:gd name="connsiteX4" fmla="*/ 15478 w 629778"/>
                      <a:gd name="connsiteY4" fmla="*/ 671512 h 867296"/>
                      <a:gd name="connsiteX5" fmla="*/ 158353 w 629778"/>
                      <a:gd name="connsiteY5" fmla="*/ 540543 h 867296"/>
                      <a:gd name="connsiteX6" fmla="*/ 386581 w 629778"/>
                      <a:gd name="connsiteY6" fmla="*/ 600620 h 867296"/>
                      <a:gd name="connsiteX7" fmla="*/ 408384 w 629778"/>
                      <a:gd name="connsiteY7" fmla="*/ 554831 h 867296"/>
                      <a:gd name="connsiteX8" fmla="*/ 403622 w 629778"/>
                      <a:gd name="connsiteY8" fmla="*/ 0 h 867296"/>
                      <a:gd name="connsiteX0" fmla="*/ 589359 w 629778"/>
                      <a:gd name="connsiteY0" fmla="*/ 40481 h 867296"/>
                      <a:gd name="connsiteX1" fmla="*/ 586978 w 629778"/>
                      <a:gd name="connsiteY1" fmla="*/ 707231 h 867296"/>
                      <a:gd name="connsiteX2" fmla="*/ 332557 w 629778"/>
                      <a:gd name="connsiteY2" fmla="*/ 850230 h 867296"/>
                      <a:gd name="connsiteX3" fmla="*/ 65484 w 629778"/>
                      <a:gd name="connsiteY3" fmla="*/ 809625 h 867296"/>
                      <a:gd name="connsiteX4" fmla="*/ 15478 w 629778"/>
                      <a:gd name="connsiteY4" fmla="*/ 671512 h 867296"/>
                      <a:gd name="connsiteX5" fmla="*/ 158353 w 629778"/>
                      <a:gd name="connsiteY5" fmla="*/ 540543 h 867296"/>
                      <a:gd name="connsiteX6" fmla="*/ 386581 w 629778"/>
                      <a:gd name="connsiteY6" fmla="*/ 600620 h 867296"/>
                      <a:gd name="connsiteX7" fmla="*/ 408384 w 629778"/>
                      <a:gd name="connsiteY7" fmla="*/ 554831 h 867296"/>
                      <a:gd name="connsiteX8" fmla="*/ 403622 w 629778"/>
                      <a:gd name="connsiteY8" fmla="*/ 0 h 867296"/>
                      <a:gd name="connsiteX0" fmla="*/ 589359 w 629778"/>
                      <a:gd name="connsiteY0" fmla="*/ 40481 h 852338"/>
                      <a:gd name="connsiteX1" fmla="*/ 586978 w 629778"/>
                      <a:gd name="connsiteY1" fmla="*/ 707231 h 852338"/>
                      <a:gd name="connsiteX2" fmla="*/ 332557 w 629778"/>
                      <a:gd name="connsiteY2" fmla="*/ 850230 h 852338"/>
                      <a:gd name="connsiteX3" fmla="*/ 65484 w 629778"/>
                      <a:gd name="connsiteY3" fmla="*/ 809625 h 852338"/>
                      <a:gd name="connsiteX4" fmla="*/ 15478 w 629778"/>
                      <a:gd name="connsiteY4" fmla="*/ 671512 h 852338"/>
                      <a:gd name="connsiteX5" fmla="*/ 158353 w 629778"/>
                      <a:gd name="connsiteY5" fmla="*/ 540543 h 852338"/>
                      <a:gd name="connsiteX6" fmla="*/ 386581 w 629778"/>
                      <a:gd name="connsiteY6" fmla="*/ 600620 h 852338"/>
                      <a:gd name="connsiteX7" fmla="*/ 408384 w 629778"/>
                      <a:gd name="connsiteY7" fmla="*/ 554831 h 852338"/>
                      <a:gd name="connsiteX8" fmla="*/ 403622 w 629778"/>
                      <a:gd name="connsiteY8" fmla="*/ 0 h 852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9778" h="852338">
                        <a:moveTo>
                          <a:pt x="589359" y="40481"/>
                        </a:moveTo>
                        <a:cubicBezTo>
                          <a:pt x="607615" y="308570"/>
                          <a:pt x="629778" y="572273"/>
                          <a:pt x="586978" y="707231"/>
                        </a:cubicBezTo>
                        <a:cubicBezTo>
                          <a:pt x="544178" y="842189"/>
                          <a:pt x="393081" y="852338"/>
                          <a:pt x="332557" y="850230"/>
                        </a:cubicBezTo>
                        <a:cubicBezTo>
                          <a:pt x="247154" y="847800"/>
                          <a:pt x="118330" y="839411"/>
                          <a:pt x="65484" y="809625"/>
                        </a:cubicBezTo>
                        <a:cubicBezTo>
                          <a:pt x="12638" y="779839"/>
                          <a:pt x="0" y="716359"/>
                          <a:pt x="15478" y="671512"/>
                        </a:cubicBezTo>
                        <a:cubicBezTo>
                          <a:pt x="30956" y="626665"/>
                          <a:pt x="96503" y="552358"/>
                          <a:pt x="158353" y="540543"/>
                        </a:cubicBezTo>
                        <a:cubicBezTo>
                          <a:pt x="220203" y="528728"/>
                          <a:pt x="344909" y="598239"/>
                          <a:pt x="386581" y="600620"/>
                        </a:cubicBezTo>
                        <a:cubicBezTo>
                          <a:pt x="428253" y="603001"/>
                          <a:pt x="405544" y="654934"/>
                          <a:pt x="408384" y="554831"/>
                        </a:cubicBezTo>
                        <a:cubicBezTo>
                          <a:pt x="411224" y="454728"/>
                          <a:pt x="406400" y="229393"/>
                          <a:pt x="403622" y="0"/>
                        </a:cubicBezTo>
                      </a:path>
                    </a:pathLst>
                  </a:custGeom>
                  <a:solidFill>
                    <a:srgbClr val="0033CC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63" name="Freeform 62"/>
                  <p:cNvSpPr/>
                  <p:nvPr/>
                </p:nvSpPr>
                <p:spPr>
                  <a:xfrm>
                    <a:off x="6733628" y="5252914"/>
                    <a:ext cx="599430" cy="840382"/>
                  </a:xfrm>
                  <a:custGeom>
                    <a:avLst/>
                    <a:gdLst>
                      <a:gd name="connsiteX0" fmla="*/ 589359 w 625872"/>
                      <a:gd name="connsiteY0" fmla="*/ 40481 h 840978"/>
                      <a:gd name="connsiteX1" fmla="*/ 586978 w 625872"/>
                      <a:gd name="connsiteY1" fmla="*/ 707231 h 840978"/>
                      <a:gd name="connsiteX2" fmla="*/ 355997 w 625872"/>
                      <a:gd name="connsiteY2" fmla="*/ 823912 h 840978"/>
                      <a:gd name="connsiteX3" fmla="*/ 65484 w 625872"/>
                      <a:gd name="connsiteY3" fmla="*/ 809625 h 840978"/>
                      <a:gd name="connsiteX4" fmla="*/ 15478 w 625872"/>
                      <a:gd name="connsiteY4" fmla="*/ 671512 h 840978"/>
                      <a:gd name="connsiteX5" fmla="*/ 158353 w 625872"/>
                      <a:gd name="connsiteY5" fmla="*/ 540543 h 840978"/>
                      <a:gd name="connsiteX6" fmla="*/ 398859 w 625872"/>
                      <a:gd name="connsiteY6" fmla="*/ 576262 h 840978"/>
                      <a:gd name="connsiteX7" fmla="*/ 408384 w 625872"/>
                      <a:gd name="connsiteY7" fmla="*/ 554831 h 840978"/>
                      <a:gd name="connsiteX8" fmla="*/ 403622 w 625872"/>
                      <a:gd name="connsiteY8" fmla="*/ 0 h 840978"/>
                      <a:gd name="connsiteX0" fmla="*/ 589359 w 625872"/>
                      <a:gd name="connsiteY0" fmla="*/ 40481 h 840978"/>
                      <a:gd name="connsiteX1" fmla="*/ 586978 w 625872"/>
                      <a:gd name="connsiteY1" fmla="*/ 707231 h 840978"/>
                      <a:gd name="connsiteX2" fmla="*/ 355997 w 625872"/>
                      <a:gd name="connsiteY2" fmla="*/ 823912 h 840978"/>
                      <a:gd name="connsiteX3" fmla="*/ 65484 w 625872"/>
                      <a:gd name="connsiteY3" fmla="*/ 809625 h 840978"/>
                      <a:gd name="connsiteX4" fmla="*/ 15478 w 625872"/>
                      <a:gd name="connsiteY4" fmla="*/ 671512 h 840978"/>
                      <a:gd name="connsiteX5" fmla="*/ 158353 w 625872"/>
                      <a:gd name="connsiteY5" fmla="*/ 540543 h 840978"/>
                      <a:gd name="connsiteX6" fmla="*/ 386581 w 625872"/>
                      <a:gd name="connsiteY6" fmla="*/ 600620 h 840978"/>
                      <a:gd name="connsiteX7" fmla="*/ 408384 w 625872"/>
                      <a:gd name="connsiteY7" fmla="*/ 554831 h 840978"/>
                      <a:gd name="connsiteX8" fmla="*/ 403622 w 625872"/>
                      <a:gd name="connsiteY8" fmla="*/ 0 h 840978"/>
                      <a:gd name="connsiteX0" fmla="*/ 589359 w 629778"/>
                      <a:gd name="connsiteY0" fmla="*/ 40481 h 867296"/>
                      <a:gd name="connsiteX1" fmla="*/ 586978 w 629778"/>
                      <a:gd name="connsiteY1" fmla="*/ 707231 h 867296"/>
                      <a:gd name="connsiteX2" fmla="*/ 332557 w 629778"/>
                      <a:gd name="connsiteY2" fmla="*/ 850230 h 867296"/>
                      <a:gd name="connsiteX3" fmla="*/ 65484 w 629778"/>
                      <a:gd name="connsiteY3" fmla="*/ 809625 h 867296"/>
                      <a:gd name="connsiteX4" fmla="*/ 15478 w 629778"/>
                      <a:gd name="connsiteY4" fmla="*/ 671512 h 867296"/>
                      <a:gd name="connsiteX5" fmla="*/ 158353 w 629778"/>
                      <a:gd name="connsiteY5" fmla="*/ 540543 h 867296"/>
                      <a:gd name="connsiteX6" fmla="*/ 386581 w 629778"/>
                      <a:gd name="connsiteY6" fmla="*/ 600620 h 867296"/>
                      <a:gd name="connsiteX7" fmla="*/ 408384 w 629778"/>
                      <a:gd name="connsiteY7" fmla="*/ 554831 h 867296"/>
                      <a:gd name="connsiteX8" fmla="*/ 403622 w 629778"/>
                      <a:gd name="connsiteY8" fmla="*/ 0 h 867296"/>
                      <a:gd name="connsiteX0" fmla="*/ 589359 w 629778"/>
                      <a:gd name="connsiteY0" fmla="*/ 40481 h 867296"/>
                      <a:gd name="connsiteX1" fmla="*/ 586978 w 629778"/>
                      <a:gd name="connsiteY1" fmla="*/ 707231 h 867296"/>
                      <a:gd name="connsiteX2" fmla="*/ 332557 w 629778"/>
                      <a:gd name="connsiteY2" fmla="*/ 850230 h 867296"/>
                      <a:gd name="connsiteX3" fmla="*/ 65484 w 629778"/>
                      <a:gd name="connsiteY3" fmla="*/ 809625 h 867296"/>
                      <a:gd name="connsiteX4" fmla="*/ 15478 w 629778"/>
                      <a:gd name="connsiteY4" fmla="*/ 671512 h 867296"/>
                      <a:gd name="connsiteX5" fmla="*/ 158353 w 629778"/>
                      <a:gd name="connsiteY5" fmla="*/ 540543 h 867296"/>
                      <a:gd name="connsiteX6" fmla="*/ 386581 w 629778"/>
                      <a:gd name="connsiteY6" fmla="*/ 600620 h 867296"/>
                      <a:gd name="connsiteX7" fmla="*/ 408384 w 629778"/>
                      <a:gd name="connsiteY7" fmla="*/ 554831 h 867296"/>
                      <a:gd name="connsiteX8" fmla="*/ 403622 w 629778"/>
                      <a:gd name="connsiteY8" fmla="*/ 0 h 867296"/>
                      <a:gd name="connsiteX0" fmla="*/ 589359 w 629778"/>
                      <a:gd name="connsiteY0" fmla="*/ 40481 h 852338"/>
                      <a:gd name="connsiteX1" fmla="*/ 586978 w 629778"/>
                      <a:gd name="connsiteY1" fmla="*/ 707231 h 852338"/>
                      <a:gd name="connsiteX2" fmla="*/ 332557 w 629778"/>
                      <a:gd name="connsiteY2" fmla="*/ 850230 h 852338"/>
                      <a:gd name="connsiteX3" fmla="*/ 65484 w 629778"/>
                      <a:gd name="connsiteY3" fmla="*/ 809625 h 852338"/>
                      <a:gd name="connsiteX4" fmla="*/ 15478 w 629778"/>
                      <a:gd name="connsiteY4" fmla="*/ 671512 h 852338"/>
                      <a:gd name="connsiteX5" fmla="*/ 158353 w 629778"/>
                      <a:gd name="connsiteY5" fmla="*/ 540543 h 852338"/>
                      <a:gd name="connsiteX6" fmla="*/ 386581 w 629778"/>
                      <a:gd name="connsiteY6" fmla="*/ 600620 h 852338"/>
                      <a:gd name="connsiteX7" fmla="*/ 408384 w 629778"/>
                      <a:gd name="connsiteY7" fmla="*/ 554831 h 852338"/>
                      <a:gd name="connsiteX8" fmla="*/ 403622 w 629778"/>
                      <a:gd name="connsiteY8" fmla="*/ 0 h 852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9778" h="852338">
                        <a:moveTo>
                          <a:pt x="589359" y="40481"/>
                        </a:moveTo>
                        <a:cubicBezTo>
                          <a:pt x="607615" y="308570"/>
                          <a:pt x="629778" y="572273"/>
                          <a:pt x="586978" y="707231"/>
                        </a:cubicBezTo>
                        <a:cubicBezTo>
                          <a:pt x="544178" y="842189"/>
                          <a:pt x="393081" y="852338"/>
                          <a:pt x="332557" y="850230"/>
                        </a:cubicBezTo>
                        <a:cubicBezTo>
                          <a:pt x="247154" y="847800"/>
                          <a:pt x="118330" y="839411"/>
                          <a:pt x="65484" y="809625"/>
                        </a:cubicBezTo>
                        <a:cubicBezTo>
                          <a:pt x="12638" y="779839"/>
                          <a:pt x="0" y="716359"/>
                          <a:pt x="15478" y="671512"/>
                        </a:cubicBezTo>
                        <a:cubicBezTo>
                          <a:pt x="30956" y="626665"/>
                          <a:pt x="96503" y="552358"/>
                          <a:pt x="158353" y="540543"/>
                        </a:cubicBezTo>
                        <a:cubicBezTo>
                          <a:pt x="220203" y="528728"/>
                          <a:pt x="344909" y="598239"/>
                          <a:pt x="386581" y="600620"/>
                        </a:cubicBezTo>
                        <a:cubicBezTo>
                          <a:pt x="428253" y="603001"/>
                          <a:pt x="405544" y="654934"/>
                          <a:pt x="408384" y="554831"/>
                        </a:cubicBezTo>
                        <a:cubicBezTo>
                          <a:pt x="411224" y="454728"/>
                          <a:pt x="406400" y="229393"/>
                          <a:pt x="403622" y="0"/>
                        </a:cubicBezTo>
                      </a:path>
                    </a:pathLst>
                  </a:custGeom>
                  <a:solidFill>
                    <a:srgbClr val="0033CC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64" name="Group 20"/>
                  <p:cNvGrpSpPr/>
                  <p:nvPr/>
                </p:nvGrpSpPr>
                <p:grpSpPr>
                  <a:xfrm>
                    <a:off x="6521695" y="2989492"/>
                    <a:ext cx="1872108" cy="2504164"/>
                    <a:chOff x="1475656" y="2564904"/>
                    <a:chExt cx="2160240" cy="2808312"/>
                  </a:xfrm>
                </p:grpSpPr>
                <p:sp>
                  <p:nvSpPr>
                    <p:cNvPr id="65" name="Oval 10"/>
                    <p:cNvSpPr/>
                    <p:nvPr/>
                  </p:nvSpPr>
                  <p:spPr>
                    <a:xfrm>
                      <a:off x="1475656" y="2564904"/>
                      <a:ext cx="2160240" cy="2808312"/>
                    </a:xfrm>
                    <a:prstGeom prst="ellipse">
                      <a:avLst/>
                    </a:prstGeom>
                    <a:solidFill>
                      <a:srgbClr val="0033CC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66" name="Freeform 6"/>
                    <p:cNvSpPr/>
                    <p:nvPr/>
                  </p:nvSpPr>
                  <p:spPr>
                    <a:xfrm>
                      <a:off x="1979712" y="2996952"/>
                      <a:ext cx="1107584" cy="154547"/>
                    </a:xfrm>
                    <a:custGeom>
                      <a:avLst/>
                      <a:gdLst>
                        <a:gd name="connsiteX0" fmla="*/ 0 w 1107584"/>
                        <a:gd name="connsiteY0" fmla="*/ 154547 h 154547"/>
                        <a:gd name="connsiteX1" fmla="*/ 103031 w 1107584"/>
                        <a:gd name="connsiteY1" fmla="*/ 12879 h 154547"/>
                        <a:gd name="connsiteX2" fmla="*/ 244699 w 1107584"/>
                        <a:gd name="connsiteY2" fmla="*/ 154547 h 154547"/>
                        <a:gd name="connsiteX3" fmla="*/ 386367 w 1107584"/>
                        <a:gd name="connsiteY3" fmla="*/ 12879 h 154547"/>
                        <a:gd name="connsiteX4" fmla="*/ 515155 w 1107584"/>
                        <a:gd name="connsiteY4" fmla="*/ 141668 h 154547"/>
                        <a:gd name="connsiteX5" fmla="*/ 669702 w 1107584"/>
                        <a:gd name="connsiteY5" fmla="*/ 38637 h 154547"/>
                        <a:gd name="connsiteX6" fmla="*/ 837127 w 1107584"/>
                        <a:gd name="connsiteY6" fmla="*/ 115910 h 154547"/>
                        <a:gd name="connsiteX7" fmla="*/ 978795 w 1107584"/>
                        <a:gd name="connsiteY7" fmla="*/ 0 h 154547"/>
                        <a:gd name="connsiteX8" fmla="*/ 1107584 w 1107584"/>
                        <a:gd name="connsiteY8" fmla="*/ 115910 h 154547"/>
                        <a:gd name="connsiteX9" fmla="*/ 1107584 w 1107584"/>
                        <a:gd name="connsiteY9" fmla="*/ 115910 h 1545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107584" h="154547">
                          <a:moveTo>
                            <a:pt x="0" y="154547"/>
                          </a:moveTo>
                          <a:cubicBezTo>
                            <a:pt x="31124" y="83713"/>
                            <a:pt x="62248" y="12879"/>
                            <a:pt x="103031" y="12879"/>
                          </a:cubicBezTo>
                          <a:cubicBezTo>
                            <a:pt x="143814" y="12879"/>
                            <a:pt x="197476" y="154547"/>
                            <a:pt x="244699" y="154547"/>
                          </a:cubicBezTo>
                          <a:cubicBezTo>
                            <a:pt x="291922" y="154547"/>
                            <a:pt x="341291" y="15026"/>
                            <a:pt x="386367" y="12879"/>
                          </a:cubicBezTo>
                          <a:cubicBezTo>
                            <a:pt x="431443" y="10733"/>
                            <a:pt x="467933" y="137375"/>
                            <a:pt x="515155" y="141668"/>
                          </a:cubicBezTo>
                          <a:cubicBezTo>
                            <a:pt x="562378" y="145961"/>
                            <a:pt x="616040" y="42930"/>
                            <a:pt x="669702" y="38637"/>
                          </a:cubicBezTo>
                          <a:cubicBezTo>
                            <a:pt x="723364" y="34344"/>
                            <a:pt x="785612" y="122350"/>
                            <a:pt x="837127" y="115910"/>
                          </a:cubicBezTo>
                          <a:cubicBezTo>
                            <a:pt x="888643" y="109471"/>
                            <a:pt x="933719" y="0"/>
                            <a:pt x="978795" y="0"/>
                          </a:cubicBezTo>
                          <a:cubicBezTo>
                            <a:pt x="1023871" y="0"/>
                            <a:pt x="1107584" y="115910"/>
                            <a:pt x="1107584" y="115910"/>
                          </a:cubicBezTo>
                          <a:lnTo>
                            <a:pt x="1107584" y="115910"/>
                          </a:lnTo>
                        </a:path>
                      </a:pathLst>
                    </a:cu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67" name="Freeform 7"/>
                    <p:cNvSpPr/>
                    <p:nvPr/>
                  </p:nvSpPr>
                  <p:spPr>
                    <a:xfrm>
                      <a:off x="1979712" y="2852936"/>
                      <a:ext cx="1107584" cy="154547"/>
                    </a:xfrm>
                    <a:custGeom>
                      <a:avLst/>
                      <a:gdLst>
                        <a:gd name="connsiteX0" fmla="*/ 0 w 1107584"/>
                        <a:gd name="connsiteY0" fmla="*/ 154547 h 154547"/>
                        <a:gd name="connsiteX1" fmla="*/ 103031 w 1107584"/>
                        <a:gd name="connsiteY1" fmla="*/ 12879 h 154547"/>
                        <a:gd name="connsiteX2" fmla="*/ 244699 w 1107584"/>
                        <a:gd name="connsiteY2" fmla="*/ 154547 h 154547"/>
                        <a:gd name="connsiteX3" fmla="*/ 386367 w 1107584"/>
                        <a:gd name="connsiteY3" fmla="*/ 12879 h 154547"/>
                        <a:gd name="connsiteX4" fmla="*/ 515155 w 1107584"/>
                        <a:gd name="connsiteY4" fmla="*/ 141668 h 154547"/>
                        <a:gd name="connsiteX5" fmla="*/ 669702 w 1107584"/>
                        <a:gd name="connsiteY5" fmla="*/ 38637 h 154547"/>
                        <a:gd name="connsiteX6" fmla="*/ 837127 w 1107584"/>
                        <a:gd name="connsiteY6" fmla="*/ 115910 h 154547"/>
                        <a:gd name="connsiteX7" fmla="*/ 978795 w 1107584"/>
                        <a:gd name="connsiteY7" fmla="*/ 0 h 154547"/>
                        <a:gd name="connsiteX8" fmla="*/ 1107584 w 1107584"/>
                        <a:gd name="connsiteY8" fmla="*/ 115910 h 154547"/>
                        <a:gd name="connsiteX9" fmla="*/ 1107584 w 1107584"/>
                        <a:gd name="connsiteY9" fmla="*/ 115910 h 1545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107584" h="154547">
                          <a:moveTo>
                            <a:pt x="0" y="154547"/>
                          </a:moveTo>
                          <a:cubicBezTo>
                            <a:pt x="31124" y="83713"/>
                            <a:pt x="62248" y="12879"/>
                            <a:pt x="103031" y="12879"/>
                          </a:cubicBezTo>
                          <a:cubicBezTo>
                            <a:pt x="143814" y="12879"/>
                            <a:pt x="197476" y="154547"/>
                            <a:pt x="244699" y="154547"/>
                          </a:cubicBezTo>
                          <a:cubicBezTo>
                            <a:pt x="291922" y="154547"/>
                            <a:pt x="341291" y="15026"/>
                            <a:pt x="386367" y="12879"/>
                          </a:cubicBezTo>
                          <a:cubicBezTo>
                            <a:pt x="431443" y="10733"/>
                            <a:pt x="467933" y="137375"/>
                            <a:pt x="515155" y="141668"/>
                          </a:cubicBezTo>
                          <a:cubicBezTo>
                            <a:pt x="562378" y="145961"/>
                            <a:pt x="616040" y="42930"/>
                            <a:pt x="669702" y="38637"/>
                          </a:cubicBezTo>
                          <a:cubicBezTo>
                            <a:pt x="723364" y="34344"/>
                            <a:pt x="785612" y="122350"/>
                            <a:pt x="837127" y="115910"/>
                          </a:cubicBezTo>
                          <a:cubicBezTo>
                            <a:pt x="888643" y="109471"/>
                            <a:pt x="933719" y="0"/>
                            <a:pt x="978795" y="0"/>
                          </a:cubicBezTo>
                          <a:cubicBezTo>
                            <a:pt x="1023871" y="0"/>
                            <a:pt x="1107584" y="115910"/>
                            <a:pt x="1107584" y="115910"/>
                          </a:cubicBezTo>
                          <a:lnTo>
                            <a:pt x="1107584" y="115910"/>
                          </a:lnTo>
                        </a:path>
                      </a:pathLst>
                    </a:cu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68" name="Freeform 8"/>
                    <p:cNvSpPr/>
                    <p:nvPr/>
                  </p:nvSpPr>
                  <p:spPr>
                    <a:xfrm>
                      <a:off x="1979712" y="2708920"/>
                      <a:ext cx="1107584" cy="154547"/>
                    </a:xfrm>
                    <a:custGeom>
                      <a:avLst/>
                      <a:gdLst>
                        <a:gd name="connsiteX0" fmla="*/ 0 w 1107584"/>
                        <a:gd name="connsiteY0" fmla="*/ 154547 h 154547"/>
                        <a:gd name="connsiteX1" fmla="*/ 103031 w 1107584"/>
                        <a:gd name="connsiteY1" fmla="*/ 12879 h 154547"/>
                        <a:gd name="connsiteX2" fmla="*/ 244699 w 1107584"/>
                        <a:gd name="connsiteY2" fmla="*/ 154547 h 154547"/>
                        <a:gd name="connsiteX3" fmla="*/ 386367 w 1107584"/>
                        <a:gd name="connsiteY3" fmla="*/ 12879 h 154547"/>
                        <a:gd name="connsiteX4" fmla="*/ 515155 w 1107584"/>
                        <a:gd name="connsiteY4" fmla="*/ 141668 h 154547"/>
                        <a:gd name="connsiteX5" fmla="*/ 669702 w 1107584"/>
                        <a:gd name="connsiteY5" fmla="*/ 38637 h 154547"/>
                        <a:gd name="connsiteX6" fmla="*/ 837127 w 1107584"/>
                        <a:gd name="connsiteY6" fmla="*/ 115910 h 154547"/>
                        <a:gd name="connsiteX7" fmla="*/ 978795 w 1107584"/>
                        <a:gd name="connsiteY7" fmla="*/ 0 h 154547"/>
                        <a:gd name="connsiteX8" fmla="*/ 1107584 w 1107584"/>
                        <a:gd name="connsiteY8" fmla="*/ 115910 h 154547"/>
                        <a:gd name="connsiteX9" fmla="*/ 1107584 w 1107584"/>
                        <a:gd name="connsiteY9" fmla="*/ 115910 h 1545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107584" h="154547">
                          <a:moveTo>
                            <a:pt x="0" y="154547"/>
                          </a:moveTo>
                          <a:cubicBezTo>
                            <a:pt x="31124" y="83713"/>
                            <a:pt x="62248" y="12879"/>
                            <a:pt x="103031" y="12879"/>
                          </a:cubicBezTo>
                          <a:cubicBezTo>
                            <a:pt x="143814" y="12879"/>
                            <a:pt x="197476" y="154547"/>
                            <a:pt x="244699" y="154547"/>
                          </a:cubicBezTo>
                          <a:cubicBezTo>
                            <a:pt x="291922" y="154547"/>
                            <a:pt x="341291" y="15026"/>
                            <a:pt x="386367" y="12879"/>
                          </a:cubicBezTo>
                          <a:cubicBezTo>
                            <a:pt x="431443" y="10733"/>
                            <a:pt x="467933" y="137375"/>
                            <a:pt x="515155" y="141668"/>
                          </a:cubicBezTo>
                          <a:cubicBezTo>
                            <a:pt x="562378" y="145961"/>
                            <a:pt x="616040" y="42930"/>
                            <a:pt x="669702" y="38637"/>
                          </a:cubicBezTo>
                          <a:cubicBezTo>
                            <a:pt x="723364" y="34344"/>
                            <a:pt x="785612" y="122350"/>
                            <a:pt x="837127" y="115910"/>
                          </a:cubicBezTo>
                          <a:cubicBezTo>
                            <a:pt x="888643" y="109471"/>
                            <a:pt x="933719" y="0"/>
                            <a:pt x="978795" y="0"/>
                          </a:cubicBezTo>
                          <a:cubicBezTo>
                            <a:pt x="1023871" y="0"/>
                            <a:pt x="1107584" y="115910"/>
                            <a:pt x="1107584" y="115910"/>
                          </a:cubicBezTo>
                          <a:lnTo>
                            <a:pt x="1107584" y="115910"/>
                          </a:lnTo>
                        </a:path>
                      </a:pathLst>
                    </a:cu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</p:grpSp>
            <p:sp>
              <p:nvSpPr>
                <p:cNvPr id="57" name="Chord 56"/>
                <p:cNvSpPr/>
                <p:nvPr/>
              </p:nvSpPr>
              <p:spPr>
                <a:xfrm>
                  <a:off x="7200707" y="4051139"/>
                  <a:ext cx="488567" cy="331521"/>
                </a:xfrm>
                <a:prstGeom prst="chord">
                  <a:avLst>
                    <a:gd name="adj1" fmla="val 5430208"/>
                    <a:gd name="adj2" fmla="val 5345722"/>
                  </a:avLst>
                </a:prstGeom>
                <a:solidFill>
                  <a:srgbClr val="FF0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58" name="Group 12"/>
                <p:cNvGrpSpPr/>
                <p:nvPr/>
              </p:nvGrpSpPr>
              <p:grpSpPr>
                <a:xfrm>
                  <a:off x="7219865" y="3676877"/>
                  <a:ext cx="452123" cy="248642"/>
                  <a:chOff x="6739030" y="3610677"/>
                  <a:chExt cx="451036" cy="248044"/>
                </a:xfrm>
              </p:grpSpPr>
              <p:sp>
                <p:nvSpPr>
                  <p:cNvPr id="60" name="Oval 59"/>
                  <p:cNvSpPr/>
                  <p:nvPr/>
                </p:nvSpPr>
                <p:spPr>
                  <a:xfrm rot="190219">
                    <a:off x="7099070" y="3610677"/>
                    <a:ext cx="90996" cy="248044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61" name="Oval 60"/>
                  <p:cNvSpPr/>
                  <p:nvPr/>
                </p:nvSpPr>
                <p:spPr>
                  <a:xfrm rot="190219">
                    <a:off x="6739030" y="3610677"/>
                    <a:ext cx="90996" cy="248044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</p:grpSp>
            <p:sp>
              <p:nvSpPr>
                <p:cNvPr id="59" name="Arc 58"/>
                <p:cNvSpPr/>
                <p:nvPr/>
              </p:nvSpPr>
              <p:spPr>
                <a:xfrm>
                  <a:off x="6877991" y="4649667"/>
                  <a:ext cx="1154904" cy="866178"/>
                </a:xfrm>
                <a:prstGeom prst="arc">
                  <a:avLst>
                    <a:gd name="adj1" fmla="val 13520168"/>
                    <a:gd name="adj2" fmla="val 19023606"/>
                  </a:avLst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grpSp>
          <p:nvGrpSpPr>
            <p:cNvPr id="48" name="Group 167"/>
            <p:cNvGrpSpPr/>
            <p:nvPr/>
          </p:nvGrpSpPr>
          <p:grpSpPr>
            <a:xfrm>
              <a:off x="6516216" y="1844824"/>
              <a:ext cx="351312" cy="1154311"/>
              <a:chOff x="1115616" y="3429000"/>
              <a:chExt cx="504056" cy="1656184"/>
            </a:xfrm>
          </p:grpSpPr>
          <p:sp>
            <p:nvSpPr>
              <p:cNvPr id="49" name="Isosceles Triangle 48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0" name="Chord 49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1" name="Chord 50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750670"/>
                  <a:gd name="adj2" fmla="val 8084417"/>
                </a:avLst>
              </a:prstGeom>
              <a:solidFill>
                <a:srgbClr val="FFFF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2" name="Rectangle 51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79" name="Group 34"/>
          <p:cNvGrpSpPr/>
          <p:nvPr/>
        </p:nvGrpSpPr>
        <p:grpSpPr>
          <a:xfrm>
            <a:off x="8222591" y="2425735"/>
            <a:ext cx="297023" cy="173261"/>
            <a:chOff x="1682342" y="3264392"/>
            <a:chExt cx="383633" cy="223783"/>
          </a:xfrm>
        </p:grpSpPr>
        <p:sp>
          <p:nvSpPr>
            <p:cNvPr id="81" name="Oval 80"/>
            <p:cNvSpPr/>
            <p:nvPr/>
          </p:nvSpPr>
          <p:spPr>
            <a:xfrm>
              <a:off x="1986922" y="3264392"/>
              <a:ext cx="79053" cy="22378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2" name="Oval 9"/>
            <p:cNvSpPr/>
            <p:nvPr/>
          </p:nvSpPr>
          <p:spPr>
            <a:xfrm>
              <a:off x="1682342" y="3264392"/>
              <a:ext cx="79053" cy="22378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2652225" y="1265390"/>
            <a:ext cx="1291428" cy="2964752"/>
            <a:chOff x="2652225" y="1265390"/>
            <a:chExt cx="1291428" cy="2964752"/>
          </a:xfrm>
        </p:grpSpPr>
        <p:grpSp>
          <p:nvGrpSpPr>
            <p:cNvPr id="37" name="Group 13"/>
            <p:cNvGrpSpPr/>
            <p:nvPr/>
          </p:nvGrpSpPr>
          <p:grpSpPr>
            <a:xfrm flipH="1">
              <a:off x="2652225" y="1265390"/>
              <a:ext cx="942059" cy="2964752"/>
              <a:chOff x="6156176" y="1970838"/>
              <a:chExt cx="1229019" cy="3615268"/>
            </a:xfrm>
          </p:grpSpPr>
          <p:sp>
            <p:nvSpPr>
              <p:cNvPr id="42" name="Freeform 41"/>
              <p:cNvSpPr/>
              <p:nvPr/>
            </p:nvSpPr>
            <p:spPr>
              <a:xfrm flipH="1">
                <a:off x="6804248" y="4725144"/>
                <a:ext cx="580947" cy="860962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FF66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3" name="Freeform 42"/>
              <p:cNvSpPr/>
              <p:nvPr/>
            </p:nvSpPr>
            <p:spPr>
              <a:xfrm>
                <a:off x="6156176" y="4725144"/>
                <a:ext cx="504056" cy="860962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FF66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4" name="Rounded Rectangle 43"/>
              <p:cNvSpPr/>
              <p:nvPr/>
            </p:nvSpPr>
            <p:spPr>
              <a:xfrm>
                <a:off x="6300192" y="1970838"/>
                <a:ext cx="864096" cy="2916324"/>
              </a:xfrm>
              <a:prstGeom prst="roundRect">
                <a:avLst>
                  <a:gd name="adj" fmla="val 50000"/>
                </a:avLst>
              </a:prstGeom>
              <a:solidFill>
                <a:srgbClr val="FFFF66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5" name="Chord 44"/>
              <p:cNvSpPr/>
              <p:nvPr/>
            </p:nvSpPr>
            <p:spPr>
              <a:xfrm>
                <a:off x="6725141" y="2811408"/>
                <a:ext cx="504055" cy="336889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38" name="Arc 37"/>
            <p:cNvSpPr/>
            <p:nvPr/>
          </p:nvSpPr>
          <p:spPr>
            <a:xfrm flipV="1">
              <a:off x="2771800" y="1956233"/>
              <a:ext cx="435440" cy="597025"/>
            </a:xfrm>
            <a:prstGeom prst="arc">
              <a:avLst>
                <a:gd name="adj1" fmla="val 13744736"/>
                <a:gd name="adj2" fmla="val 20618184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9" name="Group 19"/>
            <p:cNvGrpSpPr/>
            <p:nvPr/>
          </p:nvGrpSpPr>
          <p:grpSpPr>
            <a:xfrm>
              <a:off x="2843808" y="1705017"/>
              <a:ext cx="372636" cy="164182"/>
              <a:chOff x="5148064" y="1988840"/>
              <a:chExt cx="427247" cy="18824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5466099" y="1988840"/>
                <a:ext cx="109212" cy="18824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5148064" y="1988840"/>
                <a:ext cx="109212" cy="18824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9" name="Freeform 28"/>
            <p:cNvSpPr/>
            <p:nvPr/>
          </p:nvSpPr>
          <p:spPr>
            <a:xfrm rot="17996599" flipH="1">
              <a:off x="3378849" y="2007018"/>
              <a:ext cx="459877" cy="669731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FF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1" name="Group 138"/>
            <p:cNvGrpSpPr/>
            <p:nvPr/>
          </p:nvGrpSpPr>
          <p:grpSpPr>
            <a:xfrm>
              <a:off x="3563888" y="1678755"/>
              <a:ext cx="313332" cy="1029520"/>
              <a:chOff x="1115616" y="3429000"/>
              <a:chExt cx="504056" cy="1656184"/>
            </a:xfrm>
          </p:grpSpPr>
          <p:sp>
            <p:nvSpPr>
              <p:cNvPr id="32" name="Isosceles Triangle 31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3" name="Chord 32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4" name="Chord 33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9900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88" name="Oval 87"/>
          <p:cNvSpPr/>
          <p:nvPr/>
        </p:nvSpPr>
        <p:spPr>
          <a:xfrm>
            <a:off x="1259632" y="2780928"/>
            <a:ext cx="216024" cy="28803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9" name="Group 30"/>
          <p:cNvGrpSpPr/>
          <p:nvPr/>
        </p:nvGrpSpPr>
        <p:grpSpPr>
          <a:xfrm flipV="1">
            <a:off x="8172400" y="2492896"/>
            <a:ext cx="360040" cy="45719"/>
            <a:chOff x="3347864" y="2492892"/>
            <a:chExt cx="753647" cy="144020"/>
          </a:xfrm>
        </p:grpSpPr>
        <p:cxnSp>
          <p:nvCxnSpPr>
            <p:cNvPr id="90" name="Straight Connector 89"/>
            <p:cNvCxnSpPr/>
            <p:nvPr/>
          </p:nvCxnSpPr>
          <p:spPr>
            <a:xfrm>
              <a:off x="334786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/>
            <p:cNvCxnSpPr/>
            <p:nvPr/>
          </p:nvCxnSpPr>
          <p:spPr>
            <a:xfrm flipV="1">
              <a:off x="3885487" y="2492892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6" name="Group 95"/>
          <p:cNvGrpSpPr/>
          <p:nvPr/>
        </p:nvGrpSpPr>
        <p:grpSpPr>
          <a:xfrm>
            <a:off x="2939219" y="2420888"/>
            <a:ext cx="2743433" cy="3571412"/>
            <a:chOff x="2939219" y="2420888"/>
            <a:chExt cx="2743433" cy="3571412"/>
          </a:xfrm>
        </p:grpSpPr>
        <p:sp>
          <p:nvSpPr>
            <p:cNvPr id="97" name="Freeform 96"/>
            <p:cNvSpPr/>
            <p:nvPr/>
          </p:nvSpPr>
          <p:spPr>
            <a:xfrm rot="6271671">
              <a:off x="3097949" y="3090571"/>
              <a:ext cx="634918" cy="95237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44525 w 777479"/>
                <a:gd name="connsiteY27" fmla="*/ 176166 h 909988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14486 w 777479"/>
                <a:gd name="connsiteY27" fmla="*/ 68283 h 90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09988">
                  <a:moveTo>
                    <a:pt x="237180" y="0"/>
                  </a:moveTo>
                  <a:cubicBezTo>
                    <a:pt x="251269" y="45641"/>
                    <a:pt x="265485" y="248008"/>
                    <a:pt x="239713" y="316660"/>
                  </a:cubicBezTo>
                  <a:cubicBezTo>
                    <a:pt x="213941" y="385312"/>
                    <a:pt x="121841" y="373016"/>
                    <a:pt x="82550" y="411910"/>
                  </a:cubicBezTo>
                  <a:cubicBezTo>
                    <a:pt x="43259" y="450804"/>
                    <a:pt x="0" y="524622"/>
                    <a:pt x="3969" y="550022"/>
                  </a:cubicBezTo>
                  <a:cubicBezTo>
                    <a:pt x="7938" y="575422"/>
                    <a:pt x="64691" y="578994"/>
                    <a:pt x="106363" y="564310"/>
                  </a:cubicBezTo>
                  <a:cubicBezTo>
                    <a:pt x="148035" y="549626"/>
                    <a:pt x="228203" y="476997"/>
                    <a:pt x="254000" y="461916"/>
                  </a:cubicBezTo>
                  <a:cubicBezTo>
                    <a:pt x="279797" y="446835"/>
                    <a:pt x="266303" y="449216"/>
                    <a:pt x="261144" y="473822"/>
                  </a:cubicBezTo>
                  <a:cubicBezTo>
                    <a:pt x="255985" y="498428"/>
                    <a:pt x="233429" y="565897"/>
                    <a:pt x="223044" y="609553"/>
                  </a:cubicBezTo>
                  <a:cubicBezTo>
                    <a:pt x="212659" y="653209"/>
                    <a:pt x="194650" y="699706"/>
                    <a:pt x="198834" y="735760"/>
                  </a:cubicBezTo>
                  <a:cubicBezTo>
                    <a:pt x="203018" y="771814"/>
                    <a:pt x="225339" y="834478"/>
                    <a:pt x="248147" y="825875"/>
                  </a:cubicBezTo>
                  <a:cubicBezTo>
                    <a:pt x="270955" y="817272"/>
                    <a:pt x="315657" y="727735"/>
                    <a:pt x="335682" y="684141"/>
                  </a:cubicBezTo>
                  <a:cubicBezTo>
                    <a:pt x="355707" y="640547"/>
                    <a:pt x="361673" y="573168"/>
                    <a:pt x="368300" y="564309"/>
                  </a:cubicBezTo>
                  <a:cubicBezTo>
                    <a:pt x="374927" y="555450"/>
                    <a:pt x="369888" y="584551"/>
                    <a:pt x="375444" y="630985"/>
                  </a:cubicBezTo>
                  <a:cubicBezTo>
                    <a:pt x="381000" y="677420"/>
                    <a:pt x="388938" y="796482"/>
                    <a:pt x="401638" y="842916"/>
                  </a:cubicBezTo>
                  <a:cubicBezTo>
                    <a:pt x="414338" y="889350"/>
                    <a:pt x="434578" y="909194"/>
                    <a:pt x="451644" y="909591"/>
                  </a:cubicBezTo>
                  <a:cubicBezTo>
                    <a:pt x="468710" y="909988"/>
                    <a:pt x="495301" y="896097"/>
                    <a:pt x="504032" y="845297"/>
                  </a:cubicBezTo>
                  <a:cubicBezTo>
                    <a:pt x="512763" y="794497"/>
                    <a:pt x="500063" y="625824"/>
                    <a:pt x="504032" y="604790"/>
                  </a:cubicBezTo>
                  <a:cubicBezTo>
                    <a:pt x="508001" y="583756"/>
                    <a:pt x="516335" y="683769"/>
                    <a:pt x="527844" y="719091"/>
                  </a:cubicBezTo>
                  <a:cubicBezTo>
                    <a:pt x="539353" y="754413"/>
                    <a:pt x="556816" y="796878"/>
                    <a:pt x="573088" y="816722"/>
                  </a:cubicBezTo>
                  <a:cubicBezTo>
                    <a:pt x="589360" y="836566"/>
                    <a:pt x="610654" y="844073"/>
                    <a:pt x="625475" y="838153"/>
                  </a:cubicBezTo>
                  <a:cubicBezTo>
                    <a:pt x="640296" y="832233"/>
                    <a:pt x="658838" y="810968"/>
                    <a:pt x="662013" y="781202"/>
                  </a:cubicBezTo>
                  <a:cubicBezTo>
                    <a:pt x="665188" y="751436"/>
                    <a:pt x="649424" y="692534"/>
                    <a:pt x="644525" y="659560"/>
                  </a:cubicBezTo>
                  <a:cubicBezTo>
                    <a:pt x="639626" y="626586"/>
                    <a:pt x="620316" y="571057"/>
                    <a:pt x="632619" y="583360"/>
                  </a:cubicBezTo>
                  <a:cubicBezTo>
                    <a:pt x="644922" y="595663"/>
                    <a:pt x="695325" y="711947"/>
                    <a:pt x="718344" y="733378"/>
                  </a:cubicBezTo>
                  <a:cubicBezTo>
                    <a:pt x="741363" y="754809"/>
                    <a:pt x="763985" y="738935"/>
                    <a:pt x="770732" y="711947"/>
                  </a:cubicBezTo>
                  <a:cubicBezTo>
                    <a:pt x="777479" y="684960"/>
                    <a:pt x="775891" y="623444"/>
                    <a:pt x="758825" y="571453"/>
                  </a:cubicBezTo>
                  <a:cubicBezTo>
                    <a:pt x="741759" y="519462"/>
                    <a:pt x="692395" y="483865"/>
                    <a:pt x="668338" y="400003"/>
                  </a:cubicBezTo>
                  <a:cubicBezTo>
                    <a:pt x="644281" y="316141"/>
                    <a:pt x="616867" y="147261"/>
                    <a:pt x="614486" y="68283"/>
                  </a:cubicBezTo>
                </a:path>
              </a:pathLst>
            </a:custGeom>
            <a:solidFill>
              <a:srgbClr val="CCFF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8" name="Freeform 97"/>
            <p:cNvSpPr/>
            <p:nvPr/>
          </p:nvSpPr>
          <p:spPr>
            <a:xfrm flipH="1">
              <a:off x="5206463" y="3770089"/>
              <a:ext cx="476189" cy="1119628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FF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9" name="Group 199"/>
            <p:cNvGrpSpPr/>
            <p:nvPr/>
          </p:nvGrpSpPr>
          <p:grpSpPr>
            <a:xfrm>
              <a:off x="3414667" y="2420888"/>
              <a:ext cx="2222213" cy="3571412"/>
              <a:chOff x="3414667" y="2420888"/>
              <a:chExt cx="2222213" cy="3571412"/>
            </a:xfrm>
          </p:grpSpPr>
          <p:grpSp>
            <p:nvGrpSpPr>
              <p:cNvPr id="106" name="Group 21"/>
              <p:cNvGrpSpPr/>
              <p:nvPr/>
            </p:nvGrpSpPr>
            <p:grpSpPr>
              <a:xfrm>
                <a:off x="3777897" y="5198654"/>
                <a:ext cx="1507930" cy="793646"/>
                <a:chOff x="1619672" y="4221089"/>
                <a:chExt cx="1512168" cy="864095"/>
              </a:xfrm>
              <a:solidFill>
                <a:srgbClr val="CCFF33"/>
              </a:solidFill>
            </p:grpSpPr>
            <p:sp>
              <p:nvSpPr>
                <p:cNvPr id="113" name="Freeform 12"/>
                <p:cNvSpPr/>
                <p:nvPr/>
              </p:nvSpPr>
              <p:spPr>
                <a:xfrm>
                  <a:off x="1619672" y="4246822"/>
                  <a:ext cx="669997" cy="838362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14" name="Freeform 113"/>
                <p:cNvSpPr/>
                <p:nvPr/>
              </p:nvSpPr>
              <p:spPr>
                <a:xfrm flipH="1">
                  <a:off x="2483766" y="4221089"/>
                  <a:ext cx="648074" cy="864095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07" name="Oval 10"/>
              <p:cNvSpPr/>
              <p:nvPr/>
            </p:nvSpPr>
            <p:spPr>
              <a:xfrm>
                <a:off x="3698533" y="2976441"/>
                <a:ext cx="1666660" cy="2460307"/>
              </a:xfrm>
              <a:prstGeom prst="ellipse">
                <a:avLst/>
              </a:prstGeom>
              <a:solidFill>
                <a:srgbClr val="CCFF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8" name="Chord 107"/>
              <p:cNvSpPr/>
              <p:nvPr/>
            </p:nvSpPr>
            <p:spPr>
              <a:xfrm>
                <a:off x="4254086" y="3611359"/>
                <a:ext cx="555553" cy="476188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CC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09" name="Group 26"/>
              <p:cNvGrpSpPr/>
              <p:nvPr/>
            </p:nvGrpSpPr>
            <p:grpSpPr>
              <a:xfrm>
                <a:off x="3414667" y="2420888"/>
                <a:ext cx="2222213" cy="1111106"/>
                <a:chOff x="4170432" y="1772816"/>
                <a:chExt cx="2016224" cy="1008112"/>
              </a:xfrm>
            </p:grpSpPr>
            <p:sp>
              <p:nvSpPr>
                <p:cNvPr id="110" name="Chord 109"/>
                <p:cNvSpPr/>
                <p:nvPr/>
              </p:nvSpPr>
              <p:spPr>
                <a:xfrm>
                  <a:off x="4788024" y="1772816"/>
                  <a:ext cx="792088" cy="1008112"/>
                </a:xfrm>
                <a:prstGeom prst="chord">
                  <a:avLst>
                    <a:gd name="adj1" fmla="val 10214937"/>
                    <a:gd name="adj2" fmla="val 583375"/>
                  </a:avLst>
                </a:prstGeom>
                <a:solidFill>
                  <a:srgbClr val="FF33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11" name="Rounded Rectangle 110"/>
                <p:cNvSpPr/>
                <p:nvPr/>
              </p:nvSpPr>
              <p:spPr>
                <a:xfrm>
                  <a:off x="4788024" y="2220104"/>
                  <a:ext cx="792088" cy="144016"/>
                </a:xfrm>
                <a:prstGeom prst="roundRect">
                  <a:avLst/>
                </a:prstGeom>
                <a:solidFill>
                  <a:srgbClr val="00CC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12" name="Block Arc 111"/>
                <p:cNvSpPr/>
                <p:nvPr/>
              </p:nvSpPr>
              <p:spPr>
                <a:xfrm flipV="1">
                  <a:off x="4170432" y="1882924"/>
                  <a:ext cx="2016224" cy="576064"/>
                </a:xfrm>
                <a:prstGeom prst="blockArc">
                  <a:avLst>
                    <a:gd name="adj1" fmla="val 10800000"/>
                    <a:gd name="adj2" fmla="val 21571208"/>
                    <a:gd name="adj3" fmla="val 17058"/>
                  </a:avLst>
                </a:prstGeom>
                <a:solidFill>
                  <a:srgbClr val="0033CC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100" name="Arc 99"/>
            <p:cNvSpPr/>
            <p:nvPr/>
          </p:nvSpPr>
          <p:spPr>
            <a:xfrm rot="10800000">
              <a:off x="4053365" y="3704720"/>
              <a:ext cx="952376" cy="873010"/>
            </a:xfrm>
            <a:prstGeom prst="arc">
              <a:avLst>
                <a:gd name="adj1" fmla="val 11045684"/>
                <a:gd name="adj2" fmla="val 21237176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101" name="Group 138"/>
            <p:cNvGrpSpPr/>
            <p:nvPr/>
          </p:nvGrpSpPr>
          <p:grpSpPr>
            <a:xfrm>
              <a:off x="3131840" y="2492896"/>
              <a:ext cx="406748" cy="1336458"/>
              <a:chOff x="1115616" y="3429000"/>
              <a:chExt cx="504056" cy="1656184"/>
            </a:xfrm>
          </p:grpSpPr>
          <p:sp>
            <p:nvSpPr>
              <p:cNvPr id="102" name="Isosceles Triangle 101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3" name="Chord 102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4" name="Chord 103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9900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15" name="Freeform 114"/>
          <p:cNvSpPr/>
          <p:nvPr/>
        </p:nvSpPr>
        <p:spPr>
          <a:xfrm rot="15890730" flipH="1">
            <a:off x="2565029" y="3628946"/>
            <a:ext cx="633112" cy="88635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00CC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6" name="Freeform 115"/>
          <p:cNvSpPr/>
          <p:nvPr/>
        </p:nvSpPr>
        <p:spPr>
          <a:xfrm flipH="1">
            <a:off x="2508510" y="3847876"/>
            <a:ext cx="491248" cy="1019777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CC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17" name="Group 7"/>
          <p:cNvGrpSpPr/>
          <p:nvPr/>
        </p:nvGrpSpPr>
        <p:grpSpPr>
          <a:xfrm>
            <a:off x="4254086" y="3373265"/>
            <a:ext cx="555553" cy="158729"/>
            <a:chOff x="6739030" y="3610677"/>
            <a:chExt cx="451036" cy="248044"/>
          </a:xfrm>
        </p:grpSpPr>
        <p:sp>
          <p:nvSpPr>
            <p:cNvPr id="118" name="Oval 8"/>
            <p:cNvSpPr/>
            <p:nvPr/>
          </p:nvSpPr>
          <p:spPr>
            <a:xfrm rot="190219">
              <a:off x="709907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9" name="Oval 118"/>
            <p:cNvSpPr/>
            <p:nvPr/>
          </p:nvSpPr>
          <p:spPr>
            <a:xfrm rot="190219">
              <a:off x="673903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5883602" y="2996952"/>
            <a:ext cx="2905578" cy="3590476"/>
            <a:chOff x="5883602" y="2996952"/>
            <a:chExt cx="2905578" cy="3590476"/>
          </a:xfrm>
        </p:grpSpPr>
        <p:sp>
          <p:nvSpPr>
            <p:cNvPr id="121" name="Freeform 120"/>
            <p:cNvSpPr/>
            <p:nvPr/>
          </p:nvSpPr>
          <p:spPr>
            <a:xfrm rot="1198201">
              <a:off x="5883602" y="3802875"/>
              <a:ext cx="367901" cy="1071977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2" name="Freeform 121"/>
            <p:cNvSpPr/>
            <p:nvPr/>
          </p:nvSpPr>
          <p:spPr>
            <a:xfrm rot="16714235" flipH="1">
              <a:off x="8015694" y="3676608"/>
              <a:ext cx="615906" cy="93106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10390 w 777479"/>
                <a:gd name="connsiteY0" fmla="*/ 0 h 863146"/>
                <a:gd name="connsiteX1" fmla="*/ 239713 w 777479"/>
                <a:gd name="connsiteY1" fmla="*/ 269818 h 863146"/>
                <a:gd name="connsiteX2" fmla="*/ 82550 w 777479"/>
                <a:gd name="connsiteY2" fmla="*/ 365068 h 863146"/>
                <a:gd name="connsiteX3" fmla="*/ 3969 w 777479"/>
                <a:gd name="connsiteY3" fmla="*/ 503180 h 863146"/>
                <a:gd name="connsiteX4" fmla="*/ 106363 w 777479"/>
                <a:gd name="connsiteY4" fmla="*/ 517468 h 863146"/>
                <a:gd name="connsiteX5" fmla="*/ 254000 w 777479"/>
                <a:gd name="connsiteY5" fmla="*/ 415074 h 863146"/>
                <a:gd name="connsiteX6" fmla="*/ 261144 w 777479"/>
                <a:gd name="connsiteY6" fmla="*/ 426980 h 863146"/>
                <a:gd name="connsiteX7" fmla="*/ 223044 w 777479"/>
                <a:gd name="connsiteY7" fmla="*/ 562711 h 863146"/>
                <a:gd name="connsiteX8" fmla="*/ 198834 w 777479"/>
                <a:gd name="connsiteY8" fmla="*/ 688918 h 863146"/>
                <a:gd name="connsiteX9" fmla="*/ 248147 w 777479"/>
                <a:gd name="connsiteY9" fmla="*/ 779033 h 863146"/>
                <a:gd name="connsiteX10" fmla="*/ 335682 w 777479"/>
                <a:gd name="connsiteY10" fmla="*/ 637299 h 863146"/>
                <a:gd name="connsiteX11" fmla="*/ 368300 w 777479"/>
                <a:gd name="connsiteY11" fmla="*/ 517467 h 863146"/>
                <a:gd name="connsiteX12" fmla="*/ 375444 w 777479"/>
                <a:gd name="connsiteY12" fmla="*/ 584143 h 863146"/>
                <a:gd name="connsiteX13" fmla="*/ 401638 w 777479"/>
                <a:gd name="connsiteY13" fmla="*/ 796074 h 863146"/>
                <a:gd name="connsiteX14" fmla="*/ 451644 w 777479"/>
                <a:gd name="connsiteY14" fmla="*/ 862749 h 863146"/>
                <a:gd name="connsiteX15" fmla="*/ 504032 w 777479"/>
                <a:gd name="connsiteY15" fmla="*/ 798455 h 863146"/>
                <a:gd name="connsiteX16" fmla="*/ 504032 w 777479"/>
                <a:gd name="connsiteY16" fmla="*/ 557948 h 863146"/>
                <a:gd name="connsiteX17" fmla="*/ 527844 w 777479"/>
                <a:gd name="connsiteY17" fmla="*/ 672249 h 863146"/>
                <a:gd name="connsiteX18" fmla="*/ 573088 w 777479"/>
                <a:gd name="connsiteY18" fmla="*/ 769880 h 863146"/>
                <a:gd name="connsiteX19" fmla="*/ 625475 w 777479"/>
                <a:gd name="connsiteY19" fmla="*/ 791311 h 863146"/>
                <a:gd name="connsiteX20" fmla="*/ 662013 w 777479"/>
                <a:gd name="connsiteY20" fmla="*/ 734360 h 863146"/>
                <a:gd name="connsiteX21" fmla="*/ 644525 w 777479"/>
                <a:gd name="connsiteY21" fmla="*/ 612718 h 863146"/>
                <a:gd name="connsiteX22" fmla="*/ 632619 w 777479"/>
                <a:gd name="connsiteY22" fmla="*/ 536518 h 863146"/>
                <a:gd name="connsiteX23" fmla="*/ 718344 w 777479"/>
                <a:gd name="connsiteY23" fmla="*/ 686536 h 863146"/>
                <a:gd name="connsiteX24" fmla="*/ 770732 w 777479"/>
                <a:gd name="connsiteY24" fmla="*/ 665105 h 863146"/>
                <a:gd name="connsiteX25" fmla="*/ 758825 w 777479"/>
                <a:gd name="connsiteY25" fmla="*/ 524611 h 863146"/>
                <a:gd name="connsiteX26" fmla="*/ 668338 w 777479"/>
                <a:gd name="connsiteY26" fmla="*/ 353161 h 863146"/>
                <a:gd name="connsiteX27" fmla="*/ 644525 w 777479"/>
                <a:gd name="connsiteY27" fmla="*/ 129324 h 863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863146">
                  <a:moveTo>
                    <a:pt x="210390" y="0"/>
                  </a:moveTo>
                  <a:cubicBezTo>
                    <a:pt x="224479" y="45641"/>
                    <a:pt x="261020" y="208973"/>
                    <a:pt x="239713" y="269818"/>
                  </a:cubicBezTo>
                  <a:cubicBezTo>
                    <a:pt x="218406" y="330663"/>
                    <a:pt x="121841" y="326174"/>
                    <a:pt x="82550" y="365068"/>
                  </a:cubicBezTo>
                  <a:cubicBezTo>
                    <a:pt x="43259" y="403962"/>
                    <a:pt x="0" y="477780"/>
                    <a:pt x="3969" y="503180"/>
                  </a:cubicBezTo>
                  <a:cubicBezTo>
                    <a:pt x="7938" y="528580"/>
                    <a:pt x="64691" y="532152"/>
                    <a:pt x="106363" y="517468"/>
                  </a:cubicBezTo>
                  <a:cubicBezTo>
                    <a:pt x="148035" y="502784"/>
                    <a:pt x="228203" y="430155"/>
                    <a:pt x="254000" y="415074"/>
                  </a:cubicBezTo>
                  <a:cubicBezTo>
                    <a:pt x="279797" y="399993"/>
                    <a:pt x="266303" y="402374"/>
                    <a:pt x="261144" y="426980"/>
                  </a:cubicBezTo>
                  <a:cubicBezTo>
                    <a:pt x="255985" y="451586"/>
                    <a:pt x="233429" y="519055"/>
                    <a:pt x="223044" y="562711"/>
                  </a:cubicBezTo>
                  <a:cubicBezTo>
                    <a:pt x="212659" y="606367"/>
                    <a:pt x="194650" y="652864"/>
                    <a:pt x="198834" y="688918"/>
                  </a:cubicBezTo>
                  <a:cubicBezTo>
                    <a:pt x="203018" y="724972"/>
                    <a:pt x="225339" y="787636"/>
                    <a:pt x="248147" y="779033"/>
                  </a:cubicBezTo>
                  <a:cubicBezTo>
                    <a:pt x="270955" y="770430"/>
                    <a:pt x="315657" y="680893"/>
                    <a:pt x="335682" y="637299"/>
                  </a:cubicBezTo>
                  <a:cubicBezTo>
                    <a:pt x="355707" y="593705"/>
                    <a:pt x="361673" y="526326"/>
                    <a:pt x="368300" y="517467"/>
                  </a:cubicBezTo>
                  <a:cubicBezTo>
                    <a:pt x="374927" y="508608"/>
                    <a:pt x="369888" y="537709"/>
                    <a:pt x="375444" y="584143"/>
                  </a:cubicBezTo>
                  <a:cubicBezTo>
                    <a:pt x="381000" y="630578"/>
                    <a:pt x="388938" y="749640"/>
                    <a:pt x="401638" y="796074"/>
                  </a:cubicBezTo>
                  <a:cubicBezTo>
                    <a:pt x="414338" y="842508"/>
                    <a:pt x="434578" y="862352"/>
                    <a:pt x="451644" y="862749"/>
                  </a:cubicBezTo>
                  <a:cubicBezTo>
                    <a:pt x="468710" y="863146"/>
                    <a:pt x="495301" y="849255"/>
                    <a:pt x="504032" y="798455"/>
                  </a:cubicBezTo>
                  <a:cubicBezTo>
                    <a:pt x="512763" y="747655"/>
                    <a:pt x="500063" y="578982"/>
                    <a:pt x="504032" y="557948"/>
                  </a:cubicBezTo>
                  <a:cubicBezTo>
                    <a:pt x="508001" y="536914"/>
                    <a:pt x="516335" y="636927"/>
                    <a:pt x="527844" y="672249"/>
                  </a:cubicBezTo>
                  <a:cubicBezTo>
                    <a:pt x="539353" y="707571"/>
                    <a:pt x="556816" y="750036"/>
                    <a:pt x="573088" y="769880"/>
                  </a:cubicBezTo>
                  <a:cubicBezTo>
                    <a:pt x="589360" y="789724"/>
                    <a:pt x="610654" y="797231"/>
                    <a:pt x="625475" y="791311"/>
                  </a:cubicBezTo>
                  <a:cubicBezTo>
                    <a:pt x="640296" y="785391"/>
                    <a:pt x="658838" y="764126"/>
                    <a:pt x="662013" y="734360"/>
                  </a:cubicBezTo>
                  <a:cubicBezTo>
                    <a:pt x="665188" y="704594"/>
                    <a:pt x="649424" y="645692"/>
                    <a:pt x="644525" y="612718"/>
                  </a:cubicBezTo>
                  <a:cubicBezTo>
                    <a:pt x="639626" y="579744"/>
                    <a:pt x="620316" y="524215"/>
                    <a:pt x="632619" y="536518"/>
                  </a:cubicBezTo>
                  <a:cubicBezTo>
                    <a:pt x="644922" y="548821"/>
                    <a:pt x="695325" y="665105"/>
                    <a:pt x="718344" y="686536"/>
                  </a:cubicBezTo>
                  <a:cubicBezTo>
                    <a:pt x="741363" y="707967"/>
                    <a:pt x="763985" y="692093"/>
                    <a:pt x="770732" y="665105"/>
                  </a:cubicBezTo>
                  <a:cubicBezTo>
                    <a:pt x="777479" y="638118"/>
                    <a:pt x="775891" y="576602"/>
                    <a:pt x="758825" y="524611"/>
                  </a:cubicBezTo>
                  <a:cubicBezTo>
                    <a:pt x="741759" y="472620"/>
                    <a:pt x="687388" y="419042"/>
                    <a:pt x="668338" y="353161"/>
                  </a:cubicBezTo>
                  <a:cubicBezTo>
                    <a:pt x="649288" y="287280"/>
                    <a:pt x="646906" y="208302"/>
                    <a:pt x="644525" y="129324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23" name="Group 22"/>
            <p:cNvGrpSpPr/>
            <p:nvPr/>
          </p:nvGrpSpPr>
          <p:grpSpPr>
            <a:xfrm>
              <a:off x="6042191" y="2996952"/>
              <a:ext cx="2201201" cy="3590476"/>
              <a:chOff x="5219700" y="1628800"/>
              <a:chExt cx="1852815" cy="3022208"/>
            </a:xfrm>
          </p:grpSpPr>
          <p:sp>
            <p:nvSpPr>
              <p:cNvPr id="124" name="Freeform 123"/>
              <p:cNvSpPr/>
              <p:nvPr/>
            </p:nvSpPr>
            <p:spPr>
              <a:xfrm flipH="1">
                <a:off x="6205445" y="3429229"/>
                <a:ext cx="585007" cy="654871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5" name="Freeform 124"/>
              <p:cNvSpPr/>
              <p:nvPr/>
            </p:nvSpPr>
            <p:spPr>
              <a:xfrm>
                <a:off x="5482565" y="3429229"/>
                <a:ext cx="507579" cy="654871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6" name="Chord 125"/>
              <p:cNvSpPr/>
              <p:nvPr/>
            </p:nvSpPr>
            <p:spPr>
              <a:xfrm>
                <a:off x="5219700" y="1978876"/>
                <a:ext cx="1852815" cy="2672132"/>
              </a:xfrm>
              <a:prstGeom prst="chord">
                <a:avLst>
                  <a:gd name="adj1" fmla="val 10135620"/>
                  <a:gd name="adj2" fmla="val 674418"/>
                </a:avLst>
              </a:pr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27" name="Group 152"/>
              <p:cNvGrpSpPr/>
              <p:nvPr/>
            </p:nvGrpSpPr>
            <p:grpSpPr>
              <a:xfrm>
                <a:off x="5697364" y="1628800"/>
                <a:ext cx="897483" cy="798853"/>
                <a:chOff x="-1009262" y="1732638"/>
                <a:chExt cx="1033010" cy="831187"/>
              </a:xfrm>
              <a:solidFill>
                <a:srgbClr val="FF3300"/>
              </a:solidFill>
            </p:grpSpPr>
            <p:sp>
              <p:nvSpPr>
                <p:cNvPr id="132" name="Freeform 10"/>
                <p:cNvSpPr/>
                <p:nvPr/>
              </p:nvSpPr>
              <p:spPr>
                <a:xfrm>
                  <a:off x="-1009262" y="2036176"/>
                  <a:ext cx="1033010" cy="152541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144" h="145366">
                      <a:moveTo>
                        <a:pt x="0" y="0"/>
                      </a:moveTo>
                      <a:cubicBezTo>
                        <a:pt x="91440" y="45719"/>
                        <a:pt x="182880" y="91439"/>
                        <a:pt x="337625" y="112541"/>
                      </a:cubicBezTo>
                      <a:cubicBezTo>
                        <a:pt x="492370" y="133643"/>
                        <a:pt x="768715" y="145366"/>
                        <a:pt x="928468" y="126609"/>
                      </a:cubicBezTo>
                      <a:cubicBezTo>
                        <a:pt x="1088221" y="107852"/>
                        <a:pt x="1228150" y="36341"/>
                        <a:pt x="1296144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133" name="Chord 11"/>
                <p:cNvSpPr/>
                <p:nvPr/>
              </p:nvSpPr>
              <p:spPr>
                <a:xfrm>
                  <a:off x="-779704" y="1732638"/>
                  <a:ext cx="573894" cy="831187"/>
                </a:xfrm>
                <a:prstGeom prst="chord">
                  <a:avLst>
                    <a:gd name="adj1" fmla="val 10765082"/>
                    <a:gd name="adj2" fmla="val 108958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128" name="Group 158"/>
              <p:cNvGrpSpPr/>
              <p:nvPr/>
            </p:nvGrpSpPr>
            <p:grpSpPr>
              <a:xfrm>
                <a:off x="5880701" y="2317169"/>
                <a:ext cx="498183" cy="192377"/>
                <a:chOff x="5132512" y="2335237"/>
                <a:chExt cx="544272" cy="189915"/>
              </a:xfrm>
            </p:grpSpPr>
            <p:sp>
              <p:nvSpPr>
                <p:cNvPr id="130" name="Oval 129"/>
                <p:cNvSpPr/>
                <p:nvPr/>
              </p:nvSpPr>
              <p:spPr>
                <a:xfrm>
                  <a:off x="5132512" y="2335239"/>
                  <a:ext cx="96868" cy="18991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31" name="Oval 130"/>
                <p:cNvSpPr/>
                <p:nvPr/>
              </p:nvSpPr>
              <p:spPr>
                <a:xfrm>
                  <a:off x="5579916" y="2335237"/>
                  <a:ext cx="96868" cy="18991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29" name="Moon 28"/>
              <p:cNvSpPr/>
              <p:nvPr/>
            </p:nvSpPr>
            <p:spPr>
              <a:xfrm rot="16200000">
                <a:off x="5763801" y="2406919"/>
                <a:ext cx="753017" cy="1204827"/>
              </a:xfrm>
              <a:prstGeom prst="moon">
                <a:avLst>
                  <a:gd name="adj" fmla="val 70665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34" name="Group 133"/>
          <p:cNvGrpSpPr/>
          <p:nvPr/>
        </p:nvGrpSpPr>
        <p:grpSpPr>
          <a:xfrm>
            <a:off x="7702824" y="2708275"/>
            <a:ext cx="1441176" cy="2882352"/>
            <a:chOff x="7020272" y="1844824"/>
            <a:chExt cx="1656184" cy="3312368"/>
          </a:xfrm>
        </p:grpSpPr>
        <p:grpSp>
          <p:nvGrpSpPr>
            <p:cNvPr id="135" name="Group 110"/>
            <p:cNvGrpSpPr/>
            <p:nvPr/>
          </p:nvGrpSpPr>
          <p:grpSpPr>
            <a:xfrm>
              <a:off x="7111453" y="3574927"/>
              <a:ext cx="1440160" cy="1582265"/>
              <a:chOff x="7380312" y="3645024"/>
              <a:chExt cx="1440160" cy="1582265"/>
            </a:xfrm>
          </p:grpSpPr>
          <p:grpSp>
            <p:nvGrpSpPr>
              <p:cNvPr id="137" name="Group 136"/>
              <p:cNvGrpSpPr/>
              <p:nvPr/>
            </p:nvGrpSpPr>
            <p:grpSpPr>
              <a:xfrm>
                <a:off x="7380312" y="3645024"/>
                <a:ext cx="1440160" cy="1582265"/>
                <a:chOff x="6588224" y="4077072"/>
                <a:chExt cx="1440160" cy="1440160"/>
              </a:xfrm>
            </p:grpSpPr>
            <p:sp>
              <p:nvSpPr>
                <p:cNvPr id="141" name="Block Arc 140"/>
                <p:cNvSpPr/>
                <p:nvPr/>
              </p:nvSpPr>
              <p:spPr>
                <a:xfrm>
                  <a:off x="6588224" y="4077072"/>
                  <a:ext cx="1440160" cy="1440160"/>
                </a:xfrm>
                <a:prstGeom prst="blockArc">
                  <a:avLst>
                    <a:gd name="adj1" fmla="val 15060776"/>
                    <a:gd name="adj2" fmla="val 3445876"/>
                    <a:gd name="adj3" fmla="val 7339"/>
                  </a:avLst>
                </a:prstGeom>
                <a:solidFill>
                  <a:srgbClr val="80808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2" name="Rectangle 141"/>
                <p:cNvSpPr/>
                <p:nvPr/>
              </p:nvSpPr>
              <p:spPr>
                <a:xfrm>
                  <a:off x="6804248" y="5322347"/>
                  <a:ext cx="1224136" cy="144016"/>
                </a:xfrm>
                <a:prstGeom prst="rect">
                  <a:avLst/>
                </a:prstGeom>
                <a:solidFill>
                  <a:srgbClr val="5F5F5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138" name="Group 93"/>
              <p:cNvGrpSpPr/>
              <p:nvPr/>
            </p:nvGrpSpPr>
            <p:grpSpPr>
              <a:xfrm>
                <a:off x="7596337" y="4221089"/>
                <a:ext cx="882633" cy="792088"/>
                <a:chOff x="1147366" y="1844824"/>
                <a:chExt cx="1120378" cy="1080120"/>
              </a:xfrm>
            </p:grpSpPr>
            <p:sp>
              <p:nvSpPr>
                <p:cNvPr id="139" name="Rounded Rectangle 138"/>
                <p:cNvSpPr/>
                <p:nvPr/>
              </p:nvSpPr>
              <p:spPr>
                <a:xfrm>
                  <a:off x="1475656" y="1844824"/>
                  <a:ext cx="792088" cy="1080120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rIns="0" rtlCol="0" anchor="ctr"/>
                <a:lstStyle/>
                <a:p>
                  <a:pPr algn="ctr"/>
                  <a:r>
                    <a:rPr lang="en-GB" sz="1400" b="1" dirty="0" smtClean="0">
                      <a:solidFill>
                        <a:srgbClr val="0000FF"/>
                      </a:solidFill>
                      <a:latin typeface="Arial Narrow" pitchFamily="34" charset="0"/>
                    </a:rPr>
                    <a:t>MILES</a:t>
                  </a:r>
                  <a:endParaRPr lang="en-GB" sz="1400" b="1" dirty="0">
                    <a:solidFill>
                      <a:srgbClr val="0000FF"/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140" name="Block Arc 139"/>
                <p:cNvSpPr/>
                <p:nvPr/>
              </p:nvSpPr>
              <p:spPr>
                <a:xfrm>
                  <a:off x="1147366" y="2057673"/>
                  <a:ext cx="641722" cy="648072"/>
                </a:xfrm>
                <a:prstGeom prst="blockArc">
                  <a:avLst>
                    <a:gd name="adj1" fmla="val 5444717"/>
                    <a:gd name="adj2" fmla="val 16176228"/>
                    <a:gd name="adj3" fmla="val 22914"/>
                  </a:avLst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136" name="Rectangle 135"/>
            <p:cNvSpPr/>
            <p:nvPr/>
          </p:nvSpPr>
          <p:spPr>
            <a:xfrm>
              <a:off x="7020272" y="1844824"/>
              <a:ext cx="1656184" cy="1656184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43" name="Group 142"/>
          <p:cNvGrpSpPr/>
          <p:nvPr/>
        </p:nvGrpSpPr>
        <p:grpSpPr>
          <a:xfrm>
            <a:off x="196277" y="2708275"/>
            <a:ext cx="2486925" cy="3165560"/>
            <a:chOff x="196277" y="2708275"/>
            <a:chExt cx="2486925" cy="3165560"/>
          </a:xfrm>
        </p:grpSpPr>
        <p:sp>
          <p:nvSpPr>
            <p:cNvPr id="144" name="Freeform 1"/>
            <p:cNvSpPr/>
            <p:nvPr/>
          </p:nvSpPr>
          <p:spPr>
            <a:xfrm rot="5589476">
              <a:off x="322899" y="3830367"/>
              <a:ext cx="633112" cy="88635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44525 w 777479"/>
                <a:gd name="connsiteY27" fmla="*/ 176166 h 909988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14486 w 777479"/>
                <a:gd name="connsiteY27" fmla="*/ 68283 h 90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09988">
                  <a:moveTo>
                    <a:pt x="237180" y="0"/>
                  </a:moveTo>
                  <a:cubicBezTo>
                    <a:pt x="251269" y="45641"/>
                    <a:pt x="265485" y="248008"/>
                    <a:pt x="239713" y="316660"/>
                  </a:cubicBezTo>
                  <a:cubicBezTo>
                    <a:pt x="213941" y="385312"/>
                    <a:pt x="121841" y="373016"/>
                    <a:pt x="82550" y="411910"/>
                  </a:cubicBezTo>
                  <a:cubicBezTo>
                    <a:pt x="43259" y="450804"/>
                    <a:pt x="0" y="524622"/>
                    <a:pt x="3969" y="550022"/>
                  </a:cubicBezTo>
                  <a:cubicBezTo>
                    <a:pt x="7938" y="575422"/>
                    <a:pt x="64691" y="578994"/>
                    <a:pt x="106363" y="564310"/>
                  </a:cubicBezTo>
                  <a:cubicBezTo>
                    <a:pt x="148035" y="549626"/>
                    <a:pt x="228203" y="476997"/>
                    <a:pt x="254000" y="461916"/>
                  </a:cubicBezTo>
                  <a:cubicBezTo>
                    <a:pt x="279797" y="446835"/>
                    <a:pt x="266303" y="449216"/>
                    <a:pt x="261144" y="473822"/>
                  </a:cubicBezTo>
                  <a:cubicBezTo>
                    <a:pt x="255985" y="498428"/>
                    <a:pt x="233429" y="565897"/>
                    <a:pt x="223044" y="609553"/>
                  </a:cubicBezTo>
                  <a:cubicBezTo>
                    <a:pt x="212659" y="653209"/>
                    <a:pt x="194650" y="699706"/>
                    <a:pt x="198834" y="735760"/>
                  </a:cubicBezTo>
                  <a:cubicBezTo>
                    <a:pt x="203018" y="771814"/>
                    <a:pt x="225339" y="834478"/>
                    <a:pt x="248147" y="825875"/>
                  </a:cubicBezTo>
                  <a:cubicBezTo>
                    <a:pt x="270955" y="817272"/>
                    <a:pt x="315657" y="727735"/>
                    <a:pt x="335682" y="684141"/>
                  </a:cubicBezTo>
                  <a:cubicBezTo>
                    <a:pt x="355707" y="640547"/>
                    <a:pt x="361673" y="573168"/>
                    <a:pt x="368300" y="564309"/>
                  </a:cubicBezTo>
                  <a:cubicBezTo>
                    <a:pt x="374927" y="555450"/>
                    <a:pt x="369888" y="584551"/>
                    <a:pt x="375444" y="630985"/>
                  </a:cubicBezTo>
                  <a:cubicBezTo>
                    <a:pt x="381000" y="677420"/>
                    <a:pt x="388938" y="796482"/>
                    <a:pt x="401638" y="842916"/>
                  </a:cubicBezTo>
                  <a:cubicBezTo>
                    <a:pt x="414338" y="889350"/>
                    <a:pt x="434578" y="909194"/>
                    <a:pt x="451644" y="909591"/>
                  </a:cubicBezTo>
                  <a:cubicBezTo>
                    <a:pt x="468710" y="909988"/>
                    <a:pt x="495301" y="896097"/>
                    <a:pt x="504032" y="845297"/>
                  </a:cubicBezTo>
                  <a:cubicBezTo>
                    <a:pt x="512763" y="794497"/>
                    <a:pt x="500063" y="625824"/>
                    <a:pt x="504032" y="604790"/>
                  </a:cubicBezTo>
                  <a:cubicBezTo>
                    <a:pt x="508001" y="583756"/>
                    <a:pt x="516335" y="683769"/>
                    <a:pt x="527844" y="719091"/>
                  </a:cubicBezTo>
                  <a:cubicBezTo>
                    <a:pt x="539353" y="754413"/>
                    <a:pt x="556816" y="796878"/>
                    <a:pt x="573088" y="816722"/>
                  </a:cubicBezTo>
                  <a:cubicBezTo>
                    <a:pt x="589360" y="836566"/>
                    <a:pt x="610654" y="844073"/>
                    <a:pt x="625475" y="838153"/>
                  </a:cubicBezTo>
                  <a:cubicBezTo>
                    <a:pt x="640296" y="832233"/>
                    <a:pt x="658838" y="810968"/>
                    <a:pt x="662013" y="781202"/>
                  </a:cubicBezTo>
                  <a:cubicBezTo>
                    <a:pt x="665188" y="751436"/>
                    <a:pt x="649424" y="692534"/>
                    <a:pt x="644525" y="659560"/>
                  </a:cubicBezTo>
                  <a:cubicBezTo>
                    <a:pt x="639626" y="626586"/>
                    <a:pt x="620316" y="571057"/>
                    <a:pt x="632619" y="583360"/>
                  </a:cubicBezTo>
                  <a:cubicBezTo>
                    <a:pt x="644922" y="595663"/>
                    <a:pt x="695325" y="711947"/>
                    <a:pt x="718344" y="733378"/>
                  </a:cubicBezTo>
                  <a:cubicBezTo>
                    <a:pt x="741363" y="754809"/>
                    <a:pt x="763985" y="738935"/>
                    <a:pt x="770732" y="711947"/>
                  </a:cubicBezTo>
                  <a:cubicBezTo>
                    <a:pt x="777479" y="684960"/>
                    <a:pt x="775891" y="623444"/>
                    <a:pt x="758825" y="571453"/>
                  </a:cubicBezTo>
                  <a:cubicBezTo>
                    <a:pt x="741759" y="519462"/>
                    <a:pt x="692395" y="483865"/>
                    <a:pt x="668338" y="400003"/>
                  </a:cubicBezTo>
                  <a:cubicBezTo>
                    <a:pt x="644281" y="316141"/>
                    <a:pt x="616867" y="147261"/>
                    <a:pt x="614486" y="68283"/>
                  </a:cubicBezTo>
                </a:path>
              </a:pathLst>
            </a:custGeom>
            <a:solidFill>
              <a:srgbClr val="00CC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45" name="Group 5"/>
            <p:cNvGrpSpPr/>
            <p:nvPr/>
          </p:nvGrpSpPr>
          <p:grpSpPr>
            <a:xfrm>
              <a:off x="910489" y="2708275"/>
              <a:ext cx="1772713" cy="3165560"/>
              <a:chOff x="3031976" y="1700808"/>
              <a:chExt cx="1474751" cy="2633484"/>
            </a:xfrm>
          </p:grpSpPr>
          <p:grpSp>
            <p:nvGrpSpPr>
              <p:cNvPr id="151" name="Group 21"/>
              <p:cNvGrpSpPr/>
              <p:nvPr/>
            </p:nvGrpSpPr>
            <p:grpSpPr>
              <a:xfrm>
                <a:off x="3189985" y="3702257"/>
                <a:ext cx="1158733" cy="632035"/>
                <a:chOff x="1619672" y="4221089"/>
                <a:chExt cx="1584176" cy="864095"/>
              </a:xfrm>
            </p:grpSpPr>
            <p:sp>
              <p:nvSpPr>
                <p:cNvPr id="161" name="Freeform 12"/>
                <p:cNvSpPr/>
                <p:nvPr/>
              </p:nvSpPr>
              <p:spPr>
                <a:xfrm>
                  <a:off x="1619672" y="4246822"/>
                  <a:ext cx="669997" cy="838362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00CC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62" name="Freeform 13"/>
                <p:cNvSpPr/>
                <p:nvPr/>
              </p:nvSpPr>
              <p:spPr>
                <a:xfrm flipH="1">
                  <a:off x="2555774" y="4221089"/>
                  <a:ext cx="648074" cy="864095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00CC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52" name="Oval 10"/>
              <p:cNvSpPr/>
              <p:nvPr/>
            </p:nvSpPr>
            <p:spPr>
              <a:xfrm>
                <a:off x="3031976" y="2174835"/>
                <a:ext cx="1474751" cy="1669239"/>
              </a:xfrm>
              <a:prstGeom prst="ellipse">
                <a:avLst/>
              </a:prstGeom>
              <a:solidFill>
                <a:srgbClr val="00CC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53" name="Group 7"/>
              <p:cNvGrpSpPr/>
              <p:nvPr/>
            </p:nvGrpSpPr>
            <p:grpSpPr>
              <a:xfrm>
                <a:off x="3558673" y="2438184"/>
                <a:ext cx="421357" cy="210679"/>
                <a:chOff x="6739030" y="3610677"/>
                <a:chExt cx="451036" cy="248044"/>
              </a:xfrm>
            </p:grpSpPr>
            <p:sp>
              <p:nvSpPr>
                <p:cNvPr id="159" name="Oval 8"/>
                <p:cNvSpPr/>
                <p:nvPr/>
              </p:nvSpPr>
              <p:spPr>
                <a:xfrm rot="190219">
                  <a:off x="7099070" y="3610677"/>
                  <a:ext cx="90996" cy="248044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60" name="Oval 15"/>
                <p:cNvSpPr/>
                <p:nvPr/>
              </p:nvSpPr>
              <p:spPr>
                <a:xfrm rot="190219">
                  <a:off x="6739030" y="3610677"/>
                  <a:ext cx="90996" cy="248044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54" name="Chord 153"/>
              <p:cNvSpPr/>
              <p:nvPr/>
            </p:nvSpPr>
            <p:spPr>
              <a:xfrm>
                <a:off x="3558673" y="2648862"/>
                <a:ext cx="421357" cy="368688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FF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5" name="Arc 154"/>
              <p:cNvSpPr/>
              <p:nvPr/>
            </p:nvSpPr>
            <p:spPr>
              <a:xfrm rot="10800000">
                <a:off x="3346095" y="2706047"/>
                <a:ext cx="844613" cy="838199"/>
              </a:xfrm>
              <a:prstGeom prst="arc">
                <a:avLst>
                  <a:gd name="adj1" fmla="val 11045684"/>
                  <a:gd name="adj2" fmla="val 21237176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156" name="Group 20"/>
              <p:cNvGrpSpPr/>
              <p:nvPr/>
            </p:nvGrpSpPr>
            <p:grpSpPr>
              <a:xfrm>
                <a:off x="3347994" y="1700808"/>
                <a:ext cx="842715" cy="737376"/>
                <a:chOff x="6156176" y="2132856"/>
                <a:chExt cx="1152128" cy="1008112"/>
              </a:xfrm>
            </p:grpSpPr>
            <p:sp>
              <p:nvSpPr>
                <p:cNvPr id="157" name="Chord 156"/>
                <p:cNvSpPr/>
                <p:nvPr/>
              </p:nvSpPr>
              <p:spPr>
                <a:xfrm>
                  <a:off x="6300192" y="2132856"/>
                  <a:ext cx="864096" cy="1008112"/>
                </a:xfrm>
                <a:prstGeom prst="chord">
                  <a:avLst>
                    <a:gd name="adj1" fmla="val 8868550"/>
                    <a:gd name="adj2" fmla="val 1928325"/>
                  </a:avLst>
                </a:prstGeom>
                <a:solidFill>
                  <a:srgbClr val="FF99CC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8" name="Freeform 157"/>
                <p:cNvSpPr/>
                <p:nvPr/>
              </p:nvSpPr>
              <p:spPr>
                <a:xfrm>
                  <a:off x="6156176" y="2708920"/>
                  <a:ext cx="1152128" cy="202691"/>
                </a:xfrm>
                <a:custGeom>
                  <a:avLst/>
                  <a:gdLst>
                    <a:gd name="connsiteX0" fmla="*/ 0 w 1133475"/>
                    <a:gd name="connsiteY0" fmla="*/ 0 h 109537"/>
                    <a:gd name="connsiteX1" fmla="*/ 195263 w 1133475"/>
                    <a:gd name="connsiteY1" fmla="*/ 92869 h 109537"/>
                    <a:gd name="connsiteX2" fmla="*/ 964406 w 1133475"/>
                    <a:gd name="connsiteY2" fmla="*/ 97631 h 109537"/>
                    <a:gd name="connsiteX3" fmla="*/ 1133475 w 1133475"/>
                    <a:gd name="connsiteY3" fmla="*/ 21431 h 109537"/>
                    <a:gd name="connsiteX0" fmla="*/ 0 w 1133475"/>
                    <a:gd name="connsiteY0" fmla="*/ 7874 h 122296"/>
                    <a:gd name="connsiteX1" fmla="*/ 195263 w 1133475"/>
                    <a:gd name="connsiteY1" fmla="*/ 100743 h 122296"/>
                    <a:gd name="connsiteX2" fmla="*/ 964406 w 1133475"/>
                    <a:gd name="connsiteY2" fmla="*/ 105505 h 122296"/>
                    <a:gd name="connsiteX3" fmla="*/ 1133475 w 1133475"/>
                    <a:gd name="connsiteY3" fmla="*/ 0 h 122296"/>
                    <a:gd name="connsiteX0" fmla="*/ 0 w 1133475"/>
                    <a:gd name="connsiteY0" fmla="*/ 0 h 122296"/>
                    <a:gd name="connsiteX1" fmla="*/ 195263 w 1133475"/>
                    <a:gd name="connsiteY1" fmla="*/ 100743 h 122296"/>
                    <a:gd name="connsiteX2" fmla="*/ 964406 w 1133475"/>
                    <a:gd name="connsiteY2" fmla="*/ 105505 h 122296"/>
                    <a:gd name="connsiteX3" fmla="*/ 1133475 w 1133475"/>
                    <a:gd name="connsiteY3" fmla="*/ 0 h 122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3475" h="122296">
                      <a:moveTo>
                        <a:pt x="0" y="0"/>
                      </a:moveTo>
                      <a:cubicBezTo>
                        <a:pt x="17264" y="38298"/>
                        <a:pt x="34529" y="83159"/>
                        <a:pt x="195263" y="100743"/>
                      </a:cubicBezTo>
                      <a:cubicBezTo>
                        <a:pt x="355997" y="118327"/>
                        <a:pt x="808037" y="122296"/>
                        <a:pt x="964406" y="105505"/>
                      </a:cubicBezTo>
                      <a:cubicBezTo>
                        <a:pt x="1120775" y="88714"/>
                        <a:pt x="1127125" y="32147"/>
                        <a:pt x="1133475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grpSp>
          <p:nvGrpSpPr>
            <p:cNvPr id="146" name="Group 138"/>
            <p:cNvGrpSpPr/>
            <p:nvPr/>
          </p:nvGrpSpPr>
          <p:grpSpPr>
            <a:xfrm>
              <a:off x="348828" y="3244670"/>
              <a:ext cx="406748" cy="1336458"/>
              <a:chOff x="1115616" y="3429000"/>
              <a:chExt cx="504056" cy="1656184"/>
            </a:xfrm>
          </p:grpSpPr>
          <p:sp>
            <p:nvSpPr>
              <p:cNvPr id="147" name="Isosceles Triangle 146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8" name="Chord 147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9" name="Chord 148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9900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0" name="Rectangle 149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63" name="Group 30"/>
          <p:cNvGrpSpPr/>
          <p:nvPr/>
        </p:nvGrpSpPr>
        <p:grpSpPr>
          <a:xfrm flipV="1">
            <a:off x="4240148" y="3429000"/>
            <a:ext cx="605648" cy="45719"/>
            <a:chOff x="3347864" y="2492892"/>
            <a:chExt cx="753647" cy="144020"/>
          </a:xfrm>
        </p:grpSpPr>
        <p:cxnSp>
          <p:nvCxnSpPr>
            <p:cNvPr id="164" name="Straight Connector 163"/>
            <p:cNvCxnSpPr/>
            <p:nvPr/>
          </p:nvCxnSpPr>
          <p:spPr>
            <a:xfrm>
              <a:off x="334786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/>
            <p:cNvCxnSpPr/>
            <p:nvPr/>
          </p:nvCxnSpPr>
          <p:spPr>
            <a:xfrm flipV="1">
              <a:off x="3885487" y="2492892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6" dur="2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>
                                      <p:cBhvr>
                                        <p:cTn id="7" dur="2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2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 animBg="1"/>
      <p:bldP spid="19" grpId="0" animBg="1"/>
      <p:bldP spid="88" grpId="0" animBg="1"/>
      <p:bldP spid="115" grpId="0" animBg="1"/>
      <p:bldP spid="116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" name="Group 161"/>
          <p:cNvGrpSpPr/>
          <p:nvPr/>
        </p:nvGrpSpPr>
        <p:grpSpPr>
          <a:xfrm>
            <a:off x="-2556792" y="-1874741"/>
            <a:ext cx="12803879" cy="5879805"/>
            <a:chOff x="-2556792" y="-1394891"/>
            <a:chExt cx="12803879" cy="5879805"/>
          </a:xfrm>
        </p:grpSpPr>
        <p:sp>
          <p:nvSpPr>
            <p:cNvPr id="163" name="Freeform 162"/>
            <p:cNvSpPr/>
            <p:nvPr/>
          </p:nvSpPr>
          <p:spPr>
            <a:xfrm>
              <a:off x="-2556792" y="1444104"/>
              <a:ext cx="5333589" cy="2776984"/>
            </a:xfrm>
            <a:custGeom>
              <a:avLst/>
              <a:gdLst>
                <a:gd name="connsiteX0" fmla="*/ 0 w 8169639"/>
                <a:gd name="connsiteY0" fmla="*/ 0 h 5321508"/>
                <a:gd name="connsiteX1" fmla="*/ 8154649 w 8169639"/>
                <a:gd name="connsiteY1" fmla="*/ 0 h 5321508"/>
                <a:gd name="connsiteX2" fmla="*/ 8169639 w 8169639"/>
                <a:gd name="connsiteY2" fmla="*/ 3792512 h 5321508"/>
                <a:gd name="connsiteX3" fmla="*/ 6955436 w 8169639"/>
                <a:gd name="connsiteY3" fmla="*/ 5276538 h 5321508"/>
                <a:gd name="connsiteX4" fmla="*/ 194872 w 8169639"/>
                <a:gd name="connsiteY4" fmla="*/ 5321508 h 5321508"/>
                <a:gd name="connsiteX5" fmla="*/ 0 w 8169639"/>
                <a:gd name="connsiteY5" fmla="*/ 0 h 5321508"/>
                <a:gd name="connsiteX0" fmla="*/ 0 w 8208912"/>
                <a:gd name="connsiteY0" fmla="*/ 0 h 5321508"/>
                <a:gd name="connsiteX1" fmla="*/ 8154649 w 8208912"/>
                <a:gd name="connsiteY1" fmla="*/ 0 h 5321508"/>
                <a:gd name="connsiteX2" fmla="*/ 8208912 w 8208912"/>
                <a:gd name="connsiteY2" fmla="*/ 3815779 h 5321508"/>
                <a:gd name="connsiteX3" fmla="*/ 6955436 w 8208912"/>
                <a:gd name="connsiteY3" fmla="*/ 5276538 h 5321508"/>
                <a:gd name="connsiteX4" fmla="*/ 194872 w 8208912"/>
                <a:gd name="connsiteY4" fmla="*/ 5321508 h 5321508"/>
                <a:gd name="connsiteX5" fmla="*/ 0 w 8208912"/>
                <a:gd name="connsiteY5" fmla="*/ 0 h 5321508"/>
                <a:gd name="connsiteX0" fmla="*/ 0 w 8208912"/>
                <a:gd name="connsiteY0" fmla="*/ 0 h 5328592"/>
                <a:gd name="connsiteX1" fmla="*/ 8154649 w 8208912"/>
                <a:gd name="connsiteY1" fmla="*/ 0 h 5328592"/>
                <a:gd name="connsiteX2" fmla="*/ 8208912 w 8208912"/>
                <a:gd name="connsiteY2" fmla="*/ 3815779 h 5328592"/>
                <a:gd name="connsiteX3" fmla="*/ 5437111 w 8208912"/>
                <a:gd name="connsiteY3" fmla="*/ 5328592 h 5328592"/>
                <a:gd name="connsiteX4" fmla="*/ 194872 w 8208912"/>
                <a:gd name="connsiteY4" fmla="*/ 5321508 h 5328592"/>
                <a:gd name="connsiteX5" fmla="*/ 0 w 8208912"/>
                <a:gd name="connsiteY5" fmla="*/ 0 h 5328592"/>
                <a:gd name="connsiteX0" fmla="*/ 0 w 8213908"/>
                <a:gd name="connsiteY0" fmla="*/ 0 h 5328592"/>
                <a:gd name="connsiteX1" fmla="*/ 8208911 w 8213908"/>
                <a:gd name="connsiteY1" fmla="*/ 2736304 h 5328592"/>
                <a:gd name="connsiteX2" fmla="*/ 8208912 w 8213908"/>
                <a:gd name="connsiteY2" fmla="*/ 3815779 h 5328592"/>
                <a:gd name="connsiteX3" fmla="*/ 5437111 w 8213908"/>
                <a:gd name="connsiteY3" fmla="*/ 5328592 h 5328592"/>
                <a:gd name="connsiteX4" fmla="*/ 194872 w 8213908"/>
                <a:gd name="connsiteY4" fmla="*/ 5321508 h 5328592"/>
                <a:gd name="connsiteX5" fmla="*/ 0 w 8213908"/>
                <a:gd name="connsiteY5" fmla="*/ 0 h 5328592"/>
                <a:gd name="connsiteX0" fmla="*/ 0 w 8213908"/>
                <a:gd name="connsiteY0" fmla="*/ 0 h 5328592"/>
                <a:gd name="connsiteX1" fmla="*/ 8208911 w 8213908"/>
                <a:gd name="connsiteY1" fmla="*/ 2736304 h 5328592"/>
                <a:gd name="connsiteX2" fmla="*/ 8208912 w 8213908"/>
                <a:gd name="connsiteY2" fmla="*/ 3815779 h 5328592"/>
                <a:gd name="connsiteX3" fmla="*/ 5437111 w 8213908"/>
                <a:gd name="connsiteY3" fmla="*/ 5328592 h 5328592"/>
                <a:gd name="connsiteX4" fmla="*/ 3384375 w 8213908"/>
                <a:gd name="connsiteY4" fmla="*/ 5328592 h 5328592"/>
                <a:gd name="connsiteX5" fmla="*/ 0 w 8213908"/>
                <a:gd name="connsiteY5" fmla="*/ 0 h 5328592"/>
                <a:gd name="connsiteX0" fmla="*/ 0 w 5333589"/>
                <a:gd name="connsiteY0" fmla="*/ 184696 h 2776984"/>
                <a:gd name="connsiteX1" fmla="*/ 5328592 w 5333589"/>
                <a:gd name="connsiteY1" fmla="*/ 184696 h 2776984"/>
                <a:gd name="connsiteX2" fmla="*/ 5328593 w 5333589"/>
                <a:gd name="connsiteY2" fmla="*/ 1264171 h 2776984"/>
                <a:gd name="connsiteX3" fmla="*/ 2556792 w 5333589"/>
                <a:gd name="connsiteY3" fmla="*/ 2776984 h 2776984"/>
                <a:gd name="connsiteX4" fmla="*/ 504056 w 5333589"/>
                <a:gd name="connsiteY4" fmla="*/ 2776984 h 2776984"/>
                <a:gd name="connsiteX5" fmla="*/ 0 w 5333589"/>
                <a:gd name="connsiteY5" fmla="*/ 184696 h 277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3589" h="2776984">
                  <a:moveTo>
                    <a:pt x="0" y="184696"/>
                  </a:moveTo>
                  <a:lnTo>
                    <a:pt x="5328592" y="184696"/>
                  </a:lnTo>
                  <a:cubicBezTo>
                    <a:pt x="5333589" y="1448867"/>
                    <a:pt x="5323596" y="0"/>
                    <a:pt x="5328593" y="1264171"/>
                  </a:cubicBezTo>
                  <a:lnTo>
                    <a:pt x="2556792" y="2776984"/>
                  </a:lnTo>
                  <a:lnTo>
                    <a:pt x="504056" y="2776984"/>
                  </a:lnTo>
                  <a:lnTo>
                    <a:pt x="0" y="184696"/>
                  </a:lnTo>
                  <a:close/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4" name="Rectangle 163"/>
            <p:cNvSpPr/>
            <p:nvPr/>
          </p:nvSpPr>
          <p:spPr>
            <a:xfrm>
              <a:off x="2771800" y="-315416"/>
              <a:ext cx="2304256" cy="3023691"/>
            </a:xfrm>
            <a:prstGeom prst="rect">
              <a:avLst/>
            </a:prstGeom>
            <a:solidFill>
              <a:srgbClr val="FFFF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65" name="Group 2"/>
            <p:cNvGrpSpPr/>
            <p:nvPr/>
          </p:nvGrpSpPr>
          <p:grpSpPr>
            <a:xfrm>
              <a:off x="5076056" y="-891481"/>
              <a:ext cx="2304256" cy="3599755"/>
              <a:chOff x="2699792" y="476672"/>
              <a:chExt cx="3096344" cy="4616896"/>
            </a:xfrm>
          </p:grpSpPr>
          <p:sp>
            <p:nvSpPr>
              <p:cNvPr id="189" name="Rectangle 188"/>
              <p:cNvSpPr/>
              <p:nvPr/>
            </p:nvSpPr>
            <p:spPr>
              <a:xfrm>
                <a:off x="2699792" y="476672"/>
                <a:ext cx="3096344" cy="4616896"/>
              </a:xfrm>
              <a:prstGeom prst="rect">
                <a:avLst/>
              </a:prstGeom>
              <a:solidFill>
                <a:srgbClr val="9933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0" name="Rectangle 4"/>
              <p:cNvSpPr/>
              <p:nvPr/>
            </p:nvSpPr>
            <p:spPr>
              <a:xfrm>
                <a:off x="3059832" y="788624"/>
                <a:ext cx="2376264" cy="4296559"/>
              </a:xfrm>
              <a:prstGeom prst="rect">
                <a:avLst/>
              </a:prstGeom>
              <a:solidFill>
                <a:srgbClr val="CC99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1" name="Rectangle 5"/>
              <p:cNvSpPr/>
              <p:nvPr/>
            </p:nvSpPr>
            <p:spPr>
              <a:xfrm>
                <a:off x="3280357" y="2416117"/>
                <a:ext cx="193522" cy="923545"/>
              </a:xfrm>
              <a:prstGeom prst="rect">
                <a:avLst/>
              </a:pr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66" name="Group 16"/>
            <p:cNvGrpSpPr/>
            <p:nvPr/>
          </p:nvGrpSpPr>
          <p:grpSpPr>
            <a:xfrm>
              <a:off x="6084168" y="-99392"/>
              <a:ext cx="281440" cy="675456"/>
              <a:chOff x="2195736" y="2852936"/>
              <a:chExt cx="360040" cy="864096"/>
            </a:xfrm>
          </p:grpSpPr>
          <p:sp>
            <p:nvSpPr>
              <p:cNvPr id="185" name="Oval 10"/>
              <p:cNvSpPr/>
              <p:nvPr/>
            </p:nvSpPr>
            <p:spPr>
              <a:xfrm>
                <a:off x="2267744" y="2852936"/>
                <a:ext cx="216024" cy="216024"/>
              </a:xfrm>
              <a:prstGeom prst="ellipse">
                <a:avLst/>
              </a:prstGeom>
              <a:solidFill>
                <a:srgbClr val="00009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6" name="Chord 185"/>
              <p:cNvSpPr/>
              <p:nvPr/>
            </p:nvSpPr>
            <p:spPr>
              <a:xfrm>
                <a:off x="2195736" y="3068960"/>
                <a:ext cx="360040" cy="594132"/>
              </a:xfrm>
              <a:prstGeom prst="chord">
                <a:avLst>
                  <a:gd name="adj1" fmla="val 9603952"/>
                  <a:gd name="adj2" fmla="val 1233494"/>
                </a:avLst>
              </a:prstGeom>
              <a:solidFill>
                <a:srgbClr val="000099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7" name="Rectangle 186"/>
              <p:cNvSpPr/>
              <p:nvPr/>
            </p:nvSpPr>
            <p:spPr>
              <a:xfrm>
                <a:off x="2267744" y="3429000"/>
                <a:ext cx="72008" cy="288032"/>
              </a:xfrm>
              <a:prstGeom prst="rect">
                <a:avLst/>
              </a:prstGeom>
              <a:solidFill>
                <a:srgbClr val="000099"/>
              </a:solidFill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8" name="Rectangle 187"/>
              <p:cNvSpPr/>
              <p:nvPr/>
            </p:nvSpPr>
            <p:spPr>
              <a:xfrm>
                <a:off x="2411760" y="3429000"/>
                <a:ext cx="72008" cy="288032"/>
              </a:xfrm>
              <a:prstGeom prst="rect">
                <a:avLst/>
              </a:prstGeom>
              <a:solidFill>
                <a:srgbClr val="000099"/>
              </a:solidFill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67" name="Rectangle 166"/>
            <p:cNvSpPr/>
            <p:nvPr/>
          </p:nvSpPr>
          <p:spPr>
            <a:xfrm>
              <a:off x="7380312" y="-315416"/>
              <a:ext cx="2304256" cy="3023691"/>
            </a:xfrm>
            <a:prstGeom prst="rect">
              <a:avLst/>
            </a:prstGeom>
            <a:solidFill>
              <a:srgbClr val="FFFF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8" name="Freeform 167"/>
            <p:cNvSpPr/>
            <p:nvPr/>
          </p:nvSpPr>
          <p:spPr>
            <a:xfrm>
              <a:off x="8167277" y="-747464"/>
              <a:ext cx="2079810" cy="5232378"/>
            </a:xfrm>
            <a:custGeom>
              <a:avLst/>
              <a:gdLst>
                <a:gd name="connsiteX0" fmla="*/ 0 w 2090057"/>
                <a:gd name="connsiteY0" fmla="*/ 3396343 h 5152571"/>
                <a:gd name="connsiteX1" fmla="*/ 2090057 w 2090057"/>
                <a:gd name="connsiteY1" fmla="*/ 5152571 h 5152571"/>
                <a:gd name="connsiteX2" fmla="*/ 2075542 w 2090057"/>
                <a:gd name="connsiteY2" fmla="*/ 261257 h 5152571"/>
                <a:gd name="connsiteX3" fmla="*/ 0 w 2090057"/>
                <a:gd name="connsiteY3" fmla="*/ 0 h 5152571"/>
                <a:gd name="connsiteX4" fmla="*/ 0 w 2090057"/>
                <a:gd name="connsiteY4" fmla="*/ 3396343 h 5152571"/>
                <a:gd name="connsiteX0" fmla="*/ 15371 w 2090057"/>
                <a:gd name="connsiteY0" fmla="*/ 3375932 h 5152571"/>
                <a:gd name="connsiteX1" fmla="*/ 2090057 w 2090057"/>
                <a:gd name="connsiteY1" fmla="*/ 5152571 h 5152571"/>
                <a:gd name="connsiteX2" fmla="*/ 2075542 w 2090057"/>
                <a:gd name="connsiteY2" fmla="*/ 261257 h 5152571"/>
                <a:gd name="connsiteX3" fmla="*/ 0 w 2090057"/>
                <a:gd name="connsiteY3" fmla="*/ 0 h 5152571"/>
                <a:gd name="connsiteX4" fmla="*/ 15371 w 2090057"/>
                <a:gd name="connsiteY4" fmla="*/ 3375932 h 5152571"/>
                <a:gd name="connsiteX0" fmla="*/ 5124 w 2079810"/>
                <a:gd name="connsiteY0" fmla="*/ 3455739 h 5232378"/>
                <a:gd name="connsiteX1" fmla="*/ 2079810 w 2079810"/>
                <a:gd name="connsiteY1" fmla="*/ 5232378 h 5232378"/>
                <a:gd name="connsiteX2" fmla="*/ 2065295 w 2079810"/>
                <a:gd name="connsiteY2" fmla="*/ 341064 h 5232378"/>
                <a:gd name="connsiteX3" fmla="*/ 5124 w 2079810"/>
                <a:gd name="connsiteY3" fmla="*/ 0 h 5232378"/>
                <a:gd name="connsiteX4" fmla="*/ 5124 w 2079810"/>
                <a:gd name="connsiteY4" fmla="*/ 3455739 h 523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9810" h="5232378">
                  <a:moveTo>
                    <a:pt x="5124" y="3455739"/>
                  </a:moveTo>
                  <a:lnTo>
                    <a:pt x="2079810" y="5232378"/>
                  </a:lnTo>
                  <a:cubicBezTo>
                    <a:pt x="2074972" y="3601940"/>
                    <a:pt x="2070133" y="1971502"/>
                    <a:pt x="2065295" y="341064"/>
                  </a:cubicBezTo>
                  <a:lnTo>
                    <a:pt x="5124" y="0"/>
                  </a:lnTo>
                  <a:cubicBezTo>
                    <a:pt x="10248" y="1125311"/>
                    <a:pt x="0" y="2330428"/>
                    <a:pt x="5124" y="3455739"/>
                  </a:cubicBezTo>
                  <a:close/>
                </a:path>
              </a:pathLst>
            </a:custGeom>
            <a:solidFill>
              <a:srgbClr val="FFFF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-324544" y="-1394891"/>
              <a:ext cx="2304256" cy="3023691"/>
            </a:xfrm>
            <a:prstGeom prst="rect">
              <a:avLst/>
            </a:prstGeom>
            <a:solidFill>
              <a:srgbClr val="FFFF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70" name="Group 37"/>
            <p:cNvGrpSpPr/>
            <p:nvPr/>
          </p:nvGrpSpPr>
          <p:grpSpPr>
            <a:xfrm>
              <a:off x="2987824" y="404664"/>
              <a:ext cx="648072" cy="576064"/>
              <a:chOff x="2987824" y="404664"/>
              <a:chExt cx="648072" cy="576064"/>
            </a:xfrm>
          </p:grpSpPr>
          <p:sp>
            <p:nvSpPr>
              <p:cNvPr id="176" name="Rectangle 175"/>
              <p:cNvSpPr/>
              <p:nvPr/>
            </p:nvSpPr>
            <p:spPr>
              <a:xfrm>
                <a:off x="2987824" y="404664"/>
                <a:ext cx="648072" cy="576064"/>
              </a:xfrm>
              <a:prstGeom prst="rect">
                <a:avLst/>
              </a:prstGeom>
              <a:solidFill>
                <a:srgbClr val="80808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7" name="Rectangle 176"/>
              <p:cNvSpPr/>
              <p:nvPr/>
            </p:nvSpPr>
            <p:spPr>
              <a:xfrm>
                <a:off x="3059832" y="476672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8" name="Rectangle 177"/>
              <p:cNvSpPr/>
              <p:nvPr/>
            </p:nvSpPr>
            <p:spPr>
              <a:xfrm>
                <a:off x="3203848" y="476672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9" name="Rectangle 178"/>
              <p:cNvSpPr/>
              <p:nvPr/>
            </p:nvSpPr>
            <p:spPr>
              <a:xfrm>
                <a:off x="3347864" y="476672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0" name="Rectangle 179"/>
              <p:cNvSpPr/>
              <p:nvPr/>
            </p:nvSpPr>
            <p:spPr>
              <a:xfrm>
                <a:off x="3491880" y="476672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1" name="Rectangle 180"/>
              <p:cNvSpPr/>
              <p:nvPr/>
            </p:nvSpPr>
            <p:spPr>
              <a:xfrm>
                <a:off x="3059832" y="692696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2" name="Rectangle 181"/>
              <p:cNvSpPr/>
              <p:nvPr/>
            </p:nvSpPr>
            <p:spPr>
              <a:xfrm>
                <a:off x="3203848" y="692696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3347864" y="692696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4" name="Rectangle 183"/>
              <p:cNvSpPr/>
              <p:nvPr/>
            </p:nvSpPr>
            <p:spPr>
              <a:xfrm>
                <a:off x="3491880" y="692696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71" name="Group 36"/>
            <p:cNvGrpSpPr/>
            <p:nvPr/>
          </p:nvGrpSpPr>
          <p:grpSpPr>
            <a:xfrm>
              <a:off x="-684584" y="1268760"/>
              <a:ext cx="2100286" cy="1084018"/>
              <a:chOff x="-2340768" y="2721322"/>
              <a:chExt cx="4284476" cy="2211342"/>
            </a:xfrm>
          </p:grpSpPr>
          <p:sp>
            <p:nvSpPr>
              <p:cNvPr id="172" name="Rectangle 171"/>
              <p:cNvSpPr/>
              <p:nvPr/>
            </p:nvSpPr>
            <p:spPr>
              <a:xfrm>
                <a:off x="-1649723" y="3205053"/>
                <a:ext cx="138209" cy="1727611"/>
              </a:xfrm>
              <a:prstGeom prst="rect">
                <a:avLst/>
              </a:prstGeom>
              <a:solidFill>
                <a:srgbClr val="CC99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3" name="Rectangle 172"/>
              <p:cNvSpPr/>
              <p:nvPr/>
            </p:nvSpPr>
            <p:spPr>
              <a:xfrm>
                <a:off x="1045350" y="3135949"/>
                <a:ext cx="138209" cy="1727611"/>
              </a:xfrm>
              <a:prstGeom prst="rect">
                <a:avLst/>
              </a:prstGeom>
              <a:solidFill>
                <a:srgbClr val="CC99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4" name="Rectangle 173"/>
              <p:cNvSpPr/>
              <p:nvPr/>
            </p:nvSpPr>
            <p:spPr>
              <a:xfrm>
                <a:off x="-405843" y="2790426"/>
                <a:ext cx="138209" cy="1727611"/>
              </a:xfrm>
              <a:prstGeom prst="rect">
                <a:avLst/>
              </a:prstGeom>
              <a:solidFill>
                <a:srgbClr val="CC99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5" name="Oval 174"/>
              <p:cNvSpPr/>
              <p:nvPr/>
            </p:nvSpPr>
            <p:spPr>
              <a:xfrm>
                <a:off x="-2340768" y="2721322"/>
                <a:ext cx="4284476" cy="1105671"/>
              </a:xfrm>
              <a:prstGeom prst="ellipse">
                <a:avLst/>
              </a:prstGeom>
              <a:solidFill>
                <a:srgbClr val="CC99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96" name="Freeform 95"/>
          <p:cNvSpPr/>
          <p:nvPr/>
        </p:nvSpPr>
        <p:spPr>
          <a:xfrm rot="8036320">
            <a:off x="2165790" y="1523903"/>
            <a:ext cx="400785" cy="68719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5" name="Group 94"/>
          <p:cNvGrpSpPr/>
          <p:nvPr/>
        </p:nvGrpSpPr>
        <p:grpSpPr>
          <a:xfrm>
            <a:off x="4314566" y="1049127"/>
            <a:ext cx="2307316" cy="3154808"/>
            <a:chOff x="4314566" y="1049127"/>
            <a:chExt cx="2307316" cy="3154808"/>
          </a:xfrm>
        </p:grpSpPr>
        <p:sp>
          <p:nvSpPr>
            <p:cNvPr id="34" name="Freeform 33"/>
            <p:cNvSpPr/>
            <p:nvPr/>
          </p:nvSpPr>
          <p:spPr>
            <a:xfrm flipH="1">
              <a:off x="6205209" y="1941997"/>
              <a:ext cx="416673" cy="113096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2F2F2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35"/>
            <p:cNvSpPr/>
            <p:nvPr/>
          </p:nvSpPr>
          <p:spPr>
            <a:xfrm rot="16586846" flipH="1" flipV="1">
              <a:off x="4463286" y="1456310"/>
              <a:ext cx="595247" cy="89268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Freeform 36"/>
            <p:cNvSpPr/>
            <p:nvPr/>
          </p:nvSpPr>
          <p:spPr>
            <a:xfrm flipH="1">
              <a:off x="5609963" y="3549164"/>
              <a:ext cx="535722" cy="65477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Freeform 37"/>
            <p:cNvSpPr/>
            <p:nvPr/>
          </p:nvSpPr>
          <p:spPr>
            <a:xfrm>
              <a:off x="4955191" y="3549164"/>
              <a:ext cx="535722" cy="65477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9" name="Rounded Rectangle 38"/>
            <p:cNvSpPr/>
            <p:nvPr/>
          </p:nvSpPr>
          <p:spPr>
            <a:xfrm>
              <a:off x="4955191" y="1287226"/>
              <a:ext cx="1309543" cy="2440512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0" name="Oval 39"/>
            <p:cNvSpPr/>
            <p:nvPr/>
          </p:nvSpPr>
          <p:spPr>
            <a:xfrm>
              <a:off x="5173698" y="1644374"/>
              <a:ext cx="93415" cy="19127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1" name="Oval 40"/>
            <p:cNvSpPr/>
            <p:nvPr/>
          </p:nvSpPr>
          <p:spPr>
            <a:xfrm>
              <a:off x="5505212" y="1644374"/>
              <a:ext cx="93415" cy="19127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" name="Oval 42"/>
            <p:cNvSpPr/>
            <p:nvPr/>
          </p:nvSpPr>
          <p:spPr>
            <a:xfrm>
              <a:off x="5148064" y="1941997"/>
              <a:ext cx="476197" cy="35714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44" name="Group 17"/>
            <p:cNvGrpSpPr/>
            <p:nvPr/>
          </p:nvGrpSpPr>
          <p:grpSpPr>
            <a:xfrm>
              <a:off x="5252814" y="1049127"/>
              <a:ext cx="714297" cy="476197"/>
              <a:chOff x="2051719" y="1268760"/>
              <a:chExt cx="864097" cy="576064"/>
            </a:xfrm>
          </p:grpSpPr>
          <p:sp>
            <p:nvSpPr>
              <p:cNvPr id="45" name="Chord 11"/>
              <p:cNvSpPr/>
              <p:nvPr/>
            </p:nvSpPr>
            <p:spPr>
              <a:xfrm>
                <a:off x="2195736" y="1268760"/>
                <a:ext cx="576064" cy="576064"/>
              </a:xfrm>
              <a:prstGeom prst="chord">
                <a:avLst>
                  <a:gd name="adj1" fmla="val 10505940"/>
                  <a:gd name="adj2" fmla="val 274410"/>
                </a:avLst>
              </a:pr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6" name="Freeform 45"/>
              <p:cNvSpPr/>
              <p:nvPr/>
            </p:nvSpPr>
            <p:spPr>
              <a:xfrm>
                <a:off x="2051719" y="1508595"/>
                <a:ext cx="864097" cy="84008"/>
              </a:xfrm>
              <a:custGeom>
                <a:avLst/>
                <a:gdLst>
                  <a:gd name="connsiteX0" fmla="*/ 0 w 831850"/>
                  <a:gd name="connsiteY0" fmla="*/ 0 h 118533"/>
                  <a:gd name="connsiteX1" fmla="*/ 177800 w 831850"/>
                  <a:gd name="connsiteY1" fmla="*/ 101600 h 118533"/>
                  <a:gd name="connsiteX2" fmla="*/ 704850 w 831850"/>
                  <a:gd name="connsiteY2" fmla="*/ 101600 h 118533"/>
                  <a:gd name="connsiteX3" fmla="*/ 831850 w 831850"/>
                  <a:gd name="connsiteY3" fmla="*/ 19050 h 118533"/>
                  <a:gd name="connsiteX0" fmla="*/ 0 w 831850"/>
                  <a:gd name="connsiteY0" fmla="*/ 0 h 160949"/>
                  <a:gd name="connsiteX1" fmla="*/ 144016 w 831850"/>
                  <a:gd name="connsiteY1" fmla="*/ 144016 h 160949"/>
                  <a:gd name="connsiteX2" fmla="*/ 704850 w 831850"/>
                  <a:gd name="connsiteY2" fmla="*/ 101600 h 160949"/>
                  <a:gd name="connsiteX3" fmla="*/ 831850 w 831850"/>
                  <a:gd name="connsiteY3" fmla="*/ 19050 h 160949"/>
                  <a:gd name="connsiteX0" fmla="*/ 0 w 831850"/>
                  <a:gd name="connsiteY0" fmla="*/ 0 h 110426"/>
                  <a:gd name="connsiteX1" fmla="*/ 144016 w 831850"/>
                  <a:gd name="connsiteY1" fmla="*/ 72008 h 110426"/>
                  <a:gd name="connsiteX2" fmla="*/ 704850 w 831850"/>
                  <a:gd name="connsiteY2" fmla="*/ 101600 h 110426"/>
                  <a:gd name="connsiteX3" fmla="*/ 831850 w 831850"/>
                  <a:gd name="connsiteY3" fmla="*/ 19050 h 110426"/>
                  <a:gd name="connsiteX0" fmla="*/ 0 w 834719"/>
                  <a:gd name="connsiteY0" fmla="*/ 0 h 84009"/>
                  <a:gd name="connsiteX1" fmla="*/ 144016 w 834719"/>
                  <a:gd name="connsiteY1" fmla="*/ 72008 h 84009"/>
                  <a:gd name="connsiteX2" fmla="*/ 720080 w 834719"/>
                  <a:gd name="connsiteY2" fmla="*/ 72008 h 84009"/>
                  <a:gd name="connsiteX3" fmla="*/ 831850 w 834719"/>
                  <a:gd name="connsiteY3" fmla="*/ 19050 h 84009"/>
                  <a:gd name="connsiteX0" fmla="*/ 0 w 864096"/>
                  <a:gd name="connsiteY0" fmla="*/ 0 h 84009"/>
                  <a:gd name="connsiteX1" fmla="*/ 144016 w 864096"/>
                  <a:gd name="connsiteY1" fmla="*/ 72008 h 84009"/>
                  <a:gd name="connsiteX2" fmla="*/ 720080 w 864096"/>
                  <a:gd name="connsiteY2" fmla="*/ 72008 h 84009"/>
                  <a:gd name="connsiteX3" fmla="*/ 864096 w 864096"/>
                  <a:gd name="connsiteY3" fmla="*/ 1 h 84009"/>
                  <a:gd name="connsiteX0" fmla="*/ 0 w 864097"/>
                  <a:gd name="connsiteY0" fmla="*/ 0 h 84008"/>
                  <a:gd name="connsiteX1" fmla="*/ 144017 w 864097"/>
                  <a:gd name="connsiteY1" fmla="*/ 72007 h 84008"/>
                  <a:gd name="connsiteX2" fmla="*/ 720081 w 864097"/>
                  <a:gd name="connsiteY2" fmla="*/ 72007 h 84008"/>
                  <a:gd name="connsiteX3" fmla="*/ 864097 w 864097"/>
                  <a:gd name="connsiteY3" fmla="*/ 0 h 84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4097" h="84008">
                    <a:moveTo>
                      <a:pt x="0" y="0"/>
                    </a:moveTo>
                    <a:cubicBezTo>
                      <a:pt x="30162" y="42333"/>
                      <a:pt x="24004" y="60006"/>
                      <a:pt x="144017" y="72007"/>
                    </a:cubicBezTo>
                    <a:cubicBezTo>
                      <a:pt x="264030" y="84008"/>
                      <a:pt x="600068" y="84008"/>
                      <a:pt x="720081" y="72007"/>
                    </a:cubicBezTo>
                    <a:cubicBezTo>
                      <a:pt x="840094" y="60006"/>
                      <a:pt x="855101" y="34396"/>
                      <a:pt x="864097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08" name="Group 138"/>
            <p:cNvGrpSpPr/>
            <p:nvPr/>
          </p:nvGrpSpPr>
          <p:grpSpPr>
            <a:xfrm>
              <a:off x="4449644" y="1124744"/>
              <a:ext cx="338380" cy="1111814"/>
              <a:chOff x="1115616" y="3429000"/>
              <a:chExt cx="504056" cy="1656184"/>
            </a:xfrm>
          </p:grpSpPr>
          <p:sp>
            <p:nvSpPr>
              <p:cNvPr id="109" name="Isosceles Triangle 108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0" name="Chord 109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1" name="Chord 110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9900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2" name="Rectangle 111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2" name="Group 1"/>
          <p:cNvGrpSpPr/>
          <p:nvPr/>
        </p:nvGrpSpPr>
        <p:grpSpPr>
          <a:xfrm>
            <a:off x="-900608" y="1265405"/>
            <a:ext cx="2854788" cy="2885740"/>
            <a:chOff x="330043" y="1167592"/>
            <a:chExt cx="4587928" cy="4637672"/>
          </a:xfrm>
        </p:grpSpPr>
        <p:sp>
          <p:nvSpPr>
            <p:cNvPr id="3" name="Freeform 2"/>
            <p:cNvSpPr/>
            <p:nvPr/>
          </p:nvSpPr>
          <p:spPr>
            <a:xfrm rot="7478475">
              <a:off x="570234" y="1862268"/>
              <a:ext cx="987361" cy="146774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Freeform 4"/>
            <p:cNvSpPr/>
            <p:nvPr/>
          </p:nvSpPr>
          <p:spPr>
            <a:xfrm>
              <a:off x="1331640" y="4365104"/>
              <a:ext cx="1142871" cy="144016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Freeform 5"/>
            <p:cNvSpPr/>
            <p:nvPr/>
          </p:nvSpPr>
          <p:spPr>
            <a:xfrm flipH="1">
              <a:off x="2771800" y="4365104"/>
              <a:ext cx="1080120" cy="144016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Freeform 6"/>
            <p:cNvSpPr/>
            <p:nvPr/>
          </p:nvSpPr>
          <p:spPr>
            <a:xfrm>
              <a:off x="755576" y="2636912"/>
              <a:ext cx="792088" cy="165618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Freeform 7"/>
            <p:cNvSpPr/>
            <p:nvPr/>
          </p:nvSpPr>
          <p:spPr>
            <a:xfrm rot="14962938" flipH="1">
              <a:off x="3734371" y="2073214"/>
              <a:ext cx="899455" cy="146774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Oval 8"/>
            <p:cNvSpPr/>
            <p:nvPr/>
          </p:nvSpPr>
          <p:spPr>
            <a:xfrm>
              <a:off x="1209574" y="2039133"/>
              <a:ext cx="2721884" cy="2831798"/>
            </a:xfrm>
            <a:prstGeom prst="ellipse">
              <a:avLst/>
            </a:pr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0" name="Group 78"/>
            <p:cNvGrpSpPr/>
            <p:nvPr/>
          </p:nvGrpSpPr>
          <p:grpSpPr>
            <a:xfrm>
              <a:off x="1792835" y="1167592"/>
              <a:ext cx="1684976" cy="1005624"/>
              <a:chOff x="6660232" y="2636912"/>
              <a:chExt cx="1584176" cy="864096"/>
            </a:xfrm>
          </p:grpSpPr>
          <p:sp>
            <p:nvSpPr>
              <p:cNvPr id="14" name="Freeform 13"/>
              <p:cNvSpPr/>
              <p:nvPr/>
            </p:nvSpPr>
            <p:spPr>
              <a:xfrm>
                <a:off x="6732240" y="2636912"/>
                <a:ext cx="1296144" cy="864096"/>
              </a:xfrm>
              <a:custGeom>
                <a:avLst/>
                <a:gdLst>
                  <a:gd name="connsiteX0" fmla="*/ 164891 w 1139252"/>
                  <a:gd name="connsiteY0" fmla="*/ 839449 h 869429"/>
                  <a:gd name="connsiteX1" fmla="*/ 0 w 1139252"/>
                  <a:gd name="connsiteY1" fmla="*/ 0 h 869429"/>
                  <a:gd name="connsiteX2" fmla="*/ 1139252 w 1139252"/>
                  <a:gd name="connsiteY2" fmla="*/ 0 h 869429"/>
                  <a:gd name="connsiteX3" fmla="*/ 1034321 w 1139252"/>
                  <a:gd name="connsiteY3" fmla="*/ 869429 h 869429"/>
                  <a:gd name="connsiteX4" fmla="*/ 164891 w 1139252"/>
                  <a:gd name="connsiteY4" fmla="*/ 839449 h 869429"/>
                  <a:gd name="connsiteX0" fmla="*/ 144016 w 1139252"/>
                  <a:gd name="connsiteY0" fmla="*/ 864096 h 869429"/>
                  <a:gd name="connsiteX1" fmla="*/ 0 w 1139252"/>
                  <a:gd name="connsiteY1" fmla="*/ 0 h 869429"/>
                  <a:gd name="connsiteX2" fmla="*/ 1139252 w 1139252"/>
                  <a:gd name="connsiteY2" fmla="*/ 0 h 869429"/>
                  <a:gd name="connsiteX3" fmla="*/ 1034321 w 1139252"/>
                  <a:gd name="connsiteY3" fmla="*/ 869429 h 869429"/>
                  <a:gd name="connsiteX4" fmla="*/ 144016 w 1139252"/>
                  <a:gd name="connsiteY4" fmla="*/ 864096 h 869429"/>
                  <a:gd name="connsiteX0" fmla="*/ 144016 w 1139252"/>
                  <a:gd name="connsiteY0" fmla="*/ 864096 h 864096"/>
                  <a:gd name="connsiteX1" fmla="*/ 0 w 1139252"/>
                  <a:gd name="connsiteY1" fmla="*/ 0 h 864096"/>
                  <a:gd name="connsiteX2" fmla="*/ 1139252 w 1139252"/>
                  <a:gd name="connsiteY2" fmla="*/ 0 h 864096"/>
                  <a:gd name="connsiteX3" fmla="*/ 1080120 w 1139252"/>
                  <a:gd name="connsiteY3" fmla="*/ 864096 h 864096"/>
                  <a:gd name="connsiteX4" fmla="*/ 144016 w 1139252"/>
                  <a:gd name="connsiteY4" fmla="*/ 864096 h 864096"/>
                  <a:gd name="connsiteX0" fmla="*/ 144016 w 1152128"/>
                  <a:gd name="connsiteY0" fmla="*/ 864096 h 864096"/>
                  <a:gd name="connsiteX1" fmla="*/ 0 w 1152128"/>
                  <a:gd name="connsiteY1" fmla="*/ 0 h 864096"/>
                  <a:gd name="connsiteX2" fmla="*/ 1152128 w 1152128"/>
                  <a:gd name="connsiteY2" fmla="*/ 0 h 864096"/>
                  <a:gd name="connsiteX3" fmla="*/ 1080120 w 1152128"/>
                  <a:gd name="connsiteY3" fmla="*/ 864096 h 864096"/>
                  <a:gd name="connsiteX4" fmla="*/ 144016 w 1152128"/>
                  <a:gd name="connsiteY4" fmla="*/ 864096 h 864096"/>
                  <a:gd name="connsiteX0" fmla="*/ 216024 w 1224136"/>
                  <a:gd name="connsiteY0" fmla="*/ 864096 h 864096"/>
                  <a:gd name="connsiteX1" fmla="*/ 0 w 1224136"/>
                  <a:gd name="connsiteY1" fmla="*/ 0 h 864096"/>
                  <a:gd name="connsiteX2" fmla="*/ 1224136 w 1224136"/>
                  <a:gd name="connsiteY2" fmla="*/ 0 h 864096"/>
                  <a:gd name="connsiteX3" fmla="*/ 1152128 w 1224136"/>
                  <a:gd name="connsiteY3" fmla="*/ 864096 h 864096"/>
                  <a:gd name="connsiteX4" fmla="*/ 216024 w 1224136"/>
                  <a:gd name="connsiteY4" fmla="*/ 864096 h 864096"/>
                  <a:gd name="connsiteX0" fmla="*/ 216024 w 1296144"/>
                  <a:gd name="connsiteY0" fmla="*/ 864096 h 864096"/>
                  <a:gd name="connsiteX1" fmla="*/ 0 w 1296144"/>
                  <a:gd name="connsiteY1" fmla="*/ 0 h 864096"/>
                  <a:gd name="connsiteX2" fmla="*/ 1296144 w 1296144"/>
                  <a:gd name="connsiteY2" fmla="*/ 0 h 864096"/>
                  <a:gd name="connsiteX3" fmla="*/ 1152128 w 1296144"/>
                  <a:gd name="connsiteY3" fmla="*/ 864096 h 864096"/>
                  <a:gd name="connsiteX4" fmla="*/ 216024 w 1296144"/>
                  <a:gd name="connsiteY4" fmla="*/ 864096 h 86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6144" h="864096">
                    <a:moveTo>
                      <a:pt x="216024" y="864096"/>
                    </a:moveTo>
                    <a:lnTo>
                      <a:pt x="0" y="0"/>
                    </a:lnTo>
                    <a:lnTo>
                      <a:pt x="1296144" y="0"/>
                    </a:lnTo>
                    <a:lnTo>
                      <a:pt x="1152128" y="864096"/>
                    </a:lnTo>
                    <a:lnTo>
                      <a:pt x="216024" y="864096"/>
                    </a:lnTo>
                    <a:close/>
                  </a:path>
                </a:pathLst>
              </a:cu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5" name="Straight Connector 14"/>
              <p:cNvCxnSpPr/>
              <p:nvPr/>
            </p:nvCxnSpPr>
            <p:spPr>
              <a:xfrm>
                <a:off x="6660232" y="3501008"/>
                <a:ext cx="1584176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" name="Group 108"/>
            <p:cNvGrpSpPr/>
            <p:nvPr/>
          </p:nvGrpSpPr>
          <p:grpSpPr>
            <a:xfrm>
              <a:off x="2364175" y="2204864"/>
              <a:ext cx="1437588" cy="1898212"/>
              <a:chOff x="6211490" y="3596232"/>
              <a:chExt cx="789318" cy="994333"/>
            </a:xfrm>
            <a:solidFill>
              <a:srgbClr val="FFCC66"/>
            </a:solidFill>
          </p:grpSpPr>
          <p:sp>
            <p:nvSpPr>
              <p:cNvPr id="12" name="Arc 11"/>
              <p:cNvSpPr/>
              <p:nvPr/>
            </p:nvSpPr>
            <p:spPr>
              <a:xfrm rot="10800000" flipV="1">
                <a:off x="6211490" y="3837826"/>
                <a:ext cx="789318" cy="752739"/>
              </a:xfrm>
              <a:prstGeom prst="arc">
                <a:avLst>
                  <a:gd name="adj1" fmla="val 21558368"/>
                  <a:gd name="adj2" fmla="val 10881034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3" name="Oval 9"/>
              <p:cNvSpPr/>
              <p:nvPr/>
            </p:nvSpPr>
            <p:spPr>
              <a:xfrm>
                <a:off x="6269378" y="3596232"/>
                <a:ext cx="604350" cy="406299"/>
              </a:xfrm>
              <a:prstGeom prst="ellipse">
                <a:avLst/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6" name="Group 15"/>
          <p:cNvGrpSpPr/>
          <p:nvPr/>
        </p:nvGrpSpPr>
        <p:grpSpPr>
          <a:xfrm>
            <a:off x="6849870" y="1988840"/>
            <a:ext cx="2198550" cy="2236460"/>
            <a:chOff x="5702780" y="2492896"/>
            <a:chExt cx="2513562" cy="2556904"/>
          </a:xfrm>
        </p:grpSpPr>
        <p:sp>
          <p:nvSpPr>
            <p:cNvPr id="17" name="Freeform 16"/>
            <p:cNvSpPr/>
            <p:nvPr/>
          </p:nvSpPr>
          <p:spPr>
            <a:xfrm rot="16773818" flipH="1" flipV="1">
              <a:off x="5810590" y="3115259"/>
              <a:ext cx="704866" cy="920485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9" name="Group 33"/>
            <p:cNvGrpSpPr/>
            <p:nvPr/>
          </p:nvGrpSpPr>
          <p:grpSpPr>
            <a:xfrm>
              <a:off x="6885174" y="2492896"/>
              <a:ext cx="579520" cy="300492"/>
              <a:chOff x="4343400" y="3450332"/>
              <a:chExt cx="514350" cy="266700"/>
            </a:xfrm>
          </p:grpSpPr>
          <p:sp>
            <p:nvSpPr>
              <p:cNvPr id="30" name="Freeform 4"/>
              <p:cNvSpPr/>
              <p:nvPr/>
            </p:nvSpPr>
            <p:spPr>
              <a:xfrm>
                <a:off x="4343400" y="3526532"/>
                <a:ext cx="514350" cy="190500"/>
              </a:xfrm>
              <a:custGeom>
                <a:avLst/>
                <a:gdLst>
                  <a:gd name="connsiteX0" fmla="*/ 0 w 514350"/>
                  <a:gd name="connsiteY0" fmla="*/ 0 h 190500"/>
                  <a:gd name="connsiteX1" fmla="*/ 247650 w 514350"/>
                  <a:gd name="connsiteY1" fmla="*/ 190500 h 190500"/>
                  <a:gd name="connsiteX2" fmla="*/ 514350 w 514350"/>
                  <a:gd name="connsiteY2" fmla="*/ 9525 h 190500"/>
                  <a:gd name="connsiteX3" fmla="*/ 514350 w 514350"/>
                  <a:gd name="connsiteY3" fmla="*/ 9525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4350" h="190500">
                    <a:moveTo>
                      <a:pt x="0" y="0"/>
                    </a:moveTo>
                    <a:lnTo>
                      <a:pt x="247650" y="190500"/>
                    </a:lnTo>
                    <a:lnTo>
                      <a:pt x="514350" y="9525"/>
                    </a:lnTo>
                    <a:lnTo>
                      <a:pt x="514350" y="9525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1" name="Freeform 5"/>
              <p:cNvSpPr/>
              <p:nvPr/>
            </p:nvSpPr>
            <p:spPr>
              <a:xfrm>
                <a:off x="4457700" y="3450332"/>
                <a:ext cx="257175" cy="257175"/>
              </a:xfrm>
              <a:custGeom>
                <a:avLst/>
                <a:gdLst>
                  <a:gd name="connsiteX0" fmla="*/ 0 w 257175"/>
                  <a:gd name="connsiteY0" fmla="*/ 0 h 257175"/>
                  <a:gd name="connsiteX1" fmla="*/ 123825 w 257175"/>
                  <a:gd name="connsiteY1" fmla="*/ 257175 h 257175"/>
                  <a:gd name="connsiteX2" fmla="*/ 257175 w 257175"/>
                  <a:gd name="connsiteY2" fmla="*/ 19050 h 2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175" h="257175">
                    <a:moveTo>
                      <a:pt x="0" y="0"/>
                    </a:moveTo>
                    <a:lnTo>
                      <a:pt x="123825" y="257175"/>
                    </a:lnTo>
                    <a:lnTo>
                      <a:pt x="257175" y="1905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0" name="Freeform 19"/>
            <p:cNvSpPr/>
            <p:nvPr/>
          </p:nvSpPr>
          <p:spPr>
            <a:xfrm>
              <a:off x="6516216" y="4149080"/>
              <a:ext cx="567922" cy="90072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Freeform 20"/>
            <p:cNvSpPr/>
            <p:nvPr/>
          </p:nvSpPr>
          <p:spPr>
            <a:xfrm flipH="1">
              <a:off x="7236296" y="4149080"/>
              <a:ext cx="600917" cy="90072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Freeform 21"/>
            <p:cNvSpPr/>
            <p:nvPr/>
          </p:nvSpPr>
          <p:spPr>
            <a:xfrm flipH="1">
              <a:off x="7810684" y="3139378"/>
              <a:ext cx="405658" cy="985117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24" name="Rounded Rectangle 9"/>
            <p:cNvSpPr/>
            <p:nvPr/>
          </p:nvSpPr>
          <p:spPr>
            <a:xfrm>
              <a:off x="6431446" y="2733720"/>
              <a:ext cx="1460370" cy="1703763"/>
            </a:xfrm>
            <a:prstGeom prst="roundRect">
              <a:avLst>
                <a:gd name="adj" fmla="val 40327"/>
              </a:avLst>
            </a:pr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5" name="Group 34"/>
            <p:cNvGrpSpPr/>
            <p:nvPr/>
          </p:nvGrpSpPr>
          <p:grpSpPr>
            <a:xfrm>
              <a:off x="6918236" y="3196749"/>
              <a:ext cx="486790" cy="197903"/>
              <a:chOff x="6918236" y="3196749"/>
              <a:chExt cx="486790" cy="197903"/>
            </a:xfrm>
          </p:grpSpPr>
          <p:sp>
            <p:nvSpPr>
              <p:cNvPr id="28" name="Oval 11"/>
              <p:cNvSpPr/>
              <p:nvPr/>
            </p:nvSpPr>
            <p:spPr>
              <a:xfrm flipH="1">
                <a:off x="7297902" y="3196749"/>
                <a:ext cx="107124" cy="18602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9" name="Oval 28"/>
              <p:cNvSpPr/>
              <p:nvPr/>
            </p:nvSpPr>
            <p:spPr>
              <a:xfrm flipH="1">
                <a:off x="6918236" y="3208629"/>
                <a:ext cx="107124" cy="18602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6" name="Oval 25"/>
            <p:cNvSpPr/>
            <p:nvPr/>
          </p:nvSpPr>
          <p:spPr>
            <a:xfrm flipH="1">
              <a:off x="7064214" y="3933056"/>
              <a:ext cx="162263" cy="18602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" name="Oval 26"/>
            <p:cNvSpPr/>
            <p:nvPr/>
          </p:nvSpPr>
          <p:spPr>
            <a:xfrm flipH="1">
              <a:off x="7031563" y="3449877"/>
              <a:ext cx="243395" cy="267155"/>
            </a:xfrm>
            <a:prstGeom prst="ellipse">
              <a:avLst/>
            </a:prstGeom>
            <a:solidFill>
              <a:srgbClr val="FF99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2" name="Arc 41"/>
          <p:cNvSpPr/>
          <p:nvPr/>
        </p:nvSpPr>
        <p:spPr>
          <a:xfrm flipH="1">
            <a:off x="4932040" y="1763423"/>
            <a:ext cx="952395" cy="952395"/>
          </a:xfrm>
          <a:prstGeom prst="arc">
            <a:avLst>
              <a:gd name="adj1" fmla="val 928049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8" name="Freeform 47"/>
          <p:cNvSpPr/>
          <p:nvPr/>
        </p:nvSpPr>
        <p:spPr>
          <a:xfrm rot="955612">
            <a:off x="2155581" y="1853449"/>
            <a:ext cx="319337" cy="835387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0" name="Freeform 49"/>
          <p:cNvSpPr/>
          <p:nvPr/>
        </p:nvSpPr>
        <p:spPr>
          <a:xfrm rot="3424557" flipV="1">
            <a:off x="3299937" y="1651280"/>
            <a:ext cx="400785" cy="55916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2" name="Group 49"/>
          <p:cNvGrpSpPr/>
          <p:nvPr/>
        </p:nvGrpSpPr>
        <p:grpSpPr>
          <a:xfrm>
            <a:off x="2268581" y="780105"/>
            <a:ext cx="1328943" cy="3186111"/>
            <a:chOff x="2411760" y="1349242"/>
            <a:chExt cx="1728192" cy="4143304"/>
          </a:xfrm>
        </p:grpSpPr>
        <p:grpSp>
          <p:nvGrpSpPr>
            <p:cNvPr id="53" name="Group 32"/>
            <p:cNvGrpSpPr/>
            <p:nvPr/>
          </p:nvGrpSpPr>
          <p:grpSpPr>
            <a:xfrm>
              <a:off x="2646844" y="4725144"/>
              <a:ext cx="1362390" cy="767402"/>
              <a:chOff x="2646844" y="4725144"/>
              <a:chExt cx="1362390" cy="767402"/>
            </a:xfrm>
          </p:grpSpPr>
          <p:sp>
            <p:nvSpPr>
              <p:cNvPr id="77" name="Freeform 28"/>
              <p:cNvSpPr/>
              <p:nvPr/>
            </p:nvSpPr>
            <p:spPr>
              <a:xfrm flipH="1">
                <a:off x="3419872" y="4725144"/>
                <a:ext cx="589362" cy="767402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8" name="Freeform 29"/>
              <p:cNvSpPr/>
              <p:nvPr/>
            </p:nvSpPr>
            <p:spPr>
              <a:xfrm>
                <a:off x="2646844" y="4725144"/>
                <a:ext cx="557004" cy="767402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54" name="Group 46"/>
            <p:cNvGrpSpPr/>
            <p:nvPr/>
          </p:nvGrpSpPr>
          <p:grpSpPr>
            <a:xfrm>
              <a:off x="2411760" y="1349242"/>
              <a:ext cx="1728192" cy="3519918"/>
              <a:chOff x="2411760" y="1349242"/>
              <a:chExt cx="1728192" cy="3519918"/>
            </a:xfrm>
          </p:grpSpPr>
          <p:sp>
            <p:nvSpPr>
              <p:cNvPr id="59" name="Oval 1"/>
              <p:cNvSpPr/>
              <p:nvPr/>
            </p:nvSpPr>
            <p:spPr>
              <a:xfrm>
                <a:off x="2411760" y="2636912"/>
                <a:ext cx="1728192" cy="2232248"/>
              </a:xfrm>
              <a:prstGeom prst="ellipse">
                <a:avLst/>
              </a:prstGeom>
              <a:solidFill>
                <a:srgbClr val="FF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0" name="Oval 2"/>
              <p:cNvSpPr/>
              <p:nvPr/>
            </p:nvSpPr>
            <p:spPr>
              <a:xfrm>
                <a:off x="2699792" y="1628800"/>
                <a:ext cx="1152128" cy="1152128"/>
              </a:xfrm>
              <a:prstGeom prst="ellipse">
                <a:avLst/>
              </a:prstGeom>
              <a:solidFill>
                <a:srgbClr val="FF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1" name="Oval 5"/>
              <p:cNvSpPr/>
              <p:nvPr/>
            </p:nvSpPr>
            <p:spPr>
              <a:xfrm>
                <a:off x="3131840" y="2060848"/>
                <a:ext cx="288032" cy="216024"/>
              </a:xfrm>
              <a:prstGeom prst="ellipse">
                <a:avLst/>
              </a:prstGeom>
              <a:solidFill>
                <a:srgbClr val="FF66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62" name="Group 7"/>
              <p:cNvGrpSpPr/>
              <p:nvPr/>
            </p:nvGrpSpPr>
            <p:grpSpPr>
              <a:xfrm>
                <a:off x="2771800" y="1349242"/>
                <a:ext cx="936104" cy="586640"/>
                <a:chOff x="1628371" y="2996952"/>
                <a:chExt cx="1275498" cy="874449"/>
              </a:xfrm>
            </p:grpSpPr>
            <p:sp>
              <p:nvSpPr>
                <p:cNvPr id="75" name="Chord 11"/>
                <p:cNvSpPr/>
                <p:nvPr/>
              </p:nvSpPr>
              <p:spPr>
                <a:xfrm flipH="1">
                  <a:off x="1923736" y="2996952"/>
                  <a:ext cx="708610" cy="874449"/>
                </a:xfrm>
                <a:prstGeom prst="chord">
                  <a:avLst>
                    <a:gd name="adj1" fmla="val 10765082"/>
                    <a:gd name="adj2" fmla="val 108958"/>
                  </a:avLst>
                </a:prstGeom>
                <a:solidFill>
                  <a:schemeClr val="tx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76" name="Freeform 10"/>
                <p:cNvSpPr/>
                <p:nvPr/>
              </p:nvSpPr>
              <p:spPr>
                <a:xfrm flipH="1">
                  <a:off x="1628371" y="3344752"/>
                  <a:ext cx="1275498" cy="160482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144" h="145366">
                      <a:moveTo>
                        <a:pt x="0" y="0"/>
                      </a:moveTo>
                      <a:cubicBezTo>
                        <a:pt x="91440" y="45719"/>
                        <a:pt x="182880" y="91439"/>
                        <a:pt x="337625" y="112541"/>
                      </a:cubicBezTo>
                      <a:cubicBezTo>
                        <a:pt x="492370" y="133643"/>
                        <a:pt x="768715" y="145366"/>
                        <a:pt x="928468" y="126609"/>
                      </a:cubicBezTo>
                      <a:cubicBezTo>
                        <a:pt x="1088221" y="107852"/>
                        <a:pt x="1228150" y="36341"/>
                        <a:pt x="1296144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grpSp>
            <p:nvGrpSpPr>
              <p:cNvPr id="63" name="Group 27"/>
              <p:cNvGrpSpPr/>
              <p:nvPr/>
            </p:nvGrpSpPr>
            <p:grpSpPr>
              <a:xfrm>
                <a:off x="2771757" y="2555875"/>
                <a:ext cx="1292532" cy="1336675"/>
                <a:chOff x="2771757" y="2555875"/>
                <a:chExt cx="1292532" cy="1336675"/>
              </a:xfrm>
            </p:grpSpPr>
            <p:sp>
              <p:nvSpPr>
                <p:cNvPr id="67" name="Freeform 66"/>
                <p:cNvSpPr/>
                <p:nvPr/>
              </p:nvSpPr>
              <p:spPr>
                <a:xfrm>
                  <a:off x="2771757" y="2555875"/>
                  <a:ext cx="1009667" cy="432370"/>
                </a:xfrm>
                <a:custGeom>
                  <a:avLst/>
                  <a:gdLst>
                    <a:gd name="connsiteX0" fmla="*/ 177800 w 1058862"/>
                    <a:gd name="connsiteY0" fmla="*/ 92075 h 527050"/>
                    <a:gd name="connsiteX1" fmla="*/ 454025 w 1058862"/>
                    <a:gd name="connsiteY1" fmla="*/ 149225 h 527050"/>
                    <a:gd name="connsiteX2" fmla="*/ 739775 w 1058862"/>
                    <a:gd name="connsiteY2" fmla="*/ 120650 h 527050"/>
                    <a:gd name="connsiteX3" fmla="*/ 958850 w 1058862"/>
                    <a:gd name="connsiteY3" fmla="*/ 44450 h 527050"/>
                    <a:gd name="connsiteX4" fmla="*/ 1016000 w 1058862"/>
                    <a:gd name="connsiteY4" fmla="*/ 387350 h 527050"/>
                    <a:gd name="connsiteX5" fmla="*/ 701675 w 1058862"/>
                    <a:gd name="connsiteY5" fmla="*/ 492125 h 527050"/>
                    <a:gd name="connsiteX6" fmla="*/ 311150 w 1058862"/>
                    <a:gd name="connsiteY6" fmla="*/ 511175 h 527050"/>
                    <a:gd name="connsiteX7" fmla="*/ 25400 w 1058862"/>
                    <a:gd name="connsiteY7" fmla="*/ 396875 h 527050"/>
                    <a:gd name="connsiteX8" fmla="*/ 177800 w 1058862"/>
                    <a:gd name="connsiteY8" fmla="*/ 92075 h 527050"/>
                    <a:gd name="connsiteX0" fmla="*/ 151784 w 1060255"/>
                    <a:gd name="connsiteY0" fmla="*/ 85229 h 527050"/>
                    <a:gd name="connsiteX1" fmla="*/ 455418 w 1060255"/>
                    <a:gd name="connsiteY1" fmla="*/ 149225 h 527050"/>
                    <a:gd name="connsiteX2" fmla="*/ 741168 w 1060255"/>
                    <a:gd name="connsiteY2" fmla="*/ 120650 h 527050"/>
                    <a:gd name="connsiteX3" fmla="*/ 960243 w 1060255"/>
                    <a:gd name="connsiteY3" fmla="*/ 44450 h 527050"/>
                    <a:gd name="connsiteX4" fmla="*/ 1017393 w 1060255"/>
                    <a:gd name="connsiteY4" fmla="*/ 387350 h 527050"/>
                    <a:gd name="connsiteX5" fmla="*/ 703068 w 1060255"/>
                    <a:gd name="connsiteY5" fmla="*/ 492125 h 527050"/>
                    <a:gd name="connsiteX6" fmla="*/ 312543 w 1060255"/>
                    <a:gd name="connsiteY6" fmla="*/ 511175 h 527050"/>
                    <a:gd name="connsiteX7" fmla="*/ 26793 w 1060255"/>
                    <a:gd name="connsiteY7" fmla="*/ 396875 h 527050"/>
                    <a:gd name="connsiteX8" fmla="*/ 151784 w 1060255"/>
                    <a:gd name="connsiteY8" fmla="*/ 85229 h 527050"/>
                    <a:gd name="connsiteX0" fmla="*/ 151784 w 1060255"/>
                    <a:gd name="connsiteY0" fmla="*/ 85229 h 527050"/>
                    <a:gd name="connsiteX1" fmla="*/ 455418 w 1060255"/>
                    <a:gd name="connsiteY1" fmla="*/ 149225 h 527050"/>
                    <a:gd name="connsiteX2" fmla="*/ 741168 w 1060255"/>
                    <a:gd name="connsiteY2" fmla="*/ 120650 h 527050"/>
                    <a:gd name="connsiteX3" fmla="*/ 960243 w 1060255"/>
                    <a:gd name="connsiteY3" fmla="*/ 44450 h 527050"/>
                    <a:gd name="connsiteX4" fmla="*/ 1017393 w 1060255"/>
                    <a:gd name="connsiteY4" fmla="*/ 387350 h 527050"/>
                    <a:gd name="connsiteX5" fmla="*/ 703068 w 1060255"/>
                    <a:gd name="connsiteY5" fmla="*/ 492125 h 527050"/>
                    <a:gd name="connsiteX6" fmla="*/ 312543 w 1060255"/>
                    <a:gd name="connsiteY6" fmla="*/ 511175 h 527050"/>
                    <a:gd name="connsiteX7" fmla="*/ 26793 w 1060255"/>
                    <a:gd name="connsiteY7" fmla="*/ 396875 h 527050"/>
                    <a:gd name="connsiteX8" fmla="*/ 151784 w 1060255"/>
                    <a:gd name="connsiteY8" fmla="*/ 85229 h 527050"/>
                    <a:gd name="connsiteX0" fmla="*/ 151784 w 1060255"/>
                    <a:gd name="connsiteY0" fmla="*/ 85229 h 527050"/>
                    <a:gd name="connsiteX1" fmla="*/ 439817 w 1060255"/>
                    <a:gd name="connsiteY1" fmla="*/ 157237 h 527050"/>
                    <a:gd name="connsiteX2" fmla="*/ 741168 w 1060255"/>
                    <a:gd name="connsiteY2" fmla="*/ 120650 h 527050"/>
                    <a:gd name="connsiteX3" fmla="*/ 960243 w 1060255"/>
                    <a:gd name="connsiteY3" fmla="*/ 44450 h 527050"/>
                    <a:gd name="connsiteX4" fmla="*/ 1017393 w 1060255"/>
                    <a:gd name="connsiteY4" fmla="*/ 387350 h 527050"/>
                    <a:gd name="connsiteX5" fmla="*/ 703068 w 1060255"/>
                    <a:gd name="connsiteY5" fmla="*/ 492125 h 527050"/>
                    <a:gd name="connsiteX6" fmla="*/ 312543 w 1060255"/>
                    <a:gd name="connsiteY6" fmla="*/ 511175 h 527050"/>
                    <a:gd name="connsiteX7" fmla="*/ 26793 w 1060255"/>
                    <a:gd name="connsiteY7" fmla="*/ 396875 h 527050"/>
                    <a:gd name="connsiteX8" fmla="*/ 151784 w 1060255"/>
                    <a:gd name="connsiteY8" fmla="*/ 85229 h 527050"/>
                    <a:gd name="connsiteX0" fmla="*/ 151784 w 1060255"/>
                    <a:gd name="connsiteY0" fmla="*/ 79131 h 520952"/>
                    <a:gd name="connsiteX1" fmla="*/ 439817 w 1060255"/>
                    <a:gd name="connsiteY1" fmla="*/ 151139 h 520952"/>
                    <a:gd name="connsiteX2" fmla="*/ 799857 w 1060255"/>
                    <a:gd name="connsiteY2" fmla="*/ 151139 h 520952"/>
                    <a:gd name="connsiteX3" fmla="*/ 960243 w 1060255"/>
                    <a:gd name="connsiteY3" fmla="*/ 38352 h 520952"/>
                    <a:gd name="connsiteX4" fmla="*/ 1017393 w 1060255"/>
                    <a:gd name="connsiteY4" fmla="*/ 381252 h 520952"/>
                    <a:gd name="connsiteX5" fmla="*/ 703068 w 1060255"/>
                    <a:gd name="connsiteY5" fmla="*/ 486027 h 520952"/>
                    <a:gd name="connsiteX6" fmla="*/ 312543 w 1060255"/>
                    <a:gd name="connsiteY6" fmla="*/ 505077 h 520952"/>
                    <a:gd name="connsiteX7" fmla="*/ 26793 w 1060255"/>
                    <a:gd name="connsiteY7" fmla="*/ 390777 h 520952"/>
                    <a:gd name="connsiteX8" fmla="*/ 151784 w 1060255"/>
                    <a:gd name="connsiteY8" fmla="*/ 79131 h 520952"/>
                    <a:gd name="connsiteX0" fmla="*/ 151784 w 1060255"/>
                    <a:gd name="connsiteY0" fmla="*/ 82583 h 524404"/>
                    <a:gd name="connsiteX1" fmla="*/ 439817 w 1060255"/>
                    <a:gd name="connsiteY1" fmla="*/ 154591 h 524404"/>
                    <a:gd name="connsiteX2" fmla="*/ 760219 w 1060255"/>
                    <a:gd name="connsiteY2" fmla="*/ 133879 h 524404"/>
                    <a:gd name="connsiteX3" fmla="*/ 960243 w 1060255"/>
                    <a:gd name="connsiteY3" fmla="*/ 41804 h 524404"/>
                    <a:gd name="connsiteX4" fmla="*/ 1017393 w 1060255"/>
                    <a:gd name="connsiteY4" fmla="*/ 384704 h 524404"/>
                    <a:gd name="connsiteX5" fmla="*/ 703068 w 1060255"/>
                    <a:gd name="connsiteY5" fmla="*/ 489479 h 524404"/>
                    <a:gd name="connsiteX6" fmla="*/ 312543 w 1060255"/>
                    <a:gd name="connsiteY6" fmla="*/ 508529 h 524404"/>
                    <a:gd name="connsiteX7" fmla="*/ 26793 w 1060255"/>
                    <a:gd name="connsiteY7" fmla="*/ 394229 h 524404"/>
                    <a:gd name="connsiteX8" fmla="*/ 151784 w 1060255"/>
                    <a:gd name="connsiteY8" fmla="*/ 82583 h 524404"/>
                    <a:gd name="connsiteX0" fmla="*/ 151784 w 1060255"/>
                    <a:gd name="connsiteY0" fmla="*/ 40779 h 482600"/>
                    <a:gd name="connsiteX1" fmla="*/ 439817 w 1060255"/>
                    <a:gd name="connsiteY1" fmla="*/ 112787 h 482600"/>
                    <a:gd name="connsiteX2" fmla="*/ 760219 w 1060255"/>
                    <a:gd name="connsiteY2" fmla="*/ 92075 h 482600"/>
                    <a:gd name="connsiteX3" fmla="*/ 960243 w 1060255"/>
                    <a:gd name="connsiteY3" fmla="*/ 0 h 482600"/>
                    <a:gd name="connsiteX4" fmla="*/ 1017393 w 1060255"/>
                    <a:gd name="connsiteY4" fmla="*/ 342900 h 482600"/>
                    <a:gd name="connsiteX5" fmla="*/ 703068 w 1060255"/>
                    <a:gd name="connsiteY5" fmla="*/ 447675 h 482600"/>
                    <a:gd name="connsiteX6" fmla="*/ 312543 w 1060255"/>
                    <a:gd name="connsiteY6" fmla="*/ 466725 h 482600"/>
                    <a:gd name="connsiteX7" fmla="*/ 26793 w 1060255"/>
                    <a:gd name="connsiteY7" fmla="*/ 352425 h 482600"/>
                    <a:gd name="connsiteX8" fmla="*/ 151784 w 1060255"/>
                    <a:gd name="connsiteY8" fmla="*/ 40779 h 482600"/>
                    <a:gd name="connsiteX0" fmla="*/ 151784 w 1060255"/>
                    <a:gd name="connsiteY0" fmla="*/ 40779 h 482600"/>
                    <a:gd name="connsiteX1" fmla="*/ 439817 w 1060255"/>
                    <a:gd name="connsiteY1" fmla="*/ 112787 h 482600"/>
                    <a:gd name="connsiteX2" fmla="*/ 760219 w 1060255"/>
                    <a:gd name="connsiteY2" fmla="*/ 92075 h 482600"/>
                    <a:gd name="connsiteX3" fmla="*/ 960243 w 1060255"/>
                    <a:gd name="connsiteY3" fmla="*/ 0 h 482600"/>
                    <a:gd name="connsiteX4" fmla="*/ 1017393 w 1060255"/>
                    <a:gd name="connsiteY4" fmla="*/ 342900 h 482600"/>
                    <a:gd name="connsiteX5" fmla="*/ 703068 w 1060255"/>
                    <a:gd name="connsiteY5" fmla="*/ 447675 h 482600"/>
                    <a:gd name="connsiteX6" fmla="*/ 312543 w 1060255"/>
                    <a:gd name="connsiteY6" fmla="*/ 466725 h 482600"/>
                    <a:gd name="connsiteX7" fmla="*/ 26793 w 1060255"/>
                    <a:gd name="connsiteY7" fmla="*/ 352425 h 482600"/>
                    <a:gd name="connsiteX8" fmla="*/ 151784 w 1060255"/>
                    <a:gd name="connsiteY8" fmla="*/ 40779 h 482600"/>
                    <a:gd name="connsiteX0" fmla="*/ 151784 w 1017393"/>
                    <a:gd name="connsiteY0" fmla="*/ 40779 h 482600"/>
                    <a:gd name="connsiteX1" fmla="*/ 439817 w 1017393"/>
                    <a:gd name="connsiteY1" fmla="*/ 112787 h 482600"/>
                    <a:gd name="connsiteX2" fmla="*/ 760219 w 1017393"/>
                    <a:gd name="connsiteY2" fmla="*/ 92075 h 482600"/>
                    <a:gd name="connsiteX3" fmla="*/ 960243 w 1017393"/>
                    <a:gd name="connsiteY3" fmla="*/ 0 h 482600"/>
                    <a:gd name="connsiteX4" fmla="*/ 1017393 w 1017393"/>
                    <a:gd name="connsiteY4" fmla="*/ 342900 h 482600"/>
                    <a:gd name="connsiteX5" fmla="*/ 703068 w 1017393"/>
                    <a:gd name="connsiteY5" fmla="*/ 447675 h 482600"/>
                    <a:gd name="connsiteX6" fmla="*/ 312543 w 1017393"/>
                    <a:gd name="connsiteY6" fmla="*/ 466725 h 482600"/>
                    <a:gd name="connsiteX7" fmla="*/ 26793 w 1017393"/>
                    <a:gd name="connsiteY7" fmla="*/ 352425 h 482600"/>
                    <a:gd name="connsiteX8" fmla="*/ 151784 w 1017393"/>
                    <a:gd name="connsiteY8" fmla="*/ 40779 h 482600"/>
                    <a:gd name="connsiteX0" fmla="*/ 151784 w 1017393"/>
                    <a:gd name="connsiteY0" fmla="*/ 40779 h 482600"/>
                    <a:gd name="connsiteX1" fmla="*/ 439817 w 1017393"/>
                    <a:gd name="connsiteY1" fmla="*/ 112787 h 482600"/>
                    <a:gd name="connsiteX2" fmla="*/ 760219 w 1017393"/>
                    <a:gd name="connsiteY2" fmla="*/ 92075 h 482600"/>
                    <a:gd name="connsiteX3" fmla="*/ 960243 w 1017393"/>
                    <a:gd name="connsiteY3" fmla="*/ 0 h 482600"/>
                    <a:gd name="connsiteX4" fmla="*/ 1017393 w 1017393"/>
                    <a:gd name="connsiteY4" fmla="*/ 342900 h 482600"/>
                    <a:gd name="connsiteX5" fmla="*/ 703068 w 1017393"/>
                    <a:gd name="connsiteY5" fmla="*/ 447675 h 482600"/>
                    <a:gd name="connsiteX6" fmla="*/ 312543 w 1017393"/>
                    <a:gd name="connsiteY6" fmla="*/ 466725 h 482600"/>
                    <a:gd name="connsiteX7" fmla="*/ 26793 w 1017393"/>
                    <a:gd name="connsiteY7" fmla="*/ 352425 h 482600"/>
                    <a:gd name="connsiteX8" fmla="*/ 151784 w 1017393"/>
                    <a:gd name="connsiteY8" fmla="*/ 40779 h 482600"/>
                    <a:gd name="connsiteX0" fmla="*/ 151784 w 1017393"/>
                    <a:gd name="connsiteY0" fmla="*/ 40779 h 482600"/>
                    <a:gd name="connsiteX1" fmla="*/ 439817 w 1017393"/>
                    <a:gd name="connsiteY1" fmla="*/ 112787 h 482600"/>
                    <a:gd name="connsiteX2" fmla="*/ 760219 w 1017393"/>
                    <a:gd name="connsiteY2" fmla="*/ 92075 h 482600"/>
                    <a:gd name="connsiteX3" fmla="*/ 960243 w 1017393"/>
                    <a:gd name="connsiteY3" fmla="*/ 0 h 482600"/>
                    <a:gd name="connsiteX4" fmla="*/ 1017393 w 1017393"/>
                    <a:gd name="connsiteY4" fmla="*/ 342900 h 482600"/>
                    <a:gd name="connsiteX5" fmla="*/ 703068 w 1017393"/>
                    <a:gd name="connsiteY5" fmla="*/ 447675 h 482600"/>
                    <a:gd name="connsiteX6" fmla="*/ 312543 w 1017393"/>
                    <a:gd name="connsiteY6" fmla="*/ 466725 h 482600"/>
                    <a:gd name="connsiteX7" fmla="*/ 26793 w 1017393"/>
                    <a:gd name="connsiteY7" fmla="*/ 352425 h 482600"/>
                    <a:gd name="connsiteX8" fmla="*/ 151784 w 1017393"/>
                    <a:gd name="connsiteY8" fmla="*/ 40779 h 482600"/>
                    <a:gd name="connsiteX0" fmla="*/ 151400 w 1017009"/>
                    <a:gd name="connsiteY0" fmla="*/ 40779 h 464121"/>
                    <a:gd name="connsiteX1" fmla="*/ 439433 w 1017009"/>
                    <a:gd name="connsiteY1" fmla="*/ 112787 h 464121"/>
                    <a:gd name="connsiteX2" fmla="*/ 759835 w 1017009"/>
                    <a:gd name="connsiteY2" fmla="*/ 92075 h 464121"/>
                    <a:gd name="connsiteX3" fmla="*/ 959859 w 1017009"/>
                    <a:gd name="connsiteY3" fmla="*/ 0 h 464121"/>
                    <a:gd name="connsiteX4" fmla="*/ 1017009 w 1017009"/>
                    <a:gd name="connsiteY4" fmla="*/ 342900 h 464121"/>
                    <a:gd name="connsiteX5" fmla="*/ 702684 w 1017009"/>
                    <a:gd name="connsiteY5" fmla="*/ 447675 h 464121"/>
                    <a:gd name="connsiteX6" fmla="*/ 309852 w 1017009"/>
                    <a:gd name="connsiteY6" fmla="*/ 441573 h 464121"/>
                    <a:gd name="connsiteX7" fmla="*/ 26409 w 1017009"/>
                    <a:gd name="connsiteY7" fmla="*/ 352425 h 464121"/>
                    <a:gd name="connsiteX8" fmla="*/ 151400 w 1017009"/>
                    <a:gd name="connsiteY8" fmla="*/ 40779 h 464121"/>
                    <a:gd name="connsiteX0" fmla="*/ 148250 w 1013859"/>
                    <a:gd name="connsiteY0" fmla="*/ 40779 h 464121"/>
                    <a:gd name="connsiteX1" fmla="*/ 436283 w 1013859"/>
                    <a:gd name="connsiteY1" fmla="*/ 112787 h 464121"/>
                    <a:gd name="connsiteX2" fmla="*/ 756685 w 1013859"/>
                    <a:gd name="connsiteY2" fmla="*/ 92075 h 464121"/>
                    <a:gd name="connsiteX3" fmla="*/ 956709 w 1013859"/>
                    <a:gd name="connsiteY3" fmla="*/ 0 h 464121"/>
                    <a:gd name="connsiteX4" fmla="*/ 1013859 w 1013859"/>
                    <a:gd name="connsiteY4" fmla="*/ 342900 h 464121"/>
                    <a:gd name="connsiteX5" fmla="*/ 699534 w 1013859"/>
                    <a:gd name="connsiteY5" fmla="*/ 447675 h 464121"/>
                    <a:gd name="connsiteX6" fmla="*/ 306702 w 1013859"/>
                    <a:gd name="connsiteY6" fmla="*/ 441573 h 464121"/>
                    <a:gd name="connsiteX7" fmla="*/ 26409 w 1013859"/>
                    <a:gd name="connsiteY7" fmla="*/ 353814 h 464121"/>
                    <a:gd name="connsiteX8" fmla="*/ 148250 w 1013859"/>
                    <a:gd name="connsiteY8" fmla="*/ 40779 h 464121"/>
                    <a:gd name="connsiteX0" fmla="*/ 148250 w 1013859"/>
                    <a:gd name="connsiteY0" fmla="*/ 40779 h 464121"/>
                    <a:gd name="connsiteX1" fmla="*/ 436283 w 1013859"/>
                    <a:gd name="connsiteY1" fmla="*/ 112787 h 464121"/>
                    <a:gd name="connsiteX2" fmla="*/ 756685 w 1013859"/>
                    <a:gd name="connsiteY2" fmla="*/ 92075 h 464121"/>
                    <a:gd name="connsiteX3" fmla="*/ 956709 w 1013859"/>
                    <a:gd name="connsiteY3" fmla="*/ 0 h 464121"/>
                    <a:gd name="connsiteX4" fmla="*/ 1013859 w 1013859"/>
                    <a:gd name="connsiteY4" fmla="*/ 342900 h 464121"/>
                    <a:gd name="connsiteX5" fmla="*/ 699534 w 1013859"/>
                    <a:gd name="connsiteY5" fmla="*/ 447675 h 464121"/>
                    <a:gd name="connsiteX6" fmla="*/ 306702 w 1013859"/>
                    <a:gd name="connsiteY6" fmla="*/ 441573 h 464121"/>
                    <a:gd name="connsiteX7" fmla="*/ 26409 w 1013859"/>
                    <a:gd name="connsiteY7" fmla="*/ 353814 h 464121"/>
                    <a:gd name="connsiteX8" fmla="*/ 148250 w 1013859"/>
                    <a:gd name="connsiteY8" fmla="*/ 40779 h 464121"/>
                    <a:gd name="connsiteX0" fmla="*/ 121841 w 987450"/>
                    <a:gd name="connsiteY0" fmla="*/ 40779 h 464121"/>
                    <a:gd name="connsiteX1" fmla="*/ 409874 w 987450"/>
                    <a:gd name="connsiteY1" fmla="*/ 112787 h 464121"/>
                    <a:gd name="connsiteX2" fmla="*/ 730276 w 987450"/>
                    <a:gd name="connsiteY2" fmla="*/ 92075 h 464121"/>
                    <a:gd name="connsiteX3" fmla="*/ 930300 w 987450"/>
                    <a:gd name="connsiteY3" fmla="*/ 0 h 464121"/>
                    <a:gd name="connsiteX4" fmla="*/ 987450 w 987450"/>
                    <a:gd name="connsiteY4" fmla="*/ 342900 h 464121"/>
                    <a:gd name="connsiteX5" fmla="*/ 673125 w 987450"/>
                    <a:gd name="connsiteY5" fmla="*/ 447675 h 464121"/>
                    <a:gd name="connsiteX6" fmla="*/ 280293 w 987450"/>
                    <a:gd name="connsiteY6" fmla="*/ 441573 h 464121"/>
                    <a:gd name="connsiteX7" fmla="*/ 0 w 987450"/>
                    <a:gd name="connsiteY7" fmla="*/ 353814 h 464121"/>
                    <a:gd name="connsiteX8" fmla="*/ 121841 w 987450"/>
                    <a:gd name="connsiteY8" fmla="*/ 40779 h 464121"/>
                    <a:gd name="connsiteX0" fmla="*/ 121841 w 987450"/>
                    <a:gd name="connsiteY0" fmla="*/ 40779 h 464121"/>
                    <a:gd name="connsiteX1" fmla="*/ 409874 w 987450"/>
                    <a:gd name="connsiteY1" fmla="*/ 112787 h 464121"/>
                    <a:gd name="connsiteX2" fmla="*/ 730276 w 987450"/>
                    <a:gd name="connsiteY2" fmla="*/ 92075 h 464121"/>
                    <a:gd name="connsiteX3" fmla="*/ 930300 w 987450"/>
                    <a:gd name="connsiteY3" fmla="*/ 0 h 464121"/>
                    <a:gd name="connsiteX4" fmla="*/ 987450 w 987450"/>
                    <a:gd name="connsiteY4" fmla="*/ 342900 h 464121"/>
                    <a:gd name="connsiteX5" fmla="*/ 673125 w 987450"/>
                    <a:gd name="connsiteY5" fmla="*/ 447675 h 464121"/>
                    <a:gd name="connsiteX6" fmla="*/ 280293 w 987450"/>
                    <a:gd name="connsiteY6" fmla="*/ 441573 h 464121"/>
                    <a:gd name="connsiteX7" fmla="*/ 0 w 987450"/>
                    <a:gd name="connsiteY7" fmla="*/ 353814 h 464121"/>
                    <a:gd name="connsiteX8" fmla="*/ 121841 w 987450"/>
                    <a:gd name="connsiteY8" fmla="*/ 40779 h 464121"/>
                    <a:gd name="connsiteX0" fmla="*/ 121883 w 987492"/>
                    <a:gd name="connsiteY0" fmla="*/ 40779 h 464121"/>
                    <a:gd name="connsiteX1" fmla="*/ 409916 w 987492"/>
                    <a:gd name="connsiteY1" fmla="*/ 112787 h 464121"/>
                    <a:gd name="connsiteX2" fmla="*/ 730318 w 987492"/>
                    <a:gd name="connsiteY2" fmla="*/ 92075 h 464121"/>
                    <a:gd name="connsiteX3" fmla="*/ 930342 w 987492"/>
                    <a:gd name="connsiteY3" fmla="*/ 0 h 464121"/>
                    <a:gd name="connsiteX4" fmla="*/ 987492 w 987492"/>
                    <a:gd name="connsiteY4" fmla="*/ 342900 h 464121"/>
                    <a:gd name="connsiteX5" fmla="*/ 673167 w 987492"/>
                    <a:gd name="connsiteY5" fmla="*/ 447675 h 464121"/>
                    <a:gd name="connsiteX6" fmla="*/ 280335 w 987492"/>
                    <a:gd name="connsiteY6" fmla="*/ 441573 h 464121"/>
                    <a:gd name="connsiteX7" fmla="*/ 42 w 987492"/>
                    <a:gd name="connsiteY7" fmla="*/ 353814 h 464121"/>
                    <a:gd name="connsiteX8" fmla="*/ 121883 w 987492"/>
                    <a:gd name="connsiteY8" fmla="*/ 40779 h 464121"/>
                    <a:gd name="connsiteX0" fmla="*/ 144058 w 1009667"/>
                    <a:gd name="connsiteY0" fmla="*/ 40779 h 464121"/>
                    <a:gd name="connsiteX1" fmla="*/ 432091 w 1009667"/>
                    <a:gd name="connsiteY1" fmla="*/ 112787 h 464121"/>
                    <a:gd name="connsiteX2" fmla="*/ 752493 w 1009667"/>
                    <a:gd name="connsiteY2" fmla="*/ 92075 h 464121"/>
                    <a:gd name="connsiteX3" fmla="*/ 952517 w 1009667"/>
                    <a:gd name="connsiteY3" fmla="*/ 0 h 464121"/>
                    <a:gd name="connsiteX4" fmla="*/ 1009667 w 1009667"/>
                    <a:gd name="connsiteY4" fmla="*/ 342900 h 464121"/>
                    <a:gd name="connsiteX5" fmla="*/ 695342 w 1009667"/>
                    <a:gd name="connsiteY5" fmla="*/ 447675 h 464121"/>
                    <a:gd name="connsiteX6" fmla="*/ 302510 w 1009667"/>
                    <a:gd name="connsiteY6" fmla="*/ 441573 h 464121"/>
                    <a:gd name="connsiteX7" fmla="*/ 42 w 1009667"/>
                    <a:gd name="connsiteY7" fmla="*/ 328812 h 464121"/>
                    <a:gd name="connsiteX8" fmla="*/ 144058 w 1009667"/>
                    <a:gd name="connsiteY8" fmla="*/ 40779 h 464121"/>
                    <a:gd name="connsiteX0" fmla="*/ 120667 w 1009667"/>
                    <a:gd name="connsiteY0" fmla="*/ 28575 h 464121"/>
                    <a:gd name="connsiteX1" fmla="*/ 432091 w 1009667"/>
                    <a:gd name="connsiteY1" fmla="*/ 112787 h 464121"/>
                    <a:gd name="connsiteX2" fmla="*/ 752493 w 1009667"/>
                    <a:gd name="connsiteY2" fmla="*/ 92075 h 464121"/>
                    <a:gd name="connsiteX3" fmla="*/ 952517 w 1009667"/>
                    <a:gd name="connsiteY3" fmla="*/ 0 h 464121"/>
                    <a:gd name="connsiteX4" fmla="*/ 1009667 w 1009667"/>
                    <a:gd name="connsiteY4" fmla="*/ 342900 h 464121"/>
                    <a:gd name="connsiteX5" fmla="*/ 695342 w 1009667"/>
                    <a:gd name="connsiteY5" fmla="*/ 447675 h 464121"/>
                    <a:gd name="connsiteX6" fmla="*/ 302510 w 1009667"/>
                    <a:gd name="connsiteY6" fmla="*/ 441573 h 464121"/>
                    <a:gd name="connsiteX7" fmla="*/ 42 w 1009667"/>
                    <a:gd name="connsiteY7" fmla="*/ 328812 h 464121"/>
                    <a:gd name="connsiteX8" fmla="*/ 120667 w 1009667"/>
                    <a:gd name="connsiteY8" fmla="*/ 28575 h 464121"/>
                    <a:gd name="connsiteX0" fmla="*/ 120667 w 1009667"/>
                    <a:gd name="connsiteY0" fmla="*/ 521 h 436067"/>
                    <a:gd name="connsiteX1" fmla="*/ 432091 w 1009667"/>
                    <a:gd name="connsiteY1" fmla="*/ 84733 h 436067"/>
                    <a:gd name="connsiteX2" fmla="*/ 752493 w 1009667"/>
                    <a:gd name="connsiteY2" fmla="*/ 64021 h 436067"/>
                    <a:gd name="connsiteX3" fmla="*/ 933963 w 1009667"/>
                    <a:gd name="connsiteY3" fmla="*/ 0 h 436067"/>
                    <a:gd name="connsiteX4" fmla="*/ 1009667 w 1009667"/>
                    <a:gd name="connsiteY4" fmla="*/ 314846 h 436067"/>
                    <a:gd name="connsiteX5" fmla="*/ 695342 w 1009667"/>
                    <a:gd name="connsiteY5" fmla="*/ 419621 h 436067"/>
                    <a:gd name="connsiteX6" fmla="*/ 302510 w 1009667"/>
                    <a:gd name="connsiteY6" fmla="*/ 413519 h 436067"/>
                    <a:gd name="connsiteX7" fmla="*/ 42 w 1009667"/>
                    <a:gd name="connsiteY7" fmla="*/ 300758 h 436067"/>
                    <a:gd name="connsiteX8" fmla="*/ 120667 w 1009667"/>
                    <a:gd name="connsiteY8" fmla="*/ 521 h 436067"/>
                    <a:gd name="connsiteX0" fmla="*/ 72051 w 1009667"/>
                    <a:gd name="connsiteY0" fmla="*/ 12726 h 436067"/>
                    <a:gd name="connsiteX1" fmla="*/ 432091 w 1009667"/>
                    <a:gd name="connsiteY1" fmla="*/ 84733 h 436067"/>
                    <a:gd name="connsiteX2" fmla="*/ 752493 w 1009667"/>
                    <a:gd name="connsiteY2" fmla="*/ 64021 h 436067"/>
                    <a:gd name="connsiteX3" fmla="*/ 933963 w 1009667"/>
                    <a:gd name="connsiteY3" fmla="*/ 0 h 436067"/>
                    <a:gd name="connsiteX4" fmla="*/ 1009667 w 1009667"/>
                    <a:gd name="connsiteY4" fmla="*/ 314846 h 436067"/>
                    <a:gd name="connsiteX5" fmla="*/ 695342 w 1009667"/>
                    <a:gd name="connsiteY5" fmla="*/ 419621 h 436067"/>
                    <a:gd name="connsiteX6" fmla="*/ 302510 w 1009667"/>
                    <a:gd name="connsiteY6" fmla="*/ 413519 h 436067"/>
                    <a:gd name="connsiteX7" fmla="*/ 42 w 1009667"/>
                    <a:gd name="connsiteY7" fmla="*/ 300758 h 436067"/>
                    <a:gd name="connsiteX8" fmla="*/ 72051 w 1009667"/>
                    <a:gd name="connsiteY8" fmla="*/ 12726 h 436067"/>
                    <a:gd name="connsiteX0" fmla="*/ 72051 w 1009667"/>
                    <a:gd name="connsiteY0" fmla="*/ 0 h 423341"/>
                    <a:gd name="connsiteX1" fmla="*/ 432091 w 1009667"/>
                    <a:gd name="connsiteY1" fmla="*/ 72007 h 423341"/>
                    <a:gd name="connsiteX2" fmla="*/ 752493 w 1009667"/>
                    <a:gd name="connsiteY2" fmla="*/ 51295 h 423341"/>
                    <a:gd name="connsiteX3" fmla="*/ 936147 w 1009667"/>
                    <a:gd name="connsiteY3" fmla="*/ 0 h 423341"/>
                    <a:gd name="connsiteX4" fmla="*/ 1009667 w 1009667"/>
                    <a:gd name="connsiteY4" fmla="*/ 302120 h 423341"/>
                    <a:gd name="connsiteX5" fmla="*/ 695342 w 1009667"/>
                    <a:gd name="connsiteY5" fmla="*/ 406895 h 423341"/>
                    <a:gd name="connsiteX6" fmla="*/ 302510 w 1009667"/>
                    <a:gd name="connsiteY6" fmla="*/ 400793 h 423341"/>
                    <a:gd name="connsiteX7" fmla="*/ 42 w 1009667"/>
                    <a:gd name="connsiteY7" fmla="*/ 288032 h 423341"/>
                    <a:gd name="connsiteX8" fmla="*/ 72051 w 1009667"/>
                    <a:gd name="connsiteY8" fmla="*/ 0 h 423341"/>
                    <a:gd name="connsiteX0" fmla="*/ 72051 w 1009667"/>
                    <a:gd name="connsiteY0" fmla="*/ 9029 h 432370"/>
                    <a:gd name="connsiteX1" fmla="*/ 432091 w 1009667"/>
                    <a:gd name="connsiteY1" fmla="*/ 81036 h 432370"/>
                    <a:gd name="connsiteX2" fmla="*/ 752493 w 1009667"/>
                    <a:gd name="connsiteY2" fmla="*/ 60324 h 432370"/>
                    <a:gd name="connsiteX3" fmla="*/ 968393 w 1009667"/>
                    <a:gd name="connsiteY3" fmla="*/ 0 h 432370"/>
                    <a:gd name="connsiteX4" fmla="*/ 1009667 w 1009667"/>
                    <a:gd name="connsiteY4" fmla="*/ 311149 h 432370"/>
                    <a:gd name="connsiteX5" fmla="*/ 695342 w 1009667"/>
                    <a:gd name="connsiteY5" fmla="*/ 415924 h 432370"/>
                    <a:gd name="connsiteX6" fmla="*/ 302510 w 1009667"/>
                    <a:gd name="connsiteY6" fmla="*/ 409822 h 432370"/>
                    <a:gd name="connsiteX7" fmla="*/ 42 w 1009667"/>
                    <a:gd name="connsiteY7" fmla="*/ 297061 h 432370"/>
                    <a:gd name="connsiteX8" fmla="*/ 72051 w 1009667"/>
                    <a:gd name="connsiteY8" fmla="*/ 9029 h 432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9667" h="432370">
                      <a:moveTo>
                        <a:pt x="72051" y="9029"/>
                      </a:moveTo>
                      <a:cubicBezTo>
                        <a:pt x="143339" y="46608"/>
                        <a:pt x="318684" y="72487"/>
                        <a:pt x="432091" y="81036"/>
                      </a:cubicBezTo>
                      <a:cubicBezTo>
                        <a:pt x="545498" y="89585"/>
                        <a:pt x="663109" y="73830"/>
                        <a:pt x="752493" y="60324"/>
                      </a:cubicBezTo>
                      <a:cubicBezTo>
                        <a:pt x="841877" y="46818"/>
                        <a:pt x="884752" y="43400"/>
                        <a:pt x="968393" y="0"/>
                      </a:cubicBezTo>
                      <a:cubicBezTo>
                        <a:pt x="984193" y="74050"/>
                        <a:pt x="1007434" y="240084"/>
                        <a:pt x="1009667" y="311149"/>
                      </a:cubicBezTo>
                      <a:cubicBezTo>
                        <a:pt x="932872" y="355648"/>
                        <a:pt x="813202" y="399478"/>
                        <a:pt x="695342" y="415924"/>
                      </a:cubicBezTo>
                      <a:cubicBezTo>
                        <a:pt x="577482" y="432370"/>
                        <a:pt x="418393" y="429632"/>
                        <a:pt x="302510" y="409822"/>
                      </a:cubicBezTo>
                      <a:cubicBezTo>
                        <a:pt x="186627" y="390012"/>
                        <a:pt x="91935" y="362322"/>
                        <a:pt x="42" y="297061"/>
                      </a:cubicBezTo>
                      <a:cubicBezTo>
                        <a:pt x="0" y="256406"/>
                        <a:pt x="614" y="50304"/>
                        <a:pt x="72051" y="9029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68" name="Freeform 67"/>
                <p:cNvSpPr/>
                <p:nvPr/>
              </p:nvSpPr>
              <p:spPr>
                <a:xfrm>
                  <a:off x="3543300" y="2867025"/>
                  <a:ext cx="517525" cy="804697"/>
                </a:xfrm>
                <a:custGeom>
                  <a:avLst/>
                  <a:gdLst>
                    <a:gd name="connsiteX0" fmla="*/ 15875 w 570971"/>
                    <a:gd name="connsiteY0" fmla="*/ 148167 h 904346"/>
                    <a:gd name="connsiteX1" fmla="*/ 155575 w 570971"/>
                    <a:gd name="connsiteY1" fmla="*/ 452967 h 904346"/>
                    <a:gd name="connsiteX2" fmla="*/ 215900 w 570971"/>
                    <a:gd name="connsiteY2" fmla="*/ 821267 h 904346"/>
                    <a:gd name="connsiteX3" fmla="*/ 533400 w 570971"/>
                    <a:gd name="connsiteY3" fmla="*/ 837142 h 904346"/>
                    <a:gd name="connsiteX4" fmla="*/ 441325 w 570971"/>
                    <a:gd name="connsiteY4" fmla="*/ 418042 h 904346"/>
                    <a:gd name="connsiteX5" fmla="*/ 250825 w 570971"/>
                    <a:gd name="connsiteY5" fmla="*/ 46567 h 904346"/>
                    <a:gd name="connsiteX6" fmla="*/ 15875 w 570971"/>
                    <a:gd name="connsiteY6" fmla="*/ 148167 h 904346"/>
                    <a:gd name="connsiteX0" fmla="*/ 15875 w 570971"/>
                    <a:gd name="connsiteY0" fmla="*/ 148167 h 904346"/>
                    <a:gd name="connsiteX1" fmla="*/ 155575 w 570971"/>
                    <a:gd name="connsiteY1" fmla="*/ 452967 h 904346"/>
                    <a:gd name="connsiteX2" fmla="*/ 215900 w 570971"/>
                    <a:gd name="connsiteY2" fmla="*/ 821267 h 904346"/>
                    <a:gd name="connsiteX3" fmla="*/ 533400 w 570971"/>
                    <a:gd name="connsiteY3" fmla="*/ 837142 h 904346"/>
                    <a:gd name="connsiteX4" fmla="*/ 441325 w 570971"/>
                    <a:gd name="connsiteY4" fmla="*/ 418042 h 904346"/>
                    <a:gd name="connsiteX5" fmla="*/ 250825 w 570971"/>
                    <a:gd name="connsiteY5" fmla="*/ 46567 h 904346"/>
                    <a:gd name="connsiteX6" fmla="*/ 15875 w 570971"/>
                    <a:gd name="connsiteY6" fmla="*/ 148167 h 904346"/>
                    <a:gd name="connsiteX0" fmla="*/ 0 w 555096"/>
                    <a:gd name="connsiteY0" fmla="*/ 148167 h 904346"/>
                    <a:gd name="connsiteX1" fmla="*/ 139700 w 555096"/>
                    <a:gd name="connsiteY1" fmla="*/ 452967 h 904346"/>
                    <a:gd name="connsiteX2" fmla="*/ 200025 w 555096"/>
                    <a:gd name="connsiteY2" fmla="*/ 821267 h 904346"/>
                    <a:gd name="connsiteX3" fmla="*/ 517525 w 555096"/>
                    <a:gd name="connsiteY3" fmla="*/ 837142 h 904346"/>
                    <a:gd name="connsiteX4" fmla="*/ 425450 w 555096"/>
                    <a:gd name="connsiteY4" fmla="*/ 418042 h 904346"/>
                    <a:gd name="connsiteX5" fmla="*/ 234950 w 555096"/>
                    <a:gd name="connsiteY5" fmla="*/ 46567 h 904346"/>
                    <a:gd name="connsiteX6" fmla="*/ 0 w 555096"/>
                    <a:gd name="connsiteY6" fmla="*/ 148167 h 904346"/>
                    <a:gd name="connsiteX0" fmla="*/ 0 w 555096"/>
                    <a:gd name="connsiteY0" fmla="*/ 148167 h 904346"/>
                    <a:gd name="connsiteX1" fmla="*/ 139700 w 555096"/>
                    <a:gd name="connsiteY1" fmla="*/ 452967 h 904346"/>
                    <a:gd name="connsiteX2" fmla="*/ 200025 w 555096"/>
                    <a:gd name="connsiteY2" fmla="*/ 821267 h 904346"/>
                    <a:gd name="connsiteX3" fmla="*/ 517525 w 555096"/>
                    <a:gd name="connsiteY3" fmla="*/ 837142 h 904346"/>
                    <a:gd name="connsiteX4" fmla="*/ 425450 w 555096"/>
                    <a:gd name="connsiteY4" fmla="*/ 418042 h 904346"/>
                    <a:gd name="connsiteX5" fmla="*/ 234950 w 555096"/>
                    <a:gd name="connsiteY5" fmla="*/ 46567 h 904346"/>
                    <a:gd name="connsiteX6" fmla="*/ 0 w 555096"/>
                    <a:gd name="connsiteY6" fmla="*/ 148167 h 904346"/>
                    <a:gd name="connsiteX0" fmla="*/ 0 w 555096"/>
                    <a:gd name="connsiteY0" fmla="*/ 101600 h 857779"/>
                    <a:gd name="connsiteX1" fmla="*/ 139700 w 555096"/>
                    <a:gd name="connsiteY1" fmla="*/ 406400 h 857779"/>
                    <a:gd name="connsiteX2" fmla="*/ 200025 w 555096"/>
                    <a:gd name="connsiteY2" fmla="*/ 774700 h 857779"/>
                    <a:gd name="connsiteX3" fmla="*/ 517525 w 555096"/>
                    <a:gd name="connsiteY3" fmla="*/ 790575 h 857779"/>
                    <a:gd name="connsiteX4" fmla="*/ 425450 w 555096"/>
                    <a:gd name="connsiteY4" fmla="*/ 371475 h 857779"/>
                    <a:gd name="connsiteX5" fmla="*/ 234950 w 555096"/>
                    <a:gd name="connsiteY5" fmla="*/ 0 h 857779"/>
                    <a:gd name="connsiteX6" fmla="*/ 0 w 555096"/>
                    <a:gd name="connsiteY6" fmla="*/ 101600 h 857779"/>
                    <a:gd name="connsiteX0" fmla="*/ 0 w 555096"/>
                    <a:gd name="connsiteY0" fmla="*/ 101600 h 857779"/>
                    <a:gd name="connsiteX1" fmla="*/ 139700 w 555096"/>
                    <a:gd name="connsiteY1" fmla="*/ 406400 h 857779"/>
                    <a:gd name="connsiteX2" fmla="*/ 200025 w 555096"/>
                    <a:gd name="connsiteY2" fmla="*/ 774700 h 857779"/>
                    <a:gd name="connsiteX3" fmla="*/ 517525 w 555096"/>
                    <a:gd name="connsiteY3" fmla="*/ 790575 h 857779"/>
                    <a:gd name="connsiteX4" fmla="*/ 425450 w 555096"/>
                    <a:gd name="connsiteY4" fmla="*/ 371475 h 857779"/>
                    <a:gd name="connsiteX5" fmla="*/ 234950 w 555096"/>
                    <a:gd name="connsiteY5" fmla="*/ 0 h 857779"/>
                    <a:gd name="connsiteX6" fmla="*/ 0 w 555096"/>
                    <a:gd name="connsiteY6" fmla="*/ 101600 h 857779"/>
                    <a:gd name="connsiteX0" fmla="*/ 0 w 555096"/>
                    <a:gd name="connsiteY0" fmla="*/ 101600 h 857779"/>
                    <a:gd name="connsiteX1" fmla="*/ 139700 w 555096"/>
                    <a:gd name="connsiteY1" fmla="*/ 406400 h 857779"/>
                    <a:gd name="connsiteX2" fmla="*/ 200025 w 555096"/>
                    <a:gd name="connsiteY2" fmla="*/ 774700 h 857779"/>
                    <a:gd name="connsiteX3" fmla="*/ 517525 w 555096"/>
                    <a:gd name="connsiteY3" fmla="*/ 790575 h 857779"/>
                    <a:gd name="connsiteX4" fmla="*/ 425450 w 555096"/>
                    <a:gd name="connsiteY4" fmla="*/ 371475 h 857779"/>
                    <a:gd name="connsiteX5" fmla="*/ 234950 w 555096"/>
                    <a:gd name="connsiteY5" fmla="*/ 0 h 857779"/>
                    <a:gd name="connsiteX6" fmla="*/ 0 w 555096"/>
                    <a:gd name="connsiteY6" fmla="*/ 101600 h 857779"/>
                    <a:gd name="connsiteX0" fmla="*/ 0 w 555096"/>
                    <a:gd name="connsiteY0" fmla="*/ 101600 h 857779"/>
                    <a:gd name="connsiteX1" fmla="*/ 139700 w 555096"/>
                    <a:gd name="connsiteY1" fmla="*/ 406400 h 857779"/>
                    <a:gd name="connsiteX2" fmla="*/ 200025 w 555096"/>
                    <a:gd name="connsiteY2" fmla="*/ 774700 h 857779"/>
                    <a:gd name="connsiteX3" fmla="*/ 517525 w 555096"/>
                    <a:gd name="connsiteY3" fmla="*/ 790575 h 857779"/>
                    <a:gd name="connsiteX4" fmla="*/ 425450 w 555096"/>
                    <a:gd name="connsiteY4" fmla="*/ 371475 h 857779"/>
                    <a:gd name="connsiteX5" fmla="*/ 234950 w 555096"/>
                    <a:gd name="connsiteY5" fmla="*/ 0 h 857779"/>
                    <a:gd name="connsiteX6" fmla="*/ 0 w 555096"/>
                    <a:gd name="connsiteY6" fmla="*/ 101600 h 857779"/>
                    <a:gd name="connsiteX0" fmla="*/ 0 w 517525"/>
                    <a:gd name="connsiteY0" fmla="*/ 101600 h 857779"/>
                    <a:gd name="connsiteX1" fmla="*/ 139700 w 517525"/>
                    <a:gd name="connsiteY1" fmla="*/ 406400 h 857779"/>
                    <a:gd name="connsiteX2" fmla="*/ 200025 w 517525"/>
                    <a:gd name="connsiteY2" fmla="*/ 774700 h 857779"/>
                    <a:gd name="connsiteX3" fmla="*/ 517525 w 517525"/>
                    <a:gd name="connsiteY3" fmla="*/ 790575 h 857779"/>
                    <a:gd name="connsiteX4" fmla="*/ 425450 w 517525"/>
                    <a:gd name="connsiteY4" fmla="*/ 371475 h 857779"/>
                    <a:gd name="connsiteX5" fmla="*/ 234950 w 517525"/>
                    <a:gd name="connsiteY5" fmla="*/ 0 h 857779"/>
                    <a:gd name="connsiteX6" fmla="*/ 0 w 517525"/>
                    <a:gd name="connsiteY6" fmla="*/ 101600 h 857779"/>
                    <a:gd name="connsiteX0" fmla="*/ 0 w 517525"/>
                    <a:gd name="connsiteY0" fmla="*/ 101600 h 838729"/>
                    <a:gd name="connsiteX1" fmla="*/ 139700 w 517525"/>
                    <a:gd name="connsiteY1" fmla="*/ 406400 h 838729"/>
                    <a:gd name="connsiteX2" fmla="*/ 200025 w 517525"/>
                    <a:gd name="connsiteY2" fmla="*/ 774700 h 838729"/>
                    <a:gd name="connsiteX3" fmla="*/ 517525 w 517525"/>
                    <a:gd name="connsiteY3" fmla="*/ 790575 h 838729"/>
                    <a:gd name="connsiteX4" fmla="*/ 425450 w 517525"/>
                    <a:gd name="connsiteY4" fmla="*/ 371475 h 838729"/>
                    <a:gd name="connsiteX5" fmla="*/ 234950 w 517525"/>
                    <a:gd name="connsiteY5" fmla="*/ 0 h 838729"/>
                    <a:gd name="connsiteX6" fmla="*/ 0 w 517525"/>
                    <a:gd name="connsiteY6" fmla="*/ 101600 h 838729"/>
                    <a:gd name="connsiteX0" fmla="*/ 0 w 517525"/>
                    <a:gd name="connsiteY0" fmla="*/ 101600 h 842028"/>
                    <a:gd name="connsiteX1" fmla="*/ 139700 w 517525"/>
                    <a:gd name="connsiteY1" fmla="*/ 406400 h 842028"/>
                    <a:gd name="connsiteX2" fmla="*/ 164604 w 517525"/>
                    <a:gd name="connsiteY2" fmla="*/ 777999 h 842028"/>
                    <a:gd name="connsiteX3" fmla="*/ 517525 w 517525"/>
                    <a:gd name="connsiteY3" fmla="*/ 790575 h 842028"/>
                    <a:gd name="connsiteX4" fmla="*/ 425450 w 517525"/>
                    <a:gd name="connsiteY4" fmla="*/ 371475 h 842028"/>
                    <a:gd name="connsiteX5" fmla="*/ 234950 w 517525"/>
                    <a:gd name="connsiteY5" fmla="*/ 0 h 842028"/>
                    <a:gd name="connsiteX6" fmla="*/ 0 w 517525"/>
                    <a:gd name="connsiteY6" fmla="*/ 101600 h 842028"/>
                    <a:gd name="connsiteX0" fmla="*/ 0 w 517525"/>
                    <a:gd name="connsiteY0" fmla="*/ 101600 h 804697"/>
                    <a:gd name="connsiteX1" fmla="*/ 139700 w 517525"/>
                    <a:gd name="connsiteY1" fmla="*/ 406400 h 804697"/>
                    <a:gd name="connsiteX2" fmla="*/ 164604 w 517525"/>
                    <a:gd name="connsiteY2" fmla="*/ 777999 h 804697"/>
                    <a:gd name="connsiteX3" fmla="*/ 517525 w 517525"/>
                    <a:gd name="connsiteY3" fmla="*/ 790575 h 804697"/>
                    <a:gd name="connsiteX4" fmla="*/ 425450 w 517525"/>
                    <a:gd name="connsiteY4" fmla="*/ 371475 h 804697"/>
                    <a:gd name="connsiteX5" fmla="*/ 234950 w 517525"/>
                    <a:gd name="connsiteY5" fmla="*/ 0 h 804697"/>
                    <a:gd name="connsiteX6" fmla="*/ 0 w 517525"/>
                    <a:gd name="connsiteY6" fmla="*/ 101600 h 804697"/>
                    <a:gd name="connsiteX0" fmla="*/ 0 w 517525"/>
                    <a:gd name="connsiteY0" fmla="*/ 101600 h 804697"/>
                    <a:gd name="connsiteX1" fmla="*/ 139700 w 517525"/>
                    <a:gd name="connsiteY1" fmla="*/ 406400 h 804697"/>
                    <a:gd name="connsiteX2" fmla="*/ 164604 w 517525"/>
                    <a:gd name="connsiteY2" fmla="*/ 777999 h 804697"/>
                    <a:gd name="connsiteX3" fmla="*/ 517525 w 517525"/>
                    <a:gd name="connsiteY3" fmla="*/ 790575 h 804697"/>
                    <a:gd name="connsiteX4" fmla="*/ 425450 w 517525"/>
                    <a:gd name="connsiteY4" fmla="*/ 371475 h 804697"/>
                    <a:gd name="connsiteX5" fmla="*/ 234950 w 517525"/>
                    <a:gd name="connsiteY5" fmla="*/ 0 h 804697"/>
                    <a:gd name="connsiteX6" fmla="*/ 0 w 517525"/>
                    <a:gd name="connsiteY6" fmla="*/ 101600 h 804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7525" h="804697">
                      <a:moveTo>
                        <a:pt x="0" y="101600"/>
                      </a:moveTo>
                      <a:cubicBezTo>
                        <a:pt x="38720" y="176948"/>
                        <a:pt x="112266" y="293667"/>
                        <a:pt x="139700" y="406400"/>
                      </a:cubicBezTo>
                      <a:cubicBezTo>
                        <a:pt x="167134" y="519133"/>
                        <a:pt x="174137" y="693779"/>
                        <a:pt x="164604" y="777999"/>
                      </a:cubicBezTo>
                      <a:cubicBezTo>
                        <a:pt x="254488" y="779421"/>
                        <a:pt x="440068" y="804697"/>
                        <a:pt x="517525" y="790575"/>
                      </a:cubicBezTo>
                      <a:cubicBezTo>
                        <a:pt x="504544" y="712705"/>
                        <a:pt x="472546" y="503238"/>
                        <a:pt x="425450" y="371475"/>
                      </a:cubicBezTo>
                      <a:cubicBezTo>
                        <a:pt x="378354" y="239713"/>
                        <a:pt x="285634" y="77548"/>
                        <a:pt x="234950" y="0"/>
                      </a:cubicBezTo>
                      <a:cubicBezTo>
                        <a:pt x="105734" y="63392"/>
                        <a:pt x="67791" y="64079"/>
                        <a:pt x="0" y="10160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69" name="Freeform 68"/>
                <p:cNvSpPr/>
                <p:nvPr/>
              </p:nvSpPr>
              <p:spPr>
                <a:xfrm>
                  <a:off x="3683000" y="3648075"/>
                  <a:ext cx="381289" cy="244475"/>
                </a:xfrm>
                <a:custGeom>
                  <a:avLst/>
                  <a:gdLst>
                    <a:gd name="connsiteX0" fmla="*/ 28575 w 374650"/>
                    <a:gd name="connsiteY0" fmla="*/ 0 h 250825"/>
                    <a:gd name="connsiteX1" fmla="*/ 0 w 374650"/>
                    <a:gd name="connsiteY1" fmla="*/ 244475 h 250825"/>
                    <a:gd name="connsiteX2" fmla="*/ 371475 w 374650"/>
                    <a:gd name="connsiteY2" fmla="*/ 250825 h 250825"/>
                    <a:gd name="connsiteX3" fmla="*/ 374650 w 374650"/>
                    <a:gd name="connsiteY3" fmla="*/ 0 h 250825"/>
                    <a:gd name="connsiteX4" fmla="*/ 28575 w 374650"/>
                    <a:gd name="connsiteY4" fmla="*/ 0 h 250825"/>
                    <a:gd name="connsiteX0" fmla="*/ 28575 w 381289"/>
                    <a:gd name="connsiteY0" fmla="*/ 0 h 244475"/>
                    <a:gd name="connsiteX1" fmla="*/ 0 w 381289"/>
                    <a:gd name="connsiteY1" fmla="*/ 244475 h 244475"/>
                    <a:gd name="connsiteX2" fmla="*/ 380231 w 381289"/>
                    <a:gd name="connsiteY2" fmla="*/ 244227 h 244475"/>
                    <a:gd name="connsiteX3" fmla="*/ 374650 w 381289"/>
                    <a:gd name="connsiteY3" fmla="*/ 0 h 244475"/>
                    <a:gd name="connsiteX4" fmla="*/ 28575 w 381289"/>
                    <a:gd name="connsiteY4" fmla="*/ 0 h 244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289" h="244475">
                      <a:moveTo>
                        <a:pt x="28575" y="0"/>
                      </a:moveTo>
                      <a:lnTo>
                        <a:pt x="0" y="244475"/>
                      </a:lnTo>
                      <a:lnTo>
                        <a:pt x="380231" y="244227"/>
                      </a:lnTo>
                      <a:cubicBezTo>
                        <a:pt x="381289" y="160619"/>
                        <a:pt x="373592" y="83608"/>
                        <a:pt x="374650" y="0"/>
                      </a:cubicBez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70" name="Straight Connector 15"/>
                <p:cNvCxnSpPr/>
                <p:nvPr/>
              </p:nvCxnSpPr>
              <p:spPr>
                <a:xfrm flipH="1">
                  <a:off x="3789437" y="3645024"/>
                  <a:ext cx="28575" cy="244475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" name="Straight Connector 16"/>
                <p:cNvCxnSpPr/>
                <p:nvPr/>
              </p:nvCxnSpPr>
              <p:spPr>
                <a:xfrm flipH="1">
                  <a:off x="3851920" y="3645024"/>
                  <a:ext cx="28575" cy="244475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2" name="Straight Connector 71"/>
                <p:cNvCxnSpPr/>
                <p:nvPr/>
              </p:nvCxnSpPr>
              <p:spPr>
                <a:xfrm flipH="1">
                  <a:off x="3976886" y="3645024"/>
                  <a:ext cx="28575" cy="244475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" name="Straight Connector 72"/>
                <p:cNvCxnSpPr/>
                <p:nvPr/>
              </p:nvCxnSpPr>
              <p:spPr>
                <a:xfrm flipH="1">
                  <a:off x="3914403" y="3645024"/>
                  <a:ext cx="28575" cy="244475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4" name="Straight Connector 73"/>
                <p:cNvCxnSpPr/>
                <p:nvPr/>
              </p:nvCxnSpPr>
              <p:spPr>
                <a:xfrm flipH="1">
                  <a:off x="3726954" y="3645024"/>
                  <a:ext cx="28575" cy="244475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4" name="Oval 61"/>
              <p:cNvSpPr/>
              <p:nvPr/>
            </p:nvSpPr>
            <p:spPr>
              <a:xfrm>
                <a:off x="3203848" y="3284984"/>
                <a:ext cx="216024" cy="21602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5" name="Oval 62"/>
              <p:cNvSpPr/>
              <p:nvPr/>
            </p:nvSpPr>
            <p:spPr>
              <a:xfrm>
                <a:off x="3203848" y="3717032"/>
                <a:ext cx="216024" cy="21602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6" name="Oval 65"/>
              <p:cNvSpPr/>
              <p:nvPr/>
            </p:nvSpPr>
            <p:spPr>
              <a:xfrm>
                <a:off x="3203848" y="4221088"/>
                <a:ext cx="216024" cy="21602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55" name="Group 45"/>
            <p:cNvGrpSpPr/>
            <p:nvPr/>
          </p:nvGrpSpPr>
          <p:grpSpPr>
            <a:xfrm>
              <a:off x="3059832" y="1844824"/>
              <a:ext cx="432048" cy="216024"/>
              <a:chOff x="3059832" y="1844824"/>
              <a:chExt cx="432048" cy="216024"/>
            </a:xfrm>
          </p:grpSpPr>
          <p:sp>
            <p:nvSpPr>
              <p:cNvPr id="57" name="Oval 54"/>
              <p:cNvSpPr/>
              <p:nvPr/>
            </p:nvSpPr>
            <p:spPr>
              <a:xfrm>
                <a:off x="3059832" y="1844824"/>
                <a:ext cx="144016" cy="21602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8" name="Oval 57"/>
              <p:cNvSpPr/>
              <p:nvPr/>
            </p:nvSpPr>
            <p:spPr>
              <a:xfrm>
                <a:off x="3347864" y="1844824"/>
                <a:ext cx="144016" cy="21602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6" name="Arc 6"/>
            <p:cNvSpPr/>
            <p:nvPr/>
          </p:nvSpPr>
          <p:spPr>
            <a:xfrm flipH="1">
              <a:off x="2987824" y="2060848"/>
              <a:ext cx="576064" cy="504056"/>
            </a:xfrm>
            <a:prstGeom prst="arc">
              <a:avLst>
                <a:gd name="adj1" fmla="val 296521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80" name="Group 138"/>
          <p:cNvGrpSpPr/>
          <p:nvPr/>
        </p:nvGrpSpPr>
        <p:grpSpPr>
          <a:xfrm>
            <a:off x="3419872" y="1124744"/>
            <a:ext cx="338380" cy="1111814"/>
            <a:chOff x="1115616" y="3429000"/>
            <a:chExt cx="504056" cy="1656184"/>
          </a:xfrm>
        </p:grpSpPr>
        <p:sp>
          <p:nvSpPr>
            <p:cNvPr id="81" name="Isosceles Triangle 80"/>
            <p:cNvSpPr/>
            <p:nvPr/>
          </p:nvSpPr>
          <p:spPr>
            <a:xfrm>
              <a:off x="1115616" y="5013176"/>
              <a:ext cx="504056" cy="72008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2" name="Chord 81"/>
            <p:cNvSpPr/>
            <p:nvPr/>
          </p:nvSpPr>
          <p:spPr>
            <a:xfrm>
              <a:off x="1115616" y="3429000"/>
              <a:ext cx="504056" cy="1080120"/>
            </a:xfrm>
            <a:prstGeom prst="chord">
              <a:avLst>
                <a:gd name="adj1" fmla="val 20627079"/>
                <a:gd name="adj2" fmla="val 11756870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3" name="Chord 82"/>
            <p:cNvSpPr/>
            <p:nvPr/>
          </p:nvSpPr>
          <p:spPr>
            <a:xfrm>
              <a:off x="1115616" y="3429000"/>
              <a:ext cx="504056" cy="1080120"/>
            </a:xfrm>
            <a:prstGeom prst="chord">
              <a:avLst>
                <a:gd name="adj1" fmla="val 3263154"/>
                <a:gd name="adj2" fmla="val 7516890"/>
              </a:avLst>
            </a:prstGeom>
            <a:solidFill>
              <a:srgbClr val="9900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1331640" y="4509120"/>
              <a:ext cx="72008" cy="504056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7" name="Group 167"/>
          <p:cNvGrpSpPr/>
          <p:nvPr/>
        </p:nvGrpSpPr>
        <p:grpSpPr>
          <a:xfrm>
            <a:off x="1547664" y="1553964"/>
            <a:ext cx="351312" cy="1154311"/>
            <a:chOff x="1115616" y="3429000"/>
            <a:chExt cx="504056" cy="1656184"/>
          </a:xfrm>
        </p:grpSpPr>
        <p:sp>
          <p:nvSpPr>
            <p:cNvPr id="88" name="Isosceles Triangle 87"/>
            <p:cNvSpPr/>
            <p:nvPr/>
          </p:nvSpPr>
          <p:spPr>
            <a:xfrm>
              <a:off x="1115616" y="5013176"/>
              <a:ext cx="504056" cy="72008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9" name="Chord 88"/>
            <p:cNvSpPr/>
            <p:nvPr/>
          </p:nvSpPr>
          <p:spPr>
            <a:xfrm>
              <a:off x="1115616" y="3429000"/>
              <a:ext cx="504056" cy="1080120"/>
            </a:xfrm>
            <a:prstGeom prst="chord">
              <a:avLst>
                <a:gd name="adj1" fmla="val 20627079"/>
                <a:gd name="adj2" fmla="val 11756870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0" name="Chord 89"/>
            <p:cNvSpPr/>
            <p:nvPr/>
          </p:nvSpPr>
          <p:spPr>
            <a:xfrm>
              <a:off x="1115616" y="3429000"/>
              <a:ext cx="504056" cy="1080120"/>
            </a:xfrm>
            <a:prstGeom prst="chord">
              <a:avLst>
                <a:gd name="adj1" fmla="val 2750670"/>
                <a:gd name="adj2" fmla="val 8084417"/>
              </a:avLst>
            </a:prstGeom>
            <a:solidFill>
              <a:srgbClr val="FFFF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1" name="Rectangle 90"/>
            <p:cNvSpPr/>
            <p:nvPr/>
          </p:nvSpPr>
          <p:spPr>
            <a:xfrm>
              <a:off x="1331640" y="4509120"/>
              <a:ext cx="72008" cy="504056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3" name="Group 167"/>
          <p:cNvGrpSpPr/>
          <p:nvPr/>
        </p:nvGrpSpPr>
        <p:grpSpPr>
          <a:xfrm>
            <a:off x="6948264" y="2131119"/>
            <a:ext cx="351312" cy="1154311"/>
            <a:chOff x="1115616" y="3429000"/>
            <a:chExt cx="504056" cy="1656184"/>
          </a:xfrm>
        </p:grpSpPr>
        <p:sp>
          <p:nvSpPr>
            <p:cNvPr id="114" name="Isosceles Triangle 113"/>
            <p:cNvSpPr/>
            <p:nvPr/>
          </p:nvSpPr>
          <p:spPr>
            <a:xfrm>
              <a:off x="1115616" y="5013176"/>
              <a:ext cx="504056" cy="72008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5" name="Chord 114"/>
            <p:cNvSpPr/>
            <p:nvPr/>
          </p:nvSpPr>
          <p:spPr>
            <a:xfrm>
              <a:off x="1115616" y="3429000"/>
              <a:ext cx="504056" cy="1080120"/>
            </a:xfrm>
            <a:prstGeom prst="chord">
              <a:avLst>
                <a:gd name="adj1" fmla="val 20627079"/>
                <a:gd name="adj2" fmla="val 11756870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6" name="Chord 115"/>
            <p:cNvSpPr/>
            <p:nvPr/>
          </p:nvSpPr>
          <p:spPr>
            <a:xfrm>
              <a:off x="1115616" y="3429000"/>
              <a:ext cx="504056" cy="1080120"/>
            </a:xfrm>
            <a:prstGeom prst="chord">
              <a:avLst>
                <a:gd name="adj1" fmla="val 2750670"/>
                <a:gd name="adj2" fmla="val 8084417"/>
              </a:avLst>
            </a:prstGeom>
            <a:solidFill>
              <a:srgbClr val="FFFF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1331640" y="4509120"/>
              <a:ext cx="72008" cy="504056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94" name="Oval 93"/>
          <p:cNvSpPr/>
          <p:nvPr/>
        </p:nvSpPr>
        <p:spPr>
          <a:xfrm flipH="1">
            <a:off x="5220072" y="2586218"/>
            <a:ext cx="216025" cy="266717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7" name="Group 96"/>
          <p:cNvGrpSpPr/>
          <p:nvPr/>
        </p:nvGrpSpPr>
        <p:grpSpPr>
          <a:xfrm>
            <a:off x="640459" y="2001677"/>
            <a:ext cx="2203349" cy="3781316"/>
            <a:chOff x="640459" y="2001677"/>
            <a:chExt cx="2203349" cy="3781316"/>
          </a:xfrm>
        </p:grpSpPr>
        <p:grpSp>
          <p:nvGrpSpPr>
            <p:cNvPr id="98" name="Group 24"/>
            <p:cNvGrpSpPr/>
            <p:nvPr/>
          </p:nvGrpSpPr>
          <p:grpSpPr>
            <a:xfrm flipH="1">
              <a:off x="808063" y="2001677"/>
              <a:ext cx="2035745" cy="3781316"/>
              <a:chOff x="6660232" y="2956181"/>
              <a:chExt cx="1542473" cy="3077493"/>
            </a:xfrm>
          </p:grpSpPr>
          <p:sp>
            <p:nvSpPr>
              <p:cNvPr id="105" name="Freeform 5"/>
              <p:cNvSpPr/>
              <p:nvPr/>
            </p:nvSpPr>
            <p:spPr>
              <a:xfrm>
                <a:off x="7308303" y="5231329"/>
                <a:ext cx="429705" cy="730336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  <a:gd name="connsiteX0" fmla="*/ 589359 w 629778"/>
                  <a:gd name="connsiteY0" fmla="*/ 214164 h 1026021"/>
                  <a:gd name="connsiteX1" fmla="*/ 586978 w 629778"/>
                  <a:gd name="connsiteY1" fmla="*/ 880914 h 1026021"/>
                  <a:gd name="connsiteX2" fmla="*/ 332557 w 629778"/>
                  <a:gd name="connsiteY2" fmla="*/ 1023913 h 1026021"/>
                  <a:gd name="connsiteX3" fmla="*/ 65484 w 629778"/>
                  <a:gd name="connsiteY3" fmla="*/ 983308 h 1026021"/>
                  <a:gd name="connsiteX4" fmla="*/ 15478 w 629778"/>
                  <a:gd name="connsiteY4" fmla="*/ 845195 h 1026021"/>
                  <a:gd name="connsiteX5" fmla="*/ 158353 w 629778"/>
                  <a:gd name="connsiteY5" fmla="*/ 714226 h 1026021"/>
                  <a:gd name="connsiteX6" fmla="*/ 386581 w 629778"/>
                  <a:gd name="connsiteY6" fmla="*/ 774303 h 1026021"/>
                  <a:gd name="connsiteX7" fmla="*/ 408384 w 629778"/>
                  <a:gd name="connsiteY7" fmla="*/ 728514 h 1026021"/>
                  <a:gd name="connsiteX8" fmla="*/ 409564 w 629778"/>
                  <a:gd name="connsiteY8" fmla="*/ 0 h 1026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1026021">
                    <a:moveTo>
                      <a:pt x="589359" y="214164"/>
                    </a:moveTo>
                    <a:cubicBezTo>
                      <a:pt x="607615" y="482253"/>
                      <a:pt x="629778" y="745956"/>
                      <a:pt x="586978" y="880914"/>
                    </a:cubicBezTo>
                    <a:cubicBezTo>
                      <a:pt x="544178" y="1015872"/>
                      <a:pt x="393081" y="1026021"/>
                      <a:pt x="332557" y="1023913"/>
                    </a:cubicBezTo>
                    <a:cubicBezTo>
                      <a:pt x="247154" y="1021483"/>
                      <a:pt x="118330" y="1013094"/>
                      <a:pt x="65484" y="983308"/>
                    </a:cubicBezTo>
                    <a:cubicBezTo>
                      <a:pt x="12638" y="953522"/>
                      <a:pt x="0" y="890042"/>
                      <a:pt x="15478" y="845195"/>
                    </a:cubicBezTo>
                    <a:cubicBezTo>
                      <a:pt x="30956" y="800348"/>
                      <a:pt x="96503" y="726041"/>
                      <a:pt x="158353" y="714226"/>
                    </a:cubicBezTo>
                    <a:cubicBezTo>
                      <a:pt x="220203" y="702411"/>
                      <a:pt x="344909" y="771922"/>
                      <a:pt x="386581" y="774303"/>
                    </a:cubicBezTo>
                    <a:cubicBezTo>
                      <a:pt x="428253" y="776684"/>
                      <a:pt x="404554" y="857564"/>
                      <a:pt x="408384" y="728514"/>
                    </a:cubicBezTo>
                    <a:cubicBezTo>
                      <a:pt x="412214" y="599464"/>
                      <a:pt x="412342" y="229393"/>
                      <a:pt x="409564" y="0"/>
                    </a:cubicBezTo>
                  </a:path>
                </a:pathLst>
              </a:custGeom>
              <a:solidFill>
                <a:srgbClr val="9900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6" name="Freeform 105"/>
              <p:cNvSpPr/>
              <p:nvPr/>
            </p:nvSpPr>
            <p:spPr>
              <a:xfrm>
                <a:off x="7452320" y="5426968"/>
                <a:ext cx="429705" cy="606706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9900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7" name="Isosceles Triangle 106"/>
              <p:cNvSpPr/>
              <p:nvPr/>
            </p:nvSpPr>
            <p:spPr>
              <a:xfrm rot="16200000">
                <a:off x="5994412" y="3734779"/>
                <a:ext cx="2555776" cy="1224136"/>
              </a:xfrm>
              <a:prstGeom prst="triangle">
                <a:avLst/>
              </a:prstGeom>
              <a:solidFill>
                <a:srgbClr val="9900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20" name="Group 51"/>
              <p:cNvGrpSpPr/>
              <p:nvPr/>
            </p:nvGrpSpPr>
            <p:grpSpPr>
              <a:xfrm rot="501749" flipH="1">
                <a:off x="7485197" y="2956181"/>
                <a:ext cx="717508" cy="504563"/>
                <a:chOff x="2195736" y="1196752"/>
                <a:chExt cx="1296144" cy="792088"/>
              </a:xfrm>
              <a:solidFill>
                <a:srgbClr val="FFFF00"/>
              </a:solidFill>
            </p:grpSpPr>
            <p:sp>
              <p:nvSpPr>
                <p:cNvPr id="123" name="Freeform 13"/>
                <p:cNvSpPr/>
                <p:nvPr/>
              </p:nvSpPr>
              <p:spPr>
                <a:xfrm>
                  <a:off x="2195736" y="1484784"/>
                  <a:ext cx="1296144" cy="145366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144" h="145366">
                      <a:moveTo>
                        <a:pt x="0" y="0"/>
                      </a:moveTo>
                      <a:cubicBezTo>
                        <a:pt x="91440" y="45719"/>
                        <a:pt x="182880" y="91439"/>
                        <a:pt x="337625" y="112541"/>
                      </a:cubicBezTo>
                      <a:cubicBezTo>
                        <a:pt x="492370" y="133643"/>
                        <a:pt x="768715" y="145366"/>
                        <a:pt x="928468" y="126609"/>
                      </a:cubicBezTo>
                      <a:cubicBezTo>
                        <a:pt x="1088221" y="107852"/>
                        <a:pt x="1228150" y="36341"/>
                        <a:pt x="1296144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124" name="Chord 123"/>
                <p:cNvSpPr/>
                <p:nvPr/>
              </p:nvSpPr>
              <p:spPr>
                <a:xfrm>
                  <a:off x="2483768" y="1196752"/>
                  <a:ext cx="720080" cy="792088"/>
                </a:xfrm>
                <a:prstGeom prst="chord">
                  <a:avLst>
                    <a:gd name="adj1" fmla="val 10765082"/>
                    <a:gd name="adj2" fmla="val 108958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21" name="Oval 120"/>
              <p:cNvSpPr/>
              <p:nvPr/>
            </p:nvSpPr>
            <p:spPr>
              <a:xfrm flipH="1">
                <a:off x="7468605" y="3947498"/>
                <a:ext cx="55723" cy="17278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2" name="Oval 121"/>
              <p:cNvSpPr/>
              <p:nvPr/>
            </p:nvSpPr>
            <p:spPr>
              <a:xfrm flipH="1">
                <a:off x="7131634" y="3958042"/>
                <a:ext cx="55723" cy="17278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99" name="Freeform 98"/>
            <p:cNvSpPr/>
            <p:nvPr/>
          </p:nvSpPr>
          <p:spPr>
            <a:xfrm rot="4068099">
              <a:off x="746328" y="3399876"/>
              <a:ext cx="716202" cy="92793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00" name="Group 138"/>
            <p:cNvGrpSpPr/>
            <p:nvPr/>
          </p:nvGrpSpPr>
          <p:grpSpPr>
            <a:xfrm>
              <a:off x="755576" y="3140968"/>
              <a:ext cx="406748" cy="1336458"/>
              <a:chOff x="1115616" y="3429000"/>
              <a:chExt cx="504056" cy="1656184"/>
            </a:xfrm>
          </p:grpSpPr>
          <p:sp>
            <p:nvSpPr>
              <p:cNvPr id="101" name="Isosceles Triangle 100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2" name="Chord 101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3" name="Chord 102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9900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4" name="Rectangle 103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25" name="Arc 124"/>
          <p:cNvSpPr/>
          <p:nvPr/>
        </p:nvSpPr>
        <p:spPr>
          <a:xfrm rot="193438" flipH="1">
            <a:off x="1665902" y="3489747"/>
            <a:ext cx="873693" cy="655432"/>
          </a:xfrm>
          <a:prstGeom prst="arc">
            <a:avLst>
              <a:gd name="adj1" fmla="val 166728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26" name="Freeform 125"/>
          <p:cNvSpPr/>
          <p:nvPr/>
        </p:nvSpPr>
        <p:spPr>
          <a:xfrm rot="21098251">
            <a:off x="804040" y="2216841"/>
            <a:ext cx="946963" cy="113776"/>
          </a:xfrm>
          <a:custGeom>
            <a:avLst/>
            <a:gdLst>
              <a:gd name="connsiteX0" fmla="*/ 0 w 1209821"/>
              <a:gd name="connsiteY0" fmla="*/ 0 h 138332"/>
              <a:gd name="connsiteX1" fmla="*/ 337625 w 1209821"/>
              <a:gd name="connsiteY1" fmla="*/ 112541 h 138332"/>
              <a:gd name="connsiteX2" fmla="*/ 928468 w 1209821"/>
              <a:gd name="connsiteY2" fmla="*/ 126609 h 138332"/>
              <a:gd name="connsiteX3" fmla="*/ 1209821 w 1209821"/>
              <a:gd name="connsiteY3" fmla="*/ 42203 h 138332"/>
              <a:gd name="connsiteX0" fmla="*/ 0 w 1296144"/>
              <a:gd name="connsiteY0" fmla="*/ 0 h 145366"/>
              <a:gd name="connsiteX1" fmla="*/ 337625 w 1296144"/>
              <a:gd name="connsiteY1" fmla="*/ 112541 h 145366"/>
              <a:gd name="connsiteX2" fmla="*/ 928468 w 1296144"/>
              <a:gd name="connsiteY2" fmla="*/ 126609 h 145366"/>
              <a:gd name="connsiteX3" fmla="*/ 1296144 w 1296144"/>
              <a:gd name="connsiteY3" fmla="*/ 0 h 145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6144" h="145366">
                <a:moveTo>
                  <a:pt x="0" y="0"/>
                </a:moveTo>
                <a:cubicBezTo>
                  <a:pt x="91440" y="45719"/>
                  <a:pt x="182880" y="91439"/>
                  <a:pt x="337625" y="112541"/>
                </a:cubicBezTo>
                <a:cubicBezTo>
                  <a:pt x="492370" y="133643"/>
                  <a:pt x="768715" y="145366"/>
                  <a:pt x="928468" y="126609"/>
                </a:cubicBezTo>
                <a:cubicBezTo>
                  <a:pt x="1088221" y="107852"/>
                  <a:pt x="1228150" y="36341"/>
                  <a:pt x="1296144" y="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27" name="Group 126"/>
          <p:cNvGrpSpPr/>
          <p:nvPr/>
        </p:nvGrpSpPr>
        <p:grpSpPr>
          <a:xfrm>
            <a:off x="6401228" y="2420888"/>
            <a:ext cx="2435766" cy="3617190"/>
            <a:chOff x="6401228" y="2420888"/>
            <a:chExt cx="2435766" cy="3617190"/>
          </a:xfrm>
        </p:grpSpPr>
        <p:sp>
          <p:nvSpPr>
            <p:cNvPr id="128" name="Freeform 127"/>
            <p:cNvSpPr/>
            <p:nvPr/>
          </p:nvSpPr>
          <p:spPr>
            <a:xfrm flipH="1">
              <a:off x="8477211" y="3655164"/>
              <a:ext cx="359783" cy="114057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29" name="Freeform 128"/>
            <p:cNvSpPr/>
            <p:nvPr/>
          </p:nvSpPr>
          <p:spPr>
            <a:xfrm>
              <a:off x="6401228" y="3698257"/>
              <a:ext cx="387402" cy="112721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30" name="Group 151"/>
            <p:cNvGrpSpPr/>
            <p:nvPr/>
          </p:nvGrpSpPr>
          <p:grpSpPr>
            <a:xfrm>
              <a:off x="6963611" y="5344698"/>
              <a:ext cx="1362629" cy="693380"/>
              <a:chOff x="6963611" y="5344698"/>
              <a:chExt cx="1362629" cy="693380"/>
            </a:xfrm>
          </p:grpSpPr>
          <p:sp>
            <p:nvSpPr>
              <p:cNvPr id="139" name="Freeform 138"/>
              <p:cNvSpPr/>
              <p:nvPr/>
            </p:nvSpPr>
            <p:spPr>
              <a:xfrm flipH="1">
                <a:off x="7727047" y="5344698"/>
                <a:ext cx="599193" cy="693380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CC66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0" name="Freeform 139"/>
              <p:cNvSpPr/>
              <p:nvPr/>
            </p:nvSpPr>
            <p:spPr>
              <a:xfrm>
                <a:off x="6963611" y="5344698"/>
                <a:ext cx="566293" cy="693380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CC66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31" name="Oval 130"/>
            <p:cNvSpPr/>
            <p:nvPr/>
          </p:nvSpPr>
          <p:spPr>
            <a:xfrm>
              <a:off x="6658237" y="2959484"/>
              <a:ext cx="1954806" cy="2479055"/>
            </a:xfrm>
            <a:prstGeom prst="ellipse">
              <a:avLst/>
            </a:pr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32" name="Group 60"/>
            <p:cNvGrpSpPr/>
            <p:nvPr/>
          </p:nvGrpSpPr>
          <p:grpSpPr>
            <a:xfrm>
              <a:off x="6963611" y="2420888"/>
              <a:ext cx="1401680" cy="654010"/>
              <a:chOff x="1214203" y="1352769"/>
              <a:chExt cx="1394086" cy="664886"/>
            </a:xfrm>
          </p:grpSpPr>
          <p:sp>
            <p:nvSpPr>
              <p:cNvPr id="137" name="Freeform 136"/>
              <p:cNvSpPr/>
              <p:nvPr/>
            </p:nvSpPr>
            <p:spPr>
              <a:xfrm>
                <a:off x="1541419" y="1352769"/>
                <a:ext cx="726326" cy="636072"/>
              </a:xfrm>
              <a:custGeom>
                <a:avLst/>
                <a:gdLst>
                  <a:gd name="connsiteX0" fmla="*/ 12492 w 687049"/>
                  <a:gd name="connsiteY0" fmla="*/ 484682 h 484682"/>
                  <a:gd name="connsiteX1" fmla="*/ 57462 w 687049"/>
                  <a:gd name="connsiteY1" fmla="*/ 34977 h 484682"/>
                  <a:gd name="connsiteX2" fmla="*/ 357265 w 687049"/>
                  <a:gd name="connsiteY2" fmla="*/ 274820 h 484682"/>
                  <a:gd name="connsiteX3" fmla="*/ 582118 w 687049"/>
                  <a:gd name="connsiteY3" fmla="*/ 49968 h 484682"/>
                  <a:gd name="connsiteX4" fmla="*/ 687049 w 687049"/>
                  <a:gd name="connsiteY4" fmla="*/ 424722 h 484682"/>
                  <a:gd name="connsiteX0" fmla="*/ 12492 w 687049"/>
                  <a:gd name="connsiteY0" fmla="*/ 560929 h 560929"/>
                  <a:gd name="connsiteX1" fmla="*/ 57462 w 687049"/>
                  <a:gd name="connsiteY1" fmla="*/ 111224 h 560929"/>
                  <a:gd name="connsiteX2" fmla="*/ 357265 w 687049"/>
                  <a:gd name="connsiteY2" fmla="*/ 351067 h 560929"/>
                  <a:gd name="connsiteX3" fmla="*/ 607223 w 687049"/>
                  <a:gd name="connsiteY3" fmla="*/ 24984 h 560929"/>
                  <a:gd name="connsiteX4" fmla="*/ 687049 w 687049"/>
                  <a:gd name="connsiteY4" fmla="*/ 500969 h 560929"/>
                  <a:gd name="connsiteX0" fmla="*/ 6246 w 680803"/>
                  <a:gd name="connsiteY0" fmla="*/ 570921 h 570921"/>
                  <a:gd name="connsiteX1" fmla="*/ 96921 w 680803"/>
                  <a:gd name="connsiteY1" fmla="*/ 34977 h 570921"/>
                  <a:gd name="connsiteX2" fmla="*/ 351019 w 680803"/>
                  <a:gd name="connsiteY2" fmla="*/ 361059 h 570921"/>
                  <a:gd name="connsiteX3" fmla="*/ 600977 w 680803"/>
                  <a:gd name="connsiteY3" fmla="*/ 34976 h 570921"/>
                  <a:gd name="connsiteX4" fmla="*/ 680803 w 680803"/>
                  <a:gd name="connsiteY4" fmla="*/ 510961 h 570921"/>
                  <a:gd name="connsiteX0" fmla="*/ 6246 w 680803"/>
                  <a:gd name="connsiteY0" fmla="*/ 589264 h 589264"/>
                  <a:gd name="connsiteX1" fmla="*/ 96921 w 680803"/>
                  <a:gd name="connsiteY1" fmla="*/ 53320 h 589264"/>
                  <a:gd name="connsiteX2" fmla="*/ 384953 w 680803"/>
                  <a:gd name="connsiteY2" fmla="*/ 269344 h 589264"/>
                  <a:gd name="connsiteX3" fmla="*/ 600977 w 680803"/>
                  <a:gd name="connsiteY3" fmla="*/ 53319 h 589264"/>
                  <a:gd name="connsiteX4" fmla="*/ 680803 w 680803"/>
                  <a:gd name="connsiteY4" fmla="*/ 529304 h 589264"/>
                  <a:gd name="connsiteX0" fmla="*/ 6246 w 722293"/>
                  <a:gd name="connsiteY0" fmla="*/ 589264 h 589264"/>
                  <a:gd name="connsiteX1" fmla="*/ 96921 w 722293"/>
                  <a:gd name="connsiteY1" fmla="*/ 53320 h 589264"/>
                  <a:gd name="connsiteX2" fmla="*/ 384953 w 722293"/>
                  <a:gd name="connsiteY2" fmla="*/ 269344 h 589264"/>
                  <a:gd name="connsiteX3" fmla="*/ 672985 w 722293"/>
                  <a:gd name="connsiteY3" fmla="*/ 53320 h 589264"/>
                  <a:gd name="connsiteX4" fmla="*/ 680803 w 722293"/>
                  <a:gd name="connsiteY4" fmla="*/ 529304 h 589264"/>
                  <a:gd name="connsiteX0" fmla="*/ 6246 w 817001"/>
                  <a:gd name="connsiteY0" fmla="*/ 589264 h 589264"/>
                  <a:gd name="connsiteX1" fmla="*/ 96921 w 817001"/>
                  <a:gd name="connsiteY1" fmla="*/ 53320 h 589264"/>
                  <a:gd name="connsiteX2" fmla="*/ 384953 w 817001"/>
                  <a:gd name="connsiteY2" fmla="*/ 269344 h 589264"/>
                  <a:gd name="connsiteX3" fmla="*/ 672985 w 817001"/>
                  <a:gd name="connsiteY3" fmla="*/ 53320 h 589264"/>
                  <a:gd name="connsiteX4" fmla="*/ 817001 w 817001"/>
                  <a:gd name="connsiteY4" fmla="*/ 485368 h 589264"/>
                  <a:gd name="connsiteX0" fmla="*/ 6246 w 744993"/>
                  <a:gd name="connsiteY0" fmla="*/ 595951 h 636071"/>
                  <a:gd name="connsiteX1" fmla="*/ 96921 w 744993"/>
                  <a:gd name="connsiteY1" fmla="*/ 60007 h 636071"/>
                  <a:gd name="connsiteX2" fmla="*/ 384953 w 744993"/>
                  <a:gd name="connsiteY2" fmla="*/ 276031 h 636071"/>
                  <a:gd name="connsiteX3" fmla="*/ 672985 w 744993"/>
                  <a:gd name="connsiteY3" fmla="*/ 60007 h 636071"/>
                  <a:gd name="connsiteX4" fmla="*/ 744993 w 744993"/>
                  <a:gd name="connsiteY4" fmla="*/ 636071 h 636071"/>
                  <a:gd name="connsiteX0" fmla="*/ 6246 w 726326"/>
                  <a:gd name="connsiteY0" fmla="*/ 636072 h 636072"/>
                  <a:gd name="connsiteX1" fmla="*/ 78254 w 726326"/>
                  <a:gd name="connsiteY1" fmla="*/ 60007 h 636072"/>
                  <a:gd name="connsiteX2" fmla="*/ 366286 w 726326"/>
                  <a:gd name="connsiteY2" fmla="*/ 276031 h 636072"/>
                  <a:gd name="connsiteX3" fmla="*/ 654318 w 726326"/>
                  <a:gd name="connsiteY3" fmla="*/ 60007 h 636072"/>
                  <a:gd name="connsiteX4" fmla="*/ 726326 w 726326"/>
                  <a:gd name="connsiteY4" fmla="*/ 636071 h 63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326" h="636072">
                    <a:moveTo>
                      <a:pt x="6246" y="636072"/>
                    </a:moveTo>
                    <a:cubicBezTo>
                      <a:pt x="0" y="428708"/>
                      <a:pt x="18247" y="120014"/>
                      <a:pt x="78254" y="60007"/>
                    </a:cubicBezTo>
                    <a:cubicBezTo>
                      <a:pt x="138261" y="0"/>
                      <a:pt x="270275" y="276031"/>
                      <a:pt x="366286" y="276031"/>
                    </a:cubicBezTo>
                    <a:cubicBezTo>
                      <a:pt x="462297" y="276031"/>
                      <a:pt x="594311" y="0"/>
                      <a:pt x="654318" y="60007"/>
                    </a:cubicBezTo>
                    <a:cubicBezTo>
                      <a:pt x="714325" y="120014"/>
                      <a:pt x="701342" y="461186"/>
                      <a:pt x="726326" y="636071"/>
                    </a:cubicBezTo>
                  </a:path>
                </a:pathLst>
              </a:custGeom>
              <a:solidFill>
                <a:srgbClr val="33CC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8" name="Freeform 137"/>
              <p:cNvSpPr/>
              <p:nvPr/>
            </p:nvSpPr>
            <p:spPr>
              <a:xfrm>
                <a:off x="1214203" y="1772816"/>
                <a:ext cx="1394086" cy="244839"/>
              </a:xfrm>
              <a:custGeom>
                <a:avLst/>
                <a:gdLst>
                  <a:gd name="connsiteX0" fmla="*/ 0 w 1394086"/>
                  <a:gd name="connsiteY0" fmla="*/ 0 h 244839"/>
                  <a:gd name="connsiteX1" fmla="*/ 344774 w 1394086"/>
                  <a:gd name="connsiteY1" fmla="*/ 209862 h 244839"/>
                  <a:gd name="connsiteX2" fmla="*/ 1079292 w 1394086"/>
                  <a:gd name="connsiteY2" fmla="*/ 209862 h 244839"/>
                  <a:gd name="connsiteX3" fmla="*/ 1394086 w 1394086"/>
                  <a:gd name="connsiteY3" fmla="*/ 0 h 24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086" h="244839">
                    <a:moveTo>
                      <a:pt x="0" y="0"/>
                    </a:moveTo>
                    <a:cubicBezTo>
                      <a:pt x="82446" y="87442"/>
                      <a:pt x="164892" y="174885"/>
                      <a:pt x="344774" y="209862"/>
                    </a:cubicBezTo>
                    <a:cubicBezTo>
                      <a:pt x="524656" y="244839"/>
                      <a:pt x="904407" y="244839"/>
                      <a:pt x="1079292" y="209862"/>
                    </a:cubicBezTo>
                    <a:cubicBezTo>
                      <a:pt x="1254177" y="174885"/>
                      <a:pt x="1324131" y="87442"/>
                      <a:pt x="1394086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33" name="Group 150"/>
            <p:cNvGrpSpPr/>
            <p:nvPr/>
          </p:nvGrpSpPr>
          <p:grpSpPr>
            <a:xfrm>
              <a:off x="7352929" y="3500236"/>
              <a:ext cx="620777" cy="248401"/>
              <a:chOff x="7352929" y="3500236"/>
              <a:chExt cx="620777" cy="248401"/>
            </a:xfrm>
          </p:grpSpPr>
          <p:sp>
            <p:nvSpPr>
              <p:cNvPr id="135" name="Oval 134"/>
              <p:cNvSpPr/>
              <p:nvPr/>
            </p:nvSpPr>
            <p:spPr>
              <a:xfrm>
                <a:off x="7811332" y="3500236"/>
                <a:ext cx="162374" cy="2484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6" name="Oval 135"/>
              <p:cNvSpPr/>
              <p:nvPr/>
            </p:nvSpPr>
            <p:spPr>
              <a:xfrm>
                <a:off x="7352929" y="3500236"/>
                <a:ext cx="162374" cy="2484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34" name="Arc 133"/>
            <p:cNvSpPr/>
            <p:nvPr/>
          </p:nvSpPr>
          <p:spPr>
            <a:xfrm flipV="1">
              <a:off x="7199471" y="4191812"/>
              <a:ext cx="1003667" cy="659878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141" name="Freeform 140"/>
          <p:cNvSpPr/>
          <p:nvPr/>
        </p:nvSpPr>
        <p:spPr>
          <a:xfrm rot="7330235">
            <a:off x="2901764" y="2428976"/>
            <a:ext cx="786913" cy="108201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Freeform 141"/>
          <p:cNvSpPr/>
          <p:nvPr/>
        </p:nvSpPr>
        <p:spPr>
          <a:xfrm>
            <a:off x="3148590" y="3217866"/>
            <a:ext cx="535720" cy="963776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43" name="Group 142"/>
          <p:cNvGrpSpPr/>
          <p:nvPr/>
        </p:nvGrpSpPr>
        <p:grpSpPr>
          <a:xfrm>
            <a:off x="3479363" y="1916832"/>
            <a:ext cx="2301792" cy="4173002"/>
            <a:chOff x="3479363" y="1916832"/>
            <a:chExt cx="2301792" cy="4173002"/>
          </a:xfrm>
        </p:grpSpPr>
        <p:sp>
          <p:nvSpPr>
            <p:cNvPr id="144" name="Freeform 143"/>
            <p:cNvSpPr/>
            <p:nvPr/>
          </p:nvSpPr>
          <p:spPr>
            <a:xfrm rot="6344237" flipV="1">
              <a:off x="4825950" y="3038280"/>
              <a:ext cx="786913" cy="112349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Freeform 144"/>
            <p:cNvSpPr/>
            <p:nvPr/>
          </p:nvSpPr>
          <p:spPr>
            <a:xfrm>
              <a:off x="3479363" y="5263251"/>
              <a:ext cx="638238" cy="82658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6" name="Freeform 145"/>
            <p:cNvSpPr/>
            <p:nvPr/>
          </p:nvSpPr>
          <p:spPr>
            <a:xfrm flipH="1">
              <a:off x="4270663" y="5263251"/>
              <a:ext cx="603194" cy="82658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7" name="Rounded Rectangle 146"/>
            <p:cNvSpPr/>
            <p:nvPr/>
          </p:nvSpPr>
          <p:spPr>
            <a:xfrm>
              <a:off x="3618416" y="1916832"/>
              <a:ext cx="1147972" cy="3522578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8" name="Chord 7"/>
            <p:cNvSpPr/>
            <p:nvPr/>
          </p:nvSpPr>
          <p:spPr>
            <a:xfrm>
              <a:off x="3707904" y="2846905"/>
              <a:ext cx="379468" cy="306319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49" name="Group 21"/>
            <p:cNvGrpSpPr/>
            <p:nvPr/>
          </p:nvGrpSpPr>
          <p:grpSpPr>
            <a:xfrm>
              <a:off x="3707900" y="2513820"/>
              <a:ext cx="382662" cy="229594"/>
              <a:chOff x="3010022" y="2564904"/>
              <a:chExt cx="360044" cy="216161"/>
            </a:xfrm>
          </p:grpSpPr>
          <p:sp>
            <p:nvSpPr>
              <p:cNvPr id="156" name="Oval 155"/>
              <p:cNvSpPr/>
              <p:nvPr/>
            </p:nvSpPr>
            <p:spPr>
              <a:xfrm>
                <a:off x="3010022" y="2564904"/>
                <a:ext cx="51006" cy="21616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7" name="Oval 156"/>
              <p:cNvSpPr/>
              <p:nvPr/>
            </p:nvSpPr>
            <p:spPr>
              <a:xfrm>
                <a:off x="3319060" y="2564904"/>
                <a:ext cx="51006" cy="21616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50" name="Arc 149"/>
            <p:cNvSpPr/>
            <p:nvPr/>
          </p:nvSpPr>
          <p:spPr>
            <a:xfrm>
              <a:off x="3615650" y="3334703"/>
              <a:ext cx="524302" cy="573514"/>
            </a:xfrm>
            <a:prstGeom prst="arc">
              <a:avLst>
                <a:gd name="adj1" fmla="val 11462497"/>
                <a:gd name="adj2" fmla="val 20804614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51" name="Group 138"/>
            <p:cNvGrpSpPr/>
            <p:nvPr/>
          </p:nvGrpSpPr>
          <p:grpSpPr>
            <a:xfrm>
              <a:off x="5220072" y="2708275"/>
              <a:ext cx="406748" cy="1336458"/>
              <a:chOff x="1115616" y="3429000"/>
              <a:chExt cx="504056" cy="1656184"/>
            </a:xfrm>
          </p:grpSpPr>
          <p:sp>
            <p:nvSpPr>
              <p:cNvPr id="152" name="Isosceles Triangle 151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3" name="Chord 152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4" name="Chord 153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5" name="Rectangle 154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58" name="Oval 157"/>
          <p:cNvSpPr/>
          <p:nvPr/>
        </p:nvSpPr>
        <p:spPr>
          <a:xfrm>
            <a:off x="1907704" y="3828671"/>
            <a:ext cx="216024" cy="32040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59" name="Group 158"/>
          <p:cNvGrpSpPr/>
          <p:nvPr/>
        </p:nvGrpSpPr>
        <p:grpSpPr>
          <a:xfrm>
            <a:off x="7270206" y="3356992"/>
            <a:ext cx="758178" cy="72008"/>
            <a:chOff x="7342214" y="3356992"/>
            <a:chExt cx="653953" cy="61465"/>
          </a:xfrm>
        </p:grpSpPr>
        <p:cxnSp>
          <p:nvCxnSpPr>
            <p:cNvPr id="160" name="Straight Connector 159"/>
            <p:cNvCxnSpPr/>
            <p:nvPr/>
          </p:nvCxnSpPr>
          <p:spPr>
            <a:xfrm flipV="1">
              <a:off x="7342214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/>
            <p:cNvCxnSpPr/>
            <p:nvPr/>
          </p:nvCxnSpPr>
          <p:spPr>
            <a:xfrm>
              <a:off x="7812360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 animBg="1"/>
      <p:bldP spid="42" grpId="0" animBg="1"/>
      <p:bldP spid="48" grpId="0" animBg="1"/>
      <p:bldP spid="94" grpId="0" animBg="1"/>
      <p:bldP spid="125" grpId="0" animBg="1"/>
      <p:bldP spid="141" grpId="0" animBg="1"/>
      <p:bldP spid="142" grpId="0" animBg="1"/>
      <p:bldP spid="158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roup 106"/>
          <p:cNvGrpSpPr/>
          <p:nvPr/>
        </p:nvGrpSpPr>
        <p:grpSpPr>
          <a:xfrm>
            <a:off x="-1080628" y="-1755576"/>
            <a:ext cx="11413270" cy="6624738"/>
            <a:chOff x="-1080628" y="-1395538"/>
            <a:chExt cx="11413270" cy="6624738"/>
          </a:xfrm>
        </p:grpSpPr>
        <p:cxnSp>
          <p:nvCxnSpPr>
            <p:cNvPr id="108" name="Straight Connector 6"/>
            <p:cNvCxnSpPr/>
            <p:nvPr/>
          </p:nvCxnSpPr>
          <p:spPr>
            <a:xfrm>
              <a:off x="-1080628" y="5229200"/>
              <a:ext cx="1101722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9" name="Group 76"/>
            <p:cNvGrpSpPr/>
            <p:nvPr/>
          </p:nvGrpSpPr>
          <p:grpSpPr>
            <a:xfrm>
              <a:off x="323528" y="-1395538"/>
              <a:ext cx="10009114" cy="5760642"/>
              <a:chOff x="323528" y="-1395538"/>
              <a:chExt cx="10009114" cy="5760642"/>
            </a:xfrm>
          </p:grpSpPr>
          <p:sp>
            <p:nvSpPr>
              <p:cNvPr id="110" name="Rectangle 109"/>
              <p:cNvSpPr/>
              <p:nvPr/>
            </p:nvSpPr>
            <p:spPr>
              <a:xfrm rot="16200000">
                <a:off x="3262488" y="1642168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1" name="Rectangle 110"/>
              <p:cNvSpPr/>
              <p:nvPr/>
            </p:nvSpPr>
            <p:spPr>
              <a:xfrm rot="16200000">
                <a:off x="1232548" y="1655883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2" name="Rectangle 111"/>
              <p:cNvSpPr/>
              <p:nvPr/>
            </p:nvSpPr>
            <p:spPr>
              <a:xfrm rot="16200000">
                <a:off x="2915816" y="-3411762"/>
                <a:ext cx="5400601" cy="9433050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323528" y="4077072"/>
                <a:ext cx="9577064" cy="288032"/>
              </a:xfrm>
              <a:prstGeom prst="rect">
                <a:avLst/>
              </a:prstGeom>
              <a:solidFill>
                <a:srgbClr val="CC66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4" name="Rectangle 113"/>
              <p:cNvSpPr/>
              <p:nvPr/>
            </p:nvSpPr>
            <p:spPr>
              <a:xfrm rot="16200000">
                <a:off x="7826422" y="1642171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5" name="Rectangle 114"/>
              <p:cNvSpPr/>
              <p:nvPr/>
            </p:nvSpPr>
            <p:spPr>
              <a:xfrm rot="16200000">
                <a:off x="5796482" y="1655886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6" name="Rectangle 115"/>
              <p:cNvSpPr/>
              <p:nvPr/>
            </p:nvSpPr>
            <p:spPr>
              <a:xfrm rot="16200000">
                <a:off x="3262488" y="-1022126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7" name="Rectangle 116"/>
              <p:cNvSpPr/>
              <p:nvPr/>
            </p:nvSpPr>
            <p:spPr>
              <a:xfrm rot="16200000">
                <a:off x="1232548" y="-1008411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8" name="Rectangle 117"/>
              <p:cNvSpPr/>
              <p:nvPr/>
            </p:nvSpPr>
            <p:spPr>
              <a:xfrm rot="16200000">
                <a:off x="7826422" y="-1022123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9" name="Rectangle 118"/>
              <p:cNvSpPr/>
              <p:nvPr/>
            </p:nvSpPr>
            <p:spPr>
              <a:xfrm rot="16200000">
                <a:off x="5796482" y="-1008408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97" name="Freeform 96"/>
          <p:cNvSpPr/>
          <p:nvPr/>
        </p:nvSpPr>
        <p:spPr>
          <a:xfrm rot="4960823" flipV="1">
            <a:off x="4307336" y="3440953"/>
            <a:ext cx="777996" cy="102197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Freeform 38"/>
          <p:cNvSpPr/>
          <p:nvPr/>
        </p:nvSpPr>
        <p:spPr>
          <a:xfrm rot="2508607" flipV="1">
            <a:off x="4050788" y="2622109"/>
            <a:ext cx="777996" cy="102197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Freeform 39"/>
          <p:cNvSpPr/>
          <p:nvPr/>
        </p:nvSpPr>
        <p:spPr>
          <a:xfrm rot="18782830" flipH="1" flipV="1">
            <a:off x="1731308" y="2601873"/>
            <a:ext cx="742109" cy="102197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Freeform 40"/>
          <p:cNvSpPr/>
          <p:nvPr/>
        </p:nvSpPr>
        <p:spPr>
          <a:xfrm>
            <a:off x="2032534" y="3497961"/>
            <a:ext cx="436798" cy="97357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Freeform 41"/>
          <p:cNvSpPr/>
          <p:nvPr/>
        </p:nvSpPr>
        <p:spPr>
          <a:xfrm flipH="1">
            <a:off x="4197524" y="3497961"/>
            <a:ext cx="405658" cy="985117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43" name="Group 93"/>
          <p:cNvGrpSpPr/>
          <p:nvPr/>
        </p:nvGrpSpPr>
        <p:grpSpPr>
          <a:xfrm>
            <a:off x="2664314" y="4830145"/>
            <a:ext cx="1260168" cy="687087"/>
            <a:chOff x="1747239" y="4398097"/>
            <a:chExt cx="1260168" cy="687087"/>
          </a:xfrm>
        </p:grpSpPr>
        <p:sp>
          <p:nvSpPr>
            <p:cNvPr id="62" name="Freeform 61"/>
            <p:cNvSpPr/>
            <p:nvPr/>
          </p:nvSpPr>
          <p:spPr>
            <a:xfrm flipH="1">
              <a:off x="2467335" y="4398097"/>
              <a:ext cx="540072" cy="68708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3" name="Freeform 62"/>
            <p:cNvSpPr/>
            <p:nvPr/>
          </p:nvSpPr>
          <p:spPr>
            <a:xfrm>
              <a:off x="1747239" y="4398097"/>
              <a:ext cx="540072" cy="68708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4" name="Group 56"/>
          <p:cNvGrpSpPr/>
          <p:nvPr/>
        </p:nvGrpSpPr>
        <p:grpSpPr>
          <a:xfrm>
            <a:off x="2280196" y="2933139"/>
            <a:ext cx="2061344" cy="2004982"/>
            <a:chOff x="755576" y="2492896"/>
            <a:chExt cx="2061344" cy="2004982"/>
          </a:xfrm>
        </p:grpSpPr>
        <p:sp>
          <p:nvSpPr>
            <p:cNvPr id="55" name="Oval 68"/>
            <p:cNvSpPr/>
            <p:nvPr/>
          </p:nvSpPr>
          <p:spPr>
            <a:xfrm>
              <a:off x="755576" y="2492896"/>
              <a:ext cx="2061341" cy="2004982"/>
            </a:xfrm>
            <a:prstGeom prst="ellipse">
              <a:avLst/>
            </a:pr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" name="Freeform 55"/>
            <p:cNvSpPr/>
            <p:nvPr/>
          </p:nvSpPr>
          <p:spPr>
            <a:xfrm>
              <a:off x="755579" y="2532538"/>
              <a:ext cx="1030670" cy="763975"/>
            </a:xfrm>
            <a:custGeom>
              <a:avLst/>
              <a:gdLst>
                <a:gd name="connsiteX0" fmla="*/ 809468 w 809468"/>
                <a:gd name="connsiteY0" fmla="*/ 0 h 569626"/>
                <a:gd name="connsiteX1" fmla="*/ 659567 w 809468"/>
                <a:gd name="connsiteY1" fmla="*/ 449705 h 569626"/>
                <a:gd name="connsiteX2" fmla="*/ 0 w 809468"/>
                <a:gd name="connsiteY2" fmla="*/ 569626 h 569626"/>
                <a:gd name="connsiteX0" fmla="*/ 886810 w 886810"/>
                <a:gd name="connsiteY0" fmla="*/ 0 h 584088"/>
                <a:gd name="connsiteX1" fmla="*/ 736909 w 886810"/>
                <a:gd name="connsiteY1" fmla="*/ 449705 h 584088"/>
                <a:gd name="connsiteX2" fmla="*/ 0 w 886810"/>
                <a:gd name="connsiteY2" fmla="*/ 584088 h 584088"/>
                <a:gd name="connsiteX0" fmla="*/ 864096 w 880925"/>
                <a:gd name="connsiteY0" fmla="*/ 0 h 648072"/>
                <a:gd name="connsiteX1" fmla="*/ 736909 w 880925"/>
                <a:gd name="connsiteY1" fmla="*/ 513689 h 648072"/>
                <a:gd name="connsiteX2" fmla="*/ 0 w 880925"/>
                <a:gd name="connsiteY2" fmla="*/ 648072 h 648072"/>
                <a:gd name="connsiteX0" fmla="*/ 864096 w 864096"/>
                <a:gd name="connsiteY0" fmla="*/ 0 h 648072"/>
                <a:gd name="connsiteX1" fmla="*/ 648073 w 864096"/>
                <a:gd name="connsiteY1" fmla="*/ 504056 h 648072"/>
                <a:gd name="connsiteX2" fmla="*/ 0 w 864096"/>
                <a:gd name="connsiteY2" fmla="*/ 648072 h 64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096" h="648072">
                  <a:moveTo>
                    <a:pt x="864096" y="0"/>
                  </a:moveTo>
                  <a:cubicBezTo>
                    <a:pt x="856601" y="177383"/>
                    <a:pt x="792089" y="396044"/>
                    <a:pt x="648073" y="504056"/>
                  </a:cubicBezTo>
                  <a:cubicBezTo>
                    <a:pt x="504057" y="612068"/>
                    <a:pt x="262328" y="635580"/>
                    <a:pt x="0" y="6480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7" name="Freeform 56"/>
            <p:cNvSpPr/>
            <p:nvPr/>
          </p:nvSpPr>
          <p:spPr>
            <a:xfrm>
              <a:off x="883592" y="2532538"/>
              <a:ext cx="902660" cy="553335"/>
            </a:xfrm>
            <a:custGeom>
              <a:avLst/>
              <a:gdLst>
                <a:gd name="connsiteX0" fmla="*/ 794479 w 794479"/>
                <a:gd name="connsiteY0" fmla="*/ 0 h 429718"/>
                <a:gd name="connsiteX1" fmla="*/ 464695 w 794479"/>
                <a:gd name="connsiteY1" fmla="*/ 359764 h 429718"/>
                <a:gd name="connsiteX2" fmla="*/ 0 w 794479"/>
                <a:gd name="connsiteY2" fmla="*/ 419725 h 429718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74" h="469389">
                  <a:moveTo>
                    <a:pt x="756774" y="0"/>
                  </a:moveTo>
                  <a:cubicBezTo>
                    <a:pt x="659825" y="194242"/>
                    <a:pt x="590824" y="318147"/>
                    <a:pt x="464695" y="393768"/>
                  </a:cubicBezTo>
                  <a:cubicBezTo>
                    <a:pt x="338566" y="469389"/>
                    <a:pt x="166141" y="458725"/>
                    <a:pt x="0" y="453729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8" name="Freeform 57"/>
            <p:cNvSpPr/>
            <p:nvPr/>
          </p:nvSpPr>
          <p:spPr>
            <a:xfrm>
              <a:off x="1044508" y="2532538"/>
              <a:ext cx="741742" cy="305150"/>
            </a:xfrm>
            <a:custGeom>
              <a:avLst/>
              <a:gdLst>
                <a:gd name="connsiteX0" fmla="*/ 689548 w 689548"/>
                <a:gd name="connsiteY0" fmla="*/ 0 h 209862"/>
                <a:gd name="connsiteX1" fmla="*/ 344774 w 689548"/>
                <a:gd name="connsiteY1" fmla="*/ 164892 h 209862"/>
                <a:gd name="connsiteX2" fmla="*/ 0 w 689548"/>
                <a:gd name="connsiteY2" fmla="*/ 209862 h 209862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863" h="258856">
                  <a:moveTo>
                    <a:pt x="621863" y="0"/>
                  </a:moveTo>
                  <a:cubicBezTo>
                    <a:pt x="580683" y="91052"/>
                    <a:pt x="448418" y="170743"/>
                    <a:pt x="344774" y="213886"/>
                  </a:cubicBezTo>
                  <a:cubicBezTo>
                    <a:pt x="241130" y="257029"/>
                    <a:pt x="114924" y="253859"/>
                    <a:pt x="0" y="25885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9" name="Freeform 58"/>
            <p:cNvSpPr/>
            <p:nvPr/>
          </p:nvSpPr>
          <p:spPr>
            <a:xfrm flipH="1">
              <a:off x="1786248" y="2532538"/>
              <a:ext cx="1030672" cy="763975"/>
            </a:xfrm>
            <a:custGeom>
              <a:avLst/>
              <a:gdLst>
                <a:gd name="connsiteX0" fmla="*/ 809468 w 809468"/>
                <a:gd name="connsiteY0" fmla="*/ 0 h 569626"/>
                <a:gd name="connsiteX1" fmla="*/ 659567 w 809468"/>
                <a:gd name="connsiteY1" fmla="*/ 449705 h 569626"/>
                <a:gd name="connsiteX2" fmla="*/ 0 w 809468"/>
                <a:gd name="connsiteY2" fmla="*/ 569626 h 569626"/>
                <a:gd name="connsiteX0" fmla="*/ 886810 w 886810"/>
                <a:gd name="connsiteY0" fmla="*/ 0 h 584088"/>
                <a:gd name="connsiteX1" fmla="*/ 736909 w 886810"/>
                <a:gd name="connsiteY1" fmla="*/ 449705 h 584088"/>
                <a:gd name="connsiteX2" fmla="*/ 0 w 886810"/>
                <a:gd name="connsiteY2" fmla="*/ 584088 h 584088"/>
                <a:gd name="connsiteX0" fmla="*/ 864096 w 880925"/>
                <a:gd name="connsiteY0" fmla="*/ 0 h 648072"/>
                <a:gd name="connsiteX1" fmla="*/ 736909 w 880925"/>
                <a:gd name="connsiteY1" fmla="*/ 513689 h 648072"/>
                <a:gd name="connsiteX2" fmla="*/ 0 w 880925"/>
                <a:gd name="connsiteY2" fmla="*/ 648072 h 648072"/>
                <a:gd name="connsiteX0" fmla="*/ 864096 w 864096"/>
                <a:gd name="connsiteY0" fmla="*/ 0 h 648072"/>
                <a:gd name="connsiteX1" fmla="*/ 648073 w 864096"/>
                <a:gd name="connsiteY1" fmla="*/ 504056 h 648072"/>
                <a:gd name="connsiteX2" fmla="*/ 0 w 864096"/>
                <a:gd name="connsiteY2" fmla="*/ 648072 h 64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096" h="648072">
                  <a:moveTo>
                    <a:pt x="864096" y="0"/>
                  </a:moveTo>
                  <a:cubicBezTo>
                    <a:pt x="856601" y="177383"/>
                    <a:pt x="792089" y="396044"/>
                    <a:pt x="648073" y="504056"/>
                  </a:cubicBezTo>
                  <a:cubicBezTo>
                    <a:pt x="504057" y="612068"/>
                    <a:pt x="262328" y="635580"/>
                    <a:pt x="0" y="6480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0" name="Freeform 59"/>
            <p:cNvSpPr/>
            <p:nvPr/>
          </p:nvSpPr>
          <p:spPr>
            <a:xfrm flipH="1">
              <a:off x="1786250" y="2532538"/>
              <a:ext cx="902661" cy="553335"/>
            </a:xfrm>
            <a:custGeom>
              <a:avLst/>
              <a:gdLst>
                <a:gd name="connsiteX0" fmla="*/ 794479 w 794479"/>
                <a:gd name="connsiteY0" fmla="*/ 0 h 429718"/>
                <a:gd name="connsiteX1" fmla="*/ 464695 w 794479"/>
                <a:gd name="connsiteY1" fmla="*/ 359764 h 429718"/>
                <a:gd name="connsiteX2" fmla="*/ 0 w 794479"/>
                <a:gd name="connsiteY2" fmla="*/ 419725 h 429718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74" h="469389">
                  <a:moveTo>
                    <a:pt x="756774" y="0"/>
                  </a:moveTo>
                  <a:cubicBezTo>
                    <a:pt x="659825" y="194242"/>
                    <a:pt x="590824" y="318147"/>
                    <a:pt x="464695" y="393768"/>
                  </a:cubicBezTo>
                  <a:cubicBezTo>
                    <a:pt x="338566" y="469389"/>
                    <a:pt x="166141" y="458725"/>
                    <a:pt x="0" y="453729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1" name="Freeform 60"/>
            <p:cNvSpPr/>
            <p:nvPr/>
          </p:nvSpPr>
          <p:spPr>
            <a:xfrm flipH="1">
              <a:off x="1786250" y="2532538"/>
              <a:ext cx="741742" cy="305150"/>
            </a:xfrm>
            <a:custGeom>
              <a:avLst/>
              <a:gdLst>
                <a:gd name="connsiteX0" fmla="*/ 689548 w 689548"/>
                <a:gd name="connsiteY0" fmla="*/ 0 h 209862"/>
                <a:gd name="connsiteX1" fmla="*/ 344774 w 689548"/>
                <a:gd name="connsiteY1" fmla="*/ 164892 h 209862"/>
                <a:gd name="connsiteX2" fmla="*/ 0 w 689548"/>
                <a:gd name="connsiteY2" fmla="*/ 209862 h 209862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863" h="258856">
                  <a:moveTo>
                    <a:pt x="621863" y="0"/>
                  </a:moveTo>
                  <a:cubicBezTo>
                    <a:pt x="580683" y="91052"/>
                    <a:pt x="448418" y="170743"/>
                    <a:pt x="344774" y="213886"/>
                  </a:cubicBezTo>
                  <a:cubicBezTo>
                    <a:pt x="241130" y="257029"/>
                    <a:pt x="114924" y="253859"/>
                    <a:pt x="0" y="25885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5" name="Oval 44"/>
          <p:cNvSpPr/>
          <p:nvPr/>
        </p:nvSpPr>
        <p:spPr>
          <a:xfrm>
            <a:off x="3233657" y="4005064"/>
            <a:ext cx="171779" cy="169773"/>
          </a:xfrm>
          <a:prstGeom prst="ellipse">
            <a:avLst/>
          </a:prstGeom>
          <a:solidFill>
            <a:srgbClr val="C0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6" name="Group 99"/>
          <p:cNvGrpSpPr/>
          <p:nvPr/>
        </p:nvGrpSpPr>
        <p:grpSpPr>
          <a:xfrm>
            <a:off x="3062687" y="3743206"/>
            <a:ext cx="486765" cy="204823"/>
            <a:chOff x="1995445" y="3314205"/>
            <a:chExt cx="486765" cy="204823"/>
          </a:xfrm>
        </p:grpSpPr>
        <p:sp>
          <p:nvSpPr>
            <p:cNvPr id="53" name="Oval 52"/>
            <p:cNvSpPr/>
            <p:nvPr/>
          </p:nvSpPr>
          <p:spPr>
            <a:xfrm>
              <a:off x="1995445" y="3314205"/>
              <a:ext cx="107004" cy="20482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" name="Oval 53"/>
            <p:cNvSpPr/>
            <p:nvPr/>
          </p:nvSpPr>
          <p:spPr>
            <a:xfrm>
              <a:off x="2375206" y="3314205"/>
              <a:ext cx="107004" cy="20482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9" name="Arc 48"/>
          <p:cNvSpPr/>
          <p:nvPr/>
        </p:nvSpPr>
        <p:spPr>
          <a:xfrm rot="10800000">
            <a:off x="2883793" y="4005063"/>
            <a:ext cx="866693" cy="504054"/>
          </a:xfrm>
          <a:prstGeom prst="arc">
            <a:avLst>
              <a:gd name="adj1" fmla="val 10959807"/>
              <a:gd name="adj2" fmla="val 2133873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50" name="Group 30"/>
          <p:cNvGrpSpPr/>
          <p:nvPr/>
        </p:nvGrpSpPr>
        <p:grpSpPr>
          <a:xfrm flipV="1">
            <a:off x="2973558" y="3803554"/>
            <a:ext cx="648072" cy="45719"/>
            <a:chOff x="3347864" y="2492896"/>
            <a:chExt cx="665183" cy="144016"/>
          </a:xfrm>
        </p:grpSpPr>
        <p:cxnSp>
          <p:nvCxnSpPr>
            <p:cNvPr id="51" name="Straight Connector 50"/>
            <p:cNvCxnSpPr/>
            <p:nvPr/>
          </p:nvCxnSpPr>
          <p:spPr>
            <a:xfrm>
              <a:off x="334786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/>
            <p:cNvCxnSpPr/>
            <p:nvPr/>
          </p:nvCxnSpPr>
          <p:spPr>
            <a:xfrm flipV="1">
              <a:off x="3797023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5" name="Freeform 64"/>
          <p:cNvSpPr/>
          <p:nvPr/>
        </p:nvSpPr>
        <p:spPr>
          <a:xfrm flipH="1">
            <a:off x="6722763" y="3740679"/>
            <a:ext cx="476494" cy="111181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6" name="Freeform 65"/>
          <p:cNvSpPr/>
          <p:nvPr/>
        </p:nvSpPr>
        <p:spPr>
          <a:xfrm>
            <a:off x="5293281" y="3740679"/>
            <a:ext cx="476494" cy="111181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7" name="Group 1"/>
          <p:cNvGrpSpPr/>
          <p:nvPr/>
        </p:nvGrpSpPr>
        <p:grpSpPr>
          <a:xfrm>
            <a:off x="4896203" y="2946522"/>
            <a:ext cx="2700133" cy="2739366"/>
            <a:chOff x="3203848" y="1700808"/>
            <a:chExt cx="3168352" cy="3419950"/>
          </a:xfrm>
        </p:grpSpPr>
        <p:sp>
          <p:nvSpPr>
            <p:cNvPr id="73" name="Freeform 72"/>
            <p:cNvSpPr/>
            <p:nvPr/>
          </p:nvSpPr>
          <p:spPr>
            <a:xfrm flipH="1">
              <a:off x="4932040" y="4149080"/>
              <a:ext cx="583644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4" name="Freeform 73"/>
            <p:cNvSpPr/>
            <p:nvPr/>
          </p:nvSpPr>
          <p:spPr>
            <a:xfrm>
              <a:off x="4139952" y="4184654"/>
              <a:ext cx="504056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Sun 4"/>
            <p:cNvSpPr/>
            <p:nvPr/>
          </p:nvSpPr>
          <p:spPr>
            <a:xfrm>
              <a:off x="3203848" y="1700808"/>
              <a:ext cx="3168352" cy="3348372"/>
            </a:xfrm>
            <a:prstGeom prst="sun">
              <a:avLst>
                <a:gd name="adj" fmla="val 21511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8" name="Arc 67"/>
          <p:cNvSpPr/>
          <p:nvPr/>
        </p:nvSpPr>
        <p:spPr>
          <a:xfrm rot="10800000" flipV="1">
            <a:off x="5803392" y="3820094"/>
            <a:ext cx="873575" cy="873571"/>
          </a:xfrm>
          <a:prstGeom prst="arc">
            <a:avLst>
              <a:gd name="adj1" fmla="val 430388"/>
              <a:gd name="adj2" fmla="val 1045721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96" name="Group 95"/>
          <p:cNvGrpSpPr/>
          <p:nvPr/>
        </p:nvGrpSpPr>
        <p:grpSpPr>
          <a:xfrm>
            <a:off x="5983789" y="3899510"/>
            <a:ext cx="534344" cy="194107"/>
            <a:chOff x="7583648" y="3899510"/>
            <a:chExt cx="534344" cy="194107"/>
          </a:xfrm>
        </p:grpSpPr>
        <p:sp>
          <p:nvSpPr>
            <p:cNvPr id="69" name="Oval 68"/>
            <p:cNvSpPr/>
            <p:nvPr/>
          </p:nvSpPr>
          <p:spPr>
            <a:xfrm>
              <a:off x="7583648" y="3899510"/>
              <a:ext cx="79416" cy="19410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0" name="Oval 69"/>
            <p:cNvSpPr/>
            <p:nvPr/>
          </p:nvSpPr>
          <p:spPr>
            <a:xfrm>
              <a:off x="8038576" y="3899510"/>
              <a:ext cx="79416" cy="19410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98" name="Group 30"/>
          <p:cNvGrpSpPr/>
          <p:nvPr/>
        </p:nvGrpSpPr>
        <p:grpSpPr>
          <a:xfrm flipV="1">
            <a:off x="5940152" y="3955916"/>
            <a:ext cx="648072" cy="45719"/>
            <a:chOff x="3347864" y="2492896"/>
            <a:chExt cx="665183" cy="144016"/>
          </a:xfrm>
        </p:grpSpPr>
        <p:cxnSp>
          <p:nvCxnSpPr>
            <p:cNvPr id="99" name="Straight Connector 98"/>
            <p:cNvCxnSpPr/>
            <p:nvPr/>
          </p:nvCxnSpPr>
          <p:spPr>
            <a:xfrm>
              <a:off x="334786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/>
            <p:cNvCxnSpPr/>
            <p:nvPr/>
          </p:nvCxnSpPr>
          <p:spPr>
            <a:xfrm flipV="1">
              <a:off x="3797023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2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" name="Group 214"/>
          <p:cNvGrpSpPr/>
          <p:nvPr/>
        </p:nvGrpSpPr>
        <p:grpSpPr>
          <a:xfrm>
            <a:off x="3707904" y="-2115616"/>
            <a:ext cx="144016" cy="5472608"/>
            <a:chOff x="3707904" y="-2115616"/>
            <a:chExt cx="144016" cy="5472608"/>
          </a:xfrm>
        </p:grpSpPr>
        <p:sp>
          <p:nvSpPr>
            <p:cNvPr id="216" name="Rectangle 215"/>
            <p:cNvSpPr/>
            <p:nvPr/>
          </p:nvSpPr>
          <p:spPr>
            <a:xfrm>
              <a:off x="3707904" y="-2115616"/>
              <a:ext cx="144016" cy="429309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7" name="Rectangle 216"/>
            <p:cNvSpPr/>
            <p:nvPr/>
          </p:nvSpPr>
          <p:spPr>
            <a:xfrm>
              <a:off x="3707904" y="2592288"/>
              <a:ext cx="144016" cy="76470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218" name="Straight Connector 217"/>
            <p:cNvCxnSpPr>
              <a:stCxn id="216" idx="2"/>
              <a:endCxn id="217" idx="0"/>
            </p:cNvCxnSpPr>
            <p:nvPr/>
          </p:nvCxnSpPr>
          <p:spPr>
            <a:xfrm>
              <a:off x="3779912" y="2177480"/>
              <a:ext cx="0" cy="414808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1" name="Group 230"/>
          <p:cNvGrpSpPr/>
          <p:nvPr/>
        </p:nvGrpSpPr>
        <p:grpSpPr>
          <a:xfrm>
            <a:off x="3707904" y="-2115616"/>
            <a:ext cx="144016" cy="5472608"/>
            <a:chOff x="4067944" y="-1827584"/>
            <a:chExt cx="144016" cy="5472608"/>
          </a:xfrm>
        </p:grpSpPr>
        <p:sp>
          <p:nvSpPr>
            <p:cNvPr id="232" name="Rectangle 231"/>
            <p:cNvSpPr/>
            <p:nvPr/>
          </p:nvSpPr>
          <p:spPr>
            <a:xfrm>
              <a:off x="4067944" y="2852936"/>
              <a:ext cx="144016" cy="792088"/>
            </a:xfrm>
            <a:prstGeom prst="rect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</a:ln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3" name="Rectangle 232"/>
            <p:cNvSpPr/>
            <p:nvPr/>
          </p:nvSpPr>
          <p:spPr>
            <a:xfrm>
              <a:off x="4067944" y="-1827584"/>
              <a:ext cx="144016" cy="4293096"/>
            </a:xfrm>
            <a:prstGeom prst="rect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</a:ln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11" name="Group 210"/>
          <p:cNvGrpSpPr/>
          <p:nvPr/>
        </p:nvGrpSpPr>
        <p:grpSpPr>
          <a:xfrm>
            <a:off x="4860032" y="-2259632"/>
            <a:ext cx="144016" cy="5616624"/>
            <a:chOff x="4860032" y="-2259632"/>
            <a:chExt cx="144016" cy="5616624"/>
          </a:xfrm>
        </p:grpSpPr>
        <p:sp>
          <p:nvSpPr>
            <p:cNvPr id="212" name="Rectangle 211"/>
            <p:cNvSpPr/>
            <p:nvPr/>
          </p:nvSpPr>
          <p:spPr>
            <a:xfrm>
              <a:off x="4860032" y="-2259632"/>
              <a:ext cx="144016" cy="429309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3" name="Rectangle 212"/>
            <p:cNvSpPr/>
            <p:nvPr/>
          </p:nvSpPr>
          <p:spPr>
            <a:xfrm>
              <a:off x="4860032" y="2348880"/>
              <a:ext cx="144016" cy="100811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214" name="Straight Connector 213"/>
            <p:cNvCxnSpPr>
              <a:stCxn id="212" idx="2"/>
              <a:endCxn id="213" idx="0"/>
            </p:cNvCxnSpPr>
            <p:nvPr/>
          </p:nvCxnSpPr>
          <p:spPr>
            <a:xfrm>
              <a:off x="4932040" y="2033464"/>
              <a:ext cx="0" cy="315416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9" name="Oval 218"/>
          <p:cNvSpPr/>
          <p:nvPr/>
        </p:nvSpPr>
        <p:spPr>
          <a:xfrm>
            <a:off x="3635896" y="764704"/>
            <a:ext cx="1800200" cy="432048"/>
          </a:xfrm>
          <a:prstGeom prst="ellipse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20" name="Group 219"/>
          <p:cNvGrpSpPr/>
          <p:nvPr/>
        </p:nvGrpSpPr>
        <p:grpSpPr>
          <a:xfrm>
            <a:off x="5220072" y="-1944216"/>
            <a:ext cx="144016" cy="5301208"/>
            <a:chOff x="5220072" y="-1944216"/>
            <a:chExt cx="144016" cy="5301208"/>
          </a:xfrm>
        </p:grpSpPr>
        <p:sp>
          <p:nvSpPr>
            <p:cNvPr id="221" name="Rectangle 220"/>
            <p:cNvSpPr/>
            <p:nvPr/>
          </p:nvSpPr>
          <p:spPr>
            <a:xfrm>
              <a:off x="5220072" y="2708920"/>
              <a:ext cx="144016" cy="64807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5220072" y="-1944216"/>
              <a:ext cx="144016" cy="429309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223" name="Straight Connector 222"/>
            <p:cNvCxnSpPr>
              <a:endCxn id="221" idx="0"/>
            </p:cNvCxnSpPr>
            <p:nvPr/>
          </p:nvCxnSpPr>
          <p:spPr>
            <a:xfrm>
              <a:off x="5292080" y="2348880"/>
              <a:ext cx="0" cy="36004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4" name="Group 223"/>
          <p:cNvGrpSpPr/>
          <p:nvPr/>
        </p:nvGrpSpPr>
        <p:grpSpPr>
          <a:xfrm>
            <a:off x="4067944" y="-1827584"/>
            <a:ext cx="144016" cy="5157192"/>
            <a:chOff x="4067944" y="-1827584"/>
            <a:chExt cx="144016" cy="5157192"/>
          </a:xfrm>
        </p:grpSpPr>
        <p:sp>
          <p:nvSpPr>
            <p:cNvPr id="225" name="Rectangle 224"/>
            <p:cNvSpPr/>
            <p:nvPr/>
          </p:nvSpPr>
          <p:spPr>
            <a:xfrm>
              <a:off x="4067944" y="2852936"/>
              <a:ext cx="144016" cy="47667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226" name="Straight Connector 225"/>
            <p:cNvCxnSpPr/>
            <p:nvPr/>
          </p:nvCxnSpPr>
          <p:spPr>
            <a:xfrm>
              <a:off x="4139952" y="2420888"/>
              <a:ext cx="0" cy="432048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7" name="Rectangle 226"/>
            <p:cNvSpPr/>
            <p:nvPr/>
          </p:nvSpPr>
          <p:spPr>
            <a:xfrm>
              <a:off x="4067944" y="-1827584"/>
              <a:ext cx="144016" cy="429309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28" name="Group 227"/>
          <p:cNvGrpSpPr/>
          <p:nvPr/>
        </p:nvGrpSpPr>
        <p:grpSpPr>
          <a:xfrm>
            <a:off x="4067944" y="-1827584"/>
            <a:ext cx="144016" cy="5157192"/>
            <a:chOff x="4067944" y="-1827584"/>
            <a:chExt cx="144016" cy="5157192"/>
          </a:xfrm>
        </p:grpSpPr>
        <p:sp>
          <p:nvSpPr>
            <p:cNvPr id="229" name="Rectangle 228"/>
            <p:cNvSpPr/>
            <p:nvPr/>
          </p:nvSpPr>
          <p:spPr>
            <a:xfrm>
              <a:off x="4067944" y="2852936"/>
              <a:ext cx="144016" cy="476672"/>
            </a:xfrm>
            <a:prstGeom prst="rect">
              <a:avLst/>
            </a:prstGeom>
            <a:solidFill>
              <a:srgbClr val="00FFFF"/>
            </a:solidFill>
            <a:ln w="28575">
              <a:solidFill>
                <a:schemeClr val="tx1"/>
              </a:solidFill>
            </a:ln>
            <a:effectLst>
              <a:glow rad="228600">
                <a:schemeClr val="accent5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0" name="Rectangle 229"/>
            <p:cNvSpPr/>
            <p:nvPr/>
          </p:nvSpPr>
          <p:spPr>
            <a:xfrm>
              <a:off x="4067944" y="-1827584"/>
              <a:ext cx="144016" cy="4293096"/>
            </a:xfrm>
            <a:prstGeom prst="rect">
              <a:avLst/>
            </a:prstGeom>
            <a:solidFill>
              <a:srgbClr val="00FFFF"/>
            </a:solidFill>
            <a:ln w="28575">
              <a:solidFill>
                <a:schemeClr val="tx1"/>
              </a:solidFill>
            </a:ln>
            <a:effectLst>
              <a:glow rad="228600">
                <a:schemeClr val="accent5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-252536" y="332656"/>
            <a:ext cx="9829600" cy="3024336"/>
            <a:chOff x="-433064" y="332656"/>
            <a:chExt cx="9829600" cy="3024336"/>
          </a:xfrm>
        </p:grpSpPr>
        <p:cxnSp>
          <p:nvCxnSpPr>
            <p:cNvPr id="235" name="Straight Connector 234"/>
            <p:cNvCxnSpPr/>
            <p:nvPr/>
          </p:nvCxnSpPr>
          <p:spPr>
            <a:xfrm>
              <a:off x="-180528" y="3356992"/>
              <a:ext cx="9324528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36" name="Group 34"/>
            <p:cNvGrpSpPr/>
            <p:nvPr/>
          </p:nvGrpSpPr>
          <p:grpSpPr>
            <a:xfrm>
              <a:off x="-433064" y="332656"/>
              <a:ext cx="9829600" cy="3024336"/>
              <a:chOff x="359024" y="2204864"/>
              <a:chExt cx="9829600" cy="3024336"/>
            </a:xfrm>
            <a:solidFill>
              <a:srgbClr val="0000CC"/>
            </a:solidFill>
          </p:grpSpPr>
          <p:sp>
            <p:nvSpPr>
              <p:cNvPr id="237" name="Rectangle 236"/>
              <p:cNvSpPr/>
              <p:nvPr/>
            </p:nvSpPr>
            <p:spPr>
              <a:xfrm>
                <a:off x="359024" y="2852936"/>
                <a:ext cx="9829600" cy="72008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8" name="Rectangle 237"/>
              <p:cNvSpPr/>
              <p:nvPr/>
            </p:nvSpPr>
            <p:spPr>
              <a:xfrm>
                <a:off x="431032" y="3356992"/>
                <a:ext cx="9757592" cy="72008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9" name="Rectangle 238"/>
              <p:cNvSpPr/>
              <p:nvPr/>
            </p:nvSpPr>
            <p:spPr>
              <a:xfrm>
                <a:off x="431032" y="3861048"/>
                <a:ext cx="9757592" cy="72008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40" name="Rectangle 239"/>
              <p:cNvSpPr/>
              <p:nvPr/>
            </p:nvSpPr>
            <p:spPr>
              <a:xfrm>
                <a:off x="431032" y="4365104"/>
                <a:ext cx="9757592" cy="72008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41" name="Rectangle 240"/>
              <p:cNvSpPr/>
              <p:nvPr/>
            </p:nvSpPr>
            <p:spPr>
              <a:xfrm>
                <a:off x="431032" y="4869160"/>
                <a:ext cx="9757592" cy="72008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42" name="Rectangle 241"/>
              <p:cNvSpPr/>
              <p:nvPr/>
            </p:nvSpPr>
            <p:spPr>
              <a:xfrm>
                <a:off x="971600" y="2492896"/>
                <a:ext cx="288032" cy="2736304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43" name="Rectangle 242"/>
              <p:cNvSpPr/>
              <p:nvPr/>
            </p:nvSpPr>
            <p:spPr>
              <a:xfrm>
                <a:off x="3635896" y="2492896"/>
                <a:ext cx="288032" cy="2736304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44" name="Rectangle 243"/>
              <p:cNvSpPr/>
              <p:nvPr/>
            </p:nvSpPr>
            <p:spPr>
              <a:xfrm>
                <a:off x="6300192" y="2492896"/>
                <a:ext cx="288032" cy="2736304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45" name="Rectangle 244"/>
              <p:cNvSpPr/>
              <p:nvPr/>
            </p:nvSpPr>
            <p:spPr>
              <a:xfrm>
                <a:off x="8964488" y="2492896"/>
                <a:ext cx="288032" cy="2736304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46" name="Rectangle 245"/>
              <p:cNvSpPr/>
              <p:nvPr/>
            </p:nvSpPr>
            <p:spPr>
              <a:xfrm>
                <a:off x="611560" y="2204864"/>
                <a:ext cx="9577064" cy="288032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92" name="Group 91"/>
          <p:cNvGrpSpPr/>
          <p:nvPr/>
        </p:nvGrpSpPr>
        <p:grpSpPr>
          <a:xfrm>
            <a:off x="7308304" y="1916832"/>
            <a:ext cx="1754754" cy="1897658"/>
            <a:chOff x="7308304" y="1916832"/>
            <a:chExt cx="1754754" cy="1897658"/>
          </a:xfrm>
        </p:grpSpPr>
        <p:sp>
          <p:nvSpPr>
            <p:cNvPr id="76" name="Freeform 75"/>
            <p:cNvSpPr/>
            <p:nvPr/>
          </p:nvSpPr>
          <p:spPr>
            <a:xfrm rot="5231919">
              <a:off x="7417124" y="2406640"/>
              <a:ext cx="404685" cy="60326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7" name="Freeform 76"/>
            <p:cNvSpPr/>
            <p:nvPr/>
          </p:nvSpPr>
          <p:spPr>
            <a:xfrm flipH="1">
              <a:off x="8804734" y="2448506"/>
              <a:ext cx="258324" cy="657703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78" name="Group 243"/>
            <p:cNvGrpSpPr/>
            <p:nvPr/>
          </p:nvGrpSpPr>
          <p:grpSpPr>
            <a:xfrm>
              <a:off x="7780301" y="2169749"/>
              <a:ext cx="1146335" cy="1644741"/>
              <a:chOff x="7780301" y="2169749"/>
              <a:chExt cx="1146335" cy="1644741"/>
            </a:xfrm>
          </p:grpSpPr>
          <p:sp>
            <p:nvSpPr>
              <p:cNvPr id="83" name="Freeform 82"/>
              <p:cNvSpPr/>
              <p:nvPr/>
            </p:nvSpPr>
            <p:spPr>
              <a:xfrm>
                <a:off x="7830141" y="3216401"/>
                <a:ext cx="467167" cy="5980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4" name="Freeform 83"/>
              <p:cNvSpPr/>
              <p:nvPr/>
            </p:nvSpPr>
            <p:spPr>
              <a:xfrm flipH="1">
                <a:off x="8378388" y="3216402"/>
                <a:ext cx="494308" cy="5980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5" name="Oval 84"/>
              <p:cNvSpPr/>
              <p:nvPr/>
            </p:nvSpPr>
            <p:spPr>
              <a:xfrm>
                <a:off x="7780301" y="2169749"/>
                <a:ext cx="1146335" cy="1246016"/>
              </a:xfrm>
              <a:prstGeom prst="ellipse">
                <a:avLst/>
              </a:pr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87" name="Group 167"/>
            <p:cNvGrpSpPr/>
            <p:nvPr/>
          </p:nvGrpSpPr>
          <p:grpSpPr>
            <a:xfrm>
              <a:off x="7308304" y="1916832"/>
              <a:ext cx="351312" cy="1154311"/>
              <a:chOff x="1115616" y="3429000"/>
              <a:chExt cx="504056" cy="1656184"/>
            </a:xfrm>
          </p:grpSpPr>
          <p:sp>
            <p:nvSpPr>
              <p:cNvPr id="72" name="Isosceles Triangle 71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3" name="Chord 72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4" name="Chord 73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750670"/>
                  <a:gd name="adj2" fmla="val 8084417"/>
                </a:avLst>
              </a:prstGeom>
              <a:solidFill>
                <a:srgbClr val="FFFF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5" name="Rectangle 74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91" name="Group 90"/>
          <p:cNvGrpSpPr/>
          <p:nvPr/>
        </p:nvGrpSpPr>
        <p:grpSpPr>
          <a:xfrm>
            <a:off x="4511707" y="1844824"/>
            <a:ext cx="2504850" cy="2552206"/>
            <a:chOff x="4511707" y="1844824"/>
            <a:chExt cx="2504850" cy="2552206"/>
          </a:xfrm>
        </p:grpSpPr>
        <p:sp>
          <p:nvSpPr>
            <p:cNvPr id="53" name="Freeform 52"/>
            <p:cNvSpPr/>
            <p:nvPr/>
          </p:nvSpPr>
          <p:spPr>
            <a:xfrm>
              <a:off x="4511707" y="2550695"/>
              <a:ext cx="475296" cy="95603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33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" name="Freeform 53"/>
            <p:cNvSpPr/>
            <p:nvPr/>
          </p:nvSpPr>
          <p:spPr>
            <a:xfrm rot="15826531" flipH="1">
              <a:off x="6307044" y="2292800"/>
              <a:ext cx="588076" cy="830951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44525 w 777479"/>
                <a:gd name="connsiteY27" fmla="*/ 176166 h 909988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14486 w 777479"/>
                <a:gd name="connsiteY27" fmla="*/ 68283 h 90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09988">
                  <a:moveTo>
                    <a:pt x="237180" y="0"/>
                  </a:moveTo>
                  <a:cubicBezTo>
                    <a:pt x="251269" y="45641"/>
                    <a:pt x="265485" y="248008"/>
                    <a:pt x="239713" y="316660"/>
                  </a:cubicBezTo>
                  <a:cubicBezTo>
                    <a:pt x="213941" y="385312"/>
                    <a:pt x="121841" y="373016"/>
                    <a:pt x="82550" y="411910"/>
                  </a:cubicBezTo>
                  <a:cubicBezTo>
                    <a:pt x="43259" y="450804"/>
                    <a:pt x="0" y="524622"/>
                    <a:pt x="3969" y="550022"/>
                  </a:cubicBezTo>
                  <a:cubicBezTo>
                    <a:pt x="7938" y="575422"/>
                    <a:pt x="64691" y="578994"/>
                    <a:pt x="106363" y="564310"/>
                  </a:cubicBezTo>
                  <a:cubicBezTo>
                    <a:pt x="148035" y="549626"/>
                    <a:pt x="228203" y="476997"/>
                    <a:pt x="254000" y="461916"/>
                  </a:cubicBezTo>
                  <a:cubicBezTo>
                    <a:pt x="279797" y="446835"/>
                    <a:pt x="266303" y="449216"/>
                    <a:pt x="261144" y="473822"/>
                  </a:cubicBezTo>
                  <a:cubicBezTo>
                    <a:pt x="255985" y="498428"/>
                    <a:pt x="233429" y="565897"/>
                    <a:pt x="223044" y="609553"/>
                  </a:cubicBezTo>
                  <a:cubicBezTo>
                    <a:pt x="212659" y="653209"/>
                    <a:pt x="194650" y="699706"/>
                    <a:pt x="198834" y="735760"/>
                  </a:cubicBezTo>
                  <a:cubicBezTo>
                    <a:pt x="203018" y="771814"/>
                    <a:pt x="225339" y="834478"/>
                    <a:pt x="248147" y="825875"/>
                  </a:cubicBezTo>
                  <a:cubicBezTo>
                    <a:pt x="270955" y="817272"/>
                    <a:pt x="315657" y="727735"/>
                    <a:pt x="335682" y="684141"/>
                  </a:cubicBezTo>
                  <a:cubicBezTo>
                    <a:pt x="355707" y="640547"/>
                    <a:pt x="361673" y="573168"/>
                    <a:pt x="368300" y="564309"/>
                  </a:cubicBezTo>
                  <a:cubicBezTo>
                    <a:pt x="374927" y="555450"/>
                    <a:pt x="369888" y="584551"/>
                    <a:pt x="375444" y="630985"/>
                  </a:cubicBezTo>
                  <a:cubicBezTo>
                    <a:pt x="381000" y="677420"/>
                    <a:pt x="388938" y="796482"/>
                    <a:pt x="401638" y="842916"/>
                  </a:cubicBezTo>
                  <a:cubicBezTo>
                    <a:pt x="414338" y="889350"/>
                    <a:pt x="434578" y="909194"/>
                    <a:pt x="451644" y="909591"/>
                  </a:cubicBezTo>
                  <a:cubicBezTo>
                    <a:pt x="468710" y="909988"/>
                    <a:pt x="495301" y="896097"/>
                    <a:pt x="504032" y="845297"/>
                  </a:cubicBezTo>
                  <a:cubicBezTo>
                    <a:pt x="512763" y="794497"/>
                    <a:pt x="500063" y="625824"/>
                    <a:pt x="504032" y="604790"/>
                  </a:cubicBezTo>
                  <a:cubicBezTo>
                    <a:pt x="508001" y="583756"/>
                    <a:pt x="516335" y="683769"/>
                    <a:pt x="527844" y="719091"/>
                  </a:cubicBezTo>
                  <a:cubicBezTo>
                    <a:pt x="539353" y="754413"/>
                    <a:pt x="556816" y="796878"/>
                    <a:pt x="573088" y="816722"/>
                  </a:cubicBezTo>
                  <a:cubicBezTo>
                    <a:pt x="589360" y="836566"/>
                    <a:pt x="610654" y="844073"/>
                    <a:pt x="625475" y="838153"/>
                  </a:cubicBezTo>
                  <a:cubicBezTo>
                    <a:pt x="640296" y="832233"/>
                    <a:pt x="658838" y="810968"/>
                    <a:pt x="662013" y="781202"/>
                  </a:cubicBezTo>
                  <a:cubicBezTo>
                    <a:pt x="665188" y="751436"/>
                    <a:pt x="649424" y="692534"/>
                    <a:pt x="644525" y="659560"/>
                  </a:cubicBezTo>
                  <a:cubicBezTo>
                    <a:pt x="639626" y="626586"/>
                    <a:pt x="620316" y="571057"/>
                    <a:pt x="632619" y="583360"/>
                  </a:cubicBezTo>
                  <a:cubicBezTo>
                    <a:pt x="644922" y="595663"/>
                    <a:pt x="695325" y="711947"/>
                    <a:pt x="718344" y="733378"/>
                  </a:cubicBezTo>
                  <a:cubicBezTo>
                    <a:pt x="741363" y="754809"/>
                    <a:pt x="763985" y="738935"/>
                    <a:pt x="770732" y="711947"/>
                  </a:cubicBezTo>
                  <a:cubicBezTo>
                    <a:pt x="777479" y="684960"/>
                    <a:pt x="775891" y="623444"/>
                    <a:pt x="758825" y="571453"/>
                  </a:cubicBezTo>
                  <a:cubicBezTo>
                    <a:pt x="741759" y="519462"/>
                    <a:pt x="692395" y="483865"/>
                    <a:pt x="668338" y="400003"/>
                  </a:cubicBezTo>
                  <a:cubicBezTo>
                    <a:pt x="644281" y="316141"/>
                    <a:pt x="616867" y="147261"/>
                    <a:pt x="614486" y="68283"/>
                  </a:cubicBezTo>
                </a:path>
              </a:pathLst>
            </a:custGeom>
            <a:solidFill>
              <a:srgbClr val="0033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56" name="Group 177"/>
            <p:cNvGrpSpPr/>
            <p:nvPr/>
          </p:nvGrpSpPr>
          <p:grpSpPr>
            <a:xfrm>
              <a:off x="4812267" y="1844824"/>
              <a:ext cx="1539404" cy="2552206"/>
              <a:chOff x="6521695" y="2989492"/>
              <a:chExt cx="1872108" cy="3103804"/>
            </a:xfrm>
          </p:grpSpPr>
          <p:sp>
            <p:nvSpPr>
              <p:cNvPr id="62" name="Freeform 61"/>
              <p:cNvSpPr/>
              <p:nvPr/>
            </p:nvSpPr>
            <p:spPr>
              <a:xfrm flipH="1">
                <a:off x="7477419" y="5227119"/>
                <a:ext cx="577454" cy="866177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0033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3" name="Freeform 62"/>
              <p:cNvSpPr/>
              <p:nvPr/>
            </p:nvSpPr>
            <p:spPr>
              <a:xfrm>
                <a:off x="6733628" y="5252914"/>
                <a:ext cx="599430" cy="840382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0033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58" name="Group 20"/>
              <p:cNvGrpSpPr/>
              <p:nvPr/>
            </p:nvGrpSpPr>
            <p:grpSpPr>
              <a:xfrm>
                <a:off x="6521695" y="2989492"/>
                <a:ext cx="1872108" cy="2504164"/>
                <a:chOff x="1475656" y="2564904"/>
                <a:chExt cx="2160240" cy="2808312"/>
              </a:xfrm>
            </p:grpSpPr>
            <p:sp>
              <p:nvSpPr>
                <p:cNvPr id="65" name="Oval 10"/>
                <p:cNvSpPr/>
                <p:nvPr/>
              </p:nvSpPr>
              <p:spPr>
                <a:xfrm>
                  <a:off x="1475656" y="2564904"/>
                  <a:ext cx="2160240" cy="2808312"/>
                </a:xfrm>
                <a:prstGeom prst="ellipse">
                  <a:avLst/>
                </a:prstGeom>
                <a:solidFill>
                  <a:srgbClr val="0033CC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66" name="Freeform 6"/>
                <p:cNvSpPr/>
                <p:nvPr/>
              </p:nvSpPr>
              <p:spPr>
                <a:xfrm>
                  <a:off x="1979712" y="2996952"/>
                  <a:ext cx="1107584" cy="154547"/>
                </a:xfrm>
                <a:custGeom>
                  <a:avLst/>
                  <a:gdLst>
                    <a:gd name="connsiteX0" fmla="*/ 0 w 1107584"/>
                    <a:gd name="connsiteY0" fmla="*/ 154547 h 154547"/>
                    <a:gd name="connsiteX1" fmla="*/ 103031 w 1107584"/>
                    <a:gd name="connsiteY1" fmla="*/ 12879 h 154547"/>
                    <a:gd name="connsiteX2" fmla="*/ 244699 w 1107584"/>
                    <a:gd name="connsiteY2" fmla="*/ 154547 h 154547"/>
                    <a:gd name="connsiteX3" fmla="*/ 386367 w 1107584"/>
                    <a:gd name="connsiteY3" fmla="*/ 12879 h 154547"/>
                    <a:gd name="connsiteX4" fmla="*/ 515155 w 1107584"/>
                    <a:gd name="connsiteY4" fmla="*/ 141668 h 154547"/>
                    <a:gd name="connsiteX5" fmla="*/ 669702 w 1107584"/>
                    <a:gd name="connsiteY5" fmla="*/ 38637 h 154547"/>
                    <a:gd name="connsiteX6" fmla="*/ 837127 w 1107584"/>
                    <a:gd name="connsiteY6" fmla="*/ 115910 h 154547"/>
                    <a:gd name="connsiteX7" fmla="*/ 978795 w 1107584"/>
                    <a:gd name="connsiteY7" fmla="*/ 0 h 154547"/>
                    <a:gd name="connsiteX8" fmla="*/ 1107584 w 1107584"/>
                    <a:gd name="connsiteY8" fmla="*/ 115910 h 154547"/>
                    <a:gd name="connsiteX9" fmla="*/ 1107584 w 1107584"/>
                    <a:gd name="connsiteY9" fmla="*/ 115910 h 15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7584" h="154547">
                      <a:moveTo>
                        <a:pt x="0" y="154547"/>
                      </a:moveTo>
                      <a:cubicBezTo>
                        <a:pt x="31124" y="83713"/>
                        <a:pt x="62248" y="12879"/>
                        <a:pt x="103031" y="12879"/>
                      </a:cubicBezTo>
                      <a:cubicBezTo>
                        <a:pt x="143814" y="12879"/>
                        <a:pt x="197476" y="154547"/>
                        <a:pt x="244699" y="154547"/>
                      </a:cubicBezTo>
                      <a:cubicBezTo>
                        <a:pt x="291922" y="154547"/>
                        <a:pt x="341291" y="15026"/>
                        <a:pt x="386367" y="12879"/>
                      </a:cubicBezTo>
                      <a:cubicBezTo>
                        <a:pt x="431443" y="10733"/>
                        <a:pt x="467933" y="137375"/>
                        <a:pt x="515155" y="141668"/>
                      </a:cubicBezTo>
                      <a:cubicBezTo>
                        <a:pt x="562378" y="145961"/>
                        <a:pt x="616040" y="42930"/>
                        <a:pt x="669702" y="38637"/>
                      </a:cubicBezTo>
                      <a:cubicBezTo>
                        <a:pt x="723364" y="34344"/>
                        <a:pt x="785612" y="122350"/>
                        <a:pt x="837127" y="115910"/>
                      </a:cubicBezTo>
                      <a:cubicBezTo>
                        <a:pt x="888643" y="109471"/>
                        <a:pt x="933719" y="0"/>
                        <a:pt x="978795" y="0"/>
                      </a:cubicBezTo>
                      <a:cubicBezTo>
                        <a:pt x="1023871" y="0"/>
                        <a:pt x="1107584" y="115910"/>
                        <a:pt x="1107584" y="115910"/>
                      </a:cubicBezTo>
                      <a:lnTo>
                        <a:pt x="1107584" y="115910"/>
                      </a:ln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67" name="Freeform 7"/>
                <p:cNvSpPr/>
                <p:nvPr/>
              </p:nvSpPr>
              <p:spPr>
                <a:xfrm>
                  <a:off x="1979712" y="2852936"/>
                  <a:ext cx="1107584" cy="154547"/>
                </a:xfrm>
                <a:custGeom>
                  <a:avLst/>
                  <a:gdLst>
                    <a:gd name="connsiteX0" fmla="*/ 0 w 1107584"/>
                    <a:gd name="connsiteY0" fmla="*/ 154547 h 154547"/>
                    <a:gd name="connsiteX1" fmla="*/ 103031 w 1107584"/>
                    <a:gd name="connsiteY1" fmla="*/ 12879 h 154547"/>
                    <a:gd name="connsiteX2" fmla="*/ 244699 w 1107584"/>
                    <a:gd name="connsiteY2" fmla="*/ 154547 h 154547"/>
                    <a:gd name="connsiteX3" fmla="*/ 386367 w 1107584"/>
                    <a:gd name="connsiteY3" fmla="*/ 12879 h 154547"/>
                    <a:gd name="connsiteX4" fmla="*/ 515155 w 1107584"/>
                    <a:gd name="connsiteY4" fmla="*/ 141668 h 154547"/>
                    <a:gd name="connsiteX5" fmla="*/ 669702 w 1107584"/>
                    <a:gd name="connsiteY5" fmla="*/ 38637 h 154547"/>
                    <a:gd name="connsiteX6" fmla="*/ 837127 w 1107584"/>
                    <a:gd name="connsiteY6" fmla="*/ 115910 h 154547"/>
                    <a:gd name="connsiteX7" fmla="*/ 978795 w 1107584"/>
                    <a:gd name="connsiteY7" fmla="*/ 0 h 154547"/>
                    <a:gd name="connsiteX8" fmla="*/ 1107584 w 1107584"/>
                    <a:gd name="connsiteY8" fmla="*/ 115910 h 154547"/>
                    <a:gd name="connsiteX9" fmla="*/ 1107584 w 1107584"/>
                    <a:gd name="connsiteY9" fmla="*/ 115910 h 15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7584" h="154547">
                      <a:moveTo>
                        <a:pt x="0" y="154547"/>
                      </a:moveTo>
                      <a:cubicBezTo>
                        <a:pt x="31124" y="83713"/>
                        <a:pt x="62248" y="12879"/>
                        <a:pt x="103031" y="12879"/>
                      </a:cubicBezTo>
                      <a:cubicBezTo>
                        <a:pt x="143814" y="12879"/>
                        <a:pt x="197476" y="154547"/>
                        <a:pt x="244699" y="154547"/>
                      </a:cubicBezTo>
                      <a:cubicBezTo>
                        <a:pt x="291922" y="154547"/>
                        <a:pt x="341291" y="15026"/>
                        <a:pt x="386367" y="12879"/>
                      </a:cubicBezTo>
                      <a:cubicBezTo>
                        <a:pt x="431443" y="10733"/>
                        <a:pt x="467933" y="137375"/>
                        <a:pt x="515155" y="141668"/>
                      </a:cubicBezTo>
                      <a:cubicBezTo>
                        <a:pt x="562378" y="145961"/>
                        <a:pt x="616040" y="42930"/>
                        <a:pt x="669702" y="38637"/>
                      </a:cubicBezTo>
                      <a:cubicBezTo>
                        <a:pt x="723364" y="34344"/>
                        <a:pt x="785612" y="122350"/>
                        <a:pt x="837127" y="115910"/>
                      </a:cubicBezTo>
                      <a:cubicBezTo>
                        <a:pt x="888643" y="109471"/>
                        <a:pt x="933719" y="0"/>
                        <a:pt x="978795" y="0"/>
                      </a:cubicBezTo>
                      <a:cubicBezTo>
                        <a:pt x="1023871" y="0"/>
                        <a:pt x="1107584" y="115910"/>
                        <a:pt x="1107584" y="115910"/>
                      </a:cubicBezTo>
                      <a:lnTo>
                        <a:pt x="1107584" y="115910"/>
                      </a:ln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68" name="Freeform 8"/>
                <p:cNvSpPr/>
                <p:nvPr/>
              </p:nvSpPr>
              <p:spPr>
                <a:xfrm>
                  <a:off x="1979712" y="2708920"/>
                  <a:ext cx="1107584" cy="154547"/>
                </a:xfrm>
                <a:custGeom>
                  <a:avLst/>
                  <a:gdLst>
                    <a:gd name="connsiteX0" fmla="*/ 0 w 1107584"/>
                    <a:gd name="connsiteY0" fmla="*/ 154547 h 154547"/>
                    <a:gd name="connsiteX1" fmla="*/ 103031 w 1107584"/>
                    <a:gd name="connsiteY1" fmla="*/ 12879 h 154547"/>
                    <a:gd name="connsiteX2" fmla="*/ 244699 w 1107584"/>
                    <a:gd name="connsiteY2" fmla="*/ 154547 h 154547"/>
                    <a:gd name="connsiteX3" fmla="*/ 386367 w 1107584"/>
                    <a:gd name="connsiteY3" fmla="*/ 12879 h 154547"/>
                    <a:gd name="connsiteX4" fmla="*/ 515155 w 1107584"/>
                    <a:gd name="connsiteY4" fmla="*/ 141668 h 154547"/>
                    <a:gd name="connsiteX5" fmla="*/ 669702 w 1107584"/>
                    <a:gd name="connsiteY5" fmla="*/ 38637 h 154547"/>
                    <a:gd name="connsiteX6" fmla="*/ 837127 w 1107584"/>
                    <a:gd name="connsiteY6" fmla="*/ 115910 h 154547"/>
                    <a:gd name="connsiteX7" fmla="*/ 978795 w 1107584"/>
                    <a:gd name="connsiteY7" fmla="*/ 0 h 154547"/>
                    <a:gd name="connsiteX8" fmla="*/ 1107584 w 1107584"/>
                    <a:gd name="connsiteY8" fmla="*/ 115910 h 154547"/>
                    <a:gd name="connsiteX9" fmla="*/ 1107584 w 1107584"/>
                    <a:gd name="connsiteY9" fmla="*/ 115910 h 15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7584" h="154547">
                      <a:moveTo>
                        <a:pt x="0" y="154547"/>
                      </a:moveTo>
                      <a:cubicBezTo>
                        <a:pt x="31124" y="83713"/>
                        <a:pt x="62248" y="12879"/>
                        <a:pt x="103031" y="12879"/>
                      </a:cubicBezTo>
                      <a:cubicBezTo>
                        <a:pt x="143814" y="12879"/>
                        <a:pt x="197476" y="154547"/>
                        <a:pt x="244699" y="154547"/>
                      </a:cubicBezTo>
                      <a:cubicBezTo>
                        <a:pt x="291922" y="154547"/>
                        <a:pt x="341291" y="15026"/>
                        <a:pt x="386367" y="12879"/>
                      </a:cubicBezTo>
                      <a:cubicBezTo>
                        <a:pt x="431443" y="10733"/>
                        <a:pt x="467933" y="137375"/>
                        <a:pt x="515155" y="141668"/>
                      </a:cubicBezTo>
                      <a:cubicBezTo>
                        <a:pt x="562378" y="145961"/>
                        <a:pt x="616040" y="42930"/>
                        <a:pt x="669702" y="38637"/>
                      </a:cubicBezTo>
                      <a:cubicBezTo>
                        <a:pt x="723364" y="34344"/>
                        <a:pt x="785612" y="122350"/>
                        <a:pt x="837127" y="115910"/>
                      </a:cubicBezTo>
                      <a:cubicBezTo>
                        <a:pt x="888643" y="109471"/>
                        <a:pt x="933719" y="0"/>
                        <a:pt x="978795" y="0"/>
                      </a:cubicBezTo>
                      <a:cubicBezTo>
                        <a:pt x="1023871" y="0"/>
                        <a:pt x="1107584" y="115910"/>
                        <a:pt x="1107584" y="115910"/>
                      </a:cubicBezTo>
                      <a:lnTo>
                        <a:pt x="1107584" y="115910"/>
                      </a:ln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grpSp>
          <p:nvGrpSpPr>
            <p:cNvPr id="69" name="Group 167"/>
            <p:cNvGrpSpPr/>
            <p:nvPr/>
          </p:nvGrpSpPr>
          <p:grpSpPr>
            <a:xfrm>
              <a:off x="6516216" y="1844824"/>
              <a:ext cx="351312" cy="1154311"/>
              <a:chOff x="1115616" y="3429000"/>
              <a:chExt cx="504056" cy="1656184"/>
            </a:xfrm>
          </p:grpSpPr>
          <p:sp>
            <p:nvSpPr>
              <p:cNvPr id="49" name="Isosceles Triangle 48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0" name="Chord 49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1" name="Chord 50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750670"/>
                  <a:gd name="adj2" fmla="val 8084417"/>
                </a:avLst>
              </a:prstGeom>
              <a:solidFill>
                <a:srgbClr val="FFFF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2" name="Rectangle 51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90" name="Group 89"/>
          <p:cNvGrpSpPr/>
          <p:nvPr/>
        </p:nvGrpSpPr>
        <p:grpSpPr>
          <a:xfrm>
            <a:off x="2611574" y="1052736"/>
            <a:ext cx="1409662" cy="3177406"/>
            <a:chOff x="2611574" y="1052736"/>
            <a:chExt cx="1409662" cy="3177406"/>
          </a:xfrm>
        </p:grpSpPr>
        <p:sp>
          <p:nvSpPr>
            <p:cNvPr id="29" name="Freeform 28"/>
            <p:cNvSpPr/>
            <p:nvPr/>
          </p:nvSpPr>
          <p:spPr>
            <a:xfrm rot="14115830" flipH="1">
              <a:off x="3452123" y="1457676"/>
              <a:ext cx="459877" cy="669731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FF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2611574" y="1767821"/>
              <a:ext cx="278452" cy="97714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FF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2" name="Freeform 41"/>
            <p:cNvSpPr/>
            <p:nvPr/>
          </p:nvSpPr>
          <p:spPr>
            <a:xfrm>
              <a:off x="2652225" y="3524098"/>
              <a:ext cx="445303" cy="70604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" name="Freeform 42"/>
            <p:cNvSpPr/>
            <p:nvPr/>
          </p:nvSpPr>
          <p:spPr>
            <a:xfrm flipH="1">
              <a:off x="3207919" y="3524098"/>
              <a:ext cx="386365" cy="70604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4" name="Rounded Rectangle 43"/>
            <p:cNvSpPr/>
            <p:nvPr/>
          </p:nvSpPr>
          <p:spPr>
            <a:xfrm flipH="1">
              <a:off x="2821553" y="1265390"/>
              <a:ext cx="662341" cy="2391573"/>
            </a:xfrm>
            <a:prstGeom prst="roundRect">
              <a:avLst>
                <a:gd name="adj" fmla="val 50000"/>
              </a:avLst>
            </a:prstGeom>
            <a:solidFill>
              <a:srgbClr val="FFFF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46" name="Group 138"/>
            <p:cNvGrpSpPr/>
            <p:nvPr/>
          </p:nvGrpSpPr>
          <p:grpSpPr>
            <a:xfrm>
              <a:off x="3707904" y="1052736"/>
              <a:ext cx="313332" cy="1029520"/>
              <a:chOff x="1115616" y="3429000"/>
              <a:chExt cx="504056" cy="1656184"/>
            </a:xfrm>
          </p:grpSpPr>
          <p:sp>
            <p:nvSpPr>
              <p:cNvPr id="32" name="Isosceles Triangle 31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3" name="Chord 32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4" name="Chord 33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9900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88" name="Group 87"/>
          <p:cNvGrpSpPr/>
          <p:nvPr/>
        </p:nvGrpSpPr>
        <p:grpSpPr>
          <a:xfrm>
            <a:off x="36060" y="1553964"/>
            <a:ext cx="2293191" cy="3212296"/>
            <a:chOff x="36060" y="1553964"/>
            <a:chExt cx="2293191" cy="3212296"/>
          </a:xfrm>
        </p:grpSpPr>
        <p:sp>
          <p:nvSpPr>
            <p:cNvPr id="3" name="Freeform 2"/>
            <p:cNvSpPr/>
            <p:nvPr/>
          </p:nvSpPr>
          <p:spPr>
            <a:xfrm rot="1198201">
              <a:off x="36060" y="2194136"/>
              <a:ext cx="337693" cy="98395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" name="Freeform 3"/>
            <p:cNvSpPr/>
            <p:nvPr/>
          </p:nvSpPr>
          <p:spPr>
            <a:xfrm rot="4026736" flipV="1">
              <a:off x="1699702" y="1999500"/>
              <a:ext cx="437947" cy="82115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" name="Group 75"/>
            <p:cNvGrpSpPr/>
            <p:nvPr/>
          </p:nvGrpSpPr>
          <p:grpSpPr>
            <a:xfrm>
              <a:off x="146709" y="3452591"/>
              <a:ext cx="802896" cy="716841"/>
              <a:chOff x="3083489" y="4581128"/>
              <a:chExt cx="1344495" cy="1224136"/>
            </a:xfrm>
          </p:grpSpPr>
          <p:sp>
            <p:nvSpPr>
              <p:cNvPr id="25" name="Freeform 24"/>
              <p:cNvSpPr/>
              <p:nvPr/>
            </p:nvSpPr>
            <p:spPr>
              <a:xfrm>
                <a:off x="3306586" y="4581128"/>
                <a:ext cx="1020812" cy="11442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CC00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" name="Freeform 11"/>
              <p:cNvSpPr/>
              <p:nvPr/>
            </p:nvSpPr>
            <p:spPr>
              <a:xfrm>
                <a:off x="3083489" y="5109782"/>
                <a:ext cx="1344495" cy="695482"/>
              </a:xfrm>
              <a:custGeom>
                <a:avLst/>
                <a:gdLst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937846 w 1444283"/>
                  <a:gd name="connsiteY8" fmla="*/ 222738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882287 w 1444283"/>
                  <a:gd name="connsiteY8" fmla="*/ 64012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42327 w 1444283"/>
                  <a:gd name="connsiteY7" fmla="*/ 64012 h 616633"/>
                  <a:gd name="connsiteX8" fmla="*/ 882287 w 1444283"/>
                  <a:gd name="connsiteY8" fmla="*/ 64012 h 616633"/>
                  <a:gd name="connsiteX0" fmla="*/ 909711 w 1444283"/>
                  <a:gd name="connsiteY0" fmla="*/ 311317 h 747415"/>
                  <a:gd name="connsiteX1" fmla="*/ 501748 w 1444283"/>
                  <a:gd name="connsiteY1" fmla="*/ 142505 h 747415"/>
                  <a:gd name="connsiteX2" fmla="*/ 192259 w 1444283"/>
                  <a:gd name="connsiteY2" fmla="*/ 381656 h 747415"/>
                  <a:gd name="connsiteX3" fmla="*/ 178191 w 1444283"/>
                  <a:gd name="connsiteY3" fmla="*/ 634874 h 747415"/>
                  <a:gd name="connsiteX4" fmla="*/ 1261403 w 1444283"/>
                  <a:gd name="connsiteY4" fmla="*/ 705212 h 747415"/>
                  <a:gd name="connsiteX5" fmla="*/ 1275471 w 1444283"/>
                  <a:gd name="connsiteY5" fmla="*/ 677077 h 747415"/>
                  <a:gd name="connsiteX6" fmla="*/ 1289539 w 1444283"/>
                  <a:gd name="connsiteY6" fmla="*/ 283182 h 747415"/>
                  <a:gd name="connsiteX7" fmla="*/ 1242327 w 1444283"/>
                  <a:gd name="connsiteY7" fmla="*/ 194794 h 747415"/>
                  <a:gd name="connsiteX8" fmla="*/ 882287 w 1444283"/>
                  <a:gd name="connsiteY8" fmla="*/ 194794 h 747415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894530 w 1338018"/>
                  <a:gd name="connsiteY0" fmla="*/ 180535 h 630304"/>
                  <a:gd name="connsiteX1" fmla="*/ 486567 w 1338018"/>
                  <a:gd name="connsiteY1" fmla="*/ 11723 h 630304"/>
                  <a:gd name="connsiteX2" fmla="*/ 177078 w 1338018"/>
                  <a:gd name="connsiteY2" fmla="*/ 250874 h 630304"/>
                  <a:gd name="connsiteX3" fmla="*/ 163010 w 1338018"/>
                  <a:gd name="connsiteY3" fmla="*/ 504092 h 630304"/>
                  <a:gd name="connsiteX4" fmla="*/ 1155138 w 1338018"/>
                  <a:gd name="connsiteY4" fmla="*/ 568068 h 630304"/>
                  <a:gd name="connsiteX5" fmla="*/ 1260290 w 1338018"/>
                  <a:gd name="connsiteY5" fmla="*/ 546295 h 630304"/>
                  <a:gd name="connsiteX6" fmla="*/ 1227146 w 1338018"/>
                  <a:gd name="connsiteY6" fmla="*/ 64012 h 630304"/>
                  <a:gd name="connsiteX7" fmla="*/ 867106 w 1338018"/>
                  <a:gd name="connsiteY7" fmla="*/ 64012 h 630304"/>
                  <a:gd name="connsiteX0" fmla="*/ 894530 w 1344495"/>
                  <a:gd name="connsiteY0" fmla="*/ 180535 h 652077"/>
                  <a:gd name="connsiteX1" fmla="*/ 486567 w 1344495"/>
                  <a:gd name="connsiteY1" fmla="*/ 11723 h 652077"/>
                  <a:gd name="connsiteX2" fmla="*/ 177078 w 1344495"/>
                  <a:gd name="connsiteY2" fmla="*/ 250874 h 652077"/>
                  <a:gd name="connsiteX3" fmla="*/ 163010 w 1344495"/>
                  <a:gd name="connsiteY3" fmla="*/ 504092 h 652077"/>
                  <a:gd name="connsiteX4" fmla="*/ 1155138 w 1344495"/>
                  <a:gd name="connsiteY4" fmla="*/ 568068 h 652077"/>
                  <a:gd name="connsiteX5" fmla="*/ 1299153 w 1344495"/>
                  <a:gd name="connsiteY5" fmla="*/ 568068 h 652077"/>
                  <a:gd name="connsiteX6" fmla="*/ 1227146 w 1344495"/>
                  <a:gd name="connsiteY6" fmla="*/ 64012 h 652077"/>
                  <a:gd name="connsiteX7" fmla="*/ 867106 w 1344495"/>
                  <a:gd name="connsiteY7" fmla="*/ 64012 h 652077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6 w 1344495"/>
                  <a:gd name="connsiteY8" fmla="*/ 86386 h 674451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5 w 1344495"/>
                  <a:gd name="connsiteY8" fmla="*/ 158394 h 674451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84542 h 768086"/>
                  <a:gd name="connsiteX1" fmla="*/ 486567 w 1344495"/>
                  <a:gd name="connsiteY1" fmla="*/ 115730 h 768086"/>
                  <a:gd name="connsiteX2" fmla="*/ 177078 w 1344495"/>
                  <a:gd name="connsiteY2" fmla="*/ 354881 h 768086"/>
                  <a:gd name="connsiteX3" fmla="*/ 163010 w 1344495"/>
                  <a:gd name="connsiteY3" fmla="*/ 608099 h 768086"/>
                  <a:gd name="connsiteX4" fmla="*/ 1155138 w 1344495"/>
                  <a:gd name="connsiteY4" fmla="*/ 672075 h 768086"/>
                  <a:gd name="connsiteX5" fmla="*/ 1299153 w 1344495"/>
                  <a:gd name="connsiteY5" fmla="*/ 672075 h 768086"/>
                  <a:gd name="connsiteX6" fmla="*/ 1227145 w 1344495"/>
                  <a:gd name="connsiteY6" fmla="*/ 96011 h 768086"/>
                  <a:gd name="connsiteX7" fmla="*/ 867105 w 1344495"/>
                  <a:gd name="connsiteY7" fmla="*/ 96011 h 768086"/>
                  <a:gd name="connsiteX8" fmla="*/ 867105 w 1344495"/>
                  <a:gd name="connsiteY8" fmla="*/ 240027 h 768086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67105 w 1344495"/>
                  <a:gd name="connsiteY0" fmla="*/ 239431 h 695482"/>
                  <a:gd name="connsiteX1" fmla="*/ 939113 w 1344495"/>
                  <a:gd name="connsiteY1" fmla="*/ 52746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939113 w 1344495"/>
                  <a:gd name="connsiteY2" fmla="*/ 527463 h 695482"/>
                  <a:gd name="connsiteX3" fmla="*/ 486567 w 1344495"/>
                  <a:gd name="connsiteY3" fmla="*/ 43126 h 695482"/>
                  <a:gd name="connsiteX4" fmla="*/ 177078 w 1344495"/>
                  <a:gd name="connsiteY4" fmla="*/ 282277 h 695482"/>
                  <a:gd name="connsiteX5" fmla="*/ 163010 w 1344495"/>
                  <a:gd name="connsiteY5" fmla="*/ 535495 h 695482"/>
                  <a:gd name="connsiteX6" fmla="*/ 1155138 w 1344495"/>
                  <a:gd name="connsiteY6" fmla="*/ 599471 h 695482"/>
                  <a:gd name="connsiteX7" fmla="*/ 1299153 w 1344495"/>
                  <a:gd name="connsiteY7" fmla="*/ 599471 h 695482"/>
                  <a:gd name="connsiteX8" fmla="*/ 1227145 w 1344495"/>
                  <a:gd name="connsiteY8" fmla="*/ 23407 h 695482"/>
                  <a:gd name="connsiteX9" fmla="*/ 867105 w 1344495"/>
                  <a:gd name="connsiteY9" fmla="*/ 23407 h 695482"/>
                  <a:gd name="connsiteX10" fmla="*/ 867105 w 1344495"/>
                  <a:gd name="connsiteY10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362417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434425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290409 h 818468"/>
                  <a:gd name="connsiteX1" fmla="*/ 486567 w 1344495"/>
                  <a:gd name="connsiteY1" fmla="*/ 166112 h 818468"/>
                  <a:gd name="connsiteX2" fmla="*/ 177078 w 1344495"/>
                  <a:gd name="connsiteY2" fmla="*/ 405263 h 818468"/>
                  <a:gd name="connsiteX3" fmla="*/ 163010 w 1344495"/>
                  <a:gd name="connsiteY3" fmla="*/ 658481 h 818468"/>
                  <a:gd name="connsiteX4" fmla="*/ 1155138 w 1344495"/>
                  <a:gd name="connsiteY4" fmla="*/ 722457 h 818468"/>
                  <a:gd name="connsiteX5" fmla="*/ 1299153 w 1344495"/>
                  <a:gd name="connsiteY5" fmla="*/ 722457 h 818468"/>
                  <a:gd name="connsiteX6" fmla="*/ 1227145 w 1344495"/>
                  <a:gd name="connsiteY6" fmla="*/ 146393 h 818468"/>
                  <a:gd name="connsiteX7" fmla="*/ 867105 w 1344495"/>
                  <a:gd name="connsiteY7" fmla="*/ 146393 h 818468"/>
                  <a:gd name="connsiteX8" fmla="*/ 651081 w 1344495"/>
                  <a:gd name="connsiteY8" fmla="*/ 2377 h 818468"/>
                  <a:gd name="connsiteX0" fmla="*/ 867105 w 1344495"/>
                  <a:gd name="connsiteY0" fmla="*/ 167423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495" h="695482">
                    <a:moveTo>
                      <a:pt x="867105" y="167423"/>
                    </a:moveTo>
                    <a:cubicBezTo>
                      <a:pt x="803682" y="122704"/>
                      <a:pt x="601572" y="23984"/>
                      <a:pt x="486567" y="43126"/>
                    </a:cubicBezTo>
                    <a:cubicBezTo>
                      <a:pt x="371563" y="62268"/>
                      <a:pt x="231004" y="200216"/>
                      <a:pt x="177078" y="282277"/>
                    </a:cubicBezTo>
                    <a:cubicBezTo>
                      <a:pt x="123152" y="364338"/>
                      <a:pt x="0" y="482629"/>
                      <a:pt x="163010" y="535495"/>
                    </a:cubicBezTo>
                    <a:cubicBezTo>
                      <a:pt x="326020" y="588361"/>
                      <a:pt x="965781" y="588808"/>
                      <a:pt x="1155138" y="599471"/>
                    </a:cubicBezTo>
                    <a:cubicBezTo>
                      <a:pt x="1344495" y="610134"/>
                      <a:pt x="1287152" y="695482"/>
                      <a:pt x="1299153" y="599471"/>
                    </a:cubicBezTo>
                    <a:cubicBezTo>
                      <a:pt x="1311154" y="503460"/>
                      <a:pt x="1266957" y="99823"/>
                      <a:pt x="1227145" y="23407"/>
                    </a:cubicBezTo>
                    <a:cubicBezTo>
                      <a:pt x="1133607" y="0"/>
                      <a:pt x="954918" y="16764"/>
                      <a:pt x="867105" y="23407"/>
                    </a:cubicBezTo>
                    <a:cubicBezTo>
                      <a:pt x="864620" y="145541"/>
                      <a:pt x="873422" y="165046"/>
                      <a:pt x="867105" y="167423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" name="Freeform 26"/>
              <p:cNvSpPr/>
              <p:nvPr/>
            </p:nvSpPr>
            <p:spPr>
              <a:xfrm>
                <a:off x="3131839" y="5589240"/>
                <a:ext cx="1259185" cy="195263"/>
              </a:xfrm>
              <a:custGeom>
                <a:avLst/>
                <a:gdLst>
                  <a:gd name="connsiteX0" fmla="*/ 9525 w 1295400"/>
                  <a:gd name="connsiteY0" fmla="*/ 0 h 195263"/>
                  <a:gd name="connsiteX1" fmla="*/ 0 w 1295400"/>
                  <a:gd name="connsiteY1" fmla="*/ 161925 h 195263"/>
                  <a:gd name="connsiteX2" fmla="*/ 1276350 w 1295400"/>
                  <a:gd name="connsiteY2" fmla="*/ 195263 h 195263"/>
                  <a:gd name="connsiteX3" fmla="*/ 1295400 w 1295400"/>
                  <a:gd name="connsiteY3" fmla="*/ 47625 h 195263"/>
                  <a:gd name="connsiteX4" fmla="*/ 9525 w 1295400"/>
                  <a:gd name="connsiteY4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00" h="195263">
                    <a:moveTo>
                      <a:pt x="9525" y="0"/>
                    </a:moveTo>
                    <a:lnTo>
                      <a:pt x="0" y="161925"/>
                    </a:lnTo>
                    <a:lnTo>
                      <a:pt x="1276350" y="195263"/>
                    </a:lnTo>
                    <a:lnTo>
                      <a:pt x="1295400" y="476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2" name="Group 79"/>
            <p:cNvGrpSpPr/>
            <p:nvPr/>
          </p:nvGrpSpPr>
          <p:grpSpPr>
            <a:xfrm>
              <a:off x="1049734" y="3452591"/>
              <a:ext cx="817023" cy="716841"/>
              <a:chOff x="4355976" y="4581128"/>
              <a:chExt cx="1368152" cy="1224136"/>
            </a:xfrm>
          </p:grpSpPr>
          <p:sp>
            <p:nvSpPr>
              <p:cNvPr id="22" name="Freeform 7"/>
              <p:cNvSpPr/>
              <p:nvPr/>
            </p:nvSpPr>
            <p:spPr>
              <a:xfrm flipH="1">
                <a:off x="4442273" y="4581128"/>
                <a:ext cx="1080118" cy="11442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CC00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" name="Freeform 8"/>
              <p:cNvSpPr/>
              <p:nvPr/>
            </p:nvSpPr>
            <p:spPr>
              <a:xfrm flipH="1">
                <a:off x="4355976" y="5109782"/>
                <a:ext cx="1368152" cy="695482"/>
              </a:xfrm>
              <a:custGeom>
                <a:avLst/>
                <a:gdLst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937846 w 1444283"/>
                  <a:gd name="connsiteY8" fmla="*/ 222738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882287 w 1444283"/>
                  <a:gd name="connsiteY8" fmla="*/ 64012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42327 w 1444283"/>
                  <a:gd name="connsiteY7" fmla="*/ 64012 h 616633"/>
                  <a:gd name="connsiteX8" fmla="*/ 882287 w 1444283"/>
                  <a:gd name="connsiteY8" fmla="*/ 64012 h 616633"/>
                  <a:gd name="connsiteX0" fmla="*/ 909711 w 1444283"/>
                  <a:gd name="connsiteY0" fmla="*/ 311317 h 747415"/>
                  <a:gd name="connsiteX1" fmla="*/ 501748 w 1444283"/>
                  <a:gd name="connsiteY1" fmla="*/ 142505 h 747415"/>
                  <a:gd name="connsiteX2" fmla="*/ 192259 w 1444283"/>
                  <a:gd name="connsiteY2" fmla="*/ 381656 h 747415"/>
                  <a:gd name="connsiteX3" fmla="*/ 178191 w 1444283"/>
                  <a:gd name="connsiteY3" fmla="*/ 634874 h 747415"/>
                  <a:gd name="connsiteX4" fmla="*/ 1261403 w 1444283"/>
                  <a:gd name="connsiteY4" fmla="*/ 705212 h 747415"/>
                  <a:gd name="connsiteX5" fmla="*/ 1275471 w 1444283"/>
                  <a:gd name="connsiteY5" fmla="*/ 677077 h 747415"/>
                  <a:gd name="connsiteX6" fmla="*/ 1289539 w 1444283"/>
                  <a:gd name="connsiteY6" fmla="*/ 283182 h 747415"/>
                  <a:gd name="connsiteX7" fmla="*/ 1242327 w 1444283"/>
                  <a:gd name="connsiteY7" fmla="*/ 194794 h 747415"/>
                  <a:gd name="connsiteX8" fmla="*/ 882287 w 1444283"/>
                  <a:gd name="connsiteY8" fmla="*/ 194794 h 747415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894530 w 1338018"/>
                  <a:gd name="connsiteY0" fmla="*/ 180535 h 630304"/>
                  <a:gd name="connsiteX1" fmla="*/ 486567 w 1338018"/>
                  <a:gd name="connsiteY1" fmla="*/ 11723 h 630304"/>
                  <a:gd name="connsiteX2" fmla="*/ 177078 w 1338018"/>
                  <a:gd name="connsiteY2" fmla="*/ 250874 h 630304"/>
                  <a:gd name="connsiteX3" fmla="*/ 163010 w 1338018"/>
                  <a:gd name="connsiteY3" fmla="*/ 504092 h 630304"/>
                  <a:gd name="connsiteX4" fmla="*/ 1155138 w 1338018"/>
                  <a:gd name="connsiteY4" fmla="*/ 568068 h 630304"/>
                  <a:gd name="connsiteX5" fmla="*/ 1260290 w 1338018"/>
                  <a:gd name="connsiteY5" fmla="*/ 546295 h 630304"/>
                  <a:gd name="connsiteX6" fmla="*/ 1227146 w 1338018"/>
                  <a:gd name="connsiteY6" fmla="*/ 64012 h 630304"/>
                  <a:gd name="connsiteX7" fmla="*/ 867106 w 1338018"/>
                  <a:gd name="connsiteY7" fmla="*/ 64012 h 630304"/>
                  <a:gd name="connsiteX0" fmla="*/ 894530 w 1344495"/>
                  <a:gd name="connsiteY0" fmla="*/ 180535 h 652077"/>
                  <a:gd name="connsiteX1" fmla="*/ 486567 w 1344495"/>
                  <a:gd name="connsiteY1" fmla="*/ 11723 h 652077"/>
                  <a:gd name="connsiteX2" fmla="*/ 177078 w 1344495"/>
                  <a:gd name="connsiteY2" fmla="*/ 250874 h 652077"/>
                  <a:gd name="connsiteX3" fmla="*/ 163010 w 1344495"/>
                  <a:gd name="connsiteY3" fmla="*/ 504092 h 652077"/>
                  <a:gd name="connsiteX4" fmla="*/ 1155138 w 1344495"/>
                  <a:gd name="connsiteY4" fmla="*/ 568068 h 652077"/>
                  <a:gd name="connsiteX5" fmla="*/ 1299153 w 1344495"/>
                  <a:gd name="connsiteY5" fmla="*/ 568068 h 652077"/>
                  <a:gd name="connsiteX6" fmla="*/ 1227146 w 1344495"/>
                  <a:gd name="connsiteY6" fmla="*/ 64012 h 652077"/>
                  <a:gd name="connsiteX7" fmla="*/ 867106 w 1344495"/>
                  <a:gd name="connsiteY7" fmla="*/ 64012 h 652077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6 w 1344495"/>
                  <a:gd name="connsiteY8" fmla="*/ 86386 h 674451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5 w 1344495"/>
                  <a:gd name="connsiteY8" fmla="*/ 158394 h 674451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84542 h 768086"/>
                  <a:gd name="connsiteX1" fmla="*/ 486567 w 1344495"/>
                  <a:gd name="connsiteY1" fmla="*/ 115730 h 768086"/>
                  <a:gd name="connsiteX2" fmla="*/ 177078 w 1344495"/>
                  <a:gd name="connsiteY2" fmla="*/ 354881 h 768086"/>
                  <a:gd name="connsiteX3" fmla="*/ 163010 w 1344495"/>
                  <a:gd name="connsiteY3" fmla="*/ 608099 h 768086"/>
                  <a:gd name="connsiteX4" fmla="*/ 1155138 w 1344495"/>
                  <a:gd name="connsiteY4" fmla="*/ 672075 h 768086"/>
                  <a:gd name="connsiteX5" fmla="*/ 1299153 w 1344495"/>
                  <a:gd name="connsiteY5" fmla="*/ 672075 h 768086"/>
                  <a:gd name="connsiteX6" fmla="*/ 1227145 w 1344495"/>
                  <a:gd name="connsiteY6" fmla="*/ 96011 h 768086"/>
                  <a:gd name="connsiteX7" fmla="*/ 867105 w 1344495"/>
                  <a:gd name="connsiteY7" fmla="*/ 96011 h 768086"/>
                  <a:gd name="connsiteX8" fmla="*/ 867105 w 1344495"/>
                  <a:gd name="connsiteY8" fmla="*/ 240027 h 768086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67105 w 1344495"/>
                  <a:gd name="connsiteY0" fmla="*/ 239431 h 695482"/>
                  <a:gd name="connsiteX1" fmla="*/ 939113 w 1344495"/>
                  <a:gd name="connsiteY1" fmla="*/ 52746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939113 w 1344495"/>
                  <a:gd name="connsiteY2" fmla="*/ 527463 h 695482"/>
                  <a:gd name="connsiteX3" fmla="*/ 486567 w 1344495"/>
                  <a:gd name="connsiteY3" fmla="*/ 43126 h 695482"/>
                  <a:gd name="connsiteX4" fmla="*/ 177078 w 1344495"/>
                  <a:gd name="connsiteY4" fmla="*/ 282277 h 695482"/>
                  <a:gd name="connsiteX5" fmla="*/ 163010 w 1344495"/>
                  <a:gd name="connsiteY5" fmla="*/ 535495 h 695482"/>
                  <a:gd name="connsiteX6" fmla="*/ 1155138 w 1344495"/>
                  <a:gd name="connsiteY6" fmla="*/ 599471 h 695482"/>
                  <a:gd name="connsiteX7" fmla="*/ 1299153 w 1344495"/>
                  <a:gd name="connsiteY7" fmla="*/ 599471 h 695482"/>
                  <a:gd name="connsiteX8" fmla="*/ 1227145 w 1344495"/>
                  <a:gd name="connsiteY8" fmla="*/ 23407 h 695482"/>
                  <a:gd name="connsiteX9" fmla="*/ 867105 w 1344495"/>
                  <a:gd name="connsiteY9" fmla="*/ 23407 h 695482"/>
                  <a:gd name="connsiteX10" fmla="*/ 867105 w 1344495"/>
                  <a:gd name="connsiteY10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362417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434425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290409 h 818468"/>
                  <a:gd name="connsiteX1" fmla="*/ 486567 w 1344495"/>
                  <a:gd name="connsiteY1" fmla="*/ 166112 h 818468"/>
                  <a:gd name="connsiteX2" fmla="*/ 177078 w 1344495"/>
                  <a:gd name="connsiteY2" fmla="*/ 405263 h 818468"/>
                  <a:gd name="connsiteX3" fmla="*/ 163010 w 1344495"/>
                  <a:gd name="connsiteY3" fmla="*/ 658481 h 818468"/>
                  <a:gd name="connsiteX4" fmla="*/ 1155138 w 1344495"/>
                  <a:gd name="connsiteY4" fmla="*/ 722457 h 818468"/>
                  <a:gd name="connsiteX5" fmla="*/ 1299153 w 1344495"/>
                  <a:gd name="connsiteY5" fmla="*/ 722457 h 818468"/>
                  <a:gd name="connsiteX6" fmla="*/ 1227145 w 1344495"/>
                  <a:gd name="connsiteY6" fmla="*/ 146393 h 818468"/>
                  <a:gd name="connsiteX7" fmla="*/ 867105 w 1344495"/>
                  <a:gd name="connsiteY7" fmla="*/ 146393 h 818468"/>
                  <a:gd name="connsiteX8" fmla="*/ 651081 w 1344495"/>
                  <a:gd name="connsiteY8" fmla="*/ 2377 h 818468"/>
                  <a:gd name="connsiteX0" fmla="*/ 867105 w 1344495"/>
                  <a:gd name="connsiteY0" fmla="*/ 167423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495" h="695482">
                    <a:moveTo>
                      <a:pt x="867105" y="167423"/>
                    </a:moveTo>
                    <a:cubicBezTo>
                      <a:pt x="803682" y="122704"/>
                      <a:pt x="601572" y="23984"/>
                      <a:pt x="486567" y="43126"/>
                    </a:cubicBezTo>
                    <a:cubicBezTo>
                      <a:pt x="371563" y="62268"/>
                      <a:pt x="231004" y="200216"/>
                      <a:pt x="177078" y="282277"/>
                    </a:cubicBezTo>
                    <a:cubicBezTo>
                      <a:pt x="123152" y="364338"/>
                      <a:pt x="0" y="482629"/>
                      <a:pt x="163010" y="535495"/>
                    </a:cubicBezTo>
                    <a:cubicBezTo>
                      <a:pt x="326020" y="588361"/>
                      <a:pt x="965781" y="588808"/>
                      <a:pt x="1155138" y="599471"/>
                    </a:cubicBezTo>
                    <a:cubicBezTo>
                      <a:pt x="1344495" y="610134"/>
                      <a:pt x="1287152" y="695482"/>
                      <a:pt x="1299153" y="599471"/>
                    </a:cubicBezTo>
                    <a:cubicBezTo>
                      <a:pt x="1311154" y="503460"/>
                      <a:pt x="1266957" y="99823"/>
                      <a:pt x="1227145" y="23407"/>
                    </a:cubicBezTo>
                    <a:cubicBezTo>
                      <a:pt x="1133607" y="0"/>
                      <a:pt x="954918" y="16764"/>
                      <a:pt x="867105" y="23407"/>
                    </a:cubicBezTo>
                    <a:cubicBezTo>
                      <a:pt x="864620" y="145541"/>
                      <a:pt x="873422" y="165046"/>
                      <a:pt x="867105" y="167423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4" name="Freeform 23"/>
              <p:cNvSpPr/>
              <p:nvPr/>
            </p:nvSpPr>
            <p:spPr>
              <a:xfrm flipH="1">
                <a:off x="4407202" y="5589240"/>
                <a:ext cx="1244918" cy="195263"/>
              </a:xfrm>
              <a:custGeom>
                <a:avLst/>
                <a:gdLst>
                  <a:gd name="connsiteX0" fmla="*/ 9525 w 1295400"/>
                  <a:gd name="connsiteY0" fmla="*/ 0 h 195263"/>
                  <a:gd name="connsiteX1" fmla="*/ 0 w 1295400"/>
                  <a:gd name="connsiteY1" fmla="*/ 161925 h 195263"/>
                  <a:gd name="connsiteX2" fmla="*/ 1276350 w 1295400"/>
                  <a:gd name="connsiteY2" fmla="*/ 195263 h 195263"/>
                  <a:gd name="connsiteX3" fmla="*/ 1295400 w 1295400"/>
                  <a:gd name="connsiteY3" fmla="*/ 47625 h 195263"/>
                  <a:gd name="connsiteX4" fmla="*/ 9525 w 1295400"/>
                  <a:gd name="connsiteY4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00" h="195263">
                    <a:moveTo>
                      <a:pt x="9525" y="0"/>
                    </a:moveTo>
                    <a:lnTo>
                      <a:pt x="0" y="161925"/>
                    </a:lnTo>
                    <a:lnTo>
                      <a:pt x="1276350" y="195263"/>
                    </a:lnTo>
                    <a:lnTo>
                      <a:pt x="1295400" y="476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3" name="Chord 12"/>
            <p:cNvSpPr/>
            <p:nvPr/>
          </p:nvSpPr>
          <p:spPr>
            <a:xfrm>
              <a:off x="146709" y="1983232"/>
              <a:ext cx="1806050" cy="2783028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CC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8" name="Group 72"/>
            <p:cNvGrpSpPr/>
            <p:nvPr/>
          </p:nvGrpSpPr>
          <p:grpSpPr>
            <a:xfrm>
              <a:off x="662723" y="1700808"/>
              <a:ext cx="774022" cy="716841"/>
              <a:chOff x="2195736" y="1196752"/>
              <a:chExt cx="1296144" cy="792088"/>
            </a:xfrm>
          </p:grpSpPr>
          <p:sp>
            <p:nvSpPr>
              <p:cNvPr id="16" name="Freeform 15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7" name="Chord 16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solidFill>
                <a:srgbClr val="0099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8" name="Group 167"/>
            <p:cNvGrpSpPr/>
            <p:nvPr/>
          </p:nvGrpSpPr>
          <p:grpSpPr>
            <a:xfrm>
              <a:off x="1907704" y="1553964"/>
              <a:ext cx="351312" cy="1154311"/>
              <a:chOff x="1115616" y="3429000"/>
              <a:chExt cx="504056" cy="1656184"/>
            </a:xfrm>
          </p:grpSpPr>
          <p:sp>
            <p:nvSpPr>
              <p:cNvPr id="7" name="Isosceles Triangle 6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" name="Chord 7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" name="Chord 8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750670"/>
                  <a:gd name="adj2" fmla="val 8084417"/>
                </a:avLst>
              </a:prstGeom>
              <a:solidFill>
                <a:srgbClr val="FFFF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" name="Rectangle 9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4" name="Group 64"/>
          <p:cNvGrpSpPr/>
          <p:nvPr/>
        </p:nvGrpSpPr>
        <p:grpSpPr>
          <a:xfrm>
            <a:off x="533720" y="2302983"/>
            <a:ext cx="1032028" cy="1129638"/>
            <a:chOff x="3995936" y="2441097"/>
            <a:chExt cx="1728192" cy="1929061"/>
          </a:xfrm>
        </p:grpSpPr>
        <p:grpSp>
          <p:nvGrpSpPr>
            <p:cNvPr id="15" name="Group 2"/>
            <p:cNvGrpSpPr/>
            <p:nvPr/>
          </p:nvGrpSpPr>
          <p:grpSpPr>
            <a:xfrm>
              <a:off x="4514402" y="2441097"/>
              <a:ext cx="653024" cy="350449"/>
              <a:chOff x="7797958" y="1180860"/>
              <a:chExt cx="435349" cy="213255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8143597" y="1180860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7797958" y="1180860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9" name="Moon 18"/>
            <p:cNvSpPr/>
            <p:nvPr/>
          </p:nvSpPr>
          <p:spPr>
            <a:xfrm rot="16200000">
              <a:off x="4175956" y="2821986"/>
              <a:ext cx="1368152" cy="1728192"/>
            </a:xfrm>
            <a:prstGeom prst="moon">
              <a:avLst>
                <a:gd name="adj" fmla="val 875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2932945" y="1705017"/>
            <a:ext cx="435440" cy="848241"/>
            <a:chOff x="2932945" y="1705017"/>
            <a:chExt cx="435440" cy="848241"/>
          </a:xfrm>
        </p:grpSpPr>
        <p:sp>
          <p:nvSpPr>
            <p:cNvPr id="45" name="Chord 44"/>
            <p:cNvSpPr/>
            <p:nvPr/>
          </p:nvSpPr>
          <p:spPr>
            <a:xfrm flipH="1">
              <a:off x="2955307" y="1954711"/>
              <a:ext cx="386365" cy="276271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Arc 37"/>
            <p:cNvSpPr/>
            <p:nvPr/>
          </p:nvSpPr>
          <p:spPr>
            <a:xfrm flipV="1">
              <a:off x="2932945" y="1956233"/>
              <a:ext cx="435440" cy="597025"/>
            </a:xfrm>
            <a:prstGeom prst="arc">
              <a:avLst>
                <a:gd name="adj1" fmla="val 11889041"/>
                <a:gd name="adj2" fmla="val 20618184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9" name="Group 19"/>
            <p:cNvGrpSpPr/>
            <p:nvPr/>
          </p:nvGrpSpPr>
          <p:grpSpPr>
            <a:xfrm>
              <a:off x="2957773" y="1705017"/>
              <a:ext cx="372636" cy="164182"/>
              <a:chOff x="5148064" y="1988840"/>
              <a:chExt cx="427247" cy="18824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5466099" y="1988840"/>
                <a:ext cx="109212" cy="18824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5148064" y="1988840"/>
                <a:ext cx="109212" cy="18824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03" name="Group 102"/>
          <p:cNvGrpSpPr/>
          <p:nvPr/>
        </p:nvGrpSpPr>
        <p:grpSpPr>
          <a:xfrm>
            <a:off x="5105243" y="2410049"/>
            <a:ext cx="949659" cy="1512153"/>
            <a:chOff x="5105243" y="2410049"/>
            <a:chExt cx="949659" cy="1512153"/>
          </a:xfrm>
        </p:grpSpPr>
        <p:sp>
          <p:nvSpPr>
            <p:cNvPr id="57" name="Chord 56"/>
            <p:cNvSpPr/>
            <p:nvPr/>
          </p:nvSpPr>
          <p:spPr>
            <a:xfrm>
              <a:off x="5370608" y="2717799"/>
              <a:ext cx="401741" cy="27260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4" name="Group 12"/>
            <p:cNvGrpSpPr/>
            <p:nvPr/>
          </p:nvGrpSpPr>
          <p:grpSpPr>
            <a:xfrm>
              <a:off x="5386361" y="2410049"/>
              <a:ext cx="371773" cy="204454"/>
              <a:chOff x="6739030" y="3610677"/>
              <a:chExt cx="451036" cy="248044"/>
            </a:xfrm>
          </p:grpSpPr>
          <p:sp>
            <p:nvSpPr>
              <p:cNvPr id="60" name="Oval 59"/>
              <p:cNvSpPr/>
              <p:nvPr/>
            </p:nvSpPr>
            <p:spPr>
              <a:xfrm rot="190219">
                <a:off x="7099070" y="3610677"/>
                <a:ext cx="90996" cy="24804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1" name="Oval 60"/>
              <p:cNvSpPr/>
              <p:nvPr/>
            </p:nvSpPr>
            <p:spPr>
              <a:xfrm rot="190219">
                <a:off x="6739030" y="3610677"/>
                <a:ext cx="90996" cy="24804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9" name="Arc 58"/>
            <p:cNvSpPr/>
            <p:nvPr/>
          </p:nvSpPr>
          <p:spPr>
            <a:xfrm>
              <a:off x="5105243" y="3209958"/>
              <a:ext cx="949659" cy="712244"/>
            </a:xfrm>
            <a:prstGeom prst="arc">
              <a:avLst>
                <a:gd name="adj1" fmla="val 13520168"/>
                <a:gd name="adj2" fmla="val 1902360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8033282" y="2425735"/>
            <a:ext cx="671025" cy="605002"/>
            <a:chOff x="8033282" y="2425735"/>
            <a:chExt cx="671025" cy="605002"/>
          </a:xfrm>
        </p:grpSpPr>
        <p:grpSp>
          <p:nvGrpSpPr>
            <p:cNvPr id="79" name="Group 34"/>
            <p:cNvGrpSpPr/>
            <p:nvPr/>
          </p:nvGrpSpPr>
          <p:grpSpPr>
            <a:xfrm>
              <a:off x="8222591" y="2425735"/>
              <a:ext cx="297023" cy="173261"/>
              <a:chOff x="1682342" y="3264392"/>
              <a:chExt cx="383633" cy="223783"/>
            </a:xfrm>
          </p:grpSpPr>
          <p:sp>
            <p:nvSpPr>
              <p:cNvPr id="81" name="Oval 80"/>
              <p:cNvSpPr/>
              <p:nvPr/>
            </p:nvSpPr>
            <p:spPr>
              <a:xfrm>
                <a:off x="1986922" y="3264392"/>
                <a:ext cx="79053" cy="22378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2" name="Oval 9"/>
              <p:cNvSpPr/>
              <p:nvPr/>
            </p:nvSpPr>
            <p:spPr>
              <a:xfrm>
                <a:off x="1682342" y="3264392"/>
                <a:ext cx="79053" cy="22378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0" name="Arc 79"/>
            <p:cNvSpPr/>
            <p:nvPr/>
          </p:nvSpPr>
          <p:spPr>
            <a:xfrm rot="10800000">
              <a:off x="8033282" y="2533755"/>
              <a:ext cx="671025" cy="496982"/>
            </a:xfrm>
            <a:prstGeom prst="arc">
              <a:avLst>
                <a:gd name="adj1" fmla="val 11045684"/>
                <a:gd name="adj2" fmla="val 21237176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93" name="Group 34"/>
          <p:cNvGrpSpPr/>
          <p:nvPr/>
        </p:nvGrpSpPr>
        <p:grpSpPr>
          <a:xfrm>
            <a:off x="8028384" y="2420888"/>
            <a:ext cx="297023" cy="173261"/>
            <a:chOff x="1682342" y="3264392"/>
            <a:chExt cx="383633" cy="223783"/>
          </a:xfrm>
        </p:grpSpPr>
        <p:sp>
          <p:nvSpPr>
            <p:cNvPr id="94" name="Oval 93"/>
            <p:cNvSpPr/>
            <p:nvPr/>
          </p:nvSpPr>
          <p:spPr>
            <a:xfrm>
              <a:off x="1986922" y="3264392"/>
              <a:ext cx="79053" cy="22378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5" name="Oval 9"/>
            <p:cNvSpPr/>
            <p:nvPr/>
          </p:nvSpPr>
          <p:spPr>
            <a:xfrm>
              <a:off x="1682342" y="3264392"/>
              <a:ext cx="79053" cy="22378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96" name="Arc 95"/>
          <p:cNvSpPr/>
          <p:nvPr/>
        </p:nvSpPr>
        <p:spPr>
          <a:xfrm rot="10800000">
            <a:off x="7839075" y="2528908"/>
            <a:ext cx="671025" cy="496982"/>
          </a:xfrm>
          <a:prstGeom prst="arc">
            <a:avLst>
              <a:gd name="adj1" fmla="val 11045684"/>
              <a:gd name="adj2" fmla="val 2123717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04" name="Group 103"/>
          <p:cNvGrpSpPr/>
          <p:nvPr/>
        </p:nvGrpSpPr>
        <p:grpSpPr>
          <a:xfrm>
            <a:off x="5004048" y="2418098"/>
            <a:ext cx="401741" cy="580354"/>
            <a:chOff x="4837365" y="456954"/>
            <a:chExt cx="401741" cy="580354"/>
          </a:xfrm>
        </p:grpSpPr>
        <p:sp>
          <p:nvSpPr>
            <p:cNvPr id="98" name="Chord 97"/>
            <p:cNvSpPr/>
            <p:nvPr/>
          </p:nvSpPr>
          <p:spPr>
            <a:xfrm>
              <a:off x="4837365" y="764704"/>
              <a:ext cx="401741" cy="27260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9" name="Group 12"/>
            <p:cNvGrpSpPr/>
            <p:nvPr/>
          </p:nvGrpSpPr>
          <p:grpSpPr>
            <a:xfrm>
              <a:off x="4853118" y="456954"/>
              <a:ext cx="371773" cy="204454"/>
              <a:chOff x="6739030" y="3610677"/>
              <a:chExt cx="451036" cy="248044"/>
            </a:xfrm>
          </p:grpSpPr>
          <p:sp>
            <p:nvSpPr>
              <p:cNvPr id="100" name="Oval 99"/>
              <p:cNvSpPr/>
              <p:nvPr/>
            </p:nvSpPr>
            <p:spPr>
              <a:xfrm rot="190219">
                <a:off x="7099070" y="3610677"/>
                <a:ext cx="90996" cy="24804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1" name="Oval 100"/>
              <p:cNvSpPr/>
              <p:nvPr/>
            </p:nvSpPr>
            <p:spPr>
              <a:xfrm rot="190219">
                <a:off x="6739030" y="3610677"/>
                <a:ext cx="90996" cy="24804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02" name="Arc 101"/>
          <p:cNvSpPr/>
          <p:nvPr/>
        </p:nvSpPr>
        <p:spPr>
          <a:xfrm>
            <a:off x="4738683" y="3218007"/>
            <a:ext cx="949659" cy="712244"/>
          </a:xfrm>
          <a:prstGeom prst="arc">
            <a:avLst>
              <a:gd name="adj1" fmla="val 13520168"/>
              <a:gd name="adj2" fmla="val 1902360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6" name="Arc 105"/>
          <p:cNvSpPr/>
          <p:nvPr/>
        </p:nvSpPr>
        <p:spPr>
          <a:xfrm flipV="1">
            <a:off x="2818408" y="1916832"/>
            <a:ext cx="435440" cy="597025"/>
          </a:xfrm>
          <a:prstGeom prst="arc">
            <a:avLst>
              <a:gd name="adj1" fmla="val 11889041"/>
              <a:gd name="adj2" fmla="val 20618184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11" name="Group 110"/>
          <p:cNvGrpSpPr/>
          <p:nvPr/>
        </p:nvGrpSpPr>
        <p:grpSpPr>
          <a:xfrm>
            <a:off x="2840770" y="1665616"/>
            <a:ext cx="386365" cy="525965"/>
            <a:chOff x="3491880" y="298986"/>
            <a:chExt cx="386365" cy="525965"/>
          </a:xfrm>
        </p:grpSpPr>
        <p:sp>
          <p:nvSpPr>
            <p:cNvPr id="105" name="Chord 104"/>
            <p:cNvSpPr/>
            <p:nvPr/>
          </p:nvSpPr>
          <p:spPr>
            <a:xfrm flipH="1">
              <a:off x="3491880" y="548680"/>
              <a:ext cx="386365" cy="276271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07" name="Group 19"/>
            <p:cNvGrpSpPr/>
            <p:nvPr/>
          </p:nvGrpSpPr>
          <p:grpSpPr>
            <a:xfrm>
              <a:off x="3494346" y="298986"/>
              <a:ext cx="372636" cy="164182"/>
              <a:chOff x="5148064" y="1988840"/>
              <a:chExt cx="427247" cy="188243"/>
            </a:xfrm>
          </p:grpSpPr>
          <p:sp>
            <p:nvSpPr>
              <p:cNvPr id="108" name="Oval 107"/>
              <p:cNvSpPr/>
              <p:nvPr/>
            </p:nvSpPr>
            <p:spPr>
              <a:xfrm>
                <a:off x="5466099" y="1988840"/>
                <a:ext cx="109212" cy="18824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9" name="Oval 108"/>
              <p:cNvSpPr/>
              <p:nvPr/>
            </p:nvSpPr>
            <p:spPr>
              <a:xfrm>
                <a:off x="5148064" y="1988840"/>
                <a:ext cx="109212" cy="18824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13" name="Group 112"/>
          <p:cNvGrpSpPr/>
          <p:nvPr/>
        </p:nvGrpSpPr>
        <p:grpSpPr>
          <a:xfrm>
            <a:off x="590161" y="2307243"/>
            <a:ext cx="389968" cy="205219"/>
            <a:chOff x="7797958" y="1180860"/>
            <a:chExt cx="435349" cy="213255"/>
          </a:xfrm>
        </p:grpSpPr>
        <p:sp>
          <p:nvSpPr>
            <p:cNvPr id="115" name="Oval 114"/>
            <p:cNvSpPr/>
            <p:nvPr/>
          </p:nvSpPr>
          <p:spPr>
            <a:xfrm>
              <a:off x="8143597" y="1180860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6" name="Oval 115"/>
            <p:cNvSpPr/>
            <p:nvPr/>
          </p:nvSpPr>
          <p:spPr>
            <a:xfrm>
              <a:off x="7797958" y="1180860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14" name="Moon 113"/>
          <p:cNvSpPr/>
          <p:nvPr/>
        </p:nvSpPr>
        <p:spPr>
          <a:xfrm rot="16200000">
            <a:off x="405498" y="2520279"/>
            <a:ext cx="801176" cy="1032028"/>
          </a:xfrm>
          <a:prstGeom prst="moon">
            <a:avLst>
              <a:gd name="adj" fmla="val 8750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7" name="Oval 116"/>
          <p:cNvSpPr/>
          <p:nvPr/>
        </p:nvSpPr>
        <p:spPr>
          <a:xfrm rot="190219">
            <a:off x="681294" y="2851531"/>
            <a:ext cx="212606" cy="21171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8" name="Oval 117"/>
          <p:cNvSpPr/>
          <p:nvPr/>
        </p:nvSpPr>
        <p:spPr>
          <a:xfrm rot="190219">
            <a:off x="2981030" y="2415277"/>
            <a:ext cx="143796" cy="14777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9" name="Oval 118"/>
          <p:cNvSpPr/>
          <p:nvPr/>
        </p:nvSpPr>
        <p:spPr>
          <a:xfrm rot="190219">
            <a:off x="5104517" y="3163915"/>
            <a:ext cx="223621" cy="2156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" name="Oval 119"/>
          <p:cNvSpPr/>
          <p:nvPr/>
        </p:nvSpPr>
        <p:spPr>
          <a:xfrm rot="190219">
            <a:off x="8085587" y="2919084"/>
            <a:ext cx="207533" cy="15927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21" name="Group 120"/>
          <p:cNvGrpSpPr/>
          <p:nvPr/>
        </p:nvGrpSpPr>
        <p:grpSpPr>
          <a:xfrm>
            <a:off x="2939219" y="2420888"/>
            <a:ext cx="2743433" cy="3571412"/>
            <a:chOff x="2939219" y="2420888"/>
            <a:chExt cx="2743433" cy="3571412"/>
          </a:xfrm>
        </p:grpSpPr>
        <p:sp>
          <p:nvSpPr>
            <p:cNvPr id="122" name="Freeform 121"/>
            <p:cNvSpPr/>
            <p:nvPr/>
          </p:nvSpPr>
          <p:spPr>
            <a:xfrm rot="6271671">
              <a:off x="3097949" y="3090571"/>
              <a:ext cx="634918" cy="95237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44525 w 777479"/>
                <a:gd name="connsiteY27" fmla="*/ 176166 h 909988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14486 w 777479"/>
                <a:gd name="connsiteY27" fmla="*/ 68283 h 90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09988">
                  <a:moveTo>
                    <a:pt x="237180" y="0"/>
                  </a:moveTo>
                  <a:cubicBezTo>
                    <a:pt x="251269" y="45641"/>
                    <a:pt x="265485" y="248008"/>
                    <a:pt x="239713" y="316660"/>
                  </a:cubicBezTo>
                  <a:cubicBezTo>
                    <a:pt x="213941" y="385312"/>
                    <a:pt x="121841" y="373016"/>
                    <a:pt x="82550" y="411910"/>
                  </a:cubicBezTo>
                  <a:cubicBezTo>
                    <a:pt x="43259" y="450804"/>
                    <a:pt x="0" y="524622"/>
                    <a:pt x="3969" y="550022"/>
                  </a:cubicBezTo>
                  <a:cubicBezTo>
                    <a:pt x="7938" y="575422"/>
                    <a:pt x="64691" y="578994"/>
                    <a:pt x="106363" y="564310"/>
                  </a:cubicBezTo>
                  <a:cubicBezTo>
                    <a:pt x="148035" y="549626"/>
                    <a:pt x="228203" y="476997"/>
                    <a:pt x="254000" y="461916"/>
                  </a:cubicBezTo>
                  <a:cubicBezTo>
                    <a:pt x="279797" y="446835"/>
                    <a:pt x="266303" y="449216"/>
                    <a:pt x="261144" y="473822"/>
                  </a:cubicBezTo>
                  <a:cubicBezTo>
                    <a:pt x="255985" y="498428"/>
                    <a:pt x="233429" y="565897"/>
                    <a:pt x="223044" y="609553"/>
                  </a:cubicBezTo>
                  <a:cubicBezTo>
                    <a:pt x="212659" y="653209"/>
                    <a:pt x="194650" y="699706"/>
                    <a:pt x="198834" y="735760"/>
                  </a:cubicBezTo>
                  <a:cubicBezTo>
                    <a:pt x="203018" y="771814"/>
                    <a:pt x="225339" y="834478"/>
                    <a:pt x="248147" y="825875"/>
                  </a:cubicBezTo>
                  <a:cubicBezTo>
                    <a:pt x="270955" y="817272"/>
                    <a:pt x="315657" y="727735"/>
                    <a:pt x="335682" y="684141"/>
                  </a:cubicBezTo>
                  <a:cubicBezTo>
                    <a:pt x="355707" y="640547"/>
                    <a:pt x="361673" y="573168"/>
                    <a:pt x="368300" y="564309"/>
                  </a:cubicBezTo>
                  <a:cubicBezTo>
                    <a:pt x="374927" y="555450"/>
                    <a:pt x="369888" y="584551"/>
                    <a:pt x="375444" y="630985"/>
                  </a:cubicBezTo>
                  <a:cubicBezTo>
                    <a:pt x="381000" y="677420"/>
                    <a:pt x="388938" y="796482"/>
                    <a:pt x="401638" y="842916"/>
                  </a:cubicBezTo>
                  <a:cubicBezTo>
                    <a:pt x="414338" y="889350"/>
                    <a:pt x="434578" y="909194"/>
                    <a:pt x="451644" y="909591"/>
                  </a:cubicBezTo>
                  <a:cubicBezTo>
                    <a:pt x="468710" y="909988"/>
                    <a:pt x="495301" y="896097"/>
                    <a:pt x="504032" y="845297"/>
                  </a:cubicBezTo>
                  <a:cubicBezTo>
                    <a:pt x="512763" y="794497"/>
                    <a:pt x="500063" y="625824"/>
                    <a:pt x="504032" y="604790"/>
                  </a:cubicBezTo>
                  <a:cubicBezTo>
                    <a:pt x="508001" y="583756"/>
                    <a:pt x="516335" y="683769"/>
                    <a:pt x="527844" y="719091"/>
                  </a:cubicBezTo>
                  <a:cubicBezTo>
                    <a:pt x="539353" y="754413"/>
                    <a:pt x="556816" y="796878"/>
                    <a:pt x="573088" y="816722"/>
                  </a:cubicBezTo>
                  <a:cubicBezTo>
                    <a:pt x="589360" y="836566"/>
                    <a:pt x="610654" y="844073"/>
                    <a:pt x="625475" y="838153"/>
                  </a:cubicBezTo>
                  <a:cubicBezTo>
                    <a:pt x="640296" y="832233"/>
                    <a:pt x="658838" y="810968"/>
                    <a:pt x="662013" y="781202"/>
                  </a:cubicBezTo>
                  <a:cubicBezTo>
                    <a:pt x="665188" y="751436"/>
                    <a:pt x="649424" y="692534"/>
                    <a:pt x="644525" y="659560"/>
                  </a:cubicBezTo>
                  <a:cubicBezTo>
                    <a:pt x="639626" y="626586"/>
                    <a:pt x="620316" y="571057"/>
                    <a:pt x="632619" y="583360"/>
                  </a:cubicBezTo>
                  <a:cubicBezTo>
                    <a:pt x="644922" y="595663"/>
                    <a:pt x="695325" y="711947"/>
                    <a:pt x="718344" y="733378"/>
                  </a:cubicBezTo>
                  <a:cubicBezTo>
                    <a:pt x="741363" y="754809"/>
                    <a:pt x="763985" y="738935"/>
                    <a:pt x="770732" y="711947"/>
                  </a:cubicBezTo>
                  <a:cubicBezTo>
                    <a:pt x="777479" y="684960"/>
                    <a:pt x="775891" y="623444"/>
                    <a:pt x="758825" y="571453"/>
                  </a:cubicBezTo>
                  <a:cubicBezTo>
                    <a:pt x="741759" y="519462"/>
                    <a:pt x="692395" y="483865"/>
                    <a:pt x="668338" y="400003"/>
                  </a:cubicBezTo>
                  <a:cubicBezTo>
                    <a:pt x="644281" y="316141"/>
                    <a:pt x="616867" y="147261"/>
                    <a:pt x="614486" y="68283"/>
                  </a:cubicBezTo>
                </a:path>
              </a:pathLst>
            </a:custGeom>
            <a:solidFill>
              <a:srgbClr val="CCFF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3" name="Freeform 122"/>
            <p:cNvSpPr/>
            <p:nvPr/>
          </p:nvSpPr>
          <p:spPr>
            <a:xfrm flipH="1">
              <a:off x="5206463" y="3770089"/>
              <a:ext cx="476189" cy="1119628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FF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24" name="Group 21"/>
            <p:cNvGrpSpPr/>
            <p:nvPr/>
          </p:nvGrpSpPr>
          <p:grpSpPr>
            <a:xfrm>
              <a:off x="3777897" y="5198654"/>
              <a:ext cx="1507930" cy="793646"/>
              <a:chOff x="1619672" y="4221089"/>
              <a:chExt cx="1512168" cy="864095"/>
            </a:xfrm>
            <a:solidFill>
              <a:srgbClr val="CCFF33"/>
            </a:solidFill>
          </p:grpSpPr>
          <p:sp>
            <p:nvSpPr>
              <p:cNvPr id="135" name="Freeform 12"/>
              <p:cNvSpPr/>
              <p:nvPr/>
            </p:nvSpPr>
            <p:spPr>
              <a:xfrm>
                <a:off x="1619672" y="4246822"/>
                <a:ext cx="669997" cy="838362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6" name="Freeform 135"/>
              <p:cNvSpPr/>
              <p:nvPr/>
            </p:nvSpPr>
            <p:spPr>
              <a:xfrm flipH="1">
                <a:off x="2483766" y="4221089"/>
                <a:ext cx="648074" cy="864095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25" name="Oval 10"/>
            <p:cNvSpPr/>
            <p:nvPr/>
          </p:nvSpPr>
          <p:spPr>
            <a:xfrm>
              <a:off x="3698533" y="2976441"/>
              <a:ext cx="1666660" cy="2460307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26" name="Group 26"/>
            <p:cNvGrpSpPr/>
            <p:nvPr/>
          </p:nvGrpSpPr>
          <p:grpSpPr>
            <a:xfrm>
              <a:off x="3414667" y="2420888"/>
              <a:ext cx="2222213" cy="1111106"/>
              <a:chOff x="4170432" y="1772816"/>
              <a:chExt cx="2016224" cy="1008112"/>
            </a:xfrm>
          </p:grpSpPr>
          <p:sp>
            <p:nvSpPr>
              <p:cNvPr id="132" name="Chord 131"/>
              <p:cNvSpPr/>
              <p:nvPr/>
            </p:nvSpPr>
            <p:spPr>
              <a:xfrm>
                <a:off x="4788024" y="1772816"/>
                <a:ext cx="792088" cy="1008112"/>
              </a:xfrm>
              <a:prstGeom prst="chord">
                <a:avLst>
                  <a:gd name="adj1" fmla="val 10214937"/>
                  <a:gd name="adj2" fmla="val 583375"/>
                </a:avLst>
              </a:prstGeom>
              <a:solidFill>
                <a:srgbClr val="FF33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3" name="Rounded Rectangle 132"/>
              <p:cNvSpPr/>
              <p:nvPr/>
            </p:nvSpPr>
            <p:spPr>
              <a:xfrm>
                <a:off x="4788024" y="2220104"/>
                <a:ext cx="792088" cy="144016"/>
              </a:xfrm>
              <a:prstGeom prst="roundRect">
                <a:avLst/>
              </a:prstGeom>
              <a:solidFill>
                <a:srgbClr val="00CC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4" name="Block Arc 133"/>
              <p:cNvSpPr/>
              <p:nvPr/>
            </p:nvSpPr>
            <p:spPr>
              <a:xfrm flipV="1">
                <a:off x="4170432" y="1882924"/>
                <a:ext cx="2016224" cy="576064"/>
              </a:xfrm>
              <a:prstGeom prst="blockArc">
                <a:avLst>
                  <a:gd name="adj1" fmla="val 10800000"/>
                  <a:gd name="adj2" fmla="val 21571208"/>
                  <a:gd name="adj3" fmla="val 17058"/>
                </a:avLst>
              </a:prstGeom>
              <a:solidFill>
                <a:srgbClr val="0033CC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27" name="Group 138"/>
            <p:cNvGrpSpPr/>
            <p:nvPr/>
          </p:nvGrpSpPr>
          <p:grpSpPr>
            <a:xfrm>
              <a:off x="3131840" y="2492896"/>
              <a:ext cx="406748" cy="1336458"/>
              <a:chOff x="1115616" y="3429000"/>
              <a:chExt cx="504056" cy="1656184"/>
            </a:xfrm>
          </p:grpSpPr>
          <p:sp>
            <p:nvSpPr>
              <p:cNvPr id="128" name="Isosceles Triangle 127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9" name="Chord 128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0" name="Chord 129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9900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1" name="Rectangle 130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37" name="Group 136"/>
          <p:cNvGrpSpPr/>
          <p:nvPr/>
        </p:nvGrpSpPr>
        <p:grpSpPr>
          <a:xfrm>
            <a:off x="196277" y="2708275"/>
            <a:ext cx="2803481" cy="3165560"/>
            <a:chOff x="196277" y="2708275"/>
            <a:chExt cx="2803481" cy="3165560"/>
          </a:xfrm>
        </p:grpSpPr>
        <p:sp>
          <p:nvSpPr>
            <p:cNvPr id="138" name="Freeform 137"/>
            <p:cNvSpPr/>
            <p:nvPr/>
          </p:nvSpPr>
          <p:spPr>
            <a:xfrm rot="5589476">
              <a:off x="322899" y="3830367"/>
              <a:ext cx="633112" cy="88635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44525 w 777479"/>
                <a:gd name="connsiteY27" fmla="*/ 176166 h 909988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14486 w 777479"/>
                <a:gd name="connsiteY27" fmla="*/ 68283 h 90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09988">
                  <a:moveTo>
                    <a:pt x="237180" y="0"/>
                  </a:moveTo>
                  <a:cubicBezTo>
                    <a:pt x="251269" y="45641"/>
                    <a:pt x="265485" y="248008"/>
                    <a:pt x="239713" y="316660"/>
                  </a:cubicBezTo>
                  <a:cubicBezTo>
                    <a:pt x="213941" y="385312"/>
                    <a:pt x="121841" y="373016"/>
                    <a:pt x="82550" y="411910"/>
                  </a:cubicBezTo>
                  <a:cubicBezTo>
                    <a:pt x="43259" y="450804"/>
                    <a:pt x="0" y="524622"/>
                    <a:pt x="3969" y="550022"/>
                  </a:cubicBezTo>
                  <a:cubicBezTo>
                    <a:pt x="7938" y="575422"/>
                    <a:pt x="64691" y="578994"/>
                    <a:pt x="106363" y="564310"/>
                  </a:cubicBezTo>
                  <a:cubicBezTo>
                    <a:pt x="148035" y="549626"/>
                    <a:pt x="228203" y="476997"/>
                    <a:pt x="254000" y="461916"/>
                  </a:cubicBezTo>
                  <a:cubicBezTo>
                    <a:pt x="279797" y="446835"/>
                    <a:pt x="266303" y="449216"/>
                    <a:pt x="261144" y="473822"/>
                  </a:cubicBezTo>
                  <a:cubicBezTo>
                    <a:pt x="255985" y="498428"/>
                    <a:pt x="233429" y="565897"/>
                    <a:pt x="223044" y="609553"/>
                  </a:cubicBezTo>
                  <a:cubicBezTo>
                    <a:pt x="212659" y="653209"/>
                    <a:pt x="194650" y="699706"/>
                    <a:pt x="198834" y="735760"/>
                  </a:cubicBezTo>
                  <a:cubicBezTo>
                    <a:pt x="203018" y="771814"/>
                    <a:pt x="225339" y="834478"/>
                    <a:pt x="248147" y="825875"/>
                  </a:cubicBezTo>
                  <a:cubicBezTo>
                    <a:pt x="270955" y="817272"/>
                    <a:pt x="315657" y="727735"/>
                    <a:pt x="335682" y="684141"/>
                  </a:cubicBezTo>
                  <a:cubicBezTo>
                    <a:pt x="355707" y="640547"/>
                    <a:pt x="361673" y="573168"/>
                    <a:pt x="368300" y="564309"/>
                  </a:cubicBezTo>
                  <a:cubicBezTo>
                    <a:pt x="374927" y="555450"/>
                    <a:pt x="369888" y="584551"/>
                    <a:pt x="375444" y="630985"/>
                  </a:cubicBezTo>
                  <a:cubicBezTo>
                    <a:pt x="381000" y="677420"/>
                    <a:pt x="388938" y="796482"/>
                    <a:pt x="401638" y="842916"/>
                  </a:cubicBezTo>
                  <a:cubicBezTo>
                    <a:pt x="414338" y="889350"/>
                    <a:pt x="434578" y="909194"/>
                    <a:pt x="451644" y="909591"/>
                  </a:cubicBezTo>
                  <a:cubicBezTo>
                    <a:pt x="468710" y="909988"/>
                    <a:pt x="495301" y="896097"/>
                    <a:pt x="504032" y="845297"/>
                  </a:cubicBezTo>
                  <a:cubicBezTo>
                    <a:pt x="512763" y="794497"/>
                    <a:pt x="500063" y="625824"/>
                    <a:pt x="504032" y="604790"/>
                  </a:cubicBezTo>
                  <a:cubicBezTo>
                    <a:pt x="508001" y="583756"/>
                    <a:pt x="516335" y="683769"/>
                    <a:pt x="527844" y="719091"/>
                  </a:cubicBezTo>
                  <a:cubicBezTo>
                    <a:pt x="539353" y="754413"/>
                    <a:pt x="556816" y="796878"/>
                    <a:pt x="573088" y="816722"/>
                  </a:cubicBezTo>
                  <a:cubicBezTo>
                    <a:pt x="589360" y="836566"/>
                    <a:pt x="610654" y="844073"/>
                    <a:pt x="625475" y="838153"/>
                  </a:cubicBezTo>
                  <a:cubicBezTo>
                    <a:pt x="640296" y="832233"/>
                    <a:pt x="658838" y="810968"/>
                    <a:pt x="662013" y="781202"/>
                  </a:cubicBezTo>
                  <a:cubicBezTo>
                    <a:pt x="665188" y="751436"/>
                    <a:pt x="649424" y="692534"/>
                    <a:pt x="644525" y="659560"/>
                  </a:cubicBezTo>
                  <a:cubicBezTo>
                    <a:pt x="639626" y="626586"/>
                    <a:pt x="620316" y="571057"/>
                    <a:pt x="632619" y="583360"/>
                  </a:cubicBezTo>
                  <a:cubicBezTo>
                    <a:pt x="644922" y="595663"/>
                    <a:pt x="695325" y="711947"/>
                    <a:pt x="718344" y="733378"/>
                  </a:cubicBezTo>
                  <a:cubicBezTo>
                    <a:pt x="741363" y="754809"/>
                    <a:pt x="763985" y="738935"/>
                    <a:pt x="770732" y="711947"/>
                  </a:cubicBezTo>
                  <a:cubicBezTo>
                    <a:pt x="777479" y="684960"/>
                    <a:pt x="775891" y="623444"/>
                    <a:pt x="758825" y="571453"/>
                  </a:cubicBezTo>
                  <a:cubicBezTo>
                    <a:pt x="741759" y="519462"/>
                    <a:pt x="692395" y="483865"/>
                    <a:pt x="668338" y="400003"/>
                  </a:cubicBezTo>
                  <a:cubicBezTo>
                    <a:pt x="644281" y="316141"/>
                    <a:pt x="616867" y="147261"/>
                    <a:pt x="614486" y="68283"/>
                  </a:cubicBezTo>
                </a:path>
              </a:pathLst>
            </a:custGeom>
            <a:solidFill>
              <a:srgbClr val="00CC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9" name="Freeform 138"/>
            <p:cNvSpPr/>
            <p:nvPr/>
          </p:nvSpPr>
          <p:spPr>
            <a:xfrm flipH="1">
              <a:off x="2508510" y="3847876"/>
              <a:ext cx="491248" cy="1019777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CC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40" name="Group 21"/>
            <p:cNvGrpSpPr/>
            <p:nvPr/>
          </p:nvGrpSpPr>
          <p:grpSpPr>
            <a:xfrm>
              <a:off x="1100422" y="5114102"/>
              <a:ext cx="1392846" cy="759733"/>
              <a:chOff x="1619672" y="4221089"/>
              <a:chExt cx="1584176" cy="864095"/>
            </a:xfrm>
          </p:grpSpPr>
          <p:sp>
            <p:nvSpPr>
              <p:cNvPr id="150" name="Freeform 12"/>
              <p:cNvSpPr/>
              <p:nvPr/>
            </p:nvSpPr>
            <p:spPr>
              <a:xfrm>
                <a:off x="1619672" y="4246822"/>
                <a:ext cx="669997" cy="838362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00CC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1" name="Freeform 13"/>
              <p:cNvSpPr/>
              <p:nvPr/>
            </p:nvSpPr>
            <p:spPr>
              <a:xfrm flipH="1">
                <a:off x="2555774" y="4221089"/>
                <a:ext cx="648074" cy="864095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00CC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41" name="Oval 10"/>
            <p:cNvSpPr/>
            <p:nvPr/>
          </p:nvSpPr>
          <p:spPr>
            <a:xfrm>
              <a:off x="910489" y="3278076"/>
              <a:ext cx="1772713" cy="2006496"/>
            </a:xfrm>
            <a:prstGeom prst="ellipse">
              <a:avLst/>
            </a:prstGeom>
            <a:solidFill>
              <a:srgbClr val="00CC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42" name="Group 20"/>
            <p:cNvGrpSpPr/>
            <p:nvPr/>
          </p:nvGrpSpPr>
          <p:grpSpPr>
            <a:xfrm>
              <a:off x="1290356" y="2708275"/>
              <a:ext cx="1012979" cy="886357"/>
              <a:chOff x="6156176" y="2132856"/>
              <a:chExt cx="1152128" cy="1008112"/>
            </a:xfrm>
          </p:grpSpPr>
          <p:sp>
            <p:nvSpPr>
              <p:cNvPr id="148" name="Chord 147"/>
              <p:cNvSpPr/>
              <p:nvPr/>
            </p:nvSpPr>
            <p:spPr>
              <a:xfrm>
                <a:off x="6300192" y="2132856"/>
                <a:ext cx="864096" cy="1008112"/>
              </a:xfrm>
              <a:prstGeom prst="chord">
                <a:avLst>
                  <a:gd name="adj1" fmla="val 8868550"/>
                  <a:gd name="adj2" fmla="val 1928325"/>
                </a:avLst>
              </a:prstGeom>
              <a:solidFill>
                <a:srgbClr val="FF99CC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9" name="Freeform 148"/>
              <p:cNvSpPr/>
              <p:nvPr/>
            </p:nvSpPr>
            <p:spPr>
              <a:xfrm>
                <a:off x="6156176" y="2708920"/>
                <a:ext cx="1152128" cy="202691"/>
              </a:xfrm>
              <a:custGeom>
                <a:avLst/>
                <a:gdLst>
                  <a:gd name="connsiteX0" fmla="*/ 0 w 1133475"/>
                  <a:gd name="connsiteY0" fmla="*/ 0 h 109537"/>
                  <a:gd name="connsiteX1" fmla="*/ 195263 w 1133475"/>
                  <a:gd name="connsiteY1" fmla="*/ 92869 h 109537"/>
                  <a:gd name="connsiteX2" fmla="*/ 964406 w 1133475"/>
                  <a:gd name="connsiteY2" fmla="*/ 97631 h 109537"/>
                  <a:gd name="connsiteX3" fmla="*/ 1133475 w 1133475"/>
                  <a:gd name="connsiteY3" fmla="*/ 21431 h 109537"/>
                  <a:gd name="connsiteX0" fmla="*/ 0 w 1133475"/>
                  <a:gd name="connsiteY0" fmla="*/ 7874 h 122296"/>
                  <a:gd name="connsiteX1" fmla="*/ 195263 w 1133475"/>
                  <a:gd name="connsiteY1" fmla="*/ 100743 h 122296"/>
                  <a:gd name="connsiteX2" fmla="*/ 964406 w 1133475"/>
                  <a:gd name="connsiteY2" fmla="*/ 105505 h 122296"/>
                  <a:gd name="connsiteX3" fmla="*/ 1133475 w 1133475"/>
                  <a:gd name="connsiteY3" fmla="*/ 0 h 122296"/>
                  <a:gd name="connsiteX0" fmla="*/ 0 w 1133475"/>
                  <a:gd name="connsiteY0" fmla="*/ 0 h 122296"/>
                  <a:gd name="connsiteX1" fmla="*/ 195263 w 1133475"/>
                  <a:gd name="connsiteY1" fmla="*/ 100743 h 122296"/>
                  <a:gd name="connsiteX2" fmla="*/ 964406 w 1133475"/>
                  <a:gd name="connsiteY2" fmla="*/ 105505 h 122296"/>
                  <a:gd name="connsiteX3" fmla="*/ 1133475 w 1133475"/>
                  <a:gd name="connsiteY3" fmla="*/ 0 h 122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5" h="122296">
                    <a:moveTo>
                      <a:pt x="0" y="0"/>
                    </a:moveTo>
                    <a:cubicBezTo>
                      <a:pt x="17264" y="38298"/>
                      <a:pt x="34529" y="83159"/>
                      <a:pt x="195263" y="100743"/>
                    </a:cubicBezTo>
                    <a:cubicBezTo>
                      <a:pt x="355997" y="118327"/>
                      <a:pt x="808037" y="122296"/>
                      <a:pt x="964406" y="105505"/>
                    </a:cubicBezTo>
                    <a:cubicBezTo>
                      <a:pt x="1120775" y="88714"/>
                      <a:pt x="1127125" y="32147"/>
                      <a:pt x="1133475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43" name="Group 138"/>
            <p:cNvGrpSpPr/>
            <p:nvPr/>
          </p:nvGrpSpPr>
          <p:grpSpPr>
            <a:xfrm>
              <a:off x="348828" y="3244670"/>
              <a:ext cx="406748" cy="1336458"/>
              <a:chOff x="1115616" y="3429000"/>
              <a:chExt cx="504056" cy="1656184"/>
            </a:xfrm>
          </p:grpSpPr>
          <p:sp>
            <p:nvSpPr>
              <p:cNvPr id="144" name="Isosceles Triangle 143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5" name="Chord 144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6" name="Chord 145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9900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7" name="Rectangle 146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52" name="Group 151"/>
          <p:cNvGrpSpPr/>
          <p:nvPr/>
        </p:nvGrpSpPr>
        <p:grpSpPr>
          <a:xfrm>
            <a:off x="7685378" y="2574430"/>
            <a:ext cx="1745974" cy="1432118"/>
            <a:chOff x="7685378" y="2574430"/>
            <a:chExt cx="1745974" cy="1432118"/>
          </a:xfrm>
        </p:grpSpPr>
        <p:sp>
          <p:nvSpPr>
            <p:cNvPr id="153" name="Freeform 152"/>
            <p:cNvSpPr/>
            <p:nvPr/>
          </p:nvSpPr>
          <p:spPr>
            <a:xfrm rot="14581441" flipH="1">
              <a:off x="7842958" y="3233062"/>
              <a:ext cx="615906" cy="93106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10390 w 777479"/>
                <a:gd name="connsiteY0" fmla="*/ 0 h 863146"/>
                <a:gd name="connsiteX1" fmla="*/ 239713 w 777479"/>
                <a:gd name="connsiteY1" fmla="*/ 269818 h 863146"/>
                <a:gd name="connsiteX2" fmla="*/ 82550 w 777479"/>
                <a:gd name="connsiteY2" fmla="*/ 365068 h 863146"/>
                <a:gd name="connsiteX3" fmla="*/ 3969 w 777479"/>
                <a:gd name="connsiteY3" fmla="*/ 503180 h 863146"/>
                <a:gd name="connsiteX4" fmla="*/ 106363 w 777479"/>
                <a:gd name="connsiteY4" fmla="*/ 517468 h 863146"/>
                <a:gd name="connsiteX5" fmla="*/ 254000 w 777479"/>
                <a:gd name="connsiteY5" fmla="*/ 415074 h 863146"/>
                <a:gd name="connsiteX6" fmla="*/ 261144 w 777479"/>
                <a:gd name="connsiteY6" fmla="*/ 426980 h 863146"/>
                <a:gd name="connsiteX7" fmla="*/ 223044 w 777479"/>
                <a:gd name="connsiteY7" fmla="*/ 562711 h 863146"/>
                <a:gd name="connsiteX8" fmla="*/ 198834 w 777479"/>
                <a:gd name="connsiteY8" fmla="*/ 688918 h 863146"/>
                <a:gd name="connsiteX9" fmla="*/ 248147 w 777479"/>
                <a:gd name="connsiteY9" fmla="*/ 779033 h 863146"/>
                <a:gd name="connsiteX10" fmla="*/ 335682 w 777479"/>
                <a:gd name="connsiteY10" fmla="*/ 637299 h 863146"/>
                <a:gd name="connsiteX11" fmla="*/ 368300 w 777479"/>
                <a:gd name="connsiteY11" fmla="*/ 517467 h 863146"/>
                <a:gd name="connsiteX12" fmla="*/ 375444 w 777479"/>
                <a:gd name="connsiteY12" fmla="*/ 584143 h 863146"/>
                <a:gd name="connsiteX13" fmla="*/ 401638 w 777479"/>
                <a:gd name="connsiteY13" fmla="*/ 796074 h 863146"/>
                <a:gd name="connsiteX14" fmla="*/ 451644 w 777479"/>
                <a:gd name="connsiteY14" fmla="*/ 862749 h 863146"/>
                <a:gd name="connsiteX15" fmla="*/ 504032 w 777479"/>
                <a:gd name="connsiteY15" fmla="*/ 798455 h 863146"/>
                <a:gd name="connsiteX16" fmla="*/ 504032 w 777479"/>
                <a:gd name="connsiteY16" fmla="*/ 557948 h 863146"/>
                <a:gd name="connsiteX17" fmla="*/ 527844 w 777479"/>
                <a:gd name="connsiteY17" fmla="*/ 672249 h 863146"/>
                <a:gd name="connsiteX18" fmla="*/ 573088 w 777479"/>
                <a:gd name="connsiteY18" fmla="*/ 769880 h 863146"/>
                <a:gd name="connsiteX19" fmla="*/ 625475 w 777479"/>
                <a:gd name="connsiteY19" fmla="*/ 791311 h 863146"/>
                <a:gd name="connsiteX20" fmla="*/ 662013 w 777479"/>
                <a:gd name="connsiteY20" fmla="*/ 734360 h 863146"/>
                <a:gd name="connsiteX21" fmla="*/ 644525 w 777479"/>
                <a:gd name="connsiteY21" fmla="*/ 612718 h 863146"/>
                <a:gd name="connsiteX22" fmla="*/ 632619 w 777479"/>
                <a:gd name="connsiteY22" fmla="*/ 536518 h 863146"/>
                <a:gd name="connsiteX23" fmla="*/ 718344 w 777479"/>
                <a:gd name="connsiteY23" fmla="*/ 686536 h 863146"/>
                <a:gd name="connsiteX24" fmla="*/ 770732 w 777479"/>
                <a:gd name="connsiteY24" fmla="*/ 665105 h 863146"/>
                <a:gd name="connsiteX25" fmla="*/ 758825 w 777479"/>
                <a:gd name="connsiteY25" fmla="*/ 524611 h 863146"/>
                <a:gd name="connsiteX26" fmla="*/ 668338 w 777479"/>
                <a:gd name="connsiteY26" fmla="*/ 353161 h 863146"/>
                <a:gd name="connsiteX27" fmla="*/ 644525 w 777479"/>
                <a:gd name="connsiteY27" fmla="*/ 129324 h 863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863146">
                  <a:moveTo>
                    <a:pt x="210390" y="0"/>
                  </a:moveTo>
                  <a:cubicBezTo>
                    <a:pt x="224479" y="45641"/>
                    <a:pt x="261020" y="208973"/>
                    <a:pt x="239713" y="269818"/>
                  </a:cubicBezTo>
                  <a:cubicBezTo>
                    <a:pt x="218406" y="330663"/>
                    <a:pt x="121841" y="326174"/>
                    <a:pt x="82550" y="365068"/>
                  </a:cubicBezTo>
                  <a:cubicBezTo>
                    <a:pt x="43259" y="403962"/>
                    <a:pt x="0" y="477780"/>
                    <a:pt x="3969" y="503180"/>
                  </a:cubicBezTo>
                  <a:cubicBezTo>
                    <a:pt x="7938" y="528580"/>
                    <a:pt x="64691" y="532152"/>
                    <a:pt x="106363" y="517468"/>
                  </a:cubicBezTo>
                  <a:cubicBezTo>
                    <a:pt x="148035" y="502784"/>
                    <a:pt x="228203" y="430155"/>
                    <a:pt x="254000" y="415074"/>
                  </a:cubicBezTo>
                  <a:cubicBezTo>
                    <a:pt x="279797" y="399993"/>
                    <a:pt x="266303" y="402374"/>
                    <a:pt x="261144" y="426980"/>
                  </a:cubicBezTo>
                  <a:cubicBezTo>
                    <a:pt x="255985" y="451586"/>
                    <a:pt x="233429" y="519055"/>
                    <a:pt x="223044" y="562711"/>
                  </a:cubicBezTo>
                  <a:cubicBezTo>
                    <a:pt x="212659" y="606367"/>
                    <a:pt x="194650" y="652864"/>
                    <a:pt x="198834" y="688918"/>
                  </a:cubicBezTo>
                  <a:cubicBezTo>
                    <a:pt x="203018" y="724972"/>
                    <a:pt x="225339" y="787636"/>
                    <a:pt x="248147" y="779033"/>
                  </a:cubicBezTo>
                  <a:cubicBezTo>
                    <a:pt x="270955" y="770430"/>
                    <a:pt x="315657" y="680893"/>
                    <a:pt x="335682" y="637299"/>
                  </a:cubicBezTo>
                  <a:cubicBezTo>
                    <a:pt x="355707" y="593705"/>
                    <a:pt x="361673" y="526326"/>
                    <a:pt x="368300" y="517467"/>
                  </a:cubicBezTo>
                  <a:cubicBezTo>
                    <a:pt x="374927" y="508608"/>
                    <a:pt x="369888" y="537709"/>
                    <a:pt x="375444" y="584143"/>
                  </a:cubicBezTo>
                  <a:cubicBezTo>
                    <a:pt x="381000" y="630578"/>
                    <a:pt x="388938" y="749640"/>
                    <a:pt x="401638" y="796074"/>
                  </a:cubicBezTo>
                  <a:cubicBezTo>
                    <a:pt x="414338" y="842508"/>
                    <a:pt x="434578" y="862352"/>
                    <a:pt x="451644" y="862749"/>
                  </a:cubicBezTo>
                  <a:cubicBezTo>
                    <a:pt x="468710" y="863146"/>
                    <a:pt x="495301" y="849255"/>
                    <a:pt x="504032" y="798455"/>
                  </a:cubicBezTo>
                  <a:cubicBezTo>
                    <a:pt x="512763" y="747655"/>
                    <a:pt x="500063" y="578982"/>
                    <a:pt x="504032" y="557948"/>
                  </a:cubicBezTo>
                  <a:cubicBezTo>
                    <a:pt x="508001" y="536914"/>
                    <a:pt x="516335" y="636927"/>
                    <a:pt x="527844" y="672249"/>
                  </a:cubicBezTo>
                  <a:cubicBezTo>
                    <a:pt x="539353" y="707571"/>
                    <a:pt x="556816" y="750036"/>
                    <a:pt x="573088" y="769880"/>
                  </a:cubicBezTo>
                  <a:cubicBezTo>
                    <a:pt x="589360" y="789724"/>
                    <a:pt x="610654" y="797231"/>
                    <a:pt x="625475" y="791311"/>
                  </a:cubicBezTo>
                  <a:cubicBezTo>
                    <a:pt x="640296" y="785391"/>
                    <a:pt x="658838" y="764126"/>
                    <a:pt x="662013" y="734360"/>
                  </a:cubicBezTo>
                  <a:cubicBezTo>
                    <a:pt x="665188" y="704594"/>
                    <a:pt x="649424" y="645692"/>
                    <a:pt x="644525" y="612718"/>
                  </a:cubicBezTo>
                  <a:cubicBezTo>
                    <a:pt x="639626" y="579744"/>
                    <a:pt x="620316" y="524215"/>
                    <a:pt x="632619" y="536518"/>
                  </a:cubicBezTo>
                  <a:cubicBezTo>
                    <a:pt x="644922" y="548821"/>
                    <a:pt x="695325" y="665105"/>
                    <a:pt x="718344" y="686536"/>
                  </a:cubicBezTo>
                  <a:cubicBezTo>
                    <a:pt x="741363" y="707967"/>
                    <a:pt x="763985" y="692093"/>
                    <a:pt x="770732" y="665105"/>
                  </a:cubicBezTo>
                  <a:cubicBezTo>
                    <a:pt x="777479" y="638118"/>
                    <a:pt x="775891" y="576602"/>
                    <a:pt x="758825" y="524611"/>
                  </a:cubicBezTo>
                  <a:cubicBezTo>
                    <a:pt x="741759" y="472620"/>
                    <a:pt x="687388" y="419042"/>
                    <a:pt x="668338" y="353161"/>
                  </a:cubicBezTo>
                  <a:cubicBezTo>
                    <a:pt x="649288" y="287280"/>
                    <a:pt x="646906" y="208302"/>
                    <a:pt x="644525" y="129324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54" name="Group 42"/>
            <p:cNvGrpSpPr/>
            <p:nvPr/>
          </p:nvGrpSpPr>
          <p:grpSpPr>
            <a:xfrm rot="13752226">
              <a:off x="8116327" y="2512602"/>
              <a:ext cx="1253197" cy="1376853"/>
              <a:chOff x="6588224" y="4077072"/>
              <a:chExt cx="1440160" cy="1440160"/>
            </a:xfrm>
          </p:grpSpPr>
          <p:sp>
            <p:nvSpPr>
              <p:cNvPr id="155" name="Block Arc 154"/>
              <p:cNvSpPr/>
              <p:nvPr/>
            </p:nvSpPr>
            <p:spPr>
              <a:xfrm>
                <a:off x="6588224" y="4077072"/>
                <a:ext cx="1440160" cy="1440160"/>
              </a:xfrm>
              <a:prstGeom prst="blockArc">
                <a:avLst>
                  <a:gd name="adj1" fmla="val 15060776"/>
                  <a:gd name="adj2" fmla="val 3445876"/>
                  <a:gd name="adj3" fmla="val 7339"/>
                </a:avLst>
              </a:prstGeom>
              <a:solidFill>
                <a:srgbClr val="80808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  <p:sp>
            <p:nvSpPr>
              <p:cNvPr id="156" name="Rectangle 155"/>
              <p:cNvSpPr/>
              <p:nvPr/>
            </p:nvSpPr>
            <p:spPr>
              <a:xfrm>
                <a:off x="6804248" y="5322347"/>
                <a:ext cx="1224136" cy="144016"/>
              </a:xfrm>
              <a:prstGeom prst="rect">
                <a:avLst/>
              </a:prstGeom>
              <a:solidFill>
                <a:srgbClr val="5F5F5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57" name="Group 156"/>
          <p:cNvGrpSpPr/>
          <p:nvPr/>
        </p:nvGrpSpPr>
        <p:grpSpPr>
          <a:xfrm>
            <a:off x="1288073" y="3594632"/>
            <a:ext cx="1015261" cy="1329534"/>
            <a:chOff x="1288073" y="3594632"/>
            <a:chExt cx="1015261" cy="1329534"/>
          </a:xfrm>
        </p:grpSpPr>
        <p:grpSp>
          <p:nvGrpSpPr>
            <p:cNvPr id="158" name="Group 7"/>
            <p:cNvGrpSpPr/>
            <p:nvPr/>
          </p:nvGrpSpPr>
          <p:grpSpPr>
            <a:xfrm>
              <a:off x="1543601" y="3594632"/>
              <a:ext cx="506489" cy="253245"/>
              <a:chOff x="6739030" y="3610677"/>
              <a:chExt cx="451036" cy="248044"/>
            </a:xfrm>
          </p:grpSpPr>
          <p:sp>
            <p:nvSpPr>
              <p:cNvPr id="161" name="Oval 8"/>
              <p:cNvSpPr/>
              <p:nvPr/>
            </p:nvSpPr>
            <p:spPr>
              <a:xfrm rot="190219">
                <a:off x="7099070" y="3610677"/>
                <a:ext cx="90996" cy="24804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2" name="Oval 161"/>
              <p:cNvSpPr/>
              <p:nvPr/>
            </p:nvSpPr>
            <p:spPr>
              <a:xfrm rot="190219">
                <a:off x="6739030" y="3610677"/>
                <a:ext cx="90996" cy="24804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59" name="Chord 158"/>
            <p:cNvSpPr/>
            <p:nvPr/>
          </p:nvSpPr>
          <p:spPr>
            <a:xfrm>
              <a:off x="1543601" y="3847876"/>
              <a:ext cx="506489" cy="443179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0" name="Arc 159"/>
            <p:cNvSpPr/>
            <p:nvPr/>
          </p:nvSpPr>
          <p:spPr>
            <a:xfrm rot="10800000">
              <a:off x="1288073" y="3916615"/>
              <a:ext cx="1015261" cy="1007551"/>
            </a:xfrm>
            <a:prstGeom prst="arc">
              <a:avLst>
                <a:gd name="adj1" fmla="val 11045684"/>
                <a:gd name="adj2" fmla="val 21237176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163" name="Group 162"/>
          <p:cNvGrpSpPr/>
          <p:nvPr/>
        </p:nvGrpSpPr>
        <p:grpSpPr>
          <a:xfrm>
            <a:off x="4053365" y="3373265"/>
            <a:ext cx="952376" cy="1204465"/>
            <a:chOff x="4053365" y="3373265"/>
            <a:chExt cx="952376" cy="1204465"/>
          </a:xfrm>
        </p:grpSpPr>
        <p:sp>
          <p:nvSpPr>
            <p:cNvPr id="164" name="Chord 163"/>
            <p:cNvSpPr/>
            <p:nvPr/>
          </p:nvSpPr>
          <p:spPr>
            <a:xfrm>
              <a:off x="4254086" y="3611359"/>
              <a:ext cx="555553" cy="476188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65" name="Group 7"/>
            <p:cNvGrpSpPr/>
            <p:nvPr/>
          </p:nvGrpSpPr>
          <p:grpSpPr>
            <a:xfrm>
              <a:off x="4254086" y="3373265"/>
              <a:ext cx="555553" cy="158729"/>
              <a:chOff x="6739030" y="3610677"/>
              <a:chExt cx="451036" cy="248044"/>
            </a:xfrm>
          </p:grpSpPr>
          <p:sp>
            <p:nvSpPr>
              <p:cNvPr id="167" name="Oval 8"/>
              <p:cNvSpPr/>
              <p:nvPr/>
            </p:nvSpPr>
            <p:spPr>
              <a:xfrm rot="190219">
                <a:off x="7099070" y="3610677"/>
                <a:ext cx="90996" cy="24804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8" name="Oval 167"/>
              <p:cNvSpPr/>
              <p:nvPr/>
            </p:nvSpPr>
            <p:spPr>
              <a:xfrm rot="190219">
                <a:off x="6739030" y="3610677"/>
                <a:ext cx="90996" cy="24804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66" name="Arc 165"/>
            <p:cNvSpPr/>
            <p:nvPr/>
          </p:nvSpPr>
          <p:spPr>
            <a:xfrm rot="10800000">
              <a:off x="4053365" y="3704720"/>
              <a:ext cx="952376" cy="873010"/>
            </a:xfrm>
            <a:prstGeom prst="arc">
              <a:avLst>
                <a:gd name="adj1" fmla="val 11045684"/>
                <a:gd name="adj2" fmla="val 21237176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169" name="Freeform 168"/>
          <p:cNvSpPr/>
          <p:nvPr/>
        </p:nvSpPr>
        <p:spPr>
          <a:xfrm rot="1198201">
            <a:off x="5883602" y="3802875"/>
            <a:ext cx="367901" cy="1071977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0" name="Freeform 20"/>
          <p:cNvSpPr/>
          <p:nvPr/>
        </p:nvSpPr>
        <p:spPr>
          <a:xfrm rot="16714235" flipH="1">
            <a:off x="8015694" y="3676608"/>
            <a:ext cx="615906" cy="93106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10390 w 777479"/>
              <a:gd name="connsiteY0" fmla="*/ 0 h 863146"/>
              <a:gd name="connsiteX1" fmla="*/ 239713 w 777479"/>
              <a:gd name="connsiteY1" fmla="*/ 269818 h 863146"/>
              <a:gd name="connsiteX2" fmla="*/ 82550 w 777479"/>
              <a:gd name="connsiteY2" fmla="*/ 365068 h 863146"/>
              <a:gd name="connsiteX3" fmla="*/ 3969 w 777479"/>
              <a:gd name="connsiteY3" fmla="*/ 503180 h 863146"/>
              <a:gd name="connsiteX4" fmla="*/ 106363 w 777479"/>
              <a:gd name="connsiteY4" fmla="*/ 517468 h 863146"/>
              <a:gd name="connsiteX5" fmla="*/ 254000 w 777479"/>
              <a:gd name="connsiteY5" fmla="*/ 415074 h 863146"/>
              <a:gd name="connsiteX6" fmla="*/ 261144 w 777479"/>
              <a:gd name="connsiteY6" fmla="*/ 426980 h 863146"/>
              <a:gd name="connsiteX7" fmla="*/ 223044 w 777479"/>
              <a:gd name="connsiteY7" fmla="*/ 562711 h 863146"/>
              <a:gd name="connsiteX8" fmla="*/ 198834 w 777479"/>
              <a:gd name="connsiteY8" fmla="*/ 688918 h 863146"/>
              <a:gd name="connsiteX9" fmla="*/ 248147 w 777479"/>
              <a:gd name="connsiteY9" fmla="*/ 779033 h 863146"/>
              <a:gd name="connsiteX10" fmla="*/ 335682 w 777479"/>
              <a:gd name="connsiteY10" fmla="*/ 637299 h 863146"/>
              <a:gd name="connsiteX11" fmla="*/ 368300 w 777479"/>
              <a:gd name="connsiteY11" fmla="*/ 517467 h 863146"/>
              <a:gd name="connsiteX12" fmla="*/ 375444 w 777479"/>
              <a:gd name="connsiteY12" fmla="*/ 584143 h 863146"/>
              <a:gd name="connsiteX13" fmla="*/ 401638 w 777479"/>
              <a:gd name="connsiteY13" fmla="*/ 796074 h 863146"/>
              <a:gd name="connsiteX14" fmla="*/ 451644 w 777479"/>
              <a:gd name="connsiteY14" fmla="*/ 862749 h 863146"/>
              <a:gd name="connsiteX15" fmla="*/ 504032 w 777479"/>
              <a:gd name="connsiteY15" fmla="*/ 798455 h 863146"/>
              <a:gd name="connsiteX16" fmla="*/ 504032 w 777479"/>
              <a:gd name="connsiteY16" fmla="*/ 557948 h 863146"/>
              <a:gd name="connsiteX17" fmla="*/ 527844 w 777479"/>
              <a:gd name="connsiteY17" fmla="*/ 672249 h 863146"/>
              <a:gd name="connsiteX18" fmla="*/ 573088 w 777479"/>
              <a:gd name="connsiteY18" fmla="*/ 769880 h 863146"/>
              <a:gd name="connsiteX19" fmla="*/ 625475 w 777479"/>
              <a:gd name="connsiteY19" fmla="*/ 791311 h 863146"/>
              <a:gd name="connsiteX20" fmla="*/ 662013 w 777479"/>
              <a:gd name="connsiteY20" fmla="*/ 734360 h 863146"/>
              <a:gd name="connsiteX21" fmla="*/ 644525 w 777479"/>
              <a:gd name="connsiteY21" fmla="*/ 612718 h 863146"/>
              <a:gd name="connsiteX22" fmla="*/ 632619 w 777479"/>
              <a:gd name="connsiteY22" fmla="*/ 536518 h 863146"/>
              <a:gd name="connsiteX23" fmla="*/ 718344 w 777479"/>
              <a:gd name="connsiteY23" fmla="*/ 686536 h 863146"/>
              <a:gd name="connsiteX24" fmla="*/ 770732 w 777479"/>
              <a:gd name="connsiteY24" fmla="*/ 665105 h 863146"/>
              <a:gd name="connsiteX25" fmla="*/ 758825 w 777479"/>
              <a:gd name="connsiteY25" fmla="*/ 524611 h 863146"/>
              <a:gd name="connsiteX26" fmla="*/ 668338 w 777479"/>
              <a:gd name="connsiteY26" fmla="*/ 353161 h 863146"/>
              <a:gd name="connsiteX27" fmla="*/ 644525 w 777479"/>
              <a:gd name="connsiteY27" fmla="*/ 129324 h 86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863146">
                <a:moveTo>
                  <a:pt x="210390" y="0"/>
                </a:moveTo>
                <a:cubicBezTo>
                  <a:pt x="224479" y="45641"/>
                  <a:pt x="261020" y="208973"/>
                  <a:pt x="239713" y="269818"/>
                </a:cubicBezTo>
                <a:cubicBezTo>
                  <a:pt x="218406" y="330663"/>
                  <a:pt x="121841" y="326174"/>
                  <a:pt x="82550" y="365068"/>
                </a:cubicBezTo>
                <a:cubicBezTo>
                  <a:pt x="43259" y="403962"/>
                  <a:pt x="0" y="477780"/>
                  <a:pt x="3969" y="503180"/>
                </a:cubicBezTo>
                <a:cubicBezTo>
                  <a:pt x="7938" y="528580"/>
                  <a:pt x="64691" y="532152"/>
                  <a:pt x="106363" y="517468"/>
                </a:cubicBezTo>
                <a:cubicBezTo>
                  <a:pt x="148035" y="502784"/>
                  <a:pt x="228203" y="430155"/>
                  <a:pt x="254000" y="415074"/>
                </a:cubicBezTo>
                <a:cubicBezTo>
                  <a:pt x="279797" y="399993"/>
                  <a:pt x="266303" y="402374"/>
                  <a:pt x="261144" y="426980"/>
                </a:cubicBezTo>
                <a:cubicBezTo>
                  <a:pt x="255985" y="451586"/>
                  <a:pt x="233429" y="519055"/>
                  <a:pt x="223044" y="562711"/>
                </a:cubicBezTo>
                <a:cubicBezTo>
                  <a:pt x="212659" y="606367"/>
                  <a:pt x="194650" y="652864"/>
                  <a:pt x="198834" y="688918"/>
                </a:cubicBezTo>
                <a:cubicBezTo>
                  <a:pt x="203018" y="724972"/>
                  <a:pt x="225339" y="787636"/>
                  <a:pt x="248147" y="779033"/>
                </a:cubicBezTo>
                <a:cubicBezTo>
                  <a:pt x="270955" y="770430"/>
                  <a:pt x="315657" y="680893"/>
                  <a:pt x="335682" y="637299"/>
                </a:cubicBezTo>
                <a:cubicBezTo>
                  <a:pt x="355707" y="593705"/>
                  <a:pt x="361673" y="526326"/>
                  <a:pt x="368300" y="517467"/>
                </a:cubicBezTo>
                <a:cubicBezTo>
                  <a:pt x="374927" y="508608"/>
                  <a:pt x="369888" y="537709"/>
                  <a:pt x="375444" y="584143"/>
                </a:cubicBezTo>
                <a:cubicBezTo>
                  <a:pt x="381000" y="630578"/>
                  <a:pt x="388938" y="749640"/>
                  <a:pt x="401638" y="796074"/>
                </a:cubicBezTo>
                <a:cubicBezTo>
                  <a:pt x="414338" y="842508"/>
                  <a:pt x="434578" y="862352"/>
                  <a:pt x="451644" y="862749"/>
                </a:cubicBezTo>
                <a:cubicBezTo>
                  <a:pt x="468710" y="863146"/>
                  <a:pt x="495301" y="849255"/>
                  <a:pt x="504032" y="798455"/>
                </a:cubicBezTo>
                <a:cubicBezTo>
                  <a:pt x="512763" y="747655"/>
                  <a:pt x="500063" y="578982"/>
                  <a:pt x="504032" y="557948"/>
                </a:cubicBezTo>
                <a:cubicBezTo>
                  <a:pt x="508001" y="536914"/>
                  <a:pt x="516335" y="636927"/>
                  <a:pt x="527844" y="672249"/>
                </a:cubicBezTo>
                <a:cubicBezTo>
                  <a:pt x="539353" y="707571"/>
                  <a:pt x="556816" y="750036"/>
                  <a:pt x="573088" y="769880"/>
                </a:cubicBezTo>
                <a:cubicBezTo>
                  <a:pt x="589360" y="789724"/>
                  <a:pt x="610654" y="797231"/>
                  <a:pt x="625475" y="791311"/>
                </a:cubicBezTo>
                <a:cubicBezTo>
                  <a:pt x="640296" y="785391"/>
                  <a:pt x="658838" y="764126"/>
                  <a:pt x="662013" y="734360"/>
                </a:cubicBezTo>
                <a:cubicBezTo>
                  <a:pt x="665188" y="704594"/>
                  <a:pt x="649424" y="645692"/>
                  <a:pt x="644525" y="612718"/>
                </a:cubicBezTo>
                <a:cubicBezTo>
                  <a:pt x="639626" y="579744"/>
                  <a:pt x="620316" y="524215"/>
                  <a:pt x="632619" y="536518"/>
                </a:cubicBezTo>
                <a:cubicBezTo>
                  <a:pt x="644922" y="548821"/>
                  <a:pt x="695325" y="665105"/>
                  <a:pt x="718344" y="686536"/>
                </a:cubicBezTo>
                <a:cubicBezTo>
                  <a:pt x="741363" y="707967"/>
                  <a:pt x="763985" y="692093"/>
                  <a:pt x="770732" y="665105"/>
                </a:cubicBezTo>
                <a:cubicBezTo>
                  <a:pt x="777479" y="638118"/>
                  <a:pt x="775891" y="576602"/>
                  <a:pt x="758825" y="524611"/>
                </a:cubicBezTo>
                <a:cubicBezTo>
                  <a:pt x="741759" y="472620"/>
                  <a:pt x="687388" y="419042"/>
                  <a:pt x="668338" y="353161"/>
                </a:cubicBezTo>
                <a:cubicBezTo>
                  <a:pt x="649288" y="287280"/>
                  <a:pt x="646906" y="208302"/>
                  <a:pt x="644525" y="129324"/>
                </a:cubicBezTo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1" name="Freeform 170"/>
          <p:cNvSpPr/>
          <p:nvPr/>
        </p:nvSpPr>
        <p:spPr>
          <a:xfrm rot="18580916" flipH="1" flipV="1">
            <a:off x="5775093" y="3306112"/>
            <a:ext cx="615906" cy="79599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72" name="Group 171"/>
          <p:cNvGrpSpPr/>
          <p:nvPr/>
        </p:nvGrpSpPr>
        <p:grpSpPr>
          <a:xfrm>
            <a:off x="6042191" y="2996952"/>
            <a:ext cx="2201201" cy="3590476"/>
            <a:chOff x="6042191" y="2996952"/>
            <a:chExt cx="2201201" cy="3590476"/>
          </a:xfrm>
        </p:grpSpPr>
        <p:sp>
          <p:nvSpPr>
            <p:cNvPr id="173" name="Freeform 23"/>
            <p:cNvSpPr/>
            <p:nvPr/>
          </p:nvSpPr>
          <p:spPr>
            <a:xfrm flipH="1">
              <a:off x="7213286" y="5135917"/>
              <a:ext cx="695006" cy="7780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4" name="Freeform 173"/>
            <p:cNvSpPr/>
            <p:nvPr/>
          </p:nvSpPr>
          <p:spPr>
            <a:xfrm>
              <a:off x="6354483" y="5135917"/>
              <a:ext cx="603019" cy="7780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5" name="Chord 174"/>
            <p:cNvSpPr/>
            <p:nvPr/>
          </p:nvSpPr>
          <p:spPr>
            <a:xfrm>
              <a:off x="6042191" y="3412853"/>
              <a:ext cx="2201201" cy="3174575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76" name="Group 152"/>
            <p:cNvGrpSpPr/>
            <p:nvPr/>
          </p:nvGrpSpPr>
          <p:grpSpPr>
            <a:xfrm>
              <a:off x="6609670" y="2996952"/>
              <a:ext cx="1066237" cy="949062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177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78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79" name="Group 158"/>
          <p:cNvGrpSpPr/>
          <p:nvPr/>
        </p:nvGrpSpPr>
        <p:grpSpPr>
          <a:xfrm>
            <a:off x="6827480" y="3814756"/>
            <a:ext cx="591857" cy="228550"/>
            <a:chOff x="5132512" y="2335237"/>
            <a:chExt cx="544272" cy="189915"/>
          </a:xfrm>
        </p:grpSpPr>
        <p:sp>
          <p:nvSpPr>
            <p:cNvPr id="180" name="Oval 179"/>
            <p:cNvSpPr/>
            <p:nvPr/>
          </p:nvSpPr>
          <p:spPr>
            <a:xfrm>
              <a:off x="5132512" y="2335239"/>
              <a:ext cx="96868" cy="18991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1" name="Oval 180"/>
            <p:cNvSpPr/>
            <p:nvPr/>
          </p:nvSpPr>
          <p:spPr>
            <a:xfrm>
              <a:off x="5579916" y="2335237"/>
              <a:ext cx="96868" cy="18991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82" name="Moon 181"/>
          <p:cNvSpPr/>
          <p:nvPr/>
        </p:nvSpPr>
        <p:spPr>
          <a:xfrm rot="16200000">
            <a:off x="6688600" y="3921381"/>
            <a:ext cx="894607" cy="1431371"/>
          </a:xfrm>
          <a:prstGeom prst="moon">
            <a:avLst>
              <a:gd name="adj" fmla="val 70665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83" name="Group 172"/>
          <p:cNvGrpSpPr/>
          <p:nvPr/>
        </p:nvGrpSpPr>
        <p:grpSpPr>
          <a:xfrm>
            <a:off x="7702824" y="2708275"/>
            <a:ext cx="1441176" cy="2882352"/>
            <a:chOff x="7020272" y="1844824"/>
            <a:chExt cx="1656184" cy="3312368"/>
          </a:xfrm>
        </p:grpSpPr>
        <p:grpSp>
          <p:nvGrpSpPr>
            <p:cNvPr id="184" name="Group 110"/>
            <p:cNvGrpSpPr/>
            <p:nvPr/>
          </p:nvGrpSpPr>
          <p:grpSpPr>
            <a:xfrm>
              <a:off x="7111453" y="3574927"/>
              <a:ext cx="1440160" cy="1582265"/>
              <a:chOff x="7380312" y="3645024"/>
              <a:chExt cx="1440160" cy="1582265"/>
            </a:xfrm>
          </p:grpSpPr>
          <p:grpSp>
            <p:nvGrpSpPr>
              <p:cNvPr id="186" name="Group 42"/>
              <p:cNvGrpSpPr/>
              <p:nvPr/>
            </p:nvGrpSpPr>
            <p:grpSpPr>
              <a:xfrm>
                <a:off x="7380312" y="3645024"/>
                <a:ext cx="1440160" cy="1582265"/>
                <a:chOff x="6588224" y="4077072"/>
                <a:chExt cx="1440160" cy="1440160"/>
              </a:xfrm>
            </p:grpSpPr>
            <p:sp>
              <p:nvSpPr>
                <p:cNvPr id="190" name="Block Arc 189"/>
                <p:cNvSpPr/>
                <p:nvPr/>
              </p:nvSpPr>
              <p:spPr>
                <a:xfrm>
                  <a:off x="6588224" y="4077072"/>
                  <a:ext cx="1440160" cy="1440160"/>
                </a:xfrm>
                <a:prstGeom prst="blockArc">
                  <a:avLst>
                    <a:gd name="adj1" fmla="val 15060776"/>
                    <a:gd name="adj2" fmla="val 3445876"/>
                    <a:gd name="adj3" fmla="val 7339"/>
                  </a:avLst>
                </a:prstGeom>
                <a:solidFill>
                  <a:srgbClr val="80808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91" name="Rectangle 190"/>
                <p:cNvSpPr/>
                <p:nvPr/>
              </p:nvSpPr>
              <p:spPr>
                <a:xfrm>
                  <a:off x="6804248" y="5322347"/>
                  <a:ext cx="1224136" cy="144016"/>
                </a:xfrm>
                <a:prstGeom prst="rect">
                  <a:avLst/>
                </a:prstGeom>
                <a:solidFill>
                  <a:srgbClr val="5F5F5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187" name="Group 93"/>
              <p:cNvGrpSpPr/>
              <p:nvPr/>
            </p:nvGrpSpPr>
            <p:grpSpPr>
              <a:xfrm>
                <a:off x="7596337" y="4221089"/>
                <a:ext cx="882633" cy="792088"/>
                <a:chOff x="1147366" y="1844824"/>
                <a:chExt cx="1120378" cy="1080120"/>
              </a:xfrm>
            </p:grpSpPr>
            <p:sp>
              <p:nvSpPr>
                <p:cNvPr id="188" name="Rounded Rectangle 187"/>
                <p:cNvSpPr/>
                <p:nvPr/>
              </p:nvSpPr>
              <p:spPr>
                <a:xfrm>
                  <a:off x="1475656" y="1844824"/>
                  <a:ext cx="792088" cy="1080120"/>
                </a:xfrm>
                <a:prstGeom prst="round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rIns="0" rtlCol="0" anchor="ctr"/>
                <a:lstStyle/>
                <a:p>
                  <a:pPr algn="ctr"/>
                  <a:r>
                    <a:rPr lang="en-GB" sz="1400" b="1" dirty="0" smtClean="0">
                      <a:solidFill>
                        <a:srgbClr val="0000FF"/>
                      </a:solidFill>
                      <a:latin typeface="Arial Narrow" pitchFamily="34" charset="0"/>
                    </a:rPr>
                    <a:t>MILES</a:t>
                  </a:r>
                  <a:endParaRPr lang="en-GB" sz="1400" b="1" dirty="0">
                    <a:solidFill>
                      <a:srgbClr val="0000FF"/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189" name="Block Arc 188"/>
                <p:cNvSpPr/>
                <p:nvPr/>
              </p:nvSpPr>
              <p:spPr>
                <a:xfrm>
                  <a:off x="1147366" y="2057673"/>
                  <a:ext cx="641722" cy="648072"/>
                </a:xfrm>
                <a:prstGeom prst="blockArc">
                  <a:avLst>
                    <a:gd name="adj1" fmla="val 5444717"/>
                    <a:gd name="adj2" fmla="val 16176228"/>
                    <a:gd name="adj3" fmla="val 22914"/>
                  </a:avLst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185" name="Rectangle 184"/>
            <p:cNvSpPr/>
            <p:nvPr/>
          </p:nvSpPr>
          <p:spPr>
            <a:xfrm>
              <a:off x="7020272" y="1844824"/>
              <a:ext cx="1656184" cy="1656184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92" name="Group 93"/>
          <p:cNvGrpSpPr/>
          <p:nvPr/>
        </p:nvGrpSpPr>
        <p:grpSpPr>
          <a:xfrm rot="13752226">
            <a:off x="8513791" y="2794835"/>
            <a:ext cx="768049" cy="689258"/>
            <a:chOff x="1147366" y="1844824"/>
            <a:chExt cx="1120378" cy="1080120"/>
          </a:xfrm>
        </p:grpSpPr>
        <p:sp>
          <p:nvSpPr>
            <p:cNvPr id="193" name="Rounded Rectangle 192"/>
            <p:cNvSpPr/>
            <p:nvPr/>
          </p:nvSpPr>
          <p:spPr>
            <a:xfrm>
              <a:off x="1475656" y="1844824"/>
              <a:ext cx="792088" cy="108012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GB" sz="1400" b="1" dirty="0" smtClean="0">
                  <a:solidFill>
                    <a:srgbClr val="0000FF"/>
                  </a:solidFill>
                  <a:latin typeface="Arial Narrow" pitchFamily="34" charset="0"/>
                </a:rPr>
                <a:t>MILES</a:t>
              </a:r>
              <a:endParaRPr lang="en-GB" sz="1400" b="1" dirty="0">
                <a:solidFill>
                  <a:srgbClr val="0000FF"/>
                </a:solidFill>
                <a:latin typeface="Arial Narrow" pitchFamily="34" charset="0"/>
              </a:endParaRPr>
            </a:p>
          </p:txBody>
        </p:sp>
        <p:sp>
          <p:nvSpPr>
            <p:cNvPr id="194" name="Block Arc 193"/>
            <p:cNvSpPr/>
            <p:nvPr/>
          </p:nvSpPr>
          <p:spPr>
            <a:xfrm>
              <a:off x="1147366" y="2057673"/>
              <a:ext cx="641722" cy="648072"/>
            </a:xfrm>
            <a:prstGeom prst="blockArc">
              <a:avLst>
                <a:gd name="adj1" fmla="val 5444717"/>
                <a:gd name="adj2" fmla="val 16176228"/>
                <a:gd name="adj3" fmla="val 22914"/>
              </a:avLst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195" name="Group 194"/>
          <p:cNvGrpSpPr/>
          <p:nvPr/>
        </p:nvGrpSpPr>
        <p:grpSpPr>
          <a:xfrm>
            <a:off x="1187624" y="3611634"/>
            <a:ext cx="506489" cy="696423"/>
            <a:chOff x="867088" y="1124744"/>
            <a:chExt cx="506489" cy="696423"/>
          </a:xfrm>
        </p:grpSpPr>
        <p:grpSp>
          <p:nvGrpSpPr>
            <p:cNvPr id="196" name="Group 7"/>
            <p:cNvGrpSpPr/>
            <p:nvPr/>
          </p:nvGrpSpPr>
          <p:grpSpPr>
            <a:xfrm>
              <a:off x="867088" y="1124744"/>
              <a:ext cx="506489" cy="253245"/>
              <a:chOff x="6739030" y="3610677"/>
              <a:chExt cx="451036" cy="248044"/>
            </a:xfrm>
          </p:grpSpPr>
          <p:sp>
            <p:nvSpPr>
              <p:cNvPr id="198" name="Oval 8"/>
              <p:cNvSpPr/>
              <p:nvPr/>
            </p:nvSpPr>
            <p:spPr>
              <a:xfrm rot="190219">
                <a:off x="7099070" y="3610677"/>
                <a:ext cx="90996" cy="24804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9" name="Oval 198"/>
              <p:cNvSpPr/>
              <p:nvPr/>
            </p:nvSpPr>
            <p:spPr>
              <a:xfrm rot="190219">
                <a:off x="6739030" y="3610677"/>
                <a:ext cx="90996" cy="24804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97" name="Chord 196"/>
            <p:cNvSpPr/>
            <p:nvPr/>
          </p:nvSpPr>
          <p:spPr>
            <a:xfrm>
              <a:off x="867088" y="1377988"/>
              <a:ext cx="506489" cy="443179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00" name="Arc 199"/>
          <p:cNvSpPr/>
          <p:nvPr/>
        </p:nvSpPr>
        <p:spPr>
          <a:xfrm rot="10800000">
            <a:off x="932096" y="3933617"/>
            <a:ext cx="1015261" cy="1007551"/>
          </a:xfrm>
          <a:prstGeom prst="arc">
            <a:avLst>
              <a:gd name="adj1" fmla="val 11045684"/>
              <a:gd name="adj2" fmla="val 2123717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201" name="Group 200"/>
          <p:cNvGrpSpPr/>
          <p:nvPr/>
        </p:nvGrpSpPr>
        <p:grpSpPr>
          <a:xfrm>
            <a:off x="3980634" y="3436522"/>
            <a:ext cx="555553" cy="714282"/>
            <a:chOff x="3577573" y="903377"/>
            <a:chExt cx="555553" cy="714282"/>
          </a:xfrm>
        </p:grpSpPr>
        <p:sp>
          <p:nvSpPr>
            <p:cNvPr id="202" name="Chord 201"/>
            <p:cNvSpPr/>
            <p:nvPr/>
          </p:nvSpPr>
          <p:spPr>
            <a:xfrm>
              <a:off x="3577573" y="1141471"/>
              <a:ext cx="555553" cy="476188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03" name="Group 7"/>
            <p:cNvGrpSpPr/>
            <p:nvPr/>
          </p:nvGrpSpPr>
          <p:grpSpPr>
            <a:xfrm>
              <a:off x="3577573" y="903377"/>
              <a:ext cx="555553" cy="158729"/>
              <a:chOff x="6739030" y="3610677"/>
              <a:chExt cx="451036" cy="248044"/>
            </a:xfrm>
          </p:grpSpPr>
          <p:sp>
            <p:nvSpPr>
              <p:cNvPr id="204" name="Oval 8"/>
              <p:cNvSpPr/>
              <p:nvPr/>
            </p:nvSpPr>
            <p:spPr>
              <a:xfrm rot="190219">
                <a:off x="7099070" y="3610677"/>
                <a:ext cx="90996" cy="24804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5" name="Oval 204"/>
              <p:cNvSpPr/>
              <p:nvPr/>
            </p:nvSpPr>
            <p:spPr>
              <a:xfrm rot="190219">
                <a:off x="6739030" y="3610677"/>
                <a:ext cx="90996" cy="24804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206" name="Arc 205"/>
          <p:cNvSpPr/>
          <p:nvPr/>
        </p:nvSpPr>
        <p:spPr>
          <a:xfrm rot="10800000">
            <a:off x="3779913" y="3767977"/>
            <a:ext cx="952376" cy="873010"/>
          </a:xfrm>
          <a:prstGeom prst="arc">
            <a:avLst>
              <a:gd name="adj1" fmla="val 11045684"/>
              <a:gd name="adj2" fmla="val 2123717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07" name="Oval 206"/>
          <p:cNvSpPr/>
          <p:nvPr/>
        </p:nvSpPr>
        <p:spPr>
          <a:xfrm rot="190219">
            <a:off x="1329773" y="4655601"/>
            <a:ext cx="201709" cy="264417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" name="Oval 207"/>
          <p:cNvSpPr/>
          <p:nvPr/>
        </p:nvSpPr>
        <p:spPr>
          <a:xfrm rot="190219">
            <a:off x="4190131" y="4383343"/>
            <a:ext cx="201709" cy="264417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" name="Oval 208"/>
          <p:cNvSpPr/>
          <p:nvPr/>
        </p:nvSpPr>
        <p:spPr>
          <a:xfrm rot="190219">
            <a:off x="6957562" y="4372940"/>
            <a:ext cx="292901" cy="34436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10" name="mug-breaking-103264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4" cstate="print"/>
          <a:stretch>
            <a:fillRect/>
          </a:stretch>
        </p:blipFill>
        <p:spPr>
          <a:xfrm>
            <a:off x="9396536" y="5733256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6" dur="2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>
                                      <p:cBhvr>
                                        <p:cTn id="7" dur="2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2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35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3.7037E-7 L -0.35503 -0.5669 " pathEditMode="relative" rAng="0" ptsTypes="AA">
                                      <p:cBhvr>
                                        <p:cTn id="30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" y="-284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8" dur="3480" fill="hold"/>
                                        <p:tgtEl>
                                          <p:spTgt spid="2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15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0"/>
                </p:tgtEl>
              </p:cMediaNode>
            </p:audio>
          </p:childTnLst>
        </p:cTn>
      </p:par>
    </p:tnLst>
    <p:bldLst>
      <p:bldP spid="96" grpId="0" animBg="1"/>
      <p:bldP spid="96" grpId="1" animBg="1"/>
      <p:bldP spid="102" grpId="0" animBg="1"/>
      <p:bldP spid="102" grpId="1" animBg="1"/>
      <p:bldP spid="106" grpId="0" animBg="1"/>
      <p:bldP spid="106" grpId="1" animBg="1"/>
      <p:bldP spid="114" grpId="0" animBg="1"/>
      <p:bldP spid="114" grpId="1" animBg="1"/>
      <p:bldP spid="117" grpId="0" animBg="1"/>
      <p:bldP spid="118" grpId="0" animBg="1"/>
      <p:bldP spid="119" grpId="0" animBg="1"/>
      <p:bldP spid="120" grpId="0" animBg="1"/>
      <p:bldP spid="169" grpId="0" animBg="1"/>
      <p:bldP spid="170" grpId="0" animBg="1"/>
      <p:bldP spid="171" grpId="0" animBg="1"/>
      <p:bldP spid="182" grpId="0" animBg="1"/>
      <p:bldP spid="200" grpId="0" animBg="1"/>
      <p:bldP spid="200" grpId="1" animBg="1"/>
      <p:bldP spid="206" grpId="0" animBg="1"/>
      <p:bldP spid="206" grpId="1" animBg="1"/>
      <p:bldP spid="207" grpId="0" animBg="1"/>
      <p:bldP spid="208" grpId="0" animBg="1"/>
      <p:bldP spid="209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" name="Group 118"/>
          <p:cNvGrpSpPr/>
          <p:nvPr/>
        </p:nvGrpSpPr>
        <p:grpSpPr>
          <a:xfrm>
            <a:off x="-1080628" y="-1755576"/>
            <a:ext cx="11413270" cy="6624738"/>
            <a:chOff x="-1080628" y="-1395538"/>
            <a:chExt cx="11413270" cy="6624738"/>
          </a:xfrm>
        </p:grpSpPr>
        <p:cxnSp>
          <p:nvCxnSpPr>
            <p:cNvPr id="120" name="Straight Connector 6"/>
            <p:cNvCxnSpPr/>
            <p:nvPr/>
          </p:nvCxnSpPr>
          <p:spPr>
            <a:xfrm>
              <a:off x="-1080628" y="5229200"/>
              <a:ext cx="1101722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1" name="Group 76"/>
            <p:cNvGrpSpPr/>
            <p:nvPr/>
          </p:nvGrpSpPr>
          <p:grpSpPr>
            <a:xfrm>
              <a:off x="323528" y="-1395538"/>
              <a:ext cx="10009114" cy="5760642"/>
              <a:chOff x="323528" y="-1395538"/>
              <a:chExt cx="10009114" cy="5760642"/>
            </a:xfrm>
          </p:grpSpPr>
          <p:sp>
            <p:nvSpPr>
              <p:cNvPr id="122" name="Rectangle 121"/>
              <p:cNvSpPr/>
              <p:nvPr/>
            </p:nvSpPr>
            <p:spPr>
              <a:xfrm rot="16200000">
                <a:off x="3262488" y="1642168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3" name="Rectangle 122"/>
              <p:cNvSpPr/>
              <p:nvPr/>
            </p:nvSpPr>
            <p:spPr>
              <a:xfrm rot="16200000">
                <a:off x="1232548" y="1655883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4" name="Rectangle 123"/>
              <p:cNvSpPr/>
              <p:nvPr/>
            </p:nvSpPr>
            <p:spPr>
              <a:xfrm rot="16200000">
                <a:off x="2915816" y="-3411762"/>
                <a:ext cx="5400601" cy="9433050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5" name="Rectangle 124"/>
              <p:cNvSpPr/>
              <p:nvPr/>
            </p:nvSpPr>
            <p:spPr>
              <a:xfrm>
                <a:off x="323528" y="4077072"/>
                <a:ext cx="9577064" cy="288032"/>
              </a:xfrm>
              <a:prstGeom prst="rect">
                <a:avLst/>
              </a:prstGeom>
              <a:solidFill>
                <a:srgbClr val="CC66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6" name="Rectangle 125"/>
              <p:cNvSpPr/>
              <p:nvPr/>
            </p:nvSpPr>
            <p:spPr>
              <a:xfrm rot="16200000">
                <a:off x="7826422" y="1642171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7" name="Rectangle 126"/>
              <p:cNvSpPr/>
              <p:nvPr/>
            </p:nvSpPr>
            <p:spPr>
              <a:xfrm rot="16200000">
                <a:off x="5796482" y="1655886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8" name="Rectangle 127"/>
              <p:cNvSpPr/>
              <p:nvPr/>
            </p:nvSpPr>
            <p:spPr>
              <a:xfrm rot="16200000">
                <a:off x="3262488" y="-1022126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9" name="Rectangle 128"/>
              <p:cNvSpPr/>
              <p:nvPr/>
            </p:nvSpPr>
            <p:spPr>
              <a:xfrm rot="16200000">
                <a:off x="1232548" y="-1008411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0" name="Rectangle 129"/>
              <p:cNvSpPr/>
              <p:nvPr/>
            </p:nvSpPr>
            <p:spPr>
              <a:xfrm rot="16200000">
                <a:off x="7826422" y="-1022123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1" name="Rectangle 130"/>
              <p:cNvSpPr/>
              <p:nvPr/>
            </p:nvSpPr>
            <p:spPr>
              <a:xfrm rot="16200000">
                <a:off x="5796482" y="-1008408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97" name="Freeform 96"/>
          <p:cNvSpPr/>
          <p:nvPr/>
        </p:nvSpPr>
        <p:spPr>
          <a:xfrm rot="4960823" flipV="1">
            <a:off x="4183002" y="3296937"/>
            <a:ext cx="777996" cy="102197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Freeform 38"/>
          <p:cNvSpPr/>
          <p:nvPr/>
        </p:nvSpPr>
        <p:spPr>
          <a:xfrm rot="2508607" flipV="1">
            <a:off x="3926453" y="2550100"/>
            <a:ext cx="777996" cy="102197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Freeform 39"/>
          <p:cNvSpPr/>
          <p:nvPr/>
        </p:nvSpPr>
        <p:spPr>
          <a:xfrm rot="16200000" flipH="1" flipV="1">
            <a:off x="1491252" y="3361076"/>
            <a:ext cx="742109" cy="102197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Freeform 40"/>
          <p:cNvSpPr/>
          <p:nvPr/>
        </p:nvSpPr>
        <p:spPr>
          <a:xfrm>
            <a:off x="1908199" y="3425952"/>
            <a:ext cx="436798" cy="97357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Freeform 41"/>
          <p:cNvSpPr/>
          <p:nvPr/>
        </p:nvSpPr>
        <p:spPr>
          <a:xfrm flipH="1">
            <a:off x="4073189" y="3425952"/>
            <a:ext cx="405658" cy="985117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4" name="Group 93"/>
          <p:cNvGrpSpPr/>
          <p:nvPr/>
        </p:nvGrpSpPr>
        <p:grpSpPr>
          <a:xfrm>
            <a:off x="2539979" y="4758136"/>
            <a:ext cx="1260168" cy="687087"/>
            <a:chOff x="1747239" y="4398097"/>
            <a:chExt cx="1260168" cy="687087"/>
          </a:xfrm>
        </p:grpSpPr>
        <p:sp>
          <p:nvSpPr>
            <p:cNvPr id="62" name="Freeform 61"/>
            <p:cNvSpPr/>
            <p:nvPr/>
          </p:nvSpPr>
          <p:spPr>
            <a:xfrm flipH="1">
              <a:off x="2467335" y="4398097"/>
              <a:ext cx="540072" cy="68708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3" name="Freeform 62"/>
            <p:cNvSpPr/>
            <p:nvPr/>
          </p:nvSpPr>
          <p:spPr>
            <a:xfrm>
              <a:off x="1747239" y="4398097"/>
              <a:ext cx="540072" cy="68708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5" name="Group 56"/>
          <p:cNvGrpSpPr/>
          <p:nvPr/>
        </p:nvGrpSpPr>
        <p:grpSpPr>
          <a:xfrm>
            <a:off x="2155861" y="2861130"/>
            <a:ext cx="2061344" cy="2004982"/>
            <a:chOff x="755576" y="2492896"/>
            <a:chExt cx="2061344" cy="2004982"/>
          </a:xfrm>
        </p:grpSpPr>
        <p:sp>
          <p:nvSpPr>
            <p:cNvPr id="55" name="Oval 68"/>
            <p:cNvSpPr/>
            <p:nvPr/>
          </p:nvSpPr>
          <p:spPr>
            <a:xfrm>
              <a:off x="755576" y="2492896"/>
              <a:ext cx="2061341" cy="2004982"/>
            </a:xfrm>
            <a:prstGeom prst="ellipse">
              <a:avLst/>
            </a:pr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" name="Freeform 55"/>
            <p:cNvSpPr/>
            <p:nvPr/>
          </p:nvSpPr>
          <p:spPr>
            <a:xfrm>
              <a:off x="755579" y="2532538"/>
              <a:ext cx="1030670" cy="763975"/>
            </a:xfrm>
            <a:custGeom>
              <a:avLst/>
              <a:gdLst>
                <a:gd name="connsiteX0" fmla="*/ 809468 w 809468"/>
                <a:gd name="connsiteY0" fmla="*/ 0 h 569626"/>
                <a:gd name="connsiteX1" fmla="*/ 659567 w 809468"/>
                <a:gd name="connsiteY1" fmla="*/ 449705 h 569626"/>
                <a:gd name="connsiteX2" fmla="*/ 0 w 809468"/>
                <a:gd name="connsiteY2" fmla="*/ 569626 h 569626"/>
                <a:gd name="connsiteX0" fmla="*/ 886810 w 886810"/>
                <a:gd name="connsiteY0" fmla="*/ 0 h 584088"/>
                <a:gd name="connsiteX1" fmla="*/ 736909 w 886810"/>
                <a:gd name="connsiteY1" fmla="*/ 449705 h 584088"/>
                <a:gd name="connsiteX2" fmla="*/ 0 w 886810"/>
                <a:gd name="connsiteY2" fmla="*/ 584088 h 584088"/>
                <a:gd name="connsiteX0" fmla="*/ 864096 w 880925"/>
                <a:gd name="connsiteY0" fmla="*/ 0 h 648072"/>
                <a:gd name="connsiteX1" fmla="*/ 736909 w 880925"/>
                <a:gd name="connsiteY1" fmla="*/ 513689 h 648072"/>
                <a:gd name="connsiteX2" fmla="*/ 0 w 880925"/>
                <a:gd name="connsiteY2" fmla="*/ 648072 h 648072"/>
                <a:gd name="connsiteX0" fmla="*/ 864096 w 864096"/>
                <a:gd name="connsiteY0" fmla="*/ 0 h 648072"/>
                <a:gd name="connsiteX1" fmla="*/ 648073 w 864096"/>
                <a:gd name="connsiteY1" fmla="*/ 504056 h 648072"/>
                <a:gd name="connsiteX2" fmla="*/ 0 w 864096"/>
                <a:gd name="connsiteY2" fmla="*/ 648072 h 64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096" h="648072">
                  <a:moveTo>
                    <a:pt x="864096" y="0"/>
                  </a:moveTo>
                  <a:cubicBezTo>
                    <a:pt x="856601" y="177383"/>
                    <a:pt x="792089" y="396044"/>
                    <a:pt x="648073" y="504056"/>
                  </a:cubicBezTo>
                  <a:cubicBezTo>
                    <a:pt x="504057" y="612068"/>
                    <a:pt x="262328" y="635580"/>
                    <a:pt x="0" y="6480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7" name="Freeform 56"/>
            <p:cNvSpPr/>
            <p:nvPr/>
          </p:nvSpPr>
          <p:spPr>
            <a:xfrm>
              <a:off x="883592" y="2532538"/>
              <a:ext cx="902660" cy="553335"/>
            </a:xfrm>
            <a:custGeom>
              <a:avLst/>
              <a:gdLst>
                <a:gd name="connsiteX0" fmla="*/ 794479 w 794479"/>
                <a:gd name="connsiteY0" fmla="*/ 0 h 429718"/>
                <a:gd name="connsiteX1" fmla="*/ 464695 w 794479"/>
                <a:gd name="connsiteY1" fmla="*/ 359764 h 429718"/>
                <a:gd name="connsiteX2" fmla="*/ 0 w 794479"/>
                <a:gd name="connsiteY2" fmla="*/ 419725 h 429718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74" h="469389">
                  <a:moveTo>
                    <a:pt x="756774" y="0"/>
                  </a:moveTo>
                  <a:cubicBezTo>
                    <a:pt x="659825" y="194242"/>
                    <a:pt x="590824" y="318147"/>
                    <a:pt x="464695" y="393768"/>
                  </a:cubicBezTo>
                  <a:cubicBezTo>
                    <a:pt x="338566" y="469389"/>
                    <a:pt x="166141" y="458725"/>
                    <a:pt x="0" y="453729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8" name="Freeform 57"/>
            <p:cNvSpPr/>
            <p:nvPr/>
          </p:nvSpPr>
          <p:spPr>
            <a:xfrm>
              <a:off x="1044508" y="2532538"/>
              <a:ext cx="741742" cy="305150"/>
            </a:xfrm>
            <a:custGeom>
              <a:avLst/>
              <a:gdLst>
                <a:gd name="connsiteX0" fmla="*/ 689548 w 689548"/>
                <a:gd name="connsiteY0" fmla="*/ 0 h 209862"/>
                <a:gd name="connsiteX1" fmla="*/ 344774 w 689548"/>
                <a:gd name="connsiteY1" fmla="*/ 164892 h 209862"/>
                <a:gd name="connsiteX2" fmla="*/ 0 w 689548"/>
                <a:gd name="connsiteY2" fmla="*/ 209862 h 209862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863" h="258856">
                  <a:moveTo>
                    <a:pt x="621863" y="0"/>
                  </a:moveTo>
                  <a:cubicBezTo>
                    <a:pt x="580683" y="91052"/>
                    <a:pt x="448418" y="170743"/>
                    <a:pt x="344774" y="213886"/>
                  </a:cubicBezTo>
                  <a:cubicBezTo>
                    <a:pt x="241130" y="257029"/>
                    <a:pt x="114924" y="253859"/>
                    <a:pt x="0" y="25885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9" name="Freeform 58"/>
            <p:cNvSpPr/>
            <p:nvPr/>
          </p:nvSpPr>
          <p:spPr>
            <a:xfrm flipH="1">
              <a:off x="1786248" y="2532538"/>
              <a:ext cx="1030672" cy="763975"/>
            </a:xfrm>
            <a:custGeom>
              <a:avLst/>
              <a:gdLst>
                <a:gd name="connsiteX0" fmla="*/ 809468 w 809468"/>
                <a:gd name="connsiteY0" fmla="*/ 0 h 569626"/>
                <a:gd name="connsiteX1" fmla="*/ 659567 w 809468"/>
                <a:gd name="connsiteY1" fmla="*/ 449705 h 569626"/>
                <a:gd name="connsiteX2" fmla="*/ 0 w 809468"/>
                <a:gd name="connsiteY2" fmla="*/ 569626 h 569626"/>
                <a:gd name="connsiteX0" fmla="*/ 886810 w 886810"/>
                <a:gd name="connsiteY0" fmla="*/ 0 h 584088"/>
                <a:gd name="connsiteX1" fmla="*/ 736909 w 886810"/>
                <a:gd name="connsiteY1" fmla="*/ 449705 h 584088"/>
                <a:gd name="connsiteX2" fmla="*/ 0 w 886810"/>
                <a:gd name="connsiteY2" fmla="*/ 584088 h 584088"/>
                <a:gd name="connsiteX0" fmla="*/ 864096 w 880925"/>
                <a:gd name="connsiteY0" fmla="*/ 0 h 648072"/>
                <a:gd name="connsiteX1" fmla="*/ 736909 w 880925"/>
                <a:gd name="connsiteY1" fmla="*/ 513689 h 648072"/>
                <a:gd name="connsiteX2" fmla="*/ 0 w 880925"/>
                <a:gd name="connsiteY2" fmla="*/ 648072 h 648072"/>
                <a:gd name="connsiteX0" fmla="*/ 864096 w 864096"/>
                <a:gd name="connsiteY0" fmla="*/ 0 h 648072"/>
                <a:gd name="connsiteX1" fmla="*/ 648073 w 864096"/>
                <a:gd name="connsiteY1" fmla="*/ 504056 h 648072"/>
                <a:gd name="connsiteX2" fmla="*/ 0 w 864096"/>
                <a:gd name="connsiteY2" fmla="*/ 648072 h 64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096" h="648072">
                  <a:moveTo>
                    <a:pt x="864096" y="0"/>
                  </a:moveTo>
                  <a:cubicBezTo>
                    <a:pt x="856601" y="177383"/>
                    <a:pt x="792089" y="396044"/>
                    <a:pt x="648073" y="504056"/>
                  </a:cubicBezTo>
                  <a:cubicBezTo>
                    <a:pt x="504057" y="612068"/>
                    <a:pt x="262328" y="635580"/>
                    <a:pt x="0" y="6480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0" name="Freeform 59"/>
            <p:cNvSpPr/>
            <p:nvPr/>
          </p:nvSpPr>
          <p:spPr>
            <a:xfrm flipH="1">
              <a:off x="1786250" y="2532538"/>
              <a:ext cx="902661" cy="553335"/>
            </a:xfrm>
            <a:custGeom>
              <a:avLst/>
              <a:gdLst>
                <a:gd name="connsiteX0" fmla="*/ 794479 w 794479"/>
                <a:gd name="connsiteY0" fmla="*/ 0 h 429718"/>
                <a:gd name="connsiteX1" fmla="*/ 464695 w 794479"/>
                <a:gd name="connsiteY1" fmla="*/ 359764 h 429718"/>
                <a:gd name="connsiteX2" fmla="*/ 0 w 794479"/>
                <a:gd name="connsiteY2" fmla="*/ 419725 h 429718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74" h="469389">
                  <a:moveTo>
                    <a:pt x="756774" y="0"/>
                  </a:moveTo>
                  <a:cubicBezTo>
                    <a:pt x="659825" y="194242"/>
                    <a:pt x="590824" y="318147"/>
                    <a:pt x="464695" y="393768"/>
                  </a:cubicBezTo>
                  <a:cubicBezTo>
                    <a:pt x="338566" y="469389"/>
                    <a:pt x="166141" y="458725"/>
                    <a:pt x="0" y="453729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1" name="Freeform 60"/>
            <p:cNvSpPr/>
            <p:nvPr/>
          </p:nvSpPr>
          <p:spPr>
            <a:xfrm flipH="1">
              <a:off x="1786250" y="2532538"/>
              <a:ext cx="741742" cy="305150"/>
            </a:xfrm>
            <a:custGeom>
              <a:avLst/>
              <a:gdLst>
                <a:gd name="connsiteX0" fmla="*/ 689548 w 689548"/>
                <a:gd name="connsiteY0" fmla="*/ 0 h 209862"/>
                <a:gd name="connsiteX1" fmla="*/ 344774 w 689548"/>
                <a:gd name="connsiteY1" fmla="*/ 164892 h 209862"/>
                <a:gd name="connsiteX2" fmla="*/ 0 w 689548"/>
                <a:gd name="connsiteY2" fmla="*/ 209862 h 209862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863" h="258856">
                  <a:moveTo>
                    <a:pt x="621863" y="0"/>
                  </a:moveTo>
                  <a:cubicBezTo>
                    <a:pt x="580683" y="91052"/>
                    <a:pt x="448418" y="170743"/>
                    <a:pt x="344774" y="213886"/>
                  </a:cubicBezTo>
                  <a:cubicBezTo>
                    <a:pt x="241130" y="257029"/>
                    <a:pt x="114924" y="253859"/>
                    <a:pt x="0" y="25885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8" name="Group 117"/>
          <p:cNvGrpSpPr/>
          <p:nvPr/>
        </p:nvGrpSpPr>
        <p:grpSpPr>
          <a:xfrm>
            <a:off x="2938352" y="3671197"/>
            <a:ext cx="486765" cy="431631"/>
            <a:chOff x="2938352" y="3671197"/>
            <a:chExt cx="486765" cy="431631"/>
          </a:xfrm>
        </p:grpSpPr>
        <p:sp>
          <p:nvSpPr>
            <p:cNvPr id="45" name="Oval 44"/>
            <p:cNvSpPr/>
            <p:nvPr/>
          </p:nvSpPr>
          <p:spPr>
            <a:xfrm>
              <a:off x="3109322" y="3933055"/>
              <a:ext cx="171779" cy="169773"/>
            </a:xfrm>
            <a:prstGeom prst="ellipse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6" name="Group 99"/>
            <p:cNvGrpSpPr/>
            <p:nvPr/>
          </p:nvGrpSpPr>
          <p:grpSpPr>
            <a:xfrm>
              <a:off x="2938352" y="3671197"/>
              <a:ext cx="486765" cy="204823"/>
              <a:chOff x="1995445" y="3314205"/>
              <a:chExt cx="486765" cy="204823"/>
            </a:xfrm>
          </p:grpSpPr>
          <p:sp>
            <p:nvSpPr>
              <p:cNvPr id="53" name="Oval 52"/>
              <p:cNvSpPr/>
              <p:nvPr/>
            </p:nvSpPr>
            <p:spPr>
              <a:xfrm>
                <a:off x="1995445" y="3314205"/>
                <a:ext cx="107004" cy="20482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375206" y="3314205"/>
                <a:ext cx="107004" cy="20482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48" name="Oval 47"/>
          <p:cNvSpPr/>
          <p:nvPr/>
        </p:nvSpPr>
        <p:spPr>
          <a:xfrm>
            <a:off x="3095279" y="4235601"/>
            <a:ext cx="228724" cy="25465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Arc 48"/>
          <p:cNvSpPr/>
          <p:nvPr/>
        </p:nvSpPr>
        <p:spPr>
          <a:xfrm rot="10800000">
            <a:off x="2759458" y="3933054"/>
            <a:ext cx="866693" cy="504054"/>
          </a:xfrm>
          <a:prstGeom prst="arc">
            <a:avLst>
              <a:gd name="adj1" fmla="val 10959807"/>
              <a:gd name="adj2" fmla="val 2133873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6" name="Freeform 65"/>
          <p:cNvSpPr/>
          <p:nvPr/>
        </p:nvSpPr>
        <p:spPr>
          <a:xfrm>
            <a:off x="5168946" y="3668670"/>
            <a:ext cx="476494" cy="111181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4" name="Group 1"/>
          <p:cNvGrpSpPr/>
          <p:nvPr/>
        </p:nvGrpSpPr>
        <p:grpSpPr>
          <a:xfrm>
            <a:off x="4771868" y="2874513"/>
            <a:ext cx="2700133" cy="2739366"/>
            <a:chOff x="3203848" y="1700808"/>
            <a:chExt cx="3168352" cy="3419950"/>
          </a:xfrm>
        </p:grpSpPr>
        <p:sp>
          <p:nvSpPr>
            <p:cNvPr id="73" name="Freeform 72"/>
            <p:cNvSpPr/>
            <p:nvPr/>
          </p:nvSpPr>
          <p:spPr>
            <a:xfrm flipH="1">
              <a:off x="4932040" y="4149080"/>
              <a:ext cx="583644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4" name="Freeform 73"/>
            <p:cNvSpPr/>
            <p:nvPr/>
          </p:nvSpPr>
          <p:spPr>
            <a:xfrm>
              <a:off x="4139952" y="4184654"/>
              <a:ext cx="504056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Sun 4"/>
            <p:cNvSpPr/>
            <p:nvPr/>
          </p:nvSpPr>
          <p:spPr>
            <a:xfrm>
              <a:off x="3203848" y="1700808"/>
              <a:ext cx="3168352" cy="3348372"/>
            </a:xfrm>
            <a:prstGeom prst="sun">
              <a:avLst>
                <a:gd name="adj" fmla="val 21511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8" name="Arc 67"/>
          <p:cNvSpPr/>
          <p:nvPr/>
        </p:nvSpPr>
        <p:spPr>
          <a:xfrm rot="10800000">
            <a:off x="5679056" y="4365104"/>
            <a:ext cx="873575" cy="791660"/>
          </a:xfrm>
          <a:prstGeom prst="arc">
            <a:avLst>
              <a:gd name="adj1" fmla="val 430388"/>
              <a:gd name="adj2" fmla="val 1045721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25" name="Group 95"/>
          <p:cNvGrpSpPr/>
          <p:nvPr/>
        </p:nvGrpSpPr>
        <p:grpSpPr>
          <a:xfrm>
            <a:off x="5859454" y="3827501"/>
            <a:ext cx="534344" cy="194107"/>
            <a:chOff x="7583648" y="3899510"/>
            <a:chExt cx="534344" cy="194107"/>
          </a:xfrm>
        </p:grpSpPr>
        <p:sp>
          <p:nvSpPr>
            <p:cNvPr id="69" name="Oval 68"/>
            <p:cNvSpPr/>
            <p:nvPr/>
          </p:nvSpPr>
          <p:spPr>
            <a:xfrm>
              <a:off x="7583648" y="3899510"/>
              <a:ext cx="79416" cy="19410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0" name="Oval 69"/>
            <p:cNvSpPr/>
            <p:nvPr/>
          </p:nvSpPr>
          <p:spPr>
            <a:xfrm>
              <a:off x="8038576" y="3899510"/>
              <a:ext cx="79416" cy="19410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02" name="Group 30"/>
          <p:cNvGrpSpPr/>
          <p:nvPr/>
        </p:nvGrpSpPr>
        <p:grpSpPr>
          <a:xfrm>
            <a:off x="5796136" y="3717032"/>
            <a:ext cx="648072" cy="75437"/>
            <a:chOff x="3347864" y="2492896"/>
            <a:chExt cx="665183" cy="144016"/>
          </a:xfrm>
        </p:grpSpPr>
        <p:cxnSp>
          <p:nvCxnSpPr>
            <p:cNvPr id="103" name="Straight Connector 102"/>
            <p:cNvCxnSpPr/>
            <p:nvPr/>
          </p:nvCxnSpPr>
          <p:spPr>
            <a:xfrm>
              <a:off x="334786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 flipV="1">
              <a:off x="3797023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1" name="Freeform 70"/>
          <p:cNvSpPr/>
          <p:nvPr/>
        </p:nvSpPr>
        <p:spPr>
          <a:xfrm rot="19327863" flipH="1" flipV="1">
            <a:off x="6205954" y="3396089"/>
            <a:ext cx="655757" cy="85635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05" name="Group 270"/>
          <p:cNvGrpSpPr/>
          <p:nvPr/>
        </p:nvGrpSpPr>
        <p:grpSpPr>
          <a:xfrm>
            <a:off x="5349861" y="2852936"/>
            <a:ext cx="2759405" cy="3220866"/>
            <a:chOff x="475035" y="2665738"/>
            <a:chExt cx="2759405" cy="3220866"/>
          </a:xfrm>
          <a:solidFill>
            <a:schemeClr val="bg1"/>
          </a:solidFill>
        </p:grpSpPr>
        <p:sp>
          <p:nvSpPr>
            <p:cNvPr id="106" name="Block Arc 105"/>
            <p:cNvSpPr/>
            <p:nvPr/>
          </p:nvSpPr>
          <p:spPr>
            <a:xfrm rot="17305079">
              <a:off x="462104" y="5468006"/>
              <a:ext cx="431529" cy="405668"/>
            </a:xfrm>
            <a:prstGeom prst="blockArc">
              <a:avLst>
                <a:gd name="adj1" fmla="val 5444717"/>
                <a:gd name="adj2" fmla="val 16176228"/>
                <a:gd name="adj3" fmla="val 22914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107" name="Freeform 106"/>
            <p:cNvSpPr/>
            <p:nvPr/>
          </p:nvSpPr>
          <p:spPr>
            <a:xfrm rot="19571362">
              <a:off x="692720" y="3032985"/>
              <a:ext cx="385233" cy="330729"/>
            </a:xfrm>
            <a:custGeom>
              <a:avLst/>
              <a:gdLst>
                <a:gd name="connsiteX0" fmla="*/ 3175 w 384175"/>
                <a:gd name="connsiteY0" fmla="*/ 0 h 327025"/>
                <a:gd name="connsiteX1" fmla="*/ 0 w 384175"/>
                <a:gd name="connsiteY1" fmla="*/ 171450 h 327025"/>
                <a:gd name="connsiteX2" fmla="*/ 34925 w 384175"/>
                <a:gd name="connsiteY2" fmla="*/ 304800 h 327025"/>
                <a:gd name="connsiteX3" fmla="*/ 120650 w 384175"/>
                <a:gd name="connsiteY3" fmla="*/ 327025 h 327025"/>
                <a:gd name="connsiteX4" fmla="*/ 298450 w 384175"/>
                <a:gd name="connsiteY4" fmla="*/ 323850 h 327025"/>
                <a:gd name="connsiteX5" fmla="*/ 384175 w 384175"/>
                <a:gd name="connsiteY5" fmla="*/ 174625 h 327025"/>
                <a:gd name="connsiteX6" fmla="*/ 225425 w 384175"/>
                <a:gd name="connsiteY6" fmla="*/ 114300 h 327025"/>
                <a:gd name="connsiteX7" fmla="*/ 254000 w 384175"/>
                <a:gd name="connsiteY7" fmla="*/ 34925 h 327025"/>
                <a:gd name="connsiteX8" fmla="*/ 3175 w 384175"/>
                <a:gd name="connsiteY8" fmla="*/ 0 h 327025"/>
                <a:gd name="connsiteX0" fmla="*/ 4233 w 385233"/>
                <a:gd name="connsiteY0" fmla="*/ 0 h 327025"/>
                <a:gd name="connsiteX1" fmla="*/ 1058 w 385233"/>
                <a:gd name="connsiteY1" fmla="*/ 171450 h 327025"/>
                <a:gd name="connsiteX2" fmla="*/ 35983 w 385233"/>
                <a:gd name="connsiteY2" fmla="*/ 304800 h 327025"/>
                <a:gd name="connsiteX3" fmla="*/ 121708 w 385233"/>
                <a:gd name="connsiteY3" fmla="*/ 327025 h 327025"/>
                <a:gd name="connsiteX4" fmla="*/ 299508 w 385233"/>
                <a:gd name="connsiteY4" fmla="*/ 323850 h 327025"/>
                <a:gd name="connsiteX5" fmla="*/ 385233 w 385233"/>
                <a:gd name="connsiteY5" fmla="*/ 174625 h 327025"/>
                <a:gd name="connsiteX6" fmla="*/ 226483 w 385233"/>
                <a:gd name="connsiteY6" fmla="*/ 114300 h 327025"/>
                <a:gd name="connsiteX7" fmla="*/ 255058 w 385233"/>
                <a:gd name="connsiteY7" fmla="*/ 34925 h 327025"/>
                <a:gd name="connsiteX8" fmla="*/ 4233 w 385233"/>
                <a:gd name="connsiteY8" fmla="*/ 0 h 327025"/>
                <a:gd name="connsiteX0" fmla="*/ 4233 w 385233"/>
                <a:gd name="connsiteY0" fmla="*/ 0 h 330729"/>
                <a:gd name="connsiteX1" fmla="*/ 1058 w 385233"/>
                <a:gd name="connsiteY1" fmla="*/ 171450 h 330729"/>
                <a:gd name="connsiteX2" fmla="*/ 35983 w 385233"/>
                <a:gd name="connsiteY2" fmla="*/ 304800 h 330729"/>
                <a:gd name="connsiteX3" fmla="*/ 121708 w 385233"/>
                <a:gd name="connsiteY3" fmla="*/ 327025 h 330729"/>
                <a:gd name="connsiteX4" fmla="*/ 299508 w 385233"/>
                <a:gd name="connsiteY4" fmla="*/ 323850 h 330729"/>
                <a:gd name="connsiteX5" fmla="*/ 385233 w 385233"/>
                <a:gd name="connsiteY5" fmla="*/ 174625 h 330729"/>
                <a:gd name="connsiteX6" fmla="*/ 226483 w 385233"/>
                <a:gd name="connsiteY6" fmla="*/ 114300 h 330729"/>
                <a:gd name="connsiteX7" fmla="*/ 255058 w 385233"/>
                <a:gd name="connsiteY7" fmla="*/ 34925 h 330729"/>
                <a:gd name="connsiteX8" fmla="*/ 4233 w 385233"/>
                <a:gd name="connsiteY8" fmla="*/ 0 h 33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5233" h="330729">
                  <a:moveTo>
                    <a:pt x="4233" y="0"/>
                  </a:moveTo>
                  <a:cubicBezTo>
                    <a:pt x="3175" y="57150"/>
                    <a:pt x="2116" y="114300"/>
                    <a:pt x="1058" y="171450"/>
                  </a:cubicBezTo>
                  <a:cubicBezTo>
                    <a:pt x="0" y="228600"/>
                    <a:pt x="15875" y="278871"/>
                    <a:pt x="35983" y="304800"/>
                  </a:cubicBezTo>
                  <a:cubicBezTo>
                    <a:pt x="56091" y="330729"/>
                    <a:pt x="77787" y="323850"/>
                    <a:pt x="121708" y="327025"/>
                  </a:cubicBezTo>
                  <a:lnTo>
                    <a:pt x="299508" y="323850"/>
                  </a:lnTo>
                  <a:lnTo>
                    <a:pt x="385233" y="174625"/>
                  </a:lnTo>
                  <a:lnTo>
                    <a:pt x="226483" y="114300"/>
                  </a:lnTo>
                  <a:lnTo>
                    <a:pt x="255058" y="34925"/>
                  </a:lnTo>
                  <a:lnTo>
                    <a:pt x="4233" y="0"/>
                  </a:ln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8" name="Freeform 107"/>
            <p:cNvSpPr/>
            <p:nvPr/>
          </p:nvSpPr>
          <p:spPr>
            <a:xfrm>
              <a:off x="1569382" y="5618066"/>
              <a:ext cx="266700" cy="123825"/>
            </a:xfrm>
            <a:custGeom>
              <a:avLst/>
              <a:gdLst>
                <a:gd name="connsiteX0" fmla="*/ 0 w 266700"/>
                <a:gd name="connsiteY0" fmla="*/ 47625 h 123825"/>
                <a:gd name="connsiteX1" fmla="*/ 266700 w 266700"/>
                <a:gd name="connsiteY1" fmla="*/ 0 h 123825"/>
                <a:gd name="connsiteX2" fmla="*/ 222250 w 266700"/>
                <a:gd name="connsiteY2" fmla="*/ 123825 h 123825"/>
                <a:gd name="connsiteX3" fmla="*/ 0 w 266700"/>
                <a:gd name="connsiteY3" fmla="*/ 476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23825">
                  <a:moveTo>
                    <a:pt x="0" y="47625"/>
                  </a:moveTo>
                  <a:lnTo>
                    <a:pt x="266700" y="0"/>
                  </a:lnTo>
                  <a:lnTo>
                    <a:pt x="222250" y="123825"/>
                  </a:lnTo>
                  <a:lnTo>
                    <a:pt x="0" y="47625"/>
                  </a:ln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9" name="Freeform 108"/>
            <p:cNvSpPr/>
            <p:nvPr/>
          </p:nvSpPr>
          <p:spPr>
            <a:xfrm>
              <a:off x="1065326" y="2665738"/>
              <a:ext cx="330200" cy="165100"/>
            </a:xfrm>
            <a:custGeom>
              <a:avLst/>
              <a:gdLst>
                <a:gd name="connsiteX0" fmla="*/ 0 w 330200"/>
                <a:gd name="connsiteY0" fmla="*/ 60325 h 165100"/>
                <a:gd name="connsiteX1" fmla="*/ 193675 w 330200"/>
                <a:gd name="connsiteY1" fmla="*/ 0 h 165100"/>
                <a:gd name="connsiteX2" fmla="*/ 330200 w 330200"/>
                <a:gd name="connsiteY2" fmla="*/ 104775 h 165100"/>
                <a:gd name="connsiteX3" fmla="*/ 180975 w 330200"/>
                <a:gd name="connsiteY3" fmla="*/ 165100 h 165100"/>
                <a:gd name="connsiteX4" fmla="*/ 0 w 330200"/>
                <a:gd name="connsiteY4" fmla="*/ 60325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200" h="165100">
                  <a:moveTo>
                    <a:pt x="0" y="60325"/>
                  </a:moveTo>
                  <a:lnTo>
                    <a:pt x="193675" y="0"/>
                  </a:lnTo>
                  <a:lnTo>
                    <a:pt x="330200" y="104775"/>
                  </a:lnTo>
                  <a:lnTo>
                    <a:pt x="180975" y="165100"/>
                  </a:lnTo>
                  <a:lnTo>
                    <a:pt x="0" y="60325"/>
                  </a:ln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0" name="Freeform 109"/>
            <p:cNvSpPr/>
            <p:nvPr/>
          </p:nvSpPr>
          <p:spPr>
            <a:xfrm rot="4294516">
              <a:off x="2649123" y="5197373"/>
              <a:ext cx="504296" cy="666339"/>
            </a:xfrm>
            <a:custGeom>
              <a:avLst/>
              <a:gdLst>
                <a:gd name="connsiteX0" fmla="*/ 31750 w 479425"/>
                <a:gd name="connsiteY0" fmla="*/ 184150 h 673100"/>
                <a:gd name="connsiteX1" fmla="*/ 31750 w 479425"/>
                <a:gd name="connsiteY1" fmla="*/ 184150 h 673100"/>
                <a:gd name="connsiteX2" fmla="*/ 476250 w 479425"/>
                <a:gd name="connsiteY2" fmla="*/ 0 h 673100"/>
                <a:gd name="connsiteX3" fmla="*/ 479425 w 479425"/>
                <a:gd name="connsiteY3" fmla="*/ 177800 h 673100"/>
                <a:gd name="connsiteX4" fmla="*/ 368300 w 479425"/>
                <a:gd name="connsiteY4" fmla="*/ 146050 h 673100"/>
                <a:gd name="connsiteX5" fmla="*/ 460375 w 479425"/>
                <a:gd name="connsiteY5" fmla="*/ 355600 h 673100"/>
                <a:gd name="connsiteX6" fmla="*/ 311150 w 479425"/>
                <a:gd name="connsiteY6" fmla="*/ 444500 h 673100"/>
                <a:gd name="connsiteX7" fmla="*/ 454025 w 479425"/>
                <a:gd name="connsiteY7" fmla="*/ 574675 h 673100"/>
                <a:gd name="connsiteX8" fmla="*/ 260350 w 479425"/>
                <a:gd name="connsiteY8" fmla="*/ 673100 h 673100"/>
                <a:gd name="connsiteX9" fmla="*/ 180975 w 479425"/>
                <a:gd name="connsiteY9" fmla="*/ 650875 h 673100"/>
                <a:gd name="connsiteX10" fmla="*/ 0 w 479425"/>
                <a:gd name="connsiteY10" fmla="*/ 282575 h 673100"/>
                <a:gd name="connsiteX11" fmla="*/ 31750 w 479425"/>
                <a:gd name="connsiteY11" fmla="*/ 184150 h 673100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685800"/>
                <a:gd name="connsiteX1" fmla="*/ 56621 w 504296"/>
                <a:gd name="connsiteY1" fmla="*/ 184150 h 685800"/>
                <a:gd name="connsiteX2" fmla="*/ 501121 w 504296"/>
                <a:gd name="connsiteY2" fmla="*/ 0 h 685800"/>
                <a:gd name="connsiteX3" fmla="*/ 504296 w 504296"/>
                <a:gd name="connsiteY3" fmla="*/ 177800 h 685800"/>
                <a:gd name="connsiteX4" fmla="*/ 393171 w 504296"/>
                <a:gd name="connsiteY4" fmla="*/ 146050 h 685800"/>
                <a:gd name="connsiteX5" fmla="*/ 485246 w 504296"/>
                <a:gd name="connsiteY5" fmla="*/ 355600 h 685800"/>
                <a:gd name="connsiteX6" fmla="*/ 336021 w 504296"/>
                <a:gd name="connsiteY6" fmla="*/ 444500 h 685800"/>
                <a:gd name="connsiteX7" fmla="*/ 478896 w 504296"/>
                <a:gd name="connsiteY7" fmla="*/ 574675 h 685800"/>
                <a:gd name="connsiteX8" fmla="*/ 285221 w 504296"/>
                <a:gd name="connsiteY8" fmla="*/ 673100 h 685800"/>
                <a:gd name="connsiteX9" fmla="*/ 205846 w 504296"/>
                <a:gd name="connsiteY9" fmla="*/ 650875 h 685800"/>
                <a:gd name="connsiteX10" fmla="*/ 24871 w 504296"/>
                <a:gd name="connsiteY10" fmla="*/ 282575 h 685800"/>
                <a:gd name="connsiteX11" fmla="*/ 56621 w 504296"/>
                <a:gd name="connsiteY11" fmla="*/ 184150 h 685800"/>
                <a:gd name="connsiteX0" fmla="*/ 56621 w 504296"/>
                <a:gd name="connsiteY0" fmla="*/ 184150 h 855762"/>
                <a:gd name="connsiteX1" fmla="*/ 56621 w 504296"/>
                <a:gd name="connsiteY1" fmla="*/ 184150 h 855762"/>
                <a:gd name="connsiteX2" fmla="*/ 501121 w 504296"/>
                <a:gd name="connsiteY2" fmla="*/ 0 h 855762"/>
                <a:gd name="connsiteX3" fmla="*/ 504296 w 504296"/>
                <a:gd name="connsiteY3" fmla="*/ 177800 h 855762"/>
                <a:gd name="connsiteX4" fmla="*/ 393171 w 504296"/>
                <a:gd name="connsiteY4" fmla="*/ 146050 h 855762"/>
                <a:gd name="connsiteX5" fmla="*/ 485246 w 504296"/>
                <a:gd name="connsiteY5" fmla="*/ 355600 h 855762"/>
                <a:gd name="connsiteX6" fmla="*/ 336021 w 504296"/>
                <a:gd name="connsiteY6" fmla="*/ 444500 h 855762"/>
                <a:gd name="connsiteX7" fmla="*/ 478896 w 504296"/>
                <a:gd name="connsiteY7" fmla="*/ 574675 h 855762"/>
                <a:gd name="connsiteX8" fmla="*/ 285221 w 504296"/>
                <a:gd name="connsiteY8" fmla="*/ 673100 h 855762"/>
                <a:gd name="connsiteX9" fmla="*/ 205846 w 504296"/>
                <a:gd name="connsiteY9" fmla="*/ 650875 h 855762"/>
                <a:gd name="connsiteX10" fmla="*/ 24871 w 504296"/>
                <a:gd name="connsiteY10" fmla="*/ 282575 h 855762"/>
                <a:gd name="connsiteX11" fmla="*/ 56621 w 504296"/>
                <a:gd name="connsiteY11" fmla="*/ 184150 h 855762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689074"/>
                <a:gd name="connsiteX1" fmla="*/ 56621 w 504296"/>
                <a:gd name="connsiteY1" fmla="*/ 184150 h 689074"/>
                <a:gd name="connsiteX2" fmla="*/ 501121 w 504296"/>
                <a:gd name="connsiteY2" fmla="*/ 0 h 689074"/>
                <a:gd name="connsiteX3" fmla="*/ 504296 w 504296"/>
                <a:gd name="connsiteY3" fmla="*/ 177800 h 689074"/>
                <a:gd name="connsiteX4" fmla="*/ 393171 w 504296"/>
                <a:gd name="connsiteY4" fmla="*/ 146050 h 689074"/>
                <a:gd name="connsiteX5" fmla="*/ 485246 w 504296"/>
                <a:gd name="connsiteY5" fmla="*/ 355600 h 689074"/>
                <a:gd name="connsiteX6" fmla="*/ 336021 w 504296"/>
                <a:gd name="connsiteY6" fmla="*/ 444500 h 689074"/>
                <a:gd name="connsiteX7" fmla="*/ 478896 w 504296"/>
                <a:gd name="connsiteY7" fmla="*/ 574675 h 689074"/>
                <a:gd name="connsiteX8" fmla="*/ 285221 w 504296"/>
                <a:gd name="connsiteY8" fmla="*/ 673100 h 689074"/>
                <a:gd name="connsiteX9" fmla="*/ 205846 w 504296"/>
                <a:gd name="connsiteY9" fmla="*/ 650875 h 689074"/>
                <a:gd name="connsiteX10" fmla="*/ 24871 w 504296"/>
                <a:gd name="connsiteY10" fmla="*/ 282575 h 689074"/>
                <a:gd name="connsiteX11" fmla="*/ 56621 w 504296"/>
                <a:gd name="connsiteY11" fmla="*/ 184150 h 68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296" h="689074">
                  <a:moveTo>
                    <a:pt x="56621" y="184150"/>
                  </a:moveTo>
                  <a:lnTo>
                    <a:pt x="56621" y="184150"/>
                  </a:lnTo>
                  <a:lnTo>
                    <a:pt x="501121" y="0"/>
                  </a:lnTo>
                  <a:cubicBezTo>
                    <a:pt x="502179" y="59267"/>
                    <a:pt x="503238" y="118533"/>
                    <a:pt x="504296" y="177800"/>
                  </a:cubicBezTo>
                  <a:lnTo>
                    <a:pt x="393171" y="146050"/>
                  </a:lnTo>
                  <a:lnTo>
                    <a:pt x="485246" y="355600"/>
                  </a:lnTo>
                  <a:lnTo>
                    <a:pt x="336021" y="444500"/>
                  </a:lnTo>
                  <a:lnTo>
                    <a:pt x="478896" y="574675"/>
                  </a:lnTo>
                  <a:cubicBezTo>
                    <a:pt x="470429" y="612775"/>
                    <a:pt x="330729" y="660400"/>
                    <a:pt x="285221" y="673100"/>
                  </a:cubicBezTo>
                  <a:cubicBezTo>
                    <a:pt x="266774" y="659458"/>
                    <a:pt x="251594" y="689074"/>
                    <a:pt x="205846" y="650875"/>
                  </a:cubicBezTo>
                  <a:cubicBezTo>
                    <a:pt x="162454" y="585788"/>
                    <a:pt x="49742" y="360362"/>
                    <a:pt x="24871" y="282575"/>
                  </a:cubicBezTo>
                  <a:cubicBezTo>
                    <a:pt x="0" y="204788"/>
                    <a:pt x="51329" y="200554"/>
                    <a:pt x="56621" y="184150"/>
                  </a:cubicBez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rtlCol="0" anchor="ctr"/>
            <a:lstStyle/>
            <a:p>
              <a:pPr algn="ctr"/>
              <a:r>
                <a:rPr lang="en-GB" sz="1400" b="1" dirty="0" smtClean="0">
                  <a:solidFill>
                    <a:srgbClr val="0000FF"/>
                  </a:solidFill>
                  <a:latin typeface="Arial Narrow" pitchFamily="34" charset="0"/>
                </a:rPr>
                <a:t> MIL</a:t>
              </a:r>
              <a:endParaRPr lang="en-GB" sz="1400" b="1" dirty="0">
                <a:solidFill>
                  <a:srgbClr val="0000FF"/>
                </a:solidFill>
                <a:latin typeface="Arial Narrow" pitchFamily="34" charset="0"/>
              </a:endParaRPr>
            </a:p>
          </p:txBody>
        </p:sp>
      </p:grpSp>
      <p:grpSp>
        <p:nvGrpSpPr>
          <p:cNvPr id="116" name="Group 115"/>
          <p:cNvGrpSpPr/>
          <p:nvPr/>
        </p:nvGrpSpPr>
        <p:grpSpPr>
          <a:xfrm>
            <a:off x="3491880" y="3645024"/>
            <a:ext cx="486765" cy="819059"/>
            <a:chOff x="3464926" y="1510958"/>
            <a:chExt cx="486765" cy="819059"/>
          </a:xfrm>
        </p:grpSpPr>
        <p:sp>
          <p:nvSpPr>
            <p:cNvPr id="111" name="Oval 110"/>
            <p:cNvSpPr/>
            <p:nvPr/>
          </p:nvSpPr>
          <p:spPr>
            <a:xfrm>
              <a:off x="3635896" y="1772816"/>
              <a:ext cx="171779" cy="169773"/>
            </a:xfrm>
            <a:prstGeom prst="ellipse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2" name="Group 99"/>
            <p:cNvGrpSpPr/>
            <p:nvPr/>
          </p:nvGrpSpPr>
          <p:grpSpPr>
            <a:xfrm>
              <a:off x="3464926" y="1510958"/>
              <a:ext cx="486765" cy="204823"/>
              <a:chOff x="1995445" y="3314205"/>
              <a:chExt cx="486765" cy="204823"/>
            </a:xfrm>
          </p:grpSpPr>
          <p:sp>
            <p:nvSpPr>
              <p:cNvPr id="113" name="Oval 112"/>
              <p:cNvSpPr/>
              <p:nvPr/>
            </p:nvSpPr>
            <p:spPr>
              <a:xfrm>
                <a:off x="1995445" y="3314205"/>
                <a:ext cx="107004" cy="20482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4" name="Oval 113"/>
              <p:cNvSpPr/>
              <p:nvPr/>
            </p:nvSpPr>
            <p:spPr>
              <a:xfrm>
                <a:off x="2375206" y="3314205"/>
                <a:ext cx="107004" cy="20482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5" name="Oval 114"/>
            <p:cNvSpPr/>
            <p:nvPr/>
          </p:nvSpPr>
          <p:spPr>
            <a:xfrm>
              <a:off x="3621853" y="2075362"/>
              <a:ext cx="228724" cy="2546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17" name="Freeform 116"/>
          <p:cNvSpPr/>
          <p:nvPr/>
        </p:nvSpPr>
        <p:spPr>
          <a:xfrm>
            <a:off x="5795433" y="5750983"/>
            <a:ext cx="2461684" cy="480484"/>
          </a:xfrm>
          <a:custGeom>
            <a:avLst/>
            <a:gdLst>
              <a:gd name="connsiteX0" fmla="*/ 1329267 w 2461684"/>
              <a:gd name="connsiteY0" fmla="*/ 2117 h 480484"/>
              <a:gd name="connsiteX1" fmla="*/ 1037167 w 2461684"/>
              <a:gd name="connsiteY1" fmla="*/ 91017 h 480484"/>
              <a:gd name="connsiteX2" fmla="*/ 1100667 w 2461684"/>
              <a:gd name="connsiteY2" fmla="*/ 243417 h 480484"/>
              <a:gd name="connsiteX3" fmla="*/ 186267 w 2461684"/>
              <a:gd name="connsiteY3" fmla="*/ 408517 h 480484"/>
              <a:gd name="connsiteX4" fmla="*/ 2218267 w 2461684"/>
              <a:gd name="connsiteY4" fmla="*/ 472017 h 480484"/>
              <a:gd name="connsiteX5" fmla="*/ 1646767 w 2461684"/>
              <a:gd name="connsiteY5" fmla="*/ 357717 h 480484"/>
              <a:gd name="connsiteX6" fmla="*/ 2065867 w 2461684"/>
              <a:gd name="connsiteY6" fmla="*/ 268817 h 480484"/>
              <a:gd name="connsiteX7" fmla="*/ 1443567 w 2461684"/>
              <a:gd name="connsiteY7" fmla="*/ 230717 h 480484"/>
              <a:gd name="connsiteX8" fmla="*/ 1608667 w 2461684"/>
              <a:gd name="connsiteY8" fmla="*/ 78317 h 480484"/>
              <a:gd name="connsiteX9" fmla="*/ 1329267 w 2461684"/>
              <a:gd name="connsiteY9" fmla="*/ 2117 h 480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1684" h="480484">
                <a:moveTo>
                  <a:pt x="1329267" y="2117"/>
                </a:moveTo>
                <a:cubicBezTo>
                  <a:pt x="1234017" y="4234"/>
                  <a:pt x="1075267" y="50800"/>
                  <a:pt x="1037167" y="91017"/>
                </a:cubicBezTo>
                <a:cubicBezTo>
                  <a:pt x="999067" y="131234"/>
                  <a:pt x="1242484" y="190500"/>
                  <a:pt x="1100667" y="243417"/>
                </a:cubicBezTo>
                <a:cubicBezTo>
                  <a:pt x="958850" y="296334"/>
                  <a:pt x="0" y="370417"/>
                  <a:pt x="186267" y="408517"/>
                </a:cubicBezTo>
                <a:cubicBezTo>
                  <a:pt x="372534" y="446617"/>
                  <a:pt x="1974850" y="480484"/>
                  <a:pt x="2218267" y="472017"/>
                </a:cubicBezTo>
                <a:cubicBezTo>
                  <a:pt x="2461684" y="463550"/>
                  <a:pt x="1672167" y="391584"/>
                  <a:pt x="1646767" y="357717"/>
                </a:cubicBezTo>
                <a:cubicBezTo>
                  <a:pt x="1621367" y="323850"/>
                  <a:pt x="2099734" y="289984"/>
                  <a:pt x="2065867" y="268817"/>
                </a:cubicBezTo>
                <a:cubicBezTo>
                  <a:pt x="2032000" y="247650"/>
                  <a:pt x="1519767" y="262467"/>
                  <a:pt x="1443567" y="230717"/>
                </a:cubicBezTo>
                <a:cubicBezTo>
                  <a:pt x="1367367" y="198967"/>
                  <a:pt x="1631950" y="110067"/>
                  <a:pt x="1608667" y="78317"/>
                </a:cubicBezTo>
                <a:cubicBezTo>
                  <a:pt x="1585384" y="46567"/>
                  <a:pt x="1424517" y="0"/>
                  <a:pt x="1329267" y="2117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8" presetClass="pat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11 0.00394 L -0.00191 0.01852 L -0.00642 0.00324 L -0.00104 0.0176 L -0.0052 0.00301 L -0.00034 0.01736 L -0.00486 0.00255 L 0.00053 0.01667 L -0.00382 0.00162 L 0.00105 0.01598 L -0.00277 0.00139 L 0.00226 0.01551 L -0.0026 0.00093 L 0.00313 0.01505 L -0.00104 0.0007 L 0.004 0.01459 L -4.16667E-6 -3.7037E-6 " pathEditMode="relative" rAng="-1408695" ptsTypes="FFFFFFFFFFFFFFFFF">
                                      <p:cBhvr>
                                        <p:cTn id="6" dur="3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" y="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39" grpId="0" animBg="1"/>
      <p:bldP spid="39" grpId="1" animBg="1"/>
      <p:bldP spid="40" grpId="0" animBg="1"/>
      <p:bldP spid="41" grpId="0" animBg="1"/>
      <p:bldP spid="42" grpId="0" animBg="1"/>
      <p:bldP spid="48" grpId="0" animBg="1"/>
      <p:bldP spid="48" grpId="1" animBg="1"/>
      <p:bldP spid="49" grpId="0" animBg="1"/>
      <p:bldP spid="7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/>
          <p:cNvGrpSpPr/>
          <p:nvPr/>
        </p:nvGrpSpPr>
        <p:grpSpPr>
          <a:xfrm rot="21054940">
            <a:off x="6288082" y="3126095"/>
            <a:ext cx="788999" cy="821410"/>
            <a:chOff x="7308302" y="4254306"/>
            <a:chExt cx="788999" cy="821410"/>
          </a:xfrm>
        </p:grpSpPr>
        <p:sp>
          <p:nvSpPr>
            <p:cNvPr id="22" name="Freeform 21"/>
            <p:cNvSpPr/>
            <p:nvPr/>
          </p:nvSpPr>
          <p:spPr>
            <a:xfrm rot="16200000" flipH="1">
              <a:off x="7292097" y="4270511"/>
              <a:ext cx="821410" cy="78899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54011 w 777479"/>
                <a:gd name="connsiteY0" fmla="*/ 0 h 827405"/>
                <a:gd name="connsiteX1" fmla="*/ 239713 w 777479"/>
                <a:gd name="connsiteY1" fmla="*/ 234077 h 827405"/>
                <a:gd name="connsiteX2" fmla="*/ 82550 w 777479"/>
                <a:gd name="connsiteY2" fmla="*/ 329327 h 827405"/>
                <a:gd name="connsiteX3" fmla="*/ 3969 w 777479"/>
                <a:gd name="connsiteY3" fmla="*/ 467439 h 827405"/>
                <a:gd name="connsiteX4" fmla="*/ 106363 w 777479"/>
                <a:gd name="connsiteY4" fmla="*/ 481727 h 827405"/>
                <a:gd name="connsiteX5" fmla="*/ 254000 w 777479"/>
                <a:gd name="connsiteY5" fmla="*/ 379333 h 827405"/>
                <a:gd name="connsiteX6" fmla="*/ 261144 w 777479"/>
                <a:gd name="connsiteY6" fmla="*/ 391239 h 827405"/>
                <a:gd name="connsiteX7" fmla="*/ 223044 w 777479"/>
                <a:gd name="connsiteY7" fmla="*/ 526970 h 827405"/>
                <a:gd name="connsiteX8" fmla="*/ 198834 w 777479"/>
                <a:gd name="connsiteY8" fmla="*/ 653177 h 827405"/>
                <a:gd name="connsiteX9" fmla="*/ 248147 w 777479"/>
                <a:gd name="connsiteY9" fmla="*/ 743292 h 827405"/>
                <a:gd name="connsiteX10" fmla="*/ 335682 w 777479"/>
                <a:gd name="connsiteY10" fmla="*/ 601558 h 827405"/>
                <a:gd name="connsiteX11" fmla="*/ 368300 w 777479"/>
                <a:gd name="connsiteY11" fmla="*/ 481726 h 827405"/>
                <a:gd name="connsiteX12" fmla="*/ 375444 w 777479"/>
                <a:gd name="connsiteY12" fmla="*/ 548402 h 827405"/>
                <a:gd name="connsiteX13" fmla="*/ 401638 w 777479"/>
                <a:gd name="connsiteY13" fmla="*/ 760333 h 827405"/>
                <a:gd name="connsiteX14" fmla="*/ 451644 w 777479"/>
                <a:gd name="connsiteY14" fmla="*/ 827008 h 827405"/>
                <a:gd name="connsiteX15" fmla="*/ 504032 w 777479"/>
                <a:gd name="connsiteY15" fmla="*/ 762714 h 827405"/>
                <a:gd name="connsiteX16" fmla="*/ 504032 w 777479"/>
                <a:gd name="connsiteY16" fmla="*/ 522207 h 827405"/>
                <a:gd name="connsiteX17" fmla="*/ 527844 w 777479"/>
                <a:gd name="connsiteY17" fmla="*/ 636508 h 827405"/>
                <a:gd name="connsiteX18" fmla="*/ 573088 w 777479"/>
                <a:gd name="connsiteY18" fmla="*/ 734139 h 827405"/>
                <a:gd name="connsiteX19" fmla="*/ 625475 w 777479"/>
                <a:gd name="connsiteY19" fmla="*/ 755570 h 827405"/>
                <a:gd name="connsiteX20" fmla="*/ 662013 w 777479"/>
                <a:gd name="connsiteY20" fmla="*/ 698619 h 827405"/>
                <a:gd name="connsiteX21" fmla="*/ 644525 w 777479"/>
                <a:gd name="connsiteY21" fmla="*/ 576977 h 827405"/>
                <a:gd name="connsiteX22" fmla="*/ 632619 w 777479"/>
                <a:gd name="connsiteY22" fmla="*/ 500777 h 827405"/>
                <a:gd name="connsiteX23" fmla="*/ 718344 w 777479"/>
                <a:gd name="connsiteY23" fmla="*/ 650795 h 827405"/>
                <a:gd name="connsiteX24" fmla="*/ 770732 w 777479"/>
                <a:gd name="connsiteY24" fmla="*/ 629364 h 827405"/>
                <a:gd name="connsiteX25" fmla="*/ 758825 w 777479"/>
                <a:gd name="connsiteY25" fmla="*/ 488870 h 827405"/>
                <a:gd name="connsiteX26" fmla="*/ 668338 w 777479"/>
                <a:gd name="connsiteY26" fmla="*/ 317420 h 827405"/>
                <a:gd name="connsiteX27" fmla="*/ 644525 w 777479"/>
                <a:gd name="connsiteY27" fmla="*/ 93583 h 827405"/>
                <a:gd name="connsiteX0" fmla="*/ 254011 w 777479"/>
                <a:gd name="connsiteY0" fmla="*/ 0 h 827405"/>
                <a:gd name="connsiteX1" fmla="*/ 239713 w 777479"/>
                <a:gd name="connsiteY1" fmla="*/ 234077 h 827405"/>
                <a:gd name="connsiteX2" fmla="*/ 82550 w 777479"/>
                <a:gd name="connsiteY2" fmla="*/ 329327 h 827405"/>
                <a:gd name="connsiteX3" fmla="*/ 3969 w 777479"/>
                <a:gd name="connsiteY3" fmla="*/ 467439 h 827405"/>
                <a:gd name="connsiteX4" fmla="*/ 106363 w 777479"/>
                <a:gd name="connsiteY4" fmla="*/ 481727 h 827405"/>
                <a:gd name="connsiteX5" fmla="*/ 254000 w 777479"/>
                <a:gd name="connsiteY5" fmla="*/ 379333 h 827405"/>
                <a:gd name="connsiteX6" fmla="*/ 261144 w 777479"/>
                <a:gd name="connsiteY6" fmla="*/ 391239 h 827405"/>
                <a:gd name="connsiteX7" fmla="*/ 223044 w 777479"/>
                <a:gd name="connsiteY7" fmla="*/ 526970 h 827405"/>
                <a:gd name="connsiteX8" fmla="*/ 198834 w 777479"/>
                <a:gd name="connsiteY8" fmla="*/ 653177 h 827405"/>
                <a:gd name="connsiteX9" fmla="*/ 248147 w 777479"/>
                <a:gd name="connsiteY9" fmla="*/ 743292 h 827405"/>
                <a:gd name="connsiteX10" fmla="*/ 335682 w 777479"/>
                <a:gd name="connsiteY10" fmla="*/ 601558 h 827405"/>
                <a:gd name="connsiteX11" fmla="*/ 368300 w 777479"/>
                <a:gd name="connsiteY11" fmla="*/ 481726 h 827405"/>
                <a:gd name="connsiteX12" fmla="*/ 375444 w 777479"/>
                <a:gd name="connsiteY12" fmla="*/ 548402 h 827405"/>
                <a:gd name="connsiteX13" fmla="*/ 401638 w 777479"/>
                <a:gd name="connsiteY13" fmla="*/ 760333 h 827405"/>
                <a:gd name="connsiteX14" fmla="*/ 451644 w 777479"/>
                <a:gd name="connsiteY14" fmla="*/ 827008 h 827405"/>
                <a:gd name="connsiteX15" fmla="*/ 504032 w 777479"/>
                <a:gd name="connsiteY15" fmla="*/ 762714 h 827405"/>
                <a:gd name="connsiteX16" fmla="*/ 504032 w 777479"/>
                <a:gd name="connsiteY16" fmla="*/ 522207 h 827405"/>
                <a:gd name="connsiteX17" fmla="*/ 527844 w 777479"/>
                <a:gd name="connsiteY17" fmla="*/ 636508 h 827405"/>
                <a:gd name="connsiteX18" fmla="*/ 573088 w 777479"/>
                <a:gd name="connsiteY18" fmla="*/ 734139 h 827405"/>
                <a:gd name="connsiteX19" fmla="*/ 625475 w 777479"/>
                <a:gd name="connsiteY19" fmla="*/ 755570 h 827405"/>
                <a:gd name="connsiteX20" fmla="*/ 662013 w 777479"/>
                <a:gd name="connsiteY20" fmla="*/ 698619 h 827405"/>
                <a:gd name="connsiteX21" fmla="*/ 644525 w 777479"/>
                <a:gd name="connsiteY21" fmla="*/ 576977 h 827405"/>
                <a:gd name="connsiteX22" fmla="*/ 632619 w 777479"/>
                <a:gd name="connsiteY22" fmla="*/ 500777 h 827405"/>
                <a:gd name="connsiteX23" fmla="*/ 718344 w 777479"/>
                <a:gd name="connsiteY23" fmla="*/ 650795 h 827405"/>
                <a:gd name="connsiteX24" fmla="*/ 770732 w 777479"/>
                <a:gd name="connsiteY24" fmla="*/ 629364 h 827405"/>
                <a:gd name="connsiteX25" fmla="*/ 758825 w 777479"/>
                <a:gd name="connsiteY25" fmla="*/ 488870 h 827405"/>
                <a:gd name="connsiteX26" fmla="*/ 668338 w 777479"/>
                <a:gd name="connsiteY26" fmla="*/ 317420 h 827405"/>
                <a:gd name="connsiteX27" fmla="*/ 630442 w 777479"/>
                <a:gd name="connsiteY27" fmla="*/ 0 h 827405"/>
                <a:gd name="connsiteX0" fmla="*/ 254011 w 777479"/>
                <a:gd name="connsiteY0" fmla="*/ 0 h 827405"/>
                <a:gd name="connsiteX1" fmla="*/ 239713 w 777479"/>
                <a:gd name="connsiteY1" fmla="*/ 234077 h 827405"/>
                <a:gd name="connsiteX2" fmla="*/ 82550 w 777479"/>
                <a:gd name="connsiteY2" fmla="*/ 329327 h 827405"/>
                <a:gd name="connsiteX3" fmla="*/ 3969 w 777479"/>
                <a:gd name="connsiteY3" fmla="*/ 467439 h 827405"/>
                <a:gd name="connsiteX4" fmla="*/ 106363 w 777479"/>
                <a:gd name="connsiteY4" fmla="*/ 481727 h 827405"/>
                <a:gd name="connsiteX5" fmla="*/ 254000 w 777479"/>
                <a:gd name="connsiteY5" fmla="*/ 379333 h 827405"/>
                <a:gd name="connsiteX6" fmla="*/ 261144 w 777479"/>
                <a:gd name="connsiteY6" fmla="*/ 391239 h 827405"/>
                <a:gd name="connsiteX7" fmla="*/ 223044 w 777479"/>
                <a:gd name="connsiteY7" fmla="*/ 526970 h 827405"/>
                <a:gd name="connsiteX8" fmla="*/ 198834 w 777479"/>
                <a:gd name="connsiteY8" fmla="*/ 653177 h 827405"/>
                <a:gd name="connsiteX9" fmla="*/ 248147 w 777479"/>
                <a:gd name="connsiteY9" fmla="*/ 743292 h 827405"/>
                <a:gd name="connsiteX10" fmla="*/ 335682 w 777479"/>
                <a:gd name="connsiteY10" fmla="*/ 601558 h 827405"/>
                <a:gd name="connsiteX11" fmla="*/ 368300 w 777479"/>
                <a:gd name="connsiteY11" fmla="*/ 481726 h 827405"/>
                <a:gd name="connsiteX12" fmla="*/ 375444 w 777479"/>
                <a:gd name="connsiteY12" fmla="*/ 548402 h 827405"/>
                <a:gd name="connsiteX13" fmla="*/ 401638 w 777479"/>
                <a:gd name="connsiteY13" fmla="*/ 760333 h 827405"/>
                <a:gd name="connsiteX14" fmla="*/ 451644 w 777479"/>
                <a:gd name="connsiteY14" fmla="*/ 827008 h 827405"/>
                <a:gd name="connsiteX15" fmla="*/ 504032 w 777479"/>
                <a:gd name="connsiteY15" fmla="*/ 762714 h 827405"/>
                <a:gd name="connsiteX16" fmla="*/ 504032 w 777479"/>
                <a:gd name="connsiteY16" fmla="*/ 522207 h 827405"/>
                <a:gd name="connsiteX17" fmla="*/ 527844 w 777479"/>
                <a:gd name="connsiteY17" fmla="*/ 636508 h 827405"/>
                <a:gd name="connsiteX18" fmla="*/ 573088 w 777479"/>
                <a:gd name="connsiteY18" fmla="*/ 734139 h 827405"/>
                <a:gd name="connsiteX19" fmla="*/ 625475 w 777479"/>
                <a:gd name="connsiteY19" fmla="*/ 755570 h 827405"/>
                <a:gd name="connsiteX20" fmla="*/ 662013 w 777479"/>
                <a:gd name="connsiteY20" fmla="*/ 698619 h 827405"/>
                <a:gd name="connsiteX21" fmla="*/ 644525 w 777479"/>
                <a:gd name="connsiteY21" fmla="*/ 576977 h 827405"/>
                <a:gd name="connsiteX22" fmla="*/ 632619 w 777479"/>
                <a:gd name="connsiteY22" fmla="*/ 500777 h 827405"/>
                <a:gd name="connsiteX23" fmla="*/ 718344 w 777479"/>
                <a:gd name="connsiteY23" fmla="*/ 650795 h 827405"/>
                <a:gd name="connsiteX24" fmla="*/ 770732 w 777479"/>
                <a:gd name="connsiteY24" fmla="*/ 629364 h 827405"/>
                <a:gd name="connsiteX25" fmla="*/ 758825 w 777479"/>
                <a:gd name="connsiteY25" fmla="*/ 488870 h 827405"/>
                <a:gd name="connsiteX26" fmla="*/ 668338 w 777479"/>
                <a:gd name="connsiteY26" fmla="*/ 317420 h 827405"/>
                <a:gd name="connsiteX27" fmla="*/ 652772 w 777479"/>
                <a:gd name="connsiteY27" fmla="*/ 22360 h 827405"/>
                <a:gd name="connsiteX0" fmla="*/ 254011 w 777479"/>
                <a:gd name="connsiteY0" fmla="*/ 0 h 827405"/>
                <a:gd name="connsiteX1" fmla="*/ 271439 w 777479"/>
                <a:gd name="connsiteY1" fmla="*/ 39844 h 827405"/>
                <a:gd name="connsiteX2" fmla="*/ 239713 w 777479"/>
                <a:gd name="connsiteY2" fmla="*/ 234077 h 827405"/>
                <a:gd name="connsiteX3" fmla="*/ 82550 w 777479"/>
                <a:gd name="connsiteY3" fmla="*/ 329327 h 827405"/>
                <a:gd name="connsiteX4" fmla="*/ 3969 w 777479"/>
                <a:gd name="connsiteY4" fmla="*/ 467439 h 827405"/>
                <a:gd name="connsiteX5" fmla="*/ 106363 w 777479"/>
                <a:gd name="connsiteY5" fmla="*/ 481727 h 827405"/>
                <a:gd name="connsiteX6" fmla="*/ 254000 w 777479"/>
                <a:gd name="connsiteY6" fmla="*/ 379333 h 827405"/>
                <a:gd name="connsiteX7" fmla="*/ 261144 w 777479"/>
                <a:gd name="connsiteY7" fmla="*/ 391239 h 827405"/>
                <a:gd name="connsiteX8" fmla="*/ 223044 w 777479"/>
                <a:gd name="connsiteY8" fmla="*/ 526970 h 827405"/>
                <a:gd name="connsiteX9" fmla="*/ 198834 w 777479"/>
                <a:gd name="connsiteY9" fmla="*/ 653177 h 827405"/>
                <a:gd name="connsiteX10" fmla="*/ 248147 w 777479"/>
                <a:gd name="connsiteY10" fmla="*/ 743292 h 827405"/>
                <a:gd name="connsiteX11" fmla="*/ 335682 w 777479"/>
                <a:gd name="connsiteY11" fmla="*/ 601558 h 827405"/>
                <a:gd name="connsiteX12" fmla="*/ 368300 w 777479"/>
                <a:gd name="connsiteY12" fmla="*/ 481726 h 827405"/>
                <a:gd name="connsiteX13" fmla="*/ 375444 w 777479"/>
                <a:gd name="connsiteY13" fmla="*/ 548402 h 827405"/>
                <a:gd name="connsiteX14" fmla="*/ 401638 w 777479"/>
                <a:gd name="connsiteY14" fmla="*/ 760333 h 827405"/>
                <a:gd name="connsiteX15" fmla="*/ 451644 w 777479"/>
                <a:gd name="connsiteY15" fmla="*/ 827008 h 827405"/>
                <a:gd name="connsiteX16" fmla="*/ 504032 w 777479"/>
                <a:gd name="connsiteY16" fmla="*/ 762714 h 827405"/>
                <a:gd name="connsiteX17" fmla="*/ 504032 w 777479"/>
                <a:gd name="connsiteY17" fmla="*/ 522207 h 827405"/>
                <a:gd name="connsiteX18" fmla="*/ 527844 w 777479"/>
                <a:gd name="connsiteY18" fmla="*/ 636508 h 827405"/>
                <a:gd name="connsiteX19" fmla="*/ 573088 w 777479"/>
                <a:gd name="connsiteY19" fmla="*/ 734139 h 827405"/>
                <a:gd name="connsiteX20" fmla="*/ 625475 w 777479"/>
                <a:gd name="connsiteY20" fmla="*/ 755570 h 827405"/>
                <a:gd name="connsiteX21" fmla="*/ 662013 w 777479"/>
                <a:gd name="connsiteY21" fmla="*/ 698619 h 827405"/>
                <a:gd name="connsiteX22" fmla="*/ 644525 w 777479"/>
                <a:gd name="connsiteY22" fmla="*/ 576977 h 827405"/>
                <a:gd name="connsiteX23" fmla="*/ 632619 w 777479"/>
                <a:gd name="connsiteY23" fmla="*/ 500777 h 827405"/>
                <a:gd name="connsiteX24" fmla="*/ 718344 w 777479"/>
                <a:gd name="connsiteY24" fmla="*/ 650795 h 827405"/>
                <a:gd name="connsiteX25" fmla="*/ 770732 w 777479"/>
                <a:gd name="connsiteY25" fmla="*/ 629364 h 827405"/>
                <a:gd name="connsiteX26" fmla="*/ 758825 w 777479"/>
                <a:gd name="connsiteY26" fmla="*/ 488870 h 827405"/>
                <a:gd name="connsiteX27" fmla="*/ 668338 w 777479"/>
                <a:gd name="connsiteY27" fmla="*/ 317420 h 827405"/>
                <a:gd name="connsiteX28" fmla="*/ 652772 w 777479"/>
                <a:gd name="connsiteY28" fmla="*/ 22360 h 827405"/>
                <a:gd name="connsiteX0" fmla="*/ 343094 w 866562"/>
                <a:gd name="connsiteY0" fmla="*/ 0 h 827405"/>
                <a:gd name="connsiteX1" fmla="*/ 360522 w 866562"/>
                <a:gd name="connsiteY1" fmla="*/ 39844 h 827405"/>
                <a:gd name="connsiteX2" fmla="*/ 328796 w 866562"/>
                <a:gd name="connsiteY2" fmla="*/ 234077 h 827405"/>
                <a:gd name="connsiteX3" fmla="*/ 171633 w 866562"/>
                <a:gd name="connsiteY3" fmla="*/ 329327 h 827405"/>
                <a:gd name="connsiteX4" fmla="*/ 3969 w 866562"/>
                <a:gd name="connsiteY4" fmla="*/ 396094 h 827405"/>
                <a:gd name="connsiteX5" fmla="*/ 195446 w 866562"/>
                <a:gd name="connsiteY5" fmla="*/ 481727 h 827405"/>
                <a:gd name="connsiteX6" fmla="*/ 343083 w 866562"/>
                <a:gd name="connsiteY6" fmla="*/ 379333 h 827405"/>
                <a:gd name="connsiteX7" fmla="*/ 350227 w 866562"/>
                <a:gd name="connsiteY7" fmla="*/ 391239 h 827405"/>
                <a:gd name="connsiteX8" fmla="*/ 312127 w 866562"/>
                <a:gd name="connsiteY8" fmla="*/ 526970 h 827405"/>
                <a:gd name="connsiteX9" fmla="*/ 287917 w 866562"/>
                <a:gd name="connsiteY9" fmla="*/ 653177 h 827405"/>
                <a:gd name="connsiteX10" fmla="*/ 337230 w 866562"/>
                <a:gd name="connsiteY10" fmla="*/ 743292 h 827405"/>
                <a:gd name="connsiteX11" fmla="*/ 424765 w 866562"/>
                <a:gd name="connsiteY11" fmla="*/ 601558 h 827405"/>
                <a:gd name="connsiteX12" fmla="*/ 457383 w 866562"/>
                <a:gd name="connsiteY12" fmla="*/ 481726 h 827405"/>
                <a:gd name="connsiteX13" fmla="*/ 464527 w 866562"/>
                <a:gd name="connsiteY13" fmla="*/ 548402 h 827405"/>
                <a:gd name="connsiteX14" fmla="*/ 490721 w 866562"/>
                <a:gd name="connsiteY14" fmla="*/ 760333 h 827405"/>
                <a:gd name="connsiteX15" fmla="*/ 540727 w 866562"/>
                <a:gd name="connsiteY15" fmla="*/ 827008 h 827405"/>
                <a:gd name="connsiteX16" fmla="*/ 593115 w 866562"/>
                <a:gd name="connsiteY16" fmla="*/ 762714 h 827405"/>
                <a:gd name="connsiteX17" fmla="*/ 593115 w 866562"/>
                <a:gd name="connsiteY17" fmla="*/ 522207 h 827405"/>
                <a:gd name="connsiteX18" fmla="*/ 616927 w 866562"/>
                <a:gd name="connsiteY18" fmla="*/ 636508 h 827405"/>
                <a:gd name="connsiteX19" fmla="*/ 662171 w 866562"/>
                <a:gd name="connsiteY19" fmla="*/ 734139 h 827405"/>
                <a:gd name="connsiteX20" fmla="*/ 714558 w 866562"/>
                <a:gd name="connsiteY20" fmla="*/ 755570 h 827405"/>
                <a:gd name="connsiteX21" fmla="*/ 751096 w 866562"/>
                <a:gd name="connsiteY21" fmla="*/ 698619 h 827405"/>
                <a:gd name="connsiteX22" fmla="*/ 733608 w 866562"/>
                <a:gd name="connsiteY22" fmla="*/ 576977 h 827405"/>
                <a:gd name="connsiteX23" fmla="*/ 721702 w 866562"/>
                <a:gd name="connsiteY23" fmla="*/ 500777 h 827405"/>
                <a:gd name="connsiteX24" fmla="*/ 807427 w 866562"/>
                <a:gd name="connsiteY24" fmla="*/ 650795 h 827405"/>
                <a:gd name="connsiteX25" fmla="*/ 859815 w 866562"/>
                <a:gd name="connsiteY25" fmla="*/ 629364 h 827405"/>
                <a:gd name="connsiteX26" fmla="*/ 847908 w 866562"/>
                <a:gd name="connsiteY26" fmla="*/ 488870 h 827405"/>
                <a:gd name="connsiteX27" fmla="*/ 757421 w 866562"/>
                <a:gd name="connsiteY27" fmla="*/ 317420 h 827405"/>
                <a:gd name="connsiteX28" fmla="*/ 741855 w 866562"/>
                <a:gd name="connsiteY28" fmla="*/ 22360 h 827405"/>
                <a:gd name="connsiteX0" fmla="*/ 341702 w 865170"/>
                <a:gd name="connsiteY0" fmla="*/ 0 h 827405"/>
                <a:gd name="connsiteX1" fmla="*/ 359130 w 865170"/>
                <a:gd name="connsiteY1" fmla="*/ 39844 h 827405"/>
                <a:gd name="connsiteX2" fmla="*/ 327404 w 865170"/>
                <a:gd name="connsiteY2" fmla="*/ 234077 h 827405"/>
                <a:gd name="connsiteX3" fmla="*/ 170241 w 865170"/>
                <a:gd name="connsiteY3" fmla="*/ 329327 h 827405"/>
                <a:gd name="connsiteX4" fmla="*/ 2577 w 865170"/>
                <a:gd name="connsiteY4" fmla="*/ 396094 h 827405"/>
                <a:gd name="connsiteX5" fmla="*/ 185704 w 865170"/>
                <a:gd name="connsiteY5" fmla="*/ 437979 h 827405"/>
                <a:gd name="connsiteX6" fmla="*/ 341691 w 865170"/>
                <a:gd name="connsiteY6" fmla="*/ 379333 h 827405"/>
                <a:gd name="connsiteX7" fmla="*/ 348835 w 865170"/>
                <a:gd name="connsiteY7" fmla="*/ 391239 h 827405"/>
                <a:gd name="connsiteX8" fmla="*/ 310735 w 865170"/>
                <a:gd name="connsiteY8" fmla="*/ 526970 h 827405"/>
                <a:gd name="connsiteX9" fmla="*/ 286525 w 865170"/>
                <a:gd name="connsiteY9" fmla="*/ 653177 h 827405"/>
                <a:gd name="connsiteX10" fmla="*/ 335838 w 865170"/>
                <a:gd name="connsiteY10" fmla="*/ 743292 h 827405"/>
                <a:gd name="connsiteX11" fmla="*/ 423373 w 865170"/>
                <a:gd name="connsiteY11" fmla="*/ 601558 h 827405"/>
                <a:gd name="connsiteX12" fmla="*/ 455991 w 865170"/>
                <a:gd name="connsiteY12" fmla="*/ 481726 h 827405"/>
                <a:gd name="connsiteX13" fmla="*/ 463135 w 865170"/>
                <a:gd name="connsiteY13" fmla="*/ 548402 h 827405"/>
                <a:gd name="connsiteX14" fmla="*/ 489329 w 865170"/>
                <a:gd name="connsiteY14" fmla="*/ 760333 h 827405"/>
                <a:gd name="connsiteX15" fmla="*/ 539335 w 865170"/>
                <a:gd name="connsiteY15" fmla="*/ 827008 h 827405"/>
                <a:gd name="connsiteX16" fmla="*/ 591723 w 865170"/>
                <a:gd name="connsiteY16" fmla="*/ 762714 h 827405"/>
                <a:gd name="connsiteX17" fmla="*/ 591723 w 865170"/>
                <a:gd name="connsiteY17" fmla="*/ 522207 h 827405"/>
                <a:gd name="connsiteX18" fmla="*/ 615535 w 865170"/>
                <a:gd name="connsiteY18" fmla="*/ 636508 h 827405"/>
                <a:gd name="connsiteX19" fmla="*/ 660779 w 865170"/>
                <a:gd name="connsiteY19" fmla="*/ 734139 h 827405"/>
                <a:gd name="connsiteX20" fmla="*/ 713166 w 865170"/>
                <a:gd name="connsiteY20" fmla="*/ 755570 h 827405"/>
                <a:gd name="connsiteX21" fmla="*/ 749704 w 865170"/>
                <a:gd name="connsiteY21" fmla="*/ 698619 h 827405"/>
                <a:gd name="connsiteX22" fmla="*/ 732216 w 865170"/>
                <a:gd name="connsiteY22" fmla="*/ 576977 h 827405"/>
                <a:gd name="connsiteX23" fmla="*/ 720310 w 865170"/>
                <a:gd name="connsiteY23" fmla="*/ 500777 h 827405"/>
                <a:gd name="connsiteX24" fmla="*/ 806035 w 865170"/>
                <a:gd name="connsiteY24" fmla="*/ 650795 h 827405"/>
                <a:gd name="connsiteX25" fmla="*/ 858423 w 865170"/>
                <a:gd name="connsiteY25" fmla="*/ 629364 h 827405"/>
                <a:gd name="connsiteX26" fmla="*/ 846516 w 865170"/>
                <a:gd name="connsiteY26" fmla="*/ 488870 h 827405"/>
                <a:gd name="connsiteX27" fmla="*/ 756029 w 865170"/>
                <a:gd name="connsiteY27" fmla="*/ 317420 h 827405"/>
                <a:gd name="connsiteX28" fmla="*/ 740463 w 865170"/>
                <a:gd name="connsiteY28" fmla="*/ 22360 h 827405"/>
                <a:gd name="connsiteX0" fmla="*/ 341702 w 865170"/>
                <a:gd name="connsiteY0" fmla="*/ 0 h 827405"/>
                <a:gd name="connsiteX1" fmla="*/ 359130 w 865170"/>
                <a:gd name="connsiteY1" fmla="*/ 39844 h 827405"/>
                <a:gd name="connsiteX2" fmla="*/ 327404 w 865170"/>
                <a:gd name="connsiteY2" fmla="*/ 234077 h 827405"/>
                <a:gd name="connsiteX3" fmla="*/ 170241 w 865170"/>
                <a:gd name="connsiteY3" fmla="*/ 329327 h 827405"/>
                <a:gd name="connsiteX4" fmla="*/ 2577 w 865170"/>
                <a:gd name="connsiteY4" fmla="*/ 396094 h 827405"/>
                <a:gd name="connsiteX5" fmla="*/ 185704 w 865170"/>
                <a:gd name="connsiteY5" fmla="*/ 437979 h 827405"/>
                <a:gd name="connsiteX6" fmla="*/ 341691 w 865170"/>
                <a:gd name="connsiteY6" fmla="*/ 379333 h 827405"/>
                <a:gd name="connsiteX7" fmla="*/ 348835 w 865170"/>
                <a:gd name="connsiteY7" fmla="*/ 391239 h 827405"/>
                <a:gd name="connsiteX8" fmla="*/ 310735 w 865170"/>
                <a:gd name="connsiteY8" fmla="*/ 526970 h 827405"/>
                <a:gd name="connsiteX9" fmla="*/ 286525 w 865170"/>
                <a:gd name="connsiteY9" fmla="*/ 653177 h 827405"/>
                <a:gd name="connsiteX10" fmla="*/ 335838 w 865170"/>
                <a:gd name="connsiteY10" fmla="*/ 743292 h 827405"/>
                <a:gd name="connsiteX11" fmla="*/ 423373 w 865170"/>
                <a:gd name="connsiteY11" fmla="*/ 601558 h 827405"/>
                <a:gd name="connsiteX12" fmla="*/ 455991 w 865170"/>
                <a:gd name="connsiteY12" fmla="*/ 481726 h 827405"/>
                <a:gd name="connsiteX13" fmla="*/ 463135 w 865170"/>
                <a:gd name="connsiteY13" fmla="*/ 548402 h 827405"/>
                <a:gd name="connsiteX14" fmla="*/ 489329 w 865170"/>
                <a:gd name="connsiteY14" fmla="*/ 760333 h 827405"/>
                <a:gd name="connsiteX15" fmla="*/ 539335 w 865170"/>
                <a:gd name="connsiteY15" fmla="*/ 827008 h 827405"/>
                <a:gd name="connsiteX16" fmla="*/ 591723 w 865170"/>
                <a:gd name="connsiteY16" fmla="*/ 762714 h 827405"/>
                <a:gd name="connsiteX17" fmla="*/ 591723 w 865170"/>
                <a:gd name="connsiteY17" fmla="*/ 522207 h 827405"/>
                <a:gd name="connsiteX18" fmla="*/ 615535 w 865170"/>
                <a:gd name="connsiteY18" fmla="*/ 636508 h 827405"/>
                <a:gd name="connsiteX19" fmla="*/ 660779 w 865170"/>
                <a:gd name="connsiteY19" fmla="*/ 734139 h 827405"/>
                <a:gd name="connsiteX20" fmla="*/ 713166 w 865170"/>
                <a:gd name="connsiteY20" fmla="*/ 755570 h 827405"/>
                <a:gd name="connsiteX21" fmla="*/ 749704 w 865170"/>
                <a:gd name="connsiteY21" fmla="*/ 698619 h 827405"/>
                <a:gd name="connsiteX22" fmla="*/ 732216 w 865170"/>
                <a:gd name="connsiteY22" fmla="*/ 576977 h 827405"/>
                <a:gd name="connsiteX23" fmla="*/ 720310 w 865170"/>
                <a:gd name="connsiteY23" fmla="*/ 500777 h 827405"/>
                <a:gd name="connsiteX24" fmla="*/ 806035 w 865170"/>
                <a:gd name="connsiteY24" fmla="*/ 650795 h 827405"/>
                <a:gd name="connsiteX25" fmla="*/ 858423 w 865170"/>
                <a:gd name="connsiteY25" fmla="*/ 629364 h 827405"/>
                <a:gd name="connsiteX26" fmla="*/ 846516 w 865170"/>
                <a:gd name="connsiteY26" fmla="*/ 488870 h 827405"/>
                <a:gd name="connsiteX27" fmla="*/ 756029 w 865170"/>
                <a:gd name="connsiteY27" fmla="*/ 317420 h 827405"/>
                <a:gd name="connsiteX28" fmla="*/ 740463 w 865170"/>
                <a:gd name="connsiteY28" fmla="*/ 22360 h 827405"/>
                <a:gd name="connsiteX0" fmla="*/ 341702 w 865170"/>
                <a:gd name="connsiteY0" fmla="*/ 0 h 827405"/>
                <a:gd name="connsiteX1" fmla="*/ 359130 w 865170"/>
                <a:gd name="connsiteY1" fmla="*/ 39844 h 827405"/>
                <a:gd name="connsiteX2" fmla="*/ 327404 w 865170"/>
                <a:gd name="connsiteY2" fmla="*/ 234077 h 827405"/>
                <a:gd name="connsiteX3" fmla="*/ 170241 w 865170"/>
                <a:gd name="connsiteY3" fmla="*/ 329327 h 827405"/>
                <a:gd name="connsiteX4" fmla="*/ 2577 w 865170"/>
                <a:gd name="connsiteY4" fmla="*/ 396094 h 827405"/>
                <a:gd name="connsiteX5" fmla="*/ 185704 w 865170"/>
                <a:gd name="connsiteY5" fmla="*/ 437979 h 827405"/>
                <a:gd name="connsiteX6" fmla="*/ 341691 w 865170"/>
                <a:gd name="connsiteY6" fmla="*/ 379333 h 827405"/>
                <a:gd name="connsiteX7" fmla="*/ 348835 w 865170"/>
                <a:gd name="connsiteY7" fmla="*/ 391239 h 827405"/>
                <a:gd name="connsiteX8" fmla="*/ 310735 w 865170"/>
                <a:gd name="connsiteY8" fmla="*/ 526970 h 827405"/>
                <a:gd name="connsiteX9" fmla="*/ 286525 w 865170"/>
                <a:gd name="connsiteY9" fmla="*/ 653177 h 827405"/>
                <a:gd name="connsiteX10" fmla="*/ 423373 w 865170"/>
                <a:gd name="connsiteY10" fmla="*/ 601558 h 827405"/>
                <a:gd name="connsiteX11" fmla="*/ 455991 w 865170"/>
                <a:gd name="connsiteY11" fmla="*/ 481726 h 827405"/>
                <a:gd name="connsiteX12" fmla="*/ 463135 w 865170"/>
                <a:gd name="connsiteY12" fmla="*/ 548402 h 827405"/>
                <a:gd name="connsiteX13" fmla="*/ 489329 w 865170"/>
                <a:gd name="connsiteY13" fmla="*/ 760333 h 827405"/>
                <a:gd name="connsiteX14" fmla="*/ 539335 w 865170"/>
                <a:gd name="connsiteY14" fmla="*/ 827008 h 827405"/>
                <a:gd name="connsiteX15" fmla="*/ 591723 w 865170"/>
                <a:gd name="connsiteY15" fmla="*/ 762714 h 827405"/>
                <a:gd name="connsiteX16" fmla="*/ 591723 w 865170"/>
                <a:gd name="connsiteY16" fmla="*/ 522207 h 827405"/>
                <a:gd name="connsiteX17" fmla="*/ 615535 w 865170"/>
                <a:gd name="connsiteY17" fmla="*/ 636508 h 827405"/>
                <a:gd name="connsiteX18" fmla="*/ 660779 w 865170"/>
                <a:gd name="connsiteY18" fmla="*/ 734139 h 827405"/>
                <a:gd name="connsiteX19" fmla="*/ 713166 w 865170"/>
                <a:gd name="connsiteY19" fmla="*/ 755570 h 827405"/>
                <a:gd name="connsiteX20" fmla="*/ 749704 w 865170"/>
                <a:gd name="connsiteY20" fmla="*/ 698619 h 827405"/>
                <a:gd name="connsiteX21" fmla="*/ 732216 w 865170"/>
                <a:gd name="connsiteY21" fmla="*/ 576977 h 827405"/>
                <a:gd name="connsiteX22" fmla="*/ 720310 w 865170"/>
                <a:gd name="connsiteY22" fmla="*/ 500777 h 827405"/>
                <a:gd name="connsiteX23" fmla="*/ 806035 w 865170"/>
                <a:gd name="connsiteY23" fmla="*/ 650795 h 827405"/>
                <a:gd name="connsiteX24" fmla="*/ 858423 w 865170"/>
                <a:gd name="connsiteY24" fmla="*/ 629364 h 827405"/>
                <a:gd name="connsiteX25" fmla="*/ 846516 w 865170"/>
                <a:gd name="connsiteY25" fmla="*/ 488870 h 827405"/>
                <a:gd name="connsiteX26" fmla="*/ 756029 w 865170"/>
                <a:gd name="connsiteY26" fmla="*/ 317420 h 827405"/>
                <a:gd name="connsiteX27" fmla="*/ 740463 w 865170"/>
                <a:gd name="connsiteY27" fmla="*/ 22360 h 827405"/>
                <a:gd name="connsiteX0" fmla="*/ 341702 w 865170"/>
                <a:gd name="connsiteY0" fmla="*/ 0 h 827405"/>
                <a:gd name="connsiteX1" fmla="*/ 359130 w 865170"/>
                <a:gd name="connsiteY1" fmla="*/ 39844 h 827405"/>
                <a:gd name="connsiteX2" fmla="*/ 327404 w 865170"/>
                <a:gd name="connsiteY2" fmla="*/ 234077 h 827405"/>
                <a:gd name="connsiteX3" fmla="*/ 170241 w 865170"/>
                <a:gd name="connsiteY3" fmla="*/ 329327 h 827405"/>
                <a:gd name="connsiteX4" fmla="*/ 2577 w 865170"/>
                <a:gd name="connsiteY4" fmla="*/ 396094 h 827405"/>
                <a:gd name="connsiteX5" fmla="*/ 185704 w 865170"/>
                <a:gd name="connsiteY5" fmla="*/ 437979 h 827405"/>
                <a:gd name="connsiteX6" fmla="*/ 341691 w 865170"/>
                <a:gd name="connsiteY6" fmla="*/ 379333 h 827405"/>
                <a:gd name="connsiteX7" fmla="*/ 348835 w 865170"/>
                <a:gd name="connsiteY7" fmla="*/ 391239 h 827405"/>
                <a:gd name="connsiteX8" fmla="*/ 310735 w 865170"/>
                <a:gd name="connsiteY8" fmla="*/ 526970 h 827405"/>
                <a:gd name="connsiteX9" fmla="*/ 423373 w 865170"/>
                <a:gd name="connsiteY9" fmla="*/ 601558 h 827405"/>
                <a:gd name="connsiteX10" fmla="*/ 455991 w 865170"/>
                <a:gd name="connsiteY10" fmla="*/ 481726 h 827405"/>
                <a:gd name="connsiteX11" fmla="*/ 463135 w 865170"/>
                <a:gd name="connsiteY11" fmla="*/ 548402 h 827405"/>
                <a:gd name="connsiteX12" fmla="*/ 489329 w 865170"/>
                <a:gd name="connsiteY12" fmla="*/ 760333 h 827405"/>
                <a:gd name="connsiteX13" fmla="*/ 539335 w 865170"/>
                <a:gd name="connsiteY13" fmla="*/ 827008 h 827405"/>
                <a:gd name="connsiteX14" fmla="*/ 591723 w 865170"/>
                <a:gd name="connsiteY14" fmla="*/ 762714 h 827405"/>
                <a:gd name="connsiteX15" fmla="*/ 591723 w 865170"/>
                <a:gd name="connsiteY15" fmla="*/ 522207 h 827405"/>
                <a:gd name="connsiteX16" fmla="*/ 615535 w 865170"/>
                <a:gd name="connsiteY16" fmla="*/ 636508 h 827405"/>
                <a:gd name="connsiteX17" fmla="*/ 660779 w 865170"/>
                <a:gd name="connsiteY17" fmla="*/ 734139 h 827405"/>
                <a:gd name="connsiteX18" fmla="*/ 713166 w 865170"/>
                <a:gd name="connsiteY18" fmla="*/ 755570 h 827405"/>
                <a:gd name="connsiteX19" fmla="*/ 749704 w 865170"/>
                <a:gd name="connsiteY19" fmla="*/ 698619 h 827405"/>
                <a:gd name="connsiteX20" fmla="*/ 732216 w 865170"/>
                <a:gd name="connsiteY20" fmla="*/ 576977 h 827405"/>
                <a:gd name="connsiteX21" fmla="*/ 720310 w 865170"/>
                <a:gd name="connsiteY21" fmla="*/ 500777 h 827405"/>
                <a:gd name="connsiteX22" fmla="*/ 806035 w 865170"/>
                <a:gd name="connsiteY22" fmla="*/ 650795 h 827405"/>
                <a:gd name="connsiteX23" fmla="*/ 858423 w 865170"/>
                <a:gd name="connsiteY23" fmla="*/ 629364 h 827405"/>
                <a:gd name="connsiteX24" fmla="*/ 846516 w 865170"/>
                <a:gd name="connsiteY24" fmla="*/ 488870 h 827405"/>
                <a:gd name="connsiteX25" fmla="*/ 756029 w 865170"/>
                <a:gd name="connsiteY25" fmla="*/ 317420 h 827405"/>
                <a:gd name="connsiteX26" fmla="*/ 740463 w 865170"/>
                <a:gd name="connsiteY26" fmla="*/ 22360 h 827405"/>
                <a:gd name="connsiteX0" fmla="*/ 341702 w 865170"/>
                <a:gd name="connsiteY0" fmla="*/ 0 h 827405"/>
                <a:gd name="connsiteX1" fmla="*/ 359130 w 865170"/>
                <a:gd name="connsiteY1" fmla="*/ 39844 h 827405"/>
                <a:gd name="connsiteX2" fmla="*/ 327404 w 865170"/>
                <a:gd name="connsiteY2" fmla="*/ 234077 h 827405"/>
                <a:gd name="connsiteX3" fmla="*/ 170241 w 865170"/>
                <a:gd name="connsiteY3" fmla="*/ 329327 h 827405"/>
                <a:gd name="connsiteX4" fmla="*/ 2577 w 865170"/>
                <a:gd name="connsiteY4" fmla="*/ 396094 h 827405"/>
                <a:gd name="connsiteX5" fmla="*/ 185704 w 865170"/>
                <a:gd name="connsiteY5" fmla="*/ 437979 h 827405"/>
                <a:gd name="connsiteX6" fmla="*/ 341691 w 865170"/>
                <a:gd name="connsiteY6" fmla="*/ 379333 h 827405"/>
                <a:gd name="connsiteX7" fmla="*/ 348835 w 865170"/>
                <a:gd name="connsiteY7" fmla="*/ 391239 h 827405"/>
                <a:gd name="connsiteX8" fmla="*/ 310735 w 865170"/>
                <a:gd name="connsiteY8" fmla="*/ 526970 h 827405"/>
                <a:gd name="connsiteX9" fmla="*/ 394978 w 865170"/>
                <a:gd name="connsiteY9" fmla="*/ 578877 h 827405"/>
                <a:gd name="connsiteX10" fmla="*/ 455991 w 865170"/>
                <a:gd name="connsiteY10" fmla="*/ 481726 h 827405"/>
                <a:gd name="connsiteX11" fmla="*/ 463135 w 865170"/>
                <a:gd name="connsiteY11" fmla="*/ 548402 h 827405"/>
                <a:gd name="connsiteX12" fmla="*/ 489329 w 865170"/>
                <a:gd name="connsiteY12" fmla="*/ 760333 h 827405"/>
                <a:gd name="connsiteX13" fmla="*/ 539335 w 865170"/>
                <a:gd name="connsiteY13" fmla="*/ 827008 h 827405"/>
                <a:gd name="connsiteX14" fmla="*/ 591723 w 865170"/>
                <a:gd name="connsiteY14" fmla="*/ 762714 h 827405"/>
                <a:gd name="connsiteX15" fmla="*/ 591723 w 865170"/>
                <a:gd name="connsiteY15" fmla="*/ 522207 h 827405"/>
                <a:gd name="connsiteX16" fmla="*/ 615535 w 865170"/>
                <a:gd name="connsiteY16" fmla="*/ 636508 h 827405"/>
                <a:gd name="connsiteX17" fmla="*/ 660779 w 865170"/>
                <a:gd name="connsiteY17" fmla="*/ 734139 h 827405"/>
                <a:gd name="connsiteX18" fmla="*/ 713166 w 865170"/>
                <a:gd name="connsiteY18" fmla="*/ 755570 h 827405"/>
                <a:gd name="connsiteX19" fmla="*/ 749704 w 865170"/>
                <a:gd name="connsiteY19" fmla="*/ 698619 h 827405"/>
                <a:gd name="connsiteX20" fmla="*/ 732216 w 865170"/>
                <a:gd name="connsiteY20" fmla="*/ 576977 h 827405"/>
                <a:gd name="connsiteX21" fmla="*/ 720310 w 865170"/>
                <a:gd name="connsiteY21" fmla="*/ 500777 h 827405"/>
                <a:gd name="connsiteX22" fmla="*/ 806035 w 865170"/>
                <a:gd name="connsiteY22" fmla="*/ 650795 h 827405"/>
                <a:gd name="connsiteX23" fmla="*/ 858423 w 865170"/>
                <a:gd name="connsiteY23" fmla="*/ 629364 h 827405"/>
                <a:gd name="connsiteX24" fmla="*/ 846516 w 865170"/>
                <a:gd name="connsiteY24" fmla="*/ 488870 h 827405"/>
                <a:gd name="connsiteX25" fmla="*/ 756029 w 865170"/>
                <a:gd name="connsiteY25" fmla="*/ 317420 h 827405"/>
                <a:gd name="connsiteX26" fmla="*/ 740463 w 865170"/>
                <a:gd name="connsiteY26" fmla="*/ 22360 h 827405"/>
                <a:gd name="connsiteX0" fmla="*/ 341702 w 865170"/>
                <a:gd name="connsiteY0" fmla="*/ 0 h 862727"/>
                <a:gd name="connsiteX1" fmla="*/ 359130 w 865170"/>
                <a:gd name="connsiteY1" fmla="*/ 39844 h 862727"/>
                <a:gd name="connsiteX2" fmla="*/ 327404 w 865170"/>
                <a:gd name="connsiteY2" fmla="*/ 234077 h 862727"/>
                <a:gd name="connsiteX3" fmla="*/ 170241 w 865170"/>
                <a:gd name="connsiteY3" fmla="*/ 329327 h 862727"/>
                <a:gd name="connsiteX4" fmla="*/ 2577 w 865170"/>
                <a:gd name="connsiteY4" fmla="*/ 396094 h 862727"/>
                <a:gd name="connsiteX5" fmla="*/ 185704 w 865170"/>
                <a:gd name="connsiteY5" fmla="*/ 437979 h 862727"/>
                <a:gd name="connsiteX6" fmla="*/ 341691 w 865170"/>
                <a:gd name="connsiteY6" fmla="*/ 379333 h 862727"/>
                <a:gd name="connsiteX7" fmla="*/ 348835 w 865170"/>
                <a:gd name="connsiteY7" fmla="*/ 391239 h 862727"/>
                <a:gd name="connsiteX8" fmla="*/ 310735 w 865170"/>
                <a:gd name="connsiteY8" fmla="*/ 526970 h 862727"/>
                <a:gd name="connsiteX9" fmla="*/ 394978 w 865170"/>
                <a:gd name="connsiteY9" fmla="*/ 578877 h 862727"/>
                <a:gd name="connsiteX10" fmla="*/ 455991 w 865170"/>
                <a:gd name="connsiteY10" fmla="*/ 481726 h 862727"/>
                <a:gd name="connsiteX11" fmla="*/ 463135 w 865170"/>
                <a:gd name="connsiteY11" fmla="*/ 548402 h 862727"/>
                <a:gd name="connsiteX12" fmla="*/ 539335 w 865170"/>
                <a:gd name="connsiteY12" fmla="*/ 827008 h 862727"/>
                <a:gd name="connsiteX13" fmla="*/ 591723 w 865170"/>
                <a:gd name="connsiteY13" fmla="*/ 762714 h 862727"/>
                <a:gd name="connsiteX14" fmla="*/ 591723 w 865170"/>
                <a:gd name="connsiteY14" fmla="*/ 522207 h 862727"/>
                <a:gd name="connsiteX15" fmla="*/ 615535 w 865170"/>
                <a:gd name="connsiteY15" fmla="*/ 636508 h 862727"/>
                <a:gd name="connsiteX16" fmla="*/ 660779 w 865170"/>
                <a:gd name="connsiteY16" fmla="*/ 734139 h 862727"/>
                <a:gd name="connsiteX17" fmla="*/ 713166 w 865170"/>
                <a:gd name="connsiteY17" fmla="*/ 755570 h 862727"/>
                <a:gd name="connsiteX18" fmla="*/ 749704 w 865170"/>
                <a:gd name="connsiteY18" fmla="*/ 698619 h 862727"/>
                <a:gd name="connsiteX19" fmla="*/ 732216 w 865170"/>
                <a:gd name="connsiteY19" fmla="*/ 576977 h 862727"/>
                <a:gd name="connsiteX20" fmla="*/ 720310 w 865170"/>
                <a:gd name="connsiteY20" fmla="*/ 500777 h 862727"/>
                <a:gd name="connsiteX21" fmla="*/ 806035 w 865170"/>
                <a:gd name="connsiteY21" fmla="*/ 650795 h 862727"/>
                <a:gd name="connsiteX22" fmla="*/ 858423 w 865170"/>
                <a:gd name="connsiteY22" fmla="*/ 629364 h 862727"/>
                <a:gd name="connsiteX23" fmla="*/ 846516 w 865170"/>
                <a:gd name="connsiteY23" fmla="*/ 488870 h 862727"/>
                <a:gd name="connsiteX24" fmla="*/ 756029 w 865170"/>
                <a:gd name="connsiteY24" fmla="*/ 317420 h 862727"/>
                <a:gd name="connsiteX25" fmla="*/ 740463 w 865170"/>
                <a:gd name="connsiteY25" fmla="*/ 22360 h 862727"/>
                <a:gd name="connsiteX0" fmla="*/ 341702 w 865170"/>
                <a:gd name="connsiteY0" fmla="*/ 0 h 831374"/>
                <a:gd name="connsiteX1" fmla="*/ 359130 w 865170"/>
                <a:gd name="connsiteY1" fmla="*/ 39844 h 831374"/>
                <a:gd name="connsiteX2" fmla="*/ 327404 w 865170"/>
                <a:gd name="connsiteY2" fmla="*/ 234077 h 831374"/>
                <a:gd name="connsiteX3" fmla="*/ 170241 w 865170"/>
                <a:gd name="connsiteY3" fmla="*/ 329327 h 831374"/>
                <a:gd name="connsiteX4" fmla="*/ 2577 w 865170"/>
                <a:gd name="connsiteY4" fmla="*/ 396094 h 831374"/>
                <a:gd name="connsiteX5" fmla="*/ 185704 w 865170"/>
                <a:gd name="connsiteY5" fmla="*/ 437979 h 831374"/>
                <a:gd name="connsiteX6" fmla="*/ 341691 w 865170"/>
                <a:gd name="connsiteY6" fmla="*/ 379333 h 831374"/>
                <a:gd name="connsiteX7" fmla="*/ 348835 w 865170"/>
                <a:gd name="connsiteY7" fmla="*/ 391239 h 831374"/>
                <a:gd name="connsiteX8" fmla="*/ 310735 w 865170"/>
                <a:gd name="connsiteY8" fmla="*/ 526970 h 831374"/>
                <a:gd name="connsiteX9" fmla="*/ 394978 w 865170"/>
                <a:gd name="connsiteY9" fmla="*/ 578877 h 831374"/>
                <a:gd name="connsiteX10" fmla="*/ 455991 w 865170"/>
                <a:gd name="connsiteY10" fmla="*/ 481726 h 831374"/>
                <a:gd name="connsiteX11" fmla="*/ 463135 w 865170"/>
                <a:gd name="connsiteY11" fmla="*/ 548402 h 831374"/>
                <a:gd name="connsiteX12" fmla="*/ 539335 w 865170"/>
                <a:gd name="connsiteY12" fmla="*/ 827008 h 831374"/>
                <a:gd name="connsiteX13" fmla="*/ 591723 w 865170"/>
                <a:gd name="connsiteY13" fmla="*/ 522207 h 831374"/>
                <a:gd name="connsiteX14" fmla="*/ 615535 w 865170"/>
                <a:gd name="connsiteY14" fmla="*/ 636508 h 831374"/>
                <a:gd name="connsiteX15" fmla="*/ 660779 w 865170"/>
                <a:gd name="connsiteY15" fmla="*/ 734139 h 831374"/>
                <a:gd name="connsiteX16" fmla="*/ 713166 w 865170"/>
                <a:gd name="connsiteY16" fmla="*/ 755570 h 831374"/>
                <a:gd name="connsiteX17" fmla="*/ 749704 w 865170"/>
                <a:gd name="connsiteY17" fmla="*/ 698619 h 831374"/>
                <a:gd name="connsiteX18" fmla="*/ 732216 w 865170"/>
                <a:gd name="connsiteY18" fmla="*/ 576977 h 831374"/>
                <a:gd name="connsiteX19" fmla="*/ 720310 w 865170"/>
                <a:gd name="connsiteY19" fmla="*/ 500777 h 831374"/>
                <a:gd name="connsiteX20" fmla="*/ 806035 w 865170"/>
                <a:gd name="connsiteY20" fmla="*/ 650795 h 831374"/>
                <a:gd name="connsiteX21" fmla="*/ 858423 w 865170"/>
                <a:gd name="connsiteY21" fmla="*/ 629364 h 831374"/>
                <a:gd name="connsiteX22" fmla="*/ 846516 w 865170"/>
                <a:gd name="connsiteY22" fmla="*/ 488870 h 831374"/>
                <a:gd name="connsiteX23" fmla="*/ 756029 w 865170"/>
                <a:gd name="connsiteY23" fmla="*/ 317420 h 831374"/>
                <a:gd name="connsiteX24" fmla="*/ 740463 w 865170"/>
                <a:gd name="connsiteY24" fmla="*/ 22360 h 831374"/>
                <a:gd name="connsiteX0" fmla="*/ 341702 w 865170"/>
                <a:gd name="connsiteY0" fmla="*/ 0 h 761490"/>
                <a:gd name="connsiteX1" fmla="*/ 359130 w 865170"/>
                <a:gd name="connsiteY1" fmla="*/ 39844 h 761490"/>
                <a:gd name="connsiteX2" fmla="*/ 327404 w 865170"/>
                <a:gd name="connsiteY2" fmla="*/ 234077 h 761490"/>
                <a:gd name="connsiteX3" fmla="*/ 170241 w 865170"/>
                <a:gd name="connsiteY3" fmla="*/ 329327 h 761490"/>
                <a:gd name="connsiteX4" fmla="*/ 2577 w 865170"/>
                <a:gd name="connsiteY4" fmla="*/ 396094 h 761490"/>
                <a:gd name="connsiteX5" fmla="*/ 185704 w 865170"/>
                <a:gd name="connsiteY5" fmla="*/ 437979 h 761490"/>
                <a:gd name="connsiteX6" fmla="*/ 341691 w 865170"/>
                <a:gd name="connsiteY6" fmla="*/ 379333 h 761490"/>
                <a:gd name="connsiteX7" fmla="*/ 348835 w 865170"/>
                <a:gd name="connsiteY7" fmla="*/ 391239 h 761490"/>
                <a:gd name="connsiteX8" fmla="*/ 310735 w 865170"/>
                <a:gd name="connsiteY8" fmla="*/ 526970 h 761490"/>
                <a:gd name="connsiteX9" fmla="*/ 394978 w 865170"/>
                <a:gd name="connsiteY9" fmla="*/ 578877 h 761490"/>
                <a:gd name="connsiteX10" fmla="*/ 455991 w 865170"/>
                <a:gd name="connsiteY10" fmla="*/ 481726 h 761490"/>
                <a:gd name="connsiteX11" fmla="*/ 463135 w 865170"/>
                <a:gd name="connsiteY11" fmla="*/ 548402 h 761490"/>
                <a:gd name="connsiteX12" fmla="*/ 542940 w 865170"/>
                <a:gd name="connsiteY12" fmla="*/ 597793 h 761490"/>
                <a:gd name="connsiteX13" fmla="*/ 591723 w 865170"/>
                <a:gd name="connsiteY13" fmla="*/ 522207 h 761490"/>
                <a:gd name="connsiteX14" fmla="*/ 615535 w 865170"/>
                <a:gd name="connsiteY14" fmla="*/ 636508 h 761490"/>
                <a:gd name="connsiteX15" fmla="*/ 660779 w 865170"/>
                <a:gd name="connsiteY15" fmla="*/ 734139 h 761490"/>
                <a:gd name="connsiteX16" fmla="*/ 713166 w 865170"/>
                <a:gd name="connsiteY16" fmla="*/ 755570 h 761490"/>
                <a:gd name="connsiteX17" fmla="*/ 749704 w 865170"/>
                <a:gd name="connsiteY17" fmla="*/ 698619 h 761490"/>
                <a:gd name="connsiteX18" fmla="*/ 732216 w 865170"/>
                <a:gd name="connsiteY18" fmla="*/ 576977 h 761490"/>
                <a:gd name="connsiteX19" fmla="*/ 720310 w 865170"/>
                <a:gd name="connsiteY19" fmla="*/ 500777 h 761490"/>
                <a:gd name="connsiteX20" fmla="*/ 806035 w 865170"/>
                <a:gd name="connsiteY20" fmla="*/ 650795 h 761490"/>
                <a:gd name="connsiteX21" fmla="*/ 858423 w 865170"/>
                <a:gd name="connsiteY21" fmla="*/ 629364 h 761490"/>
                <a:gd name="connsiteX22" fmla="*/ 846516 w 865170"/>
                <a:gd name="connsiteY22" fmla="*/ 488870 h 761490"/>
                <a:gd name="connsiteX23" fmla="*/ 756029 w 865170"/>
                <a:gd name="connsiteY23" fmla="*/ 317420 h 761490"/>
                <a:gd name="connsiteX24" fmla="*/ 740463 w 865170"/>
                <a:gd name="connsiteY24" fmla="*/ 22360 h 761490"/>
                <a:gd name="connsiteX0" fmla="*/ 341702 w 865170"/>
                <a:gd name="connsiteY0" fmla="*/ 0 h 761490"/>
                <a:gd name="connsiteX1" fmla="*/ 359130 w 865170"/>
                <a:gd name="connsiteY1" fmla="*/ 39844 h 761490"/>
                <a:gd name="connsiteX2" fmla="*/ 327404 w 865170"/>
                <a:gd name="connsiteY2" fmla="*/ 234077 h 761490"/>
                <a:gd name="connsiteX3" fmla="*/ 170241 w 865170"/>
                <a:gd name="connsiteY3" fmla="*/ 329327 h 761490"/>
                <a:gd name="connsiteX4" fmla="*/ 2577 w 865170"/>
                <a:gd name="connsiteY4" fmla="*/ 396094 h 761490"/>
                <a:gd name="connsiteX5" fmla="*/ 185704 w 865170"/>
                <a:gd name="connsiteY5" fmla="*/ 437979 h 761490"/>
                <a:gd name="connsiteX6" fmla="*/ 341691 w 865170"/>
                <a:gd name="connsiteY6" fmla="*/ 379333 h 761490"/>
                <a:gd name="connsiteX7" fmla="*/ 348835 w 865170"/>
                <a:gd name="connsiteY7" fmla="*/ 391239 h 761490"/>
                <a:gd name="connsiteX8" fmla="*/ 310735 w 865170"/>
                <a:gd name="connsiteY8" fmla="*/ 526970 h 761490"/>
                <a:gd name="connsiteX9" fmla="*/ 394978 w 865170"/>
                <a:gd name="connsiteY9" fmla="*/ 578877 h 761490"/>
                <a:gd name="connsiteX10" fmla="*/ 455991 w 865170"/>
                <a:gd name="connsiteY10" fmla="*/ 481726 h 761490"/>
                <a:gd name="connsiteX11" fmla="*/ 463137 w 865170"/>
                <a:gd name="connsiteY11" fmla="*/ 570345 h 761490"/>
                <a:gd name="connsiteX12" fmla="*/ 542940 w 865170"/>
                <a:gd name="connsiteY12" fmla="*/ 597793 h 761490"/>
                <a:gd name="connsiteX13" fmla="*/ 591723 w 865170"/>
                <a:gd name="connsiteY13" fmla="*/ 522207 h 761490"/>
                <a:gd name="connsiteX14" fmla="*/ 615535 w 865170"/>
                <a:gd name="connsiteY14" fmla="*/ 636508 h 761490"/>
                <a:gd name="connsiteX15" fmla="*/ 660779 w 865170"/>
                <a:gd name="connsiteY15" fmla="*/ 734139 h 761490"/>
                <a:gd name="connsiteX16" fmla="*/ 713166 w 865170"/>
                <a:gd name="connsiteY16" fmla="*/ 755570 h 761490"/>
                <a:gd name="connsiteX17" fmla="*/ 749704 w 865170"/>
                <a:gd name="connsiteY17" fmla="*/ 698619 h 761490"/>
                <a:gd name="connsiteX18" fmla="*/ 732216 w 865170"/>
                <a:gd name="connsiteY18" fmla="*/ 576977 h 761490"/>
                <a:gd name="connsiteX19" fmla="*/ 720310 w 865170"/>
                <a:gd name="connsiteY19" fmla="*/ 500777 h 761490"/>
                <a:gd name="connsiteX20" fmla="*/ 806035 w 865170"/>
                <a:gd name="connsiteY20" fmla="*/ 650795 h 761490"/>
                <a:gd name="connsiteX21" fmla="*/ 858423 w 865170"/>
                <a:gd name="connsiteY21" fmla="*/ 629364 h 761490"/>
                <a:gd name="connsiteX22" fmla="*/ 846516 w 865170"/>
                <a:gd name="connsiteY22" fmla="*/ 488870 h 761490"/>
                <a:gd name="connsiteX23" fmla="*/ 756029 w 865170"/>
                <a:gd name="connsiteY23" fmla="*/ 317420 h 761490"/>
                <a:gd name="connsiteX24" fmla="*/ 740463 w 865170"/>
                <a:gd name="connsiteY24" fmla="*/ 22360 h 761490"/>
                <a:gd name="connsiteX0" fmla="*/ 341702 w 865170"/>
                <a:gd name="connsiteY0" fmla="*/ 0 h 744491"/>
                <a:gd name="connsiteX1" fmla="*/ 359130 w 865170"/>
                <a:gd name="connsiteY1" fmla="*/ 39844 h 744491"/>
                <a:gd name="connsiteX2" fmla="*/ 327404 w 865170"/>
                <a:gd name="connsiteY2" fmla="*/ 234077 h 744491"/>
                <a:gd name="connsiteX3" fmla="*/ 170241 w 865170"/>
                <a:gd name="connsiteY3" fmla="*/ 329327 h 744491"/>
                <a:gd name="connsiteX4" fmla="*/ 2577 w 865170"/>
                <a:gd name="connsiteY4" fmla="*/ 396094 h 744491"/>
                <a:gd name="connsiteX5" fmla="*/ 185704 w 865170"/>
                <a:gd name="connsiteY5" fmla="*/ 437979 h 744491"/>
                <a:gd name="connsiteX6" fmla="*/ 341691 w 865170"/>
                <a:gd name="connsiteY6" fmla="*/ 379333 h 744491"/>
                <a:gd name="connsiteX7" fmla="*/ 348835 w 865170"/>
                <a:gd name="connsiteY7" fmla="*/ 391239 h 744491"/>
                <a:gd name="connsiteX8" fmla="*/ 310735 w 865170"/>
                <a:gd name="connsiteY8" fmla="*/ 526970 h 744491"/>
                <a:gd name="connsiteX9" fmla="*/ 394978 w 865170"/>
                <a:gd name="connsiteY9" fmla="*/ 578877 h 744491"/>
                <a:gd name="connsiteX10" fmla="*/ 455991 w 865170"/>
                <a:gd name="connsiteY10" fmla="*/ 481726 h 744491"/>
                <a:gd name="connsiteX11" fmla="*/ 463137 w 865170"/>
                <a:gd name="connsiteY11" fmla="*/ 570345 h 744491"/>
                <a:gd name="connsiteX12" fmla="*/ 542940 w 865170"/>
                <a:gd name="connsiteY12" fmla="*/ 597793 h 744491"/>
                <a:gd name="connsiteX13" fmla="*/ 591723 w 865170"/>
                <a:gd name="connsiteY13" fmla="*/ 522207 h 744491"/>
                <a:gd name="connsiteX14" fmla="*/ 615535 w 865170"/>
                <a:gd name="connsiteY14" fmla="*/ 636508 h 744491"/>
                <a:gd name="connsiteX15" fmla="*/ 660779 w 865170"/>
                <a:gd name="connsiteY15" fmla="*/ 734139 h 744491"/>
                <a:gd name="connsiteX16" fmla="*/ 749704 w 865170"/>
                <a:gd name="connsiteY16" fmla="*/ 698619 h 744491"/>
                <a:gd name="connsiteX17" fmla="*/ 732216 w 865170"/>
                <a:gd name="connsiteY17" fmla="*/ 576977 h 744491"/>
                <a:gd name="connsiteX18" fmla="*/ 720310 w 865170"/>
                <a:gd name="connsiteY18" fmla="*/ 500777 h 744491"/>
                <a:gd name="connsiteX19" fmla="*/ 806035 w 865170"/>
                <a:gd name="connsiteY19" fmla="*/ 650795 h 744491"/>
                <a:gd name="connsiteX20" fmla="*/ 858423 w 865170"/>
                <a:gd name="connsiteY20" fmla="*/ 629364 h 744491"/>
                <a:gd name="connsiteX21" fmla="*/ 846516 w 865170"/>
                <a:gd name="connsiteY21" fmla="*/ 488870 h 744491"/>
                <a:gd name="connsiteX22" fmla="*/ 756029 w 865170"/>
                <a:gd name="connsiteY22" fmla="*/ 317420 h 744491"/>
                <a:gd name="connsiteX23" fmla="*/ 740463 w 865170"/>
                <a:gd name="connsiteY23" fmla="*/ 22360 h 744491"/>
                <a:gd name="connsiteX0" fmla="*/ 341702 w 865170"/>
                <a:gd name="connsiteY0" fmla="*/ 0 h 708541"/>
                <a:gd name="connsiteX1" fmla="*/ 359130 w 865170"/>
                <a:gd name="connsiteY1" fmla="*/ 39844 h 708541"/>
                <a:gd name="connsiteX2" fmla="*/ 327404 w 865170"/>
                <a:gd name="connsiteY2" fmla="*/ 234077 h 708541"/>
                <a:gd name="connsiteX3" fmla="*/ 170241 w 865170"/>
                <a:gd name="connsiteY3" fmla="*/ 329327 h 708541"/>
                <a:gd name="connsiteX4" fmla="*/ 2577 w 865170"/>
                <a:gd name="connsiteY4" fmla="*/ 396094 h 708541"/>
                <a:gd name="connsiteX5" fmla="*/ 185704 w 865170"/>
                <a:gd name="connsiteY5" fmla="*/ 437979 h 708541"/>
                <a:gd name="connsiteX6" fmla="*/ 341691 w 865170"/>
                <a:gd name="connsiteY6" fmla="*/ 379333 h 708541"/>
                <a:gd name="connsiteX7" fmla="*/ 348835 w 865170"/>
                <a:gd name="connsiteY7" fmla="*/ 391239 h 708541"/>
                <a:gd name="connsiteX8" fmla="*/ 310735 w 865170"/>
                <a:gd name="connsiteY8" fmla="*/ 526970 h 708541"/>
                <a:gd name="connsiteX9" fmla="*/ 394978 w 865170"/>
                <a:gd name="connsiteY9" fmla="*/ 578877 h 708541"/>
                <a:gd name="connsiteX10" fmla="*/ 455991 w 865170"/>
                <a:gd name="connsiteY10" fmla="*/ 481726 h 708541"/>
                <a:gd name="connsiteX11" fmla="*/ 463137 w 865170"/>
                <a:gd name="connsiteY11" fmla="*/ 570345 h 708541"/>
                <a:gd name="connsiteX12" fmla="*/ 542940 w 865170"/>
                <a:gd name="connsiteY12" fmla="*/ 597793 h 708541"/>
                <a:gd name="connsiteX13" fmla="*/ 591723 w 865170"/>
                <a:gd name="connsiteY13" fmla="*/ 522207 h 708541"/>
                <a:gd name="connsiteX14" fmla="*/ 615535 w 865170"/>
                <a:gd name="connsiteY14" fmla="*/ 636508 h 708541"/>
                <a:gd name="connsiteX15" fmla="*/ 749704 w 865170"/>
                <a:gd name="connsiteY15" fmla="*/ 698619 h 708541"/>
                <a:gd name="connsiteX16" fmla="*/ 732216 w 865170"/>
                <a:gd name="connsiteY16" fmla="*/ 576977 h 708541"/>
                <a:gd name="connsiteX17" fmla="*/ 720310 w 865170"/>
                <a:gd name="connsiteY17" fmla="*/ 500777 h 708541"/>
                <a:gd name="connsiteX18" fmla="*/ 806035 w 865170"/>
                <a:gd name="connsiteY18" fmla="*/ 650795 h 708541"/>
                <a:gd name="connsiteX19" fmla="*/ 858423 w 865170"/>
                <a:gd name="connsiteY19" fmla="*/ 629364 h 708541"/>
                <a:gd name="connsiteX20" fmla="*/ 846516 w 865170"/>
                <a:gd name="connsiteY20" fmla="*/ 488870 h 708541"/>
                <a:gd name="connsiteX21" fmla="*/ 756029 w 865170"/>
                <a:gd name="connsiteY21" fmla="*/ 317420 h 708541"/>
                <a:gd name="connsiteX22" fmla="*/ 740463 w 865170"/>
                <a:gd name="connsiteY22" fmla="*/ 22360 h 708541"/>
                <a:gd name="connsiteX0" fmla="*/ 341702 w 865170"/>
                <a:gd name="connsiteY0" fmla="*/ 0 h 672226"/>
                <a:gd name="connsiteX1" fmla="*/ 359130 w 865170"/>
                <a:gd name="connsiteY1" fmla="*/ 39844 h 672226"/>
                <a:gd name="connsiteX2" fmla="*/ 327404 w 865170"/>
                <a:gd name="connsiteY2" fmla="*/ 234077 h 672226"/>
                <a:gd name="connsiteX3" fmla="*/ 170241 w 865170"/>
                <a:gd name="connsiteY3" fmla="*/ 329327 h 672226"/>
                <a:gd name="connsiteX4" fmla="*/ 2577 w 865170"/>
                <a:gd name="connsiteY4" fmla="*/ 396094 h 672226"/>
                <a:gd name="connsiteX5" fmla="*/ 185704 w 865170"/>
                <a:gd name="connsiteY5" fmla="*/ 437979 h 672226"/>
                <a:gd name="connsiteX6" fmla="*/ 341691 w 865170"/>
                <a:gd name="connsiteY6" fmla="*/ 379333 h 672226"/>
                <a:gd name="connsiteX7" fmla="*/ 348835 w 865170"/>
                <a:gd name="connsiteY7" fmla="*/ 391239 h 672226"/>
                <a:gd name="connsiteX8" fmla="*/ 310735 w 865170"/>
                <a:gd name="connsiteY8" fmla="*/ 526970 h 672226"/>
                <a:gd name="connsiteX9" fmla="*/ 394978 w 865170"/>
                <a:gd name="connsiteY9" fmla="*/ 578877 h 672226"/>
                <a:gd name="connsiteX10" fmla="*/ 455991 w 865170"/>
                <a:gd name="connsiteY10" fmla="*/ 481726 h 672226"/>
                <a:gd name="connsiteX11" fmla="*/ 463137 w 865170"/>
                <a:gd name="connsiteY11" fmla="*/ 570345 h 672226"/>
                <a:gd name="connsiteX12" fmla="*/ 542940 w 865170"/>
                <a:gd name="connsiteY12" fmla="*/ 597793 h 672226"/>
                <a:gd name="connsiteX13" fmla="*/ 591723 w 865170"/>
                <a:gd name="connsiteY13" fmla="*/ 522207 h 672226"/>
                <a:gd name="connsiteX14" fmla="*/ 615535 w 865170"/>
                <a:gd name="connsiteY14" fmla="*/ 636508 h 672226"/>
                <a:gd name="connsiteX15" fmla="*/ 642847 w 865170"/>
                <a:gd name="connsiteY15" fmla="*/ 608190 h 672226"/>
                <a:gd name="connsiteX16" fmla="*/ 732216 w 865170"/>
                <a:gd name="connsiteY16" fmla="*/ 576977 h 672226"/>
                <a:gd name="connsiteX17" fmla="*/ 720310 w 865170"/>
                <a:gd name="connsiteY17" fmla="*/ 500777 h 672226"/>
                <a:gd name="connsiteX18" fmla="*/ 806035 w 865170"/>
                <a:gd name="connsiteY18" fmla="*/ 650795 h 672226"/>
                <a:gd name="connsiteX19" fmla="*/ 858423 w 865170"/>
                <a:gd name="connsiteY19" fmla="*/ 629364 h 672226"/>
                <a:gd name="connsiteX20" fmla="*/ 846516 w 865170"/>
                <a:gd name="connsiteY20" fmla="*/ 488870 h 672226"/>
                <a:gd name="connsiteX21" fmla="*/ 756029 w 865170"/>
                <a:gd name="connsiteY21" fmla="*/ 317420 h 672226"/>
                <a:gd name="connsiteX22" fmla="*/ 740463 w 865170"/>
                <a:gd name="connsiteY22" fmla="*/ 22360 h 672226"/>
                <a:gd name="connsiteX0" fmla="*/ 341702 w 865170"/>
                <a:gd name="connsiteY0" fmla="*/ 0 h 672226"/>
                <a:gd name="connsiteX1" fmla="*/ 359130 w 865170"/>
                <a:gd name="connsiteY1" fmla="*/ 39844 h 672226"/>
                <a:gd name="connsiteX2" fmla="*/ 327404 w 865170"/>
                <a:gd name="connsiteY2" fmla="*/ 234077 h 672226"/>
                <a:gd name="connsiteX3" fmla="*/ 170241 w 865170"/>
                <a:gd name="connsiteY3" fmla="*/ 329327 h 672226"/>
                <a:gd name="connsiteX4" fmla="*/ 2577 w 865170"/>
                <a:gd name="connsiteY4" fmla="*/ 396094 h 672226"/>
                <a:gd name="connsiteX5" fmla="*/ 185704 w 865170"/>
                <a:gd name="connsiteY5" fmla="*/ 437979 h 672226"/>
                <a:gd name="connsiteX6" fmla="*/ 341691 w 865170"/>
                <a:gd name="connsiteY6" fmla="*/ 379333 h 672226"/>
                <a:gd name="connsiteX7" fmla="*/ 348835 w 865170"/>
                <a:gd name="connsiteY7" fmla="*/ 391239 h 672226"/>
                <a:gd name="connsiteX8" fmla="*/ 310735 w 865170"/>
                <a:gd name="connsiteY8" fmla="*/ 526970 h 672226"/>
                <a:gd name="connsiteX9" fmla="*/ 394978 w 865170"/>
                <a:gd name="connsiteY9" fmla="*/ 578877 h 672226"/>
                <a:gd name="connsiteX10" fmla="*/ 455991 w 865170"/>
                <a:gd name="connsiteY10" fmla="*/ 481726 h 672226"/>
                <a:gd name="connsiteX11" fmla="*/ 463137 w 865170"/>
                <a:gd name="connsiteY11" fmla="*/ 570345 h 672226"/>
                <a:gd name="connsiteX12" fmla="*/ 542940 w 865170"/>
                <a:gd name="connsiteY12" fmla="*/ 597793 h 672226"/>
                <a:gd name="connsiteX13" fmla="*/ 591723 w 865170"/>
                <a:gd name="connsiteY13" fmla="*/ 522207 h 672226"/>
                <a:gd name="connsiteX14" fmla="*/ 610245 w 865170"/>
                <a:gd name="connsiteY14" fmla="*/ 590227 h 672226"/>
                <a:gd name="connsiteX15" fmla="*/ 642847 w 865170"/>
                <a:gd name="connsiteY15" fmla="*/ 608190 h 672226"/>
                <a:gd name="connsiteX16" fmla="*/ 732216 w 865170"/>
                <a:gd name="connsiteY16" fmla="*/ 576977 h 672226"/>
                <a:gd name="connsiteX17" fmla="*/ 720310 w 865170"/>
                <a:gd name="connsiteY17" fmla="*/ 500777 h 672226"/>
                <a:gd name="connsiteX18" fmla="*/ 806035 w 865170"/>
                <a:gd name="connsiteY18" fmla="*/ 650795 h 672226"/>
                <a:gd name="connsiteX19" fmla="*/ 858423 w 865170"/>
                <a:gd name="connsiteY19" fmla="*/ 629364 h 672226"/>
                <a:gd name="connsiteX20" fmla="*/ 846516 w 865170"/>
                <a:gd name="connsiteY20" fmla="*/ 488870 h 672226"/>
                <a:gd name="connsiteX21" fmla="*/ 756029 w 865170"/>
                <a:gd name="connsiteY21" fmla="*/ 317420 h 672226"/>
                <a:gd name="connsiteX22" fmla="*/ 740463 w 865170"/>
                <a:gd name="connsiteY22" fmla="*/ 22360 h 672226"/>
                <a:gd name="connsiteX0" fmla="*/ 341702 w 865170"/>
                <a:gd name="connsiteY0" fmla="*/ 0 h 672226"/>
                <a:gd name="connsiteX1" fmla="*/ 359130 w 865170"/>
                <a:gd name="connsiteY1" fmla="*/ 39844 h 672226"/>
                <a:gd name="connsiteX2" fmla="*/ 327404 w 865170"/>
                <a:gd name="connsiteY2" fmla="*/ 234077 h 672226"/>
                <a:gd name="connsiteX3" fmla="*/ 170241 w 865170"/>
                <a:gd name="connsiteY3" fmla="*/ 329327 h 672226"/>
                <a:gd name="connsiteX4" fmla="*/ 2577 w 865170"/>
                <a:gd name="connsiteY4" fmla="*/ 396094 h 672226"/>
                <a:gd name="connsiteX5" fmla="*/ 185704 w 865170"/>
                <a:gd name="connsiteY5" fmla="*/ 437979 h 672226"/>
                <a:gd name="connsiteX6" fmla="*/ 341691 w 865170"/>
                <a:gd name="connsiteY6" fmla="*/ 379333 h 672226"/>
                <a:gd name="connsiteX7" fmla="*/ 348835 w 865170"/>
                <a:gd name="connsiteY7" fmla="*/ 391239 h 672226"/>
                <a:gd name="connsiteX8" fmla="*/ 310735 w 865170"/>
                <a:gd name="connsiteY8" fmla="*/ 526970 h 672226"/>
                <a:gd name="connsiteX9" fmla="*/ 394978 w 865170"/>
                <a:gd name="connsiteY9" fmla="*/ 578877 h 672226"/>
                <a:gd name="connsiteX10" fmla="*/ 455991 w 865170"/>
                <a:gd name="connsiteY10" fmla="*/ 481726 h 672226"/>
                <a:gd name="connsiteX11" fmla="*/ 463137 w 865170"/>
                <a:gd name="connsiteY11" fmla="*/ 570345 h 672226"/>
                <a:gd name="connsiteX12" fmla="*/ 542940 w 865170"/>
                <a:gd name="connsiteY12" fmla="*/ 597793 h 672226"/>
                <a:gd name="connsiteX13" fmla="*/ 591723 w 865170"/>
                <a:gd name="connsiteY13" fmla="*/ 522207 h 672226"/>
                <a:gd name="connsiteX14" fmla="*/ 610245 w 865170"/>
                <a:gd name="connsiteY14" fmla="*/ 590227 h 672226"/>
                <a:gd name="connsiteX15" fmla="*/ 732216 w 865170"/>
                <a:gd name="connsiteY15" fmla="*/ 576977 h 672226"/>
                <a:gd name="connsiteX16" fmla="*/ 720310 w 865170"/>
                <a:gd name="connsiteY16" fmla="*/ 500777 h 672226"/>
                <a:gd name="connsiteX17" fmla="*/ 806035 w 865170"/>
                <a:gd name="connsiteY17" fmla="*/ 650795 h 672226"/>
                <a:gd name="connsiteX18" fmla="*/ 858423 w 865170"/>
                <a:gd name="connsiteY18" fmla="*/ 629364 h 672226"/>
                <a:gd name="connsiteX19" fmla="*/ 846516 w 865170"/>
                <a:gd name="connsiteY19" fmla="*/ 488870 h 672226"/>
                <a:gd name="connsiteX20" fmla="*/ 756029 w 865170"/>
                <a:gd name="connsiteY20" fmla="*/ 317420 h 672226"/>
                <a:gd name="connsiteX21" fmla="*/ 740463 w 865170"/>
                <a:gd name="connsiteY21" fmla="*/ 22360 h 672226"/>
                <a:gd name="connsiteX0" fmla="*/ 341702 w 867272"/>
                <a:gd name="connsiteY0" fmla="*/ 0 h 684911"/>
                <a:gd name="connsiteX1" fmla="*/ 359130 w 867272"/>
                <a:gd name="connsiteY1" fmla="*/ 39844 h 684911"/>
                <a:gd name="connsiteX2" fmla="*/ 327404 w 867272"/>
                <a:gd name="connsiteY2" fmla="*/ 234077 h 684911"/>
                <a:gd name="connsiteX3" fmla="*/ 170241 w 867272"/>
                <a:gd name="connsiteY3" fmla="*/ 329327 h 684911"/>
                <a:gd name="connsiteX4" fmla="*/ 2577 w 867272"/>
                <a:gd name="connsiteY4" fmla="*/ 396094 h 684911"/>
                <a:gd name="connsiteX5" fmla="*/ 185704 w 867272"/>
                <a:gd name="connsiteY5" fmla="*/ 437979 h 684911"/>
                <a:gd name="connsiteX6" fmla="*/ 341691 w 867272"/>
                <a:gd name="connsiteY6" fmla="*/ 379333 h 684911"/>
                <a:gd name="connsiteX7" fmla="*/ 348835 w 867272"/>
                <a:gd name="connsiteY7" fmla="*/ 391239 h 684911"/>
                <a:gd name="connsiteX8" fmla="*/ 310735 w 867272"/>
                <a:gd name="connsiteY8" fmla="*/ 526970 h 684911"/>
                <a:gd name="connsiteX9" fmla="*/ 394978 w 867272"/>
                <a:gd name="connsiteY9" fmla="*/ 578877 h 684911"/>
                <a:gd name="connsiteX10" fmla="*/ 455991 w 867272"/>
                <a:gd name="connsiteY10" fmla="*/ 481726 h 684911"/>
                <a:gd name="connsiteX11" fmla="*/ 463137 w 867272"/>
                <a:gd name="connsiteY11" fmla="*/ 570345 h 684911"/>
                <a:gd name="connsiteX12" fmla="*/ 542940 w 867272"/>
                <a:gd name="connsiteY12" fmla="*/ 597793 h 684911"/>
                <a:gd name="connsiteX13" fmla="*/ 591723 w 867272"/>
                <a:gd name="connsiteY13" fmla="*/ 522207 h 684911"/>
                <a:gd name="connsiteX14" fmla="*/ 610245 w 867272"/>
                <a:gd name="connsiteY14" fmla="*/ 590227 h 684911"/>
                <a:gd name="connsiteX15" fmla="*/ 732216 w 867272"/>
                <a:gd name="connsiteY15" fmla="*/ 576977 h 684911"/>
                <a:gd name="connsiteX16" fmla="*/ 720310 w 867272"/>
                <a:gd name="connsiteY16" fmla="*/ 500777 h 684911"/>
                <a:gd name="connsiteX17" fmla="*/ 793420 w 867272"/>
                <a:gd name="connsiteY17" fmla="*/ 663480 h 684911"/>
                <a:gd name="connsiteX18" fmla="*/ 858423 w 867272"/>
                <a:gd name="connsiteY18" fmla="*/ 629364 h 684911"/>
                <a:gd name="connsiteX19" fmla="*/ 846516 w 867272"/>
                <a:gd name="connsiteY19" fmla="*/ 488870 h 684911"/>
                <a:gd name="connsiteX20" fmla="*/ 756029 w 867272"/>
                <a:gd name="connsiteY20" fmla="*/ 317420 h 684911"/>
                <a:gd name="connsiteX21" fmla="*/ 740463 w 867272"/>
                <a:gd name="connsiteY21" fmla="*/ 22360 h 684911"/>
                <a:gd name="connsiteX0" fmla="*/ 341702 w 873885"/>
                <a:gd name="connsiteY0" fmla="*/ 0 h 643033"/>
                <a:gd name="connsiteX1" fmla="*/ 359130 w 873885"/>
                <a:gd name="connsiteY1" fmla="*/ 39844 h 643033"/>
                <a:gd name="connsiteX2" fmla="*/ 327404 w 873885"/>
                <a:gd name="connsiteY2" fmla="*/ 234077 h 643033"/>
                <a:gd name="connsiteX3" fmla="*/ 170241 w 873885"/>
                <a:gd name="connsiteY3" fmla="*/ 329327 h 643033"/>
                <a:gd name="connsiteX4" fmla="*/ 2577 w 873885"/>
                <a:gd name="connsiteY4" fmla="*/ 396094 h 643033"/>
                <a:gd name="connsiteX5" fmla="*/ 185704 w 873885"/>
                <a:gd name="connsiteY5" fmla="*/ 437979 h 643033"/>
                <a:gd name="connsiteX6" fmla="*/ 341691 w 873885"/>
                <a:gd name="connsiteY6" fmla="*/ 379333 h 643033"/>
                <a:gd name="connsiteX7" fmla="*/ 348835 w 873885"/>
                <a:gd name="connsiteY7" fmla="*/ 391239 h 643033"/>
                <a:gd name="connsiteX8" fmla="*/ 310735 w 873885"/>
                <a:gd name="connsiteY8" fmla="*/ 526970 h 643033"/>
                <a:gd name="connsiteX9" fmla="*/ 394978 w 873885"/>
                <a:gd name="connsiteY9" fmla="*/ 578877 h 643033"/>
                <a:gd name="connsiteX10" fmla="*/ 455991 w 873885"/>
                <a:gd name="connsiteY10" fmla="*/ 481726 h 643033"/>
                <a:gd name="connsiteX11" fmla="*/ 463137 w 873885"/>
                <a:gd name="connsiteY11" fmla="*/ 570345 h 643033"/>
                <a:gd name="connsiteX12" fmla="*/ 542940 w 873885"/>
                <a:gd name="connsiteY12" fmla="*/ 597793 h 643033"/>
                <a:gd name="connsiteX13" fmla="*/ 591723 w 873885"/>
                <a:gd name="connsiteY13" fmla="*/ 522207 h 643033"/>
                <a:gd name="connsiteX14" fmla="*/ 610245 w 873885"/>
                <a:gd name="connsiteY14" fmla="*/ 590227 h 643033"/>
                <a:gd name="connsiteX15" fmla="*/ 732216 w 873885"/>
                <a:gd name="connsiteY15" fmla="*/ 576977 h 643033"/>
                <a:gd name="connsiteX16" fmla="*/ 720310 w 873885"/>
                <a:gd name="connsiteY16" fmla="*/ 500777 h 643033"/>
                <a:gd name="connsiteX17" fmla="*/ 753744 w 873885"/>
                <a:gd name="connsiteY17" fmla="*/ 570882 h 643033"/>
                <a:gd name="connsiteX18" fmla="*/ 858423 w 873885"/>
                <a:gd name="connsiteY18" fmla="*/ 629364 h 643033"/>
                <a:gd name="connsiteX19" fmla="*/ 846516 w 873885"/>
                <a:gd name="connsiteY19" fmla="*/ 488870 h 643033"/>
                <a:gd name="connsiteX20" fmla="*/ 756029 w 873885"/>
                <a:gd name="connsiteY20" fmla="*/ 317420 h 643033"/>
                <a:gd name="connsiteX21" fmla="*/ 740463 w 873885"/>
                <a:gd name="connsiteY21" fmla="*/ 22360 h 643033"/>
                <a:gd name="connsiteX0" fmla="*/ 341702 w 858806"/>
                <a:gd name="connsiteY0" fmla="*/ 0 h 605816"/>
                <a:gd name="connsiteX1" fmla="*/ 359130 w 858806"/>
                <a:gd name="connsiteY1" fmla="*/ 39844 h 605816"/>
                <a:gd name="connsiteX2" fmla="*/ 327404 w 858806"/>
                <a:gd name="connsiteY2" fmla="*/ 234077 h 605816"/>
                <a:gd name="connsiteX3" fmla="*/ 170241 w 858806"/>
                <a:gd name="connsiteY3" fmla="*/ 329327 h 605816"/>
                <a:gd name="connsiteX4" fmla="*/ 2577 w 858806"/>
                <a:gd name="connsiteY4" fmla="*/ 396094 h 605816"/>
                <a:gd name="connsiteX5" fmla="*/ 185704 w 858806"/>
                <a:gd name="connsiteY5" fmla="*/ 437979 h 605816"/>
                <a:gd name="connsiteX6" fmla="*/ 341691 w 858806"/>
                <a:gd name="connsiteY6" fmla="*/ 379333 h 605816"/>
                <a:gd name="connsiteX7" fmla="*/ 348835 w 858806"/>
                <a:gd name="connsiteY7" fmla="*/ 391239 h 605816"/>
                <a:gd name="connsiteX8" fmla="*/ 310735 w 858806"/>
                <a:gd name="connsiteY8" fmla="*/ 526970 h 605816"/>
                <a:gd name="connsiteX9" fmla="*/ 394978 w 858806"/>
                <a:gd name="connsiteY9" fmla="*/ 578877 h 605816"/>
                <a:gd name="connsiteX10" fmla="*/ 455991 w 858806"/>
                <a:gd name="connsiteY10" fmla="*/ 481726 h 605816"/>
                <a:gd name="connsiteX11" fmla="*/ 463137 w 858806"/>
                <a:gd name="connsiteY11" fmla="*/ 570345 h 605816"/>
                <a:gd name="connsiteX12" fmla="*/ 542940 w 858806"/>
                <a:gd name="connsiteY12" fmla="*/ 597793 h 605816"/>
                <a:gd name="connsiteX13" fmla="*/ 591723 w 858806"/>
                <a:gd name="connsiteY13" fmla="*/ 522207 h 605816"/>
                <a:gd name="connsiteX14" fmla="*/ 610245 w 858806"/>
                <a:gd name="connsiteY14" fmla="*/ 590227 h 605816"/>
                <a:gd name="connsiteX15" fmla="*/ 732216 w 858806"/>
                <a:gd name="connsiteY15" fmla="*/ 576977 h 605816"/>
                <a:gd name="connsiteX16" fmla="*/ 720310 w 858806"/>
                <a:gd name="connsiteY16" fmla="*/ 500777 h 605816"/>
                <a:gd name="connsiteX17" fmla="*/ 753744 w 858806"/>
                <a:gd name="connsiteY17" fmla="*/ 570882 h 605816"/>
                <a:gd name="connsiteX18" fmla="*/ 829770 w 858806"/>
                <a:gd name="connsiteY18" fmla="*/ 553050 h 605816"/>
                <a:gd name="connsiteX19" fmla="*/ 846516 w 858806"/>
                <a:gd name="connsiteY19" fmla="*/ 488870 h 605816"/>
                <a:gd name="connsiteX20" fmla="*/ 756029 w 858806"/>
                <a:gd name="connsiteY20" fmla="*/ 317420 h 605816"/>
                <a:gd name="connsiteX21" fmla="*/ 740463 w 858806"/>
                <a:gd name="connsiteY21" fmla="*/ 22360 h 60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58806" h="605816">
                  <a:moveTo>
                    <a:pt x="341702" y="0"/>
                  </a:moveTo>
                  <a:cubicBezTo>
                    <a:pt x="342324" y="1289"/>
                    <a:pt x="361513" y="831"/>
                    <a:pt x="359130" y="39844"/>
                  </a:cubicBezTo>
                  <a:cubicBezTo>
                    <a:pt x="356747" y="78857"/>
                    <a:pt x="358885" y="185830"/>
                    <a:pt x="327404" y="234077"/>
                  </a:cubicBezTo>
                  <a:cubicBezTo>
                    <a:pt x="295923" y="282324"/>
                    <a:pt x="224379" y="302324"/>
                    <a:pt x="170241" y="329327"/>
                  </a:cubicBezTo>
                  <a:cubicBezTo>
                    <a:pt x="116103" y="356330"/>
                    <a:pt x="0" y="377985"/>
                    <a:pt x="2577" y="396094"/>
                  </a:cubicBezTo>
                  <a:cubicBezTo>
                    <a:pt x="37834" y="450126"/>
                    <a:pt x="129185" y="440772"/>
                    <a:pt x="185704" y="437979"/>
                  </a:cubicBezTo>
                  <a:cubicBezTo>
                    <a:pt x="242223" y="435186"/>
                    <a:pt x="314503" y="387123"/>
                    <a:pt x="341691" y="379333"/>
                  </a:cubicBezTo>
                  <a:cubicBezTo>
                    <a:pt x="368880" y="371543"/>
                    <a:pt x="353994" y="366633"/>
                    <a:pt x="348835" y="391239"/>
                  </a:cubicBezTo>
                  <a:cubicBezTo>
                    <a:pt x="343676" y="415845"/>
                    <a:pt x="303045" y="495697"/>
                    <a:pt x="310735" y="526970"/>
                  </a:cubicBezTo>
                  <a:cubicBezTo>
                    <a:pt x="318425" y="558243"/>
                    <a:pt x="370769" y="586418"/>
                    <a:pt x="394978" y="578877"/>
                  </a:cubicBezTo>
                  <a:cubicBezTo>
                    <a:pt x="419187" y="571336"/>
                    <a:pt x="444631" y="483148"/>
                    <a:pt x="455991" y="481726"/>
                  </a:cubicBezTo>
                  <a:cubicBezTo>
                    <a:pt x="467351" y="480304"/>
                    <a:pt x="448645" y="551000"/>
                    <a:pt x="463137" y="570345"/>
                  </a:cubicBezTo>
                  <a:cubicBezTo>
                    <a:pt x="477629" y="589690"/>
                    <a:pt x="521509" y="605816"/>
                    <a:pt x="542940" y="597793"/>
                  </a:cubicBezTo>
                  <a:cubicBezTo>
                    <a:pt x="564371" y="589770"/>
                    <a:pt x="580506" y="523468"/>
                    <a:pt x="591723" y="522207"/>
                  </a:cubicBezTo>
                  <a:cubicBezTo>
                    <a:pt x="602940" y="520946"/>
                    <a:pt x="586829" y="581099"/>
                    <a:pt x="610245" y="590227"/>
                  </a:cubicBezTo>
                  <a:cubicBezTo>
                    <a:pt x="633661" y="599355"/>
                    <a:pt x="713872" y="591885"/>
                    <a:pt x="732216" y="576977"/>
                  </a:cubicBezTo>
                  <a:cubicBezTo>
                    <a:pt x="750560" y="562069"/>
                    <a:pt x="716722" y="501793"/>
                    <a:pt x="720310" y="500777"/>
                  </a:cubicBezTo>
                  <a:cubicBezTo>
                    <a:pt x="723898" y="499761"/>
                    <a:pt x="735501" y="562170"/>
                    <a:pt x="753744" y="570882"/>
                  </a:cubicBezTo>
                  <a:cubicBezTo>
                    <a:pt x="771987" y="579594"/>
                    <a:pt x="814308" y="566719"/>
                    <a:pt x="829770" y="553050"/>
                  </a:cubicBezTo>
                  <a:cubicBezTo>
                    <a:pt x="845232" y="539381"/>
                    <a:pt x="858806" y="528142"/>
                    <a:pt x="846516" y="488870"/>
                  </a:cubicBezTo>
                  <a:cubicBezTo>
                    <a:pt x="834226" y="449598"/>
                    <a:pt x="773705" y="395172"/>
                    <a:pt x="756029" y="317420"/>
                  </a:cubicBezTo>
                  <a:cubicBezTo>
                    <a:pt x="738353" y="239668"/>
                    <a:pt x="742844" y="101338"/>
                    <a:pt x="740463" y="2236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Freeform 22"/>
            <p:cNvSpPr/>
            <p:nvPr/>
          </p:nvSpPr>
          <p:spPr>
            <a:xfrm>
              <a:off x="7709958" y="4594225"/>
              <a:ext cx="237067" cy="116946"/>
            </a:xfrm>
            <a:custGeom>
              <a:avLst/>
              <a:gdLst>
                <a:gd name="connsiteX0" fmla="*/ 103717 w 237067"/>
                <a:gd name="connsiteY0" fmla="*/ 0 h 116946"/>
                <a:gd name="connsiteX1" fmla="*/ 5292 w 237067"/>
                <a:gd name="connsiteY1" fmla="*/ 31750 h 116946"/>
                <a:gd name="connsiteX2" fmla="*/ 71967 w 237067"/>
                <a:gd name="connsiteY2" fmla="*/ 107950 h 116946"/>
                <a:gd name="connsiteX3" fmla="*/ 237067 w 237067"/>
                <a:gd name="connsiteY3" fmla="*/ 85725 h 116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067" h="116946">
                  <a:moveTo>
                    <a:pt x="103717" y="0"/>
                  </a:moveTo>
                  <a:cubicBezTo>
                    <a:pt x="57150" y="6879"/>
                    <a:pt x="10584" y="13758"/>
                    <a:pt x="5292" y="31750"/>
                  </a:cubicBezTo>
                  <a:cubicBezTo>
                    <a:pt x="0" y="49742"/>
                    <a:pt x="33338" y="98954"/>
                    <a:pt x="71967" y="107950"/>
                  </a:cubicBezTo>
                  <a:cubicBezTo>
                    <a:pt x="110596" y="116946"/>
                    <a:pt x="173831" y="101335"/>
                    <a:pt x="237067" y="85725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7725833" y="4699001"/>
              <a:ext cx="265642" cy="127000"/>
            </a:xfrm>
            <a:custGeom>
              <a:avLst/>
              <a:gdLst>
                <a:gd name="connsiteX0" fmla="*/ 218017 w 265642"/>
                <a:gd name="connsiteY0" fmla="*/ 0 h 148167"/>
                <a:gd name="connsiteX1" fmla="*/ 27517 w 265642"/>
                <a:gd name="connsiteY1" fmla="*/ 41275 h 148167"/>
                <a:gd name="connsiteX2" fmla="*/ 52917 w 265642"/>
                <a:gd name="connsiteY2" fmla="*/ 133350 h 148167"/>
                <a:gd name="connsiteX3" fmla="*/ 265642 w 265642"/>
                <a:gd name="connsiteY3" fmla="*/ 130175 h 148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642" h="148167">
                  <a:moveTo>
                    <a:pt x="218017" y="0"/>
                  </a:moveTo>
                  <a:cubicBezTo>
                    <a:pt x="136525" y="9525"/>
                    <a:pt x="55034" y="19050"/>
                    <a:pt x="27517" y="41275"/>
                  </a:cubicBezTo>
                  <a:cubicBezTo>
                    <a:pt x="0" y="63500"/>
                    <a:pt x="13230" y="118533"/>
                    <a:pt x="52917" y="133350"/>
                  </a:cubicBezTo>
                  <a:cubicBezTo>
                    <a:pt x="92604" y="148167"/>
                    <a:pt x="179123" y="139171"/>
                    <a:pt x="265642" y="130175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Freeform 24"/>
            <p:cNvSpPr/>
            <p:nvPr/>
          </p:nvSpPr>
          <p:spPr>
            <a:xfrm>
              <a:off x="7730517" y="4826000"/>
              <a:ext cx="248258" cy="117475"/>
            </a:xfrm>
            <a:custGeom>
              <a:avLst/>
              <a:gdLst>
                <a:gd name="connsiteX0" fmla="*/ 171450 w 171450"/>
                <a:gd name="connsiteY0" fmla="*/ 0 h 133350"/>
                <a:gd name="connsiteX1" fmla="*/ 19050 w 171450"/>
                <a:gd name="connsiteY1" fmla="*/ 22225 h 133350"/>
                <a:gd name="connsiteX2" fmla="*/ 57150 w 171450"/>
                <a:gd name="connsiteY2" fmla="*/ 98425 h 133350"/>
                <a:gd name="connsiteX3" fmla="*/ 142875 w 171450"/>
                <a:gd name="connsiteY3" fmla="*/ 133350 h 133350"/>
                <a:gd name="connsiteX0" fmla="*/ 178522 w 178522"/>
                <a:gd name="connsiteY0" fmla="*/ 0 h 133350"/>
                <a:gd name="connsiteX1" fmla="*/ 26122 w 178522"/>
                <a:gd name="connsiteY1" fmla="*/ 22225 h 133350"/>
                <a:gd name="connsiteX2" fmla="*/ 21788 w 178522"/>
                <a:gd name="connsiteY2" fmla="*/ 86628 h 133350"/>
                <a:gd name="connsiteX3" fmla="*/ 149947 w 178522"/>
                <a:gd name="connsiteY3" fmla="*/ 13335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522" h="133350">
                  <a:moveTo>
                    <a:pt x="178522" y="0"/>
                  </a:moveTo>
                  <a:cubicBezTo>
                    <a:pt x="111847" y="2910"/>
                    <a:pt x="52244" y="7787"/>
                    <a:pt x="26122" y="22225"/>
                  </a:cubicBezTo>
                  <a:cubicBezTo>
                    <a:pt x="0" y="36663"/>
                    <a:pt x="1151" y="68107"/>
                    <a:pt x="21788" y="86628"/>
                  </a:cubicBezTo>
                  <a:cubicBezTo>
                    <a:pt x="42425" y="105149"/>
                    <a:pt x="117403" y="125148"/>
                    <a:pt x="149947" y="13335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7731125" y="4911196"/>
              <a:ext cx="222250" cy="121179"/>
            </a:xfrm>
            <a:custGeom>
              <a:avLst/>
              <a:gdLst>
                <a:gd name="connsiteX0" fmla="*/ 123825 w 222250"/>
                <a:gd name="connsiteY0" fmla="*/ 121179 h 121179"/>
                <a:gd name="connsiteX1" fmla="*/ 9525 w 222250"/>
                <a:gd name="connsiteY1" fmla="*/ 38629 h 121179"/>
                <a:gd name="connsiteX2" fmla="*/ 66675 w 222250"/>
                <a:gd name="connsiteY2" fmla="*/ 529 h 121179"/>
                <a:gd name="connsiteX3" fmla="*/ 222250 w 222250"/>
                <a:gd name="connsiteY3" fmla="*/ 35454 h 121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250" h="121179">
                  <a:moveTo>
                    <a:pt x="123825" y="121179"/>
                  </a:moveTo>
                  <a:cubicBezTo>
                    <a:pt x="71437" y="89958"/>
                    <a:pt x="19050" y="58737"/>
                    <a:pt x="9525" y="38629"/>
                  </a:cubicBezTo>
                  <a:cubicBezTo>
                    <a:pt x="0" y="18521"/>
                    <a:pt x="31221" y="1058"/>
                    <a:pt x="66675" y="529"/>
                  </a:cubicBezTo>
                  <a:cubicBezTo>
                    <a:pt x="102129" y="0"/>
                    <a:pt x="162189" y="17727"/>
                    <a:pt x="222250" y="35454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" name="Freeform 1"/>
          <p:cNvSpPr/>
          <p:nvPr/>
        </p:nvSpPr>
        <p:spPr>
          <a:xfrm rot="20440877" flipH="1">
            <a:off x="6458035" y="3490448"/>
            <a:ext cx="357025" cy="1040286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Freeform 2"/>
          <p:cNvSpPr/>
          <p:nvPr/>
        </p:nvSpPr>
        <p:spPr>
          <a:xfrm rot="1198201">
            <a:off x="4369566" y="3490372"/>
            <a:ext cx="357025" cy="1040286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" name="Group 3"/>
          <p:cNvGrpSpPr/>
          <p:nvPr/>
        </p:nvGrpSpPr>
        <p:grpSpPr>
          <a:xfrm>
            <a:off x="4526650" y="2708275"/>
            <a:ext cx="2136124" cy="3484328"/>
            <a:chOff x="4526650" y="2708275"/>
            <a:chExt cx="2136124" cy="3484328"/>
          </a:xfrm>
        </p:grpSpPr>
        <p:sp>
          <p:nvSpPr>
            <p:cNvPr id="5" name="Freeform 4"/>
            <p:cNvSpPr/>
            <p:nvPr/>
          </p:nvSpPr>
          <p:spPr>
            <a:xfrm flipH="1">
              <a:off x="5663124" y="4725144"/>
              <a:ext cx="674459" cy="75500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Freeform 5"/>
            <p:cNvSpPr/>
            <p:nvPr/>
          </p:nvSpPr>
          <p:spPr>
            <a:xfrm>
              <a:off x="4829710" y="4725144"/>
              <a:ext cx="585192" cy="75500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Chord 6"/>
            <p:cNvSpPr/>
            <p:nvPr/>
          </p:nvSpPr>
          <p:spPr>
            <a:xfrm>
              <a:off x="4526650" y="3111880"/>
              <a:ext cx="2136124" cy="3080723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5077353" y="2708275"/>
              <a:ext cx="1034715" cy="921004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9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0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1" name="Group 158"/>
          <p:cNvGrpSpPr/>
          <p:nvPr/>
        </p:nvGrpSpPr>
        <p:grpSpPr>
          <a:xfrm>
            <a:off x="5288723" y="3501901"/>
            <a:ext cx="574359" cy="221793"/>
            <a:chOff x="5132512" y="2335237"/>
            <a:chExt cx="544272" cy="189915"/>
          </a:xfrm>
        </p:grpSpPr>
        <p:sp>
          <p:nvSpPr>
            <p:cNvPr id="12" name="Oval 11"/>
            <p:cNvSpPr/>
            <p:nvPr/>
          </p:nvSpPr>
          <p:spPr>
            <a:xfrm>
              <a:off x="5132512" y="2335239"/>
              <a:ext cx="96868" cy="18991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Oval 12"/>
            <p:cNvSpPr/>
            <p:nvPr/>
          </p:nvSpPr>
          <p:spPr>
            <a:xfrm>
              <a:off x="5579916" y="2335237"/>
              <a:ext cx="96868" cy="18991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4" name="Arc 13"/>
          <p:cNvSpPr/>
          <p:nvPr/>
        </p:nvSpPr>
        <p:spPr>
          <a:xfrm flipV="1">
            <a:off x="5220072" y="4084962"/>
            <a:ext cx="713272" cy="640182"/>
          </a:xfrm>
          <a:prstGeom prst="arc">
            <a:avLst>
              <a:gd name="adj1" fmla="val 166728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5" name="Oval 14"/>
          <p:cNvSpPr/>
          <p:nvPr/>
        </p:nvSpPr>
        <p:spPr>
          <a:xfrm>
            <a:off x="5508104" y="4149080"/>
            <a:ext cx="288032" cy="29565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Moon 15"/>
          <p:cNvSpPr/>
          <p:nvPr/>
        </p:nvSpPr>
        <p:spPr>
          <a:xfrm rot="16200000">
            <a:off x="5192489" y="3600601"/>
            <a:ext cx="868160" cy="1389055"/>
          </a:xfrm>
          <a:prstGeom prst="moon">
            <a:avLst>
              <a:gd name="adj" fmla="val 70665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7" name="Group 158"/>
          <p:cNvGrpSpPr/>
          <p:nvPr/>
        </p:nvGrpSpPr>
        <p:grpSpPr>
          <a:xfrm>
            <a:off x="5004048" y="3501008"/>
            <a:ext cx="574359" cy="221793"/>
            <a:chOff x="5132512" y="2335237"/>
            <a:chExt cx="544272" cy="189915"/>
          </a:xfrm>
        </p:grpSpPr>
        <p:sp>
          <p:nvSpPr>
            <p:cNvPr id="18" name="Oval 17"/>
            <p:cNvSpPr/>
            <p:nvPr/>
          </p:nvSpPr>
          <p:spPr>
            <a:xfrm>
              <a:off x="5132512" y="2335239"/>
              <a:ext cx="96868" cy="18991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>
              <a:off x="5579916" y="2335237"/>
              <a:ext cx="96868" cy="18991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0" name="Oval 19"/>
          <p:cNvSpPr/>
          <p:nvPr/>
        </p:nvSpPr>
        <p:spPr>
          <a:xfrm>
            <a:off x="4788024" y="4077072"/>
            <a:ext cx="288032" cy="29565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7" name="Group 26"/>
          <p:cNvGrpSpPr/>
          <p:nvPr/>
        </p:nvGrpSpPr>
        <p:grpSpPr>
          <a:xfrm flipH="1">
            <a:off x="4514506" y="2713649"/>
            <a:ext cx="2376264" cy="3523663"/>
            <a:chOff x="5508104" y="260648"/>
            <a:chExt cx="2376264" cy="3523663"/>
          </a:xfrm>
        </p:grpSpPr>
        <p:sp>
          <p:nvSpPr>
            <p:cNvPr id="28" name="Chord 27"/>
            <p:cNvSpPr/>
            <p:nvPr/>
          </p:nvSpPr>
          <p:spPr>
            <a:xfrm>
              <a:off x="5724128" y="668810"/>
              <a:ext cx="2160240" cy="3115501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9" name="Freeform 28"/>
            <p:cNvSpPr/>
            <p:nvPr/>
          </p:nvSpPr>
          <p:spPr>
            <a:xfrm rot="10800000" flipH="1" flipV="1">
              <a:off x="6772284" y="1409004"/>
              <a:ext cx="604445" cy="78117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0" name="Group 7"/>
            <p:cNvGrpSpPr/>
            <p:nvPr/>
          </p:nvGrpSpPr>
          <p:grpSpPr>
            <a:xfrm>
              <a:off x="6269921" y="260648"/>
              <a:ext cx="1046397" cy="931401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33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34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31" name="Oval 11"/>
            <p:cNvSpPr/>
            <p:nvPr/>
          </p:nvSpPr>
          <p:spPr>
            <a:xfrm>
              <a:off x="6245508" y="1063236"/>
              <a:ext cx="103377" cy="2242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2" name="Arc 31"/>
            <p:cNvSpPr/>
            <p:nvPr/>
          </p:nvSpPr>
          <p:spPr>
            <a:xfrm flipV="1">
              <a:off x="5508104" y="1628800"/>
              <a:ext cx="713272" cy="640182"/>
            </a:xfrm>
            <a:prstGeom prst="arc">
              <a:avLst>
                <a:gd name="adj1" fmla="val 166728"/>
                <a:gd name="adj2" fmla="val 6033755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7" dur="10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14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6" grpId="3" animBg="1"/>
      <p:bldP spid="20" grpId="2" animBg="1"/>
      <p:bldP spid="20" grpId="3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Group 78"/>
          <p:cNvGrpSpPr/>
          <p:nvPr/>
        </p:nvGrpSpPr>
        <p:grpSpPr>
          <a:xfrm>
            <a:off x="-1692696" y="792551"/>
            <a:ext cx="10657184" cy="4364641"/>
            <a:chOff x="-1692696" y="792551"/>
            <a:chExt cx="10657184" cy="4364641"/>
          </a:xfrm>
        </p:grpSpPr>
        <p:sp>
          <p:nvSpPr>
            <p:cNvPr id="80" name="Rectangle 79"/>
            <p:cNvSpPr/>
            <p:nvPr/>
          </p:nvSpPr>
          <p:spPr>
            <a:xfrm>
              <a:off x="-756592" y="792551"/>
              <a:ext cx="3548487" cy="4364641"/>
            </a:xfrm>
            <a:prstGeom prst="rect">
              <a:avLst/>
            </a:prstGeom>
            <a:solidFill>
              <a:srgbClr val="99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2" name="Rectangle 4"/>
            <p:cNvSpPr/>
            <p:nvPr/>
          </p:nvSpPr>
          <p:spPr>
            <a:xfrm>
              <a:off x="539552" y="1159129"/>
              <a:ext cx="1984407" cy="3998063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3" name="Rectangle 5"/>
            <p:cNvSpPr/>
            <p:nvPr/>
          </p:nvSpPr>
          <p:spPr>
            <a:xfrm>
              <a:off x="683568" y="2996952"/>
              <a:ext cx="144016" cy="360040"/>
            </a:xfrm>
            <a:prstGeom prst="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6" name="Rectangle 5"/>
            <p:cNvSpPr/>
            <p:nvPr/>
          </p:nvSpPr>
          <p:spPr>
            <a:xfrm>
              <a:off x="683568" y="3068960"/>
              <a:ext cx="351656" cy="135632"/>
            </a:xfrm>
            <a:prstGeom prst="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1" name="Rectangle 160"/>
            <p:cNvSpPr/>
            <p:nvPr/>
          </p:nvSpPr>
          <p:spPr>
            <a:xfrm rot="16200000">
              <a:off x="863588" y="1520788"/>
              <a:ext cx="1296144" cy="1368152"/>
            </a:xfrm>
            <a:prstGeom prst="rect">
              <a:avLst/>
            </a:prstGeom>
            <a:solidFill>
              <a:srgbClr val="66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2" name="Rectangle 161"/>
            <p:cNvSpPr/>
            <p:nvPr/>
          </p:nvSpPr>
          <p:spPr>
            <a:xfrm rot="16200000">
              <a:off x="899592" y="3501008"/>
              <a:ext cx="1224136" cy="1368152"/>
            </a:xfrm>
            <a:prstGeom prst="rect">
              <a:avLst/>
            </a:prstGeom>
            <a:solidFill>
              <a:srgbClr val="66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3" name="Rectangle 162"/>
            <p:cNvSpPr/>
            <p:nvPr/>
          </p:nvSpPr>
          <p:spPr>
            <a:xfrm rot="16200000">
              <a:off x="-1224644" y="1376772"/>
              <a:ext cx="1728192" cy="1368152"/>
            </a:xfrm>
            <a:prstGeom prst="rect">
              <a:avLst/>
            </a:prstGeom>
            <a:solidFill>
              <a:srgbClr val="66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4" name="Rectangle 4"/>
            <p:cNvSpPr/>
            <p:nvPr/>
          </p:nvSpPr>
          <p:spPr>
            <a:xfrm>
              <a:off x="-1692696" y="3140968"/>
              <a:ext cx="1984407" cy="1728191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65" name="Straight Connector 6"/>
            <p:cNvCxnSpPr>
              <a:endCxn id="166" idx="5"/>
            </p:cNvCxnSpPr>
            <p:nvPr/>
          </p:nvCxnSpPr>
          <p:spPr>
            <a:xfrm>
              <a:off x="-936612" y="5157192"/>
              <a:ext cx="759684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6" name="Freeform 165"/>
            <p:cNvSpPr/>
            <p:nvPr/>
          </p:nvSpPr>
          <p:spPr>
            <a:xfrm>
              <a:off x="6300192" y="836712"/>
              <a:ext cx="2664296" cy="4320480"/>
            </a:xfrm>
            <a:custGeom>
              <a:avLst/>
              <a:gdLst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04800 w 2575560"/>
                <a:gd name="connsiteY5" fmla="*/ 4389120 h 4419600"/>
                <a:gd name="connsiteX6" fmla="*/ 304800 w 2575560"/>
                <a:gd name="connsiteY6" fmla="*/ 365760 h 4419600"/>
                <a:gd name="connsiteX7" fmla="*/ 2286000 w 2575560"/>
                <a:gd name="connsiteY7" fmla="*/ 381000 h 4419600"/>
                <a:gd name="connsiteX8" fmla="*/ 2331720 w 2575560"/>
                <a:gd name="connsiteY8" fmla="*/ 4419600 h 4419600"/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60040 w 2575560"/>
                <a:gd name="connsiteY5" fmla="*/ 4392488 h 4419600"/>
                <a:gd name="connsiteX6" fmla="*/ 304800 w 2575560"/>
                <a:gd name="connsiteY6" fmla="*/ 365760 h 4419600"/>
                <a:gd name="connsiteX7" fmla="*/ 2286000 w 2575560"/>
                <a:gd name="connsiteY7" fmla="*/ 381000 h 4419600"/>
                <a:gd name="connsiteX8" fmla="*/ 2331720 w 2575560"/>
                <a:gd name="connsiteY8" fmla="*/ 4419600 h 4419600"/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60040 w 2575560"/>
                <a:gd name="connsiteY5" fmla="*/ 4392488 h 4419600"/>
                <a:gd name="connsiteX6" fmla="*/ 360040 w 2575560"/>
                <a:gd name="connsiteY6" fmla="*/ 432048 h 4419600"/>
                <a:gd name="connsiteX7" fmla="*/ 2286000 w 2575560"/>
                <a:gd name="connsiteY7" fmla="*/ 381000 h 4419600"/>
                <a:gd name="connsiteX8" fmla="*/ 2331720 w 2575560"/>
                <a:gd name="connsiteY8" fmla="*/ 4419600 h 4419600"/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60040 w 2575560"/>
                <a:gd name="connsiteY5" fmla="*/ 4392488 h 4419600"/>
                <a:gd name="connsiteX6" fmla="*/ 360040 w 2575560"/>
                <a:gd name="connsiteY6" fmla="*/ 432048 h 4419600"/>
                <a:gd name="connsiteX7" fmla="*/ 2304256 w 2575560"/>
                <a:gd name="connsiteY7" fmla="*/ 432048 h 4419600"/>
                <a:gd name="connsiteX8" fmla="*/ 2331720 w 2575560"/>
                <a:gd name="connsiteY8" fmla="*/ 4419600 h 4419600"/>
                <a:gd name="connsiteX0" fmla="*/ 2304256 w 2575560"/>
                <a:gd name="connsiteY0" fmla="*/ 4320480 h 4404360"/>
                <a:gd name="connsiteX1" fmla="*/ 2575560 w 2575560"/>
                <a:gd name="connsiteY1" fmla="*/ 4404360 h 4404360"/>
                <a:gd name="connsiteX2" fmla="*/ 2560320 w 2575560"/>
                <a:gd name="connsiteY2" fmla="*/ 0 h 4404360"/>
                <a:gd name="connsiteX3" fmla="*/ 15240 w 2575560"/>
                <a:gd name="connsiteY3" fmla="*/ 30480 h 4404360"/>
                <a:gd name="connsiteX4" fmla="*/ 0 w 2575560"/>
                <a:gd name="connsiteY4" fmla="*/ 4389120 h 4404360"/>
                <a:gd name="connsiteX5" fmla="*/ 360040 w 2575560"/>
                <a:gd name="connsiteY5" fmla="*/ 4392488 h 4404360"/>
                <a:gd name="connsiteX6" fmla="*/ 360040 w 2575560"/>
                <a:gd name="connsiteY6" fmla="*/ 432048 h 4404360"/>
                <a:gd name="connsiteX7" fmla="*/ 2304256 w 2575560"/>
                <a:gd name="connsiteY7" fmla="*/ 432048 h 4404360"/>
                <a:gd name="connsiteX8" fmla="*/ 2304256 w 2575560"/>
                <a:gd name="connsiteY8" fmla="*/ 4320480 h 4404360"/>
                <a:gd name="connsiteX0" fmla="*/ 2304256 w 2592288"/>
                <a:gd name="connsiteY0" fmla="*/ 4320480 h 4392488"/>
                <a:gd name="connsiteX1" fmla="*/ 2592288 w 2592288"/>
                <a:gd name="connsiteY1" fmla="*/ 4320480 h 4392488"/>
                <a:gd name="connsiteX2" fmla="*/ 2560320 w 2592288"/>
                <a:gd name="connsiteY2" fmla="*/ 0 h 4392488"/>
                <a:gd name="connsiteX3" fmla="*/ 15240 w 2592288"/>
                <a:gd name="connsiteY3" fmla="*/ 30480 h 4392488"/>
                <a:gd name="connsiteX4" fmla="*/ 0 w 2592288"/>
                <a:gd name="connsiteY4" fmla="*/ 4389120 h 4392488"/>
                <a:gd name="connsiteX5" fmla="*/ 360040 w 2592288"/>
                <a:gd name="connsiteY5" fmla="*/ 4392488 h 4392488"/>
                <a:gd name="connsiteX6" fmla="*/ 360040 w 2592288"/>
                <a:gd name="connsiteY6" fmla="*/ 432048 h 4392488"/>
                <a:gd name="connsiteX7" fmla="*/ 2304256 w 2592288"/>
                <a:gd name="connsiteY7" fmla="*/ 432048 h 4392488"/>
                <a:gd name="connsiteX8" fmla="*/ 2304256 w 2592288"/>
                <a:gd name="connsiteY8" fmla="*/ 4320480 h 4392488"/>
                <a:gd name="connsiteX0" fmla="*/ 2304256 w 2592288"/>
                <a:gd name="connsiteY0" fmla="*/ 4290000 h 4362008"/>
                <a:gd name="connsiteX1" fmla="*/ 2592288 w 2592288"/>
                <a:gd name="connsiteY1" fmla="*/ 4290000 h 4362008"/>
                <a:gd name="connsiteX2" fmla="*/ 2592288 w 2592288"/>
                <a:gd name="connsiteY2" fmla="*/ 41528 h 4362008"/>
                <a:gd name="connsiteX3" fmla="*/ 15240 w 2592288"/>
                <a:gd name="connsiteY3" fmla="*/ 0 h 4362008"/>
                <a:gd name="connsiteX4" fmla="*/ 0 w 2592288"/>
                <a:gd name="connsiteY4" fmla="*/ 4358640 h 4362008"/>
                <a:gd name="connsiteX5" fmla="*/ 360040 w 2592288"/>
                <a:gd name="connsiteY5" fmla="*/ 4362008 h 4362008"/>
                <a:gd name="connsiteX6" fmla="*/ 360040 w 2592288"/>
                <a:gd name="connsiteY6" fmla="*/ 401568 h 4362008"/>
                <a:gd name="connsiteX7" fmla="*/ 2304256 w 2592288"/>
                <a:gd name="connsiteY7" fmla="*/ 401568 h 4362008"/>
                <a:gd name="connsiteX8" fmla="*/ 2304256 w 2592288"/>
                <a:gd name="connsiteY8" fmla="*/ 4290000 h 4362008"/>
                <a:gd name="connsiteX0" fmla="*/ 2304256 w 2592288"/>
                <a:gd name="connsiteY0" fmla="*/ 4248472 h 4320480"/>
                <a:gd name="connsiteX1" fmla="*/ 2592288 w 2592288"/>
                <a:gd name="connsiteY1" fmla="*/ 4248472 h 4320480"/>
                <a:gd name="connsiteX2" fmla="*/ 2592288 w 2592288"/>
                <a:gd name="connsiteY2" fmla="*/ 0 h 4320480"/>
                <a:gd name="connsiteX3" fmla="*/ 0 w 2592288"/>
                <a:gd name="connsiteY3" fmla="*/ 0 h 4320480"/>
                <a:gd name="connsiteX4" fmla="*/ 0 w 2592288"/>
                <a:gd name="connsiteY4" fmla="*/ 4317112 h 4320480"/>
                <a:gd name="connsiteX5" fmla="*/ 360040 w 2592288"/>
                <a:gd name="connsiteY5" fmla="*/ 4320480 h 4320480"/>
                <a:gd name="connsiteX6" fmla="*/ 360040 w 2592288"/>
                <a:gd name="connsiteY6" fmla="*/ 360040 h 4320480"/>
                <a:gd name="connsiteX7" fmla="*/ 2304256 w 2592288"/>
                <a:gd name="connsiteY7" fmla="*/ 360040 h 4320480"/>
                <a:gd name="connsiteX8" fmla="*/ 2304256 w 2592288"/>
                <a:gd name="connsiteY8" fmla="*/ 4248472 h 4320480"/>
                <a:gd name="connsiteX0" fmla="*/ 2304256 w 2664296"/>
                <a:gd name="connsiteY0" fmla="*/ 4248472 h 4320480"/>
                <a:gd name="connsiteX1" fmla="*/ 2664296 w 2664296"/>
                <a:gd name="connsiteY1" fmla="*/ 4248472 h 4320480"/>
                <a:gd name="connsiteX2" fmla="*/ 2592288 w 2664296"/>
                <a:gd name="connsiteY2" fmla="*/ 0 h 4320480"/>
                <a:gd name="connsiteX3" fmla="*/ 0 w 2664296"/>
                <a:gd name="connsiteY3" fmla="*/ 0 h 4320480"/>
                <a:gd name="connsiteX4" fmla="*/ 0 w 2664296"/>
                <a:gd name="connsiteY4" fmla="*/ 4317112 h 4320480"/>
                <a:gd name="connsiteX5" fmla="*/ 360040 w 2664296"/>
                <a:gd name="connsiteY5" fmla="*/ 4320480 h 4320480"/>
                <a:gd name="connsiteX6" fmla="*/ 360040 w 2664296"/>
                <a:gd name="connsiteY6" fmla="*/ 360040 h 4320480"/>
                <a:gd name="connsiteX7" fmla="*/ 2304256 w 2664296"/>
                <a:gd name="connsiteY7" fmla="*/ 360040 h 4320480"/>
                <a:gd name="connsiteX8" fmla="*/ 2304256 w 2664296"/>
                <a:gd name="connsiteY8" fmla="*/ 4248472 h 4320480"/>
                <a:gd name="connsiteX0" fmla="*/ 2304256 w 2664296"/>
                <a:gd name="connsiteY0" fmla="*/ 4248472 h 4320480"/>
                <a:gd name="connsiteX1" fmla="*/ 2664296 w 2664296"/>
                <a:gd name="connsiteY1" fmla="*/ 4248472 h 4320480"/>
                <a:gd name="connsiteX2" fmla="*/ 2664296 w 2664296"/>
                <a:gd name="connsiteY2" fmla="*/ 0 h 4320480"/>
                <a:gd name="connsiteX3" fmla="*/ 0 w 2664296"/>
                <a:gd name="connsiteY3" fmla="*/ 0 h 4320480"/>
                <a:gd name="connsiteX4" fmla="*/ 0 w 2664296"/>
                <a:gd name="connsiteY4" fmla="*/ 4317112 h 4320480"/>
                <a:gd name="connsiteX5" fmla="*/ 360040 w 2664296"/>
                <a:gd name="connsiteY5" fmla="*/ 4320480 h 4320480"/>
                <a:gd name="connsiteX6" fmla="*/ 360040 w 2664296"/>
                <a:gd name="connsiteY6" fmla="*/ 360040 h 4320480"/>
                <a:gd name="connsiteX7" fmla="*/ 2304256 w 2664296"/>
                <a:gd name="connsiteY7" fmla="*/ 360040 h 4320480"/>
                <a:gd name="connsiteX8" fmla="*/ 2304256 w 2664296"/>
                <a:gd name="connsiteY8" fmla="*/ 4248472 h 432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64296" h="4320480">
                  <a:moveTo>
                    <a:pt x="2304256" y="4248472"/>
                  </a:moveTo>
                  <a:lnTo>
                    <a:pt x="2664296" y="4248472"/>
                  </a:lnTo>
                  <a:lnTo>
                    <a:pt x="2664296" y="0"/>
                  </a:lnTo>
                  <a:lnTo>
                    <a:pt x="0" y="0"/>
                  </a:lnTo>
                  <a:lnTo>
                    <a:pt x="0" y="4317112"/>
                  </a:lnTo>
                  <a:lnTo>
                    <a:pt x="360040" y="4320480"/>
                  </a:lnTo>
                  <a:lnTo>
                    <a:pt x="360040" y="360040"/>
                  </a:lnTo>
                  <a:lnTo>
                    <a:pt x="2304256" y="360040"/>
                  </a:lnTo>
                  <a:lnTo>
                    <a:pt x="2304256" y="4248472"/>
                  </a:lnTo>
                  <a:close/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67" name="Straight Connector 6"/>
            <p:cNvCxnSpPr/>
            <p:nvPr/>
          </p:nvCxnSpPr>
          <p:spPr>
            <a:xfrm>
              <a:off x="6660232" y="3212976"/>
              <a:ext cx="1908212" cy="1512168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5" name="Group 36"/>
          <p:cNvGrpSpPr/>
          <p:nvPr/>
        </p:nvGrpSpPr>
        <p:grpSpPr>
          <a:xfrm flipH="1">
            <a:off x="2987824" y="620688"/>
            <a:ext cx="2304256" cy="2628291"/>
            <a:chOff x="3419872" y="908720"/>
            <a:chExt cx="2304256" cy="2628291"/>
          </a:xfrm>
        </p:grpSpPr>
        <p:cxnSp>
          <p:nvCxnSpPr>
            <p:cNvPr id="136" name="Straight Connector 135"/>
            <p:cNvCxnSpPr/>
            <p:nvPr/>
          </p:nvCxnSpPr>
          <p:spPr>
            <a:xfrm flipH="1">
              <a:off x="5580112" y="1052737"/>
              <a:ext cx="0" cy="237626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" name="Oval 136"/>
            <p:cNvSpPr/>
            <p:nvPr/>
          </p:nvSpPr>
          <p:spPr>
            <a:xfrm flipH="1">
              <a:off x="5508104" y="3392995"/>
              <a:ext cx="144016" cy="144016"/>
            </a:xfrm>
            <a:prstGeom prst="ellipse">
              <a:avLst/>
            </a:pr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38" name="Group 32"/>
            <p:cNvGrpSpPr/>
            <p:nvPr/>
          </p:nvGrpSpPr>
          <p:grpSpPr>
            <a:xfrm>
              <a:off x="3739649" y="1102957"/>
              <a:ext cx="1672990" cy="1668370"/>
              <a:chOff x="2462924" y="1184869"/>
              <a:chExt cx="4239155" cy="4227447"/>
            </a:xfrm>
          </p:grpSpPr>
          <p:grpSp>
            <p:nvGrpSpPr>
              <p:cNvPr id="147" name="Group 31"/>
              <p:cNvGrpSpPr/>
              <p:nvPr/>
            </p:nvGrpSpPr>
            <p:grpSpPr>
              <a:xfrm>
                <a:off x="2462924" y="1195453"/>
                <a:ext cx="2146970" cy="4067498"/>
                <a:chOff x="2462924" y="1195453"/>
                <a:chExt cx="2146970" cy="4067498"/>
              </a:xfrm>
            </p:grpSpPr>
            <p:sp>
              <p:nvSpPr>
                <p:cNvPr id="155" name="Freeform 12"/>
                <p:cNvSpPr/>
                <p:nvPr/>
              </p:nvSpPr>
              <p:spPr>
                <a:xfrm>
                  <a:off x="2462924" y="1195453"/>
                  <a:ext cx="2146970" cy="4067498"/>
                </a:xfrm>
                <a:custGeom>
                  <a:avLst/>
                  <a:gdLst>
                    <a:gd name="connsiteX0" fmla="*/ 2457450 w 2804583"/>
                    <a:gd name="connsiteY0" fmla="*/ 643467 h 5092700"/>
                    <a:gd name="connsiteX1" fmla="*/ 349250 w 2804583"/>
                    <a:gd name="connsiteY1" fmla="*/ 630767 h 5092700"/>
                    <a:gd name="connsiteX2" fmla="*/ 361950 w 2804583"/>
                    <a:gd name="connsiteY2" fmla="*/ 4351867 h 5092700"/>
                    <a:gd name="connsiteX3" fmla="*/ 666750 w 2804583"/>
                    <a:gd name="connsiteY3" fmla="*/ 4123267 h 5092700"/>
                    <a:gd name="connsiteX4" fmla="*/ 742950 w 2804583"/>
                    <a:gd name="connsiteY4" fmla="*/ 4402667 h 5092700"/>
                    <a:gd name="connsiteX5" fmla="*/ 1098550 w 2804583"/>
                    <a:gd name="connsiteY5" fmla="*/ 4174067 h 5092700"/>
                    <a:gd name="connsiteX6" fmla="*/ 1301750 w 2804583"/>
                    <a:gd name="connsiteY6" fmla="*/ 4669367 h 5092700"/>
                    <a:gd name="connsiteX7" fmla="*/ 1657350 w 2804583"/>
                    <a:gd name="connsiteY7" fmla="*/ 4161367 h 5092700"/>
                    <a:gd name="connsiteX8" fmla="*/ 1974850 w 2804583"/>
                    <a:gd name="connsiteY8" fmla="*/ 4504267 h 5092700"/>
                    <a:gd name="connsiteX9" fmla="*/ 2203450 w 2804583"/>
                    <a:gd name="connsiteY9" fmla="*/ 4250267 h 5092700"/>
                    <a:gd name="connsiteX10" fmla="*/ 2432050 w 2804583"/>
                    <a:gd name="connsiteY10" fmla="*/ 4491567 h 5092700"/>
                    <a:gd name="connsiteX11" fmla="*/ 2457450 w 2804583"/>
                    <a:gd name="connsiteY11" fmla="*/ 643467 h 5092700"/>
                    <a:gd name="connsiteX0" fmla="*/ 2457450 w 2804583"/>
                    <a:gd name="connsiteY0" fmla="*/ 630767 h 5080000"/>
                    <a:gd name="connsiteX1" fmla="*/ 349250 w 2804583"/>
                    <a:gd name="connsiteY1" fmla="*/ 618067 h 5080000"/>
                    <a:gd name="connsiteX2" fmla="*/ 361950 w 2804583"/>
                    <a:gd name="connsiteY2" fmla="*/ 4339167 h 5080000"/>
                    <a:gd name="connsiteX3" fmla="*/ 666750 w 2804583"/>
                    <a:gd name="connsiteY3" fmla="*/ 4110567 h 5080000"/>
                    <a:gd name="connsiteX4" fmla="*/ 742950 w 2804583"/>
                    <a:gd name="connsiteY4" fmla="*/ 4389967 h 5080000"/>
                    <a:gd name="connsiteX5" fmla="*/ 1098550 w 2804583"/>
                    <a:gd name="connsiteY5" fmla="*/ 4161367 h 5080000"/>
                    <a:gd name="connsiteX6" fmla="*/ 1301750 w 2804583"/>
                    <a:gd name="connsiteY6" fmla="*/ 4656667 h 5080000"/>
                    <a:gd name="connsiteX7" fmla="*/ 1657350 w 2804583"/>
                    <a:gd name="connsiteY7" fmla="*/ 4148667 h 5080000"/>
                    <a:gd name="connsiteX8" fmla="*/ 1974850 w 2804583"/>
                    <a:gd name="connsiteY8" fmla="*/ 4491567 h 5080000"/>
                    <a:gd name="connsiteX9" fmla="*/ 2203450 w 2804583"/>
                    <a:gd name="connsiteY9" fmla="*/ 4237567 h 5080000"/>
                    <a:gd name="connsiteX10" fmla="*/ 2432050 w 2804583"/>
                    <a:gd name="connsiteY10" fmla="*/ 4478867 h 5080000"/>
                    <a:gd name="connsiteX11" fmla="*/ 2457450 w 2804583"/>
                    <a:gd name="connsiteY11" fmla="*/ 630767 h 5080000"/>
                    <a:gd name="connsiteX0" fmla="*/ 2457450 w 2804583"/>
                    <a:gd name="connsiteY0" fmla="*/ 23747 h 4472980"/>
                    <a:gd name="connsiteX1" fmla="*/ 349250 w 2804583"/>
                    <a:gd name="connsiteY1" fmla="*/ 11047 h 4472980"/>
                    <a:gd name="connsiteX2" fmla="*/ 361950 w 2804583"/>
                    <a:gd name="connsiteY2" fmla="*/ 3732147 h 4472980"/>
                    <a:gd name="connsiteX3" fmla="*/ 666750 w 2804583"/>
                    <a:gd name="connsiteY3" fmla="*/ 3503547 h 4472980"/>
                    <a:gd name="connsiteX4" fmla="*/ 742950 w 2804583"/>
                    <a:gd name="connsiteY4" fmla="*/ 3782947 h 4472980"/>
                    <a:gd name="connsiteX5" fmla="*/ 1098550 w 2804583"/>
                    <a:gd name="connsiteY5" fmla="*/ 3554347 h 4472980"/>
                    <a:gd name="connsiteX6" fmla="*/ 1301750 w 2804583"/>
                    <a:gd name="connsiteY6" fmla="*/ 4049647 h 4472980"/>
                    <a:gd name="connsiteX7" fmla="*/ 1657350 w 2804583"/>
                    <a:gd name="connsiteY7" fmla="*/ 3541647 h 4472980"/>
                    <a:gd name="connsiteX8" fmla="*/ 1974850 w 2804583"/>
                    <a:gd name="connsiteY8" fmla="*/ 3884547 h 4472980"/>
                    <a:gd name="connsiteX9" fmla="*/ 2203450 w 2804583"/>
                    <a:gd name="connsiteY9" fmla="*/ 3630547 h 4472980"/>
                    <a:gd name="connsiteX10" fmla="*/ 2432050 w 2804583"/>
                    <a:gd name="connsiteY10" fmla="*/ 3871847 h 4472980"/>
                    <a:gd name="connsiteX11" fmla="*/ 2457450 w 2804583"/>
                    <a:gd name="connsiteY11" fmla="*/ 23747 h 4472980"/>
                    <a:gd name="connsiteX0" fmla="*/ 2148417 w 2495550"/>
                    <a:gd name="connsiteY0" fmla="*/ 23747 h 4472980"/>
                    <a:gd name="connsiteX1" fmla="*/ 40217 w 2495550"/>
                    <a:gd name="connsiteY1" fmla="*/ 11047 h 4472980"/>
                    <a:gd name="connsiteX2" fmla="*/ 52917 w 2495550"/>
                    <a:gd name="connsiteY2" fmla="*/ 3732147 h 4472980"/>
                    <a:gd name="connsiteX3" fmla="*/ 357717 w 2495550"/>
                    <a:gd name="connsiteY3" fmla="*/ 3503547 h 4472980"/>
                    <a:gd name="connsiteX4" fmla="*/ 433917 w 2495550"/>
                    <a:gd name="connsiteY4" fmla="*/ 3782947 h 4472980"/>
                    <a:gd name="connsiteX5" fmla="*/ 789517 w 2495550"/>
                    <a:gd name="connsiteY5" fmla="*/ 3554347 h 4472980"/>
                    <a:gd name="connsiteX6" fmla="*/ 992717 w 2495550"/>
                    <a:gd name="connsiteY6" fmla="*/ 4049647 h 4472980"/>
                    <a:gd name="connsiteX7" fmla="*/ 1348317 w 2495550"/>
                    <a:gd name="connsiteY7" fmla="*/ 3541647 h 4472980"/>
                    <a:gd name="connsiteX8" fmla="*/ 1665817 w 2495550"/>
                    <a:gd name="connsiteY8" fmla="*/ 3884547 h 4472980"/>
                    <a:gd name="connsiteX9" fmla="*/ 1894417 w 2495550"/>
                    <a:gd name="connsiteY9" fmla="*/ 3630547 h 4472980"/>
                    <a:gd name="connsiteX10" fmla="*/ 2123017 w 2495550"/>
                    <a:gd name="connsiteY10" fmla="*/ 3871847 h 4472980"/>
                    <a:gd name="connsiteX11" fmla="*/ 2148417 w 2495550"/>
                    <a:gd name="connsiteY11" fmla="*/ 23747 h 4472980"/>
                    <a:gd name="connsiteX0" fmla="*/ 2148417 w 2495550"/>
                    <a:gd name="connsiteY0" fmla="*/ 23747 h 4472980"/>
                    <a:gd name="connsiteX1" fmla="*/ 40217 w 2495550"/>
                    <a:gd name="connsiteY1" fmla="*/ 11047 h 4472980"/>
                    <a:gd name="connsiteX2" fmla="*/ 52917 w 2495550"/>
                    <a:gd name="connsiteY2" fmla="*/ 3732147 h 4472980"/>
                    <a:gd name="connsiteX3" fmla="*/ 357717 w 2495550"/>
                    <a:gd name="connsiteY3" fmla="*/ 3503547 h 4472980"/>
                    <a:gd name="connsiteX4" fmla="*/ 433917 w 2495550"/>
                    <a:gd name="connsiteY4" fmla="*/ 3782947 h 4472980"/>
                    <a:gd name="connsiteX5" fmla="*/ 789517 w 2495550"/>
                    <a:gd name="connsiteY5" fmla="*/ 3554347 h 4472980"/>
                    <a:gd name="connsiteX6" fmla="*/ 992717 w 2495550"/>
                    <a:gd name="connsiteY6" fmla="*/ 4049647 h 4472980"/>
                    <a:gd name="connsiteX7" fmla="*/ 1348317 w 2495550"/>
                    <a:gd name="connsiteY7" fmla="*/ 3541647 h 4472980"/>
                    <a:gd name="connsiteX8" fmla="*/ 1665817 w 2495550"/>
                    <a:gd name="connsiteY8" fmla="*/ 3884547 h 4472980"/>
                    <a:gd name="connsiteX9" fmla="*/ 1894417 w 2495550"/>
                    <a:gd name="connsiteY9" fmla="*/ 3630547 h 4472980"/>
                    <a:gd name="connsiteX10" fmla="*/ 2123017 w 2495550"/>
                    <a:gd name="connsiteY10" fmla="*/ 3871847 h 4472980"/>
                    <a:gd name="connsiteX11" fmla="*/ 2148417 w 2495550"/>
                    <a:gd name="connsiteY11" fmla="*/ 23747 h 4472980"/>
                    <a:gd name="connsiteX0" fmla="*/ 2109077 w 2456210"/>
                    <a:gd name="connsiteY0" fmla="*/ 23747 h 4472980"/>
                    <a:gd name="connsiteX1" fmla="*/ 877 w 2456210"/>
                    <a:gd name="connsiteY1" fmla="*/ 11047 h 4472980"/>
                    <a:gd name="connsiteX2" fmla="*/ 13577 w 2456210"/>
                    <a:gd name="connsiteY2" fmla="*/ 3732147 h 4472980"/>
                    <a:gd name="connsiteX3" fmla="*/ 318377 w 2456210"/>
                    <a:gd name="connsiteY3" fmla="*/ 3503547 h 4472980"/>
                    <a:gd name="connsiteX4" fmla="*/ 394577 w 2456210"/>
                    <a:gd name="connsiteY4" fmla="*/ 3782947 h 4472980"/>
                    <a:gd name="connsiteX5" fmla="*/ 750177 w 2456210"/>
                    <a:gd name="connsiteY5" fmla="*/ 3554347 h 4472980"/>
                    <a:gd name="connsiteX6" fmla="*/ 953377 w 2456210"/>
                    <a:gd name="connsiteY6" fmla="*/ 4049647 h 4472980"/>
                    <a:gd name="connsiteX7" fmla="*/ 1308977 w 2456210"/>
                    <a:gd name="connsiteY7" fmla="*/ 3541647 h 4472980"/>
                    <a:gd name="connsiteX8" fmla="*/ 1626477 w 2456210"/>
                    <a:gd name="connsiteY8" fmla="*/ 3884547 h 4472980"/>
                    <a:gd name="connsiteX9" fmla="*/ 1855077 w 2456210"/>
                    <a:gd name="connsiteY9" fmla="*/ 3630547 h 4472980"/>
                    <a:gd name="connsiteX10" fmla="*/ 2083677 w 2456210"/>
                    <a:gd name="connsiteY10" fmla="*/ 3871847 h 4472980"/>
                    <a:gd name="connsiteX11" fmla="*/ 2109077 w 2456210"/>
                    <a:gd name="connsiteY11" fmla="*/ 23747 h 4472980"/>
                    <a:gd name="connsiteX0" fmla="*/ 2109077 w 2456210"/>
                    <a:gd name="connsiteY0" fmla="*/ 23747 h 4472980"/>
                    <a:gd name="connsiteX1" fmla="*/ 877 w 2456210"/>
                    <a:gd name="connsiteY1" fmla="*/ 11047 h 4472980"/>
                    <a:gd name="connsiteX2" fmla="*/ 13577 w 2456210"/>
                    <a:gd name="connsiteY2" fmla="*/ 3732147 h 4472980"/>
                    <a:gd name="connsiteX3" fmla="*/ 318377 w 2456210"/>
                    <a:gd name="connsiteY3" fmla="*/ 3503547 h 4472980"/>
                    <a:gd name="connsiteX4" fmla="*/ 394577 w 2456210"/>
                    <a:gd name="connsiteY4" fmla="*/ 3782947 h 4472980"/>
                    <a:gd name="connsiteX5" fmla="*/ 750177 w 2456210"/>
                    <a:gd name="connsiteY5" fmla="*/ 3554347 h 4472980"/>
                    <a:gd name="connsiteX6" fmla="*/ 953377 w 2456210"/>
                    <a:gd name="connsiteY6" fmla="*/ 4049647 h 4472980"/>
                    <a:gd name="connsiteX7" fmla="*/ 1308977 w 2456210"/>
                    <a:gd name="connsiteY7" fmla="*/ 3541647 h 4472980"/>
                    <a:gd name="connsiteX8" fmla="*/ 1626477 w 2456210"/>
                    <a:gd name="connsiteY8" fmla="*/ 3884547 h 4472980"/>
                    <a:gd name="connsiteX9" fmla="*/ 1855077 w 2456210"/>
                    <a:gd name="connsiteY9" fmla="*/ 3630547 h 4472980"/>
                    <a:gd name="connsiteX10" fmla="*/ 2083677 w 2456210"/>
                    <a:gd name="connsiteY10" fmla="*/ 3871847 h 4472980"/>
                    <a:gd name="connsiteX11" fmla="*/ 2109077 w 2456210"/>
                    <a:gd name="connsiteY11" fmla="*/ 23747 h 4472980"/>
                    <a:gd name="connsiteX0" fmla="*/ 2109077 w 2456210"/>
                    <a:gd name="connsiteY0" fmla="*/ 23747 h 4067498"/>
                    <a:gd name="connsiteX1" fmla="*/ 877 w 2456210"/>
                    <a:gd name="connsiteY1" fmla="*/ 11047 h 4067498"/>
                    <a:gd name="connsiteX2" fmla="*/ 13577 w 2456210"/>
                    <a:gd name="connsiteY2" fmla="*/ 3732147 h 4067498"/>
                    <a:gd name="connsiteX3" fmla="*/ 318377 w 2456210"/>
                    <a:gd name="connsiteY3" fmla="*/ 3503547 h 4067498"/>
                    <a:gd name="connsiteX4" fmla="*/ 394577 w 2456210"/>
                    <a:gd name="connsiteY4" fmla="*/ 3782947 h 4067498"/>
                    <a:gd name="connsiteX5" fmla="*/ 750177 w 2456210"/>
                    <a:gd name="connsiteY5" fmla="*/ 3554347 h 4067498"/>
                    <a:gd name="connsiteX6" fmla="*/ 953377 w 2456210"/>
                    <a:gd name="connsiteY6" fmla="*/ 4049647 h 4067498"/>
                    <a:gd name="connsiteX7" fmla="*/ 1308977 w 2456210"/>
                    <a:gd name="connsiteY7" fmla="*/ 3541647 h 4067498"/>
                    <a:gd name="connsiteX8" fmla="*/ 1626477 w 2456210"/>
                    <a:gd name="connsiteY8" fmla="*/ 3884547 h 4067498"/>
                    <a:gd name="connsiteX9" fmla="*/ 1855077 w 2456210"/>
                    <a:gd name="connsiteY9" fmla="*/ 3630547 h 4067498"/>
                    <a:gd name="connsiteX10" fmla="*/ 2083677 w 2456210"/>
                    <a:gd name="connsiteY10" fmla="*/ 3871847 h 4067498"/>
                    <a:gd name="connsiteX11" fmla="*/ 2109077 w 2456210"/>
                    <a:gd name="connsiteY11" fmla="*/ 23747 h 4067498"/>
                    <a:gd name="connsiteX0" fmla="*/ 2109077 w 2146970"/>
                    <a:gd name="connsiteY0" fmla="*/ 23747 h 4067498"/>
                    <a:gd name="connsiteX1" fmla="*/ 877 w 2146970"/>
                    <a:gd name="connsiteY1" fmla="*/ 11047 h 4067498"/>
                    <a:gd name="connsiteX2" fmla="*/ 13577 w 2146970"/>
                    <a:gd name="connsiteY2" fmla="*/ 3732147 h 4067498"/>
                    <a:gd name="connsiteX3" fmla="*/ 318377 w 2146970"/>
                    <a:gd name="connsiteY3" fmla="*/ 3503547 h 4067498"/>
                    <a:gd name="connsiteX4" fmla="*/ 394577 w 2146970"/>
                    <a:gd name="connsiteY4" fmla="*/ 3782947 h 4067498"/>
                    <a:gd name="connsiteX5" fmla="*/ 750177 w 2146970"/>
                    <a:gd name="connsiteY5" fmla="*/ 3554347 h 4067498"/>
                    <a:gd name="connsiteX6" fmla="*/ 953377 w 2146970"/>
                    <a:gd name="connsiteY6" fmla="*/ 4049647 h 4067498"/>
                    <a:gd name="connsiteX7" fmla="*/ 1308977 w 2146970"/>
                    <a:gd name="connsiteY7" fmla="*/ 3541647 h 4067498"/>
                    <a:gd name="connsiteX8" fmla="*/ 1626477 w 2146970"/>
                    <a:gd name="connsiteY8" fmla="*/ 3884547 h 4067498"/>
                    <a:gd name="connsiteX9" fmla="*/ 1855077 w 2146970"/>
                    <a:gd name="connsiteY9" fmla="*/ 3630547 h 4067498"/>
                    <a:gd name="connsiteX10" fmla="*/ 2083677 w 2146970"/>
                    <a:gd name="connsiteY10" fmla="*/ 3871847 h 4067498"/>
                    <a:gd name="connsiteX11" fmla="*/ 2109077 w 2146970"/>
                    <a:gd name="connsiteY11" fmla="*/ 23747 h 4067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6970" h="4067498">
                      <a:moveTo>
                        <a:pt x="2109077" y="23747"/>
                      </a:moveTo>
                      <a:cubicBezTo>
                        <a:pt x="1423484" y="25400"/>
                        <a:pt x="702527" y="0"/>
                        <a:pt x="877" y="11047"/>
                      </a:cubicBezTo>
                      <a:cubicBezTo>
                        <a:pt x="38307" y="676590"/>
                        <a:pt x="0" y="3064860"/>
                        <a:pt x="13577" y="3732147"/>
                      </a:cubicBezTo>
                      <a:cubicBezTo>
                        <a:pt x="266618" y="4067498"/>
                        <a:pt x="254877" y="3495080"/>
                        <a:pt x="318377" y="3503547"/>
                      </a:cubicBezTo>
                      <a:cubicBezTo>
                        <a:pt x="381877" y="3512014"/>
                        <a:pt x="322610" y="3774480"/>
                        <a:pt x="394577" y="3782947"/>
                      </a:cubicBezTo>
                      <a:cubicBezTo>
                        <a:pt x="466544" y="3791414"/>
                        <a:pt x="657044" y="3509897"/>
                        <a:pt x="750177" y="3554347"/>
                      </a:cubicBezTo>
                      <a:cubicBezTo>
                        <a:pt x="843310" y="3598797"/>
                        <a:pt x="860244" y="4051764"/>
                        <a:pt x="953377" y="4049647"/>
                      </a:cubicBezTo>
                      <a:cubicBezTo>
                        <a:pt x="1046510" y="4047530"/>
                        <a:pt x="1196794" y="3569164"/>
                        <a:pt x="1308977" y="3541647"/>
                      </a:cubicBezTo>
                      <a:cubicBezTo>
                        <a:pt x="1421160" y="3514130"/>
                        <a:pt x="1535460" y="3869730"/>
                        <a:pt x="1626477" y="3884547"/>
                      </a:cubicBezTo>
                      <a:cubicBezTo>
                        <a:pt x="1717494" y="3899364"/>
                        <a:pt x="1778877" y="3632664"/>
                        <a:pt x="1855077" y="3630547"/>
                      </a:cubicBezTo>
                      <a:cubicBezTo>
                        <a:pt x="1931277" y="3628430"/>
                        <a:pt x="1931277" y="3612332"/>
                        <a:pt x="2083677" y="3871847"/>
                      </a:cubicBezTo>
                      <a:cubicBezTo>
                        <a:pt x="2032877" y="3253202"/>
                        <a:pt x="2146970" y="854390"/>
                        <a:pt x="2109077" y="23747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6" name="Freeform 13"/>
                <p:cNvSpPr/>
                <p:nvPr/>
              </p:nvSpPr>
              <p:spPr>
                <a:xfrm>
                  <a:off x="2806700" y="1524000"/>
                  <a:ext cx="99483" cy="3187700"/>
                </a:xfrm>
                <a:custGeom>
                  <a:avLst/>
                  <a:gdLst>
                    <a:gd name="connsiteX0" fmla="*/ 0 w 99483"/>
                    <a:gd name="connsiteY0" fmla="*/ 3187700 h 3187700"/>
                    <a:gd name="connsiteX1" fmla="*/ 88900 w 99483"/>
                    <a:gd name="connsiteY1" fmla="*/ 1397000 h 3187700"/>
                    <a:gd name="connsiteX2" fmla="*/ 63500 w 99483"/>
                    <a:gd name="connsiteY2" fmla="*/ 292100 h 3187700"/>
                    <a:gd name="connsiteX3" fmla="*/ 63500 w 99483"/>
                    <a:gd name="connsiteY3" fmla="*/ 0 h 3187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483" h="3187700">
                      <a:moveTo>
                        <a:pt x="0" y="3187700"/>
                      </a:moveTo>
                      <a:cubicBezTo>
                        <a:pt x="39158" y="2533650"/>
                        <a:pt x="78317" y="1879600"/>
                        <a:pt x="88900" y="1397000"/>
                      </a:cubicBezTo>
                      <a:cubicBezTo>
                        <a:pt x="99483" y="914400"/>
                        <a:pt x="67733" y="524933"/>
                        <a:pt x="63500" y="292100"/>
                      </a:cubicBezTo>
                      <a:cubicBezTo>
                        <a:pt x="59267" y="59267"/>
                        <a:pt x="61383" y="29633"/>
                        <a:pt x="63500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7" name="Freeform 14"/>
                <p:cNvSpPr/>
                <p:nvPr/>
              </p:nvSpPr>
              <p:spPr>
                <a:xfrm>
                  <a:off x="3263900" y="1447800"/>
                  <a:ext cx="182033" cy="3340100"/>
                </a:xfrm>
                <a:custGeom>
                  <a:avLst/>
                  <a:gdLst>
                    <a:gd name="connsiteX0" fmla="*/ 0 w 182033"/>
                    <a:gd name="connsiteY0" fmla="*/ 3340100 h 3340100"/>
                    <a:gd name="connsiteX1" fmla="*/ 139700 w 182033"/>
                    <a:gd name="connsiteY1" fmla="*/ 2286000 h 3340100"/>
                    <a:gd name="connsiteX2" fmla="*/ 177800 w 182033"/>
                    <a:gd name="connsiteY2" fmla="*/ 1054100 h 3340100"/>
                    <a:gd name="connsiteX3" fmla="*/ 165100 w 182033"/>
                    <a:gd name="connsiteY3" fmla="*/ 0 h 334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2033" h="3340100">
                      <a:moveTo>
                        <a:pt x="0" y="3340100"/>
                      </a:moveTo>
                      <a:cubicBezTo>
                        <a:pt x="55033" y="3003550"/>
                        <a:pt x="110067" y="2667000"/>
                        <a:pt x="139700" y="2286000"/>
                      </a:cubicBezTo>
                      <a:cubicBezTo>
                        <a:pt x="169333" y="1905000"/>
                        <a:pt x="173567" y="1435100"/>
                        <a:pt x="177800" y="1054100"/>
                      </a:cubicBezTo>
                      <a:cubicBezTo>
                        <a:pt x="182033" y="673100"/>
                        <a:pt x="173566" y="336550"/>
                        <a:pt x="165100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8" name="Freeform 16"/>
                <p:cNvSpPr/>
                <p:nvPr/>
              </p:nvSpPr>
              <p:spPr>
                <a:xfrm>
                  <a:off x="4318000" y="1790700"/>
                  <a:ext cx="67733" cy="3035300"/>
                </a:xfrm>
                <a:custGeom>
                  <a:avLst/>
                  <a:gdLst>
                    <a:gd name="connsiteX0" fmla="*/ 0 w 67733"/>
                    <a:gd name="connsiteY0" fmla="*/ 3035300 h 3035300"/>
                    <a:gd name="connsiteX1" fmla="*/ 63500 w 67733"/>
                    <a:gd name="connsiteY1" fmla="*/ 1625600 h 3035300"/>
                    <a:gd name="connsiteX2" fmla="*/ 25400 w 67733"/>
                    <a:gd name="connsiteY2" fmla="*/ 0 h 303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7733" h="3035300">
                      <a:moveTo>
                        <a:pt x="0" y="3035300"/>
                      </a:moveTo>
                      <a:cubicBezTo>
                        <a:pt x="29633" y="2583391"/>
                        <a:pt x="59267" y="2131483"/>
                        <a:pt x="63500" y="1625600"/>
                      </a:cubicBezTo>
                      <a:cubicBezTo>
                        <a:pt x="67733" y="1119717"/>
                        <a:pt x="46566" y="559858"/>
                        <a:pt x="25400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9" name="Freeform 17"/>
                <p:cNvSpPr/>
                <p:nvPr/>
              </p:nvSpPr>
              <p:spPr>
                <a:xfrm>
                  <a:off x="4013200" y="1219200"/>
                  <a:ext cx="88900" cy="2362200"/>
                </a:xfrm>
                <a:custGeom>
                  <a:avLst/>
                  <a:gdLst>
                    <a:gd name="connsiteX0" fmla="*/ 0 w 88900"/>
                    <a:gd name="connsiteY0" fmla="*/ 0 h 2362200"/>
                    <a:gd name="connsiteX1" fmla="*/ 63500 w 88900"/>
                    <a:gd name="connsiteY1" fmla="*/ 863600 h 2362200"/>
                    <a:gd name="connsiteX2" fmla="*/ 88900 w 88900"/>
                    <a:gd name="connsiteY2" fmla="*/ 2362200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900" h="2362200">
                      <a:moveTo>
                        <a:pt x="0" y="0"/>
                      </a:moveTo>
                      <a:cubicBezTo>
                        <a:pt x="24341" y="234950"/>
                        <a:pt x="48683" y="469900"/>
                        <a:pt x="63500" y="863600"/>
                      </a:cubicBezTo>
                      <a:cubicBezTo>
                        <a:pt x="78317" y="1257300"/>
                        <a:pt x="88900" y="2362200"/>
                        <a:pt x="88900" y="236220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60" name="Freeform 18"/>
                <p:cNvSpPr/>
                <p:nvPr/>
              </p:nvSpPr>
              <p:spPr>
                <a:xfrm>
                  <a:off x="2997200" y="1244600"/>
                  <a:ext cx="82550" cy="2222500"/>
                </a:xfrm>
                <a:custGeom>
                  <a:avLst/>
                  <a:gdLst>
                    <a:gd name="connsiteX0" fmla="*/ 0 w 82550"/>
                    <a:gd name="connsiteY0" fmla="*/ 0 h 2222500"/>
                    <a:gd name="connsiteX1" fmla="*/ 76200 w 82550"/>
                    <a:gd name="connsiteY1" fmla="*/ 1130300 h 2222500"/>
                    <a:gd name="connsiteX2" fmla="*/ 38100 w 82550"/>
                    <a:gd name="connsiteY2" fmla="*/ 2222500 h 2222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2550" h="2222500">
                      <a:moveTo>
                        <a:pt x="0" y="0"/>
                      </a:moveTo>
                      <a:cubicBezTo>
                        <a:pt x="34925" y="379941"/>
                        <a:pt x="69850" y="759883"/>
                        <a:pt x="76200" y="1130300"/>
                      </a:cubicBezTo>
                      <a:cubicBezTo>
                        <a:pt x="82550" y="1500717"/>
                        <a:pt x="48683" y="2042583"/>
                        <a:pt x="38100" y="222250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148" name="Group 30"/>
              <p:cNvGrpSpPr/>
              <p:nvPr/>
            </p:nvGrpSpPr>
            <p:grpSpPr>
              <a:xfrm>
                <a:off x="4521200" y="1184869"/>
                <a:ext cx="2180879" cy="4227447"/>
                <a:chOff x="4521200" y="1184869"/>
                <a:chExt cx="2180879" cy="4227447"/>
              </a:xfrm>
            </p:grpSpPr>
            <p:sp>
              <p:nvSpPr>
                <p:cNvPr id="149" name="Freeform 148"/>
                <p:cNvSpPr/>
                <p:nvPr/>
              </p:nvSpPr>
              <p:spPr>
                <a:xfrm>
                  <a:off x="4521200" y="1184869"/>
                  <a:ext cx="2180879" cy="4227447"/>
                </a:xfrm>
                <a:custGeom>
                  <a:avLst/>
                  <a:gdLst>
                    <a:gd name="connsiteX0" fmla="*/ 351367 w 2770717"/>
                    <a:gd name="connsiteY0" fmla="*/ 654050 h 5156200"/>
                    <a:gd name="connsiteX1" fmla="*/ 325967 w 2770717"/>
                    <a:gd name="connsiteY1" fmla="*/ 4527550 h 5156200"/>
                    <a:gd name="connsiteX2" fmla="*/ 656167 w 2770717"/>
                    <a:gd name="connsiteY2" fmla="*/ 4425950 h 5156200"/>
                    <a:gd name="connsiteX3" fmla="*/ 986367 w 2770717"/>
                    <a:gd name="connsiteY3" fmla="*/ 4679950 h 5156200"/>
                    <a:gd name="connsiteX4" fmla="*/ 1202267 w 2770717"/>
                    <a:gd name="connsiteY4" fmla="*/ 4260850 h 5156200"/>
                    <a:gd name="connsiteX5" fmla="*/ 1443567 w 2770717"/>
                    <a:gd name="connsiteY5" fmla="*/ 4845050 h 5156200"/>
                    <a:gd name="connsiteX6" fmla="*/ 1748367 w 2770717"/>
                    <a:gd name="connsiteY6" fmla="*/ 4349750 h 5156200"/>
                    <a:gd name="connsiteX7" fmla="*/ 1938867 w 2770717"/>
                    <a:gd name="connsiteY7" fmla="*/ 4603750 h 5156200"/>
                    <a:gd name="connsiteX8" fmla="*/ 2180167 w 2770717"/>
                    <a:gd name="connsiteY8" fmla="*/ 4375150 h 5156200"/>
                    <a:gd name="connsiteX9" fmla="*/ 2370667 w 2770717"/>
                    <a:gd name="connsiteY9" fmla="*/ 4514850 h 5156200"/>
                    <a:gd name="connsiteX10" fmla="*/ 2434167 w 2770717"/>
                    <a:gd name="connsiteY10" fmla="*/ 641350 h 5156200"/>
                    <a:gd name="connsiteX11" fmla="*/ 351367 w 2770717"/>
                    <a:gd name="connsiteY11" fmla="*/ 654050 h 5156200"/>
                    <a:gd name="connsiteX0" fmla="*/ 351367 w 2770717"/>
                    <a:gd name="connsiteY0" fmla="*/ 654050 h 5156200"/>
                    <a:gd name="connsiteX1" fmla="*/ 325967 w 2770717"/>
                    <a:gd name="connsiteY1" fmla="*/ 4527550 h 5156200"/>
                    <a:gd name="connsiteX2" fmla="*/ 656167 w 2770717"/>
                    <a:gd name="connsiteY2" fmla="*/ 4425950 h 5156200"/>
                    <a:gd name="connsiteX3" fmla="*/ 986367 w 2770717"/>
                    <a:gd name="connsiteY3" fmla="*/ 4679950 h 5156200"/>
                    <a:gd name="connsiteX4" fmla="*/ 1202267 w 2770717"/>
                    <a:gd name="connsiteY4" fmla="*/ 4260850 h 5156200"/>
                    <a:gd name="connsiteX5" fmla="*/ 1443567 w 2770717"/>
                    <a:gd name="connsiteY5" fmla="*/ 4845050 h 5156200"/>
                    <a:gd name="connsiteX6" fmla="*/ 1748367 w 2770717"/>
                    <a:gd name="connsiteY6" fmla="*/ 4349750 h 5156200"/>
                    <a:gd name="connsiteX7" fmla="*/ 1938867 w 2770717"/>
                    <a:gd name="connsiteY7" fmla="*/ 4603750 h 5156200"/>
                    <a:gd name="connsiteX8" fmla="*/ 2180167 w 2770717"/>
                    <a:gd name="connsiteY8" fmla="*/ 4375150 h 5156200"/>
                    <a:gd name="connsiteX9" fmla="*/ 2370667 w 2770717"/>
                    <a:gd name="connsiteY9" fmla="*/ 4514850 h 5156200"/>
                    <a:gd name="connsiteX10" fmla="*/ 2434167 w 2770717"/>
                    <a:gd name="connsiteY10" fmla="*/ 641350 h 5156200"/>
                    <a:gd name="connsiteX11" fmla="*/ 351367 w 2770717"/>
                    <a:gd name="connsiteY11" fmla="*/ 654050 h 5156200"/>
                    <a:gd name="connsiteX0" fmla="*/ 76200 w 2495550"/>
                    <a:gd name="connsiteY0" fmla="*/ 654050 h 5156200"/>
                    <a:gd name="connsiteX1" fmla="*/ 50800 w 2495550"/>
                    <a:gd name="connsiteY1" fmla="*/ 4527550 h 5156200"/>
                    <a:gd name="connsiteX2" fmla="*/ 381000 w 2495550"/>
                    <a:gd name="connsiteY2" fmla="*/ 4425950 h 5156200"/>
                    <a:gd name="connsiteX3" fmla="*/ 711200 w 2495550"/>
                    <a:gd name="connsiteY3" fmla="*/ 4679950 h 5156200"/>
                    <a:gd name="connsiteX4" fmla="*/ 927100 w 2495550"/>
                    <a:gd name="connsiteY4" fmla="*/ 4260850 h 5156200"/>
                    <a:gd name="connsiteX5" fmla="*/ 1168400 w 2495550"/>
                    <a:gd name="connsiteY5" fmla="*/ 4845050 h 5156200"/>
                    <a:gd name="connsiteX6" fmla="*/ 1473200 w 2495550"/>
                    <a:gd name="connsiteY6" fmla="*/ 4349750 h 5156200"/>
                    <a:gd name="connsiteX7" fmla="*/ 1663700 w 2495550"/>
                    <a:gd name="connsiteY7" fmla="*/ 4603750 h 5156200"/>
                    <a:gd name="connsiteX8" fmla="*/ 1905000 w 2495550"/>
                    <a:gd name="connsiteY8" fmla="*/ 4375150 h 5156200"/>
                    <a:gd name="connsiteX9" fmla="*/ 2095500 w 2495550"/>
                    <a:gd name="connsiteY9" fmla="*/ 4514850 h 5156200"/>
                    <a:gd name="connsiteX10" fmla="*/ 2159000 w 2495550"/>
                    <a:gd name="connsiteY10" fmla="*/ 641350 h 5156200"/>
                    <a:gd name="connsiteX11" fmla="*/ 76200 w 2495550"/>
                    <a:gd name="connsiteY11" fmla="*/ 654050 h 5156200"/>
                    <a:gd name="connsiteX0" fmla="*/ 76200 w 2495550"/>
                    <a:gd name="connsiteY0" fmla="*/ 21630 h 4523780"/>
                    <a:gd name="connsiteX1" fmla="*/ 50800 w 2495550"/>
                    <a:gd name="connsiteY1" fmla="*/ 3895130 h 4523780"/>
                    <a:gd name="connsiteX2" fmla="*/ 381000 w 2495550"/>
                    <a:gd name="connsiteY2" fmla="*/ 3793530 h 4523780"/>
                    <a:gd name="connsiteX3" fmla="*/ 711200 w 2495550"/>
                    <a:gd name="connsiteY3" fmla="*/ 4047530 h 4523780"/>
                    <a:gd name="connsiteX4" fmla="*/ 927100 w 2495550"/>
                    <a:gd name="connsiteY4" fmla="*/ 3628430 h 4523780"/>
                    <a:gd name="connsiteX5" fmla="*/ 1168400 w 2495550"/>
                    <a:gd name="connsiteY5" fmla="*/ 4212630 h 4523780"/>
                    <a:gd name="connsiteX6" fmla="*/ 1473200 w 2495550"/>
                    <a:gd name="connsiteY6" fmla="*/ 3717330 h 4523780"/>
                    <a:gd name="connsiteX7" fmla="*/ 1663700 w 2495550"/>
                    <a:gd name="connsiteY7" fmla="*/ 3971330 h 4523780"/>
                    <a:gd name="connsiteX8" fmla="*/ 1905000 w 2495550"/>
                    <a:gd name="connsiteY8" fmla="*/ 3742730 h 4523780"/>
                    <a:gd name="connsiteX9" fmla="*/ 2095500 w 2495550"/>
                    <a:gd name="connsiteY9" fmla="*/ 3882430 h 4523780"/>
                    <a:gd name="connsiteX10" fmla="*/ 2159000 w 2495550"/>
                    <a:gd name="connsiteY10" fmla="*/ 8930 h 4523780"/>
                    <a:gd name="connsiteX11" fmla="*/ 76200 w 2495550"/>
                    <a:gd name="connsiteY11" fmla="*/ 21630 h 4523780"/>
                    <a:gd name="connsiteX0" fmla="*/ 76200 w 2193578"/>
                    <a:gd name="connsiteY0" fmla="*/ 21630 h 4523780"/>
                    <a:gd name="connsiteX1" fmla="*/ 50800 w 2193578"/>
                    <a:gd name="connsiteY1" fmla="*/ 3895130 h 4523780"/>
                    <a:gd name="connsiteX2" fmla="*/ 381000 w 2193578"/>
                    <a:gd name="connsiteY2" fmla="*/ 3793530 h 4523780"/>
                    <a:gd name="connsiteX3" fmla="*/ 711200 w 2193578"/>
                    <a:gd name="connsiteY3" fmla="*/ 4047530 h 4523780"/>
                    <a:gd name="connsiteX4" fmla="*/ 927100 w 2193578"/>
                    <a:gd name="connsiteY4" fmla="*/ 3628430 h 4523780"/>
                    <a:gd name="connsiteX5" fmla="*/ 1168400 w 2193578"/>
                    <a:gd name="connsiteY5" fmla="*/ 4212630 h 4523780"/>
                    <a:gd name="connsiteX6" fmla="*/ 1473200 w 2193578"/>
                    <a:gd name="connsiteY6" fmla="*/ 3717330 h 4523780"/>
                    <a:gd name="connsiteX7" fmla="*/ 1663700 w 2193578"/>
                    <a:gd name="connsiteY7" fmla="*/ 3971330 h 4523780"/>
                    <a:gd name="connsiteX8" fmla="*/ 1905000 w 2193578"/>
                    <a:gd name="connsiteY8" fmla="*/ 3742730 h 4523780"/>
                    <a:gd name="connsiteX9" fmla="*/ 2095500 w 2193578"/>
                    <a:gd name="connsiteY9" fmla="*/ 3882430 h 4523780"/>
                    <a:gd name="connsiteX10" fmla="*/ 2159000 w 2193578"/>
                    <a:gd name="connsiteY10" fmla="*/ 8930 h 4523780"/>
                    <a:gd name="connsiteX11" fmla="*/ 76200 w 2193578"/>
                    <a:gd name="connsiteY11" fmla="*/ 21630 h 4523780"/>
                    <a:gd name="connsiteX0" fmla="*/ 76200 w 2193578"/>
                    <a:gd name="connsiteY0" fmla="*/ 21630 h 4523780"/>
                    <a:gd name="connsiteX1" fmla="*/ 50800 w 2193578"/>
                    <a:gd name="connsiteY1" fmla="*/ 3895130 h 4523780"/>
                    <a:gd name="connsiteX2" fmla="*/ 381000 w 2193578"/>
                    <a:gd name="connsiteY2" fmla="*/ 3793530 h 4523780"/>
                    <a:gd name="connsiteX3" fmla="*/ 711200 w 2193578"/>
                    <a:gd name="connsiteY3" fmla="*/ 4047530 h 4523780"/>
                    <a:gd name="connsiteX4" fmla="*/ 927100 w 2193578"/>
                    <a:gd name="connsiteY4" fmla="*/ 3628430 h 4523780"/>
                    <a:gd name="connsiteX5" fmla="*/ 1168400 w 2193578"/>
                    <a:gd name="connsiteY5" fmla="*/ 4212630 h 4523780"/>
                    <a:gd name="connsiteX6" fmla="*/ 1473200 w 2193578"/>
                    <a:gd name="connsiteY6" fmla="*/ 3717330 h 4523780"/>
                    <a:gd name="connsiteX7" fmla="*/ 1663700 w 2193578"/>
                    <a:gd name="connsiteY7" fmla="*/ 3971330 h 4523780"/>
                    <a:gd name="connsiteX8" fmla="*/ 1905000 w 2193578"/>
                    <a:gd name="connsiteY8" fmla="*/ 3742730 h 4523780"/>
                    <a:gd name="connsiteX9" fmla="*/ 2095500 w 2193578"/>
                    <a:gd name="connsiteY9" fmla="*/ 3882430 h 4523780"/>
                    <a:gd name="connsiteX10" fmla="*/ 2159000 w 2193578"/>
                    <a:gd name="connsiteY10" fmla="*/ 8930 h 4523780"/>
                    <a:gd name="connsiteX11" fmla="*/ 76200 w 2193578"/>
                    <a:gd name="connsiteY11" fmla="*/ 21630 h 4523780"/>
                    <a:gd name="connsiteX0" fmla="*/ 76200 w 2193578"/>
                    <a:gd name="connsiteY0" fmla="*/ 21630 h 4227447"/>
                    <a:gd name="connsiteX1" fmla="*/ 50800 w 2193578"/>
                    <a:gd name="connsiteY1" fmla="*/ 3895130 h 4227447"/>
                    <a:gd name="connsiteX2" fmla="*/ 381000 w 2193578"/>
                    <a:gd name="connsiteY2" fmla="*/ 3793530 h 4227447"/>
                    <a:gd name="connsiteX3" fmla="*/ 711200 w 2193578"/>
                    <a:gd name="connsiteY3" fmla="*/ 4047530 h 4227447"/>
                    <a:gd name="connsiteX4" fmla="*/ 927100 w 2193578"/>
                    <a:gd name="connsiteY4" fmla="*/ 3628430 h 4227447"/>
                    <a:gd name="connsiteX5" fmla="*/ 1168400 w 2193578"/>
                    <a:gd name="connsiteY5" fmla="*/ 4212630 h 4227447"/>
                    <a:gd name="connsiteX6" fmla="*/ 1473200 w 2193578"/>
                    <a:gd name="connsiteY6" fmla="*/ 3717330 h 4227447"/>
                    <a:gd name="connsiteX7" fmla="*/ 1663700 w 2193578"/>
                    <a:gd name="connsiteY7" fmla="*/ 3971330 h 4227447"/>
                    <a:gd name="connsiteX8" fmla="*/ 1905000 w 2193578"/>
                    <a:gd name="connsiteY8" fmla="*/ 3742730 h 4227447"/>
                    <a:gd name="connsiteX9" fmla="*/ 2095500 w 2193578"/>
                    <a:gd name="connsiteY9" fmla="*/ 3882430 h 4227447"/>
                    <a:gd name="connsiteX10" fmla="*/ 2159000 w 2193578"/>
                    <a:gd name="connsiteY10" fmla="*/ 8930 h 4227447"/>
                    <a:gd name="connsiteX11" fmla="*/ 76200 w 2193578"/>
                    <a:gd name="connsiteY11" fmla="*/ 21630 h 4227447"/>
                    <a:gd name="connsiteX0" fmla="*/ 63501 w 2180879"/>
                    <a:gd name="connsiteY0" fmla="*/ 21630 h 4227447"/>
                    <a:gd name="connsiteX1" fmla="*/ 50800 w 2180879"/>
                    <a:gd name="connsiteY1" fmla="*/ 3972323 h 4227447"/>
                    <a:gd name="connsiteX2" fmla="*/ 368301 w 2180879"/>
                    <a:gd name="connsiteY2" fmla="*/ 3793530 h 4227447"/>
                    <a:gd name="connsiteX3" fmla="*/ 698501 w 2180879"/>
                    <a:gd name="connsiteY3" fmla="*/ 4047530 h 4227447"/>
                    <a:gd name="connsiteX4" fmla="*/ 914401 w 2180879"/>
                    <a:gd name="connsiteY4" fmla="*/ 3628430 h 4227447"/>
                    <a:gd name="connsiteX5" fmla="*/ 1155701 w 2180879"/>
                    <a:gd name="connsiteY5" fmla="*/ 4212630 h 4227447"/>
                    <a:gd name="connsiteX6" fmla="*/ 1460501 w 2180879"/>
                    <a:gd name="connsiteY6" fmla="*/ 3717330 h 4227447"/>
                    <a:gd name="connsiteX7" fmla="*/ 1651001 w 2180879"/>
                    <a:gd name="connsiteY7" fmla="*/ 3971330 h 4227447"/>
                    <a:gd name="connsiteX8" fmla="*/ 1892301 w 2180879"/>
                    <a:gd name="connsiteY8" fmla="*/ 3742730 h 4227447"/>
                    <a:gd name="connsiteX9" fmla="*/ 2082801 w 2180879"/>
                    <a:gd name="connsiteY9" fmla="*/ 3882430 h 4227447"/>
                    <a:gd name="connsiteX10" fmla="*/ 2146301 w 2180879"/>
                    <a:gd name="connsiteY10" fmla="*/ 8930 h 4227447"/>
                    <a:gd name="connsiteX11" fmla="*/ 63501 w 2180879"/>
                    <a:gd name="connsiteY11" fmla="*/ 21630 h 4227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80879" h="4227447">
                      <a:moveTo>
                        <a:pt x="63501" y="21630"/>
                      </a:moveTo>
                      <a:cubicBezTo>
                        <a:pt x="46774" y="754906"/>
                        <a:pt x="0" y="3343673"/>
                        <a:pt x="50800" y="3972323"/>
                      </a:cubicBezTo>
                      <a:cubicBezTo>
                        <a:pt x="266700" y="4121325"/>
                        <a:pt x="260351" y="3780996"/>
                        <a:pt x="368301" y="3793530"/>
                      </a:cubicBezTo>
                      <a:cubicBezTo>
                        <a:pt x="476251" y="3806064"/>
                        <a:pt x="607484" y="4075047"/>
                        <a:pt x="698501" y="4047530"/>
                      </a:cubicBezTo>
                      <a:cubicBezTo>
                        <a:pt x="789518" y="4020013"/>
                        <a:pt x="838201" y="3600913"/>
                        <a:pt x="914401" y="3628430"/>
                      </a:cubicBezTo>
                      <a:cubicBezTo>
                        <a:pt x="990601" y="3655947"/>
                        <a:pt x="1064684" y="4197813"/>
                        <a:pt x="1155701" y="4212630"/>
                      </a:cubicBezTo>
                      <a:cubicBezTo>
                        <a:pt x="1246718" y="4227447"/>
                        <a:pt x="1377951" y="3757547"/>
                        <a:pt x="1460501" y="3717330"/>
                      </a:cubicBezTo>
                      <a:cubicBezTo>
                        <a:pt x="1543051" y="3677113"/>
                        <a:pt x="1579034" y="3967097"/>
                        <a:pt x="1651001" y="3971330"/>
                      </a:cubicBezTo>
                      <a:cubicBezTo>
                        <a:pt x="1722968" y="3975563"/>
                        <a:pt x="1820334" y="3757547"/>
                        <a:pt x="1892301" y="3742730"/>
                      </a:cubicBezTo>
                      <a:cubicBezTo>
                        <a:pt x="1964268" y="3727913"/>
                        <a:pt x="2039352" y="3504382"/>
                        <a:pt x="2082801" y="3882430"/>
                      </a:cubicBezTo>
                      <a:cubicBezTo>
                        <a:pt x="2125134" y="3260130"/>
                        <a:pt x="2180879" y="659656"/>
                        <a:pt x="2146301" y="8930"/>
                      </a:cubicBezTo>
                      <a:cubicBezTo>
                        <a:pt x="1453159" y="0"/>
                        <a:pt x="766028" y="31750"/>
                        <a:pt x="63501" y="2163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0" name="Freeform 149"/>
                <p:cNvSpPr/>
                <p:nvPr/>
              </p:nvSpPr>
              <p:spPr>
                <a:xfrm>
                  <a:off x="5448300" y="1803400"/>
                  <a:ext cx="50800" cy="3009900"/>
                </a:xfrm>
                <a:custGeom>
                  <a:avLst/>
                  <a:gdLst>
                    <a:gd name="connsiteX0" fmla="*/ 0 w 50800"/>
                    <a:gd name="connsiteY0" fmla="*/ 3009900 h 3009900"/>
                    <a:gd name="connsiteX1" fmla="*/ 50800 w 50800"/>
                    <a:gd name="connsiteY1" fmla="*/ 1435100 h 3009900"/>
                    <a:gd name="connsiteX2" fmla="*/ 0 w 50800"/>
                    <a:gd name="connsiteY2" fmla="*/ 0 h 3009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800" h="3009900">
                      <a:moveTo>
                        <a:pt x="0" y="3009900"/>
                      </a:moveTo>
                      <a:cubicBezTo>
                        <a:pt x="25400" y="2473325"/>
                        <a:pt x="50800" y="1936750"/>
                        <a:pt x="50800" y="1435100"/>
                      </a:cubicBezTo>
                      <a:cubicBezTo>
                        <a:pt x="50800" y="933450"/>
                        <a:pt x="25400" y="466725"/>
                        <a:pt x="0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1" name="Freeform 150"/>
                <p:cNvSpPr/>
                <p:nvPr/>
              </p:nvSpPr>
              <p:spPr>
                <a:xfrm>
                  <a:off x="5966883" y="1206501"/>
                  <a:ext cx="117285" cy="3806676"/>
                </a:xfrm>
                <a:custGeom>
                  <a:avLst/>
                  <a:gdLst>
                    <a:gd name="connsiteX0" fmla="*/ 27517 w 116417"/>
                    <a:gd name="connsiteY0" fmla="*/ 3733800 h 4008967"/>
                    <a:gd name="connsiteX1" fmla="*/ 14817 w 116417"/>
                    <a:gd name="connsiteY1" fmla="*/ 3683000 h 4008967"/>
                    <a:gd name="connsiteX2" fmla="*/ 116417 w 116417"/>
                    <a:gd name="connsiteY2" fmla="*/ 1778000 h 4008967"/>
                    <a:gd name="connsiteX3" fmla="*/ 14817 w 116417"/>
                    <a:gd name="connsiteY3" fmla="*/ 0 h 4008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417" h="4008967">
                      <a:moveTo>
                        <a:pt x="27517" y="3733800"/>
                      </a:moveTo>
                      <a:cubicBezTo>
                        <a:pt x="13758" y="3871383"/>
                        <a:pt x="0" y="4008967"/>
                        <a:pt x="14817" y="3683000"/>
                      </a:cubicBezTo>
                      <a:cubicBezTo>
                        <a:pt x="29634" y="3357033"/>
                        <a:pt x="116417" y="2391833"/>
                        <a:pt x="116417" y="1778000"/>
                      </a:cubicBezTo>
                      <a:cubicBezTo>
                        <a:pt x="116417" y="1164167"/>
                        <a:pt x="65617" y="582083"/>
                        <a:pt x="14817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2" name="Freeform 151"/>
                <p:cNvSpPr/>
                <p:nvPr/>
              </p:nvSpPr>
              <p:spPr>
                <a:xfrm>
                  <a:off x="4815417" y="2451100"/>
                  <a:ext cx="150283" cy="2501900"/>
                </a:xfrm>
                <a:custGeom>
                  <a:avLst/>
                  <a:gdLst>
                    <a:gd name="connsiteX0" fmla="*/ 86783 w 150283"/>
                    <a:gd name="connsiteY0" fmla="*/ 2501900 h 2501900"/>
                    <a:gd name="connsiteX1" fmla="*/ 10583 w 150283"/>
                    <a:gd name="connsiteY1" fmla="*/ 1562100 h 2501900"/>
                    <a:gd name="connsiteX2" fmla="*/ 150283 w 150283"/>
                    <a:gd name="connsiteY2" fmla="*/ 0 h 2501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0283" h="2501900">
                      <a:moveTo>
                        <a:pt x="86783" y="2501900"/>
                      </a:moveTo>
                      <a:cubicBezTo>
                        <a:pt x="43391" y="2240491"/>
                        <a:pt x="0" y="1979083"/>
                        <a:pt x="10583" y="1562100"/>
                      </a:cubicBezTo>
                      <a:cubicBezTo>
                        <a:pt x="21166" y="1145117"/>
                        <a:pt x="85724" y="572558"/>
                        <a:pt x="150283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3" name="Freeform 152"/>
                <p:cNvSpPr/>
                <p:nvPr/>
              </p:nvSpPr>
              <p:spPr>
                <a:xfrm>
                  <a:off x="5105400" y="1219200"/>
                  <a:ext cx="122767" cy="2006600"/>
                </a:xfrm>
                <a:custGeom>
                  <a:avLst/>
                  <a:gdLst>
                    <a:gd name="connsiteX0" fmla="*/ 0 w 122767"/>
                    <a:gd name="connsiteY0" fmla="*/ 0 h 2006600"/>
                    <a:gd name="connsiteX1" fmla="*/ 114300 w 122767"/>
                    <a:gd name="connsiteY1" fmla="*/ 1003300 h 2006600"/>
                    <a:gd name="connsiteX2" fmla="*/ 50800 w 122767"/>
                    <a:gd name="connsiteY2" fmla="*/ 2006600 h 2006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2767" h="2006600">
                      <a:moveTo>
                        <a:pt x="0" y="0"/>
                      </a:moveTo>
                      <a:cubicBezTo>
                        <a:pt x="52916" y="334433"/>
                        <a:pt x="105833" y="668867"/>
                        <a:pt x="114300" y="1003300"/>
                      </a:cubicBezTo>
                      <a:cubicBezTo>
                        <a:pt x="122767" y="1337733"/>
                        <a:pt x="86783" y="1672166"/>
                        <a:pt x="50800" y="200660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4" name="Freeform 153"/>
                <p:cNvSpPr/>
                <p:nvPr/>
              </p:nvSpPr>
              <p:spPr>
                <a:xfrm>
                  <a:off x="6311900" y="1556792"/>
                  <a:ext cx="105833" cy="3513667"/>
                </a:xfrm>
                <a:custGeom>
                  <a:avLst/>
                  <a:gdLst>
                    <a:gd name="connsiteX0" fmla="*/ 12700 w 105833"/>
                    <a:gd name="connsiteY0" fmla="*/ 3276600 h 3513667"/>
                    <a:gd name="connsiteX1" fmla="*/ 25400 w 105833"/>
                    <a:gd name="connsiteY1" fmla="*/ 3213100 h 3513667"/>
                    <a:gd name="connsiteX2" fmla="*/ 101600 w 105833"/>
                    <a:gd name="connsiteY2" fmla="*/ 1473200 h 3513667"/>
                    <a:gd name="connsiteX3" fmla="*/ 0 w 105833"/>
                    <a:gd name="connsiteY3" fmla="*/ 0 h 3513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833" h="3513667">
                      <a:moveTo>
                        <a:pt x="12700" y="3276600"/>
                      </a:moveTo>
                      <a:cubicBezTo>
                        <a:pt x="11641" y="3395133"/>
                        <a:pt x="10583" y="3513667"/>
                        <a:pt x="25400" y="3213100"/>
                      </a:cubicBezTo>
                      <a:cubicBezTo>
                        <a:pt x="40217" y="2912533"/>
                        <a:pt x="105833" y="2008717"/>
                        <a:pt x="101600" y="1473200"/>
                      </a:cubicBezTo>
                      <a:cubicBezTo>
                        <a:pt x="97367" y="937683"/>
                        <a:pt x="48683" y="468841"/>
                        <a:pt x="0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grpSp>
          <p:nvGrpSpPr>
            <p:cNvPr id="139" name="Group 1"/>
            <p:cNvGrpSpPr/>
            <p:nvPr/>
          </p:nvGrpSpPr>
          <p:grpSpPr>
            <a:xfrm>
              <a:off x="3419872" y="908720"/>
              <a:ext cx="2304256" cy="2003914"/>
              <a:chOff x="1835696" y="908720"/>
              <a:chExt cx="5838706" cy="5077675"/>
            </a:xfrm>
          </p:grpSpPr>
          <p:sp>
            <p:nvSpPr>
              <p:cNvPr id="140" name="Rectangle 139"/>
              <p:cNvSpPr/>
              <p:nvPr/>
            </p:nvSpPr>
            <p:spPr>
              <a:xfrm>
                <a:off x="1979712" y="908720"/>
                <a:ext cx="5544616" cy="504056"/>
              </a:xfrm>
              <a:prstGeom prst="rect">
                <a:avLst/>
              </a:prstGeom>
              <a:solidFill>
                <a:srgbClr val="C0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1" name="Freeform 140"/>
              <p:cNvSpPr/>
              <p:nvPr/>
            </p:nvSpPr>
            <p:spPr>
              <a:xfrm>
                <a:off x="1835696" y="1392535"/>
                <a:ext cx="1025920" cy="4339419"/>
              </a:xfrm>
              <a:custGeom>
                <a:avLst/>
                <a:gdLst>
                  <a:gd name="connsiteX0" fmla="*/ 198362 w 1644953"/>
                  <a:gd name="connsiteY0" fmla="*/ 665238 h 5317067"/>
                  <a:gd name="connsiteX1" fmla="*/ 241905 w 1644953"/>
                  <a:gd name="connsiteY1" fmla="*/ 4656667 h 5317067"/>
                  <a:gd name="connsiteX2" fmla="*/ 445105 w 1644953"/>
                  <a:gd name="connsiteY2" fmla="*/ 4627638 h 5317067"/>
                  <a:gd name="connsiteX3" fmla="*/ 691848 w 1644953"/>
                  <a:gd name="connsiteY3" fmla="*/ 4642152 h 5317067"/>
                  <a:gd name="connsiteX4" fmla="*/ 895048 w 1644953"/>
                  <a:gd name="connsiteY4" fmla="*/ 4859867 h 5317067"/>
                  <a:gd name="connsiteX5" fmla="*/ 1127277 w 1644953"/>
                  <a:gd name="connsiteY5" fmla="*/ 4642152 h 5317067"/>
                  <a:gd name="connsiteX6" fmla="*/ 1374019 w 1644953"/>
                  <a:gd name="connsiteY6" fmla="*/ 4816324 h 5317067"/>
                  <a:gd name="connsiteX7" fmla="*/ 1475619 w 1644953"/>
                  <a:gd name="connsiteY7" fmla="*/ 4540552 h 5317067"/>
                  <a:gd name="connsiteX8" fmla="*/ 1432077 w 1644953"/>
                  <a:gd name="connsiteY8" fmla="*/ 665238 h 5317067"/>
                  <a:gd name="connsiteX9" fmla="*/ 198362 w 1644953"/>
                  <a:gd name="connsiteY9" fmla="*/ 665238 h 5317067"/>
                  <a:gd name="connsiteX0" fmla="*/ 198362 w 1485295"/>
                  <a:gd name="connsiteY0" fmla="*/ 665238 h 5317067"/>
                  <a:gd name="connsiteX1" fmla="*/ 241905 w 1485295"/>
                  <a:gd name="connsiteY1" fmla="*/ 4656667 h 5317067"/>
                  <a:gd name="connsiteX2" fmla="*/ 445105 w 1485295"/>
                  <a:gd name="connsiteY2" fmla="*/ 4627638 h 5317067"/>
                  <a:gd name="connsiteX3" fmla="*/ 691848 w 1485295"/>
                  <a:gd name="connsiteY3" fmla="*/ 4642152 h 5317067"/>
                  <a:gd name="connsiteX4" fmla="*/ 895048 w 1485295"/>
                  <a:gd name="connsiteY4" fmla="*/ 4859867 h 5317067"/>
                  <a:gd name="connsiteX5" fmla="*/ 1127277 w 1485295"/>
                  <a:gd name="connsiteY5" fmla="*/ 4642152 h 5317067"/>
                  <a:gd name="connsiteX6" fmla="*/ 1374019 w 1485295"/>
                  <a:gd name="connsiteY6" fmla="*/ 4816324 h 5317067"/>
                  <a:gd name="connsiteX7" fmla="*/ 1475619 w 1485295"/>
                  <a:gd name="connsiteY7" fmla="*/ 4540552 h 5317067"/>
                  <a:gd name="connsiteX8" fmla="*/ 1432077 w 1485295"/>
                  <a:gd name="connsiteY8" fmla="*/ 665238 h 5317067"/>
                  <a:gd name="connsiteX9" fmla="*/ 198362 w 1485295"/>
                  <a:gd name="connsiteY9" fmla="*/ 665238 h 5317067"/>
                  <a:gd name="connsiteX0" fmla="*/ 198362 w 1485295"/>
                  <a:gd name="connsiteY0" fmla="*/ 665238 h 5317067"/>
                  <a:gd name="connsiteX1" fmla="*/ 241905 w 1485295"/>
                  <a:gd name="connsiteY1" fmla="*/ 4656667 h 5317067"/>
                  <a:gd name="connsiteX2" fmla="*/ 445105 w 1485295"/>
                  <a:gd name="connsiteY2" fmla="*/ 4627638 h 5317067"/>
                  <a:gd name="connsiteX3" fmla="*/ 691848 w 1485295"/>
                  <a:gd name="connsiteY3" fmla="*/ 4642152 h 5317067"/>
                  <a:gd name="connsiteX4" fmla="*/ 895048 w 1485295"/>
                  <a:gd name="connsiteY4" fmla="*/ 4859867 h 5317067"/>
                  <a:gd name="connsiteX5" fmla="*/ 1127277 w 1485295"/>
                  <a:gd name="connsiteY5" fmla="*/ 4642152 h 5317067"/>
                  <a:gd name="connsiteX6" fmla="*/ 1374019 w 1485295"/>
                  <a:gd name="connsiteY6" fmla="*/ 4816324 h 5317067"/>
                  <a:gd name="connsiteX7" fmla="*/ 1475619 w 1485295"/>
                  <a:gd name="connsiteY7" fmla="*/ 4540552 h 5317067"/>
                  <a:gd name="connsiteX8" fmla="*/ 1432077 w 1485295"/>
                  <a:gd name="connsiteY8" fmla="*/ 665238 h 5317067"/>
                  <a:gd name="connsiteX9" fmla="*/ 198362 w 1485295"/>
                  <a:gd name="connsiteY9" fmla="*/ 665238 h 5317067"/>
                  <a:gd name="connsiteX0" fmla="*/ 198362 w 1485295"/>
                  <a:gd name="connsiteY0" fmla="*/ 20242 h 4672071"/>
                  <a:gd name="connsiteX1" fmla="*/ 241905 w 1485295"/>
                  <a:gd name="connsiteY1" fmla="*/ 4011671 h 4672071"/>
                  <a:gd name="connsiteX2" fmla="*/ 445105 w 1485295"/>
                  <a:gd name="connsiteY2" fmla="*/ 3982642 h 4672071"/>
                  <a:gd name="connsiteX3" fmla="*/ 691848 w 1485295"/>
                  <a:gd name="connsiteY3" fmla="*/ 3997156 h 4672071"/>
                  <a:gd name="connsiteX4" fmla="*/ 895048 w 1485295"/>
                  <a:gd name="connsiteY4" fmla="*/ 4214871 h 4672071"/>
                  <a:gd name="connsiteX5" fmla="*/ 1127277 w 1485295"/>
                  <a:gd name="connsiteY5" fmla="*/ 3997156 h 4672071"/>
                  <a:gd name="connsiteX6" fmla="*/ 1374019 w 1485295"/>
                  <a:gd name="connsiteY6" fmla="*/ 4171328 h 4672071"/>
                  <a:gd name="connsiteX7" fmla="*/ 1475619 w 1485295"/>
                  <a:gd name="connsiteY7" fmla="*/ 3895556 h 4672071"/>
                  <a:gd name="connsiteX8" fmla="*/ 1432077 w 1485295"/>
                  <a:gd name="connsiteY8" fmla="*/ 20242 h 4672071"/>
                  <a:gd name="connsiteX9" fmla="*/ 198362 w 1485295"/>
                  <a:gd name="connsiteY9" fmla="*/ 20242 h 4672071"/>
                  <a:gd name="connsiteX0" fmla="*/ 198362 w 1477497"/>
                  <a:gd name="connsiteY0" fmla="*/ 20242 h 4672071"/>
                  <a:gd name="connsiteX1" fmla="*/ 241905 w 1477497"/>
                  <a:gd name="connsiteY1" fmla="*/ 4011671 h 4672071"/>
                  <a:gd name="connsiteX2" fmla="*/ 445105 w 1477497"/>
                  <a:gd name="connsiteY2" fmla="*/ 3982642 h 4672071"/>
                  <a:gd name="connsiteX3" fmla="*/ 691848 w 1477497"/>
                  <a:gd name="connsiteY3" fmla="*/ 3997156 h 4672071"/>
                  <a:gd name="connsiteX4" fmla="*/ 895048 w 1477497"/>
                  <a:gd name="connsiteY4" fmla="*/ 4214871 h 4672071"/>
                  <a:gd name="connsiteX5" fmla="*/ 1127277 w 1477497"/>
                  <a:gd name="connsiteY5" fmla="*/ 3997156 h 4672071"/>
                  <a:gd name="connsiteX6" fmla="*/ 1374019 w 1477497"/>
                  <a:gd name="connsiteY6" fmla="*/ 4171328 h 4672071"/>
                  <a:gd name="connsiteX7" fmla="*/ 1475619 w 1477497"/>
                  <a:gd name="connsiteY7" fmla="*/ 3895556 h 4672071"/>
                  <a:gd name="connsiteX8" fmla="*/ 1385288 w 1477497"/>
                  <a:gd name="connsiteY8" fmla="*/ 10618 h 4672071"/>
                  <a:gd name="connsiteX9" fmla="*/ 198362 w 1477497"/>
                  <a:gd name="connsiteY9" fmla="*/ 20242 h 4672071"/>
                  <a:gd name="connsiteX0" fmla="*/ 198362 w 1442699"/>
                  <a:gd name="connsiteY0" fmla="*/ 20242 h 4683299"/>
                  <a:gd name="connsiteX1" fmla="*/ 207107 w 1442699"/>
                  <a:gd name="connsiteY1" fmla="*/ 4021295 h 4683299"/>
                  <a:gd name="connsiteX2" fmla="*/ 410307 w 1442699"/>
                  <a:gd name="connsiteY2" fmla="*/ 3992266 h 4683299"/>
                  <a:gd name="connsiteX3" fmla="*/ 657050 w 1442699"/>
                  <a:gd name="connsiteY3" fmla="*/ 4006780 h 4683299"/>
                  <a:gd name="connsiteX4" fmla="*/ 860250 w 1442699"/>
                  <a:gd name="connsiteY4" fmla="*/ 4224495 h 4683299"/>
                  <a:gd name="connsiteX5" fmla="*/ 1092479 w 1442699"/>
                  <a:gd name="connsiteY5" fmla="*/ 4006780 h 4683299"/>
                  <a:gd name="connsiteX6" fmla="*/ 1339221 w 1442699"/>
                  <a:gd name="connsiteY6" fmla="*/ 4180952 h 4683299"/>
                  <a:gd name="connsiteX7" fmla="*/ 1440821 w 1442699"/>
                  <a:gd name="connsiteY7" fmla="*/ 3905180 h 4683299"/>
                  <a:gd name="connsiteX8" fmla="*/ 1350490 w 1442699"/>
                  <a:gd name="connsiteY8" fmla="*/ 20242 h 4683299"/>
                  <a:gd name="connsiteX9" fmla="*/ 198362 w 1442699"/>
                  <a:gd name="connsiteY9" fmla="*/ 20242 h 4683299"/>
                  <a:gd name="connsiteX0" fmla="*/ 161825 w 1406162"/>
                  <a:gd name="connsiteY0" fmla="*/ 20242 h 4683299"/>
                  <a:gd name="connsiteX1" fmla="*/ 170570 w 1406162"/>
                  <a:gd name="connsiteY1" fmla="*/ 4021295 h 4683299"/>
                  <a:gd name="connsiteX2" fmla="*/ 373770 w 1406162"/>
                  <a:gd name="connsiteY2" fmla="*/ 3992266 h 4683299"/>
                  <a:gd name="connsiteX3" fmla="*/ 620513 w 1406162"/>
                  <a:gd name="connsiteY3" fmla="*/ 4006780 h 4683299"/>
                  <a:gd name="connsiteX4" fmla="*/ 823713 w 1406162"/>
                  <a:gd name="connsiteY4" fmla="*/ 4224495 h 4683299"/>
                  <a:gd name="connsiteX5" fmla="*/ 1055942 w 1406162"/>
                  <a:gd name="connsiteY5" fmla="*/ 4006780 h 4683299"/>
                  <a:gd name="connsiteX6" fmla="*/ 1302684 w 1406162"/>
                  <a:gd name="connsiteY6" fmla="*/ 4180952 h 4683299"/>
                  <a:gd name="connsiteX7" fmla="*/ 1404284 w 1406162"/>
                  <a:gd name="connsiteY7" fmla="*/ 3905180 h 4683299"/>
                  <a:gd name="connsiteX8" fmla="*/ 1313953 w 1406162"/>
                  <a:gd name="connsiteY8" fmla="*/ 20242 h 4683299"/>
                  <a:gd name="connsiteX9" fmla="*/ 161825 w 1406162"/>
                  <a:gd name="connsiteY9" fmla="*/ 20242 h 4683299"/>
                  <a:gd name="connsiteX0" fmla="*/ 161825 w 1406162"/>
                  <a:gd name="connsiteY0" fmla="*/ 20242 h 4786702"/>
                  <a:gd name="connsiteX1" fmla="*/ 89816 w 1406162"/>
                  <a:gd name="connsiteY1" fmla="*/ 4124698 h 4786702"/>
                  <a:gd name="connsiteX2" fmla="*/ 373770 w 1406162"/>
                  <a:gd name="connsiteY2" fmla="*/ 3992266 h 4786702"/>
                  <a:gd name="connsiteX3" fmla="*/ 620513 w 1406162"/>
                  <a:gd name="connsiteY3" fmla="*/ 4006780 h 4786702"/>
                  <a:gd name="connsiteX4" fmla="*/ 823713 w 1406162"/>
                  <a:gd name="connsiteY4" fmla="*/ 4224495 h 4786702"/>
                  <a:gd name="connsiteX5" fmla="*/ 1055942 w 1406162"/>
                  <a:gd name="connsiteY5" fmla="*/ 4006780 h 4786702"/>
                  <a:gd name="connsiteX6" fmla="*/ 1302684 w 1406162"/>
                  <a:gd name="connsiteY6" fmla="*/ 4180952 h 4786702"/>
                  <a:gd name="connsiteX7" fmla="*/ 1404284 w 1406162"/>
                  <a:gd name="connsiteY7" fmla="*/ 3905180 h 4786702"/>
                  <a:gd name="connsiteX8" fmla="*/ 1313953 w 1406162"/>
                  <a:gd name="connsiteY8" fmla="*/ 20242 h 4786702"/>
                  <a:gd name="connsiteX9" fmla="*/ 161825 w 1406162"/>
                  <a:gd name="connsiteY9" fmla="*/ 20242 h 4786702"/>
                  <a:gd name="connsiteX0" fmla="*/ 161825 w 1406162"/>
                  <a:gd name="connsiteY0" fmla="*/ 20242 h 4598632"/>
                  <a:gd name="connsiteX1" fmla="*/ 89816 w 1406162"/>
                  <a:gd name="connsiteY1" fmla="*/ 4124698 h 4598632"/>
                  <a:gd name="connsiteX2" fmla="*/ 373770 w 1406162"/>
                  <a:gd name="connsiteY2" fmla="*/ 3992266 h 4598632"/>
                  <a:gd name="connsiteX3" fmla="*/ 620513 w 1406162"/>
                  <a:gd name="connsiteY3" fmla="*/ 4006780 h 4598632"/>
                  <a:gd name="connsiteX4" fmla="*/ 823713 w 1406162"/>
                  <a:gd name="connsiteY4" fmla="*/ 4224495 h 4598632"/>
                  <a:gd name="connsiteX5" fmla="*/ 1055942 w 1406162"/>
                  <a:gd name="connsiteY5" fmla="*/ 4006780 h 4598632"/>
                  <a:gd name="connsiteX6" fmla="*/ 1302684 w 1406162"/>
                  <a:gd name="connsiteY6" fmla="*/ 4180952 h 4598632"/>
                  <a:gd name="connsiteX7" fmla="*/ 1404284 w 1406162"/>
                  <a:gd name="connsiteY7" fmla="*/ 3905180 h 4598632"/>
                  <a:gd name="connsiteX8" fmla="*/ 1313953 w 1406162"/>
                  <a:gd name="connsiteY8" fmla="*/ 20242 h 4598632"/>
                  <a:gd name="connsiteX9" fmla="*/ 161825 w 1406162"/>
                  <a:gd name="connsiteY9" fmla="*/ 20242 h 4598632"/>
                  <a:gd name="connsiteX0" fmla="*/ 161825 w 1406162"/>
                  <a:gd name="connsiteY0" fmla="*/ 20242 h 4598632"/>
                  <a:gd name="connsiteX1" fmla="*/ 89816 w 1406162"/>
                  <a:gd name="connsiteY1" fmla="*/ 4124698 h 4598632"/>
                  <a:gd name="connsiteX2" fmla="*/ 377848 w 1406162"/>
                  <a:gd name="connsiteY2" fmla="*/ 3908673 h 4598632"/>
                  <a:gd name="connsiteX3" fmla="*/ 620513 w 1406162"/>
                  <a:gd name="connsiteY3" fmla="*/ 4006780 h 4598632"/>
                  <a:gd name="connsiteX4" fmla="*/ 823713 w 1406162"/>
                  <a:gd name="connsiteY4" fmla="*/ 4224495 h 4598632"/>
                  <a:gd name="connsiteX5" fmla="*/ 1055942 w 1406162"/>
                  <a:gd name="connsiteY5" fmla="*/ 4006780 h 4598632"/>
                  <a:gd name="connsiteX6" fmla="*/ 1302684 w 1406162"/>
                  <a:gd name="connsiteY6" fmla="*/ 4180952 h 4598632"/>
                  <a:gd name="connsiteX7" fmla="*/ 1404284 w 1406162"/>
                  <a:gd name="connsiteY7" fmla="*/ 3905180 h 4598632"/>
                  <a:gd name="connsiteX8" fmla="*/ 1313953 w 1406162"/>
                  <a:gd name="connsiteY8" fmla="*/ 20242 h 4598632"/>
                  <a:gd name="connsiteX9" fmla="*/ 161825 w 1406162"/>
                  <a:gd name="connsiteY9" fmla="*/ 20242 h 4598632"/>
                  <a:gd name="connsiteX0" fmla="*/ 161825 w 1406162"/>
                  <a:gd name="connsiteY0" fmla="*/ 20242 h 4598632"/>
                  <a:gd name="connsiteX1" fmla="*/ 89816 w 1406162"/>
                  <a:gd name="connsiteY1" fmla="*/ 4124698 h 4598632"/>
                  <a:gd name="connsiteX2" fmla="*/ 377848 w 1406162"/>
                  <a:gd name="connsiteY2" fmla="*/ 3908673 h 4598632"/>
                  <a:gd name="connsiteX3" fmla="*/ 593872 w 1406162"/>
                  <a:gd name="connsiteY3" fmla="*/ 4124697 h 4598632"/>
                  <a:gd name="connsiteX4" fmla="*/ 823713 w 1406162"/>
                  <a:gd name="connsiteY4" fmla="*/ 4224495 h 4598632"/>
                  <a:gd name="connsiteX5" fmla="*/ 1055942 w 1406162"/>
                  <a:gd name="connsiteY5" fmla="*/ 4006780 h 4598632"/>
                  <a:gd name="connsiteX6" fmla="*/ 1302684 w 1406162"/>
                  <a:gd name="connsiteY6" fmla="*/ 4180952 h 4598632"/>
                  <a:gd name="connsiteX7" fmla="*/ 1404284 w 1406162"/>
                  <a:gd name="connsiteY7" fmla="*/ 3905180 h 4598632"/>
                  <a:gd name="connsiteX8" fmla="*/ 1313953 w 1406162"/>
                  <a:gd name="connsiteY8" fmla="*/ 20242 h 4598632"/>
                  <a:gd name="connsiteX9" fmla="*/ 161825 w 1406162"/>
                  <a:gd name="connsiteY9" fmla="*/ 20242 h 4598632"/>
                  <a:gd name="connsiteX0" fmla="*/ 161825 w 1406162"/>
                  <a:gd name="connsiteY0" fmla="*/ 20242 h 4598632"/>
                  <a:gd name="connsiteX1" fmla="*/ 89816 w 1406162"/>
                  <a:gd name="connsiteY1" fmla="*/ 4124698 h 4598632"/>
                  <a:gd name="connsiteX2" fmla="*/ 377848 w 1406162"/>
                  <a:gd name="connsiteY2" fmla="*/ 3908673 h 4598632"/>
                  <a:gd name="connsiteX3" fmla="*/ 593872 w 1406162"/>
                  <a:gd name="connsiteY3" fmla="*/ 4124697 h 4598632"/>
                  <a:gd name="connsiteX4" fmla="*/ 881904 w 1406162"/>
                  <a:gd name="connsiteY4" fmla="*/ 4124697 h 4598632"/>
                  <a:gd name="connsiteX5" fmla="*/ 1055942 w 1406162"/>
                  <a:gd name="connsiteY5" fmla="*/ 4006780 h 4598632"/>
                  <a:gd name="connsiteX6" fmla="*/ 1302684 w 1406162"/>
                  <a:gd name="connsiteY6" fmla="*/ 4180952 h 4598632"/>
                  <a:gd name="connsiteX7" fmla="*/ 1404284 w 1406162"/>
                  <a:gd name="connsiteY7" fmla="*/ 3905180 h 4598632"/>
                  <a:gd name="connsiteX8" fmla="*/ 1313953 w 1406162"/>
                  <a:gd name="connsiteY8" fmla="*/ 20242 h 4598632"/>
                  <a:gd name="connsiteX9" fmla="*/ 161825 w 1406162"/>
                  <a:gd name="connsiteY9" fmla="*/ 20242 h 4598632"/>
                  <a:gd name="connsiteX0" fmla="*/ 161825 w 1406162"/>
                  <a:gd name="connsiteY0" fmla="*/ 20242 h 4598632"/>
                  <a:gd name="connsiteX1" fmla="*/ 89816 w 1406162"/>
                  <a:gd name="connsiteY1" fmla="*/ 4124698 h 4598632"/>
                  <a:gd name="connsiteX2" fmla="*/ 377848 w 1406162"/>
                  <a:gd name="connsiteY2" fmla="*/ 3908673 h 4598632"/>
                  <a:gd name="connsiteX3" fmla="*/ 593872 w 1406162"/>
                  <a:gd name="connsiteY3" fmla="*/ 4124697 h 4598632"/>
                  <a:gd name="connsiteX4" fmla="*/ 881904 w 1406162"/>
                  <a:gd name="connsiteY4" fmla="*/ 4124697 h 4598632"/>
                  <a:gd name="connsiteX5" fmla="*/ 1025920 w 1406162"/>
                  <a:gd name="connsiteY5" fmla="*/ 3836665 h 4598632"/>
                  <a:gd name="connsiteX6" fmla="*/ 1302684 w 1406162"/>
                  <a:gd name="connsiteY6" fmla="*/ 4180952 h 4598632"/>
                  <a:gd name="connsiteX7" fmla="*/ 1404284 w 1406162"/>
                  <a:gd name="connsiteY7" fmla="*/ 3905180 h 4598632"/>
                  <a:gd name="connsiteX8" fmla="*/ 1313953 w 1406162"/>
                  <a:gd name="connsiteY8" fmla="*/ 20242 h 4598632"/>
                  <a:gd name="connsiteX9" fmla="*/ 161825 w 1406162"/>
                  <a:gd name="connsiteY9" fmla="*/ 20242 h 4598632"/>
                  <a:gd name="connsiteX0" fmla="*/ 161825 w 1428287"/>
                  <a:gd name="connsiteY0" fmla="*/ 20242 h 4589256"/>
                  <a:gd name="connsiteX1" fmla="*/ 89816 w 1428287"/>
                  <a:gd name="connsiteY1" fmla="*/ 4124698 h 4589256"/>
                  <a:gd name="connsiteX2" fmla="*/ 377848 w 1428287"/>
                  <a:gd name="connsiteY2" fmla="*/ 3908673 h 4589256"/>
                  <a:gd name="connsiteX3" fmla="*/ 593872 w 1428287"/>
                  <a:gd name="connsiteY3" fmla="*/ 4124697 h 4589256"/>
                  <a:gd name="connsiteX4" fmla="*/ 881904 w 1428287"/>
                  <a:gd name="connsiteY4" fmla="*/ 4124697 h 4589256"/>
                  <a:gd name="connsiteX5" fmla="*/ 1025920 w 1428287"/>
                  <a:gd name="connsiteY5" fmla="*/ 3836665 h 4589256"/>
                  <a:gd name="connsiteX6" fmla="*/ 1169936 w 1428287"/>
                  <a:gd name="connsiteY6" fmla="*/ 4124697 h 4589256"/>
                  <a:gd name="connsiteX7" fmla="*/ 1404284 w 1428287"/>
                  <a:gd name="connsiteY7" fmla="*/ 3905180 h 4589256"/>
                  <a:gd name="connsiteX8" fmla="*/ 1313953 w 1428287"/>
                  <a:gd name="connsiteY8" fmla="*/ 20242 h 4589256"/>
                  <a:gd name="connsiteX9" fmla="*/ 161825 w 1428287"/>
                  <a:gd name="connsiteY9" fmla="*/ 20242 h 4589256"/>
                  <a:gd name="connsiteX0" fmla="*/ 161825 w 1409963"/>
                  <a:gd name="connsiteY0" fmla="*/ 20242 h 4736765"/>
                  <a:gd name="connsiteX1" fmla="*/ 89816 w 1409963"/>
                  <a:gd name="connsiteY1" fmla="*/ 4124698 h 4736765"/>
                  <a:gd name="connsiteX2" fmla="*/ 377848 w 1409963"/>
                  <a:gd name="connsiteY2" fmla="*/ 3908673 h 4736765"/>
                  <a:gd name="connsiteX3" fmla="*/ 593872 w 1409963"/>
                  <a:gd name="connsiteY3" fmla="*/ 4124697 h 4736765"/>
                  <a:gd name="connsiteX4" fmla="*/ 881904 w 1409963"/>
                  <a:gd name="connsiteY4" fmla="*/ 4124697 h 4736765"/>
                  <a:gd name="connsiteX5" fmla="*/ 1025920 w 1409963"/>
                  <a:gd name="connsiteY5" fmla="*/ 3836665 h 4736765"/>
                  <a:gd name="connsiteX6" fmla="*/ 1169936 w 1409963"/>
                  <a:gd name="connsiteY6" fmla="*/ 4124697 h 4736765"/>
                  <a:gd name="connsiteX7" fmla="*/ 1385960 w 1409963"/>
                  <a:gd name="connsiteY7" fmla="*/ 4052689 h 4736765"/>
                  <a:gd name="connsiteX8" fmla="*/ 1313953 w 1409963"/>
                  <a:gd name="connsiteY8" fmla="*/ 20242 h 4736765"/>
                  <a:gd name="connsiteX9" fmla="*/ 161825 w 1409963"/>
                  <a:gd name="connsiteY9" fmla="*/ 20242 h 4736765"/>
                  <a:gd name="connsiteX0" fmla="*/ 161825 w 1409963"/>
                  <a:gd name="connsiteY0" fmla="*/ 20242 h 4339419"/>
                  <a:gd name="connsiteX1" fmla="*/ 89816 w 1409963"/>
                  <a:gd name="connsiteY1" fmla="*/ 4124698 h 4339419"/>
                  <a:gd name="connsiteX2" fmla="*/ 377848 w 1409963"/>
                  <a:gd name="connsiteY2" fmla="*/ 3908673 h 4339419"/>
                  <a:gd name="connsiteX3" fmla="*/ 593872 w 1409963"/>
                  <a:gd name="connsiteY3" fmla="*/ 4124697 h 4339419"/>
                  <a:gd name="connsiteX4" fmla="*/ 881904 w 1409963"/>
                  <a:gd name="connsiteY4" fmla="*/ 4124697 h 4339419"/>
                  <a:gd name="connsiteX5" fmla="*/ 1025920 w 1409963"/>
                  <a:gd name="connsiteY5" fmla="*/ 3836665 h 4339419"/>
                  <a:gd name="connsiteX6" fmla="*/ 1169936 w 1409963"/>
                  <a:gd name="connsiteY6" fmla="*/ 4124697 h 4339419"/>
                  <a:gd name="connsiteX7" fmla="*/ 1385960 w 1409963"/>
                  <a:gd name="connsiteY7" fmla="*/ 4052689 h 4339419"/>
                  <a:gd name="connsiteX8" fmla="*/ 1313953 w 1409963"/>
                  <a:gd name="connsiteY8" fmla="*/ 20242 h 4339419"/>
                  <a:gd name="connsiteX9" fmla="*/ 161825 w 1409963"/>
                  <a:gd name="connsiteY9" fmla="*/ 20242 h 4339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9963" h="4339419">
                    <a:moveTo>
                      <a:pt x="161825" y="20242"/>
                    </a:moveTo>
                    <a:cubicBezTo>
                      <a:pt x="0" y="710607"/>
                      <a:pt x="54492" y="3462694"/>
                      <a:pt x="89816" y="4124698"/>
                    </a:cubicBezTo>
                    <a:cubicBezTo>
                      <a:pt x="303411" y="3917298"/>
                      <a:pt x="293839" y="3908673"/>
                      <a:pt x="377848" y="3908673"/>
                    </a:cubicBezTo>
                    <a:cubicBezTo>
                      <a:pt x="461857" y="3908673"/>
                      <a:pt x="509863" y="4088693"/>
                      <a:pt x="593872" y="4124697"/>
                    </a:cubicBezTo>
                    <a:cubicBezTo>
                      <a:pt x="677881" y="4160701"/>
                      <a:pt x="809896" y="4172702"/>
                      <a:pt x="881904" y="4124697"/>
                    </a:cubicBezTo>
                    <a:cubicBezTo>
                      <a:pt x="953912" y="4076692"/>
                      <a:pt x="977915" y="3836665"/>
                      <a:pt x="1025920" y="3836665"/>
                    </a:cubicBezTo>
                    <a:cubicBezTo>
                      <a:pt x="1073925" y="3836665"/>
                      <a:pt x="1109930" y="4088693"/>
                      <a:pt x="1169936" y="4124697"/>
                    </a:cubicBezTo>
                    <a:cubicBezTo>
                      <a:pt x="1229942" y="4160701"/>
                      <a:pt x="1215634" y="4339419"/>
                      <a:pt x="1385960" y="4052689"/>
                    </a:cubicBezTo>
                    <a:cubicBezTo>
                      <a:pt x="1409963" y="3368613"/>
                      <a:pt x="1316882" y="662680"/>
                      <a:pt x="1313953" y="20242"/>
                    </a:cubicBezTo>
                    <a:cubicBezTo>
                      <a:pt x="947511" y="38402"/>
                      <a:pt x="760584" y="0"/>
                      <a:pt x="161825" y="20242"/>
                    </a:cubicBezTo>
                    <a:close/>
                  </a:path>
                </a:pathLst>
              </a:custGeom>
              <a:solidFill>
                <a:srgbClr val="C0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2" name="Freeform 4"/>
              <p:cNvSpPr/>
              <p:nvPr/>
            </p:nvSpPr>
            <p:spPr>
              <a:xfrm>
                <a:off x="6667050" y="1404314"/>
                <a:ext cx="1007352" cy="4582081"/>
              </a:xfrm>
              <a:custGeom>
                <a:avLst/>
                <a:gdLst>
                  <a:gd name="connsiteX0" fmla="*/ 130175 w 1114425"/>
                  <a:gd name="connsiteY0" fmla="*/ 692150 h 5487987"/>
                  <a:gd name="connsiteX1" fmla="*/ 958850 w 1114425"/>
                  <a:gd name="connsiteY1" fmla="*/ 682625 h 5487987"/>
                  <a:gd name="connsiteX2" fmla="*/ 1063625 w 1114425"/>
                  <a:gd name="connsiteY2" fmla="*/ 4625975 h 5487987"/>
                  <a:gd name="connsiteX3" fmla="*/ 892175 w 1114425"/>
                  <a:gd name="connsiteY3" fmla="*/ 4816475 h 5487987"/>
                  <a:gd name="connsiteX4" fmla="*/ 787400 w 1114425"/>
                  <a:gd name="connsiteY4" fmla="*/ 4464050 h 5487987"/>
                  <a:gd name="connsiteX5" fmla="*/ 539750 w 1114425"/>
                  <a:gd name="connsiteY5" fmla="*/ 4816475 h 5487987"/>
                  <a:gd name="connsiteX6" fmla="*/ 377825 w 1114425"/>
                  <a:gd name="connsiteY6" fmla="*/ 4587875 h 5487987"/>
                  <a:gd name="connsiteX7" fmla="*/ 177800 w 1114425"/>
                  <a:gd name="connsiteY7" fmla="*/ 4835525 h 5487987"/>
                  <a:gd name="connsiteX8" fmla="*/ 130175 w 1114425"/>
                  <a:gd name="connsiteY8" fmla="*/ 692150 h 5487987"/>
                  <a:gd name="connsiteX0" fmla="*/ 138385 w 1171897"/>
                  <a:gd name="connsiteY0" fmla="*/ 685907 h 5481744"/>
                  <a:gd name="connsiteX1" fmla="*/ 1016322 w 1171897"/>
                  <a:gd name="connsiteY1" fmla="*/ 713837 h 5481744"/>
                  <a:gd name="connsiteX2" fmla="*/ 1071835 w 1171897"/>
                  <a:gd name="connsiteY2" fmla="*/ 4619732 h 5481744"/>
                  <a:gd name="connsiteX3" fmla="*/ 900385 w 1171897"/>
                  <a:gd name="connsiteY3" fmla="*/ 4810232 h 5481744"/>
                  <a:gd name="connsiteX4" fmla="*/ 795610 w 1171897"/>
                  <a:gd name="connsiteY4" fmla="*/ 4457807 h 5481744"/>
                  <a:gd name="connsiteX5" fmla="*/ 547960 w 1171897"/>
                  <a:gd name="connsiteY5" fmla="*/ 4810232 h 5481744"/>
                  <a:gd name="connsiteX6" fmla="*/ 386035 w 1171897"/>
                  <a:gd name="connsiteY6" fmla="*/ 4581632 h 5481744"/>
                  <a:gd name="connsiteX7" fmla="*/ 186010 w 1171897"/>
                  <a:gd name="connsiteY7" fmla="*/ 4829282 h 5481744"/>
                  <a:gd name="connsiteX8" fmla="*/ 138385 w 1171897"/>
                  <a:gd name="connsiteY8" fmla="*/ 685907 h 5481744"/>
                  <a:gd name="connsiteX0" fmla="*/ 138385 w 1171897"/>
                  <a:gd name="connsiteY0" fmla="*/ 699717 h 5495554"/>
                  <a:gd name="connsiteX1" fmla="*/ 1016322 w 1171897"/>
                  <a:gd name="connsiteY1" fmla="*/ 655638 h 5495554"/>
                  <a:gd name="connsiteX2" fmla="*/ 1071835 w 1171897"/>
                  <a:gd name="connsiteY2" fmla="*/ 4633542 h 5495554"/>
                  <a:gd name="connsiteX3" fmla="*/ 900385 w 1171897"/>
                  <a:gd name="connsiteY3" fmla="*/ 4824042 h 5495554"/>
                  <a:gd name="connsiteX4" fmla="*/ 795610 w 1171897"/>
                  <a:gd name="connsiteY4" fmla="*/ 4471617 h 5495554"/>
                  <a:gd name="connsiteX5" fmla="*/ 547960 w 1171897"/>
                  <a:gd name="connsiteY5" fmla="*/ 4824042 h 5495554"/>
                  <a:gd name="connsiteX6" fmla="*/ 386035 w 1171897"/>
                  <a:gd name="connsiteY6" fmla="*/ 4595442 h 5495554"/>
                  <a:gd name="connsiteX7" fmla="*/ 186010 w 1171897"/>
                  <a:gd name="connsiteY7" fmla="*/ 4843092 h 5495554"/>
                  <a:gd name="connsiteX8" fmla="*/ 138385 w 1171897"/>
                  <a:gd name="connsiteY8" fmla="*/ 699717 h 5495554"/>
                  <a:gd name="connsiteX0" fmla="*/ 138385 w 1071740"/>
                  <a:gd name="connsiteY0" fmla="*/ 697909 h 5541997"/>
                  <a:gd name="connsiteX1" fmla="*/ 930473 w 1071740"/>
                  <a:gd name="connsiteY1" fmla="*/ 697909 h 5541997"/>
                  <a:gd name="connsiteX2" fmla="*/ 985986 w 1071740"/>
                  <a:gd name="connsiteY2" fmla="*/ 4675813 h 5541997"/>
                  <a:gd name="connsiteX3" fmla="*/ 814536 w 1071740"/>
                  <a:gd name="connsiteY3" fmla="*/ 4866313 h 5541997"/>
                  <a:gd name="connsiteX4" fmla="*/ 709761 w 1071740"/>
                  <a:gd name="connsiteY4" fmla="*/ 4513888 h 5541997"/>
                  <a:gd name="connsiteX5" fmla="*/ 462111 w 1071740"/>
                  <a:gd name="connsiteY5" fmla="*/ 4866313 h 5541997"/>
                  <a:gd name="connsiteX6" fmla="*/ 300186 w 1071740"/>
                  <a:gd name="connsiteY6" fmla="*/ 4637713 h 5541997"/>
                  <a:gd name="connsiteX7" fmla="*/ 100161 w 1071740"/>
                  <a:gd name="connsiteY7" fmla="*/ 4885363 h 5541997"/>
                  <a:gd name="connsiteX8" fmla="*/ 138385 w 1071740"/>
                  <a:gd name="connsiteY8" fmla="*/ 697909 h 5541997"/>
                  <a:gd name="connsiteX0" fmla="*/ 138385 w 1071740"/>
                  <a:gd name="connsiteY0" fmla="*/ 662984 h 5507072"/>
                  <a:gd name="connsiteX1" fmla="*/ 930473 w 1071740"/>
                  <a:gd name="connsiteY1" fmla="*/ 662984 h 5507072"/>
                  <a:gd name="connsiteX2" fmla="*/ 985986 w 1071740"/>
                  <a:gd name="connsiteY2" fmla="*/ 4640888 h 5507072"/>
                  <a:gd name="connsiteX3" fmla="*/ 814536 w 1071740"/>
                  <a:gd name="connsiteY3" fmla="*/ 4831388 h 5507072"/>
                  <a:gd name="connsiteX4" fmla="*/ 709761 w 1071740"/>
                  <a:gd name="connsiteY4" fmla="*/ 4478963 h 5507072"/>
                  <a:gd name="connsiteX5" fmla="*/ 462111 w 1071740"/>
                  <a:gd name="connsiteY5" fmla="*/ 4831388 h 5507072"/>
                  <a:gd name="connsiteX6" fmla="*/ 300186 w 1071740"/>
                  <a:gd name="connsiteY6" fmla="*/ 4602788 h 5507072"/>
                  <a:gd name="connsiteX7" fmla="*/ 100161 w 1071740"/>
                  <a:gd name="connsiteY7" fmla="*/ 4850438 h 5507072"/>
                  <a:gd name="connsiteX8" fmla="*/ 138385 w 1071740"/>
                  <a:gd name="connsiteY8" fmla="*/ 662984 h 5507072"/>
                  <a:gd name="connsiteX0" fmla="*/ 138385 w 1071740"/>
                  <a:gd name="connsiteY0" fmla="*/ 8463 h 4852551"/>
                  <a:gd name="connsiteX1" fmla="*/ 930473 w 1071740"/>
                  <a:gd name="connsiteY1" fmla="*/ 8463 h 4852551"/>
                  <a:gd name="connsiteX2" fmla="*/ 985986 w 1071740"/>
                  <a:gd name="connsiteY2" fmla="*/ 3986367 h 4852551"/>
                  <a:gd name="connsiteX3" fmla="*/ 814536 w 1071740"/>
                  <a:gd name="connsiteY3" fmla="*/ 4176867 h 4852551"/>
                  <a:gd name="connsiteX4" fmla="*/ 709761 w 1071740"/>
                  <a:gd name="connsiteY4" fmla="*/ 3824442 h 4852551"/>
                  <a:gd name="connsiteX5" fmla="*/ 462111 w 1071740"/>
                  <a:gd name="connsiteY5" fmla="*/ 4176867 h 4852551"/>
                  <a:gd name="connsiteX6" fmla="*/ 300186 w 1071740"/>
                  <a:gd name="connsiteY6" fmla="*/ 3948267 h 4852551"/>
                  <a:gd name="connsiteX7" fmla="*/ 100161 w 1071740"/>
                  <a:gd name="connsiteY7" fmla="*/ 4195917 h 4852551"/>
                  <a:gd name="connsiteX8" fmla="*/ 138385 w 1071740"/>
                  <a:gd name="connsiteY8" fmla="*/ 8463 h 4852551"/>
                  <a:gd name="connsiteX0" fmla="*/ 138385 w 1080546"/>
                  <a:gd name="connsiteY0" fmla="*/ 8463 h 4852551"/>
                  <a:gd name="connsiteX1" fmla="*/ 930473 w 1080546"/>
                  <a:gd name="connsiteY1" fmla="*/ 8463 h 4852551"/>
                  <a:gd name="connsiteX2" fmla="*/ 985986 w 1080546"/>
                  <a:gd name="connsiteY2" fmla="*/ 3986367 h 4852551"/>
                  <a:gd name="connsiteX3" fmla="*/ 814536 w 1080546"/>
                  <a:gd name="connsiteY3" fmla="*/ 4176867 h 4852551"/>
                  <a:gd name="connsiteX4" fmla="*/ 709761 w 1080546"/>
                  <a:gd name="connsiteY4" fmla="*/ 3824442 h 4852551"/>
                  <a:gd name="connsiteX5" fmla="*/ 462111 w 1080546"/>
                  <a:gd name="connsiteY5" fmla="*/ 4176867 h 4852551"/>
                  <a:gd name="connsiteX6" fmla="*/ 300186 w 1080546"/>
                  <a:gd name="connsiteY6" fmla="*/ 3948267 h 4852551"/>
                  <a:gd name="connsiteX7" fmla="*/ 100161 w 1080546"/>
                  <a:gd name="connsiteY7" fmla="*/ 4195917 h 4852551"/>
                  <a:gd name="connsiteX8" fmla="*/ 138385 w 1080546"/>
                  <a:gd name="connsiteY8" fmla="*/ 8463 h 4852551"/>
                  <a:gd name="connsiteX0" fmla="*/ 65191 w 1007352"/>
                  <a:gd name="connsiteY0" fmla="*/ 8463 h 4852551"/>
                  <a:gd name="connsiteX1" fmla="*/ 857279 w 1007352"/>
                  <a:gd name="connsiteY1" fmla="*/ 8463 h 4852551"/>
                  <a:gd name="connsiteX2" fmla="*/ 912792 w 1007352"/>
                  <a:gd name="connsiteY2" fmla="*/ 3986367 h 4852551"/>
                  <a:gd name="connsiteX3" fmla="*/ 741342 w 1007352"/>
                  <a:gd name="connsiteY3" fmla="*/ 4176867 h 4852551"/>
                  <a:gd name="connsiteX4" fmla="*/ 636567 w 1007352"/>
                  <a:gd name="connsiteY4" fmla="*/ 3824442 h 4852551"/>
                  <a:gd name="connsiteX5" fmla="*/ 388917 w 1007352"/>
                  <a:gd name="connsiteY5" fmla="*/ 4176867 h 4852551"/>
                  <a:gd name="connsiteX6" fmla="*/ 226992 w 1007352"/>
                  <a:gd name="connsiteY6" fmla="*/ 3948267 h 4852551"/>
                  <a:gd name="connsiteX7" fmla="*/ 26967 w 1007352"/>
                  <a:gd name="connsiteY7" fmla="*/ 4195917 h 4852551"/>
                  <a:gd name="connsiteX8" fmla="*/ 65191 w 1007352"/>
                  <a:gd name="connsiteY8" fmla="*/ 8463 h 4852551"/>
                  <a:gd name="connsiteX0" fmla="*/ 65191 w 1007352"/>
                  <a:gd name="connsiteY0" fmla="*/ 8463 h 4681101"/>
                  <a:gd name="connsiteX1" fmla="*/ 857279 w 1007352"/>
                  <a:gd name="connsiteY1" fmla="*/ 8463 h 4681101"/>
                  <a:gd name="connsiteX2" fmla="*/ 912792 w 1007352"/>
                  <a:gd name="connsiteY2" fmla="*/ 3986367 h 4681101"/>
                  <a:gd name="connsiteX3" fmla="*/ 741342 w 1007352"/>
                  <a:gd name="connsiteY3" fmla="*/ 4176867 h 4681101"/>
                  <a:gd name="connsiteX4" fmla="*/ 636567 w 1007352"/>
                  <a:gd name="connsiteY4" fmla="*/ 3824442 h 4681101"/>
                  <a:gd name="connsiteX5" fmla="*/ 388917 w 1007352"/>
                  <a:gd name="connsiteY5" fmla="*/ 4176867 h 4681101"/>
                  <a:gd name="connsiteX6" fmla="*/ 226992 w 1007352"/>
                  <a:gd name="connsiteY6" fmla="*/ 3948267 h 4681101"/>
                  <a:gd name="connsiteX7" fmla="*/ 26967 w 1007352"/>
                  <a:gd name="connsiteY7" fmla="*/ 4195917 h 4681101"/>
                  <a:gd name="connsiteX8" fmla="*/ 65191 w 1007352"/>
                  <a:gd name="connsiteY8" fmla="*/ 8463 h 4681101"/>
                  <a:gd name="connsiteX0" fmla="*/ 65191 w 1007352"/>
                  <a:gd name="connsiteY0" fmla="*/ 8463 h 4681101"/>
                  <a:gd name="connsiteX1" fmla="*/ 857279 w 1007352"/>
                  <a:gd name="connsiteY1" fmla="*/ 8463 h 4681101"/>
                  <a:gd name="connsiteX2" fmla="*/ 912792 w 1007352"/>
                  <a:gd name="connsiteY2" fmla="*/ 3986367 h 4681101"/>
                  <a:gd name="connsiteX3" fmla="*/ 741342 w 1007352"/>
                  <a:gd name="connsiteY3" fmla="*/ 4176867 h 4681101"/>
                  <a:gd name="connsiteX4" fmla="*/ 636567 w 1007352"/>
                  <a:gd name="connsiteY4" fmla="*/ 3824442 h 4681101"/>
                  <a:gd name="connsiteX5" fmla="*/ 388917 w 1007352"/>
                  <a:gd name="connsiteY5" fmla="*/ 4176867 h 4681101"/>
                  <a:gd name="connsiteX6" fmla="*/ 281214 w 1007352"/>
                  <a:gd name="connsiteY6" fmla="*/ 3824887 h 4681101"/>
                  <a:gd name="connsiteX7" fmla="*/ 26967 w 1007352"/>
                  <a:gd name="connsiteY7" fmla="*/ 4195917 h 4681101"/>
                  <a:gd name="connsiteX8" fmla="*/ 65191 w 1007352"/>
                  <a:gd name="connsiteY8" fmla="*/ 8463 h 4681101"/>
                  <a:gd name="connsiteX0" fmla="*/ 65191 w 1007352"/>
                  <a:gd name="connsiteY0" fmla="*/ 8463 h 4681101"/>
                  <a:gd name="connsiteX1" fmla="*/ 857279 w 1007352"/>
                  <a:gd name="connsiteY1" fmla="*/ 8463 h 4681101"/>
                  <a:gd name="connsiteX2" fmla="*/ 912792 w 1007352"/>
                  <a:gd name="connsiteY2" fmla="*/ 3986367 h 4681101"/>
                  <a:gd name="connsiteX3" fmla="*/ 741342 w 1007352"/>
                  <a:gd name="connsiteY3" fmla="*/ 4176867 h 4681101"/>
                  <a:gd name="connsiteX4" fmla="*/ 636567 w 1007352"/>
                  <a:gd name="connsiteY4" fmla="*/ 3824442 h 4681101"/>
                  <a:gd name="connsiteX5" fmla="*/ 425230 w 1007352"/>
                  <a:gd name="connsiteY5" fmla="*/ 4256935 h 4681101"/>
                  <a:gd name="connsiteX6" fmla="*/ 281214 w 1007352"/>
                  <a:gd name="connsiteY6" fmla="*/ 3824887 h 4681101"/>
                  <a:gd name="connsiteX7" fmla="*/ 26967 w 1007352"/>
                  <a:gd name="connsiteY7" fmla="*/ 4195917 h 4681101"/>
                  <a:gd name="connsiteX8" fmla="*/ 65191 w 1007352"/>
                  <a:gd name="connsiteY8" fmla="*/ 8463 h 4681101"/>
                  <a:gd name="connsiteX0" fmla="*/ 65191 w 1007352"/>
                  <a:gd name="connsiteY0" fmla="*/ 8463 h 4681101"/>
                  <a:gd name="connsiteX1" fmla="*/ 857279 w 1007352"/>
                  <a:gd name="connsiteY1" fmla="*/ 8463 h 4681101"/>
                  <a:gd name="connsiteX2" fmla="*/ 912792 w 1007352"/>
                  <a:gd name="connsiteY2" fmla="*/ 3986367 h 4681101"/>
                  <a:gd name="connsiteX3" fmla="*/ 741342 w 1007352"/>
                  <a:gd name="connsiteY3" fmla="*/ 4176867 h 4681101"/>
                  <a:gd name="connsiteX4" fmla="*/ 641254 w 1007352"/>
                  <a:gd name="connsiteY4" fmla="*/ 3968903 h 4681101"/>
                  <a:gd name="connsiteX5" fmla="*/ 425230 w 1007352"/>
                  <a:gd name="connsiteY5" fmla="*/ 4256935 h 4681101"/>
                  <a:gd name="connsiteX6" fmla="*/ 281214 w 1007352"/>
                  <a:gd name="connsiteY6" fmla="*/ 3824887 h 4681101"/>
                  <a:gd name="connsiteX7" fmla="*/ 26967 w 1007352"/>
                  <a:gd name="connsiteY7" fmla="*/ 4195917 h 4681101"/>
                  <a:gd name="connsiteX8" fmla="*/ 65191 w 1007352"/>
                  <a:gd name="connsiteY8" fmla="*/ 8463 h 4681101"/>
                  <a:gd name="connsiteX0" fmla="*/ 65191 w 1007352"/>
                  <a:gd name="connsiteY0" fmla="*/ 8463 h 4694446"/>
                  <a:gd name="connsiteX1" fmla="*/ 857279 w 1007352"/>
                  <a:gd name="connsiteY1" fmla="*/ 8463 h 4694446"/>
                  <a:gd name="connsiteX2" fmla="*/ 912792 w 1007352"/>
                  <a:gd name="connsiteY2" fmla="*/ 3986367 h 4694446"/>
                  <a:gd name="connsiteX3" fmla="*/ 785270 w 1007352"/>
                  <a:gd name="connsiteY3" fmla="*/ 4256935 h 4694446"/>
                  <a:gd name="connsiteX4" fmla="*/ 641254 w 1007352"/>
                  <a:gd name="connsiteY4" fmla="*/ 3968903 h 4694446"/>
                  <a:gd name="connsiteX5" fmla="*/ 425230 w 1007352"/>
                  <a:gd name="connsiteY5" fmla="*/ 4256935 h 4694446"/>
                  <a:gd name="connsiteX6" fmla="*/ 281214 w 1007352"/>
                  <a:gd name="connsiteY6" fmla="*/ 3824887 h 4694446"/>
                  <a:gd name="connsiteX7" fmla="*/ 26967 w 1007352"/>
                  <a:gd name="connsiteY7" fmla="*/ 4195917 h 4694446"/>
                  <a:gd name="connsiteX8" fmla="*/ 65191 w 1007352"/>
                  <a:gd name="connsiteY8" fmla="*/ 8463 h 4694446"/>
                  <a:gd name="connsiteX0" fmla="*/ 65191 w 1007352"/>
                  <a:gd name="connsiteY0" fmla="*/ 8463 h 4820997"/>
                  <a:gd name="connsiteX1" fmla="*/ 857279 w 1007352"/>
                  <a:gd name="connsiteY1" fmla="*/ 8463 h 4820997"/>
                  <a:gd name="connsiteX2" fmla="*/ 929286 w 1007352"/>
                  <a:gd name="connsiteY2" fmla="*/ 4112918 h 4820997"/>
                  <a:gd name="connsiteX3" fmla="*/ 785270 w 1007352"/>
                  <a:gd name="connsiteY3" fmla="*/ 4256935 h 4820997"/>
                  <a:gd name="connsiteX4" fmla="*/ 641254 w 1007352"/>
                  <a:gd name="connsiteY4" fmla="*/ 3968903 h 4820997"/>
                  <a:gd name="connsiteX5" fmla="*/ 425230 w 1007352"/>
                  <a:gd name="connsiteY5" fmla="*/ 4256935 h 4820997"/>
                  <a:gd name="connsiteX6" fmla="*/ 281214 w 1007352"/>
                  <a:gd name="connsiteY6" fmla="*/ 3824887 h 4820997"/>
                  <a:gd name="connsiteX7" fmla="*/ 26967 w 1007352"/>
                  <a:gd name="connsiteY7" fmla="*/ 4195917 h 4820997"/>
                  <a:gd name="connsiteX8" fmla="*/ 65191 w 1007352"/>
                  <a:gd name="connsiteY8" fmla="*/ 8463 h 4820997"/>
                  <a:gd name="connsiteX0" fmla="*/ 65191 w 1007352"/>
                  <a:gd name="connsiteY0" fmla="*/ 8463 h 4582081"/>
                  <a:gd name="connsiteX1" fmla="*/ 857279 w 1007352"/>
                  <a:gd name="connsiteY1" fmla="*/ 8463 h 4582081"/>
                  <a:gd name="connsiteX2" fmla="*/ 929286 w 1007352"/>
                  <a:gd name="connsiteY2" fmla="*/ 4112918 h 4582081"/>
                  <a:gd name="connsiteX3" fmla="*/ 785270 w 1007352"/>
                  <a:gd name="connsiteY3" fmla="*/ 4256935 h 4582081"/>
                  <a:gd name="connsiteX4" fmla="*/ 641254 w 1007352"/>
                  <a:gd name="connsiteY4" fmla="*/ 3968903 h 4582081"/>
                  <a:gd name="connsiteX5" fmla="*/ 425230 w 1007352"/>
                  <a:gd name="connsiteY5" fmla="*/ 4256935 h 4582081"/>
                  <a:gd name="connsiteX6" fmla="*/ 281214 w 1007352"/>
                  <a:gd name="connsiteY6" fmla="*/ 3824887 h 4582081"/>
                  <a:gd name="connsiteX7" fmla="*/ 26967 w 1007352"/>
                  <a:gd name="connsiteY7" fmla="*/ 4195917 h 4582081"/>
                  <a:gd name="connsiteX8" fmla="*/ 65191 w 1007352"/>
                  <a:gd name="connsiteY8" fmla="*/ 8463 h 4582081"/>
                  <a:gd name="connsiteX0" fmla="*/ 65191 w 1007352"/>
                  <a:gd name="connsiteY0" fmla="*/ 8463 h 4772991"/>
                  <a:gd name="connsiteX1" fmla="*/ 857279 w 1007352"/>
                  <a:gd name="connsiteY1" fmla="*/ 8463 h 4772991"/>
                  <a:gd name="connsiteX2" fmla="*/ 929286 w 1007352"/>
                  <a:gd name="connsiteY2" fmla="*/ 4112918 h 4772991"/>
                  <a:gd name="connsiteX3" fmla="*/ 641254 w 1007352"/>
                  <a:gd name="connsiteY3" fmla="*/ 3968903 h 4772991"/>
                  <a:gd name="connsiteX4" fmla="*/ 425230 w 1007352"/>
                  <a:gd name="connsiteY4" fmla="*/ 4256935 h 4772991"/>
                  <a:gd name="connsiteX5" fmla="*/ 281214 w 1007352"/>
                  <a:gd name="connsiteY5" fmla="*/ 3824887 h 4772991"/>
                  <a:gd name="connsiteX6" fmla="*/ 26967 w 1007352"/>
                  <a:gd name="connsiteY6" fmla="*/ 4195917 h 4772991"/>
                  <a:gd name="connsiteX7" fmla="*/ 65191 w 1007352"/>
                  <a:gd name="connsiteY7" fmla="*/ 8463 h 4772991"/>
                  <a:gd name="connsiteX0" fmla="*/ 65191 w 1007352"/>
                  <a:gd name="connsiteY0" fmla="*/ 8463 h 4582081"/>
                  <a:gd name="connsiteX1" fmla="*/ 857279 w 1007352"/>
                  <a:gd name="connsiteY1" fmla="*/ 8463 h 4582081"/>
                  <a:gd name="connsiteX2" fmla="*/ 929286 w 1007352"/>
                  <a:gd name="connsiteY2" fmla="*/ 4112918 h 4582081"/>
                  <a:gd name="connsiteX3" fmla="*/ 641254 w 1007352"/>
                  <a:gd name="connsiteY3" fmla="*/ 3968903 h 4582081"/>
                  <a:gd name="connsiteX4" fmla="*/ 425230 w 1007352"/>
                  <a:gd name="connsiteY4" fmla="*/ 4256935 h 4582081"/>
                  <a:gd name="connsiteX5" fmla="*/ 281214 w 1007352"/>
                  <a:gd name="connsiteY5" fmla="*/ 3824887 h 4582081"/>
                  <a:gd name="connsiteX6" fmla="*/ 26967 w 1007352"/>
                  <a:gd name="connsiteY6" fmla="*/ 4195917 h 4582081"/>
                  <a:gd name="connsiteX7" fmla="*/ 65191 w 1007352"/>
                  <a:gd name="connsiteY7" fmla="*/ 8463 h 458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7352" h="4582081">
                    <a:moveTo>
                      <a:pt x="65191" y="8463"/>
                    </a:moveTo>
                    <a:cubicBezTo>
                      <a:pt x="461545" y="12700"/>
                      <a:pt x="346100" y="0"/>
                      <a:pt x="857279" y="8463"/>
                    </a:cubicBezTo>
                    <a:cubicBezTo>
                      <a:pt x="1007352" y="953749"/>
                      <a:pt x="941288" y="3404839"/>
                      <a:pt x="929286" y="4112918"/>
                    </a:cubicBezTo>
                    <a:cubicBezTo>
                      <a:pt x="817504" y="3970262"/>
                      <a:pt x="725263" y="3944900"/>
                      <a:pt x="641254" y="3968903"/>
                    </a:cubicBezTo>
                    <a:cubicBezTo>
                      <a:pt x="557245" y="3992906"/>
                      <a:pt x="485237" y="4280938"/>
                      <a:pt x="425230" y="4256935"/>
                    </a:cubicBezTo>
                    <a:cubicBezTo>
                      <a:pt x="365223" y="4232932"/>
                      <a:pt x="347591" y="3835057"/>
                      <a:pt x="281214" y="3824887"/>
                    </a:cubicBezTo>
                    <a:cubicBezTo>
                      <a:pt x="214837" y="3814717"/>
                      <a:pt x="293994" y="4582081"/>
                      <a:pt x="26967" y="4195917"/>
                    </a:cubicBezTo>
                    <a:cubicBezTo>
                      <a:pt x="0" y="3539283"/>
                      <a:pt x="82282" y="735691"/>
                      <a:pt x="65191" y="8463"/>
                    </a:cubicBezTo>
                    <a:close/>
                  </a:path>
                </a:pathLst>
              </a:custGeom>
              <a:solidFill>
                <a:srgbClr val="C0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3" name="Freeform 5"/>
              <p:cNvSpPr/>
              <p:nvPr/>
            </p:nvSpPr>
            <p:spPr>
              <a:xfrm>
                <a:off x="2517775" y="1428750"/>
                <a:ext cx="53975" cy="3810000"/>
              </a:xfrm>
              <a:custGeom>
                <a:avLst/>
                <a:gdLst>
                  <a:gd name="connsiteX0" fmla="*/ 53975 w 53975"/>
                  <a:gd name="connsiteY0" fmla="*/ 3810000 h 3810000"/>
                  <a:gd name="connsiteX1" fmla="*/ 6350 w 53975"/>
                  <a:gd name="connsiteY1" fmla="*/ 2085975 h 3810000"/>
                  <a:gd name="connsiteX2" fmla="*/ 15875 w 53975"/>
                  <a:gd name="connsiteY2" fmla="*/ 0 h 38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975" h="3810000">
                    <a:moveTo>
                      <a:pt x="53975" y="3810000"/>
                    </a:moveTo>
                    <a:cubicBezTo>
                      <a:pt x="33337" y="3265487"/>
                      <a:pt x="12700" y="2720975"/>
                      <a:pt x="6350" y="2085975"/>
                    </a:cubicBezTo>
                    <a:cubicBezTo>
                      <a:pt x="0" y="1450975"/>
                      <a:pt x="7937" y="725487"/>
                      <a:pt x="15875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4" name="Freeform 6"/>
              <p:cNvSpPr/>
              <p:nvPr/>
            </p:nvSpPr>
            <p:spPr>
              <a:xfrm>
                <a:off x="2076450" y="1409700"/>
                <a:ext cx="104775" cy="3952875"/>
              </a:xfrm>
              <a:custGeom>
                <a:avLst/>
                <a:gdLst>
                  <a:gd name="connsiteX0" fmla="*/ 104775 w 104775"/>
                  <a:gd name="connsiteY0" fmla="*/ 3952875 h 3952875"/>
                  <a:gd name="connsiteX1" fmla="*/ 9525 w 104775"/>
                  <a:gd name="connsiteY1" fmla="*/ 2695575 h 3952875"/>
                  <a:gd name="connsiteX2" fmla="*/ 47625 w 104775"/>
                  <a:gd name="connsiteY2" fmla="*/ 514350 h 3952875"/>
                  <a:gd name="connsiteX3" fmla="*/ 76200 w 104775"/>
                  <a:gd name="connsiteY3" fmla="*/ 0 h 395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5" h="3952875">
                    <a:moveTo>
                      <a:pt x="104775" y="3952875"/>
                    </a:moveTo>
                    <a:cubicBezTo>
                      <a:pt x="61912" y="3610768"/>
                      <a:pt x="19050" y="3268662"/>
                      <a:pt x="9525" y="2695575"/>
                    </a:cubicBezTo>
                    <a:cubicBezTo>
                      <a:pt x="0" y="2122488"/>
                      <a:pt x="36513" y="963612"/>
                      <a:pt x="47625" y="514350"/>
                    </a:cubicBezTo>
                    <a:cubicBezTo>
                      <a:pt x="58737" y="65088"/>
                      <a:pt x="67468" y="32544"/>
                      <a:pt x="76200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5" name="Freeform 8"/>
              <p:cNvSpPr/>
              <p:nvPr/>
            </p:nvSpPr>
            <p:spPr>
              <a:xfrm>
                <a:off x="6934200" y="1409700"/>
                <a:ext cx="96837" cy="3886200"/>
              </a:xfrm>
              <a:custGeom>
                <a:avLst/>
                <a:gdLst>
                  <a:gd name="connsiteX0" fmla="*/ 0 w 96837"/>
                  <a:gd name="connsiteY0" fmla="*/ 3886200 h 3886200"/>
                  <a:gd name="connsiteX1" fmla="*/ 85725 w 96837"/>
                  <a:gd name="connsiteY1" fmla="*/ 2438400 h 3886200"/>
                  <a:gd name="connsiteX2" fmla="*/ 66675 w 96837"/>
                  <a:gd name="connsiteY2" fmla="*/ 942975 h 3886200"/>
                  <a:gd name="connsiteX3" fmla="*/ 38100 w 96837"/>
                  <a:gd name="connsiteY3" fmla="*/ 0 h 388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837" h="3886200">
                    <a:moveTo>
                      <a:pt x="0" y="3886200"/>
                    </a:moveTo>
                    <a:cubicBezTo>
                      <a:pt x="37306" y="3407568"/>
                      <a:pt x="74613" y="2928937"/>
                      <a:pt x="85725" y="2438400"/>
                    </a:cubicBezTo>
                    <a:cubicBezTo>
                      <a:pt x="96837" y="1947863"/>
                      <a:pt x="74612" y="1349375"/>
                      <a:pt x="66675" y="942975"/>
                    </a:cubicBezTo>
                    <a:cubicBezTo>
                      <a:pt x="58738" y="536575"/>
                      <a:pt x="48419" y="268287"/>
                      <a:pt x="38100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6" name="Freeform 10"/>
              <p:cNvSpPr/>
              <p:nvPr/>
            </p:nvSpPr>
            <p:spPr>
              <a:xfrm>
                <a:off x="7038975" y="3771900"/>
                <a:ext cx="180975" cy="1676400"/>
              </a:xfrm>
              <a:custGeom>
                <a:avLst/>
                <a:gdLst>
                  <a:gd name="connsiteX0" fmla="*/ 0 w 180975"/>
                  <a:gd name="connsiteY0" fmla="*/ 1676400 h 1676400"/>
                  <a:gd name="connsiteX1" fmla="*/ 133350 w 180975"/>
                  <a:gd name="connsiteY1" fmla="*/ 952500 h 1676400"/>
                  <a:gd name="connsiteX2" fmla="*/ 180975 w 180975"/>
                  <a:gd name="connsiteY2" fmla="*/ 0 h 1676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975" h="1676400">
                    <a:moveTo>
                      <a:pt x="0" y="1676400"/>
                    </a:moveTo>
                    <a:cubicBezTo>
                      <a:pt x="51594" y="1454150"/>
                      <a:pt x="103188" y="1231900"/>
                      <a:pt x="133350" y="952500"/>
                    </a:cubicBezTo>
                    <a:cubicBezTo>
                      <a:pt x="163513" y="673100"/>
                      <a:pt x="172244" y="336550"/>
                      <a:pt x="180975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98" name="Freeform 97"/>
          <p:cNvSpPr/>
          <p:nvPr/>
        </p:nvSpPr>
        <p:spPr>
          <a:xfrm rot="4676301">
            <a:off x="4795002" y="3074756"/>
            <a:ext cx="675457" cy="100244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CCFF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9" name="Freeform 98"/>
          <p:cNvSpPr/>
          <p:nvPr/>
        </p:nvSpPr>
        <p:spPr>
          <a:xfrm rot="6414258" flipV="1">
            <a:off x="6846652" y="3094996"/>
            <a:ext cx="675457" cy="104087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CCFF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7" name="Freeform 106"/>
          <p:cNvSpPr/>
          <p:nvPr/>
        </p:nvSpPr>
        <p:spPr>
          <a:xfrm rot="7072329">
            <a:off x="4835236" y="2309167"/>
            <a:ext cx="675457" cy="100244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CCFF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02" name="Group 59"/>
          <p:cNvGrpSpPr/>
          <p:nvPr/>
        </p:nvGrpSpPr>
        <p:grpSpPr>
          <a:xfrm rot="2042681">
            <a:off x="6677197" y="2785048"/>
            <a:ext cx="1286896" cy="711842"/>
            <a:chOff x="-333721" y="835738"/>
            <a:chExt cx="2836640" cy="1893885"/>
          </a:xfrm>
          <a:solidFill>
            <a:srgbClr val="CCFFFF"/>
          </a:solidFill>
        </p:grpSpPr>
        <p:sp>
          <p:nvSpPr>
            <p:cNvPr id="103" name="Freeform 102"/>
            <p:cNvSpPr/>
            <p:nvPr/>
          </p:nvSpPr>
          <p:spPr>
            <a:xfrm rot="13838807" flipH="1">
              <a:off x="137656" y="364361"/>
              <a:ext cx="1893885" cy="283664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1000416"/>
                <a:gd name="connsiteX1" fmla="*/ 239713 w 777479"/>
                <a:gd name="connsiteY1" fmla="*/ 381071 h 1000416"/>
                <a:gd name="connsiteX2" fmla="*/ 82550 w 777479"/>
                <a:gd name="connsiteY2" fmla="*/ 476321 h 1000416"/>
                <a:gd name="connsiteX3" fmla="*/ 3969 w 777479"/>
                <a:gd name="connsiteY3" fmla="*/ 614433 h 1000416"/>
                <a:gd name="connsiteX4" fmla="*/ 106363 w 777479"/>
                <a:gd name="connsiteY4" fmla="*/ 628721 h 1000416"/>
                <a:gd name="connsiteX5" fmla="*/ 254000 w 777479"/>
                <a:gd name="connsiteY5" fmla="*/ 526327 h 1000416"/>
                <a:gd name="connsiteX6" fmla="*/ 261144 w 777479"/>
                <a:gd name="connsiteY6" fmla="*/ 538233 h 1000416"/>
                <a:gd name="connsiteX7" fmla="*/ 223044 w 777479"/>
                <a:gd name="connsiteY7" fmla="*/ 673964 h 1000416"/>
                <a:gd name="connsiteX8" fmla="*/ 198834 w 777479"/>
                <a:gd name="connsiteY8" fmla="*/ 800171 h 1000416"/>
                <a:gd name="connsiteX9" fmla="*/ 248147 w 777479"/>
                <a:gd name="connsiteY9" fmla="*/ 890286 h 1000416"/>
                <a:gd name="connsiteX10" fmla="*/ 335682 w 777479"/>
                <a:gd name="connsiteY10" fmla="*/ 748552 h 1000416"/>
                <a:gd name="connsiteX11" fmla="*/ 368300 w 777479"/>
                <a:gd name="connsiteY11" fmla="*/ 628720 h 1000416"/>
                <a:gd name="connsiteX12" fmla="*/ 375444 w 777479"/>
                <a:gd name="connsiteY12" fmla="*/ 695396 h 1000416"/>
                <a:gd name="connsiteX13" fmla="*/ 391828 w 777479"/>
                <a:gd name="connsiteY13" fmla="*/ 751222 h 1000416"/>
                <a:gd name="connsiteX14" fmla="*/ 451644 w 777479"/>
                <a:gd name="connsiteY14" fmla="*/ 974002 h 1000416"/>
                <a:gd name="connsiteX15" fmla="*/ 504032 w 777479"/>
                <a:gd name="connsiteY15" fmla="*/ 909708 h 1000416"/>
                <a:gd name="connsiteX16" fmla="*/ 504032 w 777479"/>
                <a:gd name="connsiteY16" fmla="*/ 669201 h 1000416"/>
                <a:gd name="connsiteX17" fmla="*/ 527844 w 777479"/>
                <a:gd name="connsiteY17" fmla="*/ 783502 h 1000416"/>
                <a:gd name="connsiteX18" fmla="*/ 573088 w 777479"/>
                <a:gd name="connsiteY18" fmla="*/ 881133 h 1000416"/>
                <a:gd name="connsiteX19" fmla="*/ 625475 w 777479"/>
                <a:gd name="connsiteY19" fmla="*/ 902564 h 1000416"/>
                <a:gd name="connsiteX20" fmla="*/ 662013 w 777479"/>
                <a:gd name="connsiteY20" fmla="*/ 845613 h 1000416"/>
                <a:gd name="connsiteX21" fmla="*/ 644525 w 777479"/>
                <a:gd name="connsiteY21" fmla="*/ 723971 h 1000416"/>
                <a:gd name="connsiteX22" fmla="*/ 632619 w 777479"/>
                <a:gd name="connsiteY22" fmla="*/ 647771 h 1000416"/>
                <a:gd name="connsiteX23" fmla="*/ 718344 w 777479"/>
                <a:gd name="connsiteY23" fmla="*/ 797789 h 1000416"/>
                <a:gd name="connsiteX24" fmla="*/ 770732 w 777479"/>
                <a:gd name="connsiteY24" fmla="*/ 776358 h 1000416"/>
                <a:gd name="connsiteX25" fmla="*/ 758825 w 777479"/>
                <a:gd name="connsiteY25" fmla="*/ 635864 h 1000416"/>
                <a:gd name="connsiteX26" fmla="*/ 668338 w 777479"/>
                <a:gd name="connsiteY26" fmla="*/ 464414 h 1000416"/>
                <a:gd name="connsiteX27" fmla="*/ 577964 w 777479"/>
                <a:gd name="connsiteY27" fmla="*/ 0 h 1000416"/>
                <a:gd name="connsiteX0" fmla="*/ 224488 w 777479"/>
                <a:gd name="connsiteY0" fmla="*/ 79294 h 935141"/>
                <a:gd name="connsiteX1" fmla="*/ 239713 w 777479"/>
                <a:gd name="connsiteY1" fmla="*/ 381071 h 935141"/>
                <a:gd name="connsiteX2" fmla="*/ 82550 w 777479"/>
                <a:gd name="connsiteY2" fmla="*/ 476321 h 935141"/>
                <a:gd name="connsiteX3" fmla="*/ 3969 w 777479"/>
                <a:gd name="connsiteY3" fmla="*/ 614433 h 935141"/>
                <a:gd name="connsiteX4" fmla="*/ 106363 w 777479"/>
                <a:gd name="connsiteY4" fmla="*/ 628721 h 935141"/>
                <a:gd name="connsiteX5" fmla="*/ 254000 w 777479"/>
                <a:gd name="connsiteY5" fmla="*/ 526327 h 935141"/>
                <a:gd name="connsiteX6" fmla="*/ 261144 w 777479"/>
                <a:gd name="connsiteY6" fmla="*/ 538233 h 935141"/>
                <a:gd name="connsiteX7" fmla="*/ 223044 w 777479"/>
                <a:gd name="connsiteY7" fmla="*/ 673964 h 935141"/>
                <a:gd name="connsiteX8" fmla="*/ 198834 w 777479"/>
                <a:gd name="connsiteY8" fmla="*/ 800171 h 935141"/>
                <a:gd name="connsiteX9" fmla="*/ 248147 w 777479"/>
                <a:gd name="connsiteY9" fmla="*/ 890286 h 935141"/>
                <a:gd name="connsiteX10" fmla="*/ 335682 w 777479"/>
                <a:gd name="connsiteY10" fmla="*/ 748552 h 935141"/>
                <a:gd name="connsiteX11" fmla="*/ 368300 w 777479"/>
                <a:gd name="connsiteY11" fmla="*/ 628720 h 935141"/>
                <a:gd name="connsiteX12" fmla="*/ 375444 w 777479"/>
                <a:gd name="connsiteY12" fmla="*/ 695396 h 935141"/>
                <a:gd name="connsiteX13" fmla="*/ 391828 w 777479"/>
                <a:gd name="connsiteY13" fmla="*/ 751222 h 935141"/>
                <a:gd name="connsiteX14" fmla="*/ 465593 w 777479"/>
                <a:gd name="connsiteY14" fmla="*/ 821799 h 935141"/>
                <a:gd name="connsiteX15" fmla="*/ 504032 w 777479"/>
                <a:gd name="connsiteY15" fmla="*/ 909708 h 935141"/>
                <a:gd name="connsiteX16" fmla="*/ 504032 w 777479"/>
                <a:gd name="connsiteY16" fmla="*/ 669201 h 935141"/>
                <a:gd name="connsiteX17" fmla="*/ 527844 w 777479"/>
                <a:gd name="connsiteY17" fmla="*/ 783502 h 935141"/>
                <a:gd name="connsiteX18" fmla="*/ 573088 w 777479"/>
                <a:gd name="connsiteY18" fmla="*/ 881133 h 935141"/>
                <a:gd name="connsiteX19" fmla="*/ 625475 w 777479"/>
                <a:gd name="connsiteY19" fmla="*/ 902564 h 935141"/>
                <a:gd name="connsiteX20" fmla="*/ 662013 w 777479"/>
                <a:gd name="connsiteY20" fmla="*/ 845613 h 935141"/>
                <a:gd name="connsiteX21" fmla="*/ 644525 w 777479"/>
                <a:gd name="connsiteY21" fmla="*/ 723971 h 935141"/>
                <a:gd name="connsiteX22" fmla="*/ 632619 w 777479"/>
                <a:gd name="connsiteY22" fmla="*/ 647771 h 935141"/>
                <a:gd name="connsiteX23" fmla="*/ 718344 w 777479"/>
                <a:gd name="connsiteY23" fmla="*/ 797789 h 935141"/>
                <a:gd name="connsiteX24" fmla="*/ 770732 w 777479"/>
                <a:gd name="connsiteY24" fmla="*/ 776358 h 935141"/>
                <a:gd name="connsiteX25" fmla="*/ 758825 w 777479"/>
                <a:gd name="connsiteY25" fmla="*/ 635864 h 935141"/>
                <a:gd name="connsiteX26" fmla="*/ 668338 w 777479"/>
                <a:gd name="connsiteY26" fmla="*/ 464414 h 935141"/>
                <a:gd name="connsiteX27" fmla="*/ 577964 w 777479"/>
                <a:gd name="connsiteY27" fmla="*/ 0 h 935141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65593 w 777479"/>
                <a:gd name="connsiteY14" fmla="*/ 821799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77734 w 777479"/>
                <a:gd name="connsiteY16" fmla="*/ 72545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89875 w 777479"/>
                <a:gd name="connsiteY16" fmla="*/ 62911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10121"/>
                <a:gd name="connsiteX1" fmla="*/ 239713 w 777479"/>
                <a:gd name="connsiteY1" fmla="*/ 381071 h 910121"/>
                <a:gd name="connsiteX2" fmla="*/ 82550 w 777479"/>
                <a:gd name="connsiteY2" fmla="*/ 476321 h 910121"/>
                <a:gd name="connsiteX3" fmla="*/ 3969 w 777479"/>
                <a:gd name="connsiteY3" fmla="*/ 614433 h 910121"/>
                <a:gd name="connsiteX4" fmla="*/ 106363 w 777479"/>
                <a:gd name="connsiteY4" fmla="*/ 628721 h 910121"/>
                <a:gd name="connsiteX5" fmla="*/ 254000 w 777479"/>
                <a:gd name="connsiteY5" fmla="*/ 526327 h 910121"/>
                <a:gd name="connsiteX6" fmla="*/ 261144 w 777479"/>
                <a:gd name="connsiteY6" fmla="*/ 538233 h 910121"/>
                <a:gd name="connsiteX7" fmla="*/ 223044 w 777479"/>
                <a:gd name="connsiteY7" fmla="*/ 673964 h 910121"/>
                <a:gd name="connsiteX8" fmla="*/ 198834 w 777479"/>
                <a:gd name="connsiteY8" fmla="*/ 800171 h 910121"/>
                <a:gd name="connsiteX9" fmla="*/ 248147 w 777479"/>
                <a:gd name="connsiteY9" fmla="*/ 890286 h 910121"/>
                <a:gd name="connsiteX10" fmla="*/ 335682 w 777479"/>
                <a:gd name="connsiteY10" fmla="*/ 748552 h 910121"/>
                <a:gd name="connsiteX11" fmla="*/ 368300 w 777479"/>
                <a:gd name="connsiteY11" fmla="*/ 628720 h 910121"/>
                <a:gd name="connsiteX12" fmla="*/ 381480 w 777479"/>
                <a:gd name="connsiteY12" fmla="*/ 669351 h 910121"/>
                <a:gd name="connsiteX13" fmla="*/ 395874 w 777479"/>
                <a:gd name="connsiteY13" fmla="*/ 719109 h 910121"/>
                <a:gd name="connsiteX14" fmla="*/ 432757 w 777479"/>
                <a:gd name="connsiteY14" fmla="*/ 754397 h 910121"/>
                <a:gd name="connsiteX15" fmla="*/ 463340 w 777479"/>
                <a:gd name="connsiteY15" fmla="*/ 675701 h 910121"/>
                <a:gd name="connsiteX16" fmla="*/ 489875 w 777479"/>
                <a:gd name="connsiteY16" fmla="*/ 629119 h 910121"/>
                <a:gd name="connsiteX17" fmla="*/ 504032 w 777479"/>
                <a:gd name="connsiteY17" fmla="*/ 669201 h 910121"/>
                <a:gd name="connsiteX18" fmla="*/ 518664 w 777479"/>
                <a:gd name="connsiteY18" fmla="*/ 728634 h 910121"/>
                <a:gd name="connsiteX19" fmla="*/ 573088 w 777479"/>
                <a:gd name="connsiteY19" fmla="*/ 881133 h 910121"/>
                <a:gd name="connsiteX20" fmla="*/ 625475 w 777479"/>
                <a:gd name="connsiteY20" fmla="*/ 902564 h 910121"/>
                <a:gd name="connsiteX21" fmla="*/ 662013 w 777479"/>
                <a:gd name="connsiteY21" fmla="*/ 845613 h 910121"/>
                <a:gd name="connsiteX22" fmla="*/ 644525 w 777479"/>
                <a:gd name="connsiteY22" fmla="*/ 723971 h 910121"/>
                <a:gd name="connsiteX23" fmla="*/ 632619 w 777479"/>
                <a:gd name="connsiteY23" fmla="*/ 647771 h 910121"/>
                <a:gd name="connsiteX24" fmla="*/ 718344 w 777479"/>
                <a:gd name="connsiteY24" fmla="*/ 797789 h 910121"/>
                <a:gd name="connsiteX25" fmla="*/ 770732 w 777479"/>
                <a:gd name="connsiteY25" fmla="*/ 776358 h 910121"/>
                <a:gd name="connsiteX26" fmla="*/ 758825 w 777479"/>
                <a:gd name="connsiteY26" fmla="*/ 635864 h 910121"/>
                <a:gd name="connsiteX27" fmla="*/ 668338 w 777479"/>
                <a:gd name="connsiteY27" fmla="*/ 464414 h 910121"/>
                <a:gd name="connsiteX28" fmla="*/ 577964 w 777479"/>
                <a:gd name="connsiteY28" fmla="*/ 0 h 910121"/>
                <a:gd name="connsiteX0" fmla="*/ 224488 w 777479"/>
                <a:gd name="connsiteY0" fmla="*/ 79294 h 916179"/>
                <a:gd name="connsiteX1" fmla="*/ 239713 w 777479"/>
                <a:gd name="connsiteY1" fmla="*/ 381071 h 916179"/>
                <a:gd name="connsiteX2" fmla="*/ 82550 w 777479"/>
                <a:gd name="connsiteY2" fmla="*/ 476321 h 916179"/>
                <a:gd name="connsiteX3" fmla="*/ 3969 w 777479"/>
                <a:gd name="connsiteY3" fmla="*/ 614433 h 916179"/>
                <a:gd name="connsiteX4" fmla="*/ 106363 w 777479"/>
                <a:gd name="connsiteY4" fmla="*/ 628721 h 916179"/>
                <a:gd name="connsiteX5" fmla="*/ 254000 w 777479"/>
                <a:gd name="connsiteY5" fmla="*/ 526327 h 916179"/>
                <a:gd name="connsiteX6" fmla="*/ 261144 w 777479"/>
                <a:gd name="connsiteY6" fmla="*/ 538233 h 916179"/>
                <a:gd name="connsiteX7" fmla="*/ 223044 w 777479"/>
                <a:gd name="connsiteY7" fmla="*/ 673964 h 916179"/>
                <a:gd name="connsiteX8" fmla="*/ 198834 w 777479"/>
                <a:gd name="connsiteY8" fmla="*/ 800171 h 916179"/>
                <a:gd name="connsiteX9" fmla="*/ 248147 w 777479"/>
                <a:gd name="connsiteY9" fmla="*/ 890286 h 916179"/>
                <a:gd name="connsiteX10" fmla="*/ 335682 w 777479"/>
                <a:gd name="connsiteY10" fmla="*/ 748552 h 916179"/>
                <a:gd name="connsiteX11" fmla="*/ 368300 w 777479"/>
                <a:gd name="connsiteY11" fmla="*/ 628720 h 916179"/>
                <a:gd name="connsiteX12" fmla="*/ 381480 w 777479"/>
                <a:gd name="connsiteY12" fmla="*/ 669351 h 916179"/>
                <a:gd name="connsiteX13" fmla="*/ 395874 w 777479"/>
                <a:gd name="connsiteY13" fmla="*/ 719109 h 916179"/>
                <a:gd name="connsiteX14" fmla="*/ 432757 w 777479"/>
                <a:gd name="connsiteY14" fmla="*/ 754397 h 916179"/>
                <a:gd name="connsiteX15" fmla="*/ 463340 w 777479"/>
                <a:gd name="connsiteY15" fmla="*/ 675701 h 916179"/>
                <a:gd name="connsiteX16" fmla="*/ 489875 w 777479"/>
                <a:gd name="connsiteY16" fmla="*/ 629119 h 916179"/>
                <a:gd name="connsiteX17" fmla="*/ 504032 w 777479"/>
                <a:gd name="connsiteY17" fmla="*/ 669201 h 916179"/>
                <a:gd name="connsiteX18" fmla="*/ 518664 w 777479"/>
                <a:gd name="connsiteY18" fmla="*/ 728634 h 916179"/>
                <a:gd name="connsiteX19" fmla="*/ 555548 w 777479"/>
                <a:gd name="connsiteY19" fmla="*/ 763923 h 916179"/>
                <a:gd name="connsiteX20" fmla="*/ 625475 w 777479"/>
                <a:gd name="connsiteY20" fmla="*/ 902564 h 916179"/>
                <a:gd name="connsiteX21" fmla="*/ 662013 w 777479"/>
                <a:gd name="connsiteY21" fmla="*/ 845613 h 916179"/>
                <a:gd name="connsiteX22" fmla="*/ 644525 w 777479"/>
                <a:gd name="connsiteY22" fmla="*/ 723971 h 916179"/>
                <a:gd name="connsiteX23" fmla="*/ 632619 w 777479"/>
                <a:gd name="connsiteY23" fmla="*/ 647771 h 916179"/>
                <a:gd name="connsiteX24" fmla="*/ 718344 w 777479"/>
                <a:gd name="connsiteY24" fmla="*/ 797789 h 916179"/>
                <a:gd name="connsiteX25" fmla="*/ 770732 w 777479"/>
                <a:gd name="connsiteY25" fmla="*/ 776358 h 916179"/>
                <a:gd name="connsiteX26" fmla="*/ 758825 w 777479"/>
                <a:gd name="connsiteY26" fmla="*/ 635864 h 916179"/>
                <a:gd name="connsiteX27" fmla="*/ 668338 w 777479"/>
                <a:gd name="connsiteY27" fmla="*/ 464414 h 916179"/>
                <a:gd name="connsiteX28" fmla="*/ 577964 w 777479"/>
                <a:gd name="connsiteY28" fmla="*/ 0 h 91617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62013 w 777479"/>
                <a:gd name="connsiteY21" fmla="*/ 845613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32619 w 777479"/>
                <a:gd name="connsiteY22" fmla="*/ 647771 h 898889"/>
                <a:gd name="connsiteX23" fmla="*/ 718344 w 777479"/>
                <a:gd name="connsiteY23" fmla="*/ 797789 h 898889"/>
                <a:gd name="connsiteX24" fmla="*/ 770732 w 777479"/>
                <a:gd name="connsiteY24" fmla="*/ 776358 h 898889"/>
                <a:gd name="connsiteX25" fmla="*/ 758825 w 777479"/>
                <a:gd name="connsiteY25" fmla="*/ 635864 h 898889"/>
                <a:gd name="connsiteX26" fmla="*/ 668338 w 777479"/>
                <a:gd name="connsiteY26" fmla="*/ 464414 h 898889"/>
                <a:gd name="connsiteX27" fmla="*/ 577964 w 777479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18344 w 764914"/>
                <a:gd name="connsiteY23" fmla="*/ 797789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45501 w 764914"/>
                <a:gd name="connsiteY21" fmla="*/ 706047 h 898889"/>
                <a:gd name="connsiteX22" fmla="*/ 631107 w 764914"/>
                <a:gd name="connsiteY22" fmla="*/ 656289 h 898889"/>
                <a:gd name="connsiteX23" fmla="*/ 632619 w 764914"/>
                <a:gd name="connsiteY23" fmla="*/ 647771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4914" h="89888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0667" y="641920"/>
                    <a:pt x="368300" y="628720"/>
                  </a:cubicBezTo>
                  <a:cubicBezTo>
                    <a:pt x="375933" y="615520"/>
                    <a:pt x="376884" y="654286"/>
                    <a:pt x="381480" y="669351"/>
                  </a:cubicBezTo>
                  <a:cubicBezTo>
                    <a:pt x="386076" y="684416"/>
                    <a:pt x="386653" y="710287"/>
                    <a:pt x="395874" y="719109"/>
                  </a:cubicBezTo>
                  <a:cubicBezTo>
                    <a:pt x="405095" y="727931"/>
                    <a:pt x="422486" y="726578"/>
                    <a:pt x="436804" y="722284"/>
                  </a:cubicBezTo>
                  <a:cubicBezTo>
                    <a:pt x="451122" y="717990"/>
                    <a:pt x="472936" y="708874"/>
                    <a:pt x="481781" y="693346"/>
                  </a:cubicBezTo>
                  <a:cubicBezTo>
                    <a:pt x="490626" y="677818"/>
                    <a:pt x="486167" y="633143"/>
                    <a:pt x="489875" y="629119"/>
                  </a:cubicBezTo>
                  <a:cubicBezTo>
                    <a:pt x="493584" y="625095"/>
                    <a:pt x="498559" y="657967"/>
                    <a:pt x="504032" y="669201"/>
                  </a:cubicBezTo>
                  <a:cubicBezTo>
                    <a:pt x="509505" y="680435"/>
                    <a:pt x="513451" y="686086"/>
                    <a:pt x="522711" y="696521"/>
                  </a:cubicBezTo>
                  <a:cubicBezTo>
                    <a:pt x="531971" y="706956"/>
                    <a:pt x="546626" y="725398"/>
                    <a:pt x="559595" y="731809"/>
                  </a:cubicBezTo>
                  <a:cubicBezTo>
                    <a:pt x="572564" y="738220"/>
                    <a:pt x="586206" y="739279"/>
                    <a:pt x="600524" y="734985"/>
                  </a:cubicBezTo>
                  <a:cubicBezTo>
                    <a:pt x="614842" y="730691"/>
                    <a:pt x="640404" y="719163"/>
                    <a:pt x="645501" y="706047"/>
                  </a:cubicBezTo>
                  <a:cubicBezTo>
                    <a:pt x="650598" y="692931"/>
                    <a:pt x="633254" y="666002"/>
                    <a:pt x="631107" y="656289"/>
                  </a:cubicBezTo>
                  <a:cubicBezTo>
                    <a:pt x="628960" y="646576"/>
                    <a:pt x="620325" y="636008"/>
                    <a:pt x="632619" y="647771"/>
                  </a:cubicBezTo>
                  <a:cubicBezTo>
                    <a:pt x="644913" y="659534"/>
                    <a:pt x="683839" y="728850"/>
                    <a:pt x="704873" y="726866"/>
                  </a:cubicBezTo>
                  <a:cubicBezTo>
                    <a:pt x="725907" y="724882"/>
                    <a:pt x="764914" y="679606"/>
                    <a:pt x="758825" y="635864"/>
                  </a:cubicBezTo>
                  <a:cubicBezTo>
                    <a:pt x="752736" y="592122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4" name="Freeform 103"/>
            <p:cNvSpPr/>
            <p:nvPr/>
          </p:nvSpPr>
          <p:spPr>
            <a:xfrm>
              <a:off x="1139431" y="1344988"/>
              <a:ext cx="524655" cy="397240"/>
            </a:xfrm>
            <a:custGeom>
              <a:avLst/>
              <a:gdLst>
                <a:gd name="connsiteX0" fmla="*/ 374755 w 524656"/>
                <a:gd name="connsiteY0" fmla="*/ 0 h 397240"/>
                <a:gd name="connsiteX1" fmla="*/ 74951 w 524656"/>
                <a:gd name="connsiteY1" fmla="*/ 179882 h 397240"/>
                <a:gd name="connsiteX2" fmla="*/ 74951 w 524656"/>
                <a:gd name="connsiteY2" fmla="*/ 389745 h 397240"/>
                <a:gd name="connsiteX3" fmla="*/ 524656 w 524656"/>
                <a:gd name="connsiteY3" fmla="*/ 224853 h 39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656" h="397240">
                  <a:moveTo>
                    <a:pt x="374755" y="0"/>
                  </a:moveTo>
                  <a:cubicBezTo>
                    <a:pt x="249836" y="57462"/>
                    <a:pt x="124918" y="114925"/>
                    <a:pt x="74951" y="179882"/>
                  </a:cubicBezTo>
                  <a:cubicBezTo>
                    <a:pt x="24984" y="244839"/>
                    <a:pt x="0" y="382250"/>
                    <a:pt x="74951" y="389745"/>
                  </a:cubicBezTo>
                  <a:cubicBezTo>
                    <a:pt x="149902" y="397240"/>
                    <a:pt x="337279" y="311046"/>
                    <a:pt x="524656" y="224853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5" name="Freeform 104"/>
            <p:cNvSpPr/>
            <p:nvPr/>
          </p:nvSpPr>
          <p:spPr>
            <a:xfrm>
              <a:off x="1331804" y="1554853"/>
              <a:ext cx="572124" cy="389743"/>
            </a:xfrm>
            <a:custGeom>
              <a:avLst/>
              <a:gdLst>
                <a:gd name="connsiteX0" fmla="*/ 347273 w 572125"/>
                <a:gd name="connsiteY0" fmla="*/ 0 h 389744"/>
                <a:gd name="connsiteX1" fmla="*/ 32479 w 572125"/>
                <a:gd name="connsiteY1" fmla="*/ 254832 h 389744"/>
                <a:gd name="connsiteX2" fmla="*/ 152400 w 572125"/>
                <a:gd name="connsiteY2" fmla="*/ 389744 h 389744"/>
                <a:gd name="connsiteX3" fmla="*/ 572125 w 572125"/>
                <a:gd name="connsiteY3" fmla="*/ 254832 h 38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125" h="389744">
                  <a:moveTo>
                    <a:pt x="347273" y="0"/>
                  </a:moveTo>
                  <a:cubicBezTo>
                    <a:pt x="206115" y="94937"/>
                    <a:pt x="64958" y="189875"/>
                    <a:pt x="32479" y="254832"/>
                  </a:cubicBezTo>
                  <a:cubicBezTo>
                    <a:pt x="0" y="319789"/>
                    <a:pt x="62459" y="389744"/>
                    <a:pt x="152400" y="389744"/>
                  </a:cubicBezTo>
                  <a:cubicBezTo>
                    <a:pt x="242341" y="389744"/>
                    <a:pt x="407233" y="322288"/>
                    <a:pt x="572125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6" name="Freeform 125"/>
            <p:cNvSpPr/>
            <p:nvPr/>
          </p:nvSpPr>
          <p:spPr>
            <a:xfrm>
              <a:off x="1585626" y="1793550"/>
              <a:ext cx="354767" cy="269821"/>
            </a:xfrm>
            <a:custGeom>
              <a:avLst/>
              <a:gdLst>
                <a:gd name="connsiteX0" fmla="*/ 294807 w 354768"/>
                <a:gd name="connsiteY0" fmla="*/ 0 h 269822"/>
                <a:gd name="connsiteX1" fmla="*/ 39974 w 354768"/>
                <a:gd name="connsiteY1" fmla="*/ 74950 h 269822"/>
                <a:gd name="connsiteX2" fmla="*/ 54965 w 354768"/>
                <a:gd name="connsiteY2" fmla="*/ 239842 h 269822"/>
                <a:gd name="connsiteX3" fmla="*/ 354768 w 354768"/>
                <a:gd name="connsiteY3" fmla="*/ 254832 h 26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768" h="269822">
                  <a:moveTo>
                    <a:pt x="294807" y="0"/>
                  </a:moveTo>
                  <a:cubicBezTo>
                    <a:pt x="187377" y="17488"/>
                    <a:pt x="79948" y="34976"/>
                    <a:pt x="39974" y="74950"/>
                  </a:cubicBezTo>
                  <a:cubicBezTo>
                    <a:pt x="0" y="114924"/>
                    <a:pt x="2499" y="209862"/>
                    <a:pt x="54965" y="239842"/>
                  </a:cubicBezTo>
                  <a:cubicBezTo>
                    <a:pt x="107431" y="269822"/>
                    <a:pt x="231099" y="262327"/>
                    <a:pt x="354768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16" name="Freeform 115"/>
          <p:cNvSpPr/>
          <p:nvPr/>
        </p:nvSpPr>
        <p:spPr>
          <a:xfrm rot="3800880" flipV="1">
            <a:off x="6867133" y="2271681"/>
            <a:ext cx="675457" cy="104087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CCFF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32" name="Group 80"/>
          <p:cNvGrpSpPr/>
          <p:nvPr/>
        </p:nvGrpSpPr>
        <p:grpSpPr>
          <a:xfrm rot="19437034">
            <a:off x="4989284" y="1896519"/>
            <a:ext cx="687616" cy="1152468"/>
            <a:chOff x="7226778" y="4103995"/>
            <a:chExt cx="720080" cy="1177306"/>
          </a:xfrm>
          <a:solidFill>
            <a:srgbClr val="CCFFFF"/>
          </a:solidFill>
        </p:grpSpPr>
        <p:sp>
          <p:nvSpPr>
            <p:cNvPr id="133" name="Freeform 132"/>
            <p:cNvSpPr/>
            <p:nvPr/>
          </p:nvSpPr>
          <p:spPr>
            <a:xfrm rot="10800000">
              <a:off x="7226778" y="4103995"/>
              <a:ext cx="720080" cy="117730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1000416"/>
                <a:gd name="connsiteX1" fmla="*/ 239713 w 777479"/>
                <a:gd name="connsiteY1" fmla="*/ 381071 h 1000416"/>
                <a:gd name="connsiteX2" fmla="*/ 82550 w 777479"/>
                <a:gd name="connsiteY2" fmla="*/ 476321 h 1000416"/>
                <a:gd name="connsiteX3" fmla="*/ 3969 w 777479"/>
                <a:gd name="connsiteY3" fmla="*/ 614433 h 1000416"/>
                <a:gd name="connsiteX4" fmla="*/ 106363 w 777479"/>
                <a:gd name="connsiteY4" fmla="*/ 628721 h 1000416"/>
                <a:gd name="connsiteX5" fmla="*/ 254000 w 777479"/>
                <a:gd name="connsiteY5" fmla="*/ 526327 h 1000416"/>
                <a:gd name="connsiteX6" fmla="*/ 261144 w 777479"/>
                <a:gd name="connsiteY6" fmla="*/ 538233 h 1000416"/>
                <a:gd name="connsiteX7" fmla="*/ 223044 w 777479"/>
                <a:gd name="connsiteY7" fmla="*/ 673964 h 1000416"/>
                <a:gd name="connsiteX8" fmla="*/ 198834 w 777479"/>
                <a:gd name="connsiteY8" fmla="*/ 800171 h 1000416"/>
                <a:gd name="connsiteX9" fmla="*/ 248147 w 777479"/>
                <a:gd name="connsiteY9" fmla="*/ 890286 h 1000416"/>
                <a:gd name="connsiteX10" fmla="*/ 335682 w 777479"/>
                <a:gd name="connsiteY10" fmla="*/ 748552 h 1000416"/>
                <a:gd name="connsiteX11" fmla="*/ 368300 w 777479"/>
                <a:gd name="connsiteY11" fmla="*/ 628720 h 1000416"/>
                <a:gd name="connsiteX12" fmla="*/ 375444 w 777479"/>
                <a:gd name="connsiteY12" fmla="*/ 695396 h 1000416"/>
                <a:gd name="connsiteX13" fmla="*/ 391828 w 777479"/>
                <a:gd name="connsiteY13" fmla="*/ 751222 h 1000416"/>
                <a:gd name="connsiteX14" fmla="*/ 451644 w 777479"/>
                <a:gd name="connsiteY14" fmla="*/ 974002 h 1000416"/>
                <a:gd name="connsiteX15" fmla="*/ 504032 w 777479"/>
                <a:gd name="connsiteY15" fmla="*/ 909708 h 1000416"/>
                <a:gd name="connsiteX16" fmla="*/ 504032 w 777479"/>
                <a:gd name="connsiteY16" fmla="*/ 669201 h 1000416"/>
                <a:gd name="connsiteX17" fmla="*/ 527844 w 777479"/>
                <a:gd name="connsiteY17" fmla="*/ 783502 h 1000416"/>
                <a:gd name="connsiteX18" fmla="*/ 573088 w 777479"/>
                <a:gd name="connsiteY18" fmla="*/ 881133 h 1000416"/>
                <a:gd name="connsiteX19" fmla="*/ 625475 w 777479"/>
                <a:gd name="connsiteY19" fmla="*/ 902564 h 1000416"/>
                <a:gd name="connsiteX20" fmla="*/ 662013 w 777479"/>
                <a:gd name="connsiteY20" fmla="*/ 845613 h 1000416"/>
                <a:gd name="connsiteX21" fmla="*/ 644525 w 777479"/>
                <a:gd name="connsiteY21" fmla="*/ 723971 h 1000416"/>
                <a:gd name="connsiteX22" fmla="*/ 632619 w 777479"/>
                <a:gd name="connsiteY22" fmla="*/ 647771 h 1000416"/>
                <a:gd name="connsiteX23" fmla="*/ 718344 w 777479"/>
                <a:gd name="connsiteY23" fmla="*/ 797789 h 1000416"/>
                <a:gd name="connsiteX24" fmla="*/ 770732 w 777479"/>
                <a:gd name="connsiteY24" fmla="*/ 776358 h 1000416"/>
                <a:gd name="connsiteX25" fmla="*/ 758825 w 777479"/>
                <a:gd name="connsiteY25" fmla="*/ 635864 h 1000416"/>
                <a:gd name="connsiteX26" fmla="*/ 668338 w 777479"/>
                <a:gd name="connsiteY26" fmla="*/ 464414 h 1000416"/>
                <a:gd name="connsiteX27" fmla="*/ 577964 w 777479"/>
                <a:gd name="connsiteY27" fmla="*/ 0 h 1000416"/>
                <a:gd name="connsiteX0" fmla="*/ 224488 w 777479"/>
                <a:gd name="connsiteY0" fmla="*/ 79294 h 935141"/>
                <a:gd name="connsiteX1" fmla="*/ 239713 w 777479"/>
                <a:gd name="connsiteY1" fmla="*/ 381071 h 935141"/>
                <a:gd name="connsiteX2" fmla="*/ 82550 w 777479"/>
                <a:gd name="connsiteY2" fmla="*/ 476321 h 935141"/>
                <a:gd name="connsiteX3" fmla="*/ 3969 w 777479"/>
                <a:gd name="connsiteY3" fmla="*/ 614433 h 935141"/>
                <a:gd name="connsiteX4" fmla="*/ 106363 w 777479"/>
                <a:gd name="connsiteY4" fmla="*/ 628721 h 935141"/>
                <a:gd name="connsiteX5" fmla="*/ 254000 w 777479"/>
                <a:gd name="connsiteY5" fmla="*/ 526327 h 935141"/>
                <a:gd name="connsiteX6" fmla="*/ 261144 w 777479"/>
                <a:gd name="connsiteY6" fmla="*/ 538233 h 935141"/>
                <a:gd name="connsiteX7" fmla="*/ 223044 w 777479"/>
                <a:gd name="connsiteY7" fmla="*/ 673964 h 935141"/>
                <a:gd name="connsiteX8" fmla="*/ 198834 w 777479"/>
                <a:gd name="connsiteY8" fmla="*/ 800171 h 935141"/>
                <a:gd name="connsiteX9" fmla="*/ 248147 w 777479"/>
                <a:gd name="connsiteY9" fmla="*/ 890286 h 935141"/>
                <a:gd name="connsiteX10" fmla="*/ 335682 w 777479"/>
                <a:gd name="connsiteY10" fmla="*/ 748552 h 935141"/>
                <a:gd name="connsiteX11" fmla="*/ 368300 w 777479"/>
                <a:gd name="connsiteY11" fmla="*/ 628720 h 935141"/>
                <a:gd name="connsiteX12" fmla="*/ 375444 w 777479"/>
                <a:gd name="connsiteY12" fmla="*/ 695396 h 935141"/>
                <a:gd name="connsiteX13" fmla="*/ 391828 w 777479"/>
                <a:gd name="connsiteY13" fmla="*/ 751222 h 935141"/>
                <a:gd name="connsiteX14" fmla="*/ 465593 w 777479"/>
                <a:gd name="connsiteY14" fmla="*/ 821799 h 935141"/>
                <a:gd name="connsiteX15" fmla="*/ 504032 w 777479"/>
                <a:gd name="connsiteY15" fmla="*/ 909708 h 935141"/>
                <a:gd name="connsiteX16" fmla="*/ 504032 w 777479"/>
                <a:gd name="connsiteY16" fmla="*/ 669201 h 935141"/>
                <a:gd name="connsiteX17" fmla="*/ 527844 w 777479"/>
                <a:gd name="connsiteY17" fmla="*/ 783502 h 935141"/>
                <a:gd name="connsiteX18" fmla="*/ 573088 w 777479"/>
                <a:gd name="connsiteY18" fmla="*/ 881133 h 935141"/>
                <a:gd name="connsiteX19" fmla="*/ 625475 w 777479"/>
                <a:gd name="connsiteY19" fmla="*/ 902564 h 935141"/>
                <a:gd name="connsiteX20" fmla="*/ 662013 w 777479"/>
                <a:gd name="connsiteY20" fmla="*/ 845613 h 935141"/>
                <a:gd name="connsiteX21" fmla="*/ 644525 w 777479"/>
                <a:gd name="connsiteY21" fmla="*/ 723971 h 935141"/>
                <a:gd name="connsiteX22" fmla="*/ 632619 w 777479"/>
                <a:gd name="connsiteY22" fmla="*/ 647771 h 935141"/>
                <a:gd name="connsiteX23" fmla="*/ 718344 w 777479"/>
                <a:gd name="connsiteY23" fmla="*/ 797789 h 935141"/>
                <a:gd name="connsiteX24" fmla="*/ 770732 w 777479"/>
                <a:gd name="connsiteY24" fmla="*/ 776358 h 935141"/>
                <a:gd name="connsiteX25" fmla="*/ 758825 w 777479"/>
                <a:gd name="connsiteY25" fmla="*/ 635864 h 935141"/>
                <a:gd name="connsiteX26" fmla="*/ 668338 w 777479"/>
                <a:gd name="connsiteY26" fmla="*/ 464414 h 935141"/>
                <a:gd name="connsiteX27" fmla="*/ 577964 w 777479"/>
                <a:gd name="connsiteY27" fmla="*/ 0 h 935141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65593 w 777479"/>
                <a:gd name="connsiteY14" fmla="*/ 821799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77734 w 777479"/>
                <a:gd name="connsiteY16" fmla="*/ 72545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89875 w 777479"/>
                <a:gd name="connsiteY16" fmla="*/ 62911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10121"/>
                <a:gd name="connsiteX1" fmla="*/ 239713 w 777479"/>
                <a:gd name="connsiteY1" fmla="*/ 381071 h 910121"/>
                <a:gd name="connsiteX2" fmla="*/ 82550 w 777479"/>
                <a:gd name="connsiteY2" fmla="*/ 476321 h 910121"/>
                <a:gd name="connsiteX3" fmla="*/ 3969 w 777479"/>
                <a:gd name="connsiteY3" fmla="*/ 614433 h 910121"/>
                <a:gd name="connsiteX4" fmla="*/ 106363 w 777479"/>
                <a:gd name="connsiteY4" fmla="*/ 628721 h 910121"/>
                <a:gd name="connsiteX5" fmla="*/ 254000 w 777479"/>
                <a:gd name="connsiteY5" fmla="*/ 526327 h 910121"/>
                <a:gd name="connsiteX6" fmla="*/ 261144 w 777479"/>
                <a:gd name="connsiteY6" fmla="*/ 538233 h 910121"/>
                <a:gd name="connsiteX7" fmla="*/ 223044 w 777479"/>
                <a:gd name="connsiteY7" fmla="*/ 673964 h 910121"/>
                <a:gd name="connsiteX8" fmla="*/ 198834 w 777479"/>
                <a:gd name="connsiteY8" fmla="*/ 800171 h 910121"/>
                <a:gd name="connsiteX9" fmla="*/ 248147 w 777479"/>
                <a:gd name="connsiteY9" fmla="*/ 890286 h 910121"/>
                <a:gd name="connsiteX10" fmla="*/ 335682 w 777479"/>
                <a:gd name="connsiteY10" fmla="*/ 748552 h 910121"/>
                <a:gd name="connsiteX11" fmla="*/ 368300 w 777479"/>
                <a:gd name="connsiteY11" fmla="*/ 628720 h 910121"/>
                <a:gd name="connsiteX12" fmla="*/ 381480 w 777479"/>
                <a:gd name="connsiteY12" fmla="*/ 669351 h 910121"/>
                <a:gd name="connsiteX13" fmla="*/ 395874 w 777479"/>
                <a:gd name="connsiteY13" fmla="*/ 719109 h 910121"/>
                <a:gd name="connsiteX14" fmla="*/ 432757 w 777479"/>
                <a:gd name="connsiteY14" fmla="*/ 754397 h 910121"/>
                <a:gd name="connsiteX15" fmla="*/ 463340 w 777479"/>
                <a:gd name="connsiteY15" fmla="*/ 675701 h 910121"/>
                <a:gd name="connsiteX16" fmla="*/ 489875 w 777479"/>
                <a:gd name="connsiteY16" fmla="*/ 629119 h 910121"/>
                <a:gd name="connsiteX17" fmla="*/ 504032 w 777479"/>
                <a:gd name="connsiteY17" fmla="*/ 669201 h 910121"/>
                <a:gd name="connsiteX18" fmla="*/ 518664 w 777479"/>
                <a:gd name="connsiteY18" fmla="*/ 728634 h 910121"/>
                <a:gd name="connsiteX19" fmla="*/ 573088 w 777479"/>
                <a:gd name="connsiteY19" fmla="*/ 881133 h 910121"/>
                <a:gd name="connsiteX20" fmla="*/ 625475 w 777479"/>
                <a:gd name="connsiteY20" fmla="*/ 902564 h 910121"/>
                <a:gd name="connsiteX21" fmla="*/ 662013 w 777479"/>
                <a:gd name="connsiteY21" fmla="*/ 845613 h 910121"/>
                <a:gd name="connsiteX22" fmla="*/ 644525 w 777479"/>
                <a:gd name="connsiteY22" fmla="*/ 723971 h 910121"/>
                <a:gd name="connsiteX23" fmla="*/ 632619 w 777479"/>
                <a:gd name="connsiteY23" fmla="*/ 647771 h 910121"/>
                <a:gd name="connsiteX24" fmla="*/ 718344 w 777479"/>
                <a:gd name="connsiteY24" fmla="*/ 797789 h 910121"/>
                <a:gd name="connsiteX25" fmla="*/ 770732 w 777479"/>
                <a:gd name="connsiteY25" fmla="*/ 776358 h 910121"/>
                <a:gd name="connsiteX26" fmla="*/ 758825 w 777479"/>
                <a:gd name="connsiteY26" fmla="*/ 635864 h 910121"/>
                <a:gd name="connsiteX27" fmla="*/ 668338 w 777479"/>
                <a:gd name="connsiteY27" fmla="*/ 464414 h 910121"/>
                <a:gd name="connsiteX28" fmla="*/ 577964 w 777479"/>
                <a:gd name="connsiteY28" fmla="*/ 0 h 910121"/>
                <a:gd name="connsiteX0" fmla="*/ 224488 w 777479"/>
                <a:gd name="connsiteY0" fmla="*/ 79294 h 916179"/>
                <a:gd name="connsiteX1" fmla="*/ 239713 w 777479"/>
                <a:gd name="connsiteY1" fmla="*/ 381071 h 916179"/>
                <a:gd name="connsiteX2" fmla="*/ 82550 w 777479"/>
                <a:gd name="connsiteY2" fmla="*/ 476321 h 916179"/>
                <a:gd name="connsiteX3" fmla="*/ 3969 w 777479"/>
                <a:gd name="connsiteY3" fmla="*/ 614433 h 916179"/>
                <a:gd name="connsiteX4" fmla="*/ 106363 w 777479"/>
                <a:gd name="connsiteY4" fmla="*/ 628721 h 916179"/>
                <a:gd name="connsiteX5" fmla="*/ 254000 w 777479"/>
                <a:gd name="connsiteY5" fmla="*/ 526327 h 916179"/>
                <a:gd name="connsiteX6" fmla="*/ 261144 w 777479"/>
                <a:gd name="connsiteY6" fmla="*/ 538233 h 916179"/>
                <a:gd name="connsiteX7" fmla="*/ 223044 w 777479"/>
                <a:gd name="connsiteY7" fmla="*/ 673964 h 916179"/>
                <a:gd name="connsiteX8" fmla="*/ 198834 w 777479"/>
                <a:gd name="connsiteY8" fmla="*/ 800171 h 916179"/>
                <a:gd name="connsiteX9" fmla="*/ 248147 w 777479"/>
                <a:gd name="connsiteY9" fmla="*/ 890286 h 916179"/>
                <a:gd name="connsiteX10" fmla="*/ 335682 w 777479"/>
                <a:gd name="connsiteY10" fmla="*/ 748552 h 916179"/>
                <a:gd name="connsiteX11" fmla="*/ 368300 w 777479"/>
                <a:gd name="connsiteY11" fmla="*/ 628720 h 916179"/>
                <a:gd name="connsiteX12" fmla="*/ 381480 w 777479"/>
                <a:gd name="connsiteY12" fmla="*/ 669351 h 916179"/>
                <a:gd name="connsiteX13" fmla="*/ 395874 w 777479"/>
                <a:gd name="connsiteY13" fmla="*/ 719109 h 916179"/>
                <a:gd name="connsiteX14" fmla="*/ 432757 w 777479"/>
                <a:gd name="connsiteY14" fmla="*/ 754397 h 916179"/>
                <a:gd name="connsiteX15" fmla="*/ 463340 w 777479"/>
                <a:gd name="connsiteY15" fmla="*/ 675701 h 916179"/>
                <a:gd name="connsiteX16" fmla="*/ 489875 w 777479"/>
                <a:gd name="connsiteY16" fmla="*/ 629119 h 916179"/>
                <a:gd name="connsiteX17" fmla="*/ 504032 w 777479"/>
                <a:gd name="connsiteY17" fmla="*/ 669201 h 916179"/>
                <a:gd name="connsiteX18" fmla="*/ 518664 w 777479"/>
                <a:gd name="connsiteY18" fmla="*/ 728634 h 916179"/>
                <a:gd name="connsiteX19" fmla="*/ 555548 w 777479"/>
                <a:gd name="connsiteY19" fmla="*/ 763923 h 916179"/>
                <a:gd name="connsiteX20" fmla="*/ 625475 w 777479"/>
                <a:gd name="connsiteY20" fmla="*/ 902564 h 916179"/>
                <a:gd name="connsiteX21" fmla="*/ 662013 w 777479"/>
                <a:gd name="connsiteY21" fmla="*/ 845613 h 916179"/>
                <a:gd name="connsiteX22" fmla="*/ 644525 w 777479"/>
                <a:gd name="connsiteY22" fmla="*/ 723971 h 916179"/>
                <a:gd name="connsiteX23" fmla="*/ 632619 w 777479"/>
                <a:gd name="connsiteY23" fmla="*/ 647771 h 916179"/>
                <a:gd name="connsiteX24" fmla="*/ 718344 w 777479"/>
                <a:gd name="connsiteY24" fmla="*/ 797789 h 916179"/>
                <a:gd name="connsiteX25" fmla="*/ 770732 w 777479"/>
                <a:gd name="connsiteY25" fmla="*/ 776358 h 916179"/>
                <a:gd name="connsiteX26" fmla="*/ 758825 w 777479"/>
                <a:gd name="connsiteY26" fmla="*/ 635864 h 916179"/>
                <a:gd name="connsiteX27" fmla="*/ 668338 w 777479"/>
                <a:gd name="connsiteY27" fmla="*/ 464414 h 916179"/>
                <a:gd name="connsiteX28" fmla="*/ 577964 w 777479"/>
                <a:gd name="connsiteY28" fmla="*/ 0 h 91617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62013 w 777479"/>
                <a:gd name="connsiteY21" fmla="*/ 845613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32619 w 777479"/>
                <a:gd name="connsiteY22" fmla="*/ 647771 h 898889"/>
                <a:gd name="connsiteX23" fmla="*/ 718344 w 777479"/>
                <a:gd name="connsiteY23" fmla="*/ 797789 h 898889"/>
                <a:gd name="connsiteX24" fmla="*/ 770732 w 777479"/>
                <a:gd name="connsiteY24" fmla="*/ 776358 h 898889"/>
                <a:gd name="connsiteX25" fmla="*/ 758825 w 777479"/>
                <a:gd name="connsiteY25" fmla="*/ 635864 h 898889"/>
                <a:gd name="connsiteX26" fmla="*/ 668338 w 777479"/>
                <a:gd name="connsiteY26" fmla="*/ 464414 h 898889"/>
                <a:gd name="connsiteX27" fmla="*/ 577964 w 777479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18344 w 764914"/>
                <a:gd name="connsiteY23" fmla="*/ 797789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45501 w 764914"/>
                <a:gd name="connsiteY21" fmla="*/ 706047 h 898889"/>
                <a:gd name="connsiteX22" fmla="*/ 631107 w 764914"/>
                <a:gd name="connsiteY22" fmla="*/ 656289 h 898889"/>
                <a:gd name="connsiteX23" fmla="*/ 632619 w 764914"/>
                <a:gd name="connsiteY23" fmla="*/ 647771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  <a:gd name="connsiteX0" fmla="*/ 224488 w 764914"/>
                <a:gd name="connsiteY0" fmla="*/ 79294 h 910058"/>
                <a:gd name="connsiteX1" fmla="*/ 239713 w 764914"/>
                <a:gd name="connsiteY1" fmla="*/ 381071 h 910058"/>
                <a:gd name="connsiteX2" fmla="*/ 82550 w 764914"/>
                <a:gd name="connsiteY2" fmla="*/ 476321 h 910058"/>
                <a:gd name="connsiteX3" fmla="*/ 3969 w 764914"/>
                <a:gd name="connsiteY3" fmla="*/ 614433 h 910058"/>
                <a:gd name="connsiteX4" fmla="*/ 106363 w 764914"/>
                <a:gd name="connsiteY4" fmla="*/ 628721 h 910058"/>
                <a:gd name="connsiteX5" fmla="*/ 254000 w 764914"/>
                <a:gd name="connsiteY5" fmla="*/ 526327 h 910058"/>
                <a:gd name="connsiteX6" fmla="*/ 261144 w 764914"/>
                <a:gd name="connsiteY6" fmla="*/ 538233 h 910058"/>
                <a:gd name="connsiteX7" fmla="*/ 223044 w 764914"/>
                <a:gd name="connsiteY7" fmla="*/ 673964 h 910058"/>
                <a:gd name="connsiteX8" fmla="*/ 198834 w 764914"/>
                <a:gd name="connsiteY8" fmla="*/ 800171 h 910058"/>
                <a:gd name="connsiteX9" fmla="*/ 248147 w 764914"/>
                <a:gd name="connsiteY9" fmla="*/ 890286 h 910058"/>
                <a:gd name="connsiteX10" fmla="*/ 335682 w 764914"/>
                <a:gd name="connsiteY10" fmla="*/ 748552 h 910058"/>
                <a:gd name="connsiteX11" fmla="*/ 368300 w 764914"/>
                <a:gd name="connsiteY11" fmla="*/ 628720 h 910058"/>
                <a:gd name="connsiteX12" fmla="*/ 381480 w 764914"/>
                <a:gd name="connsiteY12" fmla="*/ 669351 h 910058"/>
                <a:gd name="connsiteX13" fmla="*/ 395874 w 764914"/>
                <a:gd name="connsiteY13" fmla="*/ 719109 h 910058"/>
                <a:gd name="connsiteX14" fmla="*/ 458664 w 764914"/>
                <a:gd name="connsiteY14" fmla="*/ 905764 h 910058"/>
                <a:gd name="connsiteX15" fmla="*/ 481781 w 764914"/>
                <a:gd name="connsiteY15" fmla="*/ 693346 h 910058"/>
                <a:gd name="connsiteX16" fmla="*/ 489875 w 764914"/>
                <a:gd name="connsiteY16" fmla="*/ 629119 h 910058"/>
                <a:gd name="connsiteX17" fmla="*/ 504032 w 764914"/>
                <a:gd name="connsiteY17" fmla="*/ 669201 h 910058"/>
                <a:gd name="connsiteX18" fmla="*/ 522711 w 764914"/>
                <a:gd name="connsiteY18" fmla="*/ 696521 h 910058"/>
                <a:gd name="connsiteX19" fmla="*/ 559595 w 764914"/>
                <a:gd name="connsiteY19" fmla="*/ 731809 h 910058"/>
                <a:gd name="connsiteX20" fmla="*/ 600524 w 764914"/>
                <a:gd name="connsiteY20" fmla="*/ 734985 h 910058"/>
                <a:gd name="connsiteX21" fmla="*/ 645501 w 764914"/>
                <a:gd name="connsiteY21" fmla="*/ 706047 h 910058"/>
                <a:gd name="connsiteX22" fmla="*/ 631107 w 764914"/>
                <a:gd name="connsiteY22" fmla="*/ 656289 h 910058"/>
                <a:gd name="connsiteX23" fmla="*/ 632619 w 764914"/>
                <a:gd name="connsiteY23" fmla="*/ 647771 h 910058"/>
                <a:gd name="connsiteX24" fmla="*/ 704873 w 764914"/>
                <a:gd name="connsiteY24" fmla="*/ 726866 h 910058"/>
                <a:gd name="connsiteX25" fmla="*/ 758825 w 764914"/>
                <a:gd name="connsiteY25" fmla="*/ 635864 h 910058"/>
                <a:gd name="connsiteX26" fmla="*/ 668338 w 764914"/>
                <a:gd name="connsiteY26" fmla="*/ 464414 h 910058"/>
                <a:gd name="connsiteX27" fmla="*/ 577964 w 764914"/>
                <a:gd name="connsiteY27" fmla="*/ 0 h 910058"/>
                <a:gd name="connsiteX0" fmla="*/ 224488 w 764914"/>
                <a:gd name="connsiteY0" fmla="*/ 79294 h 927640"/>
                <a:gd name="connsiteX1" fmla="*/ 239713 w 764914"/>
                <a:gd name="connsiteY1" fmla="*/ 381071 h 927640"/>
                <a:gd name="connsiteX2" fmla="*/ 82550 w 764914"/>
                <a:gd name="connsiteY2" fmla="*/ 476321 h 927640"/>
                <a:gd name="connsiteX3" fmla="*/ 3969 w 764914"/>
                <a:gd name="connsiteY3" fmla="*/ 614433 h 927640"/>
                <a:gd name="connsiteX4" fmla="*/ 106363 w 764914"/>
                <a:gd name="connsiteY4" fmla="*/ 628721 h 927640"/>
                <a:gd name="connsiteX5" fmla="*/ 254000 w 764914"/>
                <a:gd name="connsiteY5" fmla="*/ 526327 h 927640"/>
                <a:gd name="connsiteX6" fmla="*/ 261144 w 764914"/>
                <a:gd name="connsiteY6" fmla="*/ 538233 h 927640"/>
                <a:gd name="connsiteX7" fmla="*/ 223044 w 764914"/>
                <a:gd name="connsiteY7" fmla="*/ 673964 h 927640"/>
                <a:gd name="connsiteX8" fmla="*/ 198834 w 764914"/>
                <a:gd name="connsiteY8" fmla="*/ 800171 h 927640"/>
                <a:gd name="connsiteX9" fmla="*/ 248147 w 764914"/>
                <a:gd name="connsiteY9" fmla="*/ 890286 h 927640"/>
                <a:gd name="connsiteX10" fmla="*/ 335682 w 764914"/>
                <a:gd name="connsiteY10" fmla="*/ 748552 h 927640"/>
                <a:gd name="connsiteX11" fmla="*/ 368300 w 764914"/>
                <a:gd name="connsiteY11" fmla="*/ 628720 h 927640"/>
                <a:gd name="connsiteX12" fmla="*/ 381480 w 764914"/>
                <a:gd name="connsiteY12" fmla="*/ 669351 h 927640"/>
                <a:gd name="connsiteX13" fmla="*/ 372722 w 764914"/>
                <a:gd name="connsiteY13" fmla="*/ 824600 h 927640"/>
                <a:gd name="connsiteX14" fmla="*/ 458664 w 764914"/>
                <a:gd name="connsiteY14" fmla="*/ 905764 h 927640"/>
                <a:gd name="connsiteX15" fmla="*/ 481781 w 764914"/>
                <a:gd name="connsiteY15" fmla="*/ 693346 h 927640"/>
                <a:gd name="connsiteX16" fmla="*/ 489875 w 764914"/>
                <a:gd name="connsiteY16" fmla="*/ 629119 h 927640"/>
                <a:gd name="connsiteX17" fmla="*/ 504032 w 764914"/>
                <a:gd name="connsiteY17" fmla="*/ 669201 h 927640"/>
                <a:gd name="connsiteX18" fmla="*/ 522711 w 764914"/>
                <a:gd name="connsiteY18" fmla="*/ 696521 h 927640"/>
                <a:gd name="connsiteX19" fmla="*/ 559595 w 764914"/>
                <a:gd name="connsiteY19" fmla="*/ 731809 h 927640"/>
                <a:gd name="connsiteX20" fmla="*/ 600524 w 764914"/>
                <a:gd name="connsiteY20" fmla="*/ 734985 h 927640"/>
                <a:gd name="connsiteX21" fmla="*/ 645501 w 764914"/>
                <a:gd name="connsiteY21" fmla="*/ 706047 h 927640"/>
                <a:gd name="connsiteX22" fmla="*/ 631107 w 764914"/>
                <a:gd name="connsiteY22" fmla="*/ 656289 h 927640"/>
                <a:gd name="connsiteX23" fmla="*/ 632619 w 764914"/>
                <a:gd name="connsiteY23" fmla="*/ 647771 h 927640"/>
                <a:gd name="connsiteX24" fmla="*/ 704873 w 764914"/>
                <a:gd name="connsiteY24" fmla="*/ 726866 h 927640"/>
                <a:gd name="connsiteX25" fmla="*/ 758825 w 764914"/>
                <a:gd name="connsiteY25" fmla="*/ 635864 h 927640"/>
                <a:gd name="connsiteX26" fmla="*/ 668338 w 764914"/>
                <a:gd name="connsiteY26" fmla="*/ 464414 h 927640"/>
                <a:gd name="connsiteX27" fmla="*/ 577964 w 764914"/>
                <a:gd name="connsiteY27" fmla="*/ 0 h 927640"/>
                <a:gd name="connsiteX0" fmla="*/ 224488 w 764914"/>
                <a:gd name="connsiteY0" fmla="*/ 79294 h 939950"/>
                <a:gd name="connsiteX1" fmla="*/ 239713 w 764914"/>
                <a:gd name="connsiteY1" fmla="*/ 381071 h 939950"/>
                <a:gd name="connsiteX2" fmla="*/ 82550 w 764914"/>
                <a:gd name="connsiteY2" fmla="*/ 476321 h 939950"/>
                <a:gd name="connsiteX3" fmla="*/ 3969 w 764914"/>
                <a:gd name="connsiteY3" fmla="*/ 614433 h 939950"/>
                <a:gd name="connsiteX4" fmla="*/ 106363 w 764914"/>
                <a:gd name="connsiteY4" fmla="*/ 628721 h 939950"/>
                <a:gd name="connsiteX5" fmla="*/ 254000 w 764914"/>
                <a:gd name="connsiteY5" fmla="*/ 526327 h 939950"/>
                <a:gd name="connsiteX6" fmla="*/ 261144 w 764914"/>
                <a:gd name="connsiteY6" fmla="*/ 538233 h 939950"/>
                <a:gd name="connsiteX7" fmla="*/ 223044 w 764914"/>
                <a:gd name="connsiteY7" fmla="*/ 673964 h 939950"/>
                <a:gd name="connsiteX8" fmla="*/ 198834 w 764914"/>
                <a:gd name="connsiteY8" fmla="*/ 800171 h 939950"/>
                <a:gd name="connsiteX9" fmla="*/ 248147 w 764914"/>
                <a:gd name="connsiteY9" fmla="*/ 890286 h 939950"/>
                <a:gd name="connsiteX10" fmla="*/ 335682 w 764914"/>
                <a:gd name="connsiteY10" fmla="*/ 748552 h 939950"/>
                <a:gd name="connsiteX11" fmla="*/ 368300 w 764914"/>
                <a:gd name="connsiteY11" fmla="*/ 628720 h 939950"/>
                <a:gd name="connsiteX12" fmla="*/ 381480 w 764914"/>
                <a:gd name="connsiteY12" fmla="*/ 669351 h 939950"/>
                <a:gd name="connsiteX13" fmla="*/ 363291 w 764914"/>
                <a:gd name="connsiteY13" fmla="*/ 898461 h 939950"/>
                <a:gd name="connsiteX14" fmla="*/ 458664 w 764914"/>
                <a:gd name="connsiteY14" fmla="*/ 905764 h 939950"/>
                <a:gd name="connsiteX15" fmla="*/ 481781 w 764914"/>
                <a:gd name="connsiteY15" fmla="*/ 693346 h 939950"/>
                <a:gd name="connsiteX16" fmla="*/ 489875 w 764914"/>
                <a:gd name="connsiteY16" fmla="*/ 629119 h 939950"/>
                <a:gd name="connsiteX17" fmla="*/ 504032 w 764914"/>
                <a:gd name="connsiteY17" fmla="*/ 669201 h 939950"/>
                <a:gd name="connsiteX18" fmla="*/ 522711 w 764914"/>
                <a:gd name="connsiteY18" fmla="*/ 696521 h 939950"/>
                <a:gd name="connsiteX19" fmla="*/ 559595 w 764914"/>
                <a:gd name="connsiteY19" fmla="*/ 731809 h 939950"/>
                <a:gd name="connsiteX20" fmla="*/ 600524 w 764914"/>
                <a:gd name="connsiteY20" fmla="*/ 734985 h 939950"/>
                <a:gd name="connsiteX21" fmla="*/ 645501 w 764914"/>
                <a:gd name="connsiteY21" fmla="*/ 706047 h 939950"/>
                <a:gd name="connsiteX22" fmla="*/ 631107 w 764914"/>
                <a:gd name="connsiteY22" fmla="*/ 656289 h 939950"/>
                <a:gd name="connsiteX23" fmla="*/ 632619 w 764914"/>
                <a:gd name="connsiteY23" fmla="*/ 647771 h 939950"/>
                <a:gd name="connsiteX24" fmla="*/ 704873 w 764914"/>
                <a:gd name="connsiteY24" fmla="*/ 726866 h 939950"/>
                <a:gd name="connsiteX25" fmla="*/ 758825 w 764914"/>
                <a:gd name="connsiteY25" fmla="*/ 635864 h 939950"/>
                <a:gd name="connsiteX26" fmla="*/ 668338 w 764914"/>
                <a:gd name="connsiteY26" fmla="*/ 464414 h 939950"/>
                <a:gd name="connsiteX27" fmla="*/ 577964 w 764914"/>
                <a:gd name="connsiteY27" fmla="*/ 0 h 939950"/>
                <a:gd name="connsiteX0" fmla="*/ 224488 w 764914"/>
                <a:gd name="connsiteY0" fmla="*/ 79294 h 937863"/>
                <a:gd name="connsiteX1" fmla="*/ 239713 w 764914"/>
                <a:gd name="connsiteY1" fmla="*/ 381071 h 937863"/>
                <a:gd name="connsiteX2" fmla="*/ 82550 w 764914"/>
                <a:gd name="connsiteY2" fmla="*/ 476321 h 937863"/>
                <a:gd name="connsiteX3" fmla="*/ 3969 w 764914"/>
                <a:gd name="connsiteY3" fmla="*/ 614433 h 937863"/>
                <a:gd name="connsiteX4" fmla="*/ 106363 w 764914"/>
                <a:gd name="connsiteY4" fmla="*/ 628721 h 937863"/>
                <a:gd name="connsiteX5" fmla="*/ 254000 w 764914"/>
                <a:gd name="connsiteY5" fmla="*/ 526327 h 937863"/>
                <a:gd name="connsiteX6" fmla="*/ 261144 w 764914"/>
                <a:gd name="connsiteY6" fmla="*/ 538233 h 937863"/>
                <a:gd name="connsiteX7" fmla="*/ 223044 w 764914"/>
                <a:gd name="connsiteY7" fmla="*/ 673964 h 937863"/>
                <a:gd name="connsiteX8" fmla="*/ 198834 w 764914"/>
                <a:gd name="connsiteY8" fmla="*/ 800171 h 937863"/>
                <a:gd name="connsiteX9" fmla="*/ 248147 w 764914"/>
                <a:gd name="connsiteY9" fmla="*/ 890286 h 937863"/>
                <a:gd name="connsiteX10" fmla="*/ 335682 w 764914"/>
                <a:gd name="connsiteY10" fmla="*/ 748552 h 937863"/>
                <a:gd name="connsiteX11" fmla="*/ 368300 w 764914"/>
                <a:gd name="connsiteY11" fmla="*/ 628720 h 937863"/>
                <a:gd name="connsiteX12" fmla="*/ 381480 w 764914"/>
                <a:gd name="connsiteY12" fmla="*/ 669351 h 937863"/>
                <a:gd name="connsiteX13" fmla="*/ 363291 w 764914"/>
                <a:gd name="connsiteY13" fmla="*/ 898461 h 937863"/>
                <a:gd name="connsiteX14" fmla="*/ 458664 w 764914"/>
                <a:gd name="connsiteY14" fmla="*/ 905764 h 937863"/>
                <a:gd name="connsiteX15" fmla="*/ 468092 w 764914"/>
                <a:gd name="connsiteY15" fmla="*/ 831903 h 937863"/>
                <a:gd name="connsiteX16" fmla="*/ 489875 w 764914"/>
                <a:gd name="connsiteY16" fmla="*/ 629119 h 937863"/>
                <a:gd name="connsiteX17" fmla="*/ 504032 w 764914"/>
                <a:gd name="connsiteY17" fmla="*/ 669201 h 937863"/>
                <a:gd name="connsiteX18" fmla="*/ 522711 w 764914"/>
                <a:gd name="connsiteY18" fmla="*/ 696521 h 937863"/>
                <a:gd name="connsiteX19" fmla="*/ 559595 w 764914"/>
                <a:gd name="connsiteY19" fmla="*/ 731809 h 937863"/>
                <a:gd name="connsiteX20" fmla="*/ 600524 w 764914"/>
                <a:gd name="connsiteY20" fmla="*/ 734985 h 937863"/>
                <a:gd name="connsiteX21" fmla="*/ 645501 w 764914"/>
                <a:gd name="connsiteY21" fmla="*/ 706047 h 937863"/>
                <a:gd name="connsiteX22" fmla="*/ 631107 w 764914"/>
                <a:gd name="connsiteY22" fmla="*/ 656289 h 937863"/>
                <a:gd name="connsiteX23" fmla="*/ 632619 w 764914"/>
                <a:gd name="connsiteY23" fmla="*/ 647771 h 937863"/>
                <a:gd name="connsiteX24" fmla="*/ 704873 w 764914"/>
                <a:gd name="connsiteY24" fmla="*/ 726866 h 937863"/>
                <a:gd name="connsiteX25" fmla="*/ 758825 w 764914"/>
                <a:gd name="connsiteY25" fmla="*/ 635864 h 937863"/>
                <a:gd name="connsiteX26" fmla="*/ 668338 w 764914"/>
                <a:gd name="connsiteY26" fmla="*/ 464414 h 937863"/>
                <a:gd name="connsiteX27" fmla="*/ 577964 w 764914"/>
                <a:gd name="connsiteY27" fmla="*/ 0 h 937863"/>
                <a:gd name="connsiteX0" fmla="*/ 224488 w 764914"/>
                <a:gd name="connsiteY0" fmla="*/ 79294 h 937863"/>
                <a:gd name="connsiteX1" fmla="*/ 239713 w 764914"/>
                <a:gd name="connsiteY1" fmla="*/ 381071 h 937863"/>
                <a:gd name="connsiteX2" fmla="*/ 82550 w 764914"/>
                <a:gd name="connsiteY2" fmla="*/ 476321 h 937863"/>
                <a:gd name="connsiteX3" fmla="*/ 3969 w 764914"/>
                <a:gd name="connsiteY3" fmla="*/ 614433 h 937863"/>
                <a:gd name="connsiteX4" fmla="*/ 106363 w 764914"/>
                <a:gd name="connsiteY4" fmla="*/ 628721 h 937863"/>
                <a:gd name="connsiteX5" fmla="*/ 254000 w 764914"/>
                <a:gd name="connsiteY5" fmla="*/ 526327 h 937863"/>
                <a:gd name="connsiteX6" fmla="*/ 261144 w 764914"/>
                <a:gd name="connsiteY6" fmla="*/ 538233 h 937863"/>
                <a:gd name="connsiteX7" fmla="*/ 223044 w 764914"/>
                <a:gd name="connsiteY7" fmla="*/ 673964 h 937863"/>
                <a:gd name="connsiteX8" fmla="*/ 198834 w 764914"/>
                <a:gd name="connsiteY8" fmla="*/ 800171 h 937863"/>
                <a:gd name="connsiteX9" fmla="*/ 248147 w 764914"/>
                <a:gd name="connsiteY9" fmla="*/ 890286 h 937863"/>
                <a:gd name="connsiteX10" fmla="*/ 335682 w 764914"/>
                <a:gd name="connsiteY10" fmla="*/ 748552 h 937863"/>
                <a:gd name="connsiteX11" fmla="*/ 368300 w 764914"/>
                <a:gd name="connsiteY11" fmla="*/ 628720 h 937863"/>
                <a:gd name="connsiteX12" fmla="*/ 381480 w 764914"/>
                <a:gd name="connsiteY12" fmla="*/ 669351 h 937863"/>
                <a:gd name="connsiteX13" fmla="*/ 363291 w 764914"/>
                <a:gd name="connsiteY13" fmla="*/ 898461 h 937863"/>
                <a:gd name="connsiteX14" fmla="*/ 458664 w 764914"/>
                <a:gd name="connsiteY14" fmla="*/ 905764 h 937863"/>
                <a:gd name="connsiteX15" fmla="*/ 468092 w 764914"/>
                <a:gd name="connsiteY15" fmla="*/ 831903 h 937863"/>
                <a:gd name="connsiteX16" fmla="*/ 489875 w 764914"/>
                <a:gd name="connsiteY16" fmla="*/ 629119 h 937863"/>
                <a:gd name="connsiteX17" fmla="*/ 504032 w 764914"/>
                <a:gd name="connsiteY17" fmla="*/ 669201 h 937863"/>
                <a:gd name="connsiteX18" fmla="*/ 522711 w 764914"/>
                <a:gd name="connsiteY18" fmla="*/ 696521 h 937863"/>
                <a:gd name="connsiteX19" fmla="*/ 559595 w 764914"/>
                <a:gd name="connsiteY19" fmla="*/ 731809 h 937863"/>
                <a:gd name="connsiteX20" fmla="*/ 590480 w 764914"/>
                <a:gd name="connsiteY20" fmla="*/ 884206 h 937863"/>
                <a:gd name="connsiteX21" fmla="*/ 645501 w 764914"/>
                <a:gd name="connsiteY21" fmla="*/ 706047 h 937863"/>
                <a:gd name="connsiteX22" fmla="*/ 631107 w 764914"/>
                <a:gd name="connsiteY22" fmla="*/ 656289 h 937863"/>
                <a:gd name="connsiteX23" fmla="*/ 632619 w 764914"/>
                <a:gd name="connsiteY23" fmla="*/ 647771 h 937863"/>
                <a:gd name="connsiteX24" fmla="*/ 704873 w 764914"/>
                <a:gd name="connsiteY24" fmla="*/ 726866 h 937863"/>
                <a:gd name="connsiteX25" fmla="*/ 758825 w 764914"/>
                <a:gd name="connsiteY25" fmla="*/ 635864 h 937863"/>
                <a:gd name="connsiteX26" fmla="*/ 668338 w 764914"/>
                <a:gd name="connsiteY26" fmla="*/ 464414 h 937863"/>
                <a:gd name="connsiteX27" fmla="*/ 577964 w 764914"/>
                <a:gd name="connsiteY27" fmla="*/ 0 h 937863"/>
                <a:gd name="connsiteX0" fmla="*/ 224488 w 764914"/>
                <a:gd name="connsiteY0" fmla="*/ 79294 h 937863"/>
                <a:gd name="connsiteX1" fmla="*/ 239713 w 764914"/>
                <a:gd name="connsiteY1" fmla="*/ 381071 h 937863"/>
                <a:gd name="connsiteX2" fmla="*/ 82550 w 764914"/>
                <a:gd name="connsiteY2" fmla="*/ 476321 h 937863"/>
                <a:gd name="connsiteX3" fmla="*/ 3969 w 764914"/>
                <a:gd name="connsiteY3" fmla="*/ 614433 h 937863"/>
                <a:gd name="connsiteX4" fmla="*/ 106363 w 764914"/>
                <a:gd name="connsiteY4" fmla="*/ 628721 h 937863"/>
                <a:gd name="connsiteX5" fmla="*/ 254000 w 764914"/>
                <a:gd name="connsiteY5" fmla="*/ 526327 h 937863"/>
                <a:gd name="connsiteX6" fmla="*/ 261144 w 764914"/>
                <a:gd name="connsiteY6" fmla="*/ 538233 h 937863"/>
                <a:gd name="connsiteX7" fmla="*/ 223044 w 764914"/>
                <a:gd name="connsiteY7" fmla="*/ 673964 h 937863"/>
                <a:gd name="connsiteX8" fmla="*/ 198834 w 764914"/>
                <a:gd name="connsiteY8" fmla="*/ 800171 h 937863"/>
                <a:gd name="connsiteX9" fmla="*/ 248147 w 764914"/>
                <a:gd name="connsiteY9" fmla="*/ 890286 h 937863"/>
                <a:gd name="connsiteX10" fmla="*/ 335682 w 764914"/>
                <a:gd name="connsiteY10" fmla="*/ 748552 h 937863"/>
                <a:gd name="connsiteX11" fmla="*/ 368300 w 764914"/>
                <a:gd name="connsiteY11" fmla="*/ 628720 h 937863"/>
                <a:gd name="connsiteX12" fmla="*/ 381480 w 764914"/>
                <a:gd name="connsiteY12" fmla="*/ 669351 h 937863"/>
                <a:gd name="connsiteX13" fmla="*/ 363291 w 764914"/>
                <a:gd name="connsiteY13" fmla="*/ 898461 h 937863"/>
                <a:gd name="connsiteX14" fmla="*/ 458664 w 764914"/>
                <a:gd name="connsiteY14" fmla="*/ 905764 h 937863"/>
                <a:gd name="connsiteX15" fmla="*/ 468092 w 764914"/>
                <a:gd name="connsiteY15" fmla="*/ 831903 h 937863"/>
                <a:gd name="connsiteX16" fmla="*/ 489875 w 764914"/>
                <a:gd name="connsiteY16" fmla="*/ 629119 h 937863"/>
                <a:gd name="connsiteX17" fmla="*/ 504032 w 764914"/>
                <a:gd name="connsiteY17" fmla="*/ 669201 h 937863"/>
                <a:gd name="connsiteX18" fmla="*/ 522711 w 764914"/>
                <a:gd name="connsiteY18" fmla="*/ 696521 h 937863"/>
                <a:gd name="connsiteX19" fmla="*/ 510457 w 764914"/>
                <a:gd name="connsiteY19" fmla="*/ 852047 h 937863"/>
                <a:gd name="connsiteX20" fmla="*/ 590480 w 764914"/>
                <a:gd name="connsiteY20" fmla="*/ 884206 h 937863"/>
                <a:gd name="connsiteX21" fmla="*/ 645501 w 764914"/>
                <a:gd name="connsiteY21" fmla="*/ 706047 h 937863"/>
                <a:gd name="connsiteX22" fmla="*/ 631107 w 764914"/>
                <a:gd name="connsiteY22" fmla="*/ 656289 h 937863"/>
                <a:gd name="connsiteX23" fmla="*/ 632619 w 764914"/>
                <a:gd name="connsiteY23" fmla="*/ 647771 h 937863"/>
                <a:gd name="connsiteX24" fmla="*/ 704873 w 764914"/>
                <a:gd name="connsiteY24" fmla="*/ 726866 h 937863"/>
                <a:gd name="connsiteX25" fmla="*/ 758825 w 764914"/>
                <a:gd name="connsiteY25" fmla="*/ 635864 h 937863"/>
                <a:gd name="connsiteX26" fmla="*/ 668338 w 764914"/>
                <a:gd name="connsiteY26" fmla="*/ 464414 h 937863"/>
                <a:gd name="connsiteX27" fmla="*/ 577964 w 764914"/>
                <a:gd name="connsiteY27" fmla="*/ 0 h 937863"/>
                <a:gd name="connsiteX0" fmla="*/ 224488 w 764914"/>
                <a:gd name="connsiteY0" fmla="*/ 79294 h 937863"/>
                <a:gd name="connsiteX1" fmla="*/ 239713 w 764914"/>
                <a:gd name="connsiteY1" fmla="*/ 381071 h 937863"/>
                <a:gd name="connsiteX2" fmla="*/ 82550 w 764914"/>
                <a:gd name="connsiteY2" fmla="*/ 476321 h 937863"/>
                <a:gd name="connsiteX3" fmla="*/ 3969 w 764914"/>
                <a:gd name="connsiteY3" fmla="*/ 614433 h 937863"/>
                <a:gd name="connsiteX4" fmla="*/ 106363 w 764914"/>
                <a:gd name="connsiteY4" fmla="*/ 628721 h 937863"/>
                <a:gd name="connsiteX5" fmla="*/ 254000 w 764914"/>
                <a:gd name="connsiteY5" fmla="*/ 526327 h 937863"/>
                <a:gd name="connsiteX6" fmla="*/ 261144 w 764914"/>
                <a:gd name="connsiteY6" fmla="*/ 538233 h 937863"/>
                <a:gd name="connsiteX7" fmla="*/ 223044 w 764914"/>
                <a:gd name="connsiteY7" fmla="*/ 673964 h 937863"/>
                <a:gd name="connsiteX8" fmla="*/ 198834 w 764914"/>
                <a:gd name="connsiteY8" fmla="*/ 800171 h 937863"/>
                <a:gd name="connsiteX9" fmla="*/ 248147 w 764914"/>
                <a:gd name="connsiteY9" fmla="*/ 890286 h 937863"/>
                <a:gd name="connsiteX10" fmla="*/ 335682 w 764914"/>
                <a:gd name="connsiteY10" fmla="*/ 748552 h 937863"/>
                <a:gd name="connsiteX11" fmla="*/ 368300 w 764914"/>
                <a:gd name="connsiteY11" fmla="*/ 628720 h 937863"/>
                <a:gd name="connsiteX12" fmla="*/ 381480 w 764914"/>
                <a:gd name="connsiteY12" fmla="*/ 669351 h 937863"/>
                <a:gd name="connsiteX13" fmla="*/ 363291 w 764914"/>
                <a:gd name="connsiteY13" fmla="*/ 898461 h 937863"/>
                <a:gd name="connsiteX14" fmla="*/ 458664 w 764914"/>
                <a:gd name="connsiteY14" fmla="*/ 905764 h 937863"/>
                <a:gd name="connsiteX15" fmla="*/ 468092 w 764914"/>
                <a:gd name="connsiteY15" fmla="*/ 831903 h 937863"/>
                <a:gd name="connsiteX16" fmla="*/ 489875 w 764914"/>
                <a:gd name="connsiteY16" fmla="*/ 629119 h 937863"/>
                <a:gd name="connsiteX17" fmla="*/ 504032 w 764914"/>
                <a:gd name="connsiteY17" fmla="*/ 669201 h 937863"/>
                <a:gd name="connsiteX18" fmla="*/ 509470 w 764914"/>
                <a:gd name="connsiteY18" fmla="*/ 763076 h 937863"/>
                <a:gd name="connsiteX19" fmla="*/ 510457 w 764914"/>
                <a:gd name="connsiteY19" fmla="*/ 852047 h 937863"/>
                <a:gd name="connsiteX20" fmla="*/ 590480 w 764914"/>
                <a:gd name="connsiteY20" fmla="*/ 884206 h 937863"/>
                <a:gd name="connsiteX21" fmla="*/ 645501 w 764914"/>
                <a:gd name="connsiteY21" fmla="*/ 706047 h 937863"/>
                <a:gd name="connsiteX22" fmla="*/ 631107 w 764914"/>
                <a:gd name="connsiteY22" fmla="*/ 656289 h 937863"/>
                <a:gd name="connsiteX23" fmla="*/ 632619 w 764914"/>
                <a:gd name="connsiteY23" fmla="*/ 647771 h 937863"/>
                <a:gd name="connsiteX24" fmla="*/ 704873 w 764914"/>
                <a:gd name="connsiteY24" fmla="*/ 726866 h 937863"/>
                <a:gd name="connsiteX25" fmla="*/ 758825 w 764914"/>
                <a:gd name="connsiteY25" fmla="*/ 635864 h 937863"/>
                <a:gd name="connsiteX26" fmla="*/ 668338 w 764914"/>
                <a:gd name="connsiteY26" fmla="*/ 464414 h 937863"/>
                <a:gd name="connsiteX27" fmla="*/ 577964 w 764914"/>
                <a:gd name="connsiteY27" fmla="*/ 0 h 937863"/>
                <a:gd name="connsiteX0" fmla="*/ 224488 w 764914"/>
                <a:gd name="connsiteY0" fmla="*/ 79294 h 937863"/>
                <a:gd name="connsiteX1" fmla="*/ 239713 w 764914"/>
                <a:gd name="connsiteY1" fmla="*/ 381071 h 937863"/>
                <a:gd name="connsiteX2" fmla="*/ 82550 w 764914"/>
                <a:gd name="connsiteY2" fmla="*/ 476321 h 937863"/>
                <a:gd name="connsiteX3" fmla="*/ 3969 w 764914"/>
                <a:gd name="connsiteY3" fmla="*/ 614433 h 937863"/>
                <a:gd name="connsiteX4" fmla="*/ 106363 w 764914"/>
                <a:gd name="connsiteY4" fmla="*/ 628721 h 937863"/>
                <a:gd name="connsiteX5" fmla="*/ 254000 w 764914"/>
                <a:gd name="connsiteY5" fmla="*/ 526327 h 937863"/>
                <a:gd name="connsiteX6" fmla="*/ 261144 w 764914"/>
                <a:gd name="connsiteY6" fmla="*/ 538233 h 937863"/>
                <a:gd name="connsiteX7" fmla="*/ 223044 w 764914"/>
                <a:gd name="connsiteY7" fmla="*/ 673964 h 937863"/>
                <a:gd name="connsiteX8" fmla="*/ 198834 w 764914"/>
                <a:gd name="connsiteY8" fmla="*/ 800171 h 937863"/>
                <a:gd name="connsiteX9" fmla="*/ 248147 w 764914"/>
                <a:gd name="connsiteY9" fmla="*/ 890286 h 937863"/>
                <a:gd name="connsiteX10" fmla="*/ 335682 w 764914"/>
                <a:gd name="connsiteY10" fmla="*/ 748552 h 937863"/>
                <a:gd name="connsiteX11" fmla="*/ 368300 w 764914"/>
                <a:gd name="connsiteY11" fmla="*/ 628720 h 937863"/>
                <a:gd name="connsiteX12" fmla="*/ 381480 w 764914"/>
                <a:gd name="connsiteY12" fmla="*/ 669351 h 937863"/>
                <a:gd name="connsiteX13" fmla="*/ 363291 w 764914"/>
                <a:gd name="connsiteY13" fmla="*/ 898461 h 937863"/>
                <a:gd name="connsiteX14" fmla="*/ 458664 w 764914"/>
                <a:gd name="connsiteY14" fmla="*/ 905764 h 937863"/>
                <a:gd name="connsiteX15" fmla="*/ 468092 w 764914"/>
                <a:gd name="connsiteY15" fmla="*/ 831903 h 937863"/>
                <a:gd name="connsiteX16" fmla="*/ 489875 w 764914"/>
                <a:gd name="connsiteY16" fmla="*/ 629119 h 937863"/>
                <a:gd name="connsiteX17" fmla="*/ 504032 w 764914"/>
                <a:gd name="connsiteY17" fmla="*/ 669201 h 937863"/>
                <a:gd name="connsiteX18" fmla="*/ 509470 w 764914"/>
                <a:gd name="connsiteY18" fmla="*/ 763076 h 937863"/>
                <a:gd name="connsiteX19" fmla="*/ 510457 w 764914"/>
                <a:gd name="connsiteY19" fmla="*/ 852047 h 937863"/>
                <a:gd name="connsiteX20" fmla="*/ 590480 w 764914"/>
                <a:gd name="connsiteY20" fmla="*/ 884206 h 937863"/>
                <a:gd name="connsiteX21" fmla="*/ 606642 w 764914"/>
                <a:gd name="connsiteY21" fmla="*/ 777102 h 937863"/>
                <a:gd name="connsiteX22" fmla="*/ 645501 w 764914"/>
                <a:gd name="connsiteY22" fmla="*/ 706047 h 937863"/>
                <a:gd name="connsiteX23" fmla="*/ 631107 w 764914"/>
                <a:gd name="connsiteY23" fmla="*/ 656289 h 937863"/>
                <a:gd name="connsiteX24" fmla="*/ 632619 w 764914"/>
                <a:gd name="connsiteY24" fmla="*/ 647771 h 937863"/>
                <a:gd name="connsiteX25" fmla="*/ 704873 w 764914"/>
                <a:gd name="connsiteY25" fmla="*/ 726866 h 937863"/>
                <a:gd name="connsiteX26" fmla="*/ 758825 w 764914"/>
                <a:gd name="connsiteY26" fmla="*/ 635864 h 937863"/>
                <a:gd name="connsiteX27" fmla="*/ 668338 w 764914"/>
                <a:gd name="connsiteY27" fmla="*/ 464414 h 937863"/>
                <a:gd name="connsiteX28" fmla="*/ 577964 w 764914"/>
                <a:gd name="connsiteY28" fmla="*/ 0 h 937863"/>
                <a:gd name="connsiteX0" fmla="*/ 224488 w 764914"/>
                <a:gd name="connsiteY0" fmla="*/ 79294 h 937863"/>
                <a:gd name="connsiteX1" fmla="*/ 239713 w 764914"/>
                <a:gd name="connsiteY1" fmla="*/ 381071 h 937863"/>
                <a:gd name="connsiteX2" fmla="*/ 82550 w 764914"/>
                <a:gd name="connsiteY2" fmla="*/ 476321 h 937863"/>
                <a:gd name="connsiteX3" fmla="*/ 3969 w 764914"/>
                <a:gd name="connsiteY3" fmla="*/ 614433 h 937863"/>
                <a:gd name="connsiteX4" fmla="*/ 106363 w 764914"/>
                <a:gd name="connsiteY4" fmla="*/ 628721 h 937863"/>
                <a:gd name="connsiteX5" fmla="*/ 254000 w 764914"/>
                <a:gd name="connsiteY5" fmla="*/ 526327 h 937863"/>
                <a:gd name="connsiteX6" fmla="*/ 261144 w 764914"/>
                <a:gd name="connsiteY6" fmla="*/ 538233 h 937863"/>
                <a:gd name="connsiteX7" fmla="*/ 223044 w 764914"/>
                <a:gd name="connsiteY7" fmla="*/ 673964 h 937863"/>
                <a:gd name="connsiteX8" fmla="*/ 198834 w 764914"/>
                <a:gd name="connsiteY8" fmla="*/ 800171 h 937863"/>
                <a:gd name="connsiteX9" fmla="*/ 248147 w 764914"/>
                <a:gd name="connsiteY9" fmla="*/ 890286 h 937863"/>
                <a:gd name="connsiteX10" fmla="*/ 335682 w 764914"/>
                <a:gd name="connsiteY10" fmla="*/ 748552 h 937863"/>
                <a:gd name="connsiteX11" fmla="*/ 368300 w 764914"/>
                <a:gd name="connsiteY11" fmla="*/ 628720 h 937863"/>
                <a:gd name="connsiteX12" fmla="*/ 381480 w 764914"/>
                <a:gd name="connsiteY12" fmla="*/ 669351 h 937863"/>
                <a:gd name="connsiteX13" fmla="*/ 363291 w 764914"/>
                <a:gd name="connsiteY13" fmla="*/ 898461 h 937863"/>
                <a:gd name="connsiteX14" fmla="*/ 458664 w 764914"/>
                <a:gd name="connsiteY14" fmla="*/ 905764 h 937863"/>
                <a:gd name="connsiteX15" fmla="*/ 468092 w 764914"/>
                <a:gd name="connsiteY15" fmla="*/ 831903 h 937863"/>
                <a:gd name="connsiteX16" fmla="*/ 489875 w 764914"/>
                <a:gd name="connsiteY16" fmla="*/ 629119 h 937863"/>
                <a:gd name="connsiteX17" fmla="*/ 504032 w 764914"/>
                <a:gd name="connsiteY17" fmla="*/ 669201 h 937863"/>
                <a:gd name="connsiteX18" fmla="*/ 509470 w 764914"/>
                <a:gd name="connsiteY18" fmla="*/ 763076 h 937863"/>
                <a:gd name="connsiteX19" fmla="*/ 510457 w 764914"/>
                <a:gd name="connsiteY19" fmla="*/ 852047 h 937863"/>
                <a:gd name="connsiteX20" fmla="*/ 590480 w 764914"/>
                <a:gd name="connsiteY20" fmla="*/ 884206 h 937863"/>
                <a:gd name="connsiteX21" fmla="*/ 606642 w 764914"/>
                <a:gd name="connsiteY21" fmla="*/ 777102 h 937863"/>
                <a:gd name="connsiteX22" fmla="*/ 575799 w 764914"/>
                <a:gd name="connsiteY22" fmla="*/ 622041 h 937863"/>
                <a:gd name="connsiteX23" fmla="*/ 631107 w 764914"/>
                <a:gd name="connsiteY23" fmla="*/ 656289 h 937863"/>
                <a:gd name="connsiteX24" fmla="*/ 632619 w 764914"/>
                <a:gd name="connsiteY24" fmla="*/ 647771 h 937863"/>
                <a:gd name="connsiteX25" fmla="*/ 704873 w 764914"/>
                <a:gd name="connsiteY25" fmla="*/ 726866 h 937863"/>
                <a:gd name="connsiteX26" fmla="*/ 758825 w 764914"/>
                <a:gd name="connsiteY26" fmla="*/ 635864 h 937863"/>
                <a:gd name="connsiteX27" fmla="*/ 668338 w 764914"/>
                <a:gd name="connsiteY27" fmla="*/ 464414 h 937863"/>
                <a:gd name="connsiteX28" fmla="*/ 577964 w 764914"/>
                <a:gd name="connsiteY28" fmla="*/ 0 h 937863"/>
                <a:gd name="connsiteX0" fmla="*/ 224488 w 764914"/>
                <a:gd name="connsiteY0" fmla="*/ 79294 h 937863"/>
                <a:gd name="connsiteX1" fmla="*/ 239713 w 764914"/>
                <a:gd name="connsiteY1" fmla="*/ 381071 h 937863"/>
                <a:gd name="connsiteX2" fmla="*/ 82550 w 764914"/>
                <a:gd name="connsiteY2" fmla="*/ 476321 h 937863"/>
                <a:gd name="connsiteX3" fmla="*/ 3969 w 764914"/>
                <a:gd name="connsiteY3" fmla="*/ 614433 h 937863"/>
                <a:gd name="connsiteX4" fmla="*/ 106363 w 764914"/>
                <a:gd name="connsiteY4" fmla="*/ 628721 h 937863"/>
                <a:gd name="connsiteX5" fmla="*/ 254000 w 764914"/>
                <a:gd name="connsiteY5" fmla="*/ 526327 h 937863"/>
                <a:gd name="connsiteX6" fmla="*/ 261144 w 764914"/>
                <a:gd name="connsiteY6" fmla="*/ 538233 h 937863"/>
                <a:gd name="connsiteX7" fmla="*/ 223044 w 764914"/>
                <a:gd name="connsiteY7" fmla="*/ 673964 h 937863"/>
                <a:gd name="connsiteX8" fmla="*/ 198834 w 764914"/>
                <a:gd name="connsiteY8" fmla="*/ 800171 h 937863"/>
                <a:gd name="connsiteX9" fmla="*/ 248147 w 764914"/>
                <a:gd name="connsiteY9" fmla="*/ 890286 h 937863"/>
                <a:gd name="connsiteX10" fmla="*/ 335682 w 764914"/>
                <a:gd name="connsiteY10" fmla="*/ 748552 h 937863"/>
                <a:gd name="connsiteX11" fmla="*/ 368300 w 764914"/>
                <a:gd name="connsiteY11" fmla="*/ 628720 h 937863"/>
                <a:gd name="connsiteX12" fmla="*/ 381480 w 764914"/>
                <a:gd name="connsiteY12" fmla="*/ 669351 h 937863"/>
                <a:gd name="connsiteX13" fmla="*/ 363291 w 764914"/>
                <a:gd name="connsiteY13" fmla="*/ 898461 h 937863"/>
                <a:gd name="connsiteX14" fmla="*/ 458664 w 764914"/>
                <a:gd name="connsiteY14" fmla="*/ 905764 h 937863"/>
                <a:gd name="connsiteX15" fmla="*/ 468092 w 764914"/>
                <a:gd name="connsiteY15" fmla="*/ 831903 h 937863"/>
                <a:gd name="connsiteX16" fmla="*/ 489875 w 764914"/>
                <a:gd name="connsiteY16" fmla="*/ 629119 h 937863"/>
                <a:gd name="connsiteX17" fmla="*/ 504032 w 764914"/>
                <a:gd name="connsiteY17" fmla="*/ 669201 h 937863"/>
                <a:gd name="connsiteX18" fmla="*/ 509470 w 764914"/>
                <a:gd name="connsiteY18" fmla="*/ 763076 h 937863"/>
                <a:gd name="connsiteX19" fmla="*/ 510457 w 764914"/>
                <a:gd name="connsiteY19" fmla="*/ 852047 h 937863"/>
                <a:gd name="connsiteX20" fmla="*/ 590480 w 764914"/>
                <a:gd name="connsiteY20" fmla="*/ 884206 h 937863"/>
                <a:gd name="connsiteX21" fmla="*/ 606642 w 764914"/>
                <a:gd name="connsiteY21" fmla="*/ 777102 h 937863"/>
                <a:gd name="connsiteX22" fmla="*/ 575799 w 764914"/>
                <a:gd name="connsiteY22" fmla="*/ 622041 h 937863"/>
                <a:gd name="connsiteX23" fmla="*/ 631107 w 764914"/>
                <a:gd name="connsiteY23" fmla="*/ 656289 h 937863"/>
                <a:gd name="connsiteX24" fmla="*/ 704873 w 764914"/>
                <a:gd name="connsiteY24" fmla="*/ 726866 h 937863"/>
                <a:gd name="connsiteX25" fmla="*/ 758825 w 764914"/>
                <a:gd name="connsiteY25" fmla="*/ 635864 h 937863"/>
                <a:gd name="connsiteX26" fmla="*/ 668338 w 764914"/>
                <a:gd name="connsiteY26" fmla="*/ 464414 h 937863"/>
                <a:gd name="connsiteX27" fmla="*/ 577964 w 764914"/>
                <a:gd name="connsiteY27" fmla="*/ 0 h 93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4914" h="937863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0667" y="641920"/>
                    <a:pt x="368300" y="628720"/>
                  </a:cubicBezTo>
                  <a:cubicBezTo>
                    <a:pt x="375933" y="615520"/>
                    <a:pt x="382315" y="624394"/>
                    <a:pt x="381480" y="669351"/>
                  </a:cubicBezTo>
                  <a:cubicBezTo>
                    <a:pt x="380645" y="714308"/>
                    <a:pt x="350427" y="859059"/>
                    <a:pt x="363291" y="898461"/>
                  </a:cubicBezTo>
                  <a:cubicBezTo>
                    <a:pt x="376155" y="937863"/>
                    <a:pt x="441197" y="916857"/>
                    <a:pt x="458664" y="905764"/>
                  </a:cubicBezTo>
                  <a:cubicBezTo>
                    <a:pt x="476131" y="894671"/>
                    <a:pt x="462890" y="878010"/>
                    <a:pt x="468092" y="831903"/>
                  </a:cubicBezTo>
                  <a:cubicBezTo>
                    <a:pt x="473294" y="785796"/>
                    <a:pt x="483885" y="656236"/>
                    <a:pt x="489875" y="629119"/>
                  </a:cubicBezTo>
                  <a:cubicBezTo>
                    <a:pt x="495865" y="602002"/>
                    <a:pt x="500766" y="646875"/>
                    <a:pt x="504032" y="669201"/>
                  </a:cubicBezTo>
                  <a:cubicBezTo>
                    <a:pt x="507298" y="691527"/>
                    <a:pt x="508399" y="732602"/>
                    <a:pt x="509470" y="763076"/>
                  </a:cubicBezTo>
                  <a:cubicBezTo>
                    <a:pt x="510541" y="793550"/>
                    <a:pt x="496955" y="831859"/>
                    <a:pt x="510457" y="852047"/>
                  </a:cubicBezTo>
                  <a:cubicBezTo>
                    <a:pt x="523959" y="872235"/>
                    <a:pt x="574449" y="896697"/>
                    <a:pt x="590480" y="884206"/>
                  </a:cubicBezTo>
                  <a:cubicBezTo>
                    <a:pt x="606511" y="871715"/>
                    <a:pt x="609089" y="820796"/>
                    <a:pt x="606642" y="777102"/>
                  </a:cubicBezTo>
                  <a:cubicBezTo>
                    <a:pt x="604195" y="733408"/>
                    <a:pt x="571722" y="642176"/>
                    <a:pt x="575799" y="622041"/>
                  </a:cubicBezTo>
                  <a:cubicBezTo>
                    <a:pt x="579876" y="601906"/>
                    <a:pt x="609595" y="638818"/>
                    <a:pt x="631107" y="656289"/>
                  </a:cubicBezTo>
                  <a:cubicBezTo>
                    <a:pt x="652619" y="673760"/>
                    <a:pt x="683587" y="730270"/>
                    <a:pt x="704873" y="726866"/>
                  </a:cubicBezTo>
                  <a:cubicBezTo>
                    <a:pt x="726159" y="723462"/>
                    <a:pt x="764914" y="679606"/>
                    <a:pt x="758825" y="635864"/>
                  </a:cubicBezTo>
                  <a:cubicBezTo>
                    <a:pt x="752736" y="592122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4" name="Freeform 133"/>
            <p:cNvSpPr/>
            <p:nvPr/>
          </p:nvSpPr>
          <p:spPr>
            <a:xfrm rot="3223357" flipH="1">
              <a:off x="7269254" y="4485061"/>
              <a:ext cx="141123" cy="102590"/>
            </a:xfrm>
            <a:custGeom>
              <a:avLst/>
              <a:gdLst>
                <a:gd name="connsiteX0" fmla="*/ 294807 w 354768"/>
                <a:gd name="connsiteY0" fmla="*/ 0 h 269822"/>
                <a:gd name="connsiteX1" fmla="*/ 39974 w 354768"/>
                <a:gd name="connsiteY1" fmla="*/ 74950 h 269822"/>
                <a:gd name="connsiteX2" fmla="*/ 54965 w 354768"/>
                <a:gd name="connsiteY2" fmla="*/ 239842 h 269822"/>
                <a:gd name="connsiteX3" fmla="*/ 354768 w 354768"/>
                <a:gd name="connsiteY3" fmla="*/ 254832 h 26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768" h="269822">
                  <a:moveTo>
                    <a:pt x="294807" y="0"/>
                  </a:moveTo>
                  <a:cubicBezTo>
                    <a:pt x="187377" y="17488"/>
                    <a:pt x="79948" y="34976"/>
                    <a:pt x="39974" y="74950"/>
                  </a:cubicBezTo>
                  <a:cubicBezTo>
                    <a:pt x="0" y="114924"/>
                    <a:pt x="2499" y="209862"/>
                    <a:pt x="54965" y="239842"/>
                  </a:cubicBezTo>
                  <a:cubicBezTo>
                    <a:pt x="107431" y="269822"/>
                    <a:pt x="231099" y="262327"/>
                    <a:pt x="354768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8" name="Freeform 107"/>
          <p:cNvSpPr/>
          <p:nvPr/>
        </p:nvSpPr>
        <p:spPr>
          <a:xfrm>
            <a:off x="5126413" y="3161800"/>
            <a:ext cx="474459" cy="90612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9" name="Freeform 108"/>
          <p:cNvSpPr/>
          <p:nvPr/>
        </p:nvSpPr>
        <p:spPr>
          <a:xfrm flipH="1">
            <a:off x="6700730" y="3161800"/>
            <a:ext cx="465253" cy="90612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4" name="Group 83"/>
          <p:cNvGrpSpPr/>
          <p:nvPr/>
        </p:nvGrpSpPr>
        <p:grpSpPr>
          <a:xfrm>
            <a:off x="5345290" y="1845470"/>
            <a:ext cx="1508806" cy="4179394"/>
            <a:chOff x="3761114" y="1412776"/>
            <a:chExt cx="1508806" cy="4179394"/>
          </a:xfrm>
        </p:grpSpPr>
        <p:grpSp>
          <p:nvGrpSpPr>
            <p:cNvPr id="81" name="Group 80"/>
            <p:cNvGrpSpPr/>
            <p:nvPr/>
          </p:nvGrpSpPr>
          <p:grpSpPr>
            <a:xfrm>
              <a:off x="3761114" y="4703601"/>
              <a:ext cx="1499070" cy="888569"/>
              <a:chOff x="1291897" y="4869160"/>
              <a:chExt cx="1312072" cy="777727"/>
            </a:xfrm>
          </p:grpSpPr>
          <p:sp>
            <p:nvSpPr>
              <p:cNvPr id="110" name="Freeform 109"/>
              <p:cNvSpPr/>
              <p:nvPr/>
            </p:nvSpPr>
            <p:spPr>
              <a:xfrm>
                <a:off x="1291897" y="4869160"/>
                <a:ext cx="600514" cy="777727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333333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1" name="Freeform 110"/>
              <p:cNvSpPr/>
              <p:nvPr/>
            </p:nvSpPr>
            <p:spPr>
              <a:xfrm flipH="1">
                <a:off x="2036427" y="4869160"/>
                <a:ext cx="567542" cy="777727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333333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2" name="Rounded Rectangle 111"/>
            <p:cNvSpPr/>
            <p:nvPr/>
          </p:nvSpPr>
          <p:spPr>
            <a:xfrm>
              <a:off x="3871319" y="1741860"/>
              <a:ext cx="1398601" cy="3290825"/>
            </a:xfrm>
            <a:prstGeom prst="roundRect">
              <a:avLst>
                <a:gd name="adj" fmla="val 50000"/>
              </a:avLst>
            </a:pr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3" name="Chord 7"/>
            <p:cNvSpPr/>
            <p:nvPr/>
          </p:nvSpPr>
          <p:spPr>
            <a:xfrm>
              <a:off x="4364943" y="2317545"/>
              <a:ext cx="407924" cy="329290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99C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7" name="Group 22"/>
            <p:cNvGrpSpPr/>
            <p:nvPr/>
          </p:nvGrpSpPr>
          <p:grpSpPr>
            <a:xfrm>
              <a:off x="3871319" y="3305000"/>
              <a:ext cx="1398601" cy="1727683"/>
              <a:chOff x="1619672" y="2636912"/>
              <a:chExt cx="1224136" cy="1512168"/>
            </a:xfrm>
          </p:grpSpPr>
          <p:sp>
            <p:nvSpPr>
              <p:cNvPr id="121" name="Flowchart: Delay 120"/>
              <p:cNvSpPr/>
              <p:nvPr/>
            </p:nvSpPr>
            <p:spPr>
              <a:xfrm rot="5400000">
                <a:off x="1475656" y="2780928"/>
                <a:ext cx="1512168" cy="1224136"/>
              </a:xfrm>
              <a:prstGeom prst="flowChartDelay">
                <a:avLst/>
              </a:prstGeom>
              <a:solidFill>
                <a:srgbClr val="333333"/>
              </a:solidFill>
              <a:ln w="381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1619672" y="2636912"/>
                <a:ext cx="1224136" cy="216024"/>
              </a:xfrm>
              <a:prstGeom prst="rect">
                <a:avLst/>
              </a:prstGeom>
              <a:solidFill>
                <a:srgbClr val="1C1C1C"/>
              </a:solidFill>
              <a:ln w="381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3" name="Rectangle 122"/>
              <p:cNvSpPr/>
              <p:nvPr/>
            </p:nvSpPr>
            <p:spPr>
              <a:xfrm>
                <a:off x="2051720" y="2636912"/>
                <a:ext cx="360040" cy="216024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18" name="Group 36"/>
            <p:cNvGrpSpPr/>
            <p:nvPr/>
          </p:nvGrpSpPr>
          <p:grpSpPr>
            <a:xfrm>
              <a:off x="4035862" y="1412776"/>
              <a:ext cx="1069517" cy="822706"/>
              <a:chOff x="1763689" y="980728"/>
              <a:chExt cx="936103" cy="720080"/>
            </a:xfrm>
          </p:grpSpPr>
          <p:sp>
            <p:nvSpPr>
              <p:cNvPr id="119" name="Freeform 118"/>
              <p:cNvSpPr/>
              <p:nvPr/>
            </p:nvSpPr>
            <p:spPr>
              <a:xfrm>
                <a:off x="1763689" y="1272533"/>
                <a:ext cx="936103" cy="86268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  <a:gd name="connsiteX0" fmla="*/ 0 w 1296144"/>
                  <a:gd name="connsiteY0" fmla="*/ 0 h 216987"/>
                  <a:gd name="connsiteX1" fmla="*/ 288032 w 1296144"/>
                  <a:gd name="connsiteY1" fmla="*/ 195885 h 216987"/>
                  <a:gd name="connsiteX2" fmla="*/ 928468 w 1296144"/>
                  <a:gd name="connsiteY2" fmla="*/ 126609 h 216987"/>
                  <a:gd name="connsiteX3" fmla="*/ 1296144 w 1296144"/>
                  <a:gd name="connsiteY3" fmla="*/ 0 h 216987"/>
                  <a:gd name="connsiteX0" fmla="*/ 0 w 1296144"/>
                  <a:gd name="connsiteY0" fmla="*/ 0 h 218451"/>
                  <a:gd name="connsiteX1" fmla="*/ 288032 w 1296144"/>
                  <a:gd name="connsiteY1" fmla="*/ 195885 h 218451"/>
                  <a:gd name="connsiteX2" fmla="*/ 1021399 w 1296144"/>
                  <a:gd name="connsiteY2" fmla="*/ 135395 h 218451"/>
                  <a:gd name="connsiteX3" fmla="*/ 1296144 w 1296144"/>
                  <a:gd name="connsiteY3" fmla="*/ 0 h 218451"/>
                  <a:gd name="connsiteX0" fmla="*/ 0 w 1296144"/>
                  <a:gd name="connsiteY0" fmla="*/ 0 h 157961"/>
                  <a:gd name="connsiteX1" fmla="*/ 288032 w 1296144"/>
                  <a:gd name="connsiteY1" fmla="*/ 135394 h 157961"/>
                  <a:gd name="connsiteX2" fmla="*/ 1021399 w 1296144"/>
                  <a:gd name="connsiteY2" fmla="*/ 135395 h 157961"/>
                  <a:gd name="connsiteX3" fmla="*/ 1296144 w 1296144"/>
                  <a:gd name="connsiteY3" fmla="*/ 0 h 157961"/>
                  <a:gd name="connsiteX0" fmla="*/ 0 w 1283124"/>
                  <a:gd name="connsiteY0" fmla="*/ 74905 h 157961"/>
                  <a:gd name="connsiteX1" fmla="*/ 275012 w 1283124"/>
                  <a:gd name="connsiteY1" fmla="*/ 135394 h 157961"/>
                  <a:gd name="connsiteX2" fmla="*/ 1008379 w 1283124"/>
                  <a:gd name="connsiteY2" fmla="*/ 135395 h 157961"/>
                  <a:gd name="connsiteX3" fmla="*/ 1283124 w 1283124"/>
                  <a:gd name="connsiteY3" fmla="*/ 0 h 157961"/>
                  <a:gd name="connsiteX0" fmla="*/ 0 w 1375061"/>
                  <a:gd name="connsiteY0" fmla="*/ 0 h 70572"/>
                  <a:gd name="connsiteX1" fmla="*/ 275012 w 1375061"/>
                  <a:gd name="connsiteY1" fmla="*/ 60489 h 70572"/>
                  <a:gd name="connsiteX2" fmla="*/ 1008379 w 1375061"/>
                  <a:gd name="connsiteY2" fmla="*/ 60490 h 70572"/>
                  <a:gd name="connsiteX3" fmla="*/ 1375061 w 1375061"/>
                  <a:gd name="connsiteY3" fmla="*/ 0 h 70572"/>
                  <a:gd name="connsiteX0" fmla="*/ 0 w 1283390"/>
                  <a:gd name="connsiteY0" fmla="*/ 0 h 70571"/>
                  <a:gd name="connsiteX1" fmla="*/ 275012 w 1283390"/>
                  <a:gd name="connsiteY1" fmla="*/ 60489 h 70571"/>
                  <a:gd name="connsiteX2" fmla="*/ 1008379 w 1283390"/>
                  <a:gd name="connsiteY2" fmla="*/ 60490 h 70571"/>
                  <a:gd name="connsiteX3" fmla="*/ 1283390 w 1283390"/>
                  <a:gd name="connsiteY3" fmla="*/ 0 h 70571"/>
                  <a:gd name="connsiteX0" fmla="*/ 0 w 1283390"/>
                  <a:gd name="connsiteY0" fmla="*/ 0 h 70573"/>
                  <a:gd name="connsiteX1" fmla="*/ 275011 w 1283390"/>
                  <a:gd name="connsiteY1" fmla="*/ 60491 h 70573"/>
                  <a:gd name="connsiteX2" fmla="*/ 1008379 w 1283390"/>
                  <a:gd name="connsiteY2" fmla="*/ 60490 h 70573"/>
                  <a:gd name="connsiteX3" fmla="*/ 1283390 w 1283390"/>
                  <a:gd name="connsiteY3" fmla="*/ 0 h 70573"/>
                  <a:gd name="connsiteX0" fmla="*/ 0 w 1283390"/>
                  <a:gd name="connsiteY0" fmla="*/ 0 h 70573"/>
                  <a:gd name="connsiteX1" fmla="*/ 275011 w 1283390"/>
                  <a:gd name="connsiteY1" fmla="*/ 60491 h 70573"/>
                  <a:gd name="connsiteX2" fmla="*/ 1008378 w 1283390"/>
                  <a:gd name="connsiteY2" fmla="*/ 60491 h 70573"/>
                  <a:gd name="connsiteX3" fmla="*/ 1283390 w 1283390"/>
                  <a:gd name="connsiteY3" fmla="*/ 0 h 70573"/>
                  <a:gd name="connsiteX0" fmla="*/ 0 w 1283390"/>
                  <a:gd name="connsiteY0" fmla="*/ 0 h 72469"/>
                  <a:gd name="connsiteX1" fmla="*/ 275011 w 1283390"/>
                  <a:gd name="connsiteY1" fmla="*/ 60491 h 72469"/>
                  <a:gd name="connsiteX2" fmla="*/ 1008378 w 1283390"/>
                  <a:gd name="connsiteY2" fmla="*/ 60491 h 72469"/>
                  <a:gd name="connsiteX3" fmla="*/ 1283390 w 1283390"/>
                  <a:gd name="connsiteY3" fmla="*/ 0 h 7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3390" h="72469">
                    <a:moveTo>
                      <a:pt x="0" y="0"/>
                    </a:moveTo>
                    <a:cubicBezTo>
                      <a:pt x="91440" y="45719"/>
                      <a:pt x="106948" y="50409"/>
                      <a:pt x="275011" y="60491"/>
                    </a:cubicBezTo>
                    <a:cubicBezTo>
                      <a:pt x="443074" y="70573"/>
                      <a:pt x="854020" y="72469"/>
                      <a:pt x="1008378" y="60491"/>
                    </a:cubicBezTo>
                    <a:cubicBezTo>
                      <a:pt x="1176441" y="50409"/>
                      <a:pt x="1215396" y="36341"/>
                      <a:pt x="1283390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20" name="Chord 119"/>
              <p:cNvSpPr/>
              <p:nvPr/>
            </p:nvSpPr>
            <p:spPr>
              <a:xfrm>
                <a:off x="1907704" y="980728"/>
                <a:ext cx="648072" cy="720080"/>
              </a:xfrm>
              <a:prstGeom prst="chord">
                <a:avLst>
                  <a:gd name="adj1" fmla="val 10662051"/>
                  <a:gd name="adj2" fmla="val 144016"/>
                </a:avLst>
              </a:prstGeom>
              <a:solidFill>
                <a:srgbClr val="3333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14" name="Group 21"/>
          <p:cNvGrpSpPr/>
          <p:nvPr/>
        </p:nvGrpSpPr>
        <p:grpSpPr>
          <a:xfrm>
            <a:off x="5910379" y="2494929"/>
            <a:ext cx="476428" cy="182096"/>
            <a:chOff x="3275856" y="2564904"/>
            <a:chExt cx="360040" cy="216161"/>
          </a:xfrm>
        </p:grpSpPr>
        <p:sp>
          <p:nvSpPr>
            <p:cNvPr id="124" name="Oval 123"/>
            <p:cNvSpPr/>
            <p:nvPr/>
          </p:nvSpPr>
          <p:spPr>
            <a:xfrm>
              <a:off x="3275856" y="2564904"/>
              <a:ext cx="51006" cy="21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5" name="Oval 124"/>
            <p:cNvSpPr/>
            <p:nvPr/>
          </p:nvSpPr>
          <p:spPr>
            <a:xfrm>
              <a:off x="3584890" y="2564904"/>
              <a:ext cx="51006" cy="21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15" name="Arc 114"/>
          <p:cNvSpPr/>
          <p:nvPr/>
        </p:nvSpPr>
        <p:spPr>
          <a:xfrm>
            <a:off x="5884261" y="3326341"/>
            <a:ext cx="563620" cy="616522"/>
          </a:xfrm>
          <a:prstGeom prst="arc">
            <a:avLst>
              <a:gd name="adj1" fmla="val 13195873"/>
              <a:gd name="adj2" fmla="val 1939032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5" name="Group 84"/>
          <p:cNvGrpSpPr/>
          <p:nvPr/>
        </p:nvGrpSpPr>
        <p:grpSpPr>
          <a:xfrm>
            <a:off x="5436096" y="1772816"/>
            <a:ext cx="1728194" cy="3801582"/>
            <a:chOff x="4860032" y="971203"/>
            <a:chExt cx="1444657" cy="3177877"/>
          </a:xfrm>
        </p:grpSpPr>
        <p:sp>
          <p:nvSpPr>
            <p:cNvPr id="86" name="Rounded Rectangle 85"/>
            <p:cNvSpPr/>
            <p:nvPr/>
          </p:nvSpPr>
          <p:spPr>
            <a:xfrm>
              <a:off x="4860032" y="1268760"/>
              <a:ext cx="1224136" cy="2880320"/>
            </a:xfrm>
            <a:prstGeom prst="roundRect">
              <a:avLst>
                <a:gd name="adj" fmla="val 50000"/>
              </a:avLst>
            </a:pr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7" name="Group 24"/>
            <p:cNvGrpSpPr/>
            <p:nvPr/>
          </p:nvGrpSpPr>
          <p:grpSpPr>
            <a:xfrm>
              <a:off x="4860032" y="2636911"/>
              <a:ext cx="1224136" cy="1512168"/>
              <a:chOff x="1619672" y="2636912"/>
              <a:chExt cx="1224136" cy="1512168"/>
            </a:xfrm>
          </p:grpSpPr>
          <p:sp>
            <p:nvSpPr>
              <p:cNvPr id="95" name="Flowchart: Delay 94"/>
              <p:cNvSpPr/>
              <p:nvPr/>
            </p:nvSpPr>
            <p:spPr>
              <a:xfrm rot="5400000">
                <a:off x="1475656" y="2780928"/>
                <a:ext cx="1512168" cy="1224136"/>
              </a:xfrm>
              <a:prstGeom prst="flowChartDelay">
                <a:avLst/>
              </a:prstGeom>
              <a:solidFill>
                <a:srgbClr val="333333"/>
              </a:solidFill>
              <a:ln w="381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6" name="Rectangle 95"/>
              <p:cNvSpPr/>
              <p:nvPr/>
            </p:nvSpPr>
            <p:spPr>
              <a:xfrm>
                <a:off x="1619672" y="2636912"/>
                <a:ext cx="1224136" cy="216024"/>
              </a:xfrm>
              <a:prstGeom prst="rect">
                <a:avLst/>
              </a:prstGeom>
              <a:solidFill>
                <a:srgbClr val="1C1C1C"/>
              </a:solidFill>
              <a:ln w="381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2627784" y="2636913"/>
                <a:ext cx="216024" cy="216024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8" name="Chord 7"/>
            <p:cNvSpPr/>
            <p:nvPr/>
          </p:nvSpPr>
          <p:spPr>
            <a:xfrm>
              <a:off x="5868144" y="1844824"/>
              <a:ext cx="357039" cy="28821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99C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9" name="Oval 88"/>
            <p:cNvSpPr/>
            <p:nvPr/>
          </p:nvSpPr>
          <p:spPr>
            <a:xfrm>
              <a:off x="5834236" y="1621362"/>
              <a:ext cx="59075" cy="1593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0" name="Arc 89"/>
            <p:cNvSpPr/>
            <p:nvPr/>
          </p:nvSpPr>
          <p:spPr>
            <a:xfrm>
              <a:off x="5811376" y="2349062"/>
              <a:ext cx="493313" cy="539616"/>
            </a:xfrm>
            <a:prstGeom prst="arc">
              <a:avLst>
                <a:gd name="adj1" fmla="val 13195873"/>
                <a:gd name="adj2" fmla="val 16526033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1" name="Group 37"/>
            <p:cNvGrpSpPr/>
            <p:nvPr/>
          </p:nvGrpSpPr>
          <p:grpSpPr>
            <a:xfrm>
              <a:off x="5009381" y="971203"/>
              <a:ext cx="936103" cy="720080"/>
              <a:chOff x="1763689" y="980728"/>
              <a:chExt cx="936103" cy="720080"/>
            </a:xfrm>
          </p:grpSpPr>
          <p:sp>
            <p:nvSpPr>
              <p:cNvPr id="93" name="Freeform 92"/>
              <p:cNvSpPr/>
              <p:nvPr/>
            </p:nvSpPr>
            <p:spPr>
              <a:xfrm>
                <a:off x="1763689" y="1272533"/>
                <a:ext cx="936103" cy="86268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  <a:gd name="connsiteX0" fmla="*/ 0 w 1296144"/>
                  <a:gd name="connsiteY0" fmla="*/ 0 h 216987"/>
                  <a:gd name="connsiteX1" fmla="*/ 288032 w 1296144"/>
                  <a:gd name="connsiteY1" fmla="*/ 195885 h 216987"/>
                  <a:gd name="connsiteX2" fmla="*/ 928468 w 1296144"/>
                  <a:gd name="connsiteY2" fmla="*/ 126609 h 216987"/>
                  <a:gd name="connsiteX3" fmla="*/ 1296144 w 1296144"/>
                  <a:gd name="connsiteY3" fmla="*/ 0 h 216987"/>
                  <a:gd name="connsiteX0" fmla="*/ 0 w 1296144"/>
                  <a:gd name="connsiteY0" fmla="*/ 0 h 218451"/>
                  <a:gd name="connsiteX1" fmla="*/ 288032 w 1296144"/>
                  <a:gd name="connsiteY1" fmla="*/ 195885 h 218451"/>
                  <a:gd name="connsiteX2" fmla="*/ 1021399 w 1296144"/>
                  <a:gd name="connsiteY2" fmla="*/ 135395 h 218451"/>
                  <a:gd name="connsiteX3" fmla="*/ 1296144 w 1296144"/>
                  <a:gd name="connsiteY3" fmla="*/ 0 h 218451"/>
                  <a:gd name="connsiteX0" fmla="*/ 0 w 1296144"/>
                  <a:gd name="connsiteY0" fmla="*/ 0 h 157961"/>
                  <a:gd name="connsiteX1" fmla="*/ 288032 w 1296144"/>
                  <a:gd name="connsiteY1" fmla="*/ 135394 h 157961"/>
                  <a:gd name="connsiteX2" fmla="*/ 1021399 w 1296144"/>
                  <a:gd name="connsiteY2" fmla="*/ 135395 h 157961"/>
                  <a:gd name="connsiteX3" fmla="*/ 1296144 w 1296144"/>
                  <a:gd name="connsiteY3" fmla="*/ 0 h 157961"/>
                  <a:gd name="connsiteX0" fmla="*/ 0 w 1283124"/>
                  <a:gd name="connsiteY0" fmla="*/ 74905 h 157961"/>
                  <a:gd name="connsiteX1" fmla="*/ 275012 w 1283124"/>
                  <a:gd name="connsiteY1" fmla="*/ 135394 h 157961"/>
                  <a:gd name="connsiteX2" fmla="*/ 1008379 w 1283124"/>
                  <a:gd name="connsiteY2" fmla="*/ 135395 h 157961"/>
                  <a:gd name="connsiteX3" fmla="*/ 1283124 w 1283124"/>
                  <a:gd name="connsiteY3" fmla="*/ 0 h 157961"/>
                  <a:gd name="connsiteX0" fmla="*/ 0 w 1375061"/>
                  <a:gd name="connsiteY0" fmla="*/ 0 h 70572"/>
                  <a:gd name="connsiteX1" fmla="*/ 275012 w 1375061"/>
                  <a:gd name="connsiteY1" fmla="*/ 60489 h 70572"/>
                  <a:gd name="connsiteX2" fmla="*/ 1008379 w 1375061"/>
                  <a:gd name="connsiteY2" fmla="*/ 60490 h 70572"/>
                  <a:gd name="connsiteX3" fmla="*/ 1375061 w 1375061"/>
                  <a:gd name="connsiteY3" fmla="*/ 0 h 70572"/>
                  <a:gd name="connsiteX0" fmla="*/ 0 w 1283390"/>
                  <a:gd name="connsiteY0" fmla="*/ 0 h 70571"/>
                  <a:gd name="connsiteX1" fmla="*/ 275012 w 1283390"/>
                  <a:gd name="connsiteY1" fmla="*/ 60489 h 70571"/>
                  <a:gd name="connsiteX2" fmla="*/ 1008379 w 1283390"/>
                  <a:gd name="connsiteY2" fmla="*/ 60490 h 70571"/>
                  <a:gd name="connsiteX3" fmla="*/ 1283390 w 1283390"/>
                  <a:gd name="connsiteY3" fmla="*/ 0 h 70571"/>
                  <a:gd name="connsiteX0" fmla="*/ 0 w 1283390"/>
                  <a:gd name="connsiteY0" fmla="*/ 0 h 70573"/>
                  <a:gd name="connsiteX1" fmla="*/ 275011 w 1283390"/>
                  <a:gd name="connsiteY1" fmla="*/ 60491 h 70573"/>
                  <a:gd name="connsiteX2" fmla="*/ 1008379 w 1283390"/>
                  <a:gd name="connsiteY2" fmla="*/ 60490 h 70573"/>
                  <a:gd name="connsiteX3" fmla="*/ 1283390 w 1283390"/>
                  <a:gd name="connsiteY3" fmla="*/ 0 h 70573"/>
                  <a:gd name="connsiteX0" fmla="*/ 0 w 1283390"/>
                  <a:gd name="connsiteY0" fmla="*/ 0 h 70573"/>
                  <a:gd name="connsiteX1" fmla="*/ 275011 w 1283390"/>
                  <a:gd name="connsiteY1" fmla="*/ 60491 h 70573"/>
                  <a:gd name="connsiteX2" fmla="*/ 1008378 w 1283390"/>
                  <a:gd name="connsiteY2" fmla="*/ 60491 h 70573"/>
                  <a:gd name="connsiteX3" fmla="*/ 1283390 w 1283390"/>
                  <a:gd name="connsiteY3" fmla="*/ 0 h 70573"/>
                  <a:gd name="connsiteX0" fmla="*/ 0 w 1283390"/>
                  <a:gd name="connsiteY0" fmla="*/ 0 h 72469"/>
                  <a:gd name="connsiteX1" fmla="*/ 275011 w 1283390"/>
                  <a:gd name="connsiteY1" fmla="*/ 60491 h 72469"/>
                  <a:gd name="connsiteX2" fmla="*/ 1008378 w 1283390"/>
                  <a:gd name="connsiteY2" fmla="*/ 60491 h 72469"/>
                  <a:gd name="connsiteX3" fmla="*/ 1283390 w 1283390"/>
                  <a:gd name="connsiteY3" fmla="*/ 0 h 7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3390" h="72469">
                    <a:moveTo>
                      <a:pt x="0" y="0"/>
                    </a:moveTo>
                    <a:cubicBezTo>
                      <a:pt x="91440" y="45719"/>
                      <a:pt x="106948" y="50409"/>
                      <a:pt x="275011" y="60491"/>
                    </a:cubicBezTo>
                    <a:cubicBezTo>
                      <a:pt x="443074" y="70573"/>
                      <a:pt x="854020" y="72469"/>
                      <a:pt x="1008378" y="60491"/>
                    </a:cubicBezTo>
                    <a:cubicBezTo>
                      <a:pt x="1176441" y="50409"/>
                      <a:pt x="1215396" y="36341"/>
                      <a:pt x="1283390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94" name="Chord 93"/>
              <p:cNvSpPr/>
              <p:nvPr/>
            </p:nvSpPr>
            <p:spPr>
              <a:xfrm>
                <a:off x="1907704" y="980728"/>
                <a:ext cx="648072" cy="720080"/>
              </a:xfrm>
              <a:prstGeom prst="chord">
                <a:avLst>
                  <a:gd name="adj1" fmla="val 10662051"/>
                  <a:gd name="adj2" fmla="val 144016"/>
                </a:avLst>
              </a:prstGeom>
              <a:solidFill>
                <a:srgbClr val="3333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92" name="Freeform 91"/>
            <p:cNvSpPr/>
            <p:nvPr/>
          </p:nvSpPr>
          <p:spPr>
            <a:xfrm rot="10628057" flipV="1">
              <a:off x="5098459" y="2219072"/>
              <a:ext cx="591199" cy="91103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0" name="Arc 99"/>
          <p:cNvSpPr/>
          <p:nvPr/>
        </p:nvSpPr>
        <p:spPr>
          <a:xfrm flipV="1">
            <a:off x="5874366" y="2832708"/>
            <a:ext cx="563620" cy="616522"/>
          </a:xfrm>
          <a:prstGeom prst="arc">
            <a:avLst>
              <a:gd name="adj1" fmla="val 13195873"/>
              <a:gd name="adj2" fmla="val 1939032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1" name="Oval 100"/>
          <p:cNvSpPr/>
          <p:nvPr/>
        </p:nvSpPr>
        <p:spPr>
          <a:xfrm>
            <a:off x="6048164" y="3285630"/>
            <a:ext cx="216024" cy="21602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29" name="Group 128"/>
          <p:cNvGrpSpPr/>
          <p:nvPr/>
        </p:nvGrpSpPr>
        <p:grpSpPr>
          <a:xfrm>
            <a:off x="5867489" y="2565550"/>
            <a:ext cx="577373" cy="40731"/>
            <a:chOff x="7049752" y="2318768"/>
            <a:chExt cx="577373" cy="40731"/>
          </a:xfrm>
        </p:grpSpPr>
        <p:cxnSp>
          <p:nvCxnSpPr>
            <p:cNvPr id="127" name="Straight Connector 126"/>
            <p:cNvCxnSpPr/>
            <p:nvPr/>
          </p:nvCxnSpPr>
          <p:spPr>
            <a:xfrm flipV="1">
              <a:off x="7049752" y="2318768"/>
              <a:ext cx="187507" cy="4073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/>
            <p:cNvCxnSpPr/>
            <p:nvPr/>
          </p:nvCxnSpPr>
          <p:spPr>
            <a:xfrm>
              <a:off x="7439618" y="2318768"/>
              <a:ext cx="187507" cy="4073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0" name="Freeform 129"/>
          <p:cNvSpPr/>
          <p:nvPr/>
        </p:nvSpPr>
        <p:spPr>
          <a:xfrm rot="4676301">
            <a:off x="5947130" y="3141486"/>
            <a:ext cx="675457" cy="100244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CCFF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1" name="Freeform 130"/>
          <p:cNvSpPr/>
          <p:nvPr/>
        </p:nvSpPr>
        <p:spPr>
          <a:xfrm rot="6414258" flipV="1">
            <a:off x="5694523" y="3167649"/>
            <a:ext cx="675457" cy="104087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CCFF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xit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" presetClass="exit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ntr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" presetClass="exit" presetSubtype="0" fill="hold" grpId="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xit" presetSubtype="0" fill="hold" grpId="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" presetClass="exit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" presetClass="entr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 animBg="1"/>
      <p:bldP spid="98" grpId="1" animBg="1"/>
      <p:bldP spid="98" grpId="2" animBg="1"/>
      <p:bldP spid="98" grpId="3" animBg="1"/>
      <p:bldP spid="99" grpId="0" animBg="1"/>
      <p:bldP spid="99" grpId="1" animBg="1"/>
      <p:bldP spid="99" grpId="2" animBg="1"/>
      <p:bldP spid="99" grpId="3" animBg="1"/>
      <p:bldP spid="107" grpId="0" animBg="1"/>
      <p:bldP spid="107" grpId="1" animBg="1"/>
      <p:bldP spid="107" grpId="2" animBg="1"/>
      <p:bldP spid="107" grpId="3" animBg="1"/>
      <p:bldP spid="107" grpId="4" animBg="1"/>
      <p:bldP spid="107" grpId="5" animBg="1"/>
      <p:bldP spid="116" grpId="0" animBg="1"/>
      <p:bldP spid="116" grpId="1" animBg="1"/>
      <p:bldP spid="116" grpId="2" animBg="1"/>
      <p:bldP spid="116" grpId="3" animBg="1"/>
      <p:bldP spid="116" grpId="4" animBg="1"/>
      <p:bldP spid="116" grpId="5" animBg="1"/>
      <p:bldP spid="108" grpId="0" animBg="1"/>
      <p:bldP spid="108" grpId="1" animBg="1"/>
      <p:bldP spid="108" grpId="2" animBg="1"/>
      <p:bldP spid="108" grpId="3" animBg="1"/>
      <p:bldP spid="108" grpId="4" animBg="1"/>
      <p:bldP spid="109" grpId="0" animBg="1"/>
      <p:bldP spid="109" grpId="1" animBg="1"/>
      <p:bldP spid="109" grpId="2" animBg="1"/>
      <p:bldP spid="109" grpId="3" animBg="1"/>
      <p:bldP spid="109" grpId="4" animBg="1"/>
      <p:bldP spid="115" grpId="0" animBg="1"/>
      <p:bldP spid="115" grpId="1" animBg="1"/>
      <p:bldP spid="100" grpId="0" animBg="1"/>
      <p:bldP spid="101" grpId="0" animBg="1"/>
      <p:bldP spid="101" grpId="1" animBg="1"/>
      <p:bldP spid="130" grpId="0" animBg="1"/>
      <p:bldP spid="130" grpId="1" animBg="1"/>
      <p:bldP spid="131" grpId="0" animBg="1"/>
      <p:bldP spid="131" grpId="1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" name="Group 79"/>
          <p:cNvGrpSpPr/>
          <p:nvPr/>
        </p:nvGrpSpPr>
        <p:grpSpPr>
          <a:xfrm>
            <a:off x="-1080628" y="-1755576"/>
            <a:ext cx="11413270" cy="6624738"/>
            <a:chOff x="-1080628" y="-1395538"/>
            <a:chExt cx="11413270" cy="6624738"/>
          </a:xfrm>
        </p:grpSpPr>
        <p:cxnSp>
          <p:nvCxnSpPr>
            <p:cNvPr id="81" name="Straight Connector 6"/>
            <p:cNvCxnSpPr/>
            <p:nvPr/>
          </p:nvCxnSpPr>
          <p:spPr>
            <a:xfrm>
              <a:off x="-1080628" y="5229200"/>
              <a:ext cx="1101722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2" name="Group 76"/>
            <p:cNvGrpSpPr/>
            <p:nvPr/>
          </p:nvGrpSpPr>
          <p:grpSpPr>
            <a:xfrm>
              <a:off x="323528" y="-1395538"/>
              <a:ext cx="10009114" cy="5760642"/>
              <a:chOff x="323528" y="-1395538"/>
              <a:chExt cx="10009114" cy="5760642"/>
            </a:xfrm>
          </p:grpSpPr>
          <p:sp>
            <p:nvSpPr>
              <p:cNvPr id="83" name="Rectangle 82"/>
              <p:cNvSpPr/>
              <p:nvPr/>
            </p:nvSpPr>
            <p:spPr>
              <a:xfrm rot="16200000">
                <a:off x="3262488" y="1642168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4" name="Rectangle 83"/>
              <p:cNvSpPr/>
              <p:nvPr/>
            </p:nvSpPr>
            <p:spPr>
              <a:xfrm rot="16200000">
                <a:off x="1232548" y="1655883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5" name="Rectangle 84"/>
              <p:cNvSpPr/>
              <p:nvPr/>
            </p:nvSpPr>
            <p:spPr>
              <a:xfrm rot="16200000">
                <a:off x="2915816" y="-3411762"/>
                <a:ext cx="5400601" cy="9433050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6" name="Rectangle 85"/>
              <p:cNvSpPr/>
              <p:nvPr/>
            </p:nvSpPr>
            <p:spPr>
              <a:xfrm>
                <a:off x="323528" y="4077072"/>
                <a:ext cx="9577064" cy="288032"/>
              </a:xfrm>
              <a:prstGeom prst="rect">
                <a:avLst/>
              </a:prstGeom>
              <a:solidFill>
                <a:srgbClr val="CC66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7" name="Rectangle 86"/>
              <p:cNvSpPr/>
              <p:nvPr/>
            </p:nvSpPr>
            <p:spPr>
              <a:xfrm rot="16200000">
                <a:off x="7826422" y="1642171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8" name="Rectangle 87"/>
              <p:cNvSpPr/>
              <p:nvPr/>
            </p:nvSpPr>
            <p:spPr>
              <a:xfrm rot="16200000">
                <a:off x="5796482" y="1655886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9" name="Rectangle 88"/>
              <p:cNvSpPr/>
              <p:nvPr/>
            </p:nvSpPr>
            <p:spPr>
              <a:xfrm rot="16200000">
                <a:off x="3262488" y="-1022126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0" name="Rectangle 89"/>
              <p:cNvSpPr/>
              <p:nvPr/>
            </p:nvSpPr>
            <p:spPr>
              <a:xfrm rot="16200000">
                <a:off x="1232548" y="-1008411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1" name="Rectangle 90"/>
              <p:cNvSpPr/>
              <p:nvPr/>
            </p:nvSpPr>
            <p:spPr>
              <a:xfrm rot="16200000">
                <a:off x="7826422" y="-1022123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2" name="Rectangle 91"/>
              <p:cNvSpPr/>
              <p:nvPr/>
            </p:nvSpPr>
            <p:spPr>
              <a:xfrm rot="16200000">
                <a:off x="5796482" y="-1008408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64" name="Freeform 63"/>
          <p:cNvSpPr/>
          <p:nvPr/>
        </p:nvSpPr>
        <p:spPr>
          <a:xfrm rot="18419692" flipH="1" flipV="1">
            <a:off x="1663992" y="2801129"/>
            <a:ext cx="742109" cy="102197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Freeform 38"/>
          <p:cNvSpPr/>
          <p:nvPr/>
        </p:nvSpPr>
        <p:spPr>
          <a:xfrm rot="2508607" flipV="1">
            <a:off x="3926454" y="2837487"/>
            <a:ext cx="777996" cy="102197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Freeform 39"/>
          <p:cNvSpPr/>
          <p:nvPr/>
        </p:nvSpPr>
        <p:spPr>
          <a:xfrm rot="16200000" flipH="1" flipV="1">
            <a:off x="1491253" y="3648463"/>
            <a:ext cx="742109" cy="102197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Freeform 40"/>
          <p:cNvSpPr/>
          <p:nvPr/>
        </p:nvSpPr>
        <p:spPr>
          <a:xfrm>
            <a:off x="1908200" y="3713339"/>
            <a:ext cx="436798" cy="97357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Freeform 41"/>
          <p:cNvSpPr/>
          <p:nvPr/>
        </p:nvSpPr>
        <p:spPr>
          <a:xfrm flipH="1">
            <a:off x="4073190" y="3713339"/>
            <a:ext cx="405658" cy="985117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4" name="Group 93"/>
          <p:cNvGrpSpPr/>
          <p:nvPr/>
        </p:nvGrpSpPr>
        <p:grpSpPr>
          <a:xfrm>
            <a:off x="2539980" y="5045523"/>
            <a:ext cx="1260168" cy="687087"/>
            <a:chOff x="1747239" y="4398097"/>
            <a:chExt cx="1260168" cy="687087"/>
          </a:xfrm>
        </p:grpSpPr>
        <p:sp>
          <p:nvSpPr>
            <p:cNvPr id="62" name="Freeform 61"/>
            <p:cNvSpPr/>
            <p:nvPr/>
          </p:nvSpPr>
          <p:spPr>
            <a:xfrm flipH="1">
              <a:off x="2467335" y="4398097"/>
              <a:ext cx="540072" cy="68708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3" name="Freeform 62"/>
            <p:cNvSpPr/>
            <p:nvPr/>
          </p:nvSpPr>
          <p:spPr>
            <a:xfrm>
              <a:off x="1747239" y="4398097"/>
              <a:ext cx="540072" cy="68708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5" name="Group 56"/>
          <p:cNvGrpSpPr/>
          <p:nvPr/>
        </p:nvGrpSpPr>
        <p:grpSpPr>
          <a:xfrm>
            <a:off x="2155862" y="3148517"/>
            <a:ext cx="2061344" cy="2004982"/>
            <a:chOff x="755576" y="2492896"/>
            <a:chExt cx="2061344" cy="2004982"/>
          </a:xfrm>
        </p:grpSpPr>
        <p:sp>
          <p:nvSpPr>
            <p:cNvPr id="55" name="Oval 68"/>
            <p:cNvSpPr/>
            <p:nvPr/>
          </p:nvSpPr>
          <p:spPr>
            <a:xfrm>
              <a:off x="755576" y="2492896"/>
              <a:ext cx="2061341" cy="2004982"/>
            </a:xfrm>
            <a:prstGeom prst="ellipse">
              <a:avLst/>
            </a:pr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" name="Freeform 55"/>
            <p:cNvSpPr/>
            <p:nvPr/>
          </p:nvSpPr>
          <p:spPr>
            <a:xfrm>
              <a:off x="755579" y="2532538"/>
              <a:ext cx="1030670" cy="763975"/>
            </a:xfrm>
            <a:custGeom>
              <a:avLst/>
              <a:gdLst>
                <a:gd name="connsiteX0" fmla="*/ 809468 w 809468"/>
                <a:gd name="connsiteY0" fmla="*/ 0 h 569626"/>
                <a:gd name="connsiteX1" fmla="*/ 659567 w 809468"/>
                <a:gd name="connsiteY1" fmla="*/ 449705 h 569626"/>
                <a:gd name="connsiteX2" fmla="*/ 0 w 809468"/>
                <a:gd name="connsiteY2" fmla="*/ 569626 h 569626"/>
                <a:gd name="connsiteX0" fmla="*/ 886810 w 886810"/>
                <a:gd name="connsiteY0" fmla="*/ 0 h 584088"/>
                <a:gd name="connsiteX1" fmla="*/ 736909 w 886810"/>
                <a:gd name="connsiteY1" fmla="*/ 449705 h 584088"/>
                <a:gd name="connsiteX2" fmla="*/ 0 w 886810"/>
                <a:gd name="connsiteY2" fmla="*/ 584088 h 584088"/>
                <a:gd name="connsiteX0" fmla="*/ 864096 w 880925"/>
                <a:gd name="connsiteY0" fmla="*/ 0 h 648072"/>
                <a:gd name="connsiteX1" fmla="*/ 736909 w 880925"/>
                <a:gd name="connsiteY1" fmla="*/ 513689 h 648072"/>
                <a:gd name="connsiteX2" fmla="*/ 0 w 880925"/>
                <a:gd name="connsiteY2" fmla="*/ 648072 h 648072"/>
                <a:gd name="connsiteX0" fmla="*/ 864096 w 864096"/>
                <a:gd name="connsiteY0" fmla="*/ 0 h 648072"/>
                <a:gd name="connsiteX1" fmla="*/ 648073 w 864096"/>
                <a:gd name="connsiteY1" fmla="*/ 504056 h 648072"/>
                <a:gd name="connsiteX2" fmla="*/ 0 w 864096"/>
                <a:gd name="connsiteY2" fmla="*/ 648072 h 64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096" h="648072">
                  <a:moveTo>
                    <a:pt x="864096" y="0"/>
                  </a:moveTo>
                  <a:cubicBezTo>
                    <a:pt x="856601" y="177383"/>
                    <a:pt x="792089" y="396044"/>
                    <a:pt x="648073" y="504056"/>
                  </a:cubicBezTo>
                  <a:cubicBezTo>
                    <a:pt x="504057" y="612068"/>
                    <a:pt x="262328" y="635580"/>
                    <a:pt x="0" y="6480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7" name="Freeform 56"/>
            <p:cNvSpPr/>
            <p:nvPr/>
          </p:nvSpPr>
          <p:spPr>
            <a:xfrm>
              <a:off x="883592" y="2532538"/>
              <a:ext cx="902660" cy="553335"/>
            </a:xfrm>
            <a:custGeom>
              <a:avLst/>
              <a:gdLst>
                <a:gd name="connsiteX0" fmla="*/ 794479 w 794479"/>
                <a:gd name="connsiteY0" fmla="*/ 0 h 429718"/>
                <a:gd name="connsiteX1" fmla="*/ 464695 w 794479"/>
                <a:gd name="connsiteY1" fmla="*/ 359764 h 429718"/>
                <a:gd name="connsiteX2" fmla="*/ 0 w 794479"/>
                <a:gd name="connsiteY2" fmla="*/ 419725 h 429718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74" h="469389">
                  <a:moveTo>
                    <a:pt x="756774" y="0"/>
                  </a:moveTo>
                  <a:cubicBezTo>
                    <a:pt x="659825" y="194242"/>
                    <a:pt x="590824" y="318147"/>
                    <a:pt x="464695" y="393768"/>
                  </a:cubicBezTo>
                  <a:cubicBezTo>
                    <a:pt x="338566" y="469389"/>
                    <a:pt x="166141" y="458725"/>
                    <a:pt x="0" y="453729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8" name="Freeform 57"/>
            <p:cNvSpPr/>
            <p:nvPr/>
          </p:nvSpPr>
          <p:spPr>
            <a:xfrm>
              <a:off x="1044508" y="2532538"/>
              <a:ext cx="741742" cy="305150"/>
            </a:xfrm>
            <a:custGeom>
              <a:avLst/>
              <a:gdLst>
                <a:gd name="connsiteX0" fmla="*/ 689548 w 689548"/>
                <a:gd name="connsiteY0" fmla="*/ 0 h 209862"/>
                <a:gd name="connsiteX1" fmla="*/ 344774 w 689548"/>
                <a:gd name="connsiteY1" fmla="*/ 164892 h 209862"/>
                <a:gd name="connsiteX2" fmla="*/ 0 w 689548"/>
                <a:gd name="connsiteY2" fmla="*/ 209862 h 209862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863" h="258856">
                  <a:moveTo>
                    <a:pt x="621863" y="0"/>
                  </a:moveTo>
                  <a:cubicBezTo>
                    <a:pt x="580683" y="91052"/>
                    <a:pt x="448418" y="170743"/>
                    <a:pt x="344774" y="213886"/>
                  </a:cubicBezTo>
                  <a:cubicBezTo>
                    <a:pt x="241130" y="257029"/>
                    <a:pt x="114924" y="253859"/>
                    <a:pt x="0" y="25885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9" name="Freeform 58"/>
            <p:cNvSpPr/>
            <p:nvPr/>
          </p:nvSpPr>
          <p:spPr>
            <a:xfrm flipH="1">
              <a:off x="1786248" y="2532538"/>
              <a:ext cx="1030672" cy="763975"/>
            </a:xfrm>
            <a:custGeom>
              <a:avLst/>
              <a:gdLst>
                <a:gd name="connsiteX0" fmla="*/ 809468 w 809468"/>
                <a:gd name="connsiteY0" fmla="*/ 0 h 569626"/>
                <a:gd name="connsiteX1" fmla="*/ 659567 w 809468"/>
                <a:gd name="connsiteY1" fmla="*/ 449705 h 569626"/>
                <a:gd name="connsiteX2" fmla="*/ 0 w 809468"/>
                <a:gd name="connsiteY2" fmla="*/ 569626 h 569626"/>
                <a:gd name="connsiteX0" fmla="*/ 886810 w 886810"/>
                <a:gd name="connsiteY0" fmla="*/ 0 h 584088"/>
                <a:gd name="connsiteX1" fmla="*/ 736909 w 886810"/>
                <a:gd name="connsiteY1" fmla="*/ 449705 h 584088"/>
                <a:gd name="connsiteX2" fmla="*/ 0 w 886810"/>
                <a:gd name="connsiteY2" fmla="*/ 584088 h 584088"/>
                <a:gd name="connsiteX0" fmla="*/ 864096 w 880925"/>
                <a:gd name="connsiteY0" fmla="*/ 0 h 648072"/>
                <a:gd name="connsiteX1" fmla="*/ 736909 w 880925"/>
                <a:gd name="connsiteY1" fmla="*/ 513689 h 648072"/>
                <a:gd name="connsiteX2" fmla="*/ 0 w 880925"/>
                <a:gd name="connsiteY2" fmla="*/ 648072 h 648072"/>
                <a:gd name="connsiteX0" fmla="*/ 864096 w 864096"/>
                <a:gd name="connsiteY0" fmla="*/ 0 h 648072"/>
                <a:gd name="connsiteX1" fmla="*/ 648073 w 864096"/>
                <a:gd name="connsiteY1" fmla="*/ 504056 h 648072"/>
                <a:gd name="connsiteX2" fmla="*/ 0 w 864096"/>
                <a:gd name="connsiteY2" fmla="*/ 648072 h 64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096" h="648072">
                  <a:moveTo>
                    <a:pt x="864096" y="0"/>
                  </a:moveTo>
                  <a:cubicBezTo>
                    <a:pt x="856601" y="177383"/>
                    <a:pt x="792089" y="396044"/>
                    <a:pt x="648073" y="504056"/>
                  </a:cubicBezTo>
                  <a:cubicBezTo>
                    <a:pt x="504057" y="612068"/>
                    <a:pt x="262328" y="635580"/>
                    <a:pt x="0" y="6480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0" name="Freeform 59"/>
            <p:cNvSpPr/>
            <p:nvPr/>
          </p:nvSpPr>
          <p:spPr>
            <a:xfrm flipH="1">
              <a:off x="1786250" y="2532538"/>
              <a:ext cx="902661" cy="553335"/>
            </a:xfrm>
            <a:custGeom>
              <a:avLst/>
              <a:gdLst>
                <a:gd name="connsiteX0" fmla="*/ 794479 w 794479"/>
                <a:gd name="connsiteY0" fmla="*/ 0 h 429718"/>
                <a:gd name="connsiteX1" fmla="*/ 464695 w 794479"/>
                <a:gd name="connsiteY1" fmla="*/ 359764 h 429718"/>
                <a:gd name="connsiteX2" fmla="*/ 0 w 794479"/>
                <a:gd name="connsiteY2" fmla="*/ 419725 h 429718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74" h="469389">
                  <a:moveTo>
                    <a:pt x="756774" y="0"/>
                  </a:moveTo>
                  <a:cubicBezTo>
                    <a:pt x="659825" y="194242"/>
                    <a:pt x="590824" y="318147"/>
                    <a:pt x="464695" y="393768"/>
                  </a:cubicBezTo>
                  <a:cubicBezTo>
                    <a:pt x="338566" y="469389"/>
                    <a:pt x="166141" y="458725"/>
                    <a:pt x="0" y="453729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1" name="Freeform 60"/>
            <p:cNvSpPr/>
            <p:nvPr/>
          </p:nvSpPr>
          <p:spPr>
            <a:xfrm flipH="1">
              <a:off x="1786250" y="2532538"/>
              <a:ext cx="741742" cy="305150"/>
            </a:xfrm>
            <a:custGeom>
              <a:avLst/>
              <a:gdLst>
                <a:gd name="connsiteX0" fmla="*/ 689548 w 689548"/>
                <a:gd name="connsiteY0" fmla="*/ 0 h 209862"/>
                <a:gd name="connsiteX1" fmla="*/ 344774 w 689548"/>
                <a:gd name="connsiteY1" fmla="*/ 164892 h 209862"/>
                <a:gd name="connsiteX2" fmla="*/ 0 w 689548"/>
                <a:gd name="connsiteY2" fmla="*/ 209862 h 209862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863" h="258856">
                  <a:moveTo>
                    <a:pt x="621863" y="0"/>
                  </a:moveTo>
                  <a:cubicBezTo>
                    <a:pt x="580683" y="91052"/>
                    <a:pt x="448418" y="170743"/>
                    <a:pt x="344774" y="213886"/>
                  </a:cubicBezTo>
                  <a:cubicBezTo>
                    <a:pt x="241130" y="257029"/>
                    <a:pt x="114924" y="253859"/>
                    <a:pt x="0" y="25885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5" name="Oval 44"/>
          <p:cNvSpPr/>
          <p:nvPr/>
        </p:nvSpPr>
        <p:spPr>
          <a:xfrm>
            <a:off x="3109323" y="4220442"/>
            <a:ext cx="171779" cy="169773"/>
          </a:xfrm>
          <a:prstGeom prst="ellipse">
            <a:avLst/>
          </a:prstGeom>
          <a:solidFill>
            <a:srgbClr val="C0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6" name="Group 99"/>
          <p:cNvGrpSpPr/>
          <p:nvPr/>
        </p:nvGrpSpPr>
        <p:grpSpPr>
          <a:xfrm>
            <a:off x="2938353" y="3958584"/>
            <a:ext cx="486765" cy="204823"/>
            <a:chOff x="1995445" y="3314205"/>
            <a:chExt cx="486765" cy="204823"/>
          </a:xfrm>
        </p:grpSpPr>
        <p:sp>
          <p:nvSpPr>
            <p:cNvPr id="53" name="Oval 52"/>
            <p:cNvSpPr/>
            <p:nvPr/>
          </p:nvSpPr>
          <p:spPr>
            <a:xfrm>
              <a:off x="1995445" y="3314205"/>
              <a:ext cx="107004" cy="20482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" name="Oval 53"/>
            <p:cNvSpPr/>
            <p:nvPr/>
          </p:nvSpPr>
          <p:spPr>
            <a:xfrm>
              <a:off x="2375206" y="3314205"/>
              <a:ext cx="107004" cy="20482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9" name="Arc 48"/>
          <p:cNvSpPr/>
          <p:nvPr/>
        </p:nvSpPr>
        <p:spPr>
          <a:xfrm rot="10800000">
            <a:off x="2759459" y="4220441"/>
            <a:ext cx="866693" cy="504054"/>
          </a:xfrm>
          <a:prstGeom prst="arc">
            <a:avLst>
              <a:gd name="adj1" fmla="val 10959807"/>
              <a:gd name="adj2" fmla="val 2133873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5" name="Freeform 64"/>
          <p:cNvSpPr/>
          <p:nvPr/>
        </p:nvSpPr>
        <p:spPr>
          <a:xfrm flipH="1">
            <a:off x="7082803" y="3884049"/>
            <a:ext cx="476494" cy="111181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6" name="Freeform 65"/>
          <p:cNvSpPr/>
          <p:nvPr/>
        </p:nvSpPr>
        <p:spPr>
          <a:xfrm>
            <a:off x="5653321" y="3884049"/>
            <a:ext cx="476494" cy="111181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2" name="Group 1"/>
          <p:cNvGrpSpPr/>
          <p:nvPr/>
        </p:nvGrpSpPr>
        <p:grpSpPr>
          <a:xfrm>
            <a:off x="5256243" y="3089892"/>
            <a:ext cx="2700133" cy="2739366"/>
            <a:chOff x="3203848" y="1700808"/>
            <a:chExt cx="3168352" cy="3419950"/>
          </a:xfrm>
        </p:grpSpPr>
        <p:sp>
          <p:nvSpPr>
            <p:cNvPr id="73" name="Freeform 72"/>
            <p:cNvSpPr/>
            <p:nvPr/>
          </p:nvSpPr>
          <p:spPr>
            <a:xfrm flipH="1">
              <a:off x="4932040" y="4149080"/>
              <a:ext cx="583644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4" name="Freeform 73"/>
            <p:cNvSpPr/>
            <p:nvPr/>
          </p:nvSpPr>
          <p:spPr>
            <a:xfrm>
              <a:off x="4139952" y="4184654"/>
              <a:ext cx="504056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Sun 4"/>
            <p:cNvSpPr/>
            <p:nvPr/>
          </p:nvSpPr>
          <p:spPr>
            <a:xfrm>
              <a:off x="3203848" y="1700808"/>
              <a:ext cx="3168352" cy="3348372"/>
            </a:xfrm>
            <a:prstGeom prst="sun">
              <a:avLst>
                <a:gd name="adj" fmla="val 21511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8" name="Arc 67"/>
          <p:cNvSpPr/>
          <p:nvPr/>
        </p:nvSpPr>
        <p:spPr>
          <a:xfrm rot="10800000" flipV="1">
            <a:off x="6163432" y="3963464"/>
            <a:ext cx="873575" cy="873571"/>
          </a:xfrm>
          <a:prstGeom prst="arc">
            <a:avLst>
              <a:gd name="adj1" fmla="val 430388"/>
              <a:gd name="adj2" fmla="val 1045721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24" name="Group 95"/>
          <p:cNvGrpSpPr/>
          <p:nvPr/>
        </p:nvGrpSpPr>
        <p:grpSpPr>
          <a:xfrm>
            <a:off x="6343829" y="4042880"/>
            <a:ext cx="534344" cy="194107"/>
            <a:chOff x="7583648" y="3899510"/>
            <a:chExt cx="534344" cy="194107"/>
          </a:xfrm>
        </p:grpSpPr>
        <p:sp>
          <p:nvSpPr>
            <p:cNvPr id="69" name="Oval 68"/>
            <p:cNvSpPr/>
            <p:nvPr/>
          </p:nvSpPr>
          <p:spPr>
            <a:xfrm>
              <a:off x="7583648" y="3899510"/>
              <a:ext cx="79416" cy="19410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0" name="Oval 69"/>
            <p:cNvSpPr/>
            <p:nvPr/>
          </p:nvSpPr>
          <p:spPr>
            <a:xfrm>
              <a:off x="8038576" y="3899510"/>
              <a:ext cx="79416" cy="19410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7" name="Group 30"/>
          <p:cNvGrpSpPr/>
          <p:nvPr/>
        </p:nvGrpSpPr>
        <p:grpSpPr>
          <a:xfrm flipV="1">
            <a:off x="2885479" y="4034092"/>
            <a:ext cx="577373" cy="40731"/>
            <a:chOff x="3347864" y="2492896"/>
            <a:chExt cx="665183" cy="144016"/>
          </a:xfrm>
        </p:grpSpPr>
        <p:cxnSp>
          <p:nvCxnSpPr>
            <p:cNvPr id="77" name="Straight Connector 76"/>
            <p:cNvCxnSpPr/>
            <p:nvPr/>
          </p:nvCxnSpPr>
          <p:spPr>
            <a:xfrm>
              <a:off x="334786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/>
            <p:cNvCxnSpPr/>
            <p:nvPr/>
          </p:nvCxnSpPr>
          <p:spPr>
            <a:xfrm flipV="1">
              <a:off x="3797023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" name="Group 270"/>
          <p:cNvGrpSpPr/>
          <p:nvPr/>
        </p:nvGrpSpPr>
        <p:grpSpPr>
          <a:xfrm>
            <a:off x="5063490" y="2979225"/>
            <a:ext cx="3550535" cy="3220866"/>
            <a:chOff x="-316095" y="2665738"/>
            <a:chExt cx="3550535" cy="3220866"/>
          </a:xfrm>
          <a:solidFill>
            <a:schemeClr val="bg1"/>
          </a:solidFill>
        </p:grpSpPr>
        <p:sp>
          <p:nvSpPr>
            <p:cNvPr id="44" name="Block Arc 43"/>
            <p:cNvSpPr/>
            <p:nvPr/>
          </p:nvSpPr>
          <p:spPr>
            <a:xfrm rot="17305079">
              <a:off x="462104" y="5468006"/>
              <a:ext cx="431529" cy="405668"/>
            </a:xfrm>
            <a:prstGeom prst="blockArc">
              <a:avLst>
                <a:gd name="adj1" fmla="val 5444717"/>
                <a:gd name="adj2" fmla="val 16176228"/>
                <a:gd name="adj3" fmla="val 22914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6" name="Freeform 45"/>
            <p:cNvSpPr/>
            <p:nvPr/>
          </p:nvSpPr>
          <p:spPr>
            <a:xfrm rot="19571362">
              <a:off x="-316095" y="5498984"/>
              <a:ext cx="385233" cy="330729"/>
            </a:xfrm>
            <a:custGeom>
              <a:avLst/>
              <a:gdLst>
                <a:gd name="connsiteX0" fmla="*/ 3175 w 384175"/>
                <a:gd name="connsiteY0" fmla="*/ 0 h 327025"/>
                <a:gd name="connsiteX1" fmla="*/ 0 w 384175"/>
                <a:gd name="connsiteY1" fmla="*/ 171450 h 327025"/>
                <a:gd name="connsiteX2" fmla="*/ 34925 w 384175"/>
                <a:gd name="connsiteY2" fmla="*/ 304800 h 327025"/>
                <a:gd name="connsiteX3" fmla="*/ 120650 w 384175"/>
                <a:gd name="connsiteY3" fmla="*/ 327025 h 327025"/>
                <a:gd name="connsiteX4" fmla="*/ 298450 w 384175"/>
                <a:gd name="connsiteY4" fmla="*/ 323850 h 327025"/>
                <a:gd name="connsiteX5" fmla="*/ 384175 w 384175"/>
                <a:gd name="connsiteY5" fmla="*/ 174625 h 327025"/>
                <a:gd name="connsiteX6" fmla="*/ 225425 w 384175"/>
                <a:gd name="connsiteY6" fmla="*/ 114300 h 327025"/>
                <a:gd name="connsiteX7" fmla="*/ 254000 w 384175"/>
                <a:gd name="connsiteY7" fmla="*/ 34925 h 327025"/>
                <a:gd name="connsiteX8" fmla="*/ 3175 w 384175"/>
                <a:gd name="connsiteY8" fmla="*/ 0 h 327025"/>
                <a:gd name="connsiteX0" fmla="*/ 4233 w 385233"/>
                <a:gd name="connsiteY0" fmla="*/ 0 h 327025"/>
                <a:gd name="connsiteX1" fmla="*/ 1058 w 385233"/>
                <a:gd name="connsiteY1" fmla="*/ 171450 h 327025"/>
                <a:gd name="connsiteX2" fmla="*/ 35983 w 385233"/>
                <a:gd name="connsiteY2" fmla="*/ 304800 h 327025"/>
                <a:gd name="connsiteX3" fmla="*/ 121708 w 385233"/>
                <a:gd name="connsiteY3" fmla="*/ 327025 h 327025"/>
                <a:gd name="connsiteX4" fmla="*/ 299508 w 385233"/>
                <a:gd name="connsiteY4" fmla="*/ 323850 h 327025"/>
                <a:gd name="connsiteX5" fmla="*/ 385233 w 385233"/>
                <a:gd name="connsiteY5" fmla="*/ 174625 h 327025"/>
                <a:gd name="connsiteX6" fmla="*/ 226483 w 385233"/>
                <a:gd name="connsiteY6" fmla="*/ 114300 h 327025"/>
                <a:gd name="connsiteX7" fmla="*/ 255058 w 385233"/>
                <a:gd name="connsiteY7" fmla="*/ 34925 h 327025"/>
                <a:gd name="connsiteX8" fmla="*/ 4233 w 385233"/>
                <a:gd name="connsiteY8" fmla="*/ 0 h 327025"/>
                <a:gd name="connsiteX0" fmla="*/ 4233 w 385233"/>
                <a:gd name="connsiteY0" fmla="*/ 0 h 330729"/>
                <a:gd name="connsiteX1" fmla="*/ 1058 w 385233"/>
                <a:gd name="connsiteY1" fmla="*/ 171450 h 330729"/>
                <a:gd name="connsiteX2" fmla="*/ 35983 w 385233"/>
                <a:gd name="connsiteY2" fmla="*/ 304800 h 330729"/>
                <a:gd name="connsiteX3" fmla="*/ 121708 w 385233"/>
                <a:gd name="connsiteY3" fmla="*/ 327025 h 330729"/>
                <a:gd name="connsiteX4" fmla="*/ 299508 w 385233"/>
                <a:gd name="connsiteY4" fmla="*/ 323850 h 330729"/>
                <a:gd name="connsiteX5" fmla="*/ 385233 w 385233"/>
                <a:gd name="connsiteY5" fmla="*/ 174625 h 330729"/>
                <a:gd name="connsiteX6" fmla="*/ 226483 w 385233"/>
                <a:gd name="connsiteY6" fmla="*/ 114300 h 330729"/>
                <a:gd name="connsiteX7" fmla="*/ 255058 w 385233"/>
                <a:gd name="connsiteY7" fmla="*/ 34925 h 330729"/>
                <a:gd name="connsiteX8" fmla="*/ 4233 w 385233"/>
                <a:gd name="connsiteY8" fmla="*/ 0 h 33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5233" h="330729">
                  <a:moveTo>
                    <a:pt x="4233" y="0"/>
                  </a:moveTo>
                  <a:cubicBezTo>
                    <a:pt x="3175" y="57150"/>
                    <a:pt x="2116" y="114300"/>
                    <a:pt x="1058" y="171450"/>
                  </a:cubicBezTo>
                  <a:cubicBezTo>
                    <a:pt x="0" y="228600"/>
                    <a:pt x="15875" y="278871"/>
                    <a:pt x="35983" y="304800"/>
                  </a:cubicBezTo>
                  <a:cubicBezTo>
                    <a:pt x="56091" y="330729"/>
                    <a:pt x="77787" y="323850"/>
                    <a:pt x="121708" y="327025"/>
                  </a:cubicBezTo>
                  <a:lnTo>
                    <a:pt x="299508" y="323850"/>
                  </a:lnTo>
                  <a:lnTo>
                    <a:pt x="385233" y="174625"/>
                  </a:lnTo>
                  <a:lnTo>
                    <a:pt x="226483" y="114300"/>
                  </a:lnTo>
                  <a:lnTo>
                    <a:pt x="255058" y="34925"/>
                  </a:lnTo>
                  <a:lnTo>
                    <a:pt x="4233" y="0"/>
                  </a:ln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0" name="Freeform 49"/>
            <p:cNvSpPr/>
            <p:nvPr/>
          </p:nvSpPr>
          <p:spPr>
            <a:xfrm>
              <a:off x="1569382" y="5618066"/>
              <a:ext cx="266700" cy="123825"/>
            </a:xfrm>
            <a:custGeom>
              <a:avLst/>
              <a:gdLst>
                <a:gd name="connsiteX0" fmla="*/ 0 w 266700"/>
                <a:gd name="connsiteY0" fmla="*/ 47625 h 123825"/>
                <a:gd name="connsiteX1" fmla="*/ 266700 w 266700"/>
                <a:gd name="connsiteY1" fmla="*/ 0 h 123825"/>
                <a:gd name="connsiteX2" fmla="*/ 222250 w 266700"/>
                <a:gd name="connsiteY2" fmla="*/ 123825 h 123825"/>
                <a:gd name="connsiteX3" fmla="*/ 0 w 266700"/>
                <a:gd name="connsiteY3" fmla="*/ 476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23825">
                  <a:moveTo>
                    <a:pt x="0" y="47625"/>
                  </a:moveTo>
                  <a:lnTo>
                    <a:pt x="266700" y="0"/>
                  </a:lnTo>
                  <a:lnTo>
                    <a:pt x="222250" y="123825"/>
                  </a:lnTo>
                  <a:lnTo>
                    <a:pt x="0" y="47625"/>
                  </a:ln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1" name="Freeform 50"/>
            <p:cNvSpPr/>
            <p:nvPr/>
          </p:nvSpPr>
          <p:spPr>
            <a:xfrm>
              <a:off x="1065326" y="2665738"/>
              <a:ext cx="330200" cy="165100"/>
            </a:xfrm>
            <a:custGeom>
              <a:avLst/>
              <a:gdLst>
                <a:gd name="connsiteX0" fmla="*/ 0 w 330200"/>
                <a:gd name="connsiteY0" fmla="*/ 60325 h 165100"/>
                <a:gd name="connsiteX1" fmla="*/ 193675 w 330200"/>
                <a:gd name="connsiteY1" fmla="*/ 0 h 165100"/>
                <a:gd name="connsiteX2" fmla="*/ 330200 w 330200"/>
                <a:gd name="connsiteY2" fmla="*/ 104775 h 165100"/>
                <a:gd name="connsiteX3" fmla="*/ 180975 w 330200"/>
                <a:gd name="connsiteY3" fmla="*/ 165100 h 165100"/>
                <a:gd name="connsiteX4" fmla="*/ 0 w 330200"/>
                <a:gd name="connsiteY4" fmla="*/ 60325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200" h="165100">
                  <a:moveTo>
                    <a:pt x="0" y="60325"/>
                  </a:moveTo>
                  <a:lnTo>
                    <a:pt x="193675" y="0"/>
                  </a:lnTo>
                  <a:lnTo>
                    <a:pt x="330200" y="104775"/>
                  </a:lnTo>
                  <a:lnTo>
                    <a:pt x="180975" y="165100"/>
                  </a:lnTo>
                  <a:lnTo>
                    <a:pt x="0" y="60325"/>
                  </a:ln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2" name="Freeform 51"/>
            <p:cNvSpPr/>
            <p:nvPr/>
          </p:nvSpPr>
          <p:spPr>
            <a:xfrm rot="4294516">
              <a:off x="2649123" y="5197373"/>
              <a:ext cx="504296" cy="666339"/>
            </a:xfrm>
            <a:custGeom>
              <a:avLst/>
              <a:gdLst>
                <a:gd name="connsiteX0" fmla="*/ 31750 w 479425"/>
                <a:gd name="connsiteY0" fmla="*/ 184150 h 673100"/>
                <a:gd name="connsiteX1" fmla="*/ 31750 w 479425"/>
                <a:gd name="connsiteY1" fmla="*/ 184150 h 673100"/>
                <a:gd name="connsiteX2" fmla="*/ 476250 w 479425"/>
                <a:gd name="connsiteY2" fmla="*/ 0 h 673100"/>
                <a:gd name="connsiteX3" fmla="*/ 479425 w 479425"/>
                <a:gd name="connsiteY3" fmla="*/ 177800 h 673100"/>
                <a:gd name="connsiteX4" fmla="*/ 368300 w 479425"/>
                <a:gd name="connsiteY4" fmla="*/ 146050 h 673100"/>
                <a:gd name="connsiteX5" fmla="*/ 460375 w 479425"/>
                <a:gd name="connsiteY5" fmla="*/ 355600 h 673100"/>
                <a:gd name="connsiteX6" fmla="*/ 311150 w 479425"/>
                <a:gd name="connsiteY6" fmla="*/ 444500 h 673100"/>
                <a:gd name="connsiteX7" fmla="*/ 454025 w 479425"/>
                <a:gd name="connsiteY7" fmla="*/ 574675 h 673100"/>
                <a:gd name="connsiteX8" fmla="*/ 260350 w 479425"/>
                <a:gd name="connsiteY8" fmla="*/ 673100 h 673100"/>
                <a:gd name="connsiteX9" fmla="*/ 180975 w 479425"/>
                <a:gd name="connsiteY9" fmla="*/ 650875 h 673100"/>
                <a:gd name="connsiteX10" fmla="*/ 0 w 479425"/>
                <a:gd name="connsiteY10" fmla="*/ 282575 h 673100"/>
                <a:gd name="connsiteX11" fmla="*/ 31750 w 479425"/>
                <a:gd name="connsiteY11" fmla="*/ 184150 h 673100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685800"/>
                <a:gd name="connsiteX1" fmla="*/ 56621 w 504296"/>
                <a:gd name="connsiteY1" fmla="*/ 184150 h 685800"/>
                <a:gd name="connsiteX2" fmla="*/ 501121 w 504296"/>
                <a:gd name="connsiteY2" fmla="*/ 0 h 685800"/>
                <a:gd name="connsiteX3" fmla="*/ 504296 w 504296"/>
                <a:gd name="connsiteY3" fmla="*/ 177800 h 685800"/>
                <a:gd name="connsiteX4" fmla="*/ 393171 w 504296"/>
                <a:gd name="connsiteY4" fmla="*/ 146050 h 685800"/>
                <a:gd name="connsiteX5" fmla="*/ 485246 w 504296"/>
                <a:gd name="connsiteY5" fmla="*/ 355600 h 685800"/>
                <a:gd name="connsiteX6" fmla="*/ 336021 w 504296"/>
                <a:gd name="connsiteY6" fmla="*/ 444500 h 685800"/>
                <a:gd name="connsiteX7" fmla="*/ 478896 w 504296"/>
                <a:gd name="connsiteY7" fmla="*/ 574675 h 685800"/>
                <a:gd name="connsiteX8" fmla="*/ 285221 w 504296"/>
                <a:gd name="connsiteY8" fmla="*/ 673100 h 685800"/>
                <a:gd name="connsiteX9" fmla="*/ 205846 w 504296"/>
                <a:gd name="connsiteY9" fmla="*/ 650875 h 685800"/>
                <a:gd name="connsiteX10" fmla="*/ 24871 w 504296"/>
                <a:gd name="connsiteY10" fmla="*/ 282575 h 685800"/>
                <a:gd name="connsiteX11" fmla="*/ 56621 w 504296"/>
                <a:gd name="connsiteY11" fmla="*/ 184150 h 685800"/>
                <a:gd name="connsiteX0" fmla="*/ 56621 w 504296"/>
                <a:gd name="connsiteY0" fmla="*/ 184150 h 855762"/>
                <a:gd name="connsiteX1" fmla="*/ 56621 w 504296"/>
                <a:gd name="connsiteY1" fmla="*/ 184150 h 855762"/>
                <a:gd name="connsiteX2" fmla="*/ 501121 w 504296"/>
                <a:gd name="connsiteY2" fmla="*/ 0 h 855762"/>
                <a:gd name="connsiteX3" fmla="*/ 504296 w 504296"/>
                <a:gd name="connsiteY3" fmla="*/ 177800 h 855762"/>
                <a:gd name="connsiteX4" fmla="*/ 393171 w 504296"/>
                <a:gd name="connsiteY4" fmla="*/ 146050 h 855762"/>
                <a:gd name="connsiteX5" fmla="*/ 485246 w 504296"/>
                <a:gd name="connsiteY5" fmla="*/ 355600 h 855762"/>
                <a:gd name="connsiteX6" fmla="*/ 336021 w 504296"/>
                <a:gd name="connsiteY6" fmla="*/ 444500 h 855762"/>
                <a:gd name="connsiteX7" fmla="*/ 478896 w 504296"/>
                <a:gd name="connsiteY7" fmla="*/ 574675 h 855762"/>
                <a:gd name="connsiteX8" fmla="*/ 285221 w 504296"/>
                <a:gd name="connsiteY8" fmla="*/ 673100 h 855762"/>
                <a:gd name="connsiteX9" fmla="*/ 205846 w 504296"/>
                <a:gd name="connsiteY9" fmla="*/ 650875 h 855762"/>
                <a:gd name="connsiteX10" fmla="*/ 24871 w 504296"/>
                <a:gd name="connsiteY10" fmla="*/ 282575 h 855762"/>
                <a:gd name="connsiteX11" fmla="*/ 56621 w 504296"/>
                <a:gd name="connsiteY11" fmla="*/ 184150 h 855762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689074"/>
                <a:gd name="connsiteX1" fmla="*/ 56621 w 504296"/>
                <a:gd name="connsiteY1" fmla="*/ 184150 h 689074"/>
                <a:gd name="connsiteX2" fmla="*/ 501121 w 504296"/>
                <a:gd name="connsiteY2" fmla="*/ 0 h 689074"/>
                <a:gd name="connsiteX3" fmla="*/ 504296 w 504296"/>
                <a:gd name="connsiteY3" fmla="*/ 177800 h 689074"/>
                <a:gd name="connsiteX4" fmla="*/ 393171 w 504296"/>
                <a:gd name="connsiteY4" fmla="*/ 146050 h 689074"/>
                <a:gd name="connsiteX5" fmla="*/ 485246 w 504296"/>
                <a:gd name="connsiteY5" fmla="*/ 355600 h 689074"/>
                <a:gd name="connsiteX6" fmla="*/ 336021 w 504296"/>
                <a:gd name="connsiteY6" fmla="*/ 444500 h 689074"/>
                <a:gd name="connsiteX7" fmla="*/ 478896 w 504296"/>
                <a:gd name="connsiteY7" fmla="*/ 574675 h 689074"/>
                <a:gd name="connsiteX8" fmla="*/ 285221 w 504296"/>
                <a:gd name="connsiteY8" fmla="*/ 673100 h 689074"/>
                <a:gd name="connsiteX9" fmla="*/ 205846 w 504296"/>
                <a:gd name="connsiteY9" fmla="*/ 650875 h 689074"/>
                <a:gd name="connsiteX10" fmla="*/ 24871 w 504296"/>
                <a:gd name="connsiteY10" fmla="*/ 282575 h 689074"/>
                <a:gd name="connsiteX11" fmla="*/ 56621 w 504296"/>
                <a:gd name="connsiteY11" fmla="*/ 184150 h 68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296" h="689074">
                  <a:moveTo>
                    <a:pt x="56621" y="184150"/>
                  </a:moveTo>
                  <a:lnTo>
                    <a:pt x="56621" y="184150"/>
                  </a:lnTo>
                  <a:lnTo>
                    <a:pt x="501121" y="0"/>
                  </a:lnTo>
                  <a:cubicBezTo>
                    <a:pt x="502179" y="59267"/>
                    <a:pt x="503238" y="118533"/>
                    <a:pt x="504296" y="177800"/>
                  </a:cubicBezTo>
                  <a:lnTo>
                    <a:pt x="393171" y="146050"/>
                  </a:lnTo>
                  <a:lnTo>
                    <a:pt x="485246" y="355600"/>
                  </a:lnTo>
                  <a:lnTo>
                    <a:pt x="336021" y="444500"/>
                  </a:lnTo>
                  <a:lnTo>
                    <a:pt x="478896" y="574675"/>
                  </a:lnTo>
                  <a:cubicBezTo>
                    <a:pt x="470429" y="612775"/>
                    <a:pt x="330729" y="660400"/>
                    <a:pt x="285221" y="673100"/>
                  </a:cubicBezTo>
                  <a:cubicBezTo>
                    <a:pt x="266774" y="659458"/>
                    <a:pt x="251594" y="689074"/>
                    <a:pt x="205846" y="650875"/>
                  </a:cubicBezTo>
                  <a:cubicBezTo>
                    <a:pt x="162454" y="585788"/>
                    <a:pt x="49742" y="360362"/>
                    <a:pt x="24871" y="282575"/>
                  </a:cubicBezTo>
                  <a:cubicBezTo>
                    <a:pt x="0" y="204788"/>
                    <a:pt x="51329" y="200554"/>
                    <a:pt x="56621" y="184150"/>
                  </a:cubicBez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rtlCol="0" anchor="ctr"/>
            <a:lstStyle/>
            <a:p>
              <a:pPr algn="ctr"/>
              <a:r>
                <a:rPr lang="en-GB" sz="1400" b="1" dirty="0" smtClean="0">
                  <a:solidFill>
                    <a:srgbClr val="0000FF"/>
                  </a:solidFill>
                  <a:latin typeface="Arial Narrow" pitchFamily="34" charset="0"/>
                </a:rPr>
                <a:t> MIL</a:t>
              </a:r>
              <a:endParaRPr lang="en-GB" sz="1400" b="1" dirty="0">
                <a:solidFill>
                  <a:srgbClr val="0000FF"/>
                </a:solidFill>
                <a:latin typeface="Arial Narrow" pitchFamily="34" charset="0"/>
              </a:endParaRPr>
            </a:p>
          </p:txBody>
        </p:sp>
      </p:grpSp>
      <p:sp>
        <p:nvSpPr>
          <p:cNvPr id="79" name="Freeform 78"/>
          <p:cNvSpPr/>
          <p:nvPr/>
        </p:nvSpPr>
        <p:spPr>
          <a:xfrm>
            <a:off x="6300192" y="5877272"/>
            <a:ext cx="2461684" cy="480484"/>
          </a:xfrm>
          <a:custGeom>
            <a:avLst/>
            <a:gdLst>
              <a:gd name="connsiteX0" fmla="*/ 1329267 w 2461684"/>
              <a:gd name="connsiteY0" fmla="*/ 2117 h 480484"/>
              <a:gd name="connsiteX1" fmla="*/ 1037167 w 2461684"/>
              <a:gd name="connsiteY1" fmla="*/ 91017 h 480484"/>
              <a:gd name="connsiteX2" fmla="*/ 1100667 w 2461684"/>
              <a:gd name="connsiteY2" fmla="*/ 243417 h 480484"/>
              <a:gd name="connsiteX3" fmla="*/ 186267 w 2461684"/>
              <a:gd name="connsiteY3" fmla="*/ 408517 h 480484"/>
              <a:gd name="connsiteX4" fmla="*/ 2218267 w 2461684"/>
              <a:gd name="connsiteY4" fmla="*/ 472017 h 480484"/>
              <a:gd name="connsiteX5" fmla="*/ 1646767 w 2461684"/>
              <a:gd name="connsiteY5" fmla="*/ 357717 h 480484"/>
              <a:gd name="connsiteX6" fmla="*/ 2065867 w 2461684"/>
              <a:gd name="connsiteY6" fmla="*/ 268817 h 480484"/>
              <a:gd name="connsiteX7" fmla="*/ 1443567 w 2461684"/>
              <a:gd name="connsiteY7" fmla="*/ 230717 h 480484"/>
              <a:gd name="connsiteX8" fmla="*/ 1608667 w 2461684"/>
              <a:gd name="connsiteY8" fmla="*/ 78317 h 480484"/>
              <a:gd name="connsiteX9" fmla="*/ 1329267 w 2461684"/>
              <a:gd name="connsiteY9" fmla="*/ 2117 h 480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1684" h="480484">
                <a:moveTo>
                  <a:pt x="1329267" y="2117"/>
                </a:moveTo>
                <a:cubicBezTo>
                  <a:pt x="1234017" y="4234"/>
                  <a:pt x="1075267" y="50800"/>
                  <a:pt x="1037167" y="91017"/>
                </a:cubicBezTo>
                <a:cubicBezTo>
                  <a:pt x="999067" y="131234"/>
                  <a:pt x="1242484" y="190500"/>
                  <a:pt x="1100667" y="243417"/>
                </a:cubicBezTo>
                <a:cubicBezTo>
                  <a:pt x="958850" y="296334"/>
                  <a:pt x="0" y="370417"/>
                  <a:pt x="186267" y="408517"/>
                </a:cubicBezTo>
                <a:cubicBezTo>
                  <a:pt x="372534" y="446617"/>
                  <a:pt x="1974850" y="480484"/>
                  <a:pt x="2218267" y="472017"/>
                </a:cubicBezTo>
                <a:cubicBezTo>
                  <a:pt x="2461684" y="463550"/>
                  <a:pt x="1672167" y="391584"/>
                  <a:pt x="1646767" y="357717"/>
                </a:cubicBezTo>
                <a:cubicBezTo>
                  <a:pt x="1621367" y="323850"/>
                  <a:pt x="2099734" y="289984"/>
                  <a:pt x="2065867" y="268817"/>
                </a:cubicBezTo>
                <a:cubicBezTo>
                  <a:pt x="2032000" y="247650"/>
                  <a:pt x="1519767" y="262467"/>
                  <a:pt x="1443567" y="230717"/>
                </a:cubicBezTo>
                <a:cubicBezTo>
                  <a:pt x="1367367" y="198967"/>
                  <a:pt x="1631950" y="110067"/>
                  <a:pt x="1608667" y="78317"/>
                </a:cubicBezTo>
                <a:cubicBezTo>
                  <a:pt x="1585384" y="46567"/>
                  <a:pt x="1424517" y="0"/>
                  <a:pt x="1329267" y="2117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4" grpId="1" animBg="1"/>
      <p:bldP spid="39" grpId="0" animBg="1"/>
      <p:bldP spid="39" grpId="1" animBg="1"/>
      <p:bldP spid="40" grpId="0" animBg="1"/>
      <p:bldP spid="41" grpId="0" animBg="1"/>
      <p:bldP spid="42" grpId="0" animBg="1"/>
      <p:bldP spid="42" grpId="1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3" name="Group 242"/>
          <p:cNvGrpSpPr/>
          <p:nvPr/>
        </p:nvGrpSpPr>
        <p:grpSpPr>
          <a:xfrm>
            <a:off x="-1692696" y="792551"/>
            <a:ext cx="10657184" cy="4364641"/>
            <a:chOff x="-1692696" y="792551"/>
            <a:chExt cx="10657184" cy="4364641"/>
          </a:xfrm>
        </p:grpSpPr>
        <p:sp>
          <p:nvSpPr>
            <p:cNvPr id="244" name="Rectangle 243"/>
            <p:cNvSpPr/>
            <p:nvPr/>
          </p:nvSpPr>
          <p:spPr>
            <a:xfrm>
              <a:off x="-756592" y="792551"/>
              <a:ext cx="3548487" cy="4364641"/>
            </a:xfrm>
            <a:prstGeom prst="rect">
              <a:avLst/>
            </a:prstGeom>
            <a:solidFill>
              <a:srgbClr val="99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5" name="Rectangle 4"/>
            <p:cNvSpPr/>
            <p:nvPr/>
          </p:nvSpPr>
          <p:spPr>
            <a:xfrm>
              <a:off x="539552" y="1159129"/>
              <a:ext cx="1984407" cy="3998063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6" name="Rectangle 5"/>
            <p:cNvSpPr/>
            <p:nvPr/>
          </p:nvSpPr>
          <p:spPr>
            <a:xfrm>
              <a:off x="683568" y="2996952"/>
              <a:ext cx="144016" cy="360040"/>
            </a:xfrm>
            <a:prstGeom prst="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7" name="Rectangle 5"/>
            <p:cNvSpPr/>
            <p:nvPr/>
          </p:nvSpPr>
          <p:spPr>
            <a:xfrm>
              <a:off x="683568" y="3068960"/>
              <a:ext cx="351656" cy="135632"/>
            </a:xfrm>
            <a:prstGeom prst="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8" name="Rectangle 247"/>
            <p:cNvSpPr/>
            <p:nvPr/>
          </p:nvSpPr>
          <p:spPr>
            <a:xfrm rot="16200000">
              <a:off x="863588" y="1520788"/>
              <a:ext cx="1296144" cy="1368152"/>
            </a:xfrm>
            <a:prstGeom prst="rect">
              <a:avLst/>
            </a:prstGeom>
            <a:solidFill>
              <a:srgbClr val="66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9" name="Rectangle 248"/>
            <p:cNvSpPr/>
            <p:nvPr/>
          </p:nvSpPr>
          <p:spPr>
            <a:xfrm rot="16200000">
              <a:off x="899592" y="3501008"/>
              <a:ext cx="1224136" cy="1368152"/>
            </a:xfrm>
            <a:prstGeom prst="rect">
              <a:avLst/>
            </a:prstGeom>
            <a:solidFill>
              <a:srgbClr val="66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0" name="Rectangle 249"/>
            <p:cNvSpPr/>
            <p:nvPr/>
          </p:nvSpPr>
          <p:spPr>
            <a:xfrm rot="16200000">
              <a:off x="-1224644" y="1376772"/>
              <a:ext cx="1728192" cy="1368152"/>
            </a:xfrm>
            <a:prstGeom prst="rect">
              <a:avLst/>
            </a:prstGeom>
            <a:solidFill>
              <a:srgbClr val="66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1" name="Rectangle 4"/>
            <p:cNvSpPr/>
            <p:nvPr/>
          </p:nvSpPr>
          <p:spPr>
            <a:xfrm>
              <a:off x="-1692696" y="3140968"/>
              <a:ext cx="1984407" cy="1728191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252" name="Straight Connector 6"/>
            <p:cNvCxnSpPr>
              <a:endCxn id="253" idx="5"/>
            </p:cNvCxnSpPr>
            <p:nvPr/>
          </p:nvCxnSpPr>
          <p:spPr>
            <a:xfrm>
              <a:off x="-936612" y="5157192"/>
              <a:ext cx="759684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3" name="Freeform 252"/>
            <p:cNvSpPr/>
            <p:nvPr/>
          </p:nvSpPr>
          <p:spPr>
            <a:xfrm>
              <a:off x="6300192" y="836712"/>
              <a:ext cx="2664296" cy="4320480"/>
            </a:xfrm>
            <a:custGeom>
              <a:avLst/>
              <a:gdLst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04800 w 2575560"/>
                <a:gd name="connsiteY5" fmla="*/ 4389120 h 4419600"/>
                <a:gd name="connsiteX6" fmla="*/ 304800 w 2575560"/>
                <a:gd name="connsiteY6" fmla="*/ 365760 h 4419600"/>
                <a:gd name="connsiteX7" fmla="*/ 2286000 w 2575560"/>
                <a:gd name="connsiteY7" fmla="*/ 381000 h 4419600"/>
                <a:gd name="connsiteX8" fmla="*/ 2331720 w 2575560"/>
                <a:gd name="connsiteY8" fmla="*/ 4419600 h 4419600"/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60040 w 2575560"/>
                <a:gd name="connsiteY5" fmla="*/ 4392488 h 4419600"/>
                <a:gd name="connsiteX6" fmla="*/ 304800 w 2575560"/>
                <a:gd name="connsiteY6" fmla="*/ 365760 h 4419600"/>
                <a:gd name="connsiteX7" fmla="*/ 2286000 w 2575560"/>
                <a:gd name="connsiteY7" fmla="*/ 381000 h 4419600"/>
                <a:gd name="connsiteX8" fmla="*/ 2331720 w 2575560"/>
                <a:gd name="connsiteY8" fmla="*/ 4419600 h 4419600"/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60040 w 2575560"/>
                <a:gd name="connsiteY5" fmla="*/ 4392488 h 4419600"/>
                <a:gd name="connsiteX6" fmla="*/ 360040 w 2575560"/>
                <a:gd name="connsiteY6" fmla="*/ 432048 h 4419600"/>
                <a:gd name="connsiteX7" fmla="*/ 2286000 w 2575560"/>
                <a:gd name="connsiteY7" fmla="*/ 381000 h 4419600"/>
                <a:gd name="connsiteX8" fmla="*/ 2331720 w 2575560"/>
                <a:gd name="connsiteY8" fmla="*/ 4419600 h 4419600"/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60040 w 2575560"/>
                <a:gd name="connsiteY5" fmla="*/ 4392488 h 4419600"/>
                <a:gd name="connsiteX6" fmla="*/ 360040 w 2575560"/>
                <a:gd name="connsiteY6" fmla="*/ 432048 h 4419600"/>
                <a:gd name="connsiteX7" fmla="*/ 2304256 w 2575560"/>
                <a:gd name="connsiteY7" fmla="*/ 432048 h 4419600"/>
                <a:gd name="connsiteX8" fmla="*/ 2331720 w 2575560"/>
                <a:gd name="connsiteY8" fmla="*/ 4419600 h 4419600"/>
                <a:gd name="connsiteX0" fmla="*/ 2304256 w 2575560"/>
                <a:gd name="connsiteY0" fmla="*/ 4320480 h 4404360"/>
                <a:gd name="connsiteX1" fmla="*/ 2575560 w 2575560"/>
                <a:gd name="connsiteY1" fmla="*/ 4404360 h 4404360"/>
                <a:gd name="connsiteX2" fmla="*/ 2560320 w 2575560"/>
                <a:gd name="connsiteY2" fmla="*/ 0 h 4404360"/>
                <a:gd name="connsiteX3" fmla="*/ 15240 w 2575560"/>
                <a:gd name="connsiteY3" fmla="*/ 30480 h 4404360"/>
                <a:gd name="connsiteX4" fmla="*/ 0 w 2575560"/>
                <a:gd name="connsiteY4" fmla="*/ 4389120 h 4404360"/>
                <a:gd name="connsiteX5" fmla="*/ 360040 w 2575560"/>
                <a:gd name="connsiteY5" fmla="*/ 4392488 h 4404360"/>
                <a:gd name="connsiteX6" fmla="*/ 360040 w 2575560"/>
                <a:gd name="connsiteY6" fmla="*/ 432048 h 4404360"/>
                <a:gd name="connsiteX7" fmla="*/ 2304256 w 2575560"/>
                <a:gd name="connsiteY7" fmla="*/ 432048 h 4404360"/>
                <a:gd name="connsiteX8" fmla="*/ 2304256 w 2575560"/>
                <a:gd name="connsiteY8" fmla="*/ 4320480 h 4404360"/>
                <a:gd name="connsiteX0" fmla="*/ 2304256 w 2592288"/>
                <a:gd name="connsiteY0" fmla="*/ 4320480 h 4392488"/>
                <a:gd name="connsiteX1" fmla="*/ 2592288 w 2592288"/>
                <a:gd name="connsiteY1" fmla="*/ 4320480 h 4392488"/>
                <a:gd name="connsiteX2" fmla="*/ 2560320 w 2592288"/>
                <a:gd name="connsiteY2" fmla="*/ 0 h 4392488"/>
                <a:gd name="connsiteX3" fmla="*/ 15240 w 2592288"/>
                <a:gd name="connsiteY3" fmla="*/ 30480 h 4392488"/>
                <a:gd name="connsiteX4" fmla="*/ 0 w 2592288"/>
                <a:gd name="connsiteY4" fmla="*/ 4389120 h 4392488"/>
                <a:gd name="connsiteX5" fmla="*/ 360040 w 2592288"/>
                <a:gd name="connsiteY5" fmla="*/ 4392488 h 4392488"/>
                <a:gd name="connsiteX6" fmla="*/ 360040 w 2592288"/>
                <a:gd name="connsiteY6" fmla="*/ 432048 h 4392488"/>
                <a:gd name="connsiteX7" fmla="*/ 2304256 w 2592288"/>
                <a:gd name="connsiteY7" fmla="*/ 432048 h 4392488"/>
                <a:gd name="connsiteX8" fmla="*/ 2304256 w 2592288"/>
                <a:gd name="connsiteY8" fmla="*/ 4320480 h 4392488"/>
                <a:gd name="connsiteX0" fmla="*/ 2304256 w 2592288"/>
                <a:gd name="connsiteY0" fmla="*/ 4290000 h 4362008"/>
                <a:gd name="connsiteX1" fmla="*/ 2592288 w 2592288"/>
                <a:gd name="connsiteY1" fmla="*/ 4290000 h 4362008"/>
                <a:gd name="connsiteX2" fmla="*/ 2592288 w 2592288"/>
                <a:gd name="connsiteY2" fmla="*/ 41528 h 4362008"/>
                <a:gd name="connsiteX3" fmla="*/ 15240 w 2592288"/>
                <a:gd name="connsiteY3" fmla="*/ 0 h 4362008"/>
                <a:gd name="connsiteX4" fmla="*/ 0 w 2592288"/>
                <a:gd name="connsiteY4" fmla="*/ 4358640 h 4362008"/>
                <a:gd name="connsiteX5" fmla="*/ 360040 w 2592288"/>
                <a:gd name="connsiteY5" fmla="*/ 4362008 h 4362008"/>
                <a:gd name="connsiteX6" fmla="*/ 360040 w 2592288"/>
                <a:gd name="connsiteY6" fmla="*/ 401568 h 4362008"/>
                <a:gd name="connsiteX7" fmla="*/ 2304256 w 2592288"/>
                <a:gd name="connsiteY7" fmla="*/ 401568 h 4362008"/>
                <a:gd name="connsiteX8" fmla="*/ 2304256 w 2592288"/>
                <a:gd name="connsiteY8" fmla="*/ 4290000 h 4362008"/>
                <a:gd name="connsiteX0" fmla="*/ 2304256 w 2592288"/>
                <a:gd name="connsiteY0" fmla="*/ 4248472 h 4320480"/>
                <a:gd name="connsiteX1" fmla="*/ 2592288 w 2592288"/>
                <a:gd name="connsiteY1" fmla="*/ 4248472 h 4320480"/>
                <a:gd name="connsiteX2" fmla="*/ 2592288 w 2592288"/>
                <a:gd name="connsiteY2" fmla="*/ 0 h 4320480"/>
                <a:gd name="connsiteX3" fmla="*/ 0 w 2592288"/>
                <a:gd name="connsiteY3" fmla="*/ 0 h 4320480"/>
                <a:gd name="connsiteX4" fmla="*/ 0 w 2592288"/>
                <a:gd name="connsiteY4" fmla="*/ 4317112 h 4320480"/>
                <a:gd name="connsiteX5" fmla="*/ 360040 w 2592288"/>
                <a:gd name="connsiteY5" fmla="*/ 4320480 h 4320480"/>
                <a:gd name="connsiteX6" fmla="*/ 360040 w 2592288"/>
                <a:gd name="connsiteY6" fmla="*/ 360040 h 4320480"/>
                <a:gd name="connsiteX7" fmla="*/ 2304256 w 2592288"/>
                <a:gd name="connsiteY7" fmla="*/ 360040 h 4320480"/>
                <a:gd name="connsiteX8" fmla="*/ 2304256 w 2592288"/>
                <a:gd name="connsiteY8" fmla="*/ 4248472 h 4320480"/>
                <a:gd name="connsiteX0" fmla="*/ 2304256 w 2664296"/>
                <a:gd name="connsiteY0" fmla="*/ 4248472 h 4320480"/>
                <a:gd name="connsiteX1" fmla="*/ 2664296 w 2664296"/>
                <a:gd name="connsiteY1" fmla="*/ 4248472 h 4320480"/>
                <a:gd name="connsiteX2" fmla="*/ 2592288 w 2664296"/>
                <a:gd name="connsiteY2" fmla="*/ 0 h 4320480"/>
                <a:gd name="connsiteX3" fmla="*/ 0 w 2664296"/>
                <a:gd name="connsiteY3" fmla="*/ 0 h 4320480"/>
                <a:gd name="connsiteX4" fmla="*/ 0 w 2664296"/>
                <a:gd name="connsiteY4" fmla="*/ 4317112 h 4320480"/>
                <a:gd name="connsiteX5" fmla="*/ 360040 w 2664296"/>
                <a:gd name="connsiteY5" fmla="*/ 4320480 h 4320480"/>
                <a:gd name="connsiteX6" fmla="*/ 360040 w 2664296"/>
                <a:gd name="connsiteY6" fmla="*/ 360040 h 4320480"/>
                <a:gd name="connsiteX7" fmla="*/ 2304256 w 2664296"/>
                <a:gd name="connsiteY7" fmla="*/ 360040 h 4320480"/>
                <a:gd name="connsiteX8" fmla="*/ 2304256 w 2664296"/>
                <a:gd name="connsiteY8" fmla="*/ 4248472 h 4320480"/>
                <a:gd name="connsiteX0" fmla="*/ 2304256 w 2664296"/>
                <a:gd name="connsiteY0" fmla="*/ 4248472 h 4320480"/>
                <a:gd name="connsiteX1" fmla="*/ 2664296 w 2664296"/>
                <a:gd name="connsiteY1" fmla="*/ 4248472 h 4320480"/>
                <a:gd name="connsiteX2" fmla="*/ 2664296 w 2664296"/>
                <a:gd name="connsiteY2" fmla="*/ 0 h 4320480"/>
                <a:gd name="connsiteX3" fmla="*/ 0 w 2664296"/>
                <a:gd name="connsiteY3" fmla="*/ 0 h 4320480"/>
                <a:gd name="connsiteX4" fmla="*/ 0 w 2664296"/>
                <a:gd name="connsiteY4" fmla="*/ 4317112 h 4320480"/>
                <a:gd name="connsiteX5" fmla="*/ 360040 w 2664296"/>
                <a:gd name="connsiteY5" fmla="*/ 4320480 h 4320480"/>
                <a:gd name="connsiteX6" fmla="*/ 360040 w 2664296"/>
                <a:gd name="connsiteY6" fmla="*/ 360040 h 4320480"/>
                <a:gd name="connsiteX7" fmla="*/ 2304256 w 2664296"/>
                <a:gd name="connsiteY7" fmla="*/ 360040 h 4320480"/>
                <a:gd name="connsiteX8" fmla="*/ 2304256 w 2664296"/>
                <a:gd name="connsiteY8" fmla="*/ 4248472 h 432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64296" h="4320480">
                  <a:moveTo>
                    <a:pt x="2304256" y="4248472"/>
                  </a:moveTo>
                  <a:lnTo>
                    <a:pt x="2664296" y="4248472"/>
                  </a:lnTo>
                  <a:lnTo>
                    <a:pt x="2664296" y="0"/>
                  </a:lnTo>
                  <a:lnTo>
                    <a:pt x="0" y="0"/>
                  </a:lnTo>
                  <a:lnTo>
                    <a:pt x="0" y="4317112"/>
                  </a:lnTo>
                  <a:lnTo>
                    <a:pt x="360040" y="4320480"/>
                  </a:lnTo>
                  <a:lnTo>
                    <a:pt x="360040" y="360040"/>
                  </a:lnTo>
                  <a:lnTo>
                    <a:pt x="2304256" y="360040"/>
                  </a:lnTo>
                  <a:lnTo>
                    <a:pt x="2304256" y="4248472"/>
                  </a:lnTo>
                  <a:close/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254" name="Straight Connector 6"/>
            <p:cNvCxnSpPr/>
            <p:nvPr/>
          </p:nvCxnSpPr>
          <p:spPr>
            <a:xfrm>
              <a:off x="6660232" y="3212976"/>
              <a:ext cx="1908212" cy="1512168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5" name="Freeform 174"/>
          <p:cNvSpPr/>
          <p:nvPr/>
        </p:nvSpPr>
        <p:spPr>
          <a:xfrm rot="8099796">
            <a:off x="868083" y="3805945"/>
            <a:ext cx="564516" cy="75570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8" name="Freeform 217"/>
          <p:cNvSpPr/>
          <p:nvPr/>
        </p:nvSpPr>
        <p:spPr>
          <a:xfrm>
            <a:off x="1001197" y="4005064"/>
            <a:ext cx="474459" cy="90612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9" name="Freeform 218"/>
          <p:cNvSpPr/>
          <p:nvPr/>
        </p:nvSpPr>
        <p:spPr>
          <a:xfrm flipH="1">
            <a:off x="2771800" y="4005064"/>
            <a:ext cx="465253" cy="90612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17" name="Group 216"/>
          <p:cNvGrpSpPr/>
          <p:nvPr/>
        </p:nvGrpSpPr>
        <p:grpSpPr>
          <a:xfrm>
            <a:off x="1541890" y="5300563"/>
            <a:ext cx="1080120" cy="648073"/>
            <a:chOff x="1541890" y="5300563"/>
            <a:chExt cx="1080120" cy="648073"/>
          </a:xfrm>
        </p:grpSpPr>
        <p:sp>
          <p:nvSpPr>
            <p:cNvPr id="171" name="Freeform 170"/>
            <p:cNvSpPr/>
            <p:nvPr/>
          </p:nvSpPr>
          <p:spPr>
            <a:xfrm>
              <a:off x="1541890" y="5300563"/>
              <a:ext cx="457148" cy="64807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2" name="Freeform 171"/>
            <p:cNvSpPr/>
            <p:nvPr/>
          </p:nvSpPr>
          <p:spPr>
            <a:xfrm flipH="1">
              <a:off x="2189962" y="5300564"/>
              <a:ext cx="432048" cy="64807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1187624" y="1700808"/>
            <a:ext cx="1872208" cy="3744416"/>
            <a:chOff x="7020272" y="2204864"/>
            <a:chExt cx="1872208" cy="3744416"/>
          </a:xfrm>
        </p:grpSpPr>
        <p:grpSp>
          <p:nvGrpSpPr>
            <p:cNvPr id="83" name="Group 103"/>
            <p:cNvGrpSpPr/>
            <p:nvPr/>
          </p:nvGrpSpPr>
          <p:grpSpPr>
            <a:xfrm>
              <a:off x="7668344" y="2204864"/>
              <a:ext cx="625904" cy="1861345"/>
              <a:chOff x="899592" y="980728"/>
              <a:chExt cx="625904" cy="1861345"/>
            </a:xfrm>
          </p:grpSpPr>
          <p:sp>
            <p:nvSpPr>
              <p:cNvPr id="168" name="Freeform 167"/>
              <p:cNvSpPr/>
              <p:nvPr/>
            </p:nvSpPr>
            <p:spPr>
              <a:xfrm>
                <a:off x="899592" y="980728"/>
                <a:ext cx="625904" cy="1861345"/>
              </a:xfrm>
              <a:custGeom>
                <a:avLst/>
                <a:gdLst>
                  <a:gd name="connsiteX0" fmla="*/ 339856 w 990895"/>
                  <a:gd name="connsiteY0" fmla="*/ 1850724 h 1861345"/>
                  <a:gd name="connsiteX1" fmla="*/ 296313 w 990895"/>
                  <a:gd name="connsiteY1" fmla="*/ 1821695 h 1861345"/>
                  <a:gd name="connsiteX2" fmla="*/ 209227 w 990895"/>
                  <a:gd name="connsiteY2" fmla="*/ 1778152 h 1861345"/>
                  <a:gd name="connsiteX3" fmla="*/ 209227 w 990895"/>
                  <a:gd name="connsiteY3" fmla="*/ 1618495 h 1861345"/>
                  <a:gd name="connsiteX4" fmla="*/ 310827 w 990895"/>
                  <a:gd name="connsiteY4" fmla="*/ 1545924 h 1861345"/>
                  <a:gd name="connsiteX5" fmla="*/ 281799 w 990895"/>
                  <a:gd name="connsiteY5" fmla="*/ 1502381 h 1861345"/>
                  <a:gd name="connsiteX6" fmla="*/ 223742 w 990895"/>
                  <a:gd name="connsiteY6" fmla="*/ 1473352 h 1861345"/>
                  <a:gd name="connsiteX7" fmla="*/ 107627 w 990895"/>
                  <a:gd name="connsiteY7" fmla="*/ 1444324 h 1861345"/>
                  <a:gd name="connsiteX8" fmla="*/ 78599 w 990895"/>
                  <a:gd name="connsiteY8" fmla="*/ 1386266 h 1861345"/>
                  <a:gd name="connsiteX9" fmla="*/ 93113 w 990895"/>
                  <a:gd name="connsiteY9" fmla="*/ 1328209 h 1861345"/>
                  <a:gd name="connsiteX10" fmla="*/ 35056 w 990895"/>
                  <a:gd name="connsiteY10" fmla="*/ 1255638 h 1861345"/>
                  <a:gd name="connsiteX11" fmla="*/ 6027 w 990895"/>
                  <a:gd name="connsiteY11" fmla="*/ 1197581 h 1861345"/>
                  <a:gd name="connsiteX12" fmla="*/ 165685 w 990895"/>
                  <a:gd name="connsiteY12" fmla="*/ 1095981 h 1861345"/>
                  <a:gd name="connsiteX13" fmla="*/ 122142 w 990895"/>
                  <a:gd name="connsiteY13" fmla="*/ 1052438 h 1861345"/>
                  <a:gd name="connsiteX14" fmla="*/ 78599 w 990895"/>
                  <a:gd name="connsiteY14" fmla="*/ 1023409 h 1861345"/>
                  <a:gd name="connsiteX15" fmla="*/ 49570 w 990895"/>
                  <a:gd name="connsiteY15" fmla="*/ 979866 h 1861345"/>
                  <a:gd name="connsiteX16" fmla="*/ 78599 w 990895"/>
                  <a:gd name="connsiteY16" fmla="*/ 921809 h 1861345"/>
                  <a:gd name="connsiteX17" fmla="*/ 93113 w 990895"/>
                  <a:gd name="connsiteY17" fmla="*/ 878266 h 1861345"/>
                  <a:gd name="connsiteX18" fmla="*/ 64085 w 990895"/>
                  <a:gd name="connsiteY18" fmla="*/ 820209 h 1861345"/>
                  <a:gd name="connsiteX19" fmla="*/ 6027 w 990895"/>
                  <a:gd name="connsiteY19" fmla="*/ 762152 h 1861345"/>
                  <a:gd name="connsiteX20" fmla="*/ 20542 w 990895"/>
                  <a:gd name="connsiteY20" fmla="*/ 718609 h 1861345"/>
                  <a:gd name="connsiteX21" fmla="*/ 281799 w 990895"/>
                  <a:gd name="connsiteY21" fmla="*/ 704095 h 1861345"/>
                  <a:gd name="connsiteX22" fmla="*/ 180199 w 990895"/>
                  <a:gd name="connsiteY22" fmla="*/ 675066 h 1861345"/>
                  <a:gd name="connsiteX23" fmla="*/ 136656 w 990895"/>
                  <a:gd name="connsiteY23" fmla="*/ 646038 h 1861345"/>
                  <a:gd name="connsiteX24" fmla="*/ 122142 w 990895"/>
                  <a:gd name="connsiteY24" fmla="*/ 500895 h 1861345"/>
                  <a:gd name="connsiteX25" fmla="*/ 252770 w 990895"/>
                  <a:gd name="connsiteY25" fmla="*/ 486381 h 1861345"/>
                  <a:gd name="connsiteX26" fmla="*/ 238256 w 990895"/>
                  <a:gd name="connsiteY26" fmla="*/ 399295 h 1861345"/>
                  <a:gd name="connsiteX27" fmla="*/ 252770 w 990895"/>
                  <a:gd name="connsiteY27" fmla="*/ 341238 h 1861345"/>
                  <a:gd name="connsiteX28" fmla="*/ 368885 w 990895"/>
                  <a:gd name="connsiteY28" fmla="*/ 326724 h 1861345"/>
                  <a:gd name="connsiteX29" fmla="*/ 339856 w 990895"/>
                  <a:gd name="connsiteY29" fmla="*/ 283181 h 1861345"/>
                  <a:gd name="connsiteX30" fmla="*/ 296313 w 990895"/>
                  <a:gd name="connsiteY30" fmla="*/ 225124 h 1861345"/>
                  <a:gd name="connsiteX31" fmla="*/ 281799 w 990895"/>
                  <a:gd name="connsiteY31" fmla="*/ 109009 h 1861345"/>
                  <a:gd name="connsiteX32" fmla="*/ 325342 w 990895"/>
                  <a:gd name="connsiteY32" fmla="*/ 79981 h 1861345"/>
                  <a:gd name="connsiteX33" fmla="*/ 426942 w 990895"/>
                  <a:gd name="connsiteY33" fmla="*/ 123524 h 1861345"/>
                  <a:gd name="connsiteX34" fmla="*/ 484999 w 990895"/>
                  <a:gd name="connsiteY34" fmla="*/ 36438 h 1861345"/>
                  <a:gd name="connsiteX35" fmla="*/ 514027 w 990895"/>
                  <a:gd name="connsiteY35" fmla="*/ 138038 h 1861345"/>
                  <a:gd name="connsiteX36" fmla="*/ 586599 w 990895"/>
                  <a:gd name="connsiteY36" fmla="*/ 167066 h 1861345"/>
                  <a:gd name="connsiteX37" fmla="*/ 630142 w 990895"/>
                  <a:gd name="connsiteY37" fmla="*/ 196095 h 1861345"/>
                  <a:gd name="connsiteX38" fmla="*/ 644656 w 990895"/>
                  <a:gd name="connsiteY38" fmla="*/ 239638 h 1861345"/>
                  <a:gd name="connsiteX39" fmla="*/ 630142 w 990895"/>
                  <a:gd name="connsiteY39" fmla="*/ 341238 h 1861345"/>
                  <a:gd name="connsiteX40" fmla="*/ 673685 w 990895"/>
                  <a:gd name="connsiteY40" fmla="*/ 355752 h 1861345"/>
                  <a:gd name="connsiteX41" fmla="*/ 731742 w 990895"/>
                  <a:gd name="connsiteY41" fmla="*/ 370266 h 1861345"/>
                  <a:gd name="connsiteX42" fmla="*/ 717227 w 990895"/>
                  <a:gd name="connsiteY42" fmla="*/ 529924 h 1861345"/>
                  <a:gd name="connsiteX43" fmla="*/ 847856 w 990895"/>
                  <a:gd name="connsiteY43" fmla="*/ 587981 h 1861345"/>
                  <a:gd name="connsiteX44" fmla="*/ 775285 w 990895"/>
                  <a:gd name="connsiteY44" fmla="*/ 675066 h 1861345"/>
                  <a:gd name="connsiteX45" fmla="*/ 717227 w 990895"/>
                  <a:gd name="connsiteY45" fmla="*/ 704095 h 1861345"/>
                  <a:gd name="connsiteX46" fmla="*/ 862370 w 990895"/>
                  <a:gd name="connsiteY46" fmla="*/ 762152 h 1861345"/>
                  <a:gd name="connsiteX47" fmla="*/ 920427 w 990895"/>
                  <a:gd name="connsiteY47" fmla="*/ 805695 h 1861345"/>
                  <a:gd name="connsiteX48" fmla="*/ 949456 w 990895"/>
                  <a:gd name="connsiteY48" fmla="*/ 863752 h 1861345"/>
                  <a:gd name="connsiteX49" fmla="*/ 731742 w 990895"/>
                  <a:gd name="connsiteY49" fmla="*/ 936324 h 1861345"/>
                  <a:gd name="connsiteX50" fmla="*/ 804313 w 990895"/>
                  <a:gd name="connsiteY50" fmla="*/ 994381 h 1861345"/>
                  <a:gd name="connsiteX51" fmla="*/ 905913 w 990895"/>
                  <a:gd name="connsiteY51" fmla="*/ 1052438 h 1861345"/>
                  <a:gd name="connsiteX52" fmla="*/ 920427 w 990895"/>
                  <a:gd name="connsiteY52" fmla="*/ 1095981 h 1861345"/>
                  <a:gd name="connsiteX53" fmla="*/ 934942 w 990895"/>
                  <a:gd name="connsiteY53" fmla="*/ 1241124 h 1861345"/>
                  <a:gd name="connsiteX54" fmla="*/ 804313 w 990895"/>
                  <a:gd name="connsiteY54" fmla="*/ 1255638 h 1861345"/>
                  <a:gd name="connsiteX55" fmla="*/ 862370 w 990895"/>
                  <a:gd name="connsiteY55" fmla="*/ 1313695 h 1861345"/>
                  <a:gd name="connsiteX56" fmla="*/ 847856 w 990895"/>
                  <a:gd name="connsiteY56" fmla="*/ 1371752 h 1861345"/>
                  <a:gd name="connsiteX57" fmla="*/ 775285 w 990895"/>
                  <a:gd name="connsiteY57" fmla="*/ 1400781 h 1861345"/>
                  <a:gd name="connsiteX58" fmla="*/ 731742 w 990895"/>
                  <a:gd name="connsiteY58" fmla="*/ 1415295 h 1861345"/>
                  <a:gd name="connsiteX59" fmla="*/ 659170 w 990895"/>
                  <a:gd name="connsiteY59" fmla="*/ 1444324 h 1861345"/>
                  <a:gd name="connsiteX60" fmla="*/ 630142 w 990895"/>
                  <a:gd name="connsiteY60" fmla="*/ 1487866 h 1861345"/>
                  <a:gd name="connsiteX61" fmla="*/ 731742 w 990895"/>
                  <a:gd name="connsiteY61" fmla="*/ 1502381 h 1861345"/>
                  <a:gd name="connsiteX62" fmla="*/ 775285 w 990895"/>
                  <a:gd name="connsiteY62" fmla="*/ 1516895 h 1861345"/>
                  <a:gd name="connsiteX63" fmla="*/ 702713 w 990895"/>
                  <a:gd name="connsiteY63" fmla="*/ 1574952 h 1861345"/>
                  <a:gd name="connsiteX64" fmla="*/ 688199 w 990895"/>
                  <a:gd name="connsiteY64" fmla="*/ 1618495 h 1861345"/>
                  <a:gd name="connsiteX65" fmla="*/ 644656 w 990895"/>
                  <a:gd name="connsiteY65" fmla="*/ 1647524 h 1861345"/>
                  <a:gd name="connsiteX66" fmla="*/ 441456 w 990895"/>
                  <a:gd name="connsiteY66" fmla="*/ 1676552 h 1861345"/>
                  <a:gd name="connsiteX67" fmla="*/ 397913 w 990895"/>
                  <a:gd name="connsiteY67" fmla="*/ 1720095 h 1861345"/>
                  <a:gd name="connsiteX68" fmla="*/ 368885 w 990895"/>
                  <a:gd name="connsiteY68" fmla="*/ 1807181 h 1861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990895" h="1861345">
                    <a:moveTo>
                      <a:pt x="339856" y="1850724"/>
                    </a:moveTo>
                    <a:cubicBezTo>
                      <a:pt x="325342" y="1841048"/>
                      <a:pt x="311915" y="1829496"/>
                      <a:pt x="296313" y="1821695"/>
                    </a:cubicBezTo>
                    <a:cubicBezTo>
                      <a:pt x="176129" y="1761603"/>
                      <a:pt x="334016" y="1861345"/>
                      <a:pt x="209227" y="1778152"/>
                    </a:cubicBezTo>
                    <a:cubicBezTo>
                      <a:pt x="198556" y="1724797"/>
                      <a:pt x="179188" y="1672565"/>
                      <a:pt x="209227" y="1618495"/>
                    </a:cubicBezTo>
                    <a:cubicBezTo>
                      <a:pt x="214522" y="1608965"/>
                      <a:pt x="295267" y="1556297"/>
                      <a:pt x="310827" y="1545924"/>
                    </a:cubicBezTo>
                    <a:cubicBezTo>
                      <a:pt x="301151" y="1531410"/>
                      <a:pt x="295200" y="1513548"/>
                      <a:pt x="281799" y="1502381"/>
                    </a:cubicBezTo>
                    <a:cubicBezTo>
                      <a:pt x="265177" y="1488529"/>
                      <a:pt x="243629" y="1481875"/>
                      <a:pt x="223742" y="1473352"/>
                    </a:cubicBezTo>
                    <a:cubicBezTo>
                      <a:pt x="184692" y="1456616"/>
                      <a:pt x="150220" y="1452842"/>
                      <a:pt x="107627" y="1444324"/>
                    </a:cubicBezTo>
                    <a:cubicBezTo>
                      <a:pt x="97951" y="1424971"/>
                      <a:pt x="81283" y="1407736"/>
                      <a:pt x="78599" y="1386266"/>
                    </a:cubicBezTo>
                    <a:cubicBezTo>
                      <a:pt x="76125" y="1366472"/>
                      <a:pt x="93113" y="1348157"/>
                      <a:pt x="93113" y="1328209"/>
                    </a:cubicBezTo>
                    <a:cubicBezTo>
                      <a:pt x="93113" y="1281470"/>
                      <a:pt x="68491" y="1277928"/>
                      <a:pt x="35056" y="1255638"/>
                    </a:cubicBezTo>
                    <a:cubicBezTo>
                      <a:pt x="25380" y="1236286"/>
                      <a:pt x="6027" y="1219218"/>
                      <a:pt x="6027" y="1197581"/>
                    </a:cubicBezTo>
                    <a:cubicBezTo>
                      <a:pt x="6027" y="1073697"/>
                      <a:pt x="66044" y="1107052"/>
                      <a:pt x="165685" y="1095981"/>
                    </a:cubicBezTo>
                    <a:cubicBezTo>
                      <a:pt x="151171" y="1081467"/>
                      <a:pt x="137911" y="1065579"/>
                      <a:pt x="122142" y="1052438"/>
                    </a:cubicBezTo>
                    <a:cubicBezTo>
                      <a:pt x="108741" y="1041271"/>
                      <a:pt x="90934" y="1035744"/>
                      <a:pt x="78599" y="1023409"/>
                    </a:cubicBezTo>
                    <a:cubicBezTo>
                      <a:pt x="66264" y="1011074"/>
                      <a:pt x="59246" y="994380"/>
                      <a:pt x="49570" y="979866"/>
                    </a:cubicBezTo>
                    <a:cubicBezTo>
                      <a:pt x="20542" y="892782"/>
                      <a:pt x="30218" y="970191"/>
                      <a:pt x="78599" y="921809"/>
                    </a:cubicBezTo>
                    <a:cubicBezTo>
                      <a:pt x="89417" y="910991"/>
                      <a:pt x="88275" y="892780"/>
                      <a:pt x="93113" y="878266"/>
                    </a:cubicBezTo>
                    <a:cubicBezTo>
                      <a:pt x="83437" y="858914"/>
                      <a:pt x="77067" y="837518"/>
                      <a:pt x="64085" y="820209"/>
                    </a:cubicBezTo>
                    <a:cubicBezTo>
                      <a:pt x="47664" y="798314"/>
                      <a:pt x="16808" y="787308"/>
                      <a:pt x="6027" y="762152"/>
                    </a:cubicBezTo>
                    <a:cubicBezTo>
                      <a:pt x="0" y="748090"/>
                      <a:pt x="5571" y="721761"/>
                      <a:pt x="20542" y="718609"/>
                    </a:cubicBezTo>
                    <a:cubicBezTo>
                      <a:pt x="105891" y="700641"/>
                      <a:pt x="194713" y="708933"/>
                      <a:pt x="281799" y="704095"/>
                    </a:cubicBezTo>
                    <a:cubicBezTo>
                      <a:pt x="263191" y="699443"/>
                      <a:pt x="201026" y="685479"/>
                      <a:pt x="180199" y="675066"/>
                    </a:cubicBezTo>
                    <a:cubicBezTo>
                      <a:pt x="164597" y="667265"/>
                      <a:pt x="151170" y="655714"/>
                      <a:pt x="136656" y="646038"/>
                    </a:cubicBezTo>
                    <a:cubicBezTo>
                      <a:pt x="120546" y="613819"/>
                      <a:pt x="68596" y="538377"/>
                      <a:pt x="122142" y="500895"/>
                    </a:cubicBezTo>
                    <a:cubicBezTo>
                      <a:pt x="158033" y="475771"/>
                      <a:pt x="209227" y="491219"/>
                      <a:pt x="252770" y="486381"/>
                    </a:cubicBezTo>
                    <a:cubicBezTo>
                      <a:pt x="212972" y="426682"/>
                      <a:pt x="220229" y="462391"/>
                      <a:pt x="238256" y="399295"/>
                    </a:cubicBezTo>
                    <a:cubicBezTo>
                      <a:pt x="243736" y="380115"/>
                      <a:pt x="235332" y="350925"/>
                      <a:pt x="252770" y="341238"/>
                    </a:cubicBezTo>
                    <a:cubicBezTo>
                      <a:pt x="286868" y="322295"/>
                      <a:pt x="330180" y="331562"/>
                      <a:pt x="368885" y="326724"/>
                    </a:cubicBezTo>
                    <a:cubicBezTo>
                      <a:pt x="359209" y="312210"/>
                      <a:pt x="349995" y="297376"/>
                      <a:pt x="339856" y="283181"/>
                    </a:cubicBezTo>
                    <a:cubicBezTo>
                      <a:pt x="325796" y="263496"/>
                      <a:pt x="303963" y="248073"/>
                      <a:pt x="296313" y="225124"/>
                    </a:cubicBezTo>
                    <a:cubicBezTo>
                      <a:pt x="283978" y="188119"/>
                      <a:pt x="286637" y="147714"/>
                      <a:pt x="281799" y="109009"/>
                    </a:cubicBezTo>
                    <a:cubicBezTo>
                      <a:pt x="296313" y="99333"/>
                      <a:pt x="308135" y="82849"/>
                      <a:pt x="325342" y="79981"/>
                    </a:cubicBezTo>
                    <a:cubicBezTo>
                      <a:pt x="341361" y="77311"/>
                      <a:pt x="423155" y="121630"/>
                      <a:pt x="426942" y="123524"/>
                    </a:cubicBezTo>
                    <a:cubicBezTo>
                      <a:pt x="420057" y="95986"/>
                      <a:pt x="375686" y="0"/>
                      <a:pt x="484999" y="36438"/>
                    </a:cubicBezTo>
                    <a:cubicBezTo>
                      <a:pt x="487221" y="37179"/>
                      <a:pt x="505479" y="130914"/>
                      <a:pt x="514027" y="138038"/>
                    </a:cubicBezTo>
                    <a:cubicBezTo>
                      <a:pt x="534042" y="154717"/>
                      <a:pt x="563296" y="155414"/>
                      <a:pt x="586599" y="167066"/>
                    </a:cubicBezTo>
                    <a:cubicBezTo>
                      <a:pt x="602202" y="174867"/>
                      <a:pt x="615628" y="186419"/>
                      <a:pt x="630142" y="196095"/>
                    </a:cubicBezTo>
                    <a:cubicBezTo>
                      <a:pt x="634980" y="210609"/>
                      <a:pt x="644656" y="224339"/>
                      <a:pt x="644656" y="239638"/>
                    </a:cubicBezTo>
                    <a:cubicBezTo>
                      <a:pt x="644656" y="273848"/>
                      <a:pt x="621845" y="308049"/>
                      <a:pt x="630142" y="341238"/>
                    </a:cubicBezTo>
                    <a:cubicBezTo>
                      <a:pt x="633853" y="356081"/>
                      <a:pt x="658974" y="351549"/>
                      <a:pt x="673685" y="355752"/>
                    </a:cubicBezTo>
                    <a:cubicBezTo>
                      <a:pt x="692865" y="361232"/>
                      <a:pt x="712390" y="365428"/>
                      <a:pt x="731742" y="370266"/>
                    </a:cubicBezTo>
                    <a:cubicBezTo>
                      <a:pt x="726904" y="423485"/>
                      <a:pt x="731908" y="478541"/>
                      <a:pt x="717227" y="529924"/>
                    </a:cubicBezTo>
                    <a:cubicBezTo>
                      <a:pt x="691609" y="619588"/>
                      <a:pt x="485435" y="557778"/>
                      <a:pt x="847856" y="587981"/>
                    </a:cubicBezTo>
                    <a:cubicBezTo>
                      <a:pt x="824710" y="622700"/>
                      <a:pt x="810842" y="649668"/>
                      <a:pt x="775285" y="675066"/>
                    </a:cubicBezTo>
                    <a:cubicBezTo>
                      <a:pt x="757678" y="687642"/>
                      <a:pt x="736580" y="694419"/>
                      <a:pt x="717227" y="704095"/>
                    </a:cubicBezTo>
                    <a:cubicBezTo>
                      <a:pt x="810340" y="797208"/>
                      <a:pt x="698151" y="702436"/>
                      <a:pt x="862370" y="762152"/>
                    </a:cubicBezTo>
                    <a:cubicBezTo>
                      <a:pt x="885104" y="770419"/>
                      <a:pt x="901075" y="791181"/>
                      <a:pt x="920427" y="805695"/>
                    </a:cubicBezTo>
                    <a:cubicBezTo>
                      <a:pt x="930103" y="825047"/>
                      <a:pt x="962438" y="846443"/>
                      <a:pt x="949456" y="863752"/>
                    </a:cubicBezTo>
                    <a:cubicBezTo>
                      <a:pt x="905443" y="922436"/>
                      <a:pt x="794989" y="927288"/>
                      <a:pt x="731742" y="936324"/>
                    </a:cubicBezTo>
                    <a:cubicBezTo>
                      <a:pt x="786824" y="1018947"/>
                      <a:pt x="728814" y="951238"/>
                      <a:pt x="804313" y="994381"/>
                    </a:cubicBezTo>
                    <a:cubicBezTo>
                      <a:pt x="927327" y="1064676"/>
                      <a:pt x="806079" y="1019161"/>
                      <a:pt x="905913" y="1052438"/>
                    </a:cubicBezTo>
                    <a:cubicBezTo>
                      <a:pt x="910751" y="1066952"/>
                      <a:pt x="914400" y="1081919"/>
                      <a:pt x="920427" y="1095981"/>
                    </a:cubicBezTo>
                    <a:cubicBezTo>
                      <a:pt x="934766" y="1129438"/>
                      <a:pt x="990895" y="1201957"/>
                      <a:pt x="934942" y="1241124"/>
                    </a:cubicBezTo>
                    <a:cubicBezTo>
                      <a:pt x="899051" y="1266248"/>
                      <a:pt x="847856" y="1250800"/>
                      <a:pt x="804313" y="1255638"/>
                    </a:cubicBezTo>
                    <a:cubicBezTo>
                      <a:pt x="738355" y="1354577"/>
                      <a:pt x="792842" y="1244167"/>
                      <a:pt x="862370" y="1313695"/>
                    </a:cubicBezTo>
                    <a:cubicBezTo>
                      <a:pt x="876475" y="1327800"/>
                      <a:pt x="861961" y="1357647"/>
                      <a:pt x="847856" y="1371752"/>
                    </a:cubicBezTo>
                    <a:cubicBezTo>
                      <a:pt x="829433" y="1390175"/>
                      <a:pt x="799680" y="1391633"/>
                      <a:pt x="775285" y="1400781"/>
                    </a:cubicBezTo>
                    <a:cubicBezTo>
                      <a:pt x="760960" y="1406153"/>
                      <a:pt x="746067" y="1409923"/>
                      <a:pt x="731742" y="1415295"/>
                    </a:cubicBezTo>
                    <a:cubicBezTo>
                      <a:pt x="707347" y="1424443"/>
                      <a:pt x="683361" y="1434648"/>
                      <a:pt x="659170" y="1444324"/>
                    </a:cubicBezTo>
                    <a:cubicBezTo>
                      <a:pt x="649494" y="1458838"/>
                      <a:pt x="616521" y="1476969"/>
                      <a:pt x="630142" y="1487866"/>
                    </a:cubicBezTo>
                    <a:cubicBezTo>
                      <a:pt x="656856" y="1509237"/>
                      <a:pt x="698196" y="1495672"/>
                      <a:pt x="731742" y="1502381"/>
                    </a:cubicBezTo>
                    <a:cubicBezTo>
                      <a:pt x="746744" y="1505382"/>
                      <a:pt x="760771" y="1512057"/>
                      <a:pt x="775285" y="1516895"/>
                    </a:cubicBezTo>
                    <a:cubicBezTo>
                      <a:pt x="740483" y="1621298"/>
                      <a:pt x="793839" y="1502051"/>
                      <a:pt x="702713" y="1574952"/>
                    </a:cubicBezTo>
                    <a:cubicBezTo>
                      <a:pt x="690766" y="1584509"/>
                      <a:pt x="697756" y="1606548"/>
                      <a:pt x="688199" y="1618495"/>
                    </a:cubicBezTo>
                    <a:cubicBezTo>
                      <a:pt x="677302" y="1632117"/>
                      <a:pt x="660690" y="1640652"/>
                      <a:pt x="644656" y="1647524"/>
                    </a:cubicBezTo>
                    <a:cubicBezTo>
                      <a:pt x="596619" y="1668112"/>
                      <a:pt x="467049" y="1673993"/>
                      <a:pt x="441456" y="1676552"/>
                    </a:cubicBezTo>
                    <a:cubicBezTo>
                      <a:pt x="426942" y="1691066"/>
                      <a:pt x="407881" y="1702152"/>
                      <a:pt x="397913" y="1720095"/>
                    </a:cubicBezTo>
                    <a:cubicBezTo>
                      <a:pt x="383053" y="1746843"/>
                      <a:pt x="368885" y="1807181"/>
                      <a:pt x="368885" y="1807181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9" name="Freeform 168"/>
              <p:cNvSpPr/>
              <p:nvPr/>
            </p:nvSpPr>
            <p:spPr>
              <a:xfrm>
                <a:off x="1129695" y="1175657"/>
                <a:ext cx="74991" cy="1519162"/>
              </a:xfrm>
              <a:custGeom>
                <a:avLst/>
                <a:gdLst>
                  <a:gd name="connsiteX0" fmla="*/ 60476 w 74991"/>
                  <a:gd name="connsiteY0" fmla="*/ 1494972 h 1519162"/>
                  <a:gd name="connsiteX1" fmla="*/ 60476 w 74991"/>
                  <a:gd name="connsiteY1" fmla="*/ 1378857 h 1519162"/>
                  <a:gd name="connsiteX2" fmla="*/ 2419 w 74991"/>
                  <a:gd name="connsiteY2" fmla="*/ 653143 h 1519162"/>
                  <a:gd name="connsiteX3" fmla="*/ 74991 w 74991"/>
                  <a:gd name="connsiteY3" fmla="*/ 0 h 1519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991" h="1519162">
                    <a:moveTo>
                      <a:pt x="60476" y="1494972"/>
                    </a:moveTo>
                    <a:cubicBezTo>
                      <a:pt x="65314" y="1507067"/>
                      <a:pt x="70152" y="1519162"/>
                      <a:pt x="60476" y="1378857"/>
                    </a:cubicBezTo>
                    <a:cubicBezTo>
                      <a:pt x="50800" y="1238552"/>
                      <a:pt x="0" y="882952"/>
                      <a:pt x="2419" y="653143"/>
                    </a:cubicBezTo>
                    <a:cubicBezTo>
                      <a:pt x="4838" y="423334"/>
                      <a:pt x="39914" y="211667"/>
                      <a:pt x="74991" y="0"/>
                    </a:cubicBezTo>
                  </a:path>
                </a:pathLst>
              </a:cu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84" name="Group 74"/>
            <p:cNvGrpSpPr/>
            <p:nvPr/>
          </p:nvGrpSpPr>
          <p:grpSpPr>
            <a:xfrm>
              <a:off x="7020272" y="3501008"/>
              <a:ext cx="1872208" cy="2448272"/>
              <a:chOff x="7020272" y="3501008"/>
              <a:chExt cx="1872208" cy="2448272"/>
            </a:xfrm>
          </p:grpSpPr>
          <p:grpSp>
            <p:nvGrpSpPr>
              <p:cNvPr id="85" name="Group 85"/>
              <p:cNvGrpSpPr/>
              <p:nvPr/>
            </p:nvGrpSpPr>
            <p:grpSpPr>
              <a:xfrm>
                <a:off x="7164288" y="3861048"/>
                <a:ext cx="1616696" cy="2088232"/>
                <a:chOff x="5269086" y="3645024"/>
                <a:chExt cx="1616696" cy="2088232"/>
              </a:xfrm>
            </p:grpSpPr>
            <p:sp>
              <p:nvSpPr>
                <p:cNvPr id="165" name="Oval 164"/>
                <p:cNvSpPr/>
                <p:nvPr/>
              </p:nvSpPr>
              <p:spPr>
                <a:xfrm>
                  <a:off x="5269086" y="3645024"/>
                  <a:ext cx="1616696" cy="2088232"/>
                </a:xfrm>
                <a:prstGeom prst="ellipse">
                  <a:avLst/>
                </a:prstGeom>
                <a:solidFill>
                  <a:srgbClr val="DDDDDD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66" name="Chord 165"/>
                <p:cNvSpPr/>
                <p:nvPr/>
              </p:nvSpPr>
              <p:spPr>
                <a:xfrm>
                  <a:off x="5830040" y="4437112"/>
                  <a:ext cx="504056" cy="432048"/>
                </a:xfrm>
                <a:prstGeom prst="chord">
                  <a:avLst>
                    <a:gd name="adj1" fmla="val 5430208"/>
                    <a:gd name="adj2" fmla="val 5345722"/>
                  </a:avLst>
                </a:prstGeom>
                <a:solidFill>
                  <a:srgbClr val="FFCC66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67" name="Arc 166"/>
                <p:cNvSpPr/>
                <p:nvPr/>
              </p:nvSpPr>
              <p:spPr>
                <a:xfrm rot="10800000">
                  <a:off x="5652120" y="4437113"/>
                  <a:ext cx="864095" cy="792086"/>
                </a:xfrm>
                <a:prstGeom prst="arc">
                  <a:avLst>
                    <a:gd name="adj1" fmla="val 12207522"/>
                    <a:gd name="adj2" fmla="val 20247498"/>
                  </a:avLst>
                </a:pr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grpSp>
            <p:nvGrpSpPr>
              <p:cNvPr id="87" name="Group 89"/>
              <p:cNvGrpSpPr/>
              <p:nvPr/>
            </p:nvGrpSpPr>
            <p:grpSpPr>
              <a:xfrm>
                <a:off x="7020272" y="3501008"/>
                <a:ext cx="1872208" cy="2376264"/>
                <a:chOff x="6588224" y="1988840"/>
                <a:chExt cx="1872208" cy="2376264"/>
              </a:xfrm>
            </p:grpSpPr>
            <p:grpSp>
              <p:nvGrpSpPr>
                <p:cNvPr id="91" name="Group 26"/>
                <p:cNvGrpSpPr/>
                <p:nvPr/>
              </p:nvGrpSpPr>
              <p:grpSpPr>
                <a:xfrm>
                  <a:off x="6660232" y="1988840"/>
                  <a:ext cx="1728192" cy="2376264"/>
                  <a:chOff x="5148064" y="1340768"/>
                  <a:chExt cx="1728192" cy="2376264"/>
                </a:xfrm>
              </p:grpSpPr>
              <p:sp>
                <p:nvSpPr>
                  <p:cNvPr id="163" name="Chord 3"/>
                  <p:cNvSpPr/>
                  <p:nvPr/>
                </p:nvSpPr>
                <p:spPr>
                  <a:xfrm>
                    <a:off x="5148064" y="1628800"/>
                    <a:ext cx="1728192" cy="2088232"/>
                  </a:xfrm>
                  <a:prstGeom prst="chord">
                    <a:avLst>
                      <a:gd name="adj1" fmla="val 11858378"/>
                      <a:gd name="adj2" fmla="val 20571810"/>
                    </a:avLst>
                  </a:prstGeom>
                  <a:solidFill>
                    <a:srgbClr val="808080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164" name="Rounded Rectangle 163"/>
                  <p:cNvSpPr/>
                  <p:nvPr/>
                </p:nvSpPr>
                <p:spPr>
                  <a:xfrm>
                    <a:off x="5940152" y="1340768"/>
                    <a:ext cx="144016" cy="432048"/>
                  </a:xfrm>
                  <a:prstGeom prst="roundRect">
                    <a:avLst/>
                  </a:prstGeom>
                  <a:solidFill>
                    <a:srgbClr val="4D4D4D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</p:grpSp>
            <p:grpSp>
              <p:nvGrpSpPr>
                <p:cNvPr id="102" name="Group 27"/>
                <p:cNvGrpSpPr/>
                <p:nvPr/>
              </p:nvGrpSpPr>
              <p:grpSpPr>
                <a:xfrm>
                  <a:off x="6588224" y="2780928"/>
                  <a:ext cx="1872208" cy="1008112"/>
                  <a:chOff x="5076056" y="2132856"/>
                  <a:chExt cx="1872208" cy="1008112"/>
                </a:xfrm>
              </p:grpSpPr>
              <p:sp>
                <p:nvSpPr>
                  <p:cNvPr id="106" name="Freeform 105"/>
                  <p:cNvSpPr/>
                  <p:nvPr/>
                </p:nvSpPr>
                <p:spPr>
                  <a:xfrm>
                    <a:off x="5076056" y="2132856"/>
                    <a:ext cx="1872208" cy="504055"/>
                  </a:xfrm>
                  <a:custGeom>
                    <a:avLst/>
                    <a:gdLst>
                      <a:gd name="connsiteX0" fmla="*/ 0 w 1657350"/>
                      <a:gd name="connsiteY0" fmla="*/ 200025 h 428625"/>
                      <a:gd name="connsiteX1" fmla="*/ 828675 w 1657350"/>
                      <a:gd name="connsiteY1" fmla="*/ 0 h 428625"/>
                      <a:gd name="connsiteX2" fmla="*/ 1647825 w 1657350"/>
                      <a:gd name="connsiteY2" fmla="*/ 200025 h 428625"/>
                      <a:gd name="connsiteX3" fmla="*/ 1657350 w 1657350"/>
                      <a:gd name="connsiteY3" fmla="*/ 333375 h 428625"/>
                      <a:gd name="connsiteX4" fmla="*/ 857250 w 1657350"/>
                      <a:gd name="connsiteY4" fmla="*/ 428625 h 428625"/>
                      <a:gd name="connsiteX5" fmla="*/ 19050 w 1657350"/>
                      <a:gd name="connsiteY5" fmla="*/ 314325 h 428625"/>
                      <a:gd name="connsiteX6" fmla="*/ 0 w 1657350"/>
                      <a:gd name="connsiteY6" fmla="*/ 200025 h 428625"/>
                      <a:gd name="connsiteX0" fmla="*/ 0 w 1657350"/>
                      <a:gd name="connsiteY0" fmla="*/ 200025 h 428625"/>
                      <a:gd name="connsiteX1" fmla="*/ 828675 w 1657350"/>
                      <a:gd name="connsiteY1" fmla="*/ 0 h 428625"/>
                      <a:gd name="connsiteX2" fmla="*/ 1647825 w 1657350"/>
                      <a:gd name="connsiteY2" fmla="*/ 200025 h 428625"/>
                      <a:gd name="connsiteX3" fmla="*/ 1657350 w 1657350"/>
                      <a:gd name="connsiteY3" fmla="*/ 333375 h 428625"/>
                      <a:gd name="connsiteX4" fmla="*/ 857250 w 1657350"/>
                      <a:gd name="connsiteY4" fmla="*/ 428625 h 428625"/>
                      <a:gd name="connsiteX5" fmla="*/ 0 w 1657350"/>
                      <a:gd name="connsiteY5" fmla="*/ 308254 h 428625"/>
                      <a:gd name="connsiteX6" fmla="*/ 0 w 1657350"/>
                      <a:gd name="connsiteY6" fmla="*/ 200025 h 428625"/>
                      <a:gd name="connsiteX0" fmla="*/ 0 w 1657350"/>
                      <a:gd name="connsiteY0" fmla="*/ 200025 h 428625"/>
                      <a:gd name="connsiteX1" fmla="*/ 828675 w 1657350"/>
                      <a:gd name="connsiteY1" fmla="*/ 0 h 428625"/>
                      <a:gd name="connsiteX2" fmla="*/ 1657350 w 1657350"/>
                      <a:gd name="connsiteY2" fmla="*/ 184952 h 428625"/>
                      <a:gd name="connsiteX3" fmla="*/ 1657350 w 1657350"/>
                      <a:gd name="connsiteY3" fmla="*/ 333375 h 428625"/>
                      <a:gd name="connsiteX4" fmla="*/ 857250 w 1657350"/>
                      <a:gd name="connsiteY4" fmla="*/ 428625 h 428625"/>
                      <a:gd name="connsiteX5" fmla="*/ 0 w 1657350"/>
                      <a:gd name="connsiteY5" fmla="*/ 308254 h 428625"/>
                      <a:gd name="connsiteX6" fmla="*/ 0 w 1657350"/>
                      <a:gd name="connsiteY6" fmla="*/ 200025 h 428625"/>
                      <a:gd name="connsiteX0" fmla="*/ 0 w 1657350"/>
                      <a:gd name="connsiteY0" fmla="*/ 200025 h 428625"/>
                      <a:gd name="connsiteX1" fmla="*/ 828675 w 1657350"/>
                      <a:gd name="connsiteY1" fmla="*/ 0 h 428625"/>
                      <a:gd name="connsiteX2" fmla="*/ 1657350 w 1657350"/>
                      <a:gd name="connsiteY2" fmla="*/ 184952 h 428625"/>
                      <a:gd name="connsiteX3" fmla="*/ 1657350 w 1657350"/>
                      <a:gd name="connsiteY3" fmla="*/ 308254 h 428625"/>
                      <a:gd name="connsiteX4" fmla="*/ 857250 w 1657350"/>
                      <a:gd name="connsiteY4" fmla="*/ 428625 h 428625"/>
                      <a:gd name="connsiteX5" fmla="*/ 0 w 1657350"/>
                      <a:gd name="connsiteY5" fmla="*/ 308254 h 428625"/>
                      <a:gd name="connsiteX6" fmla="*/ 0 w 1657350"/>
                      <a:gd name="connsiteY6" fmla="*/ 200025 h 428625"/>
                      <a:gd name="connsiteX0" fmla="*/ 0 w 1657350"/>
                      <a:gd name="connsiteY0" fmla="*/ 200025 h 428625"/>
                      <a:gd name="connsiteX1" fmla="*/ 828675 w 1657350"/>
                      <a:gd name="connsiteY1" fmla="*/ 0 h 428625"/>
                      <a:gd name="connsiteX2" fmla="*/ 1657350 w 1657350"/>
                      <a:gd name="connsiteY2" fmla="*/ 184952 h 428625"/>
                      <a:gd name="connsiteX3" fmla="*/ 1657350 w 1657350"/>
                      <a:gd name="connsiteY3" fmla="*/ 308254 h 428625"/>
                      <a:gd name="connsiteX4" fmla="*/ 857250 w 1657350"/>
                      <a:gd name="connsiteY4" fmla="*/ 428625 h 428625"/>
                      <a:gd name="connsiteX5" fmla="*/ 0 w 1657350"/>
                      <a:gd name="connsiteY5" fmla="*/ 308254 h 428625"/>
                      <a:gd name="connsiteX6" fmla="*/ 0 w 1657350"/>
                      <a:gd name="connsiteY6" fmla="*/ 200025 h 428625"/>
                      <a:gd name="connsiteX0" fmla="*/ 0 w 1657350"/>
                      <a:gd name="connsiteY0" fmla="*/ 184952 h 428625"/>
                      <a:gd name="connsiteX1" fmla="*/ 828675 w 1657350"/>
                      <a:gd name="connsiteY1" fmla="*/ 0 h 428625"/>
                      <a:gd name="connsiteX2" fmla="*/ 1657350 w 1657350"/>
                      <a:gd name="connsiteY2" fmla="*/ 184952 h 428625"/>
                      <a:gd name="connsiteX3" fmla="*/ 1657350 w 1657350"/>
                      <a:gd name="connsiteY3" fmla="*/ 308254 h 428625"/>
                      <a:gd name="connsiteX4" fmla="*/ 857250 w 1657350"/>
                      <a:gd name="connsiteY4" fmla="*/ 428625 h 428625"/>
                      <a:gd name="connsiteX5" fmla="*/ 0 w 1657350"/>
                      <a:gd name="connsiteY5" fmla="*/ 308254 h 428625"/>
                      <a:gd name="connsiteX6" fmla="*/ 0 w 1657350"/>
                      <a:gd name="connsiteY6" fmla="*/ 184952 h 428625"/>
                      <a:gd name="connsiteX0" fmla="*/ 0 w 1657350"/>
                      <a:gd name="connsiteY0" fmla="*/ 184952 h 428625"/>
                      <a:gd name="connsiteX1" fmla="*/ 828675 w 1657350"/>
                      <a:gd name="connsiteY1" fmla="*/ 0 h 428625"/>
                      <a:gd name="connsiteX2" fmla="*/ 1657350 w 1657350"/>
                      <a:gd name="connsiteY2" fmla="*/ 184952 h 428625"/>
                      <a:gd name="connsiteX3" fmla="*/ 1657350 w 1657350"/>
                      <a:gd name="connsiteY3" fmla="*/ 308254 h 428625"/>
                      <a:gd name="connsiteX4" fmla="*/ 857250 w 1657350"/>
                      <a:gd name="connsiteY4" fmla="*/ 428625 h 428625"/>
                      <a:gd name="connsiteX5" fmla="*/ 0 w 1657350"/>
                      <a:gd name="connsiteY5" fmla="*/ 308254 h 428625"/>
                      <a:gd name="connsiteX6" fmla="*/ 0 w 1657350"/>
                      <a:gd name="connsiteY6" fmla="*/ 184952 h 428625"/>
                      <a:gd name="connsiteX0" fmla="*/ 0 w 1657350"/>
                      <a:gd name="connsiteY0" fmla="*/ 184952 h 431556"/>
                      <a:gd name="connsiteX1" fmla="*/ 828675 w 1657350"/>
                      <a:gd name="connsiteY1" fmla="*/ 0 h 431556"/>
                      <a:gd name="connsiteX2" fmla="*/ 1657350 w 1657350"/>
                      <a:gd name="connsiteY2" fmla="*/ 184952 h 431556"/>
                      <a:gd name="connsiteX3" fmla="*/ 1657350 w 1657350"/>
                      <a:gd name="connsiteY3" fmla="*/ 308254 h 431556"/>
                      <a:gd name="connsiteX4" fmla="*/ 764931 w 1657350"/>
                      <a:gd name="connsiteY4" fmla="*/ 431556 h 431556"/>
                      <a:gd name="connsiteX5" fmla="*/ 0 w 1657350"/>
                      <a:gd name="connsiteY5" fmla="*/ 308254 h 431556"/>
                      <a:gd name="connsiteX6" fmla="*/ 0 w 1657350"/>
                      <a:gd name="connsiteY6" fmla="*/ 184952 h 431556"/>
                      <a:gd name="connsiteX0" fmla="*/ 0 w 1657350"/>
                      <a:gd name="connsiteY0" fmla="*/ 184952 h 431555"/>
                      <a:gd name="connsiteX1" fmla="*/ 828675 w 1657350"/>
                      <a:gd name="connsiteY1" fmla="*/ 0 h 431555"/>
                      <a:gd name="connsiteX2" fmla="*/ 1657350 w 1657350"/>
                      <a:gd name="connsiteY2" fmla="*/ 184952 h 431555"/>
                      <a:gd name="connsiteX3" fmla="*/ 1657350 w 1657350"/>
                      <a:gd name="connsiteY3" fmla="*/ 308254 h 431555"/>
                      <a:gd name="connsiteX4" fmla="*/ 828675 w 1657350"/>
                      <a:gd name="connsiteY4" fmla="*/ 431555 h 431555"/>
                      <a:gd name="connsiteX5" fmla="*/ 0 w 1657350"/>
                      <a:gd name="connsiteY5" fmla="*/ 308254 h 431555"/>
                      <a:gd name="connsiteX6" fmla="*/ 0 w 1657350"/>
                      <a:gd name="connsiteY6" fmla="*/ 184952 h 43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7350" h="431555">
                        <a:moveTo>
                          <a:pt x="0" y="184952"/>
                        </a:moveTo>
                        <a:lnTo>
                          <a:pt x="828675" y="0"/>
                        </a:lnTo>
                        <a:lnTo>
                          <a:pt x="1657350" y="184952"/>
                        </a:lnTo>
                        <a:lnTo>
                          <a:pt x="1657350" y="308254"/>
                        </a:lnTo>
                        <a:lnTo>
                          <a:pt x="828675" y="431555"/>
                        </a:lnTo>
                        <a:lnTo>
                          <a:pt x="0" y="308254"/>
                        </a:lnTo>
                        <a:lnTo>
                          <a:pt x="0" y="184952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114" name="Freeform 5"/>
                  <p:cNvSpPr/>
                  <p:nvPr/>
                </p:nvSpPr>
                <p:spPr>
                  <a:xfrm>
                    <a:off x="5076056" y="2492896"/>
                    <a:ext cx="1872208" cy="648072"/>
                  </a:xfrm>
                  <a:custGeom>
                    <a:avLst/>
                    <a:gdLst>
                      <a:gd name="connsiteX0" fmla="*/ 0 w 1657350"/>
                      <a:gd name="connsiteY0" fmla="*/ 0 h 609600"/>
                      <a:gd name="connsiteX1" fmla="*/ 19050 w 1657350"/>
                      <a:gd name="connsiteY1" fmla="*/ 180975 h 609600"/>
                      <a:gd name="connsiteX2" fmla="*/ 857250 w 1657350"/>
                      <a:gd name="connsiteY2" fmla="*/ 609600 h 609600"/>
                      <a:gd name="connsiteX3" fmla="*/ 1628775 w 1657350"/>
                      <a:gd name="connsiteY3" fmla="*/ 209550 h 609600"/>
                      <a:gd name="connsiteX4" fmla="*/ 1657350 w 1657350"/>
                      <a:gd name="connsiteY4" fmla="*/ 0 h 609600"/>
                      <a:gd name="connsiteX5" fmla="*/ 847725 w 1657350"/>
                      <a:gd name="connsiteY5" fmla="*/ 104775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09600"/>
                      <a:gd name="connsiteX1" fmla="*/ 19050 w 1657350"/>
                      <a:gd name="connsiteY1" fmla="*/ 180975 h 609600"/>
                      <a:gd name="connsiteX2" fmla="*/ 857250 w 1657350"/>
                      <a:gd name="connsiteY2" fmla="*/ 609600 h 609600"/>
                      <a:gd name="connsiteX3" fmla="*/ 1628775 w 1657350"/>
                      <a:gd name="connsiteY3" fmla="*/ 209550 h 609600"/>
                      <a:gd name="connsiteX4" fmla="*/ 1657350 w 1657350"/>
                      <a:gd name="connsiteY4" fmla="*/ 0 h 609600"/>
                      <a:gd name="connsiteX5" fmla="*/ 847725 w 1657350"/>
                      <a:gd name="connsiteY5" fmla="*/ 104775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09600"/>
                      <a:gd name="connsiteX1" fmla="*/ 19050 w 1657350"/>
                      <a:gd name="connsiteY1" fmla="*/ 180975 h 609600"/>
                      <a:gd name="connsiteX2" fmla="*/ 857250 w 1657350"/>
                      <a:gd name="connsiteY2" fmla="*/ 609600 h 609600"/>
                      <a:gd name="connsiteX3" fmla="*/ 1628775 w 1657350"/>
                      <a:gd name="connsiteY3" fmla="*/ 209550 h 609600"/>
                      <a:gd name="connsiteX4" fmla="*/ 1657350 w 1657350"/>
                      <a:gd name="connsiteY4" fmla="*/ 0 h 609600"/>
                      <a:gd name="connsiteX5" fmla="*/ 847725 w 1657350"/>
                      <a:gd name="connsiteY5" fmla="*/ 104775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09600"/>
                      <a:gd name="connsiteX1" fmla="*/ 19050 w 1657350"/>
                      <a:gd name="connsiteY1" fmla="*/ 180975 h 609600"/>
                      <a:gd name="connsiteX2" fmla="*/ 857250 w 1657350"/>
                      <a:gd name="connsiteY2" fmla="*/ 609600 h 609600"/>
                      <a:gd name="connsiteX3" fmla="*/ 1593606 w 1657350"/>
                      <a:gd name="connsiteY3" fmla="*/ 216024 h 609600"/>
                      <a:gd name="connsiteX4" fmla="*/ 1657350 w 1657350"/>
                      <a:gd name="connsiteY4" fmla="*/ 0 h 609600"/>
                      <a:gd name="connsiteX5" fmla="*/ 847725 w 1657350"/>
                      <a:gd name="connsiteY5" fmla="*/ 104775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09600"/>
                      <a:gd name="connsiteX1" fmla="*/ 63744 w 1657350"/>
                      <a:gd name="connsiteY1" fmla="*/ 216024 h 609600"/>
                      <a:gd name="connsiteX2" fmla="*/ 857250 w 1657350"/>
                      <a:gd name="connsiteY2" fmla="*/ 609600 h 609600"/>
                      <a:gd name="connsiteX3" fmla="*/ 1593606 w 1657350"/>
                      <a:gd name="connsiteY3" fmla="*/ 216024 h 609600"/>
                      <a:gd name="connsiteX4" fmla="*/ 1657350 w 1657350"/>
                      <a:gd name="connsiteY4" fmla="*/ 0 h 609600"/>
                      <a:gd name="connsiteX5" fmla="*/ 847725 w 1657350"/>
                      <a:gd name="connsiteY5" fmla="*/ 104775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09600"/>
                      <a:gd name="connsiteX1" fmla="*/ 63744 w 1657350"/>
                      <a:gd name="connsiteY1" fmla="*/ 216024 h 609600"/>
                      <a:gd name="connsiteX2" fmla="*/ 857250 w 1657350"/>
                      <a:gd name="connsiteY2" fmla="*/ 609600 h 609600"/>
                      <a:gd name="connsiteX3" fmla="*/ 1593606 w 1657350"/>
                      <a:gd name="connsiteY3" fmla="*/ 216024 h 609600"/>
                      <a:gd name="connsiteX4" fmla="*/ 1657350 w 1657350"/>
                      <a:gd name="connsiteY4" fmla="*/ 0 h 609600"/>
                      <a:gd name="connsiteX5" fmla="*/ 828675 w 1657350"/>
                      <a:gd name="connsiteY5" fmla="*/ 144016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09600"/>
                      <a:gd name="connsiteX1" fmla="*/ 63744 w 1657350"/>
                      <a:gd name="connsiteY1" fmla="*/ 216024 h 609600"/>
                      <a:gd name="connsiteX2" fmla="*/ 857250 w 1657350"/>
                      <a:gd name="connsiteY2" fmla="*/ 609600 h 609600"/>
                      <a:gd name="connsiteX3" fmla="*/ 1593606 w 1657350"/>
                      <a:gd name="connsiteY3" fmla="*/ 216024 h 609600"/>
                      <a:gd name="connsiteX4" fmla="*/ 1657350 w 1657350"/>
                      <a:gd name="connsiteY4" fmla="*/ 0 h 609600"/>
                      <a:gd name="connsiteX5" fmla="*/ 828675 w 1657350"/>
                      <a:gd name="connsiteY5" fmla="*/ 288032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09600"/>
                      <a:gd name="connsiteX1" fmla="*/ 63744 w 1657350"/>
                      <a:gd name="connsiteY1" fmla="*/ 216024 h 609600"/>
                      <a:gd name="connsiteX2" fmla="*/ 857250 w 1657350"/>
                      <a:gd name="connsiteY2" fmla="*/ 609600 h 609600"/>
                      <a:gd name="connsiteX3" fmla="*/ 1593606 w 1657350"/>
                      <a:gd name="connsiteY3" fmla="*/ 216024 h 609600"/>
                      <a:gd name="connsiteX4" fmla="*/ 1657350 w 1657350"/>
                      <a:gd name="connsiteY4" fmla="*/ 0 h 609600"/>
                      <a:gd name="connsiteX5" fmla="*/ 828675 w 1657350"/>
                      <a:gd name="connsiteY5" fmla="*/ 144016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48072"/>
                      <a:gd name="connsiteX1" fmla="*/ 63744 w 1657350"/>
                      <a:gd name="connsiteY1" fmla="*/ 216024 h 648072"/>
                      <a:gd name="connsiteX2" fmla="*/ 828675 w 1657350"/>
                      <a:gd name="connsiteY2" fmla="*/ 648072 h 648072"/>
                      <a:gd name="connsiteX3" fmla="*/ 1593606 w 1657350"/>
                      <a:gd name="connsiteY3" fmla="*/ 216024 h 648072"/>
                      <a:gd name="connsiteX4" fmla="*/ 1657350 w 1657350"/>
                      <a:gd name="connsiteY4" fmla="*/ 0 h 648072"/>
                      <a:gd name="connsiteX5" fmla="*/ 828675 w 1657350"/>
                      <a:gd name="connsiteY5" fmla="*/ 144016 h 648072"/>
                      <a:gd name="connsiteX6" fmla="*/ 0 w 1657350"/>
                      <a:gd name="connsiteY6" fmla="*/ 0 h 648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7350" h="648072">
                        <a:moveTo>
                          <a:pt x="0" y="0"/>
                        </a:moveTo>
                        <a:lnTo>
                          <a:pt x="63744" y="216024"/>
                        </a:lnTo>
                        <a:lnTo>
                          <a:pt x="828675" y="648072"/>
                        </a:lnTo>
                        <a:lnTo>
                          <a:pt x="1593606" y="216024"/>
                        </a:lnTo>
                        <a:lnTo>
                          <a:pt x="1657350" y="0"/>
                        </a:lnTo>
                        <a:lnTo>
                          <a:pt x="828675" y="1440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cxnSp>
                <p:nvCxnSpPr>
                  <p:cNvPr id="117" name="Straight Connector 8"/>
                  <p:cNvCxnSpPr/>
                  <p:nvPr/>
                </p:nvCxnSpPr>
                <p:spPr>
                  <a:xfrm>
                    <a:off x="6012160" y="2708920"/>
                    <a:ext cx="0" cy="360040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" name="Straight Connector 9"/>
                  <p:cNvCxnSpPr/>
                  <p:nvPr/>
                </p:nvCxnSpPr>
                <p:spPr>
                  <a:xfrm>
                    <a:off x="6156176" y="2708920"/>
                    <a:ext cx="0" cy="288032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9" name="Straight Connector 10"/>
                  <p:cNvCxnSpPr/>
                  <p:nvPr/>
                </p:nvCxnSpPr>
                <p:spPr>
                  <a:xfrm>
                    <a:off x="6300192" y="2636912"/>
                    <a:ext cx="0" cy="288032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Straight Connector 11"/>
                  <p:cNvCxnSpPr/>
                  <p:nvPr/>
                </p:nvCxnSpPr>
                <p:spPr>
                  <a:xfrm>
                    <a:off x="6444208" y="2636912"/>
                    <a:ext cx="0" cy="216024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Straight Connector 12"/>
                  <p:cNvCxnSpPr/>
                  <p:nvPr/>
                </p:nvCxnSpPr>
                <p:spPr>
                  <a:xfrm>
                    <a:off x="6588224" y="2636912"/>
                    <a:ext cx="0" cy="144016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" name="Straight Connector 13"/>
                  <p:cNvCxnSpPr/>
                  <p:nvPr/>
                </p:nvCxnSpPr>
                <p:spPr>
                  <a:xfrm>
                    <a:off x="6732240" y="2564904"/>
                    <a:ext cx="0" cy="144016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" name="Straight Connector 138"/>
                  <p:cNvCxnSpPr/>
                  <p:nvPr/>
                </p:nvCxnSpPr>
                <p:spPr>
                  <a:xfrm>
                    <a:off x="5868144" y="2708920"/>
                    <a:ext cx="0" cy="288032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" name="Straight Connector 146"/>
                  <p:cNvCxnSpPr/>
                  <p:nvPr/>
                </p:nvCxnSpPr>
                <p:spPr>
                  <a:xfrm>
                    <a:off x="5724128" y="2636912"/>
                    <a:ext cx="0" cy="288032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" name="Straight Connector 147"/>
                  <p:cNvCxnSpPr/>
                  <p:nvPr/>
                </p:nvCxnSpPr>
                <p:spPr>
                  <a:xfrm>
                    <a:off x="5580112" y="2636912"/>
                    <a:ext cx="0" cy="216024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" name="Straight Connector 160"/>
                  <p:cNvCxnSpPr/>
                  <p:nvPr/>
                </p:nvCxnSpPr>
                <p:spPr>
                  <a:xfrm>
                    <a:off x="5436096" y="2636912"/>
                    <a:ext cx="0" cy="144016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" name="Straight Connector 161"/>
                  <p:cNvCxnSpPr/>
                  <p:nvPr/>
                </p:nvCxnSpPr>
                <p:spPr>
                  <a:xfrm>
                    <a:off x="5292080" y="2564904"/>
                    <a:ext cx="0" cy="144016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grpSp>
        <p:nvGrpSpPr>
          <p:cNvPr id="197" name="Group 196"/>
          <p:cNvGrpSpPr/>
          <p:nvPr/>
        </p:nvGrpSpPr>
        <p:grpSpPr>
          <a:xfrm>
            <a:off x="1043608" y="1772816"/>
            <a:ext cx="2232248" cy="3672408"/>
            <a:chOff x="899592" y="980728"/>
            <a:chExt cx="2232248" cy="3672408"/>
          </a:xfrm>
        </p:grpSpPr>
        <p:grpSp>
          <p:nvGrpSpPr>
            <p:cNvPr id="198" name="Group 82"/>
            <p:cNvGrpSpPr/>
            <p:nvPr/>
          </p:nvGrpSpPr>
          <p:grpSpPr>
            <a:xfrm>
              <a:off x="1043608" y="2204864"/>
              <a:ext cx="2088232" cy="2448272"/>
              <a:chOff x="4283968" y="404664"/>
              <a:chExt cx="2088232" cy="2448272"/>
            </a:xfrm>
          </p:grpSpPr>
          <p:grpSp>
            <p:nvGrpSpPr>
              <p:cNvPr id="202" name="Group 90"/>
              <p:cNvGrpSpPr/>
              <p:nvPr/>
            </p:nvGrpSpPr>
            <p:grpSpPr>
              <a:xfrm>
                <a:off x="4427984" y="764704"/>
                <a:ext cx="1872207" cy="2088232"/>
                <a:chOff x="5269086" y="3645024"/>
                <a:chExt cx="1872207" cy="2088232"/>
              </a:xfrm>
            </p:grpSpPr>
            <p:sp>
              <p:nvSpPr>
                <p:cNvPr id="215" name="Oval 214"/>
                <p:cNvSpPr/>
                <p:nvPr/>
              </p:nvSpPr>
              <p:spPr>
                <a:xfrm>
                  <a:off x="5269086" y="3645024"/>
                  <a:ext cx="1616696" cy="2088232"/>
                </a:xfrm>
                <a:prstGeom prst="ellipse">
                  <a:avLst/>
                </a:prstGeom>
                <a:solidFill>
                  <a:srgbClr val="DDDDDD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16" name="Arc 215"/>
                <p:cNvSpPr/>
                <p:nvPr/>
              </p:nvSpPr>
              <p:spPr>
                <a:xfrm rot="10800000">
                  <a:off x="6277198" y="4437113"/>
                  <a:ext cx="864095" cy="792086"/>
                </a:xfrm>
                <a:prstGeom prst="arc">
                  <a:avLst>
                    <a:gd name="adj1" fmla="val 15808220"/>
                    <a:gd name="adj2" fmla="val 20247498"/>
                  </a:avLst>
                </a:pr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grpSp>
            <p:nvGrpSpPr>
              <p:cNvPr id="203" name="Group 73"/>
              <p:cNvGrpSpPr/>
              <p:nvPr/>
            </p:nvGrpSpPr>
            <p:grpSpPr>
              <a:xfrm>
                <a:off x="4283968" y="404664"/>
                <a:ext cx="2088232" cy="2073719"/>
                <a:chOff x="4427984" y="1052736"/>
                <a:chExt cx="2088232" cy="2073719"/>
              </a:xfrm>
            </p:grpSpPr>
            <p:sp>
              <p:nvSpPr>
                <p:cNvPr id="204" name="Block Arc 203"/>
                <p:cNvSpPr/>
                <p:nvPr/>
              </p:nvSpPr>
              <p:spPr>
                <a:xfrm>
                  <a:off x="4427984" y="1052736"/>
                  <a:ext cx="1656184" cy="1943994"/>
                </a:xfrm>
                <a:prstGeom prst="blockArc">
                  <a:avLst>
                    <a:gd name="adj1" fmla="val 8947729"/>
                    <a:gd name="adj2" fmla="val 17714848"/>
                    <a:gd name="adj3" fmla="val 23938"/>
                  </a:avLst>
                </a:prstGeom>
                <a:solidFill>
                  <a:srgbClr val="4D4D4D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5" name="Pie 204"/>
                <p:cNvSpPr/>
                <p:nvPr/>
              </p:nvSpPr>
              <p:spPr>
                <a:xfrm>
                  <a:off x="4567237" y="1326478"/>
                  <a:ext cx="1584176" cy="1799977"/>
                </a:xfrm>
                <a:prstGeom prst="pie">
                  <a:avLst>
                    <a:gd name="adj1" fmla="val 8892686"/>
                    <a:gd name="adj2" fmla="val 21277133"/>
                  </a:avLst>
                </a:prstGeom>
                <a:solidFill>
                  <a:srgbClr val="80808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206" name="Group 71"/>
                <p:cNvGrpSpPr/>
                <p:nvPr/>
              </p:nvGrpSpPr>
              <p:grpSpPr>
                <a:xfrm>
                  <a:off x="5076056" y="1916832"/>
                  <a:ext cx="1440160" cy="1008111"/>
                  <a:chOff x="7020272" y="2276873"/>
                  <a:chExt cx="1152128" cy="1008111"/>
                </a:xfrm>
              </p:grpSpPr>
              <p:sp>
                <p:nvSpPr>
                  <p:cNvPr id="207" name="Freeform 206"/>
                  <p:cNvSpPr/>
                  <p:nvPr/>
                </p:nvSpPr>
                <p:spPr>
                  <a:xfrm>
                    <a:off x="7020272" y="2276873"/>
                    <a:ext cx="1152128" cy="504056"/>
                  </a:xfrm>
                  <a:custGeom>
                    <a:avLst/>
                    <a:gdLst>
                      <a:gd name="connsiteX0" fmla="*/ 0 w 1657350"/>
                      <a:gd name="connsiteY0" fmla="*/ 200025 h 428625"/>
                      <a:gd name="connsiteX1" fmla="*/ 828675 w 1657350"/>
                      <a:gd name="connsiteY1" fmla="*/ 0 h 428625"/>
                      <a:gd name="connsiteX2" fmla="*/ 1647825 w 1657350"/>
                      <a:gd name="connsiteY2" fmla="*/ 200025 h 428625"/>
                      <a:gd name="connsiteX3" fmla="*/ 1657350 w 1657350"/>
                      <a:gd name="connsiteY3" fmla="*/ 333375 h 428625"/>
                      <a:gd name="connsiteX4" fmla="*/ 857250 w 1657350"/>
                      <a:gd name="connsiteY4" fmla="*/ 428625 h 428625"/>
                      <a:gd name="connsiteX5" fmla="*/ 19050 w 1657350"/>
                      <a:gd name="connsiteY5" fmla="*/ 314325 h 428625"/>
                      <a:gd name="connsiteX6" fmla="*/ 0 w 1657350"/>
                      <a:gd name="connsiteY6" fmla="*/ 200025 h 428625"/>
                      <a:gd name="connsiteX0" fmla="*/ 0 w 1657350"/>
                      <a:gd name="connsiteY0" fmla="*/ 200025 h 428625"/>
                      <a:gd name="connsiteX1" fmla="*/ 828675 w 1657350"/>
                      <a:gd name="connsiteY1" fmla="*/ 0 h 428625"/>
                      <a:gd name="connsiteX2" fmla="*/ 1647825 w 1657350"/>
                      <a:gd name="connsiteY2" fmla="*/ 200025 h 428625"/>
                      <a:gd name="connsiteX3" fmla="*/ 1657350 w 1657350"/>
                      <a:gd name="connsiteY3" fmla="*/ 333375 h 428625"/>
                      <a:gd name="connsiteX4" fmla="*/ 857250 w 1657350"/>
                      <a:gd name="connsiteY4" fmla="*/ 428625 h 428625"/>
                      <a:gd name="connsiteX5" fmla="*/ 0 w 1657350"/>
                      <a:gd name="connsiteY5" fmla="*/ 308254 h 428625"/>
                      <a:gd name="connsiteX6" fmla="*/ 0 w 1657350"/>
                      <a:gd name="connsiteY6" fmla="*/ 200025 h 428625"/>
                      <a:gd name="connsiteX0" fmla="*/ 0 w 1657350"/>
                      <a:gd name="connsiteY0" fmla="*/ 200025 h 428625"/>
                      <a:gd name="connsiteX1" fmla="*/ 828675 w 1657350"/>
                      <a:gd name="connsiteY1" fmla="*/ 0 h 428625"/>
                      <a:gd name="connsiteX2" fmla="*/ 1657350 w 1657350"/>
                      <a:gd name="connsiteY2" fmla="*/ 184952 h 428625"/>
                      <a:gd name="connsiteX3" fmla="*/ 1657350 w 1657350"/>
                      <a:gd name="connsiteY3" fmla="*/ 333375 h 428625"/>
                      <a:gd name="connsiteX4" fmla="*/ 857250 w 1657350"/>
                      <a:gd name="connsiteY4" fmla="*/ 428625 h 428625"/>
                      <a:gd name="connsiteX5" fmla="*/ 0 w 1657350"/>
                      <a:gd name="connsiteY5" fmla="*/ 308254 h 428625"/>
                      <a:gd name="connsiteX6" fmla="*/ 0 w 1657350"/>
                      <a:gd name="connsiteY6" fmla="*/ 200025 h 428625"/>
                      <a:gd name="connsiteX0" fmla="*/ 0 w 1657350"/>
                      <a:gd name="connsiteY0" fmla="*/ 200025 h 428625"/>
                      <a:gd name="connsiteX1" fmla="*/ 828675 w 1657350"/>
                      <a:gd name="connsiteY1" fmla="*/ 0 h 428625"/>
                      <a:gd name="connsiteX2" fmla="*/ 1657350 w 1657350"/>
                      <a:gd name="connsiteY2" fmla="*/ 184952 h 428625"/>
                      <a:gd name="connsiteX3" fmla="*/ 1657350 w 1657350"/>
                      <a:gd name="connsiteY3" fmla="*/ 308254 h 428625"/>
                      <a:gd name="connsiteX4" fmla="*/ 857250 w 1657350"/>
                      <a:gd name="connsiteY4" fmla="*/ 428625 h 428625"/>
                      <a:gd name="connsiteX5" fmla="*/ 0 w 1657350"/>
                      <a:gd name="connsiteY5" fmla="*/ 308254 h 428625"/>
                      <a:gd name="connsiteX6" fmla="*/ 0 w 1657350"/>
                      <a:gd name="connsiteY6" fmla="*/ 200025 h 428625"/>
                      <a:gd name="connsiteX0" fmla="*/ 0 w 1657350"/>
                      <a:gd name="connsiteY0" fmla="*/ 200025 h 428625"/>
                      <a:gd name="connsiteX1" fmla="*/ 828675 w 1657350"/>
                      <a:gd name="connsiteY1" fmla="*/ 0 h 428625"/>
                      <a:gd name="connsiteX2" fmla="*/ 1657350 w 1657350"/>
                      <a:gd name="connsiteY2" fmla="*/ 184952 h 428625"/>
                      <a:gd name="connsiteX3" fmla="*/ 1657350 w 1657350"/>
                      <a:gd name="connsiteY3" fmla="*/ 308254 h 428625"/>
                      <a:gd name="connsiteX4" fmla="*/ 857250 w 1657350"/>
                      <a:gd name="connsiteY4" fmla="*/ 428625 h 428625"/>
                      <a:gd name="connsiteX5" fmla="*/ 0 w 1657350"/>
                      <a:gd name="connsiteY5" fmla="*/ 308254 h 428625"/>
                      <a:gd name="connsiteX6" fmla="*/ 0 w 1657350"/>
                      <a:gd name="connsiteY6" fmla="*/ 200025 h 428625"/>
                      <a:gd name="connsiteX0" fmla="*/ 0 w 1657350"/>
                      <a:gd name="connsiteY0" fmla="*/ 184952 h 428625"/>
                      <a:gd name="connsiteX1" fmla="*/ 828675 w 1657350"/>
                      <a:gd name="connsiteY1" fmla="*/ 0 h 428625"/>
                      <a:gd name="connsiteX2" fmla="*/ 1657350 w 1657350"/>
                      <a:gd name="connsiteY2" fmla="*/ 184952 h 428625"/>
                      <a:gd name="connsiteX3" fmla="*/ 1657350 w 1657350"/>
                      <a:gd name="connsiteY3" fmla="*/ 308254 h 428625"/>
                      <a:gd name="connsiteX4" fmla="*/ 857250 w 1657350"/>
                      <a:gd name="connsiteY4" fmla="*/ 428625 h 428625"/>
                      <a:gd name="connsiteX5" fmla="*/ 0 w 1657350"/>
                      <a:gd name="connsiteY5" fmla="*/ 308254 h 428625"/>
                      <a:gd name="connsiteX6" fmla="*/ 0 w 1657350"/>
                      <a:gd name="connsiteY6" fmla="*/ 184952 h 428625"/>
                      <a:gd name="connsiteX0" fmla="*/ 0 w 1657350"/>
                      <a:gd name="connsiteY0" fmla="*/ 184952 h 428625"/>
                      <a:gd name="connsiteX1" fmla="*/ 828675 w 1657350"/>
                      <a:gd name="connsiteY1" fmla="*/ 0 h 428625"/>
                      <a:gd name="connsiteX2" fmla="*/ 1657350 w 1657350"/>
                      <a:gd name="connsiteY2" fmla="*/ 184952 h 428625"/>
                      <a:gd name="connsiteX3" fmla="*/ 1657350 w 1657350"/>
                      <a:gd name="connsiteY3" fmla="*/ 308254 h 428625"/>
                      <a:gd name="connsiteX4" fmla="*/ 857250 w 1657350"/>
                      <a:gd name="connsiteY4" fmla="*/ 428625 h 428625"/>
                      <a:gd name="connsiteX5" fmla="*/ 0 w 1657350"/>
                      <a:gd name="connsiteY5" fmla="*/ 308254 h 428625"/>
                      <a:gd name="connsiteX6" fmla="*/ 0 w 1657350"/>
                      <a:gd name="connsiteY6" fmla="*/ 184952 h 428625"/>
                      <a:gd name="connsiteX0" fmla="*/ 0 w 1657350"/>
                      <a:gd name="connsiteY0" fmla="*/ 184952 h 431556"/>
                      <a:gd name="connsiteX1" fmla="*/ 828675 w 1657350"/>
                      <a:gd name="connsiteY1" fmla="*/ 0 h 431556"/>
                      <a:gd name="connsiteX2" fmla="*/ 1657350 w 1657350"/>
                      <a:gd name="connsiteY2" fmla="*/ 184952 h 431556"/>
                      <a:gd name="connsiteX3" fmla="*/ 1657350 w 1657350"/>
                      <a:gd name="connsiteY3" fmla="*/ 308254 h 431556"/>
                      <a:gd name="connsiteX4" fmla="*/ 764931 w 1657350"/>
                      <a:gd name="connsiteY4" fmla="*/ 431556 h 431556"/>
                      <a:gd name="connsiteX5" fmla="*/ 0 w 1657350"/>
                      <a:gd name="connsiteY5" fmla="*/ 308254 h 431556"/>
                      <a:gd name="connsiteX6" fmla="*/ 0 w 1657350"/>
                      <a:gd name="connsiteY6" fmla="*/ 184952 h 431556"/>
                      <a:gd name="connsiteX0" fmla="*/ 0 w 1657350"/>
                      <a:gd name="connsiteY0" fmla="*/ 184952 h 431555"/>
                      <a:gd name="connsiteX1" fmla="*/ 828675 w 1657350"/>
                      <a:gd name="connsiteY1" fmla="*/ 0 h 431555"/>
                      <a:gd name="connsiteX2" fmla="*/ 1657350 w 1657350"/>
                      <a:gd name="connsiteY2" fmla="*/ 184952 h 431555"/>
                      <a:gd name="connsiteX3" fmla="*/ 1657350 w 1657350"/>
                      <a:gd name="connsiteY3" fmla="*/ 308254 h 431555"/>
                      <a:gd name="connsiteX4" fmla="*/ 828675 w 1657350"/>
                      <a:gd name="connsiteY4" fmla="*/ 431555 h 431555"/>
                      <a:gd name="connsiteX5" fmla="*/ 0 w 1657350"/>
                      <a:gd name="connsiteY5" fmla="*/ 308254 h 431555"/>
                      <a:gd name="connsiteX6" fmla="*/ 0 w 1657350"/>
                      <a:gd name="connsiteY6" fmla="*/ 184952 h 431555"/>
                      <a:gd name="connsiteX0" fmla="*/ 0 w 1657350"/>
                      <a:gd name="connsiteY0" fmla="*/ 184952 h 431555"/>
                      <a:gd name="connsiteX1" fmla="*/ 828675 w 1657350"/>
                      <a:gd name="connsiteY1" fmla="*/ 0 h 431555"/>
                      <a:gd name="connsiteX2" fmla="*/ 1657350 w 1657350"/>
                      <a:gd name="connsiteY2" fmla="*/ 308254 h 431555"/>
                      <a:gd name="connsiteX3" fmla="*/ 828675 w 1657350"/>
                      <a:gd name="connsiteY3" fmla="*/ 431555 h 431555"/>
                      <a:gd name="connsiteX4" fmla="*/ 0 w 1657350"/>
                      <a:gd name="connsiteY4" fmla="*/ 308254 h 431555"/>
                      <a:gd name="connsiteX5" fmla="*/ 0 w 1657350"/>
                      <a:gd name="connsiteY5" fmla="*/ 184952 h 431555"/>
                      <a:gd name="connsiteX0" fmla="*/ 0 w 828675"/>
                      <a:gd name="connsiteY0" fmla="*/ 184952 h 431555"/>
                      <a:gd name="connsiteX1" fmla="*/ 828675 w 828675"/>
                      <a:gd name="connsiteY1" fmla="*/ 0 h 431555"/>
                      <a:gd name="connsiteX2" fmla="*/ 828675 w 828675"/>
                      <a:gd name="connsiteY2" fmla="*/ 431555 h 431555"/>
                      <a:gd name="connsiteX3" fmla="*/ 0 w 828675"/>
                      <a:gd name="connsiteY3" fmla="*/ 308254 h 431555"/>
                      <a:gd name="connsiteX4" fmla="*/ 0 w 828675"/>
                      <a:gd name="connsiteY4" fmla="*/ 184952 h 431555"/>
                      <a:gd name="connsiteX0" fmla="*/ 0 w 1019908"/>
                      <a:gd name="connsiteY0" fmla="*/ 184952 h 431556"/>
                      <a:gd name="connsiteX1" fmla="*/ 828675 w 1019908"/>
                      <a:gd name="connsiteY1" fmla="*/ 0 h 431556"/>
                      <a:gd name="connsiteX2" fmla="*/ 1019908 w 1019908"/>
                      <a:gd name="connsiteY2" fmla="*/ 431556 h 431556"/>
                      <a:gd name="connsiteX3" fmla="*/ 0 w 1019908"/>
                      <a:gd name="connsiteY3" fmla="*/ 308254 h 431556"/>
                      <a:gd name="connsiteX4" fmla="*/ 0 w 1019908"/>
                      <a:gd name="connsiteY4" fmla="*/ 184952 h 431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19908" h="431556">
                        <a:moveTo>
                          <a:pt x="0" y="184952"/>
                        </a:moveTo>
                        <a:lnTo>
                          <a:pt x="828675" y="0"/>
                        </a:lnTo>
                        <a:lnTo>
                          <a:pt x="1019908" y="431556"/>
                        </a:lnTo>
                        <a:lnTo>
                          <a:pt x="0" y="308254"/>
                        </a:lnTo>
                        <a:lnTo>
                          <a:pt x="0" y="184952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08" name="Freeform 207"/>
                  <p:cNvSpPr/>
                  <p:nvPr/>
                </p:nvSpPr>
                <p:spPr>
                  <a:xfrm>
                    <a:off x="7020272" y="2636912"/>
                    <a:ext cx="1152128" cy="648072"/>
                  </a:xfrm>
                  <a:custGeom>
                    <a:avLst/>
                    <a:gdLst>
                      <a:gd name="connsiteX0" fmla="*/ 0 w 1657350"/>
                      <a:gd name="connsiteY0" fmla="*/ 0 h 609600"/>
                      <a:gd name="connsiteX1" fmla="*/ 19050 w 1657350"/>
                      <a:gd name="connsiteY1" fmla="*/ 180975 h 609600"/>
                      <a:gd name="connsiteX2" fmla="*/ 857250 w 1657350"/>
                      <a:gd name="connsiteY2" fmla="*/ 609600 h 609600"/>
                      <a:gd name="connsiteX3" fmla="*/ 1628775 w 1657350"/>
                      <a:gd name="connsiteY3" fmla="*/ 209550 h 609600"/>
                      <a:gd name="connsiteX4" fmla="*/ 1657350 w 1657350"/>
                      <a:gd name="connsiteY4" fmla="*/ 0 h 609600"/>
                      <a:gd name="connsiteX5" fmla="*/ 847725 w 1657350"/>
                      <a:gd name="connsiteY5" fmla="*/ 104775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09600"/>
                      <a:gd name="connsiteX1" fmla="*/ 19050 w 1657350"/>
                      <a:gd name="connsiteY1" fmla="*/ 180975 h 609600"/>
                      <a:gd name="connsiteX2" fmla="*/ 857250 w 1657350"/>
                      <a:gd name="connsiteY2" fmla="*/ 609600 h 609600"/>
                      <a:gd name="connsiteX3" fmla="*/ 1628775 w 1657350"/>
                      <a:gd name="connsiteY3" fmla="*/ 209550 h 609600"/>
                      <a:gd name="connsiteX4" fmla="*/ 1657350 w 1657350"/>
                      <a:gd name="connsiteY4" fmla="*/ 0 h 609600"/>
                      <a:gd name="connsiteX5" fmla="*/ 847725 w 1657350"/>
                      <a:gd name="connsiteY5" fmla="*/ 104775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09600"/>
                      <a:gd name="connsiteX1" fmla="*/ 19050 w 1657350"/>
                      <a:gd name="connsiteY1" fmla="*/ 180975 h 609600"/>
                      <a:gd name="connsiteX2" fmla="*/ 857250 w 1657350"/>
                      <a:gd name="connsiteY2" fmla="*/ 609600 h 609600"/>
                      <a:gd name="connsiteX3" fmla="*/ 1628775 w 1657350"/>
                      <a:gd name="connsiteY3" fmla="*/ 209550 h 609600"/>
                      <a:gd name="connsiteX4" fmla="*/ 1657350 w 1657350"/>
                      <a:gd name="connsiteY4" fmla="*/ 0 h 609600"/>
                      <a:gd name="connsiteX5" fmla="*/ 847725 w 1657350"/>
                      <a:gd name="connsiteY5" fmla="*/ 104775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09600"/>
                      <a:gd name="connsiteX1" fmla="*/ 19050 w 1657350"/>
                      <a:gd name="connsiteY1" fmla="*/ 180975 h 609600"/>
                      <a:gd name="connsiteX2" fmla="*/ 857250 w 1657350"/>
                      <a:gd name="connsiteY2" fmla="*/ 609600 h 609600"/>
                      <a:gd name="connsiteX3" fmla="*/ 1593606 w 1657350"/>
                      <a:gd name="connsiteY3" fmla="*/ 216024 h 609600"/>
                      <a:gd name="connsiteX4" fmla="*/ 1657350 w 1657350"/>
                      <a:gd name="connsiteY4" fmla="*/ 0 h 609600"/>
                      <a:gd name="connsiteX5" fmla="*/ 847725 w 1657350"/>
                      <a:gd name="connsiteY5" fmla="*/ 104775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09600"/>
                      <a:gd name="connsiteX1" fmla="*/ 63744 w 1657350"/>
                      <a:gd name="connsiteY1" fmla="*/ 216024 h 609600"/>
                      <a:gd name="connsiteX2" fmla="*/ 857250 w 1657350"/>
                      <a:gd name="connsiteY2" fmla="*/ 609600 h 609600"/>
                      <a:gd name="connsiteX3" fmla="*/ 1593606 w 1657350"/>
                      <a:gd name="connsiteY3" fmla="*/ 216024 h 609600"/>
                      <a:gd name="connsiteX4" fmla="*/ 1657350 w 1657350"/>
                      <a:gd name="connsiteY4" fmla="*/ 0 h 609600"/>
                      <a:gd name="connsiteX5" fmla="*/ 847725 w 1657350"/>
                      <a:gd name="connsiteY5" fmla="*/ 104775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09600"/>
                      <a:gd name="connsiteX1" fmla="*/ 63744 w 1657350"/>
                      <a:gd name="connsiteY1" fmla="*/ 216024 h 609600"/>
                      <a:gd name="connsiteX2" fmla="*/ 857250 w 1657350"/>
                      <a:gd name="connsiteY2" fmla="*/ 609600 h 609600"/>
                      <a:gd name="connsiteX3" fmla="*/ 1593606 w 1657350"/>
                      <a:gd name="connsiteY3" fmla="*/ 216024 h 609600"/>
                      <a:gd name="connsiteX4" fmla="*/ 1657350 w 1657350"/>
                      <a:gd name="connsiteY4" fmla="*/ 0 h 609600"/>
                      <a:gd name="connsiteX5" fmla="*/ 828675 w 1657350"/>
                      <a:gd name="connsiteY5" fmla="*/ 144016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09600"/>
                      <a:gd name="connsiteX1" fmla="*/ 63744 w 1657350"/>
                      <a:gd name="connsiteY1" fmla="*/ 216024 h 609600"/>
                      <a:gd name="connsiteX2" fmla="*/ 857250 w 1657350"/>
                      <a:gd name="connsiteY2" fmla="*/ 609600 h 609600"/>
                      <a:gd name="connsiteX3" fmla="*/ 1593606 w 1657350"/>
                      <a:gd name="connsiteY3" fmla="*/ 216024 h 609600"/>
                      <a:gd name="connsiteX4" fmla="*/ 1657350 w 1657350"/>
                      <a:gd name="connsiteY4" fmla="*/ 0 h 609600"/>
                      <a:gd name="connsiteX5" fmla="*/ 828675 w 1657350"/>
                      <a:gd name="connsiteY5" fmla="*/ 288032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09600"/>
                      <a:gd name="connsiteX1" fmla="*/ 63744 w 1657350"/>
                      <a:gd name="connsiteY1" fmla="*/ 216024 h 609600"/>
                      <a:gd name="connsiteX2" fmla="*/ 857250 w 1657350"/>
                      <a:gd name="connsiteY2" fmla="*/ 609600 h 609600"/>
                      <a:gd name="connsiteX3" fmla="*/ 1593606 w 1657350"/>
                      <a:gd name="connsiteY3" fmla="*/ 216024 h 609600"/>
                      <a:gd name="connsiteX4" fmla="*/ 1657350 w 1657350"/>
                      <a:gd name="connsiteY4" fmla="*/ 0 h 609600"/>
                      <a:gd name="connsiteX5" fmla="*/ 828675 w 1657350"/>
                      <a:gd name="connsiteY5" fmla="*/ 144016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48072"/>
                      <a:gd name="connsiteX1" fmla="*/ 63744 w 1657350"/>
                      <a:gd name="connsiteY1" fmla="*/ 216024 h 648072"/>
                      <a:gd name="connsiteX2" fmla="*/ 828675 w 1657350"/>
                      <a:gd name="connsiteY2" fmla="*/ 648072 h 648072"/>
                      <a:gd name="connsiteX3" fmla="*/ 1593606 w 1657350"/>
                      <a:gd name="connsiteY3" fmla="*/ 216024 h 648072"/>
                      <a:gd name="connsiteX4" fmla="*/ 1657350 w 1657350"/>
                      <a:gd name="connsiteY4" fmla="*/ 0 h 648072"/>
                      <a:gd name="connsiteX5" fmla="*/ 828675 w 1657350"/>
                      <a:gd name="connsiteY5" fmla="*/ 144016 h 648072"/>
                      <a:gd name="connsiteX6" fmla="*/ 0 w 1657350"/>
                      <a:gd name="connsiteY6" fmla="*/ 0 h 648072"/>
                      <a:gd name="connsiteX0" fmla="*/ 0 w 1593606"/>
                      <a:gd name="connsiteY0" fmla="*/ 0 h 648072"/>
                      <a:gd name="connsiteX1" fmla="*/ 63744 w 1593606"/>
                      <a:gd name="connsiteY1" fmla="*/ 216024 h 648072"/>
                      <a:gd name="connsiteX2" fmla="*/ 828675 w 1593606"/>
                      <a:gd name="connsiteY2" fmla="*/ 648072 h 648072"/>
                      <a:gd name="connsiteX3" fmla="*/ 1593606 w 1593606"/>
                      <a:gd name="connsiteY3" fmla="*/ 216024 h 648072"/>
                      <a:gd name="connsiteX4" fmla="*/ 828675 w 1593606"/>
                      <a:gd name="connsiteY4" fmla="*/ 144016 h 648072"/>
                      <a:gd name="connsiteX5" fmla="*/ 0 w 1593606"/>
                      <a:gd name="connsiteY5" fmla="*/ 0 h 648072"/>
                      <a:gd name="connsiteX0" fmla="*/ 0 w 828675"/>
                      <a:gd name="connsiteY0" fmla="*/ 0 h 648072"/>
                      <a:gd name="connsiteX1" fmla="*/ 63744 w 828675"/>
                      <a:gd name="connsiteY1" fmla="*/ 216024 h 648072"/>
                      <a:gd name="connsiteX2" fmla="*/ 828675 w 828675"/>
                      <a:gd name="connsiteY2" fmla="*/ 648072 h 648072"/>
                      <a:gd name="connsiteX3" fmla="*/ 828675 w 828675"/>
                      <a:gd name="connsiteY3" fmla="*/ 144016 h 648072"/>
                      <a:gd name="connsiteX4" fmla="*/ 0 w 828675"/>
                      <a:gd name="connsiteY4" fmla="*/ 0 h 648072"/>
                      <a:gd name="connsiteX0" fmla="*/ 0 w 1019908"/>
                      <a:gd name="connsiteY0" fmla="*/ 0 h 648072"/>
                      <a:gd name="connsiteX1" fmla="*/ 63744 w 1019908"/>
                      <a:gd name="connsiteY1" fmla="*/ 216024 h 648072"/>
                      <a:gd name="connsiteX2" fmla="*/ 828675 w 1019908"/>
                      <a:gd name="connsiteY2" fmla="*/ 648072 h 648072"/>
                      <a:gd name="connsiteX3" fmla="*/ 1019908 w 1019908"/>
                      <a:gd name="connsiteY3" fmla="*/ 144016 h 648072"/>
                      <a:gd name="connsiteX4" fmla="*/ 0 w 1019908"/>
                      <a:gd name="connsiteY4" fmla="*/ 0 h 648072"/>
                      <a:gd name="connsiteX0" fmla="*/ 0 w 1019908"/>
                      <a:gd name="connsiteY0" fmla="*/ 0 h 648072"/>
                      <a:gd name="connsiteX1" fmla="*/ 63744 w 1019908"/>
                      <a:gd name="connsiteY1" fmla="*/ 216024 h 648072"/>
                      <a:gd name="connsiteX2" fmla="*/ 892420 w 1019908"/>
                      <a:gd name="connsiteY2" fmla="*/ 648072 h 648072"/>
                      <a:gd name="connsiteX3" fmla="*/ 1019908 w 1019908"/>
                      <a:gd name="connsiteY3" fmla="*/ 144016 h 648072"/>
                      <a:gd name="connsiteX4" fmla="*/ 0 w 1019908"/>
                      <a:gd name="connsiteY4" fmla="*/ 0 h 648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19908" h="648072">
                        <a:moveTo>
                          <a:pt x="0" y="0"/>
                        </a:moveTo>
                        <a:lnTo>
                          <a:pt x="63744" y="216024"/>
                        </a:lnTo>
                        <a:lnTo>
                          <a:pt x="892420" y="648072"/>
                        </a:lnTo>
                        <a:lnTo>
                          <a:pt x="1019908" y="1440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cxnSp>
                <p:nvCxnSpPr>
                  <p:cNvPr id="209" name="Straight Connector 208"/>
                  <p:cNvCxnSpPr/>
                  <p:nvPr/>
                </p:nvCxnSpPr>
                <p:spPr>
                  <a:xfrm>
                    <a:off x="7956376" y="2852936"/>
                    <a:ext cx="0" cy="360040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" name="Straight Connector 209"/>
                  <p:cNvCxnSpPr/>
                  <p:nvPr/>
                </p:nvCxnSpPr>
                <p:spPr>
                  <a:xfrm>
                    <a:off x="7812360" y="2852936"/>
                    <a:ext cx="0" cy="288032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1" name="Straight Connector 210"/>
                  <p:cNvCxnSpPr/>
                  <p:nvPr/>
                </p:nvCxnSpPr>
                <p:spPr>
                  <a:xfrm>
                    <a:off x="7668344" y="2780928"/>
                    <a:ext cx="0" cy="288032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2" name="Straight Connector 211"/>
                  <p:cNvCxnSpPr/>
                  <p:nvPr/>
                </p:nvCxnSpPr>
                <p:spPr>
                  <a:xfrm>
                    <a:off x="7524328" y="2780928"/>
                    <a:ext cx="0" cy="216024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3" name="Straight Connector 212"/>
                  <p:cNvCxnSpPr/>
                  <p:nvPr/>
                </p:nvCxnSpPr>
                <p:spPr>
                  <a:xfrm>
                    <a:off x="7380312" y="2780928"/>
                    <a:ext cx="0" cy="144016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4" name="Straight Connector 213"/>
                  <p:cNvCxnSpPr/>
                  <p:nvPr/>
                </p:nvCxnSpPr>
                <p:spPr>
                  <a:xfrm>
                    <a:off x="7236296" y="2708920"/>
                    <a:ext cx="0" cy="144016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199" name="Group 99"/>
            <p:cNvGrpSpPr/>
            <p:nvPr/>
          </p:nvGrpSpPr>
          <p:grpSpPr>
            <a:xfrm>
              <a:off x="899592" y="980728"/>
              <a:ext cx="625904" cy="1861345"/>
              <a:chOff x="899592" y="980728"/>
              <a:chExt cx="625904" cy="1861345"/>
            </a:xfrm>
          </p:grpSpPr>
          <p:sp>
            <p:nvSpPr>
              <p:cNvPr id="200" name="Freeform 199"/>
              <p:cNvSpPr/>
              <p:nvPr/>
            </p:nvSpPr>
            <p:spPr>
              <a:xfrm>
                <a:off x="899592" y="980728"/>
                <a:ext cx="625904" cy="1861345"/>
              </a:xfrm>
              <a:custGeom>
                <a:avLst/>
                <a:gdLst>
                  <a:gd name="connsiteX0" fmla="*/ 339856 w 990895"/>
                  <a:gd name="connsiteY0" fmla="*/ 1850724 h 1861345"/>
                  <a:gd name="connsiteX1" fmla="*/ 296313 w 990895"/>
                  <a:gd name="connsiteY1" fmla="*/ 1821695 h 1861345"/>
                  <a:gd name="connsiteX2" fmla="*/ 209227 w 990895"/>
                  <a:gd name="connsiteY2" fmla="*/ 1778152 h 1861345"/>
                  <a:gd name="connsiteX3" fmla="*/ 209227 w 990895"/>
                  <a:gd name="connsiteY3" fmla="*/ 1618495 h 1861345"/>
                  <a:gd name="connsiteX4" fmla="*/ 310827 w 990895"/>
                  <a:gd name="connsiteY4" fmla="*/ 1545924 h 1861345"/>
                  <a:gd name="connsiteX5" fmla="*/ 281799 w 990895"/>
                  <a:gd name="connsiteY5" fmla="*/ 1502381 h 1861345"/>
                  <a:gd name="connsiteX6" fmla="*/ 223742 w 990895"/>
                  <a:gd name="connsiteY6" fmla="*/ 1473352 h 1861345"/>
                  <a:gd name="connsiteX7" fmla="*/ 107627 w 990895"/>
                  <a:gd name="connsiteY7" fmla="*/ 1444324 h 1861345"/>
                  <a:gd name="connsiteX8" fmla="*/ 78599 w 990895"/>
                  <a:gd name="connsiteY8" fmla="*/ 1386266 h 1861345"/>
                  <a:gd name="connsiteX9" fmla="*/ 93113 w 990895"/>
                  <a:gd name="connsiteY9" fmla="*/ 1328209 h 1861345"/>
                  <a:gd name="connsiteX10" fmla="*/ 35056 w 990895"/>
                  <a:gd name="connsiteY10" fmla="*/ 1255638 h 1861345"/>
                  <a:gd name="connsiteX11" fmla="*/ 6027 w 990895"/>
                  <a:gd name="connsiteY11" fmla="*/ 1197581 h 1861345"/>
                  <a:gd name="connsiteX12" fmla="*/ 165685 w 990895"/>
                  <a:gd name="connsiteY12" fmla="*/ 1095981 h 1861345"/>
                  <a:gd name="connsiteX13" fmla="*/ 122142 w 990895"/>
                  <a:gd name="connsiteY13" fmla="*/ 1052438 h 1861345"/>
                  <a:gd name="connsiteX14" fmla="*/ 78599 w 990895"/>
                  <a:gd name="connsiteY14" fmla="*/ 1023409 h 1861345"/>
                  <a:gd name="connsiteX15" fmla="*/ 49570 w 990895"/>
                  <a:gd name="connsiteY15" fmla="*/ 979866 h 1861345"/>
                  <a:gd name="connsiteX16" fmla="*/ 78599 w 990895"/>
                  <a:gd name="connsiteY16" fmla="*/ 921809 h 1861345"/>
                  <a:gd name="connsiteX17" fmla="*/ 93113 w 990895"/>
                  <a:gd name="connsiteY17" fmla="*/ 878266 h 1861345"/>
                  <a:gd name="connsiteX18" fmla="*/ 64085 w 990895"/>
                  <a:gd name="connsiteY18" fmla="*/ 820209 h 1861345"/>
                  <a:gd name="connsiteX19" fmla="*/ 6027 w 990895"/>
                  <a:gd name="connsiteY19" fmla="*/ 762152 h 1861345"/>
                  <a:gd name="connsiteX20" fmla="*/ 20542 w 990895"/>
                  <a:gd name="connsiteY20" fmla="*/ 718609 h 1861345"/>
                  <a:gd name="connsiteX21" fmla="*/ 281799 w 990895"/>
                  <a:gd name="connsiteY21" fmla="*/ 704095 h 1861345"/>
                  <a:gd name="connsiteX22" fmla="*/ 180199 w 990895"/>
                  <a:gd name="connsiteY22" fmla="*/ 675066 h 1861345"/>
                  <a:gd name="connsiteX23" fmla="*/ 136656 w 990895"/>
                  <a:gd name="connsiteY23" fmla="*/ 646038 h 1861345"/>
                  <a:gd name="connsiteX24" fmla="*/ 122142 w 990895"/>
                  <a:gd name="connsiteY24" fmla="*/ 500895 h 1861345"/>
                  <a:gd name="connsiteX25" fmla="*/ 252770 w 990895"/>
                  <a:gd name="connsiteY25" fmla="*/ 486381 h 1861345"/>
                  <a:gd name="connsiteX26" fmla="*/ 238256 w 990895"/>
                  <a:gd name="connsiteY26" fmla="*/ 399295 h 1861345"/>
                  <a:gd name="connsiteX27" fmla="*/ 252770 w 990895"/>
                  <a:gd name="connsiteY27" fmla="*/ 341238 h 1861345"/>
                  <a:gd name="connsiteX28" fmla="*/ 368885 w 990895"/>
                  <a:gd name="connsiteY28" fmla="*/ 326724 h 1861345"/>
                  <a:gd name="connsiteX29" fmla="*/ 339856 w 990895"/>
                  <a:gd name="connsiteY29" fmla="*/ 283181 h 1861345"/>
                  <a:gd name="connsiteX30" fmla="*/ 296313 w 990895"/>
                  <a:gd name="connsiteY30" fmla="*/ 225124 h 1861345"/>
                  <a:gd name="connsiteX31" fmla="*/ 281799 w 990895"/>
                  <a:gd name="connsiteY31" fmla="*/ 109009 h 1861345"/>
                  <a:gd name="connsiteX32" fmla="*/ 325342 w 990895"/>
                  <a:gd name="connsiteY32" fmla="*/ 79981 h 1861345"/>
                  <a:gd name="connsiteX33" fmla="*/ 426942 w 990895"/>
                  <a:gd name="connsiteY33" fmla="*/ 123524 h 1861345"/>
                  <a:gd name="connsiteX34" fmla="*/ 484999 w 990895"/>
                  <a:gd name="connsiteY34" fmla="*/ 36438 h 1861345"/>
                  <a:gd name="connsiteX35" fmla="*/ 514027 w 990895"/>
                  <a:gd name="connsiteY35" fmla="*/ 138038 h 1861345"/>
                  <a:gd name="connsiteX36" fmla="*/ 586599 w 990895"/>
                  <a:gd name="connsiteY36" fmla="*/ 167066 h 1861345"/>
                  <a:gd name="connsiteX37" fmla="*/ 630142 w 990895"/>
                  <a:gd name="connsiteY37" fmla="*/ 196095 h 1861345"/>
                  <a:gd name="connsiteX38" fmla="*/ 644656 w 990895"/>
                  <a:gd name="connsiteY38" fmla="*/ 239638 h 1861345"/>
                  <a:gd name="connsiteX39" fmla="*/ 630142 w 990895"/>
                  <a:gd name="connsiteY39" fmla="*/ 341238 h 1861345"/>
                  <a:gd name="connsiteX40" fmla="*/ 673685 w 990895"/>
                  <a:gd name="connsiteY40" fmla="*/ 355752 h 1861345"/>
                  <a:gd name="connsiteX41" fmla="*/ 731742 w 990895"/>
                  <a:gd name="connsiteY41" fmla="*/ 370266 h 1861345"/>
                  <a:gd name="connsiteX42" fmla="*/ 717227 w 990895"/>
                  <a:gd name="connsiteY42" fmla="*/ 529924 h 1861345"/>
                  <a:gd name="connsiteX43" fmla="*/ 847856 w 990895"/>
                  <a:gd name="connsiteY43" fmla="*/ 587981 h 1861345"/>
                  <a:gd name="connsiteX44" fmla="*/ 775285 w 990895"/>
                  <a:gd name="connsiteY44" fmla="*/ 675066 h 1861345"/>
                  <a:gd name="connsiteX45" fmla="*/ 717227 w 990895"/>
                  <a:gd name="connsiteY45" fmla="*/ 704095 h 1861345"/>
                  <a:gd name="connsiteX46" fmla="*/ 862370 w 990895"/>
                  <a:gd name="connsiteY46" fmla="*/ 762152 h 1861345"/>
                  <a:gd name="connsiteX47" fmla="*/ 920427 w 990895"/>
                  <a:gd name="connsiteY47" fmla="*/ 805695 h 1861345"/>
                  <a:gd name="connsiteX48" fmla="*/ 949456 w 990895"/>
                  <a:gd name="connsiteY48" fmla="*/ 863752 h 1861345"/>
                  <a:gd name="connsiteX49" fmla="*/ 731742 w 990895"/>
                  <a:gd name="connsiteY49" fmla="*/ 936324 h 1861345"/>
                  <a:gd name="connsiteX50" fmla="*/ 804313 w 990895"/>
                  <a:gd name="connsiteY50" fmla="*/ 994381 h 1861345"/>
                  <a:gd name="connsiteX51" fmla="*/ 905913 w 990895"/>
                  <a:gd name="connsiteY51" fmla="*/ 1052438 h 1861345"/>
                  <a:gd name="connsiteX52" fmla="*/ 920427 w 990895"/>
                  <a:gd name="connsiteY52" fmla="*/ 1095981 h 1861345"/>
                  <a:gd name="connsiteX53" fmla="*/ 934942 w 990895"/>
                  <a:gd name="connsiteY53" fmla="*/ 1241124 h 1861345"/>
                  <a:gd name="connsiteX54" fmla="*/ 804313 w 990895"/>
                  <a:gd name="connsiteY54" fmla="*/ 1255638 h 1861345"/>
                  <a:gd name="connsiteX55" fmla="*/ 862370 w 990895"/>
                  <a:gd name="connsiteY55" fmla="*/ 1313695 h 1861345"/>
                  <a:gd name="connsiteX56" fmla="*/ 847856 w 990895"/>
                  <a:gd name="connsiteY56" fmla="*/ 1371752 h 1861345"/>
                  <a:gd name="connsiteX57" fmla="*/ 775285 w 990895"/>
                  <a:gd name="connsiteY57" fmla="*/ 1400781 h 1861345"/>
                  <a:gd name="connsiteX58" fmla="*/ 731742 w 990895"/>
                  <a:gd name="connsiteY58" fmla="*/ 1415295 h 1861345"/>
                  <a:gd name="connsiteX59" fmla="*/ 659170 w 990895"/>
                  <a:gd name="connsiteY59" fmla="*/ 1444324 h 1861345"/>
                  <a:gd name="connsiteX60" fmla="*/ 630142 w 990895"/>
                  <a:gd name="connsiteY60" fmla="*/ 1487866 h 1861345"/>
                  <a:gd name="connsiteX61" fmla="*/ 731742 w 990895"/>
                  <a:gd name="connsiteY61" fmla="*/ 1502381 h 1861345"/>
                  <a:gd name="connsiteX62" fmla="*/ 775285 w 990895"/>
                  <a:gd name="connsiteY62" fmla="*/ 1516895 h 1861345"/>
                  <a:gd name="connsiteX63" fmla="*/ 702713 w 990895"/>
                  <a:gd name="connsiteY63" fmla="*/ 1574952 h 1861345"/>
                  <a:gd name="connsiteX64" fmla="*/ 688199 w 990895"/>
                  <a:gd name="connsiteY64" fmla="*/ 1618495 h 1861345"/>
                  <a:gd name="connsiteX65" fmla="*/ 644656 w 990895"/>
                  <a:gd name="connsiteY65" fmla="*/ 1647524 h 1861345"/>
                  <a:gd name="connsiteX66" fmla="*/ 441456 w 990895"/>
                  <a:gd name="connsiteY66" fmla="*/ 1676552 h 1861345"/>
                  <a:gd name="connsiteX67" fmla="*/ 397913 w 990895"/>
                  <a:gd name="connsiteY67" fmla="*/ 1720095 h 1861345"/>
                  <a:gd name="connsiteX68" fmla="*/ 368885 w 990895"/>
                  <a:gd name="connsiteY68" fmla="*/ 1807181 h 1861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990895" h="1861345">
                    <a:moveTo>
                      <a:pt x="339856" y="1850724"/>
                    </a:moveTo>
                    <a:cubicBezTo>
                      <a:pt x="325342" y="1841048"/>
                      <a:pt x="311915" y="1829496"/>
                      <a:pt x="296313" y="1821695"/>
                    </a:cubicBezTo>
                    <a:cubicBezTo>
                      <a:pt x="176129" y="1761603"/>
                      <a:pt x="334016" y="1861345"/>
                      <a:pt x="209227" y="1778152"/>
                    </a:cubicBezTo>
                    <a:cubicBezTo>
                      <a:pt x="198556" y="1724797"/>
                      <a:pt x="179188" y="1672565"/>
                      <a:pt x="209227" y="1618495"/>
                    </a:cubicBezTo>
                    <a:cubicBezTo>
                      <a:pt x="214522" y="1608965"/>
                      <a:pt x="295267" y="1556297"/>
                      <a:pt x="310827" y="1545924"/>
                    </a:cubicBezTo>
                    <a:cubicBezTo>
                      <a:pt x="301151" y="1531410"/>
                      <a:pt x="295200" y="1513548"/>
                      <a:pt x="281799" y="1502381"/>
                    </a:cubicBezTo>
                    <a:cubicBezTo>
                      <a:pt x="265177" y="1488529"/>
                      <a:pt x="243629" y="1481875"/>
                      <a:pt x="223742" y="1473352"/>
                    </a:cubicBezTo>
                    <a:cubicBezTo>
                      <a:pt x="184692" y="1456616"/>
                      <a:pt x="150220" y="1452842"/>
                      <a:pt x="107627" y="1444324"/>
                    </a:cubicBezTo>
                    <a:cubicBezTo>
                      <a:pt x="97951" y="1424971"/>
                      <a:pt x="81283" y="1407736"/>
                      <a:pt x="78599" y="1386266"/>
                    </a:cubicBezTo>
                    <a:cubicBezTo>
                      <a:pt x="76125" y="1366472"/>
                      <a:pt x="93113" y="1348157"/>
                      <a:pt x="93113" y="1328209"/>
                    </a:cubicBezTo>
                    <a:cubicBezTo>
                      <a:pt x="93113" y="1281470"/>
                      <a:pt x="68491" y="1277928"/>
                      <a:pt x="35056" y="1255638"/>
                    </a:cubicBezTo>
                    <a:cubicBezTo>
                      <a:pt x="25380" y="1236286"/>
                      <a:pt x="6027" y="1219218"/>
                      <a:pt x="6027" y="1197581"/>
                    </a:cubicBezTo>
                    <a:cubicBezTo>
                      <a:pt x="6027" y="1073697"/>
                      <a:pt x="66044" y="1107052"/>
                      <a:pt x="165685" y="1095981"/>
                    </a:cubicBezTo>
                    <a:cubicBezTo>
                      <a:pt x="151171" y="1081467"/>
                      <a:pt x="137911" y="1065579"/>
                      <a:pt x="122142" y="1052438"/>
                    </a:cubicBezTo>
                    <a:cubicBezTo>
                      <a:pt x="108741" y="1041271"/>
                      <a:pt x="90934" y="1035744"/>
                      <a:pt x="78599" y="1023409"/>
                    </a:cubicBezTo>
                    <a:cubicBezTo>
                      <a:pt x="66264" y="1011074"/>
                      <a:pt x="59246" y="994380"/>
                      <a:pt x="49570" y="979866"/>
                    </a:cubicBezTo>
                    <a:cubicBezTo>
                      <a:pt x="20542" y="892782"/>
                      <a:pt x="30218" y="970191"/>
                      <a:pt x="78599" y="921809"/>
                    </a:cubicBezTo>
                    <a:cubicBezTo>
                      <a:pt x="89417" y="910991"/>
                      <a:pt x="88275" y="892780"/>
                      <a:pt x="93113" y="878266"/>
                    </a:cubicBezTo>
                    <a:cubicBezTo>
                      <a:pt x="83437" y="858914"/>
                      <a:pt x="77067" y="837518"/>
                      <a:pt x="64085" y="820209"/>
                    </a:cubicBezTo>
                    <a:cubicBezTo>
                      <a:pt x="47664" y="798314"/>
                      <a:pt x="16808" y="787308"/>
                      <a:pt x="6027" y="762152"/>
                    </a:cubicBezTo>
                    <a:cubicBezTo>
                      <a:pt x="0" y="748090"/>
                      <a:pt x="5571" y="721761"/>
                      <a:pt x="20542" y="718609"/>
                    </a:cubicBezTo>
                    <a:cubicBezTo>
                      <a:pt x="105891" y="700641"/>
                      <a:pt x="194713" y="708933"/>
                      <a:pt x="281799" y="704095"/>
                    </a:cubicBezTo>
                    <a:cubicBezTo>
                      <a:pt x="263191" y="699443"/>
                      <a:pt x="201026" y="685479"/>
                      <a:pt x="180199" y="675066"/>
                    </a:cubicBezTo>
                    <a:cubicBezTo>
                      <a:pt x="164597" y="667265"/>
                      <a:pt x="151170" y="655714"/>
                      <a:pt x="136656" y="646038"/>
                    </a:cubicBezTo>
                    <a:cubicBezTo>
                      <a:pt x="120546" y="613819"/>
                      <a:pt x="68596" y="538377"/>
                      <a:pt x="122142" y="500895"/>
                    </a:cubicBezTo>
                    <a:cubicBezTo>
                      <a:pt x="158033" y="475771"/>
                      <a:pt x="209227" y="491219"/>
                      <a:pt x="252770" y="486381"/>
                    </a:cubicBezTo>
                    <a:cubicBezTo>
                      <a:pt x="212972" y="426682"/>
                      <a:pt x="220229" y="462391"/>
                      <a:pt x="238256" y="399295"/>
                    </a:cubicBezTo>
                    <a:cubicBezTo>
                      <a:pt x="243736" y="380115"/>
                      <a:pt x="235332" y="350925"/>
                      <a:pt x="252770" y="341238"/>
                    </a:cubicBezTo>
                    <a:cubicBezTo>
                      <a:pt x="286868" y="322295"/>
                      <a:pt x="330180" y="331562"/>
                      <a:pt x="368885" y="326724"/>
                    </a:cubicBezTo>
                    <a:cubicBezTo>
                      <a:pt x="359209" y="312210"/>
                      <a:pt x="349995" y="297376"/>
                      <a:pt x="339856" y="283181"/>
                    </a:cubicBezTo>
                    <a:cubicBezTo>
                      <a:pt x="325796" y="263496"/>
                      <a:pt x="303963" y="248073"/>
                      <a:pt x="296313" y="225124"/>
                    </a:cubicBezTo>
                    <a:cubicBezTo>
                      <a:pt x="283978" y="188119"/>
                      <a:pt x="286637" y="147714"/>
                      <a:pt x="281799" y="109009"/>
                    </a:cubicBezTo>
                    <a:cubicBezTo>
                      <a:pt x="296313" y="99333"/>
                      <a:pt x="308135" y="82849"/>
                      <a:pt x="325342" y="79981"/>
                    </a:cubicBezTo>
                    <a:cubicBezTo>
                      <a:pt x="341361" y="77311"/>
                      <a:pt x="423155" y="121630"/>
                      <a:pt x="426942" y="123524"/>
                    </a:cubicBezTo>
                    <a:cubicBezTo>
                      <a:pt x="420057" y="95986"/>
                      <a:pt x="375686" y="0"/>
                      <a:pt x="484999" y="36438"/>
                    </a:cubicBezTo>
                    <a:cubicBezTo>
                      <a:pt x="487221" y="37179"/>
                      <a:pt x="505479" y="130914"/>
                      <a:pt x="514027" y="138038"/>
                    </a:cubicBezTo>
                    <a:cubicBezTo>
                      <a:pt x="534042" y="154717"/>
                      <a:pt x="563296" y="155414"/>
                      <a:pt x="586599" y="167066"/>
                    </a:cubicBezTo>
                    <a:cubicBezTo>
                      <a:pt x="602202" y="174867"/>
                      <a:pt x="615628" y="186419"/>
                      <a:pt x="630142" y="196095"/>
                    </a:cubicBezTo>
                    <a:cubicBezTo>
                      <a:pt x="634980" y="210609"/>
                      <a:pt x="644656" y="224339"/>
                      <a:pt x="644656" y="239638"/>
                    </a:cubicBezTo>
                    <a:cubicBezTo>
                      <a:pt x="644656" y="273848"/>
                      <a:pt x="621845" y="308049"/>
                      <a:pt x="630142" y="341238"/>
                    </a:cubicBezTo>
                    <a:cubicBezTo>
                      <a:pt x="633853" y="356081"/>
                      <a:pt x="658974" y="351549"/>
                      <a:pt x="673685" y="355752"/>
                    </a:cubicBezTo>
                    <a:cubicBezTo>
                      <a:pt x="692865" y="361232"/>
                      <a:pt x="712390" y="365428"/>
                      <a:pt x="731742" y="370266"/>
                    </a:cubicBezTo>
                    <a:cubicBezTo>
                      <a:pt x="726904" y="423485"/>
                      <a:pt x="731908" y="478541"/>
                      <a:pt x="717227" y="529924"/>
                    </a:cubicBezTo>
                    <a:cubicBezTo>
                      <a:pt x="691609" y="619588"/>
                      <a:pt x="485435" y="557778"/>
                      <a:pt x="847856" y="587981"/>
                    </a:cubicBezTo>
                    <a:cubicBezTo>
                      <a:pt x="824710" y="622700"/>
                      <a:pt x="810842" y="649668"/>
                      <a:pt x="775285" y="675066"/>
                    </a:cubicBezTo>
                    <a:cubicBezTo>
                      <a:pt x="757678" y="687642"/>
                      <a:pt x="736580" y="694419"/>
                      <a:pt x="717227" y="704095"/>
                    </a:cubicBezTo>
                    <a:cubicBezTo>
                      <a:pt x="810340" y="797208"/>
                      <a:pt x="698151" y="702436"/>
                      <a:pt x="862370" y="762152"/>
                    </a:cubicBezTo>
                    <a:cubicBezTo>
                      <a:pt x="885104" y="770419"/>
                      <a:pt x="901075" y="791181"/>
                      <a:pt x="920427" y="805695"/>
                    </a:cubicBezTo>
                    <a:cubicBezTo>
                      <a:pt x="930103" y="825047"/>
                      <a:pt x="962438" y="846443"/>
                      <a:pt x="949456" y="863752"/>
                    </a:cubicBezTo>
                    <a:cubicBezTo>
                      <a:pt x="905443" y="922436"/>
                      <a:pt x="794989" y="927288"/>
                      <a:pt x="731742" y="936324"/>
                    </a:cubicBezTo>
                    <a:cubicBezTo>
                      <a:pt x="786824" y="1018947"/>
                      <a:pt x="728814" y="951238"/>
                      <a:pt x="804313" y="994381"/>
                    </a:cubicBezTo>
                    <a:cubicBezTo>
                      <a:pt x="927327" y="1064676"/>
                      <a:pt x="806079" y="1019161"/>
                      <a:pt x="905913" y="1052438"/>
                    </a:cubicBezTo>
                    <a:cubicBezTo>
                      <a:pt x="910751" y="1066952"/>
                      <a:pt x="914400" y="1081919"/>
                      <a:pt x="920427" y="1095981"/>
                    </a:cubicBezTo>
                    <a:cubicBezTo>
                      <a:pt x="934766" y="1129438"/>
                      <a:pt x="990895" y="1201957"/>
                      <a:pt x="934942" y="1241124"/>
                    </a:cubicBezTo>
                    <a:cubicBezTo>
                      <a:pt x="899051" y="1266248"/>
                      <a:pt x="847856" y="1250800"/>
                      <a:pt x="804313" y="1255638"/>
                    </a:cubicBezTo>
                    <a:cubicBezTo>
                      <a:pt x="738355" y="1354577"/>
                      <a:pt x="792842" y="1244167"/>
                      <a:pt x="862370" y="1313695"/>
                    </a:cubicBezTo>
                    <a:cubicBezTo>
                      <a:pt x="876475" y="1327800"/>
                      <a:pt x="861961" y="1357647"/>
                      <a:pt x="847856" y="1371752"/>
                    </a:cubicBezTo>
                    <a:cubicBezTo>
                      <a:pt x="829433" y="1390175"/>
                      <a:pt x="799680" y="1391633"/>
                      <a:pt x="775285" y="1400781"/>
                    </a:cubicBezTo>
                    <a:cubicBezTo>
                      <a:pt x="760960" y="1406153"/>
                      <a:pt x="746067" y="1409923"/>
                      <a:pt x="731742" y="1415295"/>
                    </a:cubicBezTo>
                    <a:cubicBezTo>
                      <a:pt x="707347" y="1424443"/>
                      <a:pt x="683361" y="1434648"/>
                      <a:pt x="659170" y="1444324"/>
                    </a:cubicBezTo>
                    <a:cubicBezTo>
                      <a:pt x="649494" y="1458838"/>
                      <a:pt x="616521" y="1476969"/>
                      <a:pt x="630142" y="1487866"/>
                    </a:cubicBezTo>
                    <a:cubicBezTo>
                      <a:pt x="656856" y="1509237"/>
                      <a:pt x="698196" y="1495672"/>
                      <a:pt x="731742" y="1502381"/>
                    </a:cubicBezTo>
                    <a:cubicBezTo>
                      <a:pt x="746744" y="1505382"/>
                      <a:pt x="760771" y="1512057"/>
                      <a:pt x="775285" y="1516895"/>
                    </a:cubicBezTo>
                    <a:cubicBezTo>
                      <a:pt x="740483" y="1621298"/>
                      <a:pt x="793839" y="1502051"/>
                      <a:pt x="702713" y="1574952"/>
                    </a:cubicBezTo>
                    <a:cubicBezTo>
                      <a:pt x="690766" y="1584509"/>
                      <a:pt x="697756" y="1606548"/>
                      <a:pt x="688199" y="1618495"/>
                    </a:cubicBezTo>
                    <a:cubicBezTo>
                      <a:pt x="677302" y="1632117"/>
                      <a:pt x="660690" y="1640652"/>
                      <a:pt x="644656" y="1647524"/>
                    </a:cubicBezTo>
                    <a:cubicBezTo>
                      <a:pt x="596619" y="1668112"/>
                      <a:pt x="467049" y="1673993"/>
                      <a:pt x="441456" y="1676552"/>
                    </a:cubicBezTo>
                    <a:cubicBezTo>
                      <a:pt x="426942" y="1691066"/>
                      <a:pt x="407881" y="1702152"/>
                      <a:pt x="397913" y="1720095"/>
                    </a:cubicBezTo>
                    <a:cubicBezTo>
                      <a:pt x="383053" y="1746843"/>
                      <a:pt x="368885" y="1807181"/>
                      <a:pt x="368885" y="1807181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1" name="Freeform 200"/>
              <p:cNvSpPr/>
              <p:nvPr/>
            </p:nvSpPr>
            <p:spPr>
              <a:xfrm>
                <a:off x="1129695" y="1175657"/>
                <a:ext cx="74991" cy="1519162"/>
              </a:xfrm>
              <a:custGeom>
                <a:avLst/>
                <a:gdLst>
                  <a:gd name="connsiteX0" fmla="*/ 60476 w 74991"/>
                  <a:gd name="connsiteY0" fmla="*/ 1494972 h 1519162"/>
                  <a:gd name="connsiteX1" fmla="*/ 60476 w 74991"/>
                  <a:gd name="connsiteY1" fmla="*/ 1378857 h 1519162"/>
                  <a:gd name="connsiteX2" fmla="*/ 2419 w 74991"/>
                  <a:gd name="connsiteY2" fmla="*/ 653143 h 1519162"/>
                  <a:gd name="connsiteX3" fmla="*/ 74991 w 74991"/>
                  <a:gd name="connsiteY3" fmla="*/ 0 h 1519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991" h="1519162">
                    <a:moveTo>
                      <a:pt x="60476" y="1494972"/>
                    </a:moveTo>
                    <a:cubicBezTo>
                      <a:pt x="65314" y="1507067"/>
                      <a:pt x="70152" y="1519162"/>
                      <a:pt x="60476" y="1378857"/>
                    </a:cubicBezTo>
                    <a:cubicBezTo>
                      <a:pt x="50800" y="1238552"/>
                      <a:pt x="0" y="882952"/>
                      <a:pt x="2419" y="653143"/>
                    </a:cubicBezTo>
                    <a:cubicBezTo>
                      <a:pt x="4838" y="423334"/>
                      <a:pt x="39914" y="211667"/>
                      <a:pt x="74991" y="0"/>
                    </a:cubicBezTo>
                  </a:path>
                </a:pathLst>
              </a:cu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76" name="Freeform 175"/>
          <p:cNvSpPr/>
          <p:nvPr/>
        </p:nvSpPr>
        <p:spPr>
          <a:xfrm rot="6396649" flipV="1">
            <a:off x="2874190" y="4499417"/>
            <a:ext cx="564516" cy="784680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2" name="Freeform 241"/>
          <p:cNvSpPr/>
          <p:nvPr/>
        </p:nvSpPr>
        <p:spPr>
          <a:xfrm rot="4356238">
            <a:off x="846268" y="4513584"/>
            <a:ext cx="564516" cy="75570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21" name="Group 220"/>
          <p:cNvGrpSpPr/>
          <p:nvPr/>
        </p:nvGrpSpPr>
        <p:grpSpPr>
          <a:xfrm>
            <a:off x="1181850" y="1777602"/>
            <a:ext cx="1872209" cy="3666977"/>
            <a:chOff x="1181850" y="1777602"/>
            <a:chExt cx="1872209" cy="3666977"/>
          </a:xfrm>
        </p:grpSpPr>
        <p:grpSp>
          <p:nvGrpSpPr>
            <p:cNvPr id="79" name="Group 78"/>
            <p:cNvGrpSpPr/>
            <p:nvPr/>
          </p:nvGrpSpPr>
          <p:grpSpPr>
            <a:xfrm>
              <a:off x="1907704" y="1777602"/>
              <a:ext cx="625904" cy="1861345"/>
              <a:chOff x="899592" y="980728"/>
              <a:chExt cx="625904" cy="1861345"/>
            </a:xfrm>
          </p:grpSpPr>
          <p:sp>
            <p:nvSpPr>
              <p:cNvPr id="80" name="Freeform 79"/>
              <p:cNvSpPr/>
              <p:nvPr/>
            </p:nvSpPr>
            <p:spPr>
              <a:xfrm>
                <a:off x="899592" y="980728"/>
                <a:ext cx="625904" cy="1861345"/>
              </a:xfrm>
              <a:custGeom>
                <a:avLst/>
                <a:gdLst>
                  <a:gd name="connsiteX0" fmla="*/ 339856 w 990895"/>
                  <a:gd name="connsiteY0" fmla="*/ 1850724 h 1861345"/>
                  <a:gd name="connsiteX1" fmla="*/ 296313 w 990895"/>
                  <a:gd name="connsiteY1" fmla="*/ 1821695 h 1861345"/>
                  <a:gd name="connsiteX2" fmla="*/ 209227 w 990895"/>
                  <a:gd name="connsiteY2" fmla="*/ 1778152 h 1861345"/>
                  <a:gd name="connsiteX3" fmla="*/ 209227 w 990895"/>
                  <a:gd name="connsiteY3" fmla="*/ 1618495 h 1861345"/>
                  <a:gd name="connsiteX4" fmla="*/ 310827 w 990895"/>
                  <a:gd name="connsiteY4" fmla="*/ 1545924 h 1861345"/>
                  <a:gd name="connsiteX5" fmla="*/ 281799 w 990895"/>
                  <a:gd name="connsiteY5" fmla="*/ 1502381 h 1861345"/>
                  <a:gd name="connsiteX6" fmla="*/ 223742 w 990895"/>
                  <a:gd name="connsiteY6" fmla="*/ 1473352 h 1861345"/>
                  <a:gd name="connsiteX7" fmla="*/ 107627 w 990895"/>
                  <a:gd name="connsiteY7" fmla="*/ 1444324 h 1861345"/>
                  <a:gd name="connsiteX8" fmla="*/ 78599 w 990895"/>
                  <a:gd name="connsiteY8" fmla="*/ 1386266 h 1861345"/>
                  <a:gd name="connsiteX9" fmla="*/ 93113 w 990895"/>
                  <a:gd name="connsiteY9" fmla="*/ 1328209 h 1861345"/>
                  <a:gd name="connsiteX10" fmla="*/ 35056 w 990895"/>
                  <a:gd name="connsiteY10" fmla="*/ 1255638 h 1861345"/>
                  <a:gd name="connsiteX11" fmla="*/ 6027 w 990895"/>
                  <a:gd name="connsiteY11" fmla="*/ 1197581 h 1861345"/>
                  <a:gd name="connsiteX12" fmla="*/ 165685 w 990895"/>
                  <a:gd name="connsiteY12" fmla="*/ 1095981 h 1861345"/>
                  <a:gd name="connsiteX13" fmla="*/ 122142 w 990895"/>
                  <a:gd name="connsiteY13" fmla="*/ 1052438 h 1861345"/>
                  <a:gd name="connsiteX14" fmla="*/ 78599 w 990895"/>
                  <a:gd name="connsiteY14" fmla="*/ 1023409 h 1861345"/>
                  <a:gd name="connsiteX15" fmla="*/ 49570 w 990895"/>
                  <a:gd name="connsiteY15" fmla="*/ 979866 h 1861345"/>
                  <a:gd name="connsiteX16" fmla="*/ 78599 w 990895"/>
                  <a:gd name="connsiteY16" fmla="*/ 921809 h 1861345"/>
                  <a:gd name="connsiteX17" fmla="*/ 93113 w 990895"/>
                  <a:gd name="connsiteY17" fmla="*/ 878266 h 1861345"/>
                  <a:gd name="connsiteX18" fmla="*/ 64085 w 990895"/>
                  <a:gd name="connsiteY18" fmla="*/ 820209 h 1861345"/>
                  <a:gd name="connsiteX19" fmla="*/ 6027 w 990895"/>
                  <a:gd name="connsiteY19" fmla="*/ 762152 h 1861345"/>
                  <a:gd name="connsiteX20" fmla="*/ 20542 w 990895"/>
                  <a:gd name="connsiteY20" fmla="*/ 718609 h 1861345"/>
                  <a:gd name="connsiteX21" fmla="*/ 281799 w 990895"/>
                  <a:gd name="connsiteY21" fmla="*/ 704095 h 1861345"/>
                  <a:gd name="connsiteX22" fmla="*/ 180199 w 990895"/>
                  <a:gd name="connsiteY22" fmla="*/ 675066 h 1861345"/>
                  <a:gd name="connsiteX23" fmla="*/ 136656 w 990895"/>
                  <a:gd name="connsiteY23" fmla="*/ 646038 h 1861345"/>
                  <a:gd name="connsiteX24" fmla="*/ 122142 w 990895"/>
                  <a:gd name="connsiteY24" fmla="*/ 500895 h 1861345"/>
                  <a:gd name="connsiteX25" fmla="*/ 252770 w 990895"/>
                  <a:gd name="connsiteY25" fmla="*/ 486381 h 1861345"/>
                  <a:gd name="connsiteX26" fmla="*/ 238256 w 990895"/>
                  <a:gd name="connsiteY26" fmla="*/ 399295 h 1861345"/>
                  <a:gd name="connsiteX27" fmla="*/ 252770 w 990895"/>
                  <a:gd name="connsiteY27" fmla="*/ 341238 h 1861345"/>
                  <a:gd name="connsiteX28" fmla="*/ 368885 w 990895"/>
                  <a:gd name="connsiteY28" fmla="*/ 326724 h 1861345"/>
                  <a:gd name="connsiteX29" fmla="*/ 339856 w 990895"/>
                  <a:gd name="connsiteY29" fmla="*/ 283181 h 1861345"/>
                  <a:gd name="connsiteX30" fmla="*/ 296313 w 990895"/>
                  <a:gd name="connsiteY30" fmla="*/ 225124 h 1861345"/>
                  <a:gd name="connsiteX31" fmla="*/ 281799 w 990895"/>
                  <a:gd name="connsiteY31" fmla="*/ 109009 h 1861345"/>
                  <a:gd name="connsiteX32" fmla="*/ 325342 w 990895"/>
                  <a:gd name="connsiteY32" fmla="*/ 79981 h 1861345"/>
                  <a:gd name="connsiteX33" fmla="*/ 426942 w 990895"/>
                  <a:gd name="connsiteY33" fmla="*/ 123524 h 1861345"/>
                  <a:gd name="connsiteX34" fmla="*/ 484999 w 990895"/>
                  <a:gd name="connsiteY34" fmla="*/ 36438 h 1861345"/>
                  <a:gd name="connsiteX35" fmla="*/ 514027 w 990895"/>
                  <a:gd name="connsiteY35" fmla="*/ 138038 h 1861345"/>
                  <a:gd name="connsiteX36" fmla="*/ 586599 w 990895"/>
                  <a:gd name="connsiteY36" fmla="*/ 167066 h 1861345"/>
                  <a:gd name="connsiteX37" fmla="*/ 630142 w 990895"/>
                  <a:gd name="connsiteY37" fmla="*/ 196095 h 1861345"/>
                  <a:gd name="connsiteX38" fmla="*/ 644656 w 990895"/>
                  <a:gd name="connsiteY38" fmla="*/ 239638 h 1861345"/>
                  <a:gd name="connsiteX39" fmla="*/ 630142 w 990895"/>
                  <a:gd name="connsiteY39" fmla="*/ 341238 h 1861345"/>
                  <a:gd name="connsiteX40" fmla="*/ 673685 w 990895"/>
                  <a:gd name="connsiteY40" fmla="*/ 355752 h 1861345"/>
                  <a:gd name="connsiteX41" fmla="*/ 731742 w 990895"/>
                  <a:gd name="connsiteY41" fmla="*/ 370266 h 1861345"/>
                  <a:gd name="connsiteX42" fmla="*/ 717227 w 990895"/>
                  <a:gd name="connsiteY42" fmla="*/ 529924 h 1861345"/>
                  <a:gd name="connsiteX43" fmla="*/ 847856 w 990895"/>
                  <a:gd name="connsiteY43" fmla="*/ 587981 h 1861345"/>
                  <a:gd name="connsiteX44" fmla="*/ 775285 w 990895"/>
                  <a:gd name="connsiteY44" fmla="*/ 675066 h 1861345"/>
                  <a:gd name="connsiteX45" fmla="*/ 717227 w 990895"/>
                  <a:gd name="connsiteY45" fmla="*/ 704095 h 1861345"/>
                  <a:gd name="connsiteX46" fmla="*/ 862370 w 990895"/>
                  <a:gd name="connsiteY46" fmla="*/ 762152 h 1861345"/>
                  <a:gd name="connsiteX47" fmla="*/ 920427 w 990895"/>
                  <a:gd name="connsiteY47" fmla="*/ 805695 h 1861345"/>
                  <a:gd name="connsiteX48" fmla="*/ 949456 w 990895"/>
                  <a:gd name="connsiteY48" fmla="*/ 863752 h 1861345"/>
                  <a:gd name="connsiteX49" fmla="*/ 731742 w 990895"/>
                  <a:gd name="connsiteY49" fmla="*/ 936324 h 1861345"/>
                  <a:gd name="connsiteX50" fmla="*/ 804313 w 990895"/>
                  <a:gd name="connsiteY50" fmla="*/ 994381 h 1861345"/>
                  <a:gd name="connsiteX51" fmla="*/ 905913 w 990895"/>
                  <a:gd name="connsiteY51" fmla="*/ 1052438 h 1861345"/>
                  <a:gd name="connsiteX52" fmla="*/ 920427 w 990895"/>
                  <a:gd name="connsiteY52" fmla="*/ 1095981 h 1861345"/>
                  <a:gd name="connsiteX53" fmla="*/ 934942 w 990895"/>
                  <a:gd name="connsiteY53" fmla="*/ 1241124 h 1861345"/>
                  <a:gd name="connsiteX54" fmla="*/ 804313 w 990895"/>
                  <a:gd name="connsiteY54" fmla="*/ 1255638 h 1861345"/>
                  <a:gd name="connsiteX55" fmla="*/ 862370 w 990895"/>
                  <a:gd name="connsiteY55" fmla="*/ 1313695 h 1861345"/>
                  <a:gd name="connsiteX56" fmla="*/ 847856 w 990895"/>
                  <a:gd name="connsiteY56" fmla="*/ 1371752 h 1861345"/>
                  <a:gd name="connsiteX57" fmla="*/ 775285 w 990895"/>
                  <a:gd name="connsiteY57" fmla="*/ 1400781 h 1861345"/>
                  <a:gd name="connsiteX58" fmla="*/ 731742 w 990895"/>
                  <a:gd name="connsiteY58" fmla="*/ 1415295 h 1861345"/>
                  <a:gd name="connsiteX59" fmla="*/ 659170 w 990895"/>
                  <a:gd name="connsiteY59" fmla="*/ 1444324 h 1861345"/>
                  <a:gd name="connsiteX60" fmla="*/ 630142 w 990895"/>
                  <a:gd name="connsiteY60" fmla="*/ 1487866 h 1861345"/>
                  <a:gd name="connsiteX61" fmla="*/ 731742 w 990895"/>
                  <a:gd name="connsiteY61" fmla="*/ 1502381 h 1861345"/>
                  <a:gd name="connsiteX62" fmla="*/ 775285 w 990895"/>
                  <a:gd name="connsiteY62" fmla="*/ 1516895 h 1861345"/>
                  <a:gd name="connsiteX63" fmla="*/ 702713 w 990895"/>
                  <a:gd name="connsiteY63" fmla="*/ 1574952 h 1861345"/>
                  <a:gd name="connsiteX64" fmla="*/ 688199 w 990895"/>
                  <a:gd name="connsiteY64" fmla="*/ 1618495 h 1861345"/>
                  <a:gd name="connsiteX65" fmla="*/ 644656 w 990895"/>
                  <a:gd name="connsiteY65" fmla="*/ 1647524 h 1861345"/>
                  <a:gd name="connsiteX66" fmla="*/ 441456 w 990895"/>
                  <a:gd name="connsiteY66" fmla="*/ 1676552 h 1861345"/>
                  <a:gd name="connsiteX67" fmla="*/ 397913 w 990895"/>
                  <a:gd name="connsiteY67" fmla="*/ 1720095 h 1861345"/>
                  <a:gd name="connsiteX68" fmla="*/ 368885 w 990895"/>
                  <a:gd name="connsiteY68" fmla="*/ 1807181 h 1861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990895" h="1861345">
                    <a:moveTo>
                      <a:pt x="339856" y="1850724"/>
                    </a:moveTo>
                    <a:cubicBezTo>
                      <a:pt x="325342" y="1841048"/>
                      <a:pt x="311915" y="1829496"/>
                      <a:pt x="296313" y="1821695"/>
                    </a:cubicBezTo>
                    <a:cubicBezTo>
                      <a:pt x="176129" y="1761603"/>
                      <a:pt x="334016" y="1861345"/>
                      <a:pt x="209227" y="1778152"/>
                    </a:cubicBezTo>
                    <a:cubicBezTo>
                      <a:pt x="198556" y="1724797"/>
                      <a:pt x="179188" y="1672565"/>
                      <a:pt x="209227" y="1618495"/>
                    </a:cubicBezTo>
                    <a:cubicBezTo>
                      <a:pt x="214522" y="1608965"/>
                      <a:pt x="295267" y="1556297"/>
                      <a:pt x="310827" y="1545924"/>
                    </a:cubicBezTo>
                    <a:cubicBezTo>
                      <a:pt x="301151" y="1531410"/>
                      <a:pt x="295200" y="1513548"/>
                      <a:pt x="281799" y="1502381"/>
                    </a:cubicBezTo>
                    <a:cubicBezTo>
                      <a:pt x="265177" y="1488529"/>
                      <a:pt x="243629" y="1481875"/>
                      <a:pt x="223742" y="1473352"/>
                    </a:cubicBezTo>
                    <a:cubicBezTo>
                      <a:pt x="184692" y="1456616"/>
                      <a:pt x="150220" y="1452842"/>
                      <a:pt x="107627" y="1444324"/>
                    </a:cubicBezTo>
                    <a:cubicBezTo>
                      <a:pt x="97951" y="1424971"/>
                      <a:pt x="81283" y="1407736"/>
                      <a:pt x="78599" y="1386266"/>
                    </a:cubicBezTo>
                    <a:cubicBezTo>
                      <a:pt x="76125" y="1366472"/>
                      <a:pt x="93113" y="1348157"/>
                      <a:pt x="93113" y="1328209"/>
                    </a:cubicBezTo>
                    <a:cubicBezTo>
                      <a:pt x="93113" y="1281470"/>
                      <a:pt x="68491" y="1277928"/>
                      <a:pt x="35056" y="1255638"/>
                    </a:cubicBezTo>
                    <a:cubicBezTo>
                      <a:pt x="25380" y="1236286"/>
                      <a:pt x="6027" y="1219218"/>
                      <a:pt x="6027" y="1197581"/>
                    </a:cubicBezTo>
                    <a:cubicBezTo>
                      <a:pt x="6027" y="1073697"/>
                      <a:pt x="66044" y="1107052"/>
                      <a:pt x="165685" y="1095981"/>
                    </a:cubicBezTo>
                    <a:cubicBezTo>
                      <a:pt x="151171" y="1081467"/>
                      <a:pt x="137911" y="1065579"/>
                      <a:pt x="122142" y="1052438"/>
                    </a:cubicBezTo>
                    <a:cubicBezTo>
                      <a:pt x="108741" y="1041271"/>
                      <a:pt x="90934" y="1035744"/>
                      <a:pt x="78599" y="1023409"/>
                    </a:cubicBezTo>
                    <a:cubicBezTo>
                      <a:pt x="66264" y="1011074"/>
                      <a:pt x="59246" y="994380"/>
                      <a:pt x="49570" y="979866"/>
                    </a:cubicBezTo>
                    <a:cubicBezTo>
                      <a:pt x="20542" y="892782"/>
                      <a:pt x="30218" y="970191"/>
                      <a:pt x="78599" y="921809"/>
                    </a:cubicBezTo>
                    <a:cubicBezTo>
                      <a:pt x="89417" y="910991"/>
                      <a:pt x="88275" y="892780"/>
                      <a:pt x="93113" y="878266"/>
                    </a:cubicBezTo>
                    <a:cubicBezTo>
                      <a:pt x="83437" y="858914"/>
                      <a:pt x="77067" y="837518"/>
                      <a:pt x="64085" y="820209"/>
                    </a:cubicBezTo>
                    <a:cubicBezTo>
                      <a:pt x="47664" y="798314"/>
                      <a:pt x="16808" y="787308"/>
                      <a:pt x="6027" y="762152"/>
                    </a:cubicBezTo>
                    <a:cubicBezTo>
                      <a:pt x="0" y="748090"/>
                      <a:pt x="5571" y="721761"/>
                      <a:pt x="20542" y="718609"/>
                    </a:cubicBezTo>
                    <a:cubicBezTo>
                      <a:pt x="105891" y="700641"/>
                      <a:pt x="194713" y="708933"/>
                      <a:pt x="281799" y="704095"/>
                    </a:cubicBezTo>
                    <a:cubicBezTo>
                      <a:pt x="263191" y="699443"/>
                      <a:pt x="201026" y="685479"/>
                      <a:pt x="180199" y="675066"/>
                    </a:cubicBezTo>
                    <a:cubicBezTo>
                      <a:pt x="164597" y="667265"/>
                      <a:pt x="151170" y="655714"/>
                      <a:pt x="136656" y="646038"/>
                    </a:cubicBezTo>
                    <a:cubicBezTo>
                      <a:pt x="120546" y="613819"/>
                      <a:pt x="68596" y="538377"/>
                      <a:pt x="122142" y="500895"/>
                    </a:cubicBezTo>
                    <a:cubicBezTo>
                      <a:pt x="158033" y="475771"/>
                      <a:pt x="209227" y="491219"/>
                      <a:pt x="252770" y="486381"/>
                    </a:cubicBezTo>
                    <a:cubicBezTo>
                      <a:pt x="212972" y="426682"/>
                      <a:pt x="220229" y="462391"/>
                      <a:pt x="238256" y="399295"/>
                    </a:cubicBezTo>
                    <a:cubicBezTo>
                      <a:pt x="243736" y="380115"/>
                      <a:pt x="235332" y="350925"/>
                      <a:pt x="252770" y="341238"/>
                    </a:cubicBezTo>
                    <a:cubicBezTo>
                      <a:pt x="286868" y="322295"/>
                      <a:pt x="330180" y="331562"/>
                      <a:pt x="368885" y="326724"/>
                    </a:cubicBezTo>
                    <a:cubicBezTo>
                      <a:pt x="359209" y="312210"/>
                      <a:pt x="349995" y="297376"/>
                      <a:pt x="339856" y="283181"/>
                    </a:cubicBezTo>
                    <a:cubicBezTo>
                      <a:pt x="325796" y="263496"/>
                      <a:pt x="303963" y="248073"/>
                      <a:pt x="296313" y="225124"/>
                    </a:cubicBezTo>
                    <a:cubicBezTo>
                      <a:pt x="283978" y="188119"/>
                      <a:pt x="286637" y="147714"/>
                      <a:pt x="281799" y="109009"/>
                    </a:cubicBezTo>
                    <a:cubicBezTo>
                      <a:pt x="296313" y="99333"/>
                      <a:pt x="308135" y="82849"/>
                      <a:pt x="325342" y="79981"/>
                    </a:cubicBezTo>
                    <a:cubicBezTo>
                      <a:pt x="341361" y="77311"/>
                      <a:pt x="423155" y="121630"/>
                      <a:pt x="426942" y="123524"/>
                    </a:cubicBezTo>
                    <a:cubicBezTo>
                      <a:pt x="420057" y="95986"/>
                      <a:pt x="375686" y="0"/>
                      <a:pt x="484999" y="36438"/>
                    </a:cubicBezTo>
                    <a:cubicBezTo>
                      <a:pt x="487221" y="37179"/>
                      <a:pt x="505479" y="130914"/>
                      <a:pt x="514027" y="138038"/>
                    </a:cubicBezTo>
                    <a:cubicBezTo>
                      <a:pt x="534042" y="154717"/>
                      <a:pt x="563296" y="155414"/>
                      <a:pt x="586599" y="167066"/>
                    </a:cubicBezTo>
                    <a:cubicBezTo>
                      <a:pt x="602202" y="174867"/>
                      <a:pt x="615628" y="186419"/>
                      <a:pt x="630142" y="196095"/>
                    </a:cubicBezTo>
                    <a:cubicBezTo>
                      <a:pt x="634980" y="210609"/>
                      <a:pt x="644656" y="224339"/>
                      <a:pt x="644656" y="239638"/>
                    </a:cubicBezTo>
                    <a:cubicBezTo>
                      <a:pt x="644656" y="273848"/>
                      <a:pt x="621845" y="308049"/>
                      <a:pt x="630142" y="341238"/>
                    </a:cubicBezTo>
                    <a:cubicBezTo>
                      <a:pt x="633853" y="356081"/>
                      <a:pt x="658974" y="351549"/>
                      <a:pt x="673685" y="355752"/>
                    </a:cubicBezTo>
                    <a:cubicBezTo>
                      <a:pt x="692865" y="361232"/>
                      <a:pt x="712390" y="365428"/>
                      <a:pt x="731742" y="370266"/>
                    </a:cubicBezTo>
                    <a:cubicBezTo>
                      <a:pt x="726904" y="423485"/>
                      <a:pt x="731908" y="478541"/>
                      <a:pt x="717227" y="529924"/>
                    </a:cubicBezTo>
                    <a:cubicBezTo>
                      <a:pt x="691609" y="619588"/>
                      <a:pt x="485435" y="557778"/>
                      <a:pt x="847856" y="587981"/>
                    </a:cubicBezTo>
                    <a:cubicBezTo>
                      <a:pt x="824710" y="622700"/>
                      <a:pt x="810842" y="649668"/>
                      <a:pt x="775285" y="675066"/>
                    </a:cubicBezTo>
                    <a:cubicBezTo>
                      <a:pt x="757678" y="687642"/>
                      <a:pt x="736580" y="694419"/>
                      <a:pt x="717227" y="704095"/>
                    </a:cubicBezTo>
                    <a:cubicBezTo>
                      <a:pt x="810340" y="797208"/>
                      <a:pt x="698151" y="702436"/>
                      <a:pt x="862370" y="762152"/>
                    </a:cubicBezTo>
                    <a:cubicBezTo>
                      <a:pt x="885104" y="770419"/>
                      <a:pt x="901075" y="791181"/>
                      <a:pt x="920427" y="805695"/>
                    </a:cubicBezTo>
                    <a:cubicBezTo>
                      <a:pt x="930103" y="825047"/>
                      <a:pt x="962438" y="846443"/>
                      <a:pt x="949456" y="863752"/>
                    </a:cubicBezTo>
                    <a:cubicBezTo>
                      <a:pt x="905443" y="922436"/>
                      <a:pt x="794989" y="927288"/>
                      <a:pt x="731742" y="936324"/>
                    </a:cubicBezTo>
                    <a:cubicBezTo>
                      <a:pt x="786824" y="1018947"/>
                      <a:pt x="728814" y="951238"/>
                      <a:pt x="804313" y="994381"/>
                    </a:cubicBezTo>
                    <a:cubicBezTo>
                      <a:pt x="927327" y="1064676"/>
                      <a:pt x="806079" y="1019161"/>
                      <a:pt x="905913" y="1052438"/>
                    </a:cubicBezTo>
                    <a:cubicBezTo>
                      <a:pt x="910751" y="1066952"/>
                      <a:pt x="914400" y="1081919"/>
                      <a:pt x="920427" y="1095981"/>
                    </a:cubicBezTo>
                    <a:cubicBezTo>
                      <a:pt x="934766" y="1129438"/>
                      <a:pt x="990895" y="1201957"/>
                      <a:pt x="934942" y="1241124"/>
                    </a:cubicBezTo>
                    <a:cubicBezTo>
                      <a:pt x="899051" y="1266248"/>
                      <a:pt x="847856" y="1250800"/>
                      <a:pt x="804313" y="1255638"/>
                    </a:cubicBezTo>
                    <a:cubicBezTo>
                      <a:pt x="738355" y="1354577"/>
                      <a:pt x="792842" y="1244167"/>
                      <a:pt x="862370" y="1313695"/>
                    </a:cubicBezTo>
                    <a:cubicBezTo>
                      <a:pt x="876475" y="1327800"/>
                      <a:pt x="861961" y="1357647"/>
                      <a:pt x="847856" y="1371752"/>
                    </a:cubicBezTo>
                    <a:cubicBezTo>
                      <a:pt x="829433" y="1390175"/>
                      <a:pt x="799680" y="1391633"/>
                      <a:pt x="775285" y="1400781"/>
                    </a:cubicBezTo>
                    <a:cubicBezTo>
                      <a:pt x="760960" y="1406153"/>
                      <a:pt x="746067" y="1409923"/>
                      <a:pt x="731742" y="1415295"/>
                    </a:cubicBezTo>
                    <a:cubicBezTo>
                      <a:pt x="707347" y="1424443"/>
                      <a:pt x="683361" y="1434648"/>
                      <a:pt x="659170" y="1444324"/>
                    </a:cubicBezTo>
                    <a:cubicBezTo>
                      <a:pt x="649494" y="1458838"/>
                      <a:pt x="616521" y="1476969"/>
                      <a:pt x="630142" y="1487866"/>
                    </a:cubicBezTo>
                    <a:cubicBezTo>
                      <a:pt x="656856" y="1509237"/>
                      <a:pt x="698196" y="1495672"/>
                      <a:pt x="731742" y="1502381"/>
                    </a:cubicBezTo>
                    <a:cubicBezTo>
                      <a:pt x="746744" y="1505382"/>
                      <a:pt x="760771" y="1512057"/>
                      <a:pt x="775285" y="1516895"/>
                    </a:cubicBezTo>
                    <a:cubicBezTo>
                      <a:pt x="740483" y="1621298"/>
                      <a:pt x="793839" y="1502051"/>
                      <a:pt x="702713" y="1574952"/>
                    </a:cubicBezTo>
                    <a:cubicBezTo>
                      <a:pt x="690766" y="1584509"/>
                      <a:pt x="697756" y="1606548"/>
                      <a:pt x="688199" y="1618495"/>
                    </a:cubicBezTo>
                    <a:cubicBezTo>
                      <a:pt x="677302" y="1632117"/>
                      <a:pt x="660690" y="1640652"/>
                      <a:pt x="644656" y="1647524"/>
                    </a:cubicBezTo>
                    <a:cubicBezTo>
                      <a:pt x="596619" y="1668112"/>
                      <a:pt x="467049" y="1673993"/>
                      <a:pt x="441456" y="1676552"/>
                    </a:cubicBezTo>
                    <a:cubicBezTo>
                      <a:pt x="426942" y="1691066"/>
                      <a:pt x="407881" y="1702152"/>
                      <a:pt x="397913" y="1720095"/>
                    </a:cubicBezTo>
                    <a:cubicBezTo>
                      <a:pt x="383053" y="1746843"/>
                      <a:pt x="368885" y="1807181"/>
                      <a:pt x="368885" y="1807181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1" name="Freeform 80"/>
              <p:cNvSpPr/>
              <p:nvPr/>
            </p:nvSpPr>
            <p:spPr>
              <a:xfrm>
                <a:off x="1129695" y="1175657"/>
                <a:ext cx="74991" cy="1519162"/>
              </a:xfrm>
              <a:custGeom>
                <a:avLst/>
                <a:gdLst>
                  <a:gd name="connsiteX0" fmla="*/ 60476 w 74991"/>
                  <a:gd name="connsiteY0" fmla="*/ 1494972 h 1519162"/>
                  <a:gd name="connsiteX1" fmla="*/ 60476 w 74991"/>
                  <a:gd name="connsiteY1" fmla="*/ 1378857 h 1519162"/>
                  <a:gd name="connsiteX2" fmla="*/ 2419 w 74991"/>
                  <a:gd name="connsiteY2" fmla="*/ 653143 h 1519162"/>
                  <a:gd name="connsiteX3" fmla="*/ 74991 w 74991"/>
                  <a:gd name="connsiteY3" fmla="*/ 0 h 1519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991" h="1519162">
                    <a:moveTo>
                      <a:pt x="60476" y="1494972"/>
                    </a:moveTo>
                    <a:cubicBezTo>
                      <a:pt x="65314" y="1507067"/>
                      <a:pt x="70152" y="1519162"/>
                      <a:pt x="60476" y="1378857"/>
                    </a:cubicBezTo>
                    <a:cubicBezTo>
                      <a:pt x="50800" y="1238552"/>
                      <a:pt x="0" y="882952"/>
                      <a:pt x="2419" y="653143"/>
                    </a:cubicBezTo>
                    <a:cubicBezTo>
                      <a:pt x="4838" y="423334"/>
                      <a:pt x="39914" y="211667"/>
                      <a:pt x="74991" y="0"/>
                    </a:cubicBezTo>
                  </a:path>
                </a:pathLst>
              </a:cu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94" name="Oval 193"/>
            <p:cNvSpPr/>
            <p:nvPr/>
          </p:nvSpPr>
          <p:spPr>
            <a:xfrm>
              <a:off x="1302872" y="3356347"/>
              <a:ext cx="1616696" cy="2088232"/>
            </a:xfrm>
            <a:prstGeom prst="ellipse">
              <a:avLst/>
            </a:pr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5" name="Chord 194"/>
            <p:cNvSpPr/>
            <p:nvPr/>
          </p:nvSpPr>
          <p:spPr>
            <a:xfrm>
              <a:off x="1863826" y="4148435"/>
              <a:ext cx="504056" cy="432048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74" name="Group 78"/>
            <p:cNvGrpSpPr/>
            <p:nvPr/>
          </p:nvGrpSpPr>
          <p:grpSpPr>
            <a:xfrm>
              <a:off x="1181850" y="2996307"/>
              <a:ext cx="1872209" cy="2376264"/>
              <a:chOff x="6588223" y="1988840"/>
              <a:chExt cx="1872209" cy="2376264"/>
            </a:xfrm>
          </p:grpSpPr>
          <p:grpSp>
            <p:nvGrpSpPr>
              <p:cNvPr id="177" name="Group 75"/>
              <p:cNvGrpSpPr/>
              <p:nvPr/>
            </p:nvGrpSpPr>
            <p:grpSpPr>
              <a:xfrm>
                <a:off x="6660232" y="1988840"/>
                <a:ext cx="1728192" cy="2376264"/>
                <a:chOff x="5148064" y="1340768"/>
                <a:chExt cx="1728192" cy="2376264"/>
              </a:xfrm>
            </p:grpSpPr>
            <p:sp>
              <p:nvSpPr>
                <p:cNvPr id="192" name="Chord 191"/>
                <p:cNvSpPr/>
                <p:nvPr/>
              </p:nvSpPr>
              <p:spPr>
                <a:xfrm>
                  <a:off x="5148064" y="1628800"/>
                  <a:ext cx="1728192" cy="2088232"/>
                </a:xfrm>
                <a:prstGeom prst="chord">
                  <a:avLst>
                    <a:gd name="adj1" fmla="val 11780920"/>
                    <a:gd name="adj2" fmla="val 20431182"/>
                  </a:avLst>
                </a:prstGeom>
                <a:solidFill>
                  <a:srgbClr val="80808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93" name="Rounded Rectangle 192"/>
                <p:cNvSpPr/>
                <p:nvPr/>
              </p:nvSpPr>
              <p:spPr>
                <a:xfrm>
                  <a:off x="5940152" y="1340768"/>
                  <a:ext cx="144016" cy="432048"/>
                </a:xfrm>
                <a:prstGeom prst="roundRect">
                  <a:avLst/>
                </a:prstGeom>
                <a:solidFill>
                  <a:srgbClr val="4D4D4D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178" name="Group 55"/>
              <p:cNvGrpSpPr/>
              <p:nvPr/>
            </p:nvGrpSpPr>
            <p:grpSpPr>
              <a:xfrm>
                <a:off x="6588223" y="2492896"/>
                <a:ext cx="1872209" cy="864096"/>
                <a:chOff x="5076054" y="1772816"/>
                <a:chExt cx="1872209" cy="864096"/>
              </a:xfrm>
              <a:solidFill>
                <a:srgbClr val="4D4D4D"/>
              </a:solidFill>
            </p:grpSpPr>
            <p:sp>
              <p:nvSpPr>
                <p:cNvPr id="179" name="Freeform 178"/>
                <p:cNvSpPr/>
                <p:nvPr/>
              </p:nvSpPr>
              <p:spPr>
                <a:xfrm>
                  <a:off x="5076055" y="1916832"/>
                  <a:ext cx="1872208" cy="720080"/>
                </a:xfrm>
                <a:custGeom>
                  <a:avLst/>
                  <a:gdLst>
                    <a:gd name="connsiteX0" fmla="*/ 0 w 1885950"/>
                    <a:gd name="connsiteY0" fmla="*/ 504825 h 595313"/>
                    <a:gd name="connsiteX1" fmla="*/ 938213 w 1885950"/>
                    <a:gd name="connsiteY1" fmla="*/ 0 h 595313"/>
                    <a:gd name="connsiteX2" fmla="*/ 1885950 w 1885950"/>
                    <a:gd name="connsiteY2" fmla="*/ 490538 h 595313"/>
                    <a:gd name="connsiteX3" fmla="*/ 1795463 w 1885950"/>
                    <a:gd name="connsiteY3" fmla="*/ 595313 h 595313"/>
                    <a:gd name="connsiteX4" fmla="*/ 928688 w 1885950"/>
                    <a:gd name="connsiteY4" fmla="*/ 338138 h 595313"/>
                    <a:gd name="connsiteX5" fmla="*/ 66675 w 1885950"/>
                    <a:gd name="connsiteY5" fmla="*/ 590550 h 595313"/>
                    <a:gd name="connsiteX6" fmla="*/ 0 w 1885950"/>
                    <a:gd name="connsiteY6" fmla="*/ 504825 h 595313"/>
                    <a:gd name="connsiteX0" fmla="*/ 0 w 1886719"/>
                    <a:gd name="connsiteY0" fmla="*/ 502171 h 595313"/>
                    <a:gd name="connsiteX1" fmla="*/ 938982 w 1886719"/>
                    <a:gd name="connsiteY1" fmla="*/ 0 h 595313"/>
                    <a:gd name="connsiteX2" fmla="*/ 1886719 w 1886719"/>
                    <a:gd name="connsiteY2" fmla="*/ 490538 h 595313"/>
                    <a:gd name="connsiteX3" fmla="*/ 1796232 w 1886719"/>
                    <a:gd name="connsiteY3" fmla="*/ 595313 h 595313"/>
                    <a:gd name="connsiteX4" fmla="*/ 929457 w 1886719"/>
                    <a:gd name="connsiteY4" fmla="*/ 338138 h 595313"/>
                    <a:gd name="connsiteX5" fmla="*/ 67444 w 1886719"/>
                    <a:gd name="connsiteY5" fmla="*/ 590550 h 595313"/>
                    <a:gd name="connsiteX6" fmla="*/ 0 w 1886719"/>
                    <a:gd name="connsiteY6" fmla="*/ 502171 h 595313"/>
                    <a:gd name="connsiteX0" fmla="*/ 0 w 1872209"/>
                    <a:gd name="connsiteY0" fmla="*/ 502171 h 595313"/>
                    <a:gd name="connsiteX1" fmla="*/ 938982 w 1872209"/>
                    <a:gd name="connsiteY1" fmla="*/ 0 h 595313"/>
                    <a:gd name="connsiteX2" fmla="*/ 1872209 w 1872209"/>
                    <a:gd name="connsiteY2" fmla="*/ 502171 h 595313"/>
                    <a:gd name="connsiteX3" fmla="*/ 1796232 w 1872209"/>
                    <a:gd name="connsiteY3" fmla="*/ 595313 h 595313"/>
                    <a:gd name="connsiteX4" fmla="*/ 929457 w 1872209"/>
                    <a:gd name="connsiteY4" fmla="*/ 338138 h 595313"/>
                    <a:gd name="connsiteX5" fmla="*/ 67444 w 1872209"/>
                    <a:gd name="connsiteY5" fmla="*/ 590550 h 595313"/>
                    <a:gd name="connsiteX6" fmla="*/ 0 w 1872209"/>
                    <a:gd name="connsiteY6" fmla="*/ 502171 h 595313"/>
                    <a:gd name="connsiteX0" fmla="*/ 0 w 1872209"/>
                    <a:gd name="connsiteY0" fmla="*/ 502171 h 590550"/>
                    <a:gd name="connsiteX1" fmla="*/ 938982 w 1872209"/>
                    <a:gd name="connsiteY1" fmla="*/ 0 h 590550"/>
                    <a:gd name="connsiteX2" fmla="*/ 1872209 w 1872209"/>
                    <a:gd name="connsiteY2" fmla="*/ 502171 h 590550"/>
                    <a:gd name="connsiteX3" fmla="*/ 1800201 w 1872209"/>
                    <a:gd name="connsiteY3" fmla="*/ 574179 h 590550"/>
                    <a:gd name="connsiteX4" fmla="*/ 929457 w 1872209"/>
                    <a:gd name="connsiteY4" fmla="*/ 338138 h 590550"/>
                    <a:gd name="connsiteX5" fmla="*/ 67444 w 1872209"/>
                    <a:gd name="connsiteY5" fmla="*/ 590550 h 590550"/>
                    <a:gd name="connsiteX6" fmla="*/ 0 w 1872209"/>
                    <a:gd name="connsiteY6" fmla="*/ 502171 h 590550"/>
                    <a:gd name="connsiteX0" fmla="*/ 0 w 1872209"/>
                    <a:gd name="connsiteY0" fmla="*/ 502171 h 646187"/>
                    <a:gd name="connsiteX1" fmla="*/ 938982 w 1872209"/>
                    <a:gd name="connsiteY1" fmla="*/ 0 h 646187"/>
                    <a:gd name="connsiteX2" fmla="*/ 1872209 w 1872209"/>
                    <a:gd name="connsiteY2" fmla="*/ 502171 h 646187"/>
                    <a:gd name="connsiteX3" fmla="*/ 1800201 w 1872209"/>
                    <a:gd name="connsiteY3" fmla="*/ 574179 h 646187"/>
                    <a:gd name="connsiteX4" fmla="*/ 929457 w 1872209"/>
                    <a:gd name="connsiteY4" fmla="*/ 338138 h 646187"/>
                    <a:gd name="connsiteX5" fmla="*/ 72009 w 1872209"/>
                    <a:gd name="connsiteY5" fmla="*/ 646187 h 646187"/>
                    <a:gd name="connsiteX6" fmla="*/ 0 w 1872209"/>
                    <a:gd name="connsiteY6" fmla="*/ 502171 h 646187"/>
                    <a:gd name="connsiteX0" fmla="*/ 0 w 1872209"/>
                    <a:gd name="connsiteY0" fmla="*/ 502171 h 646187"/>
                    <a:gd name="connsiteX1" fmla="*/ 938982 w 1872209"/>
                    <a:gd name="connsiteY1" fmla="*/ 0 h 646187"/>
                    <a:gd name="connsiteX2" fmla="*/ 1872209 w 1872209"/>
                    <a:gd name="connsiteY2" fmla="*/ 502171 h 646187"/>
                    <a:gd name="connsiteX3" fmla="*/ 1800201 w 1872209"/>
                    <a:gd name="connsiteY3" fmla="*/ 646187 h 646187"/>
                    <a:gd name="connsiteX4" fmla="*/ 929457 w 1872209"/>
                    <a:gd name="connsiteY4" fmla="*/ 338138 h 646187"/>
                    <a:gd name="connsiteX5" fmla="*/ 72009 w 1872209"/>
                    <a:gd name="connsiteY5" fmla="*/ 646187 h 646187"/>
                    <a:gd name="connsiteX6" fmla="*/ 0 w 1872209"/>
                    <a:gd name="connsiteY6" fmla="*/ 502171 h 646187"/>
                    <a:gd name="connsiteX0" fmla="*/ 0 w 1872209"/>
                    <a:gd name="connsiteY0" fmla="*/ 576064 h 720080"/>
                    <a:gd name="connsiteX1" fmla="*/ 936105 w 1872209"/>
                    <a:gd name="connsiteY1" fmla="*/ 0 h 720080"/>
                    <a:gd name="connsiteX2" fmla="*/ 1872209 w 1872209"/>
                    <a:gd name="connsiteY2" fmla="*/ 576064 h 720080"/>
                    <a:gd name="connsiteX3" fmla="*/ 1800201 w 1872209"/>
                    <a:gd name="connsiteY3" fmla="*/ 720080 h 720080"/>
                    <a:gd name="connsiteX4" fmla="*/ 929457 w 1872209"/>
                    <a:gd name="connsiteY4" fmla="*/ 412031 h 720080"/>
                    <a:gd name="connsiteX5" fmla="*/ 72009 w 1872209"/>
                    <a:gd name="connsiteY5" fmla="*/ 720080 h 720080"/>
                    <a:gd name="connsiteX6" fmla="*/ 0 w 1872209"/>
                    <a:gd name="connsiteY6" fmla="*/ 576064 h 720080"/>
                    <a:gd name="connsiteX0" fmla="*/ 0 w 1872209"/>
                    <a:gd name="connsiteY0" fmla="*/ 576064 h 720080"/>
                    <a:gd name="connsiteX1" fmla="*/ 936105 w 1872209"/>
                    <a:gd name="connsiteY1" fmla="*/ 0 h 720080"/>
                    <a:gd name="connsiteX2" fmla="*/ 1872209 w 1872209"/>
                    <a:gd name="connsiteY2" fmla="*/ 576064 h 720080"/>
                    <a:gd name="connsiteX3" fmla="*/ 1800201 w 1872209"/>
                    <a:gd name="connsiteY3" fmla="*/ 720080 h 720080"/>
                    <a:gd name="connsiteX4" fmla="*/ 936105 w 1872209"/>
                    <a:gd name="connsiteY4" fmla="*/ 432048 h 720080"/>
                    <a:gd name="connsiteX5" fmla="*/ 72009 w 1872209"/>
                    <a:gd name="connsiteY5" fmla="*/ 720080 h 720080"/>
                    <a:gd name="connsiteX6" fmla="*/ 0 w 1872209"/>
                    <a:gd name="connsiteY6" fmla="*/ 576064 h 720080"/>
                    <a:gd name="connsiteX0" fmla="*/ 0 w 1872208"/>
                    <a:gd name="connsiteY0" fmla="*/ 576064 h 720080"/>
                    <a:gd name="connsiteX1" fmla="*/ 936105 w 1872208"/>
                    <a:gd name="connsiteY1" fmla="*/ 0 h 720080"/>
                    <a:gd name="connsiteX2" fmla="*/ 1872208 w 1872208"/>
                    <a:gd name="connsiteY2" fmla="*/ 432048 h 720080"/>
                    <a:gd name="connsiteX3" fmla="*/ 1800201 w 1872208"/>
                    <a:gd name="connsiteY3" fmla="*/ 720080 h 720080"/>
                    <a:gd name="connsiteX4" fmla="*/ 936105 w 1872208"/>
                    <a:gd name="connsiteY4" fmla="*/ 432048 h 720080"/>
                    <a:gd name="connsiteX5" fmla="*/ 72009 w 1872208"/>
                    <a:gd name="connsiteY5" fmla="*/ 720080 h 720080"/>
                    <a:gd name="connsiteX6" fmla="*/ 0 w 1872208"/>
                    <a:gd name="connsiteY6" fmla="*/ 576064 h 720080"/>
                    <a:gd name="connsiteX0" fmla="*/ 0 w 1872208"/>
                    <a:gd name="connsiteY0" fmla="*/ 504056 h 720080"/>
                    <a:gd name="connsiteX1" fmla="*/ 936105 w 1872208"/>
                    <a:gd name="connsiteY1" fmla="*/ 0 h 720080"/>
                    <a:gd name="connsiteX2" fmla="*/ 1872208 w 1872208"/>
                    <a:gd name="connsiteY2" fmla="*/ 432048 h 720080"/>
                    <a:gd name="connsiteX3" fmla="*/ 1800201 w 1872208"/>
                    <a:gd name="connsiteY3" fmla="*/ 720080 h 720080"/>
                    <a:gd name="connsiteX4" fmla="*/ 936105 w 1872208"/>
                    <a:gd name="connsiteY4" fmla="*/ 432048 h 720080"/>
                    <a:gd name="connsiteX5" fmla="*/ 72009 w 1872208"/>
                    <a:gd name="connsiteY5" fmla="*/ 720080 h 720080"/>
                    <a:gd name="connsiteX6" fmla="*/ 0 w 1872208"/>
                    <a:gd name="connsiteY6" fmla="*/ 504056 h 720080"/>
                    <a:gd name="connsiteX0" fmla="*/ 0 w 1872208"/>
                    <a:gd name="connsiteY0" fmla="*/ 432048 h 720080"/>
                    <a:gd name="connsiteX1" fmla="*/ 936105 w 1872208"/>
                    <a:gd name="connsiteY1" fmla="*/ 0 h 720080"/>
                    <a:gd name="connsiteX2" fmla="*/ 1872208 w 1872208"/>
                    <a:gd name="connsiteY2" fmla="*/ 432048 h 720080"/>
                    <a:gd name="connsiteX3" fmla="*/ 1800201 w 1872208"/>
                    <a:gd name="connsiteY3" fmla="*/ 720080 h 720080"/>
                    <a:gd name="connsiteX4" fmla="*/ 936105 w 1872208"/>
                    <a:gd name="connsiteY4" fmla="*/ 432048 h 720080"/>
                    <a:gd name="connsiteX5" fmla="*/ 72009 w 1872208"/>
                    <a:gd name="connsiteY5" fmla="*/ 720080 h 720080"/>
                    <a:gd name="connsiteX6" fmla="*/ 0 w 1872208"/>
                    <a:gd name="connsiteY6" fmla="*/ 432048 h 720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72208" h="720080">
                      <a:moveTo>
                        <a:pt x="0" y="432048"/>
                      </a:moveTo>
                      <a:lnTo>
                        <a:pt x="936105" y="0"/>
                      </a:lnTo>
                      <a:lnTo>
                        <a:pt x="1872208" y="432048"/>
                      </a:lnTo>
                      <a:lnTo>
                        <a:pt x="1800201" y="720080"/>
                      </a:lnTo>
                      <a:lnTo>
                        <a:pt x="936105" y="432048"/>
                      </a:lnTo>
                      <a:lnTo>
                        <a:pt x="72009" y="720080"/>
                      </a:lnTo>
                      <a:lnTo>
                        <a:pt x="0" y="432048"/>
                      </a:lnTo>
                      <a:close/>
                    </a:path>
                  </a:pathLst>
                </a:cu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180" name="Straight Connector 179"/>
                <p:cNvCxnSpPr/>
                <p:nvPr/>
              </p:nvCxnSpPr>
              <p:spPr>
                <a:xfrm>
                  <a:off x="6012160" y="2060848"/>
                  <a:ext cx="0" cy="216024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Straight Connector 180"/>
                <p:cNvCxnSpPr/>
                <p:nvPr/>
              </p:nvCxnSpPr>
              <p:spPr>
                <a:xfrm>
                  <a:off x="6156176" y="2132856"/>
                  <a:ext cx="0" cy="216024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Straight Connector 181"/>
                <p:cNvCxnSpPr/>
                <p:nvPr/>
              </p:nvCxnSpPr>
              <p:spPr>
                <a:xfrm>
                  <a:off x="6300192" y="2204864"/>
                  <a:ext cx="0" cy="144016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/>
                <p:cNvCxnSpPr/>
                <p:nvPr/>
              </p:nvCxnSpPr>
              <p:spPr>
                <a:xfrm>
                  <a:off x="6444208" y="2276872"/>
                  <a:ext cx="0" cy="144016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4" name="Straight Connector 183"/>
                <p:cNvCxnSpPr/>
                <p:nvPr/>
              </p:nvCxnSpPr>
              <p:spPr>
                <a:xfrm>
                  <a:off x="6588224" y="2348880"/>
                  <a:ext cx="0" cy="144016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5" name="Straight Connector 34"/>
                <p:cNvCxnSpPr/>
                <p:nvPr/>
              </p:nvCxnSpPr>
              <p:spPr>
                <a:xfrm>
                  <a:off x="6732240" y="2420888"/>
                  <a:ext cx="0" cy="72008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6" name="Straight Connector 35"/>
                <p:cNvCxnSpPr/>
                <p:nvPr/>
              </p:nvCxnSpPr>
              <p:spPr>
                <a:xfrm>
                  <a:off x="5868144" y="2132856"/>
                  <a:ext cx="0" cy="216024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7" name="Straight Connector 186"/>
                <p:cNvCxnSpPr/>
                <p:nvPr/>
              </p:nvCxnSpPr>
              <p:spPr>
                <a:xfrm>
                  <a:off x="5724128" y="2204864"/>
                  <a:ext cx="0" cy="144016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8" name="Straight Connector 187"/>
                <p:cNvCxnSpPr/>
                <p:nvPr/>
              </p:nvCxnSpPr>
              <p:spPr>
                <a:xfrm>
                  <a:off x="5580112" y="2276872"/>
                  <a:ext cx="0" cy="144016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9" name="Straight Connector 38"/>
                <p:cNvCxnSpPr/>
                <p:nvPr/>
              </p:nvCxnSpPr>
              <p:spPr>
                <a:xfrm>
                  <a:off x="5436096" y="2348880"/>
                  <a:ext cx="0" cy="144016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0" name="Straight Connector 39"/>
                <p:cNvCxnSpPr/>
                <p:nvPr/>
              </p:nvCxnSpPr>
              <p:spPr>
                <a:xfrm>
                  <a:off x="5292080" y="2420888"/>
                  <a:ext cx="0" cy="72008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1" name="Freeform 190"/>
                <p:cNvSpPr/>
                <p:nvPr/>
              </p:nvSpPr>
              <p:spPr>
                <a:xfrm>
                  <a:off x="5076054" y="1772816"/>
                  <a:ext cx="1872209" cy="576064"/>
                </a:xfrm>
                <a:custGeom>
                  <a:avLst/>
                  <a:gdLst>
                    <a:gd name="connsiteX0" fmla="*/ 0 w 1857375"/>
                    <a:gd name="connsiteY0" fmla="*/ 697706 h 723900"/>
                    <a:gd name="connsiteX1" fmla="*/ 921543 w 1857375"/>
                    <a:gd name="connsiteY1" fmla="*/ 0 h 723900"/>
                    <a:gd name="connsiteX2" fmla="*/ 1857375 w 1857375"/>
                    <a:gd name="connsiteY2" fmla="*/ 723900 h 723900"/>
                    <a:gd name="connsiteX3" fmla="*/ 916781 w 1857375"/>
                    <a:gd name="connsiteY3" fmla="*/ 150019 h 723900"/>
                    <a:gd name="connsiteX4" fmla="*/ 0 w 1857375"/>
                    <a:gd name="connsiteY4" fmla="*/ 697706 h 723900"/>
                    <a:gd name="connsiteX0" fmla="*/ 0 w 1872432"/>
                    <a:gd name="connsiteY0" fmla="*/ 723627 h 723900"/>
                    <a:gd name="connsiteX1" fmla="*/ 936600 w 1872432"/>
                    <a:gd name="connsiteY1" fmla="*/ 0 h 723900"/>
                    <a:gd name="connsiteX2" fmla="*/ 1872432 w 1872432"/>
                    <a:gd name="connsiteY2" fmla="*/ 723900 h 723900"/>
                    <a:gd name="connsiteX3" fmla="*/ 931838 w 1872432"/>
                    <a:gd name="connsiteY3" fmla="*/ 150019 h 723900"/>
                    <a:gd name="connsiteX4" fmla="*/ 0 w 1872432"/>
                    <a:gd name="connsiteY4" fmla="*/ 723627 h 723900"/>
                    <a:gd name="connsiteX0" fmla="*/ 0 w 1872208"/>
                    <a:gd name="connsiteY0" fmla="*/ 723627 h 723627"/>
                    <a:gd name="connsiteX1" fmla="*/ 936600 w 1872208"/>
                    <a:gd name="connsiteY1" fmla="*/ 0 h 723627"/>
                    <a:gd name="connsiteX2" fmla="*/ 1872208 w 1872208"/>
                    <a:gd name="connsiteY2" fmla="*/ 723627 h 723627"/>
                    <a:gd name="connsiteX3" fmla="*/ 931838 w 1872208"/>
                    <a:gd name="connsiteY3" fmla="*/ 150019 h 723627"/>
                    <a:gd name="connsiteX4" fmla="*/ 0 w 1872208"/>
                    <a:gd name="connsiteY4" fmla="*/ 723627 h 723627"/>
                    <a:gd name="connsiteX0" fmla="*/ 0 w 1872208"/>
                    <a:gd name="connsiteY0" fmla="*/ 723627 h 723627"/>
                    <a:gd name="connsiteX1" fmla="*/ 936600 w 1872208"/>
                    <a:gd name="connsiteY1" fmla="*/ 0 h 723627"/>
                    <a:gd name="connsiteX2" fmla="*/ 1872208 w 1872208"/>
                    <a:gd name="connsiteY2" fmla="*/ 723627 h 723627"/>
                    <a:gd name="connsiteX3" fmla="*/ 936104 w 1872208"/>
                    <a:gd name="connsiteY3" fmla="*/ 147564 h 723627"/>
                    <a:gd name="connsiteX4" fmla="*/ 0 w 1872208"/>
                    <a:gd name="connsiteY4" fmla="*/ 723627 h 723627"/>
                    <a:gd name="connsiteX0" fmla="*/ 0 w 1872208"/>
                    <a:gd name="connsiteY0" fmla="*/ 720079 h 720079"/>
                    <a:gd name="connsiteX1" fmla="*/ 936104 w 1872208"/>
                    <a:gd name="connsiteY1" fmla="*/ 0 h 720079"/>
                    <a:gd name="connsiteX2" fmla="*/ 1872208 w 1872208"/>
                    <a:gd name="connsiteY2" fmla="*/ 720079 h 720079"/>
                    <a:gd name="connsiteX3" fmla="*/ 936104 w 1872208"/>
                    <a:gd name="connsiteY3" fmla="*/ 144016 h 720079"/>
                    <a:gd name="connsiteX4" fmla="*/ 0 w 1872208"/>
                    <a:gd name="connsiteY4" fmla="*/ 720079 h 720079"/>
                    <a:gd name="connsiteX0" fmla="*/ 0 w 1872209"/>
                    <a:gd name="connsiteY0" fmla="*/ 576064 h 720079"/>
                    <a:gd name="connsiteX1" fmla="*/ 936105 w 1872209"/>
                    <a:gd name="connsiteY1" fmla="*/ 0 h 720079"/>
                    <a:gd name="connsiteX2" fmla="*/ 1872209 w 1872209"/>
                    <a:gd name="connsiteY2" fmla="*/ 720079 h 720079"/>
                    <a:gd name="connsiteX3" fmla="*/ 936105 w 1872209"/>
                    <a:gd name="connsiteY3" fmla="*/ 144016 h 720079"/>
                    <a:gd name="connsiteX4" fmla="*/ 0 w 1872209"/>
                    <a:gd name="connsiteY4" fmla="*/ 576064 h 720079"/>
                    <a:gd name="connsiteX0" fmla="*/ 0 w 1872209"/>
                    <a:gd name="connsiteY0" fmla="*/ 576064 h 576064"/>
                    <a:gd name="connsiteX1" fmla="*/ 936105 w 1872209"/>
                    <a:gd name="connsiteY1" fmla="*/ 0 h 576064"/>
                    <a:gd name="connsiteX2" fmla="*/ 1872209 w 1872209"/>
                    <a:gd name="connsiteY2" fmla="*/ 576064 h 576064"/>
                    <a:gd name="connsiteX3" fmla="*/ 936105 w 1872209"/>
                    <a:gd name="connsiteY3" fmla="*/ 144016 h 576064"/>
                    <a:gd name="connsiteX4" fmla="*/ 0 w 1872209"/>
                    <a:gd name="connsiteY4" fmla="*/ 576064 h 576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72209" h="576064">
                      <a:moveTo>
                        <a:pt x="0" y="576064"/>
                      </a:moveTo>
                      <a:lnTo>
                        <a:pt x="936105" y="0"/>
                      </a:lnTo>
                      <a:lnTo>
                        <a:pt x="1872209" y="576064"/>
                      </a:lnTo>
                      <a:lnTo>
                        <a:pt x="936105" y="144016"/>
                      </a:lnTo>
                      <a:lnTo>
                        <a:pt x="0" y="576064"/>
                      </a:lnTo>
                      <a:close/>
                    </a:path>
                  </a:pathLst>
                </a:cu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</p:grpSp>
      <p:grpSp>
        <p:nvGrpSpPr>
          <p:cNvPr id="2" name="Group 36"/>
          <p:cNvGrpSpPr/>
          <p:nvPr/>
        </p:nvGrpSpPr>
        <p:grpSpPr>
          <a:xfrm flipH="1">
            <a:off x="2987824" y="620688"/>
            <a:ext cx="2304256" cy="2628291"/>
            <a:chOff x="3419872" y="908720"/>
            <a:chExt cx="2304256" cy="2628291"/>
          </a:xfrm>
        </p:grpSpPr>
        <p:cxnSp>
          <p:nvCxnSpPr>
            <p:cNvPr id="136" name="Straight Connector 135"/>
            <p:cNvCxnSpPr/>
            <p:nvPr/>
          </p:nvCxnSpPr>
          <p:spPr>
            <a:xfrm flipH="1">
              <a:off x="5580112" y="1052737"/>
              <a:ext cx="0" cy="237626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" name="Oval 136"/>
            <p:cNvSpPr/>
            <p:nvPr/>
          </p:nvSpPr>
          <p:spPr>
            <a:xfrm flipH="1">
              <a:off x="5508104" y="3392995"/>
              <a:ext cx="144016" cy="144016"/>
            </a:xfrm>
            <a:prstGeom prst="ellipse">
              <a:avLst/>
            </a:pr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" name="Group 32"/>
            <p:cNvGrpSpPr/>
            <p:nvPr/>
          </p:nvGrpSpPr>
          <p:grpSpPr>
            <a:xfrm>
              <a:off x="3739649" y="1102957"/>
              <a:ext cx="1672990" cy="1668370"/>
              <a:chOff x="2462924" y="1184869"/>
              <a:chExt cx="4239155" cy="4227447"/>
            </a:xfrm>
          </p:grpSpPr>
          <p:grpSp>
            <p:nvGrpSpPr>
              <p:cNvPr id="4" name="Group 31"/>
              <p:cNvGrpSpPr/>
              <p:nvPr/>
            </p:nvGrpSpPr>
            <p:grpSpPr>
              <a:xfrm>
                <a:off x="2462924" y="1195453"/>
                <a:ext cx="2146970" cy="4067498"/>
                <a:chOff x="2462924" y="1195453"/>
                <a:chExt cx="2146970" cy="4067498"/>
              </a:xfrm>
            </p:grpSpPr>
            <p:sp>
              <p:nvSpPr>
                <p:cNvPr id="155" name="Freeform 12"/>
                <p:cNvSpPr/>
                <p:nvPr/>
              </p:nvSpPr>
              <p:spPr>
                <a:xfrm>
                  <a:off x="2462924" y="1195453"/>
                  <a:ext cx="2146970" cy="4067498"/>
                </a:xfrm>
                <a:custGeom>
                  <a:avLst/>
                  <a:gdLst>
                    <a:gd name="connsiteX0" fmla="*/ 2457450 w 2804583"/>
                    <a:gd name="connsiteY0" fmla="*/ 643467 h 5092700"/>
                    <a:gd name="connsiteX1" fmla="*/ 349250 w 2804583"/>
                    <a:gd name="connsiteY1" fmla="*/ 630767 h 5092700"/>
                    <a:gd name="connsiteX2" fmla="*/ 361950 w 2804583"/>
                    <a:gd name="connsiteY2" fmla="*/ 4351867 h 5092700"/>
                    <a:gd name="connsiteX3" fmla="*/ 666750 w 2804583"/>
                    <a:gd name="connsiteY3" fmla="*/ 4123267 h 5092700"/>
                    <a:gd name="connsiteX4" fmla="*/ 742950 w 2804583"/>
                    <a:gd name="connsiteY4" fmla="*/ 4402667 h 5092700"/>
                    <a:gd name="connsiteX5" fmla="*/ 1098550 w 2804583"/>
                    <a:gd name="connsiteY5" fmla="*/ 4174067 h 5092700"/>
                    <a:gd name="connsiteX6" fmla="*/ 1301750 w 2804583"/>
                    <a:gd name="connsiteY6" fmla="*/ 4669367 h 5092700"/>
                    <a:gd name="connsiteX7" fmla="*/ 1657350 w 2804583"/>
                    <a:gd name="connsiteY7" fmla="*/ 4161367 h 5092700"/>
                    <a:gd name="connsiteX8" fmla="*/ 1974850 w 2804583"/>
                    <a:gd name="connsiteY8" fmla="*/ 4504267 h 5092700"/>
                    <a:gd name="connsiteX9" fmla="*/ 2203450 w 2804583"/>
                    <a:gd name="connsiteY9" fmla="*/ 4250267 h 5092700"/>
                    <a:gd name="connsiteX10" fmla="*/ 2432050 w 2804583"/>
                    <a:gd name="connsiteY10" fmla="*/ 4491567 h 5092700"/>
                    <a:gd name="connsiteX11" fmla="*/ 2457450 w 2804583"/>
                    <a:gd name="connsiteY11" fmla="*/ 643467 h 5092700"/>
                    <a:gd name="connsiteX0" fmla="*/ 2457450 w 2804583"/>
                    <a:gd name="connsiteY0" fmla="*/ 630767 h 5080000"/>
                    <a:gd name="connsiteX1" fmla="*/ 349250 w 2804583"/>
                    <a:gd name="connsiteY1" fmla="*/ 618067 h 5080000"/>
                    <a:gd name="connsiteX2" fmla="*/ 361950 w 2804583"/>
                    <a:gd name="connsiteY2" fmla="*/ 4339167 h 5080000"/>
                    <a:gd name="connsiteX3" fmla="*/ 666750 w 2804583"/>
                    <a:gd name="connsiteY3" fmla="*/ 4110567 h 5080000"/>
                    <a:gd name="connsiteX4" fmla="*/ 742950 w 2804583"/>
                    <a:gd name="connsiteY4" fmla="*/ 4389967 h 5080000"/>
                    <a:gd name="connsiteX5" fmla="*/ 1098550 w 2804583"/>
                    <a:gd name="connsiteY5" fmla="*/ 4161367 h 5080000"/>
                    <a:gd name="connsiteX6" fmla="*/ 1301750 w 2804583"/>
                    <a:gd name="connsiteY6" fmla="*/ 4656667 h 5080000"/>
                    <a:gd name="connsiteX7" fmla="*/ 1657350 w 2804583"/>
                    <a:gd name="connsiteY7" fmla="*/ 4148667 h 5080000"/>
                    <a:gd name="connsiteX8" fmla="*/ 1974850 w 2804583"/>
                    <a:gd name="connsiteY8" fmla="*/ 4491567 h 5080000"/>
                    <a:gd name="connsiteX9" fmla="*/ 2203450 w 2804583"/>
                    <a:gd name="connsiteY9" fmla="*/ 4237567 h 5080000"/>
                    <a:gd name="connsiteX10" fmla="*/ 2432050 w 2804583"/>
                    <a:gd name="connsiteY10" fmla="*/ 4478867 h 5080000"/>
                    <a:gd name="connsiteX11" fmla="*/ 2457450 w 2804583"/>
                    <a:gd name="connsiteY11" fmla="*/ 630767 h 5080000"/>
                    <a:gd name="connsiteX0" fmla="*/ 2457450 w 2804583"/>
                    <a:gd name="connsiteY0" fmla="*/ 23747 h 4472980"/>
                    <a:gd name="connsiteX1" fmla="*/ 349250 w 2804583"/>
                    <a:gd name="connsiteY1" fmla="*/ 11047 h 4472980"/>
                    <a:gd name="connsiteX2" fmla="*/ 361950 w 2804583"/>
                    <a:gd name="connsiteY2" fmla="*/ 3732147 h 4472980"/>
                    <a:gd name="connsiteX3" fmla="*/ 666750 w 2804583"/>
                    <a:gd name="connsiteY3" fmla="*/ 3503547 h 4472980"/>
                    <a:gd name="connsiteX4" fmla="*/ 742950 w 2804583"/>
                    <a:gd name="connsiteY4" fmla="*/ 3782947 h 4472980"/>
                    <a:gd name="connsiteX5" fmla="*/ 1098550 w 2804583"/>
                    <a:gd name="connsiteY5" fmla="*/ 3554347 h 4472980"/>
                    <a:gd name="connsiteX6" fmla="*/ 1301750 w 2804583"/>
                    <a:gd name="connsiteY6" fmla="*/ 4049647 h 4472980"/>
                    <a:gd name="connsiteX7" fmla="*/ 1657350 w 2804583"/>
                    <a:gd name="connsiteY7" fmla="*/ 3541647 h 4472980"/>
                    <a:gd name="connsiteX8" fmla="*/ 1974850 w 2804583"/>
                    <a:gd name="connsiteY8" fmla="*/ 3884547 h 4472980"/>
                    <a:gd name="connsiteX9" fmla="*/ 2203450 w 2804583"/>
                    <a:gd name="connsiteY9" fmla="*/ 3630547 h 4472980"/>
                    <a:gd name="connsiteX10" fmla="*/ 2432050 w 2804583"/>
                    <a:gd name="connsiteY10" fmla="*/ 3871847 h 4472980"/>
                    <a:gd name="connsiteX11" fmla="*/ 2457450 w 2804583"/>
                    <a:gd name="connsiteY11" fmla="*/ 23747 h 4472980"/>
                    <a:gd name="connsiteX0" fmla="*/ 2148417 w 2495550"/>
                    <a:gd name="connsiteY0" fmla="*/ 23747 h 4472980"/>
                    <a:gd name="connsiteX1" fmla="*/ 40217 w 2495550"/>
                    <a:gd name="connsiteY1" fmla="*/ 11047 h 4472980"/>
                    <a:gd name="connsiteX2" fmla="*/ 52917 w 2495550"/>
                    <a:gd name="connsiteY2" fmla="*/ 3732147 h 4472980"/>
                    <a:gd name="connsiteX3" fmla="*/ 357717 w 2495550"/>
                    <a:gd name="connsiteY3" fmla="*/ 3503547 h 4472980"/>
                    <a:gd name="connsiteX4" fmla="*/ 433917 w 2495550"/>
                    <a:gd name="connsiteY4" fmla="*/ 3782947 h 4472980"/>
                    <a:gd name="connsiteX5" fmla="*/ 789517 w 2495550"/>
                    <a:gd name="connsiteY5" fmla="*/ 3554347 h 4472980"/>
                    <a:gd name="connsiteX6" fmla="*/ 992717 w 2495550"/>
                    <a:gd name="connsiteY6" fmla="*/ 4049647 h 4472980"/>
                    <a:gd name="connsiteX7" fmla="*/ 1348317 w 2495550"/>
                    <a:gd name="connsiteY7" fmla="*/ 3541647 h 4472980"/>
                    <a:gd name="connsiteX8" fmla="*/ 1665817 w 2495550"/>
                    <a:gd name="connsiteY8" fmla="*/ 3884547 h 4472980"/>
                    <a:gd name="connsiteX9" fmla="*/ 1894417 w 2495550"/>
                    <a:gd name="connsiteY9" fmla="*/ 3630547 h 4472980"/>
                    <a:gd name="connsiteX10" fmla="*/ 2123017 w 2495550"/>
                    <a:gd name="connsiteY10" fmla="*/ 3871847 h 4472980"/>
                    <a:gd name="connsiteX11" fmla="*/ 2148417 w 2495550"/>
                    <a:gd name="connsiteY11" fmla="*/ 23747 h 4472980"/>
                    <a:gd name="connsiteX0" fmla="*/ 2148417 w 2495550"/>
                    <a:gd name="connsiteY0" fmla="*/ 23747 h 4472980"/>
                    <a:gd name="connsiteX1" fmla="*/ 40217 w 2495550"/>
                    <a:gd name="connsiteY1" fmla="*/ 11047 h 4472980"/>
                    <a:gd name="connsiteX2" fmla="*/ 52917 w 2495550"/>
                    <a:gd name="connsiteY2" fmla="*/ 3732147 h 4472980"/>
                    <a:gd name="connsiteX3" fmla="*/ 357717 w 2495550"/>
                    <a:gd name="connsiteY3" fmla="*/ 3503547 h 4472980"/>
                    <a:gd name="connsiteX4" fmla="*/ 433917 w 2495550"/>
                    <a:gd name="connsiteY4" fmla="*/ 3782947 h 4472980"/>
                    <a:gd name="connsiteX5" fmla="*/ 789517 w 2495550"/>
                    <a:gd name="connsiteY5" fmla="*/ 3554347 h 4472980"/>
                    <a:gd name="connsiteX6" fmla="*/ 992717 w 2495550"/>
                    <a:gd name="connsiteY6" fmla="*/ 4049647 h 4472980"/>
                    <a:gd name="connsiteX7" fmla="*/ 1348317 w 2495550"/>
                    <a:gd name="connsiteY7" fmla="*/ 3541647 h 4472980"/>
                    <a:gd name="connsiteX8" fmla="*/ 1665817 w 2495550"/>
                    <a:gd name="connsiteY8" fmla="*/ 3884547 h 4472980"/>
                    <a:gd name="connsiteX9" fmla="*/ 1894417 w 2495550"/>
                    <a:gd name="connsiteY9" fmla="*/ 3630547 h 4472980"/>
                    <a:gd name="connsiteX10" fmla="*/ 2123017 w 2495550"/>
                    <a:gd name="connsiteY10" fmla="*/ 3871847 h 4472980"/>
                    <a:gd name="connsiteX11" fmla="*/ 2148417 w 2495550"/>
                    <a:gd name="connsiteY11" fmla="*/ 23747 h 4472980"/>
                    <a:gd name="connsiteX0" fmla="*/ 2109077 w 2456210"/>
                    <a:gd name="connsiteY0" fmla="*/ 23747 h 4472980"/>
                    <a:gd name="connsiteX1" fmla="*/ 877 w 2456210"/>
                    <a:gd name="connsiteY1" fmla="*/ 11047 h 4472980"/>
                    <a:gd name="connsiteX2" fmla="*/ 13577 w 2456210"/>
                    <a:gd name="connsiteY2" fmla="*/ 3732147 h 4472980"/>
                    <a:gd name="connsiteX3" fmla="*/ 318377 w 2456210"/>
                    <a:gd name="connsiteY3" fmla="*/ 3503547 h 4472980"/>
                    <a:gd name="connsiteX4" fmla="*/ 394577 w 2456210"/>
                    <a:gd name="connsiteY4" fmla="*/ 3782947 h 4472980"/>
                    <a:gd name="connsiteX5" fmla="*/ 750177 w 2456210"/>
                    <a:gd name="connsiteY5" fmla="*/ 3554347 h 4472980"/>
                    <a:gd name="connsiteX6" fmla="*/ 953377 w 2456210"/>
                    <a:gd name="connsiteY6" fmla="*/ 4049647 h 4472980"/>
                    <a:gd name="connsiteX7" fmla="*/ 1308977 w 2456210"/>
                    <a:gd name="connsiteY7" fmla="*/ 3541647 h 4472980"/>
                    <a:gd name="connsiteX8" fmla="*/ 1626477 w 2456210"/>
                    <a:gd name="connsiteY8" fmla="*/ 3884547 h 4472980"/>
                    <a:gd name="connsiteX9" fmla="*/ 1855077 w 2456210"/>
                    <a:gd name="connsiteY9" fmla="*/ 3630547 h 4472980"/>
                    <a:gd name="connsiteX10" fmla="*/ 2083677 w 2456210"/>
                    <a:gd name="connsiteY10" fmla="*/ 3871847 h 4472980"/>
                    <a:gd name="connsiteX11" fmla="*/ 2109077 w 2456210"/>
                    <a:gd name="connsiteY11" fmla="*/ 23747 h 4472980"/>
                    <a:gd name="connsiteX0" fmla="*/ 2109077 w 2456210"/>
                    <a:gd name="connsiteY0" fmla="*/ 23747 h 4472980"/>
                    <a:gd name="connsiteX1" fmla="*/ 877 w 2456210"/>
                    <a:gd name="connsiteY1" fmla="*/ 11047 h 4472980"/>
                    <a:gd name="connsiteX2" fmla="*/ 13577 w 2456210"/>
                    <a:gd name="connsiteY2" fmla="*/ 3732147 h 4472980"/>
                    <a:gd name="connsiteX3" fmla="*/ 318377 w 2456210"/>
                    <a:gd name="connsiteY3" fmla="*/ 3503547 h 4472980"/>
                    <a:gd name="connsiteX4" fmla="*/ 394577 w 2456210"/>
                    <a:gd name="connsiteY4" fmla="*/ 3782947 h 4472980"/>
                    <a:gd name="connsiteX5" fmla="*/ 750177 w 2456210"/>
                    <a:gd name="connsiteY5" fmla="*/ 3554347 h 4472980"/>
                    <a:gd name="connsiteX6" fmla="*/ 953377 w 2456210"/>
                    <a:gd name="connsiteY6" fmla="*/ 4049647 h 4472980"/>
                    <a:gd name="connsiteX7" fmla="*/ 1308977 w 2456210"/>
                    <a:gd name="connsiteY7" fmla="*/ 3541647 h 4472980"/>
                    <a:gd name="connsiteX8" fmla="*/ 1626477 w 2456210"/>
                    <a:gd name="connsiteY8" fmla="*/ 3884547 h 4472980"/>
                    <a:gd name="connsiteX9" fmla="*/ 1855077 w 2456210"/>
                    <a:gd name="connsiteY9" fmla="*/ 3630547 h 4472980"/>
                    <a:gd name="connsiteX10" fmla="*/ 2083677 w 2456210"/>
                    <a:gd name="connsiteY10" fmla="*/ 3871847 h 4472980"/>
                    <a:gd name="connsiteX11" fmla="*/ 2109077 w 2456210"/>
                    <a:gd name="connsiteY11" fmla="*/ 23747 h 4472980"/>
                    <a:gd name="connsiteX0" fmla="*/ 2109077 w 2456210"/>
                    <a:gd name="connsiteY0" fmla="*/ 23747 h 4067498"/>
                    <a:gd name="connsiteX1" fmla="*/ 877 w 2456210"/>
                    <a:gd name="connsiteY1" fmla="*/ 11047 h 4067498"/>
                    <a:gd name="connsiteX2" fmla="*/ 13577 w 2456210"/>
                    <a:gd name="connsiteY2" fmla="*/ 3732147 h 4067498"/>
                    <a:gd name="connsiteX3" fmla="*/ 318377 w 2456210"/>
                    <a:gd name="connsiteY3" fmla="*/ 3503547 h 4067498"/>
                    <a:gd name="connsiteX4" fmla="*/ 394577 w 2456210"/>
                    <a:gd name="connsiteY4" fmla="*/ 3782947 h 4067498"/>
                    <a:gd name="connsiteX5" fmla="*/ 750177 w 2456210"/>
                    <a:gd name="connsiteY5" fmla="*/ 3554347 h 4067498"/>
                    <a:gd name="connsiteX6" fmla="*/ 953377 w 2456210"/>
                    <a:gd name="connsiteY6" fmla="*/ 4049647 h 4067498"/>
                    <a:gd name="connsiteX7" fmla="*/ 1308977 w 2456210"/>
                    <a:gd name="connsiteY7" fmla="*/ 3541647 h 4067498"/>
                    <a:gd name="connsiteX8" fmla="*/ 1626477 w 2456210"/>
                    <a:gd name="connsiteY8" fmla="*/ 3884547 h 4067498"/>
                    <a:gd name="connsiteX9" fmla="*/ 1855077 w 2456210"/>
                    <a:gd name="connsiteY9" fmla="*/ 3630547 h 4067498"/>
                    <a:gd name="connsiteX10" fmla="*/ 2083677 w 2456210"/>
                    <a:gd name="connsiteY10" fmla="*/ 3871847 h 4067498"/>
                    <a:gd name="connsiteX11" fmla="*/ 2109077 w 2456210"/>
                    <a:gd name="connsiteY11" fmla="*/ 23747 h 4067498"/>
                    <a:gd name="connsiteX0" fmla="*/ 2109077 w 2146970"/>
                    <a:gd name="connsiteY0" fmla="*/ 23747 h 4067498"/>
                    <a:gd name="connsiteX1" fmla="*/ 877 w 2146970"/>
                    <a:gd name="connsiteY1" fmla="*/ 11047 h 4067498"/>
                    <a:gd name="connsiteX2" fmla="*/ 13577 w 2146970"/>
                    <a:gd name="connsiteY2" fmla="*/ 3732147 h 4067498"/>
                    <a:gd name="connsiteX3" fmla="*/ 318377 w 2146970"/>
                    <a:gd name="connsiteY3" fmla="*/ 3503547 h 4067498"/>
                    <a:gd name="connsiteX4" fmla="*/ 394577 w 2146970"/>
                    <a:gd name="connsiteY4" fmla="*/ 3782947 h 4067498"/>
                    <a:gd name="connsiteX5" fmla="*/ 750177 w 2146970"/>
                    <a:gd name="connsiteY5" fmla="*/ 3554347 h 4067498"/>
                    <a:gd name="connsiteX6" fmla="*/ 953377 w 2146970"/>
                    <a:gd name="connsiteY6" fmla="*/ 4049647 h 4067498"/>
                    <a:gd name="connsiteX7" fmla="*/ 1308977 w 2146970"/>
                    <a:gd name="connsiteY7" fmla="*/ 3541647 h 4067498"/>
                    <a:gd name="connsiteX8" fmla="*/ 1626477 w 2146970"/>
                    <a:gd name="connsiteY8" fmla="*/ 3884547 h 4067498"/>
                    <a:gd name="connsiteX9" fmla="*/ 1855077 w 2146970"/>
                    <a:gd name="connsiteY9" fmla="*/ 3630547 h 4067498"/>
                    <a:gd name="connsiteX10" fmla="*/ 2083677 w 2146970"/>
                    <a:gd name="connsiteY10" fmla="*/ 3871847 h 4067498"/>
                    <a:gd name="connsiteX11" fmla="*/ 2109077 w 2146970"/>
                    <a:gd name="connsiteY11" fmla="*/ 23747 h 4067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6970" h="4067498">
                      <a:moveTo>
                        <a:pt x="2109077" y="23747"/>
                      </a:moveTo>
                      <a:cubicBezTo>
                        <a:pt x="1423484" y="25400"/>
                        <a:pt x="702527" y="0"/>
                        <a:pt x="877" y="11047"/>
                      </a:cubicBezTo>
                      <a:cubicBezTo>
                        <a:pt x="38307" y="676590"/>
                        <a:pt x="0" y="3064860"/>
                        <a:pt x="13577" y="3732147"/>
                      </a:cubicBezTo>
                      <a:cubicBezTo>
                        <a:pt x="266618" y="4067498"/>
                        <a:pt x="254877" y="3495080"/>
                        <a:pt x="318377" y="3503547"/>
                      </a:cubicBezTo>
                      <a:cubicBezTo>
                        <a:pt x="381877" y="3512014"/>
                        <a:pt x="322610" y="3774480"/>
                        <a:pt x="394577" y="3782947"/>
                      </a:cubicBezTo>
                      <a:cubicBezTo>
                        <a:pt x="466544" y="3791414"/>
                        <a:pt x="657044" y="3509897"/>
                        <a:pt x="750177" y="3554347"/>
                      </a:cubicBezTo>
                      <a:cubicBezTo>
                        <a:pt x="843310" y="3598797"/>
                        <a:pt x="860244" y="4051764"/>
                        <a:pt x="953377" y="4049647"/>
                      </a:cubicBezTo>
                      <a:cubicBezTo>
                        <a:pt x="1046510" y="4047530"/>
                        <a:pt x="1196794" y="3569164"/>
                        <a:pt x="1308977" y="3541647"/>
                      </a:cubicBezTo>
                      <a:cubicBezTo>
                        <a:pt x="1421160" y="3514130"/>
                        <a:pt x="1535460" y="3869730"/>
                        <a:pt x="1626477" y="3884547"/>
                      </a:cubicBezTo>
                      <a:cubicBezTo>
                        <a:pt x="1717494" y="3899364"/>
                        <a:pt x="1778877" y="3632664"/>
                        <a:pt x="1855077" y="3630547"/>
                      </a:cubicBezTo>
                      <a:cubicBezTo>
                        <a:pt x="1931277" y="3628430"/>
                        <a:pt x="1931277" y="3612332"/>
                        <a:pt x="2083677" y="3871847"/>
                      </a:cubicBezTo>
                      <a:cubicBezTo>
                        <a:pt x="2032877" y="3253202"/>
                        <a:pt x="2146970" y="854390"/>
                        <a:pt x="2109077" y="23747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6" name="Freeform 13"/>
                <p:cNvSpPr/>
                <p:nvPr/>
              </p:nvSpPr>
              <p:spPr>
                <a:xfrm>
                  <a:off x="2806700" y="1524000"/>
                  <a:ext cx="99483" cy="3187700"/>
                </a:xfrm>
                <a:custGeom>
                  <a:avLst/>
                  <a:gdLst>
                    <a:gd name="connsiteX0" fmla="*/ 0 w 99483"/>
                    <a:gd name="connsiteY0" fmla="*/ 3187700 h 3187700"/>
                    <a:gd name="connsiteX1" fmla="*/ 88900 w 99483"/>
                    <a:gd name="connsiteY1" fmla="*/ 1397000 h 3187700"/>
                    <a:gd name="connsiteX2" fmla="*/ 63500 w 99483"/>
                    <a:gd name="connsiteY2" fmla="*/ 292100 h 3187700"/>
                    <a:gd name="connsiteX3" fmla="*/ 63500 w 99483"/>
                    <a:gd name="connsiteY3" fmla="*/ 0 h 3187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483" h="3187700">
                      <a:moveTo>
                        <a:pt x="0" y="3187700"/>
                      </a:moveTo>
                      <a:cubicBezTo>
                        <a:pt x="39158" y="2533650"/>
                        <a:pt x="78317" y="1879600"/>
                        <a:pt x="88900" y="1397000"/>
                      </a:cubicBezTo>
                      <a:cubicBezTo>
                        <a:pt x="99483" y="914400"/>
                        <a:pt x="67733" y="524933"/>
                        <a:pt x="63500" y="292100"/>
                      </a:cubicBezTo>
                      <a:cubicBezTo>
                        <a:pt x="59267" y="59267"/>
                        <a:pt x="61383" y="29633"/>
                        <a:pt x="63500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7" name="Freeform 14"/>
                <p:cNvSpPr/>
                <p:nvPr/>
              </p:nvSpPr>
              <p:spPr>
                <a:xfrm>
                  <a:off x="3263900" y="1447800"/>
                  <a:ext cx="182033" cy="3340100"/>
                </a:xfrm>
                <a:custGeom>
                  <a:avLst/>
                  <a:gdLst>
                    <a:gd name="connsiteX0" fmla="*/ 0 w 182033"/>
                    <a:gd name="connsiteY0" fmla="*/ 3340100 h 3340100"/>
                    <a:gd name="connsiteX1" fmla="*/ 139700 w 182033"/>
                    <a:gd name="connsiteY1" fmla="*/ 2286000 h 3340100"/>
                    <a:gd name="connsiteX2" fmla="*/ 177800 w 182033"/>
                    <a:gd name="connsiteY2" fmla="*/ 1054100 h 3340100"/>
                    <a:gd name="connsiteX3" fmla="*/ 165100 w 182033"/>
                    <a:gd name="connsiteY3" fmla="*/ 0 h 334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2033" h="3340100">
                      <a:moveTo>
                        <a:pt x="0" y="3340100"/>
                      </a:moveTo>
                      <a:cubicBezTo>
                        <a:pt x="55033" y="3003550"/>
                        <a:pt x="110067" y="2667000"/>
                        <a:pt x="139700" y="2286000"/>
                      </a:cubicBezTo>
                      <a:cubicBezTo>
                        <a:pt x="169333" y="1905000"/>
                        <a:pt x="173567" y="1435100"/>
                        <a:pt x="177800" y="1054100"/>
                      </a:cubicBezTo>
                      <a:cubicBezTo>
                        <a:pt x="182033" y="673100"/>
                        <a:pt x="173566" y="336550"/>
                        <a:pt x="165100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8" name="Freeform 16"/>
                <p:cNvSpPr/>
                <p:nvPr/>
              </p:nvSpPr>
              <p:spPr>
                <a:xfrm>
                  <a:off x="4318000" y="1790700"/>
                  <a:ext cx="67733" cy="3035300"/>
                </a:xfrm>
                <a:custGeom>
                  <a:avLst/>
                  <a:gdLst>
                    <a:gd name="connsiteX0" fmla="*/ 0 w 67733"/>
                    <a:gd name="connsiteY0" fmla="*/ 3035300 h 3035300"/>
                    <a:gd name="connsiteX1" fmla="*/ 63500 w 67733"/>
                    <a:gd name="connsiteY1" fmla="*/ 1625600 h 3035300"/>
                    <a:gd name="connsiteX2" fmla="*/ 25400 w 67733"/>
                    <a:gd name="connsiteY2" fmla="*/ 0 h 303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7733" h="3035300">
                      <a:moveTo>
                        <a:pt x="0" y="3035300"/>
                      </a:moveTo>
                      <a:cubicBezTo>
                        <a:pt x="29633" y="2583391"/>
                        <a:pt x="59267" y="2131483"/>
                        <a:pt x="63500" y="1625600"/>
                      </a:cubicBezTo>
                      <a:cubicBezTo>
                        <a:pt x="67733" y="1119717"/>
                        <a:pt x="46566" y="559858"/>
                        <a:pt x="25400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9" name="Freeform 17"/>
                <p:cNvSpPr/>
                <p:nvPr/>
              </p:nvSpPr>
              <p:spPr>
                <a:xfrm>
                  <a:off x="4013200" y="1219200"/>
                  <a:ext cx="88900" cy="2362200"/>
                </a:xfrm>
                <a:custGeom>
                  <a:avLst/>
                  <a:gdLst>
                    <a:gd name="connsiteX0" fmla="*/ 0 w 88900"/>
                    <a:gd name="connsiteY0" fmla="*/ 0 h 2362200"/>
                    <a:gd name="connsiteX1" fmla="*/ 63500 w 88900"/>
                    <a:gd name="connsiteY1" fmla="*/ 863600 h 2362200"/>
                    <a:gd name="connsiteX2" fmla="*/ 88900 w 88900"/>
                    <a:gd name="connsiteY2" fmla="*/ 2362200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900" h="2362200">
                      <a:moveTo>
                        <a:pt x="0" y="0"/>
                      </a:moveTo>
                      <a:cubicBezTo>
                        <a:pt x="24341" y="234950"/>
                        <a:pt x="48683" y="469900"/>
                        <a:pt x="63500" y="863600"/>
                      </a:cubicBezTo>
                      <a:cubicBezTo>
                        <a:pt x="78317" y="1257300"/>
                        <a:pt x="88900" y="2362200"/>
                        <a:pt x="88900" y="236220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60" name="Freeform 18"/>
                <p:cNvSpPr/>
                <p:nvPr/>
              </p:nvSpPr>
              <p:spPr>
                <a:xfrm>
                  <a:off x="2997200" y="1244600"/>
                  <a:ext cx="82550" cy="2222500"/>
                </a:xfrm>
                <a:custGeom>
                  <a:avLst/>
                  <a:gdLst>
                    <a:gd name="connsiteX0" fmla="*/ 0 w 82550"/>
                    <a:gd name="connsiteY0" fmla="*/ 0 h 2222500"/>
                    <a:gd name="connsiteX1" fmla="*/ 76200 w 82550"/>
                    <a:gd name="connsiteY1" fmla="*/ 1130300 h 2222500"/>
                    <a:gd name="connsiteX2" fmla="*/ 38100 w 82550"/>
                    <a:gd name="connsiteY2" fmla="*/ 2222500 h 2222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2550" h="2222500">
                      <a:moveTo>
                        <a:pt x="0" y="0"/>
                      </a:moveTo>
                      <a:cubicBezTo>
                        <a:pt x="34925" y="379941"/>
                        <a:pt x="69850" y="759883"/>
                        <a:pt x="76200" y="1130300"/>
                      </a:cubicBezTo>
                      <a:cubicBezTo>
                        <a:pt x="82550" y="1500717"/>
                        <a:pt x="48683" y="2042583"/>
                        <a:pt x="38100" y="222250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5" name="Group 30"/>
              <p:cNvGrpSpPr/>
              <p:nvPr/>
            </p:nvGrpSpPr>
            <p:grpSpPr>
              <a:xfrm>
                <a:off x="4521200" y="1184869"/>
                <a:ext cx="2180879" cy="4227447"/>
                <a:chOff x="4521200" y="1184869"/>
                <a:chExt cx="2180879" cy="4227447"/>
              </a:xfrm>
            </p:grpSpPr>
            <p:sp>
              <p:nvSpPr>
                <p:cNvPr id="149" name="Freeform 148"/>
                <p:cNvSpPr/>
                <p:nvPr/>
              </p:nvSpPr>
              <p:spPr>
                <a:xfrm>
                  <a:off x="4521200" y="1184869"/>
                  <a:ext cx="2180879" cy="4227447"/>
                </a:xfrm>
                <a:custGeom>
                  <a:avLst/>
                  <a:gdLst>
                    <a:gd name="connsiteX0" fmla="*/ 351367 w 2770717"/>
                    <a:gd name="connsiteY0" fmla="*/ 654050 h 5156200"/>
                    <a:gd name="connsiteX1" fmla="*/ 325967 w 2770717"/>
                    <a:gd name="connsiteY1" fmla="*/ 4527550 h 5156200"/>
                    <a:gd name="connsiteX2" fmla="*/ 656167 w 2770717"/>
                    <a:gd name="connsiteY2" fmla="*/ 4425950 h 5156200"/>
                    <a:gd name="connsiteX3" fmla="*/ 986367 w 2770717"/>
                    <a:gd name="connsiteY3" fmla="*/ 4679950 h 5156200"/>
                    <a:gd name="connsiteX4" fmla="*/ 1202267 w 2770717"/>
                    <a:gd name="connsiteY4" fmla="*/ 4260850 h 5156200"/>
                    <a:gd name="connsiteX5" fmla="*/ 1443567 w 2770717"/>
                    <a:gd name="connsiteY5" fmla="*/ 4845050 h 5156200"/>
                    <a:gd name="connsiteX6" fmla="*/ 1748367 w 2770717"/>
                    <a:gd name="connsiteY6" fmla="*/ 4349750 h 5156200"/>
                    <a:gd name="connsiteX7" fmla="*/ 1938867 w 2770717"/>
                    <a:gd name="connsiteY7" fmla="*/ 4603750 h 5156200"/>
                    <a:gd name="connsiteX8" fmla="*/ 2180167 w 2770717"/>
                    <a:gd name="connsiteY8" fmla="*/ 4375150 h 5156200"/>
                    <a:gd name="connsiteX9" fmla="*/ 2370667 w 2770717"/>
                    <a:gd name="connsiteY9" fmla="*/ 4514850 h 5156200"/>
                    <a:gd name="connsiteX10" fmla="*/ 2434167 w 2770717"/>
                    <a:gd name="connsiteY10" fmla="*/ 641350 h 5156200"/>
                    <a:gd name="connsiteX11" fmla="*/ 351367 w 2770717"/>
                    <a:gd name="connsiteY11" fmla="*/ 654050 h 5156200"/>
                    <a:gd name="connsiteX0" fmla="*/ 351367 w 2770717"/>
                    <a:gd name="connsiteY0" fmla="*/ 654050 h 5156200"/>
                    <a:gd name="connsiteX1" fmla="*/ 325967 w 2770717"/>
                    <a:gd name="connsiteY1" fmla="*/ 4527550 h 5156200"/>
                    <a:gd name="connsiteX2" fmla="*/ 656167 w 2770717"/>
                    <a:gd name="connsiteY2" fmla="*/ 4425950 h 5156200"/>
                    <a:gd name="connsiteX3" fmla="*/ 986367 w 2770717"/>
                    <a:gd name="connsiteY3" fmla="*/ 4679950 h 5156200"/>
                    <a:gd name="connsiteX4" fmla="*/ 1202267 w 2770717"/>
                    <a:gd name="connsiteY4" fmla="*/ 4260850 h 5156200"/>
                    <a:gd name="connsiteX5" fmla="*/ 1443567 w 2770717"/>
                    <a:gd name="connsiteY5" fmla="*/ 4845050 h 5156200"/>
                    <a:gd name="connsiteX6" fmla="*/ 1748367 w 2770717"/>
                    <a:gd name="connsiteY6" fmla="*/ 4349750 h 5156200"/>
                    <a:gd name="connsiteX7" fmla="*/ 1938867 w 2770717"/>
                    <a:gd name="connsiteY7" fmla="*/ 4603750 h 5156200"/>
                    <a:gd name="connsiteX8" fmla="*/ 2180167 w 2770717"/>
                    <a:gd name="connsiteY8" fmla="*/ 4375150 h 5156200"/>
                    <a:gd name="connsiteX9" fmla="*/ 2370667 w 2770717"/>
                    <a:gd name="connsiteY9" fmla="*/ 4514850 h 5156200"/>
                    <a:gd name="connsiteX10" fmla="*/ 2434167 w 2770717"/>
                    <a:gd name="connsiteY10" fmla="*/ 641350 h 5156200"/>
                    <a:gd name="connsiteX11" fmla="*/ 351367 w 2770717"/>
                    <a:gd name="connsiteY11" fmla="*/ 654050 h 5156200"/>
                    <a:gd name="connsiteX0" fmla="*/ 76200 w 2495550"/>
                    <a:gd name="connsiteY0" fmla="*/ 654050 h 5156200"/>
                    <a:gd name="connsiteX1" fmla="*/ 50800 w 2495550"/>
                    <a:gd name="connsiteY1" fmla="*/ 4527550 h 5156200"/>
                    <a:gd name="connsiteX2" fmla="*/ 381000 w 2495550"/>
                    <a:gd name="connsiteY2" fmla="*/ 4425950 h 5156200"/>
                    <a:gd name="connsiteX3" fmla="*/ 711200 w 2495550"/>
                    <a:gd name="connsiteY3" fmla="*/ 4679950 h 5156200"/>
                    <a:gd name="connsiteX4" fmla="*/ 927100 w 2495550"/>
                    <a:gd name="connsiteY4" fmla="*/ 4260850 h 5156200"/>
                    <a:gd name="connsiteX5" fmla="*/ 1168400 w 2495550"/>
                    <a:gd name="connsiteY5" fmla="*/ 4845050 h 5156200"/>
                    <a:gd name="connsiteX6" fmla="*/ 1473200 w 2495550"/>
                    <a:gd name="connsiteY6" fmla="*/ 4349750 h 5156200"/>
                    <a:gd name="connsiteX7" fmla="*/ 1663700 w 2495550"/>
                    <a:gd name="connsiteY7" fmla="*/ 4603750 h 5156200"/>
                    <a:gd name="connsiteX8" fmla="*/ 1905000 w 2495550"/>
                    <a:gd name="connsiteY8" fmla="*/ 4375150 h 5156200"/>
                    <a:gd name="connsiteX9" fmla="*/ 2095500 w 2495550"/>
                    <a:gd name="connsiteY9" fmla="*/ 4514850 h 5156200"/>
                    <a:gd name="connsiteX10" fmla="*/ 2159000 w 2495550"/>
                    <a:gd name="connsiteY10" fmla="*/ 641350 h 5156200"/>
                    <a:gd name="connsiteX11" fmla="*/ 76200 w 2495550"/>
                    <a:gd name="connsiteY11" fmla="*/ 654050 h 5156200"/>
                    <a:gd name="connsiteX0" fmla="*/ 76200 w 2495550"/>
                    <a:gd name="connsiteY0" fmla="*/ 21630 h 4523780"/>
                    <a:gd name="connsiteX1" fmla="*/ 50800 w 2495550"/>
                    <a:gd name="connsiteY1" fmla="*/ 3895130 h 4523780"/>
                    <a:gd name="connsiteX2" fmla="*/ 381000 w 2495550"/>
                    <a:gd name="connsiteY2" fmla="*/ 3793530 h 4523780"/>
                    <a:gd name="connsiteX3" fmla="*/ 711200 w 2495550"/>
                    <a:gd name="connsiteY3" fmla="*/ 4047530 h 4523780"/>
                    <a:gd name="connsiteX4" fmla="*/ 927100 w 2495550"/>
                    <a:gd name="connsiteY4" fmla="*/ 3628430 h 4523780"/>
                    <a:gd name="connsiteX5" fmla="*/ 1168400 w 2495550"/>
                    <a:gd name="connsiteY5" fmla="*/ 4212630 h 4523780"/>
                    <a:gd name="connsiteX6" fmla="*/ 1473200 w 2495550"/>
                    <a:gd name="connsiteY6" fmla="*/ 3717330 h 4523780"/>
                    <a:gd name="connsiteX7" fmla="*/ 1663700 w 2495550"/>
                    <a:gd name="connsiteY7" fmla="*/ 3971330 h 4523780"/>
                    <a:gd name="connsiteX8" fmla="*/ 1905000 w 2495550"/>
                    <a:gd name="connsiteY8" fmla="*/ 3742730 h 4523780"/>
                    <a:gd name="connsiteX9" fmla="*/ 2095500 w 2495550"/>
                    <a:gd name="connsiteY9" fmla="*/ 3882430 h 4523780"/>
                    <a:gd name="connsiteX10" fmla="*/ 2159000 w 2495550"/>
                    <a:gd name="connsiteY10" fmla="*/ 8930 h 4523780"/>
                    <a:gd name="connsiteX11" fmla="*/ 76200 w 2495550"/>
                    <a:gd name="connsiteY11" fmla="*/ 21630 h 4523780"/>
                    <a:gd name="connsiteX0" fmla="*/ 76200 w 2193578"/>
                    <a:gd name="connsiteY0" fmla="*/ 21630 h 4523780"/>
                    <a:gd name="connsiteX1" fmla="*/ 50800 w 2193578"/>
                    <a:gd name="connsiteY1" fmla="*/ 3895130 h 4523780"/>
                    <a:gd name="connsiteX2" fmla="*/ 381000 w 2193578"/>
                    <a:gd name="connsiteY2" fmla="*/ 3793530 h 4523780"/>
                    <a:gd name="connsiteX3" fmla="*/ 711200 w 2193578"/>
                    <a:gd name="connsiteY3" fmla="*/ 4047530 h 4523780"/>
                    <a:gd name="connsiteX4" fmla="*/ 927100 w 2193578"/>
                    <a:gd name="connsiteY4" fmla="*/ 3628430 h 4523780"/>
                    <a:gd name="connsiteX5" fmla="*/ 1168400 w 2193578"/>
                    <a:gd name="connsiteY5" fmla="*/ 4212630 h 4523780"/>
                    <a:gd name="connsiteX6" fmla="*/ 1473200 w 2193578"/>
                    <a:gd name="connsiteY6" fmla="*/ 3717330 h 4523780"/>
                    <a:gd name="connsiteX7" fmla="*/ 1663700 w 2193578"/>
                    <a:gd name="connsiteY7" fmla="*/ 3971330 h 4523780"/>
                    <a:gd name="connsiteX8" fmla="*/ 1905000 w 2193578"/>
                    <a:gd name="connsiteY8" fmla="*/ 3742730 h 4523780"/>
                    <a:gd name="connsiteX9" fmla="*/ 2095500 w 2193578"/>
                    <a:gd name="connsiteY9" fmla="*/ 3882430 h 4523780"/>
                    <a:gd name="connsiteX10" fmla="*/ 2159000 w 2193578"/>
                    <a:gd name="connsiteY10" fmla="*/ 8930 h 4523780"/>
                    <a:gd name="connsiteX11" fmla="*/ 76200 w 2193578"/>
                    <a:gd name="connsiteY11" fmla="*/ 21630 h 4523780"/>
                    <a:gd name="connsiteX0" fmla="*/ 76200 w 2193578"/>
                    <a:gd name="connsiteY0" fmla="*/ 21630 h 4523780"/>
                    <a:gd name="connsiteX1" fmla="*/ 50800 w 2193578"/>
                    <a:gd name="connsiteY1" fmla="*/ 3895130 h 4523780"/>
                    <a:gd name="connsiteX2" fmla="*/ 381000 w 2193578"/>
                    <a:gd name="connsiteY2" fmla="*/ 3793530 h 4523780"/>
                    <a:gd name="connsiteX3" fmla="*/ 711200 w 2193578"/>
                    <a:gd name="connsiteY3" fmla="*/ 4047530 h 4523780"/>
                    <a:gd name="connsiteX4" fmla="*/ 927100 w 2193578"/>
                    <a:gd name="connsiteY4" fmla="*/ 3628430 h 4523780"/>
                    <a:gd name="connsiteX5" fmla="*/ 1168400 w 2193578"/>
                    <a:gd name="connsiteY5" fmla="*/ 4212630 h 4523780"/>
                    <a:gd name="connsiteX6" fmla="*/ 1473200 w 2193578"/>
                    <a:gd name="connsiteY6" fmla="*/ 3717330 h 4523780"/>
                    <a:gd name="connsiteX7" fmla="*/ 1663700 w 2193578"/>
                    <a:gd name="connsiteY7" fmla="*/ 3971330 h 4523780"/>
                    <a:gd name="connsiteX8" fmla="*/ 1905000 w 2193578"/>
                    <a:gd name="connsiteY8" fmla="*/ 3742730 h 4523780"/>
                    <a:gd name="connsiteX9" fmla="*/ 2095500 w 2193578"/>
                    <a:gd name="connsiteY9" fmla="*/ 3882430 h 4523780"/>
                    <a:gd name="connsiteX10" fmla="*/ 2159000 w 2193578"/>
                    <a:gd name="connsiteY10" fmla="*/ 8930 h 4523780"/>
                    <a:gd name="connsiteX11" fmla="*/ 76200 w 2193578"/>
                    <a:gd name="connsiteY11" fmla="*/ 21630 h 4523780"/>
                    <a:gd name="connsiteX0" fmla="*/ 76200 w 2193578"/>
                    <a:gd name="connsiteY0" fmla="*/ 21630 h 4227447"/>
                    <a:gd name="connsiteX1" fmla="*/ 50800 w 2193578"/>
                    <a:gd name="connsiteY1" fmla="*/ 3895130 h 4227447"/>
                    <a:gd name="connsiteX2" fmla="*/ 381000 w 2193578"/>
                    <a:gd name="connsiteY2" fmla="*/ 3793530 h 4227447"/>
                    <a:gd name="connsiteX3" fmla="*/ 711200 w 2193578"/>
                    <a:gd name="connsiteY3" fmla="*/ 4047530 h 4227447"/>
                    <a:gd name="connsiteX4" fmla="*/ 927100 w 2193578"/>
                    <a:gd name="connsiteY4" fmla="*/ 3628430 h 4227447"/>
                    <a:gd name="connsiteX5" fmla="*/ 1168400 w 2193578"/>
                    <a:gd name="connsiteY5" fmla="*/ 4212630 h 4227447"/>
                    <a:gd name="connsiteX6" fmla="*/ 1473200 w 2193578"/>
                    <a:gd name="connsiteY6" fmla="*/ 3717330 h 4227447"/>
                    <a:gd name="connsiteX7" fmla="*/ 1663700 w 2193578"/>
                    <a:gd name="connsiteY7" fmla="*/ 3971330 h 4227447"/>
                    <a:gd name="connsiteX8" fmla="*/ 1905000 w 2193578"/>
                    <a:gd name="connsiteY8" fmla="*/ 3742730 h 4227447"/>
                    <a:gd name="connsiteX9" fmla="*/ 2095500 w 2193578"/>
                    <a:gd name="connsiteY9" fmla="*/ 3882430 h 4227447"/>
                    <a:gd name="connsiteX10" fmla="*/ 2159000 w 2193578"/>
                    <a:gd name="connsiteY10" fmla="*/ 8930 h 4227447"/>
                    <a:gd name="connsiteX11" fmla="*/ 76200 w 2193578"/>
                    <a:gd name="connsiteY11" fmla="*/ 21630 h 4227447"/>
                    <a:gd name="connsiteX0" fmla="*/ 63501 w 2180879"/>
                    <a:gd name="connsiteY0" fmla="*/ 21630 h 4227447"/>
                    <a:gd name="connsiteX1" fmla="*/ 50800 w 2180879"/>
                    <a:gd name="connsiteY1" fmla="*/ 3972323 h 4227447"/>
                    <a:gd name="connsiteX2" fmla="*/ 368301 w 2180879"/>
                    <a:gd name="connsiteY2" fmla="*/ 3793530 h 4227447"/>
                    <a:gd name="connsiteX3" fmla="*/ 698501 w 2180879"/>
                    <a:gd name="connsiteY3" fmla="*/ 4047530 h 4227447"/>
                    <a:gd name="connsiteX4" fmla="*/ 914401 w 2180879"/>
                    <a:gd name="connsiteY4" fmla="*/ 3628430 h 4227447"/>
                    <a:gd name="connsiteX5" fmla="*/ 1155701 w 2180879"/>
                    <a:gd name="connsiteY5" fmla="*/ 4212630 h 4227447"/>
                    <a:gd name="connsiteX6" fmla="*/ 1460501 w 2180879"/>
                    <a:gd name="connsiteY6" fmla="*/ 3717330 h 4227447"/>
                    <a:gd name="connsiteX7" fmla="*/ 1651001 w 2180879"/>
                    <a:gd name="connsiteY7" fmla="*/ 3971330 h 4227447"/>
                    <a:gd name="connsiteX8" fmla="*/ 1892301 w 2180879"/>
                    <a:gd name="connsiteY8" fmla="*/ 3742730 h 4227447"/>
                    <a:gd name="connsiteX9" fmla="*/ 2082801 w 2180879"/>
                    <a:gd name="connsiteY9" fmla="*/ 3882430 h 4227447"/>
                    <a:gd name="connsiteX10" fmla="*/ 2146301 w 2180879"/>
                    <a:gd name="connsiteY10" fmla="*/ 8930 h 4227447"/>
                    <a:gd name="connsiteX11" fmla="*/ 63501 w 2180879"/>
                    <a:gd name="connsiteY11" fmla="*/ 21630 h 4227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80879" h="4227447">
                      <a:moveTo>
                        <a:pt x="63501" y="21630"/>
                      </a:moveTo>
                      <a:cubicBezTo>
                        <a:pt x="46774" y="754906"/>
                        <a:pt x="0" y="3343673"/>
                        <a:pt x="50800" y="3972323"/>
                      </a:cubicBezTo>
                      <a:cubicBezTo>
                        <a:pt x="266700" y="4121325"/>
                        <a:pt x="260351" y="3780996"/>
                        <a:pt x="368301" y="3793530"/>
                      </a:cubicBezTo>
                      <a:cubicBezTo>
                        <a:pt x="476251" y="3806064"/>
                        <a:pt x="607484" y="4075047"/>
                        <a:pt x="698501" y="4047530"/>
                      </a:cubicBezTo>
                      <a:cubicBezTo>
                        <a:pt x="789518" y="4020013"/>
                        <a:pt x="838201" y="3600913"/>
                        <a:pt x="914401" y="3628430"/>
                      </a:cubicBezTo>
                      <a:cubicBezTo>
                        <a:pt x="990601" y="3655947"/>
                        <a:pt x="1064684" y="4197813"/>
                        <a:pt x="1155701" y="4212630"/>
                      </a:cubicBezTo>
                      <a:cubicBezTo>
                        <a:pt x="1246718" y="4227447"/>
                        <a:pt x="1377951" y="3757547"/>
                        <a:pt x="1460501" y="3717330"/>
                      </a:cubicBezTo>
                      <a:cubicBezTo>
                        <a:pt x="1543051" y="3677113"/>
                        <a:pt x="1579034" y="3967097"/>
                        <a:pt x="1651001" y="3971330"/>
                      </a:cubicBezTo>
                      <a:cubicBezTo>
                        <a:pt x="1722968" y="3975563"/>
                        <a:pt x="1820334" y="3757547"/>
                        <a:pt x="1892301" y="3742730"/>
                      </a:cubicBezTo>
                      <a:cubicBezTo>
                        <a:pt x="1964268" y="3727913"/>
                        <a:pt x="2039352" y="3504382"/>
                        <a:pt x="2082801" y="3882430"/>
                      </a:cubicBezTo>
                      <a:cubicBezTo>
                        <a:pt x="2125134" y="3260130"/>
                        <a:pt x="2180879" y="659656"/>
                        <a:pt x="2146301" y="8930"/>
                      </a:cubicBezTo>
                      <a:cubicBezTo>
                        <a:pt x="1453159" y="0"/>
                        <a:pt x="766028" y="31750"/>
                        <a:pt x="63501" y="2163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0" name="Freeform 149"/>
                <p:cNvSpPr/>
                <p:nvPr/>
              </p:nvSpPr>
              <p:spPr>
                <a:xfrm>
                  <a:off x="5448300" y="1803400"/>
                  <a:ext cx="50800" cy="3009900"/>
                </a:xfrm>
                <a:custGeom>
                  <a:avLst/>
                  <a:gdLst>
                    <a:gd name="connsiteX0" fmla="*/ 0 w 50800"/>
                    <a:gd name="connsiteY0" fmla="*/ 3009900 h 3009900"/>
                    <a:gd name="connsiteX1" fmla="*/ 50800 w 50800"/>
                    <a:gd name="connsiteY1" fmla="*/ 1435100 h 3009900"/>
                    <a:gd name="connsiteX2" fmla="*/ 0 w 50800"/>
                    <a:gd name="connsiteY2" fmla="*/ 0 h 3009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800" h="3009900">
                      <a:moveTo>
                        <a:pt x="0" y="3009900"/>
                      </a:moveTo>
                      <a:cubicBezTo>
                        <a:pt x="25400" y="2473325"/>
                        <a:pt x="50800" y="1936750"/>
                        <a:pt x="50800" y="1435100"/>
                      </a:cubicBezTo>
                      <a:cubicBezTo>
                        <a:pt x="50800" y="933450"/>
                        <a:pt x="25400" y="466725"/>
                        <a:pt x="0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1" name="Freeform 150"/>
                <p:cNvSpPr/>
                <p:nvPr/>
              </p:nvSpPr>
              <p:spPr>
                <a:xfrm>
                  <a:off x="5966883" y="1206501"/>
                  <a:ext cx="117285" cy="3806676"/>
                </a:xfrm>
                <a:custGeom>
                  <a:avLst/>
                  <a:gdLst>
                    <a:gd name="connsiteX0" fmla="*/ 27517 w 116417"/>
                    <a:gd name="connsiteY0" fmla="*/ 3733800 h 4008967"/>
                    <a:gd name="connsiteX1" fmla="*/ 14817 w 116417"/>
                    <a:gd name="connsiteY1" fmla="*/ 3683000 h 4008967"/>
                    <a:gd name="connsiteX2" fmla="*/ 116417 w 116417"/>
                    <a:gd name="connsiteY2" fmla="*/ 1778000 h 4008967"/>
                    <a:gd name="connsiteX3" fmla="*/ 14817 w 116417"/>
                    <a:gd name="connsiteY3" fmla="*/ 0 h 4008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417" h="4008967">
                      <a:moveTo>
                        <a:pt x="27517" y="3733800"/>
                      </a:moveTo>
                      <a:cubicBezTo>
                        <a:pt x="13758" y="3871383"/>
                        <a:pt x="0" y="4008967"/>
                        <a:pt x="14817" y="3683000"/>
                      </a:cubicBezTo>
                      <a:cubicBezTo>
                        <a:pt x="29634" y="3357033"/>
                        <a:pt x="116417" y="2391833"/>
                        <a:pt x="116417" y="1778000"/>
                      </a:cubicBezTo>
                      <a:cubicBezTo>
                        <a:pt x="116417" y="1164167"/>
                        <a:pt x="65617" y="582083"/>
                        <a:pt x="14817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2" name="Freeform 151"/>
                <p:cNvSpPr/>
                <p:nvPr/>
              </p:nvSpPr>
              <p:spPr>
                <a:xfrm>
                  <a:off x="4815417" y="2451100"/>
                  <a:ext cx="150283" cy="2501900"/>
                </a:xfrm>
                <a:custGeom>
                  <a:avLst/>
                  <a:gdLst>
                    <a:gd name="connsiteX0" fmla="*/ 86783 w 150283"/>
                    <a:gd name="connsiteY0" fmla="*/ 2501900 h 2501900"/>
                    <a:gd name="connsiteX1" fmla="*/ 10583 w 150283"/>
                    <a:gd name="connsiteY1" fmla="*/ 1562100 h 2501900"/>
                    <a:gd name="connsiteX2" fmla="*/ 150283 w 150283"/>
                    <a:gd name="connsiteY2" fmla="*/ 0 h 2501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0283" h="2501900">
                      <a:moveTo>
                        <a:pt x="86783" y="2501900"/>
                      </a:moveTo>
                      <a:cubicBezTo>
                        <a:pt x="43391" y="2240491"/>
                        <a:pt x="0" y="1979083"/>
                        <a:pt x="10583" y="1562100"/>
                      </a:cubicBezTo>
                      <a:cubicBezTo>
                        <a:pt x="21166" y="1145117"/>
                        <a:pt x="85724" y="572558"/>
                        <a:pt x="150283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3" name="Freeform 152"/>
                <p:cNvSpPr/>
                <p:nvPr/>
              </p:nvSpPr>
              <p:spPr>
                <a:xfrm>
                  <a:off x="5105400" y="1219200"/>
                  <a:ext cx="122767" cy="2006600"/>
                </a:xfrm>
                <a:custGeom>
                  <a:avLst/>
                  <a:gdLst>
                    <a:gd name="connsiteX0" fmla="*/ 0 w 122767"/>
                    <a:gd name="connsiteY0" fmla="*/ 0 h 2006600"/>
                    <a:gd name="connsiteX1" fmla="*/ 114300 w 122767"/>
                    <a:gd name="connsiteY1" fmla="*/ 1003300 h 2006600"/>
                    <a:gd name="connsiteX2" fmla="*/ 50800 w 122767"/>
                    <a:gd name="connsiteY2" fmla="*/ 2006600 h 2006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2767" h="2006600">
                      <a:moveTo>
                        <a:pt x="0" y="0"/>
                      </a:moveTo>
                      <a:cubicBezTo>
                        <a:pt x="52916" y="334433"/>
                        <a:pt x="105833" y="668867"/>
                        <a:pt x="114300" y="1003300"/>
                      </a:cubicBezTo>
                      <a:cubicBezTo>
                        <a:pt x="122767" y="1337733"/>
                        <a:pt x="86783" y="1672166"/>
                        <a:pt x="50800" y="200660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4" name="Freeform 153"/>
                <p:cNvSpPr/>
                <p:nvPr/>
              </p:nvSpPr>
              <p:spPr>
                <a:xfrm>
                  <a:off x="6311900" y="1556792"/>
                  <a:ext cx="105833" cy="3513667"/>
                </a:xfrm>
                <a:custGeom>
                  <a:avLst/>
                  <a:gdLst>
                    <a:gd name="connsiteX0" fmla="*/ 12700 w 105833"/>
                    <a:gd name="connsiteY0" fmla="*/ 3276600 h 3513667"/>
                    <a:gd name="connsiteX1" fmla="*/ 25400 w 105833"/>
                    <a:gd name="connsiteY1" fmla="*/ 3213100 h 3513667"/>
                    <a:gd name="connsiteX2" fmla="*/ 101600 w 105833"/>
                    <a:gd name="connsiteY2" fmla="*/ 1473200 h 3513667"/>
                    <a:gd name="connsiteX3" fmla="*/ 0 w 105833"/>
                    <a:gd name="connsiteY3" fmla="*/ 0 h 3513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833" h="3513667">
                      <a:moveTo>
                        <a:pt x="12700" y="3276600"/>
                      </a:moveTo>
                      <a:cubicBezTo>
                        <a:pt x="11641" y="3395133"/>
                        <a:pt x="10583" y="3513667"/>
                        <a:pt x="25400" y="3213100"/>
                      </a:cubicBezTo>
                      <a:cubicBezTo>
                        <a:pt x="40217" y="2912533"/>
                        <a:pt x="105833" y="2008717"/>
                        <a:pt x="101600" y="1473200"/>
                      </a:cubicBezTo>
                      <a:cubicBezTo>
                        <a:pt x="97367" y="937683"/>
                        <a:pt x="48683" y="468841"/>
                        <a:pt x="0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grpSp>
          <p:nvGrpSpPr>
            <p:cNvPr id="6" name="Group 1"/>
            <p:cNvGrpSpPr/>
            <p:nvPr/>
          </p:nvGrpSpPr>
          <p:grpSpPr>
            <a:xfrm>
              <a:off x="3419872" y="908720"/>
              <a:ext cx="2304256" cy="2003914"/>
              <a:chOff x="1835696" y="908720"/>
              <a:chExt cx="5838706" cy="5077675"/>
            </a:xfrm>
          </p:grpSpPr>
          <p:sp>
            <p:nvSpPr>
              <p:cNvPr id="140" name="Rectangle 139"/>
              <p:cNvSpPr/>
              <p:nvPr/>
            </p:nvSpPr>
            <p:spPr>
              <a:xfrm>
                <a:off x="1979712" y="908720"/>
                <a:ext cx="5544616" cy="504056"/>
              </a:xfrm>
              <a:prstGeom prst="rect">
                <a:avLst/>
              </a:prstGeom>
              <a:solidFill>
                <a:srgbClr val="C0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1" name="Freeform 140"/>
              <p:cNvSpPr/>
              <p:nvPr/>
            </p:nvSpPr>
            <p:spPr>
              <a:xfrm>
                <a:off x="1835696" y="1392535"/>
                <a:ext cx="1025920" cy="4339419"/>
              </a:xfrm>
              <a:custGeom>
                <a:avLst/>
                <a:gdLst>
                  <a:gd name="connsiteX0" fmla="*/ 198362 w 1644953"/>
                  <a:gd name="connsiteY0" fmla="*/ 665238 h 5317067"/>
                  <a:gd name="connsiteX1" fmla="*/ 241905 w 1644953"/>
                  <a:gd name="connsiteY1" fmla="*/ 4656667 h 5317067"/>
                  <a:gd name="connsiteX2" fmla="*/ 445105 w 1644953"/>
                  <a:gd name="connsiteY2" fmla="*/ 4627638 h 5317067"/>
                  <a:gd name="connsiteX3" fmla="*/ 691848 w 1644953"/>
                  <a:gd name="connsiteY3" fmla="*/ 4642152 h 5317067"/>
                  <a:gd name="connsiteX4" fmla="*/ 895048 w 1644953"/>
                  <a:gd name="connsiteY4" fmla="*/ 4859867 h 5317067"/>
                  <a:gd name="connsiteX5" fmla="*/ 1127277 w 1644953"/>
                  <a:gd name="connsiteY5" fmla="*/ 4642152 h 5317067"/>
                  <a:gd name="connsiteX6" fmla="*/ 1374019 w 1644953"/>
                  <a:gd name="connsiteY6" fmla="*/ 4816324 h 5317067"/>
                  <a:gd name="connsiteX7" fmla="*/ 1475619 w 1644953"/>
                  <a:gd name="connsiteY7" fmla="*/ 4540552 h 5317067"/>
                  <a:gd name="connsiteX8" fmla="*/ 1432077 w 1644953"/>
                  <a:gd name="connsiteY8" fmla="*/ 665238 h 5317067"/>
                  <a:gd name="connsiteX9" fmla="*/ 198362 w 1644953"/>
                  <a:gd name="connsiteY9" fmla="*/ 665238 h 5317067"/>
                  <a:gd name="connsiteX0" fmla="*/ 198362 w 1485295"/>
                  <a:gd name="connsiteY0" fmla="*/ 665238 h 5317067"/>
                  <a:gd name="connsiteX1" fmla="*/ 241905 w 1485295"/>
                  <a:gd name="connsiteY1" fmla="*/ 4656667 h 5317067"/>
                  <a:gd name="connsiteX2" fmla="*/ 445105 w 1485295"/>
                  <a:gd name="connsiteY2" fmla="*/ 4627638 h 5317067"/>
                  <a:gd name="connsiteX3" fmla="*/ 691848 w 1485295"/>
                  <a:gd name="connsiteY3" fmla="*/ 4642152 h 5317067"/>
                  <a:gd name="connsiteX4" fmla="*/ 895048 w 1485295"/>
                  <a:gd name="connsiteY4" fmla="*/ 4859867 h 5317067"/>
                  <a:gd name="connsiteX5" fmla="*/ 1127277 w 1485295"/>
                  <a:gd name="connsiteY5" fmla="*/ 4642152 h 5317067"/>
                  <a:gd name="connsiteX6" fmla="*/ 1374019 w 1485295"/>
                  <a:gd name="connsiteY6" fmla="*/ 4816324 h 5317067"/>
                  <a:gd name="connsiteX7" fmla="*/ 1475619 w 1485295"/>
                  <a:gd name="connsiteY7" fmla="*/ 4540552 h 5317067"/>
                  <a:gd name="connsiteX8" fmla="*/ 1432077 w 1485295"/>
                  <a:gd name="connsiteY8" fmla="*/ 665238 h 5317067"/>
                  <a:gd name="connsiteX9" fmla="*/ 198362 w 1485295"/>
                  <a:gd name="connsiteY9" fmla="*/ 665238 h 5317067"/>
                  <a:gd name="connsiteX0" fmla="*/ 198362 w 1485295"/>
                  <a:gd name="connsiteY0" fmla="*/ 665238 h 5317067"/>
                  <a:gd name="connsiteX1" fmla="*/ 241905 w 1485295"/>
                  <a:gd name="connsiteY1" fmla="*/ 4656667 h 5317067"/>
                  <a:gd name="connsiteX2" fmla="*/ 445105 w 1485295"/>
                  <a:gd name="connsiteY2" fmla="*/ 4627638 h 5317067"/>
                  <a:gd name="connsiteX3" fmla="*/ 691848 w 1485295"/>
                  <a:gd name="connsiteY3" fmla="*/ 4642152 h 5317067"/>
                  <a:gd name="connsiteX4" fmla="*/ 895048 w 1485295"/>
                  <a:gd name="connsiteY4" fmla="*/ 4859867 h 5317067"/>
                  <a:gd name="connsiteX5" fmla="*/ 1127277 w 1485295"/>
                  <a:gd name="connsiteY5" fmla="*/ 4642152 h 5317067"/>
                  <a:gd name="connsiteX6" fmla="*/ 1374019 w 1485295"/>
                  <a:gd name="connsiteY6" fmla="*/ 4816324 h 5317067"/>
                  <a:gd name="connsiteX7" fmla="*/ 1475619 w 1485295"/>
                  <a:gd name="connsiteY7" fmla="*/ 4540552 h 5317067"/>
                  <a:gd name="connsiteX8" fmla="*/ 1432077 w 1485295"/>
                  <a:gd name="connsiteY8" fmla="*/ 665238 h 5317067"/>
                  <a:gd name="connsiteX9" fmla="*/ 198362 w 1485295"/>
                  <a:gd name="connsiteY9" fmla="*/ 665238 h 5317067"/>
                  <a:gd name="connsiteX0" fmla="*/ 198362 w 1485295"/>
                  <a:gd name="connsiteY0" fmla="*/ 20242 h 4672071"/>
                  <a:gd name="connsiteX1" fmla="*/ 241905 w 1485295"/>
                  <a:gd name="connsiteY1" fmla="*/ 4011671 h 4672071"/>
                  <a:gd name="connsiteX2" fmla="*/ 445105 w 1485295"/>
                  <a:gd name="connsiteY2" fmla="*/ 3982642 h 4672071"/>
                  <a:gd name="connsiteX3" fmla="*/ 691848 w 1485295"/>
                  <a:gd name="connsiteY3" fmla="*/ 3997156 h 4672071"/>
                  <a:gd name="connsiteX4" fmla="*/ 895048 w 1485295"/>
                  <a:gd name="connsiteY4" fmla="*/ 4214871 h 4672071"/>
                  <a:gd name="connsiteX5" fmla="*/ 1127277 w 1485295"/>
                  <a:gd name="connsiteY5" fmla="*/ 3997156 h 4672071"/>
                  <a:gd name="connsiteX6" fmla="*/ 1374019 w 1485295"/>
                  <a:gd name="connsiteY6" fmla="*/ 4171328 h 4672071"/>
                  <a:gd name="connsiteX7" fmla="*/ 1475619 w 1485295"/>
                  <a:gd name="connsiteY7" fmla="*/ 3895556 h 4672071"/>
                  <a:gd name="connsiteX8" fmla="*/ 1432077 w 1485295"/>
                  <a:gd name="connsiteY8" fmla="*/ 20242 h 4672071"/>
                  <a:gd name="connsiteX9" fmla="*/ 198362 w 1485295"/>
                  <a:gd name="connsiteY9" fmla="*/ 20242 h 4672071"/>
                  <a:gd name="connsiteX0" fmla="*/ 198362 w 1477497"/>
                  <a:gd name="connsiteY0" fmla="*/ 20242 h 4672071"/>
                  <a:gd name="connsiteX1" fmla="*/ 241905 w 1477497"/>
                  <a:gd name="connsiteY1" fmla="*/ 4011671 h 4672071"/>
                  <a:gd name="connsiteX2" fmla="*/ 445105 w 1477497"/>
                  <a:gd name="connsiteY2" fmla="*/ 3982642 h 4672071"/>
                  <a:gd name="connsiteX3" fmla="*/ 691848 w 1477497"/>
                  <a:gd name="connsiteY3" fmla="*/ 3997156 h 4672071"/>
                  <a:gd name="connsiteX4" fmla="*/ 895048 w 1477497"/>
                  <a:gd name="connsiteY4" fmla="*/ 4214871 h 4672071"/>
                  <a:gd name="connsiteX5" fmla="*/ 1127277 w 1477497"/>
                  <a:gd name="connsiteY5" fmla="*/ 3997156 h 4672071"/>
                  <a:gd name="connsiteX6" fmla="*/ 1374019 w 1477497"/>
                  <a:gd name="connsiteY6" fmla="*/ 4171328 h 4672071"/>
                  <a:gd name="connsiteX7" fmla="*/ 1475619 w 1477497"/>
                  <a:gd name="connsiteY7" fmla="*/ 3895556 h 4672071"/>
                  <a:gd name="connsiteX8" fmla="*/ 1385288 w 1477497"/>
                  <a:gd name="connsiteY8" fmla="*/ 10618 h 4672071"/>
                  <a:gd name="connsiteX9" fmla="*/ 198362 w 1477497"/>
                  <a:gd name="connsiteY9" fmla="*/ 20242 h 4672071"/>
                  <a:gd name="connsiteX0" fmla="*/ 198362 w 1442699"/>
                  <a:gd name="connsiteY0" fmla="*/ 20242 h 4683299"/>
                  <a:gd name="connsiteX1" fmla="*/ 207107 w 1442699"/>
                  <a:gd name="connsiteY1" fmla="*/ 4021295 h 4683299"/>
                  <a:gd name="connsiteX2" fmla="*/ 410307 w 1442699"/>
                  <a:gd name="connsiteY2" fmla="*/ 3992266 h 4683299"/>
                  <a:gd name="connsiteX3" fmla="*/ 657050 w 1442699"/>
                  <a:gd name="connsiteY3" fmla="*/ 4006780 h 4683299"/>
                  <a:gd name="connsiteX4" fmla="*/ 860250 w 1442699"/>
                  <a:gd name="connsiteY4" fmla="*/ 4224495 h 4683299"/>
                  <a:gd name="connsiteX5" fmla="*/ 1092479 w 1442699"/>
                  <a:gd name="connsiteY5" fmla="*/ 4006780 h 4683299"/>
                  <a:gd name="connsiteX6" fmla="*/ 1339221 w 1442699"/>
                  <a:gd name="connsiteY6" fmla="*/ 4180952 h 4683299"/>
                  <a:gd name="connsiteX7" fmla="*/ 1440821 w 1442699"/>
                  <a:gd name="connsiteY7" fmla="*/ 3905180 h 4683299"/>
                  <a:gd name="connsiteX8" fmla="*/ 1350490 w 1442699"/>
                  <a:gd name="connsiteY8" fmla="*/ 20242 h 4683299"/>
                  <a:gd name="connsiteX9" fmla="*/ 198362 w 1442699"/>
                  <a:gd name="connsiteY9" fmla="*/ 20242 h 4683299"/>
                  <a:gd name="connsiteX0" fmla="*/ 161825 w 1406162"/>
                  <a:gd name="connsiteY0" fmla="*/ 20242 h 4683299"/>
                  <a:gd name="connsiteX1" fmla="*/ 170570 w 1406162"/>
                  <a:gd name="connsiteY1" fmla="*/ 4021295 h 4683299"/>
                  <a:gd name="connsiteX2" fmla="*/ 373770 w 1406162"/>
                  <a:gd name="connsiteY2" fmla="*/ 3992266 h 4683299"/>
                  <a:gd name="connsiteX3" fmla="*/ 620513 w 1406162"/>
                  <a:gd name="connsiteY3" fmla="*/ 4006780 h 4683299"/>
                  <a:gd name="connsiteX4" fmla="*/ 823713 w 1406162"/>
                  <a:gd name="connsiteY4" fmla="*/ 4224495 h 4683299"/>
                  <a:gd name="connsiteX5" fmla="*/ 1055942 w 1406162"/>
                  <a:gd name="connsiteY5" fmla="*/ 4006780 h 4683299"/>
                  <a:gd name="connsiteX6" fmla="*/ 1302684 w 1406162"/>
                  <a:gd name="connsiteY6" fmla="*/ 4180952 h 4683299"/>
                  <a:gd name="connsiteX7" fmla="*/ 1404284 w 1406162"/>
                  <a:gd name="connsiteY7" fmla="*/ 3905180 h 4683299"/>
                  <a:gd name="connsiteX8" fmla="*/ 1313953 w 1406162"/>
                  <a:gd name="connsiteY8" fmla="*/ 20242 h 4683299"/>
                  <a:gd name="connsiteX9" fmla="*/ 161825 w 1406162"/>
                  <a:gd name="connsiteY9" fmla="*/ 20242 h 4683299"/>
                  <a:gd name="connsiteX0" fmla="*/ 161825 w 1406162"/>
                  <a:gd name="connsiteY0" fmla="*/ 20242 h 4786702"/>
                  <a:gd name="connsiteX1" fmla="*/ 89816 w 1406162"/>
                  <a:gd name="connsiteY1" fmla="*/ 4124698 h 4786702"/>
                  <a:gd name="connsiteX2" fmla="*/ 373770 w 1406162"/>
                  <a:gd name="connsiteY2" fmla="*/ 3992266 h 4786702"/>
                  <a:gd name="connsiteX3" fmla="*/ 620513 w 1406162"/>
                  <a:gd name="connsiteY3" fmla="*/ 4006780 h 4786702"/>
                  <a:gd name="connsiteX4" fmla="*/ 823713 w 1406162"/>
                  <a:gd name="connsiteY4" fmla="*/ 4224495 h 4786702"/>
                  <a:gd name="connsiteX5" fmla="*/ 1055942 w 1406162"/>
                  <a:gd name="connsiteY5" fmla="*/ 4006780 h 4786702"/>
                  <a:gd name="connsiteX6" fmla="*/ 1302684 w 1406162"/>
                  <a:gd name="connsiteY6" fmla="*/ 4180952 h 4786702"/>
                  <a:gd name="connsiteX7" fmla="*/ 1404284 w 1406162"/>
                  <a:gd name="connsiteY7" fmla="*/ 3905180 h 4786702"/>
                  <a:gd name="connsiteX8" fmla="*/ 1313953 w 1406162"/>
                  <a:gd name="connsiteY8" fmla="*/ 20242 h 4786702"/>
                  <a:gd name="connsiteX9" fmla="*/ 161825 w 1406162"/>
                  <a:gd name="connsiteY9" fmla="*/ 20242 h 4786702"/>
                  <a:gd name="connsiteX0" fmla="*/ 161825 w 1406162"/>
                  <a:gd name="connsiteY0" fmla="*/ 20242 h 4598632"/>
                  <a:gd name="connsiteX1" fmla="*/ 89816 w 1406162"/>
                  <a:gd name="connsiteY1" fmla="*/ 4124698 h 4598632"/>
                  <a:gd name="connsiteX2" fmla="*/ 373770 w 1406162"/>
                  <a:gd name="connsiteY2" fmla="*/ 3992266 h 4598632"/>
                  <a:gd name="connsiteX3" fmla="*/ 620513 w 1406162"/>
                  <a:gd name="connsiteY3" fmla="*/ 4006780 h 4598632"/>
                  <a:gd name="connsiteX4" fmla="*/ 823713 w 1406162"/>
                  <a:gd name="connsiteY4" fmla="*/ 4224495 h 4598632"/>
                  <a:gd name="connsiteX5" fmla="*/ 1055942 w 1406162"/>
                  <a:gd name="connsiteY5" fmla="*/ 4006780 h 4598632"/>
                  <a:gd name="connsiteX6" fmla="*/ 1302684 w 1406162"/>
                  <a:gd name="connsiteY6" fmla="*/ 4180952 h 4598632"/>
                  <a:gd name="connsiteX7" fmla="*/ 1404284 w 1406162"/>
                  <a:gd name="connsiteY7" fmla="*/ 3905180 h 4598632"/>
                  <a:gd name="connsiteX8" fmla="*/ 1313953 w 1406162"/>
                  <a:gd name="connsiteY8" fmla="*/ 20242 h 4598632"/>
                  <a:gd name="connsiteX9" fmla="*/ 161825 w 1406162"/>
                  <a:gd name="connsiteY9" fmla="*/ 20242 h 4598632"/>
                  <a:gd name="connsiteX0" fmla="*/ 161825 w 1406162"/>
                  <a:gd name="connsiteY0" fmla="*/ 20242 h 4598632"/>
                  <a:gd name="connsiteX1" fmla="*/ 89816 w 1406162"/>
                  <a:gd name="connsiteY1" fmla="*/ 4124698 h 4598632"/>
                  <a:gd name="connsiteX2" fmla="*/ 377848 w 1406162"/>
                  <a:gd name="connsiteY2" fmla="*/ 3908673 h 4598632"/>
                  <a:gd name="connsiteX3" fmla="*/ 620513 w 1406162"/>
                  <a:gd name="connsiteY3" fmla="*/ 4006780 h 4598632"/>
                  <a:gd name="connsiteX4" fmla="*/ 823713 w 1406162"/>
                  <a:gd name="connsiteY4" fmla="*/ 4224495 h 4598632"/>
                  <a:gd name="connsiteX5" fmla="*/ 1055942 w 1406162"/>
                  <a:gd name="connsiteY5" fmla="*/ 4006780 h 4598632"/>
                  <a:gd name="connsiteX6" fmla="*/ 1302684 w 1406162"/>
                  <a:gd name="connsiteY6" fmla="*/ 4180952 h 4598632"/>
                  <a:gd name="connsiteX7" fmla="*/ 1404284 w 1406162"/>
                  <a:gd name="connsiteY7" fmla="*/ 3905180 h 4598632"/>
                  <a:gd name="connsiteX8" fmla="*/ 1313953 w 1406162"/>
                  <a:gd name="connsiteY8" fmla="*/ 20242 h 4598632"/>
                  <a:gd name="connsiteX9" fmla="*/ 161825 w 1406162"/>
                  <a:gd name="connsiteY9" fmla="*/ 20242 h 4598632"/>
                  <a:gd name="connsiteX0" fmla="*/ 161825 w 1406162"/>
                  <a:gd name="connsiteY0" fmla="*/ 20242 h 4598632"/>
                  <a:gd name="connsiteX1" fmla="*/ 89816 w 1406162"/>
                  <a:gd name="connsiteY1" fmla="*/ 4124698 h 4598632"/>
                  <a:gd name="connsiteX2" fmla="*/ 377848 w 1406162"/>
                  <a:gd name="connsiteY2" fmla="*/ 3908673 h 4598632"/>
                  <a:gd name="connsiteX3" fmla="*/ 593872 w 1406162"/>
                  <a:gd name="connsiteY3" fmla="*/ 4124697 h 4598632"/>
                  <a:gd name="connsiteX4" fmla="*/ 823713 w 1406162"/>
                  <a:gd name="connsiteY4" fmla="*/ 4224495 h 4598632"/>
                  <a:gd name="connsiteX5" fmla="*/ 1055942 w 1406162"/>
                  <a:gd name="connsiteY5" fmla="*/ 4006780 h 4598632"/>
                  <a:gd name="connsiteX6" fmla="*/ 1302684 w 1406162"/>
                  <a:gd name="connsiteY6" fmla="*/ 4180952 h 4598632"/>
                  <a:gd name="connsiteX7" fmla="*/ 1404284 w 1406162"/>
                  <a:gd name="connsiteY7" fmla="*/ 3905180 h 4598632"/>
                  <a:gd name="connsiteX8" fmla="*/ 1313953 w 1406162"/>
                  <a:gd name="connsiteY8" fmla="*/ 20242 h 4598632"/>
                  <a:gd name="connsiteX9" fmla="*/ 161825 w 1406162"/>
                  <a:gd name="connsiteY9" fmla="*/ 20242 h 4598632"/>
                  <a:gd name="connsiteX0" fmla="*/ 161825 w 1406162"/>
                  <a:gd name="connsiteY0" fmla="*/ 20242 h 4598632"/>
                  <a:gd name="connsiteX1" fmla="*/ 89816 w 1406162"/>
                  <a:gd name="connsiteY1" fmla="*/ 4124698 h 4598632"/>
                  <a:gd name="connsiteX2" fmla="*/ 377848 w 1406162"/>
                  <a:gd name="connsiteY2" fmla="*/ 3908673 h 4598632"/>
                  <a:gd name="connsiteX3" fmla="*/ 593872 w 1406162"/>
                  <a:gd name="connsiteY3" fmla="*/ 4124697 h 4598632"/>
                  <a:gd name="connsiteX4" fmla="*/ 881904 w 1406162"/>
                  <a:gd name="connsiteY4" fmla="*/ 4124697 h 4598632"/>
                  <a:gd name="connsiteX5" fmla="*/ 1055942 w 1406162"/>
                  <a:gd name="connsiteY5" fmla="*/ 4006780 h 4598632"/>
                  <a:gd name="connsiteX6" fmla="*/ 1302684 w 1406162"/>
                  <a:gd name="connsiteY6" fmla="*/ 4180952 h 4598632"/>
                  <a:gd name="connsiteX7" fmla="*/ 1404284 w 1406162"/>
                  <a:gd name="connsiteY7" fmla="*/ 3905180 h 4598632"/>
                  <a:gd name="connsiteX8" fmla="*/ 1313953 w 1406162"/>
                  <a:gd name="connsiteY8" fmla="*/ 20242 h 4598632"/>
                  <a:gd name="connsiteX9" fmla="*/ 161825 w 1406162"/>
                  <a:gd name="connsiteY9" fmla="*/ 20242 h 4598632"/>
                  <a:gd name="connsiteX0" fmla="*/ 161825 w 1406162"/>
                  <a:gd name="connsiteY0" fmla="*/ 20242 h 4598632"/>
                  <a:gd name="connsiteX1" fmla="*/ 89816 w 1406162"/>
                  <a:gd name="connsiteY1" fmla="*/ 4124698 h 4598632"/>
                  <a:gd name="connsiteX2" fmla="*/ 377848 w 1406162"/>
                  <a:gd name="connsiteY2" fmla="*/ 3908673 h 4598632"/>
                  <a:gd name="connsiteX3" fmla="*/ 593872 w 1406162"/>
                  <a:gd name="connsiteY3" fmla="*/ 4124697 h 4598632"/>
                  <a:gd name="connsiteX4" fmla="*/ 881904 w 1406162"/>
                  <a:gd name="connsiteY4" fmla="*/ 4124697 h 4598632"/>
                  <a:gd name="connsiteX5" fmla="*/ 1025920 w 1406162"/>
                  <a:gd name="connsiteY5" fmla="*/ 3836665 h 4598632"/>
                  <a:gd name="connsiteX6" fmla="*/ 1302684 w 1406162"/>
                  <a:gd name="connsiteY6" fmla="*/ 4180952 h 4598632"/>
                  <a:gd name="connsiteX7" fmla="*/ 1404284 w 1406162"/>
                  <a:gd name="connsiteY7" fmla="*/ 3905180 h 4598632"/>
                  <a:gd name="connsiteX8" fmla="*/ 1313953 w 1406162"/>
                  <a:gd name="connsiteY8" fmla="*/ 20242 h 4598632"/>
                  <a:gd name="connsiteX9" fmla="*/ 161825 w 1406162"/>
                  <a:gd name="connsiteY9" fmla="*/ 20242 h 4598632"/>
                  <a:gd name="connsiteX0" fmla="*/ 161825 w 1428287"/>
                  <a:gd name="connsiteY0" fmla="*/ 20242 h 4589256"/>
                  <a:gd name="connsiteX1" fmla="*/ 89816 w 1428287"/>
                  <a:gd name="connsiteY1" fmla="*/ 4124698 h 4589256"/>
                  <a:gd name="connsiteX2" fmla="*/ 377848 w 1428287"/>
                  <a:gd name="connsiteY2" fmla="*/ 3908673 h 4589256"/>
                  <a:gd name="connsiteX3" fmla="*/ 593872 w 1428287"/>
                  <a:gd name="connsiteY3" fmla="*/ 4124697 h 4589256"/>
                  <a:gd name="connsiteX4" fmla="*/ 881904 w 1428287"/>
                  <a:gd name="connsiteY4" fmla="*/ 4124697 h 4589256"/>
                  <a:gd name="connsiteX5" fmla="*/ 1025920 w 1428287"/>
                  <a:gd name="connsiteY5" fmla="*/ 3836665 h 4589256"/>
                  <a:gd name="connsiteX6" fmla="*/ 1169936 w 1428287"/>
                  <a:gd name="connsiteY6" fmla="*/ 4124697 h 4589256"/>
                  <a:gd name="connsiteX7" fmla="*/ 1404284 w 1428287"/>
                  <a:gd name="connsiteY7" fmla="*/ 3905180 h 4589256"/>
                  <a:gd name="connsiteX8" fmla="*/ 1313953 w 1428287"/>
                  <a:gd name="connsiteY8" fmla="*/ 20242 h 4589256"/>
                  <a:gd name="connsiteX9" fmla="*/ 161825 w 1428287"/>
                  <a:gd name="connsiteY9" fmla="*/ 20242 h 4589256"/>
                  <a:gd name="connsiteX0" fmla="*/ 161825 w 1409963"/>
                  <a:gd name="connsiteY0" fmla="*/ 20242 h 4736765"/>
                  <a:gd name="connsiteX1" fmla="*/ 89816 w 1409963"/>
                  <a:gd name="connsiteY1" fmla="*/ 4124698 h 4736765"/>
                  <a:gd name="connsiteX2" fmla="*/ 377848 w 1409963"/>
                  <a:gd name="connsiteY2" fmla="*/ 3908673 h 4736765"/>
                  <a:gd name="connsiteX3" fmla="*/ 593872 w 1409963"/>
                  <a:gd name="connsiteY3" fmla="*/ 4124697 h 4736765"/>
                  <a:gd name="connsiteX4" fmla="*/ 881904 w 1409963"/>
                  <a:gd name="connsiteY4" fmla="*/ 4124697 h 4736765"/>
                  <a:gd name="connsiteX5" fmla="*/ 1025920 w 1409963"/>
                  <a:gd name="connsiteY5" fmla="*/ 3836665 h 4736765"/>
                  <a:gd name="connsiteX6" fmla="*/ 1169936 w 1409963"/>
                  <a:gd name="connsiteY6" fmla="*/ 4124697 h 4736765"/>
                  <a:gd name="connsiteX7" fmla="*/ 1385960 w 1409963"/>
                  <a:gd name="connsiteY7" fmla="*/ 4052689 h 4736765"/>
                  <a:gd name="connsiteX8" fmla="*/ 1313953 w 1409963"/>
                  <a:gd name="connsiteY8" fmla="*/ 20242 h 4736765"/>
                  <a:gd name="connsiteX9" fmla="*/ 161825 w 1409963"/>
                  <a:gd name="connsiteY9" fmla="*/ 20242 h 4736765"/>
                  <a:gd name="connsiteX0" fmla="*/ 161825 w 1409963"/>
                  <a:gd name="connsiteY0" fmla="*/ 20242 h 4339419"/>
                  <a:gd name="connsiteX1" fmla="*/ 89816 w 1409963"/>
                  <a:gd name="connsiteY1" fmla="*/ 4124698 h 4339419"/>
                  <a:gd name="connsiteX2" fmla="*/ 377848 w 1409963"/>
                  <a:gd name="connsiteY2" fmla="*/ 3908673 h 4339419"/>
                  <a:gd name="connsiteX3" fmla="*/ 593872 w 1409963"/>
                  <a:gd name="connsiteY3" fmla="*/ 4124697 h 4339419"/>
                  <a:gd name="connsiteX4" fmla="*/ 881904 w 1409963"/>
                  <a:gd name="connsiteY4" fmla="*/ 4124697 h 4339419"/>
                  <a:gd name="connsiteX5" fmla="*/ 1025920 w 1409963"/>
                  <a:gd name="connsiteY5" fmla="*/ 3836665 h 4339419"/>
                  <a:gd name="connsiteX6" fmla="*/ 1169936 w 1409963"/>
                  <a:gd name="connsiteY6" fmla="*/ 4124697 h 4339419"/>
                  <a:gd name="connsiteX7" fmla="*/ 1385960 w 1409963"/>
                  <a:gd name="connsiteY7" fmla="*/ 4052689 h 4339419"/>
                  <a:gd name="connsiteX8" fmla="*/ 1313953 w 1409963"/>
                  <a:gd name="connsiteY8" fmla="*/ 20242 h 4339419"/>
                  <a:gd name="connsiteX9" fmla="*/ 161825 w 1409963"/>
                  <a:gd name="connsiteY9" fmla="*/ 20242 h 4339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9963" h="4339419">
                    <a:moveTo>
                      <a:pt x="161825" y="20242"/>
                    </a:moveTo>
                    <a:cubicBezTo>
                      <a:pt x="0" y="710607"/>
                      <a:pt x="54492" y="3462694"/>
                      <a:pt x="89816" y="4124698"/>
                    </a:cubicBezTo>
                    <a:cubicBezTo>
                      <a:pt x="303411" y="3917298"/>
                      <a:pt x="293839" y="3908673"/>
                      <a:pt x="377848" y="3908673"/>
                    </a:cubicBezTo>
                    <a:cubicBezTo>
                      <a:pt x="461857" y="3908673"/>
                      <a:pt x="509863" y="4088693"/>
                      <a:pt x="593872" y="4124697"/>
                    </a:cubicBezTo>
                    <a:cubicBezTo>
                      <a:pt x="677881" y="4160701"/>
                      <a:pt x="809896" y="4172702"/>
                      <a:pt x="881904" y="4124697"/>
                    </a:cubicBezTo>
                    <a:cubicBezTo>
                      <a:pt x="953912" y="4076692"/>
                      <a:pt x="977915" y="3836665"/>
                      <a:pt x="1025920" y="3836665"/>
                    </a:cubicBezTo>
                    <a:cubicBezTo>
                      <a:pt x="1073925" y="3836665"/>
                      <a:pt x="1109930" y="4088693"/>
                      <a:pt x="1169936" y="4124697"/>
                    </a:cubicBezTo>
                    <a:cubicBezTo>
                      <a:pt x="1229942" y="4160701"/>
                      <a:pt x="1215634" y="4339419"/>
                      <a:pt x="1385960" y="4052689"/>
                    </a:cubicBezTo>
                    <a:cubicBezTo>
                      <a:pt x="1409963" y="3368613"/>
                      <a:pt x="1316882" y="662680"/>
                      <a:pt x="1313953" y="20242"/>
                    </a:cubicBezTo>
                    <a:cubicBezTo>
                      <a:pt x="947511" y="38402"/>
                      <a:pt x="760584" y="0"/>
                      <a:pt x="161825" y="20242"/>
                    </a:cubicBezTo>
                    <a:close/>
                  </a:path>
                </a:pathLst>
              </a:custGeom>
              <a:solidFill>
                <a:srgbClr val="C0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2" name="Freeform 4"/>
              <p:cNvSpPr/>
              <p:nvPr/>
            </p:nvSpPr>
            <p:spPr>
              <a:xfrm>
                <a:off x="6667050" y="1404314"/>
                <a:ext cx="1007352" cy="4582081"/>
              </a:xfrm>
              <a:custGeom>
                <a:avLst/>
                <a:gdLst>
                  <a:gd name="connsiteX0" fmla="*/ 130175 w 1114425"/>
                  <a:gd name="connsiteY0" fmla="*/ 692150 h 5487987"/>
                  <a:gd name="connsiteX1" fmla="*/ 958850 w 1114425"/>
                  <a:gd name="connsiteY1" fmla="*/ 682625 h 5487987"/>
                  <a:gd name="connsiteX2" fmla="*/ 1063625 w 1114425"/>
                  <a:gd name="connsiteY2" fmla="*/ 4625975 h 5487987"/>
                  <a:gd name="connsiteX3" fmla="*/ 892175 w 1114425"/>
                  <a:gd name="connsiteY3" fmla="*/ 4816475 h 5487987"/>
                  <a:gd name="connsiteX4" fmla="*/ 787400 w 1114425"/>
                  <a:gd name="connsiteY4" fmla="*/ 4464050 h 5487987"/>
                  <a:gd name="connsiteX5" fmla="*/ 539750 w 1114425"/>
                  <a:gd name="connsiteY5" fmla="*/ 4816475 h 5487987"/>
                  <a:gd name="connsiteX6" fmla="*/ 377825 w 1114425"/>
                  <a:gd name="connsiteY6" fmla="*/ 4587875 h 5487987"/>
                  <a:gd name="connsiteX7" fmla="*/ 177800 w 1114425"/>
                  <a:gd name="connsiteY7" fmla="*/ 4835525 h 5487987"/>
                  <a:gd name="connsiteX8" fmla="*/ 130175 w 1114425"/>
                  <a:gd name="connsiteY8" fmla="*/ 692150 h 5487987"/>
                  <a:gd name="connsiteX0" fmla="*/ 138385 w 1171897"/>
                  <a:gd name="connsiteY0" fmla="*/ 685907 h 5481744"/>
                  <a:gd name="connsiteX1" fmla="*/ 1016322 w 1171897"/>
                  <a:gd name="connsiteY1" fmla="*/ 713837 h 5481744"/>
                  <a:gd name="connsiteX2" fmla="*/ 1071835 w 1171897"/>
                  <a:gd name="connsiteY2" fmla="*/ 4619732 h 5481744"/>
                  <a:gd name="connsiteX3" fmla="*/ 900385 w 1171897"/>
                  <a:gd name="connsiteY3" fmla="*/ 4810232 h 5481744"/>
                  <a:gd name="connsiteX4" fmla="*/ 795610 w 1171897"/>
                  <a:gd name="connsiteY4" fmla="*/ 4457807 h 5481744"/>
                  <a:gd name="connsiteX5" fmla="*/ 547960 w 1171897"/>
                  <a:gd name="connsiteY5" fmla="*/ 4810232 h 5481744"/>
                  <a:gd name="connsiteX6" fmla="*/ 386035 w 1171897"/>
                  <a:gd name="connsiteY6" fmla="*/ 4581632 h 5481744"/>
                  <a:gd name="connsiteX7" fmla="*/ 186010 w 1171897"/>
                  <a:gd name="connsiteY7" fmla="*/ 4829282 h 5481744"/>
                  <a:gd name="connsiteX8" fmla="*/ 138385 w 1171897"/>
                  <a:gd name="connsiteY8" fmla="*/ 685907 h 5481744"/>
                  <a:gd name="connsiteX0" fmla="*/ 138385 w 1171897"/>
                  <a:gd name="connsiteY0" fmla="*/ 699717 h 5495554"/>
                  <a:gd name="connsiteX1" fmla="*/ 1016322 w 1171897"/>
                  <a:gd name="connsiteY1" fmla="*/ 655638 h 5495554"/>
                  <a:gd name="connsiteX2" fmla="*/ 1071835 w 1171897"/>
                  <a:gd name="connsiteY2" fmla="*/ 4633542 h 5495554"/>
                  <a:gd name="connsiteX3" fmla="*/ 900385 w 1171897"/>
                  <a:gd name="connsiteY3" fmla="*/ 4824042 h 5495554"/>
                  <a:gd name="connsiteX4" fmla="*/ 795610 w 1171897"/>
                  <a:gd name="connsiteY4" fmla="*/ 4471617 h 5495554"/>
                  <a:gd name="connsiteX5" fmla="*/ 547960 w 1171897"/>
                  <a:gd name="connsiteY5" fmla="*/ 4824042 h 5495554"/>
                  <a:gd name="connsiteX6" fmla="*/ 386035 w 1171897"/>
                  <a:gd name="connsiteY6" fmla="*/ 4595442 h 5495554"/>
                  <a:gd name="connsiteX7" fmla="*/ 186010 w 1171897"/>
                  <a:gd name="connsiteY7" fmla="*/ 4843092 h 5495554"/>
                  <a:gd name="connsiteX8" fmla="*/ 138385 w 1171897"/>
                  <a:gd name="connsiteY8" fmla="*/ 699717 h 5495554"/>
                  <a:gd name="connsiteX0" fmla="*/ 138385 w 1071740"/>
                  <a:gd name="connsiteY0" fmla="*/ 697909 h 5541997"/>
                  <a:gd name="connsiteX1" fmla="*/ 930473 w 1071740"/>
                  <a:gd name="connsiteY1" fmla="*/ 697909 h 5541997"/>
                  <a:gd name="connsiteX2" fmla="*/ 985986 w 1071740"/>
                  <a:gd name="connsiteY2" fmla="*/ 4675813 h 5541997"/>
                  <a:gd name="connsiteX3" fmla="*/ 814536 w 1071740"/>
                  <a:gd name="connsiteY3" fmla="*/ 4866313 h 5541997"/>
                  <a:gd name="connsiteX4" fmla="*/ 709761 w 1071740"/>
                  <a:gd name="connsiteY4" fmla="*/ 4513888 h 5541997"/>
                  <a:gd name="connsiteX5" fmla="*/ 462111 w 1071740"/>
                  <a:gd name="connsiteY5" fmla="*/ 4866313 h 5541997"/>
                  <a:gd name="connsiteX6" fmla="*/ 300186 w 1071740"/>
                  <a:gd name="connsiteY6" fmla="*/ 4637713 h 5541997"/>
                  <a:gd name="connsiteX7" fmla="*/ 100161 w 1071740"/>
                  <a:gd name="connsiteY7" fmla="*/ 4885363 h 5541997"/>
                  <a:gd name="connsiteX8" fmla="*/ 138385 w 1071740"/>
                  <a:gd name="connsiteY8" fmla="*/ 697909 h 5541997"/>
                  <a:gd name="connsiteX0" fmla="*/ 138385 w 1071740"/>
                  <a:gd name="connsiteY0" fmla="*/ 662984 h 5507072"/>
                  <a:gd name="connsiteX1" fmla="*/ 930473 w 1071740"/>
                  <a:gd name="connsiteY1" fmla="*/ 662984 h 5507072"/>
                  <a:gd name="connsiteX2" fmla="*/ 985986 w 1071740"/>
                  <a:gd name="connsiteY2" fmla="*/ 4640888 h 5507072"/>
                  <a:gd name="connsiteX3" fmla="*/ 814536 w 1071740"/>
                  <a:gd name="connsiteY3" fmla="*/ 4831388 h 5507072"/>
                  <a:gd name="connsiteX4" fmla="*/ 709761 w 1071740"/>
                  <a:gd name="connsiteY4" fmla="*/ 4478963 h 5507072"/>
                  <a:gd name="connsiteX5" fmla="*/ 462111 w 1071740"/>
                  <a:gd name="connsiteY5" fmla="*/ 4831388 h 5507072"/>
                  <a:gd name="connsiteX6" fmla="*/ 300186 w 1071740"/>
                  <a:gd name="connsiteY6" fmla="*/ 4602788 h 5507072"/>
                  <a:gd name="connsiteX7" fmla="*/ 100161 w 1071740"/>
                  <a:gd name="connsiteY7" fmla="*/ 4850438 h 5507072"/>
                  <a:gd name="connsiteX8" fmla="*/ 138385 w 1071740"/>
                  <a:gd name="connsiteY8" fmla="*/ 662984 h 5507072"/>
                  <a:gd name="connsiteX0" fmla="*/ 138385 w 1071740"/>
                  <a:gd name="connsiteY0" fmla="*/ 8463 h 4852551"/>
                  <a:gd name="connsiteX1" fmla="*/ 930473 w 1071740"/>
                  <a:gd name="connsiteY1" fmla="*/ 8463 h 4852551"/>
                  <a:gd name="connsiteX2" fmla="*/ 985986 w 1071740"/>
                  <a:gd name="connsiteY2" fmla="*/ 3986367 h 4852551"/>
                  <a:gd name="connsiteX3" fmla="*/ 814536 w 1071740"/>
                  <a:gd name="connsiteY3" fmla="*/ 4176867 h 4852551"/>
                  <a:gd name="connsiteX4" fmla="*/ 709761 w 1071740"/>
                  <a:gd name="connsiteY4" fmla="*/ 3824442 h 4852551"/>
                  <a:gd name="connsiteX5" fmla="*/ 462111 w 1071740"/>
                  <a:gd name="connsiteY5" fmla="*/ 4176867 h 4852551"/>
                  <a:gd name="connsiteX6" fmla="*/ 300186 w 1071740"/>
                  <a:gd name="connsiteY6" fmla="*/ 3948267 h 4852551"/>
                  <a:gd name="connsiteX7" fmla="*/ 100161 w 1071740"/>
                  <a:gd name="connsiteY7" fmla="*/ 4195917 h 4852551"/>
                  <a:gd name="connsiteX8" fmla="*/ 138385 w 1071740"/>
                  <a:gd name="connsiteY8" fmla="*/ 8463 h 4852551"/>
                  <a:gd name="connsiteX0" fmla="*/ 138385 w 1080546"/>
                  <a:gd name="connsiteY0" fmla="*/ 8463 h 4852551"/>
                  <a:gd name="connsiteX1" fmla="*/ 930473 w 1080546"/>
                  <a:gd name="connsiteY1" fmla="*/ 8463 h 4852551"/>
                  <a:gd name="connsiteX2" fmla="*/ 985986 w 1080546"/>
                  <a:gd name="connsiteY2" fmla="*/ 3986367 h 4852551"/>
                  <a:gd name="connsiteX3" fmla="*/ 814536 w 1080546"/>
                  <a:gd name="connsiteY3" fmla="*/ 4176867 h 4852551"/>
                  <a:gd name="connsiteX4" fmla="*/ 709761 w 1080546"/>
                  <a:gd name="connsiteY4" fmla="*/ 3824442 h 4852551"/>
                  <a:gd name="connsiteX5" fmla="*/ 462111 w 1080546"/>
                  <a:gd name="connsiteY5" fmla="*/ 4176867 h 4852551"/>
                  <a:gd name="connsiteX6" fmla="*/ 300186 w 1080546"/>
                  <a:gd name="connsiteY6" fmla="*/ 3948267 h 4852551"/>
                  <a:gd name="connsiteX7" fmla="*/ 100161 w 1080546"/>
                  <a:gd name="connsiteY7" fmla="*/ 4195917 h 4852551"/>
                  <a:gd name="connsiteX8" fmla="*/ 138385 w 1080546"/>
                  <a:gd name="connsiteY8" fmla="*/ 8463 h 4852551"/>
                  <a:gd name="connsiteX0" fmla="*/ 65191 w 1007352"/>
                  <a:gd name="connsiteY0" fmla="*/ 8463 h 4852551"/>
                  <a:gd name="connsiteX1" fmla="*/ 857279 w 1007352"/>
                  <a:gd name="connsiteY1" fmla="*/ 8463 h 4852551"/>
                  <a:gd name="connsiteX2" fmla="*/ 912792 w 1007352"/>
                  <a:gd name="connsiteY2" fmla="*/ 3986367 h 4852551"/>
                  <a:gd name="connsiteX3" fmla="*/ 741342 w 1007352"/>
                  <a:gd name="connsiteY3" fmla="*/ 4176867 h 4852551"/>
                  <a:gd name="connsiteX4" fmla="*/ 636567 w 1007352"/>
                  <a:gd name="connsiteY4" fmla="*/ 3824442 h 4852551"/>
                  <a:gd name="connsiteX5" fmla="*/ 388917 w 1007352"/>
                  <a:gd name="connsiteY5" fmla="*/ 4176867 h 4852551"/>
                  <a:gd name="connsiteX6" fmla="*/ 226992 w 1007352"/>
                  <a:gd name="connsiteY6" fmla="*/ 3948267 h 4852551"/>
                  <a:gd name="connsiteX7" fmla="*/ 26967 w 1007352"/>
                  <a:gd name="connsiteY7" fmla="*/ 4195917 h 4852551"/>
                  <a:gd name="connsiteX8" fmla="*/ 65191 w 1007352"/>
                  <a:gd name="connsiteY8" fmla="*/ 8463 h 4852551"/>
                  <a:gd name="connsiteX0" fmla="*/ 65191 w 1007352"/>
                  <a:gd name="connsiteY0" fmla="*/ 8463 h 4681101"/>
                  <a:gd name="connsiteX1" fmla="*/ 857279 w 1007352"/>
                  <a:gd name="connsiteY1" fmla="*/ 8463 h 4681101"/>
                  <a:gd name="connsiteX2" fmla="*/ 912792 w 1007352"/>
                  <a:gd name="connsiteY2" fmla="*/ 3986367 h 4681101"/>
                  <a:gd name="connsiteX3" fmla="*/ 741342 w 1007352"/>
                  <a:gd name="connsiteY3" fmla="*/ 4176867 h 4681101"/>
                  <a:gd name="connsiteX4" fmla="*/ 636567 w 1007352"/>
                  <a:gd name="connsiteY4" fmla="*/ 3824442 h 4681101"/>
                  <a:gd name="connsiteX5" fmla="*/ 388917 w 1007352"/>
                  <a:gd name="connsiteY5" fmla="*/ 4176867 h 4681101"/>
                  <a:gd name="connsiteX6" fmla="*/ 226992 w 1007352"/>
                  <a:gd name="connsiteY6" fmla="*/ 3948267 h 4681101"/>
                  <a:gd name="connsiteX7" fmla="*/ 26967 w 1007352"/>
                  <a:gd name="connsiteY7" fmla="*/ 4195917 h 4681101"/>
                  <a:gd name="connsiteX8" fmla="*/ 65191 w 1007352"/>
                  <a:gd name="connsiteY8" fmla="*/ 8463 h 4681101"/>
                  <a:gd name="connsiteX0" fmla="*/ 65191 w 1007352"/>
                  <a:gd name="connsiteY0" fmla="*/ 8463 h 4681101"/>
                  <a:gd name="connsiteX1" fmla="*/ 857279 w 1007352"/>
                  <a:gd name="connsiteY1" fmla="*/ 8463 h 4681101"/>
                  <a:gd name="connsiteX2" fmla="*/ 912792 w 1007352"/>
                  <a:gd name="connsiteY2" fmla="*/ 3986367 h 4681101"/>
                  <a:gd name="connsiteX3" fmla="*/ 741342 w 1007352"/>
                  <a:gd name="connsiteY3" fmla="*/ 4176867 h 4681101"/>
                  <a:gd name="connsiteX4" fmla="*/ 636567 w 1007352"/>
                  <a:gd name="connsiteY4" fmla="*/ 3824442 h 4681101"/>
                  <a:gd name="connsiteX5" fmla="*/ 388917 w 1007352"/>
                  <a:gd name="connsiteY5" fmla="*/ 4176867 h 4681101"/>
                  <a:gd name="connsiteX6" fmla="*/ 281214 w 1007352"/>
                  <a:gd name="connsiteY6" fmla="*/ 3824887 h 4681101"/>
                  <a:gd name="connsiteX7" fmla="*/ 26967 w 1007352"/>
                  <a:gd name="connsiteY7" fmla="*/ 4195917 h 4681101"/>
                  <a:gd name="connsiteX8" fmla="*/ 65191 w 1007352"/>
                  <a:gd name="connsiteY8" fmla="*/ 8463 h 4681101"/>
                  <a:gd name="connsiteX0" fmla="*/ 65191 w 1007352"/>
                  <a:gd name="connsiteY0" fmla="*/ 8463 h 4681101"/>
                  <a:gd name="connsiteX1" fmla="*/ 857279 w 1007352"/>
                  <a:gd name="connsiteY1" fmla="*/ 8463 h 4681101"/>
                  <a:gd name="connsiteX2" fmla="*/ 912792 w 1007352"/>
                  <a:gd name="connsiteY2" fmla="*/ 3986367 h 4681101"/>
                  <a:gd name="connsiteX3" fmla="*/ 741342 w 1007352"/>
                  <a:gd name="connsiteY3" fmla="*/ 4176867 h 4681101"/>
                  <a:gd name="connsiteX4" fmla="*/ 636567 w 1007352"/>
                  <a:gd name="connsiteY4" fmla="*/ 3824442 h 4681101"/>
                  <a:gd name="connsiteX5" fmla="*/ 425230 w 1007352"/>
                  <a:gd name="connsiteY5" fmla="*/ 4256935 h 4681101"/>
                  <a:gd name="connsiteX6" fmla="*/ 281214 w 1007352"/>
                  <a:gd name="connsiteY6" fmla="*/ 3824887 h 4681101"/>
                  <a:gd name="connsiteX7" fmla="*/ 26967 w 1007352"/>
                  <a:gd name="connsiteY7" fmla="*/ 4195917 h 4681101"/>
                  <a:gd name="connsiteX8" fmla="*/ 65191 w 1007352"/>
                  <a:gd name="connsiteY8" fmla="*/ 8463 h 4681101"/>
                  <a:gd name="connsiteX0" fmla="*/ 65191 w 1007352"/>
                  <a:gd name="connsiteY0" fmla="*/ 8463 h 4681101"/>
                  <a:gd name="connsiteX1" fmla="*/ 857279 w 1007352"/>
                  <a:gd name="connsiteY1" fmla="*/ 8463 h 4681101"/>
                  <a:gd name="connsiteX2" fmla="*/ 912792 w 1007352"/>
                  <a:gd name="connsiteY2" fmla="*/ 3986367 h 4681101"/>
                  <a:gd name="connsiteX3" fmla="*/ 741342 w 1007352"/>
                  <a:gd name="connsiteY3" fmla="*/ 4176867 h 4681101"/>
                  <a:gd name="connsiteX4" fmla="*/ 641254 w 1007352"/>
                  <a:gd name="connsiteY4" fmla="*/ 3968903 h 4681101"/>
                  <a:gd name="connsiteX5" fmla="*/ 425230 w 1007352"/>
                  <a:gd name="connsiteY5" fmla="*/ 4256935 h 4681101"/>
                  <a:gd name="connsiteX6" fmla="*/ 281214 w 1007352"/>
                  <a:gd name="connsiteY6" fmla="*/ 3824887 h 4681101"/>
                  <a:gd name="connsiteX7" fmla="*/ 26967 w 1007352"/>
                  <a:gd name="connsiteY7" fmla="*/ 4195917 h 4681101"/>
                  <a:gd name="connsiteX8" fmla="*/ 65191 w 1007352"/>
                  <a:gd name="connsiteY8" fmla="*/ 8463 h 4681101"/>
                  <a:gd name="connsiteX0" fmla="*/ 65191 w 1007352"/>
                  <a:gd name="connsiteY0" fmla="*/ 8463 h 4694446"/>
                  <a:gd name="connsiteX1" fmla="*/ 857279 w 1007352"/>
                  <a:gd name="connsiteY1" fmla="*/ 8463 h 4694446"/>
                  <a:gd name="connsiteX2" fmla="*/ 912792 w 1007352"/>
                  <a:gd name="connsiteY2" fmla="*/ 3986367 h 4694446"/>
                  <a:gd name="connsiteX3" fmla="*/ 785270 w 1007352"/>
                  <a:gd name="connsiteY3" fmla="*/ 4256935 h 4694446"/>
                  <a:gd name="connsiteX4" fmla="*/ 641254 w 1007352"/>
                  <a:gd name="connsiteY4" fmla="*/ 3968903 h 4694446"/>
                  <a:gd name="connsiteX5" fmla="*/ 425230 w 1007352"/>
                  <a:gd name="connsiteY5" fmla="*/ 4256935 h 4694446"/>
                  <a:gd name="connsiteX6" fmla="*/ 281214 w 1007352"/>
                  <a:gd name="connsiteY6" fmla="*/ 3824887 h 4694446"/>
                  <a:gd name="connsiteX7" fmla="*/ 26967 w 1007352"/>
                  <a:gd name="connsiteY7" fmla="*/ 4195917 h 4694446"/>
                  <a:gd name="connsiteX8" fmla="*/ 65191 w 1007352"/>
                  <a:gd name="connsiteY8" fmla="*/ 8463 h 4694446"/>
                  <a:gd name="connsiteX0" fmla="*/ 65191 w 1007352"/>
                  <a:gd name="connsiteY0" fmla="*/ 8463 h 4820997"/>
                  <a:gd name="connsiteX1" fmla="*/ 857279 w 1007352"/>
                  <a:gd name="connsiteY1" fmla="*/ 8463 h 4820997"/>
                  <a:gd name="connsiteX2" fmla="*/ 929286 w 1007352"/>
                  <a:gd name="connsiteY2" fmla="*/ 4112918 h 4820997"/>
                  <a:gd name="connsiteX3" fmla="*/ 785270 w 1007352"/>
                  <a:gd name="connsiteY3" fmla="*/ 4256935 h 4820997"/>
                  <a:gd name="connsiteX4" fmla="*/ 641254 w 1007352"/>
                  <a:gd name="connsiteY4" fmla="*/ 3968903 h 4820997"/>
                  <a:gd name="connsiteX5" fmla="*/ 425230 w 1007352"/>
                  <a:gd name="connsiteY5" fmla="*/ 4256935 h 4820997"/>
                  <a:gd name="connsiteX6" fmla="*/ 281214 w 1007352"/>
                  <a:gd name="connsiteY6" fmla="*/ 3824887 h 4820997"/>
                  <a:gd name="connsiteX7" fmla="*/ 26967 w 1007352"/>
                  <a:gd name="connsiteY7" fmla="*/ 4195917 h 4820997"/>
                  <a:gd name="connsiteX8" fmla="*/ 65191 w 1007352"/>
                  <a:gd name="connsiteY8" fmla="*/ 8463 h 4820997"/>
                  <a:gd name="connsiteX0" fmla="*/ 65191 w 1007352"/>
                  <a:gd name="connsiteY0" fmla="*/ 8463 h 4582081"/>
                  <a:gd name="connsiteX1" fmla="*/ 857279 w 1007352"/>
                  <a:gd name="connsiteY1" fmla="*/ 8463 h 4582081"/>
                  <a:gd name="connsiteX2" fmla="*/ 929286 w 1007352"/>
                  <a:gd name="connsiteY2" fmla="*/ 4112918 h 4582081"/>
                  <a:gd name="connsiteX3" fmla="*/ 785270 w 1007352"/>
                  <a:gd name="connsiteY3" fmla="*/ 4256935 h 4582081"/>
                  <a:gd name="connsiteX4" fmla="*/ 641254 w 1007352"/>
                  <a:gd name="connsiteY4" fmla="*/ 3968903 h 4582081"/>
                  <a:gd name="connsiteX5" fmla="*/ 425230 w 1007352"/>
                  <a:gd name="connsiteY5" fmla="*/ 4256935 h 4582081"/>
                  <a:gd name="connsiteX6" fmla="*/ 281214 w 1007352"/>
                  <a:gd name="connsiteY6" fmla="*/ 3824887 h 4582081"/>
                  <a:gd name="connsiteX7" fmla="*/ 26967 w 1007352"/>
                  <a:gd name="connsiteY7" fmla="*/ 4195917 h 4582081"/>
                  <a:gd name="connsiteX8" fmla="*/ 65191 w 1007352"/>
                  <a:gd name="connsiteY8" fmla="*/ 8463 h 4582081"/>
                  <a:gd name="connsiteX0" fmla="*/ 65191 w 1007352"/>
                  <a:gd name="connsiteY0" fmla="*/ 8463 h 4772991"/>
                  <a:gd name="connsiteX1" fmla="*/ 857279 w 1007352"/>
                  <a:gd name="connsiteY1" fmla="*/ 8463 h 4772991"/>
                  <a:gd name="connsiteX2" fmla="*/ 929286 w 1007352"/>
                  <a:gd name="connsiteY2" fmla="*/ 4112918 h 4772991"/>
                  <a:gd name="connsiteX3" fmla="*/ 641254 w 1007352"/>
                  <a:gd name="connsiteY3" fmla="*/ 3968903 h 4772991"/>
                  <a:gd name="connsiteX4" fmla="*/ 425230 w 1007352"/>
                  <a:gd name="connsiteY4" fmla="*/ 4256935 h 4772991"/>
                  <a:gd name="connsiteX5" fmla="*/ 281214 w 1007352"/>
                  <a:gd name="connsiteY5" fmla="*/ 3824887 h 4772991"/>
                  <a:gd name="connsiteX6" fmla="*/ 26967 w 1007352"/>
                  <a:gd name="connsiteY6" fmla="*/ 4195917 h 4772991"/>
                  <a:gd name="connsiteX7" fmla="*/ 65191 w 1007352"/>
                  <a:gd name="connsiteY7" fmla="*/ 8463 h 4772991"/>
                  <a:gd name="connsiteX0" fmla="*/ 65191 w 1007352"/>
                  <a:gd name="connsiteY0" fmla="*/ 8463 h 4582081"/>
                  <a:gd name="connsiteX1" fmla="*/ 857279 w 1007352"/>
                  <a:gd name="connsiteY1" fmla="*/ 8463 h 4582081"/>
                  <a:gd name="connsiteX2" fmla="*/ 929286 w 1007352"/>
                  <a:gd name="connsiteY2" fmla="*/ 4112918 h 4582081"/>
                  <a:gd name="connsiteX3" fmla="*/ 641254 w 1007352"/>
                  <a:gd name="connsiteY3" fmla="*/ 3968903 h 4582081"/>
                  <a:gd name="connsiteX4" fmla="*/ 425230 w 1007352"/>
                  <a:gd name="connsiteY4" fmla="*/ 4256935 h 4582081"/>
                  <a:gd name="connsiteX5" fmla="*/ 281214 w 1007352"/>
                  <a:gd name="connsiteY5" fmla="*/ 3824887 h 4582081"/>
                  <a:gd name="connsiteX6" fmla="*/ 26967 w 1007352"/>
                  <a:gd name="connsiteY6" fmla="*/ 4195917 h 4582081"/>
                  <a:gd name="connsiteX7" fmla="*/ 65191 w 1007352"/>
                  <a:gd name="connsiteY7" fmla="*/ 8463 h 458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7352" h="4582081">
                    <a:moveTo>
                      <a:pt x="65191" y="8463"/>
                    </a:moveTo>
                    <a:cubicBezTo>
                      <a:pt x="461545" y="12700"/>
                      <a:pt x="346100" y="0"/>
                      <a:pt x="857279" y="8463"/>
                    </a:cubicBezTo>
                    <a:cubicBezTo>
                      <a:pt x="1007352" y="953749"/>
                      <a:pt x="941288" y="3404839"/>
                      <a:pt x="929286" y="4112918"/>
                    </a:cubicBezTo>
                    <a:cubicBezTo>
                      <a:pt x="817504" y="3970262"/>
                      <a:pt x="725263" y="3944900"/>
                      <a:pt x="641254" y="3968903"/>
                    </a:cubicBezTo>
                    <a:cubicBezTo>
                      <a:pt x="557245" y="3992906"/>
                      <a:pt x="485237" y="4280938"/>
                      <a:pt x="425230" y="4256935"/>
                    </a:cubicBezTo>
                    <a:cubicBezTo>
                      <a:pt x="365223" y="4232932"/>
                      <a:pt x="347591" y="3835057"/>
                      <a:pt x="281214" y="3824887"/>
                    </a:cubicBezTo>
                    <a:cubicBezTo>
                      <a:pt x="214837" y="3814717"/>
                      <a:pt x="293994" y="4582081"/>
                      <a:pt x="26967" y="4195917"/>
                    </a:cubicBezTo>
                    <a:cubicBezTo>
                      <a:pt x="0" y="3539283"/>
                      <a:pt x="82282" y="735691"/>
                      <a:pt x="65191" y="8463"/>
                    </a:cubicBezTo>
                    <a:close/>
                  </a:path>
                </a:pathLst>
              </a:custGeom>
              <a:solidFill>
                <a:srgbClr val="C0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3" name="Freeform 5"/>
              <p:cNvSpPr/>
              <p:nvPr/>
            </p:nvSpPr>
            <p:spPr>
              <a:xfrm>
                <a:off x="2517775" y="1428750"/>
                <a:ext cx="53975" cy="3810000"/>
              </a:xfrm>
              <a:custGeom>
                <a:avLst/>
                <a:gdLst>
                  <a:gd name="connsiteX0" fmla="*/ 53975 w 53975"/>
                  <a:gd name="connsiteY0" fmla="*/ 3810000 h 3810000"/>
                  <a:gd name="connsiteX1" fmla="*/ 6350 w 53975"/>
                  <a:gd name="connsiteY1" fmla="*/ 2085975 h 3810000"/>
                  <a:gd name="connsiteX2" fmla="*/ 15875 w 53975"/>
                  <a:gd name="connsiteY2" fmla="*/ 0 h 38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975" h="3810000">
                    <a:moveTo>
                      <a:pt x="53975" y="3810000"/>
                    </a:moveTo>
                    <a:cubicBezTo>
                      <a:pt x="33337" y="3265487"/>
                      <a:pt x="12700" y="2720975"/>
                      <a:pt x="6350" y="2085975"/>
                    </a:cubicBezTo>
                    <a:cubicBezTo>
                      <a:pt x="0" y="1450975"/>
                      <a:pt x="7937" y="725487"/>
                      <a:pt x="15875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4" name="Freeform 6"/>
              <p:cNvSpPr/>
              <p:nvPr/>
            </p:nvSpPr>
            <p:spPr>
              <a:xfrm>
                <a:off x="2076450" y="1409700"/>
                <a:ext cx="104775" cy="3952875"/>
              </a:xfrm>
              <a:custGeom>
                <a:avLst/>
                <a:gdLst>
                  <a:gd name="connsiteX0" fmla="*/ 104775 w 104775"/>
                  <a:gd name="connsiteY0" fmla="*/ 3952875 h 3952875"/>
                  <a:gd name="connsiteX1" fmla="*/ 9525 w 104775"/>
                  <a:gd name="connsiteY1" fmla="*/ 2695575 h 3952875"/>
                  <a:gd name="connsiteX2" fmla="*/ 47625 w 104775"/>
                  <a:gd name="connsiteY2" fmla="*/ 514350 h 3952875"/>
                  <a:gd name="connsiteX3" fmla="*/ 76200 w 104775"/>
                  <a:gd name="connsiteY3" fmla="*/ 0 h 395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5" h="3952875">
                    <a:moveTo>
                      <a:pt x="104775" y="3952875"/>
                    </a:moveTo>
                    <a:cubicBezTo>
                      <a:pt x="61912" y="3610768"/>
                      <a:pt x="19050" y="3268662"/>
                      <a:pt x="9525" y="2695575"/>
                    </a:cubicBezTo>
                    <a:cubicBezTo>
                      <a:pt x="0" y="2122488"/>
                      <a:pt x="36513" y="963612"/>
                      <a:pt x="47625" y="514350"/>
                    </a:cubicBezTo>
                    <a:cubicBezTo>
                      <a:pt x="58737" y="65088"/>
                      <a:pt x="67468" y="32544"/>
                      <a:pt x="76200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5" name="Freeform 8"/>
              <p:cNvSpPr/>
              <p:nvPr/>
            </p:nvSpPr>
            <p:spPr>
              <a:xfrm>
                <a:off x="6934200" y="1409700"/>
                <a:ext cx="96837" cy="3886200"/>
              </a:xfrm>
              <a:custGeom>
                <a:avLst/>
                <a:gdLst>
                  <a:gd name="connsiteX0" fmla="*/ 0 w 96837"/>
                  <a:gd name="connsiteY0" fmla="*/ 3886200 h 3886200"/>
                  <a:gd name="connsiteX1" fmla="*/ 85725 w 96837"/>
                  <a:gd name="connsiteY1" fmla="*/ 2438400 h 3886200"/>
                  <a:gd name="connsiteX2" fmla="*/ 66675 w 96837"/>
                  <a:gd name="connsiteY2" fmla="*/ 942975 h 3886200"/>
                  <a:gd name="connsiteX3" fmla="*/ 38100 w 96837"/>
                  <a:gd name="connsiteY3" fmla="*/ 0 h 388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837" h="3886200">
                    <a:moveTo>
                      <a:pt x="0" y="3886200"/>
                    </a:moveTo>
                    <a:cubicBezTo>
                      <a:pt x="37306" y="3407568"/>
                      <a:pt x="74613" y="2928937"/>
                      <a:pt x="85725" y="2438400"/>
                    </a:cubicBezTo>
                    <a:cubicBezTo>
                      <a:pt x="96837" y="1947863"/>
                      <a:pt x="74612" y="1349375"/>
                      <a:pt x="66675" y="942975"/>
                    </a:cubicBezTo>
                    <a:cubicBezTo>
                      <a:pt x="58738" y="536575"/>
                      <a:pt x="48419" y="268287"/>
                      <a:pt x="38100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6" name="Freeform 10"/>
              <p:cNvSpPr/>
              <p:nvPr/>
            </p:nvSpPr>
            <p:spPr>
              <a:xfrm>
                <a:off x="7038975" y="3771900"/>
                <a:ext cx="180975" cy="1676400"/>
              </a:xfrm>
              <a:custGeom>
                <a:avLst/>
                <a:gdLst>
                  <a:gd name="connsiteX0" fmla="*/ 0 w 180975"/>
                  <a:gd name="connsiteY0" fmla="*/ 1676400 h 1676400"/>
                  <a:gd name="connsiteX1" fmla="*/ 133350 w 180975"/>
                  <a:gd name="connsiteY1" fmla="*/ 952500 h 1676400"/>
                  <a:gd name="connsiteX2" fmla="*/ 180975 w 180975"/>
                  <a:gd name="connsiteY2" fmla="*/ 0 h 1676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975" h="1676400">
                    <a:moveTo>
                      <a:pt x="0" y="1676400"/>
                    </a:moveTo>
                    <a:cubicBezTo>
                      <a:pt x="51594" y="1454150"/>
                      <a:pt x="103188" y="1231900"/>
                      <a:pt x="133350" y="952500"/>
                    </a:cubicBezTo>
                    <a:cubicBezTo>
                      <a:pt x="163513" y="673100"/>
                      <a:pt x="172244" y="336550"/>
                      <a:pt x="180975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08" name="Freeform 107"/>
          <p:cNvSpPr/>
          <p:nvPr/>
        </p:nvSpPr>
        <p:spPr>
          <a:xfrm>
            <a:off x="5484758" y="3161800"/>
            <a:ext cx="474459" cy="90612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9" name="Freeform 108"/>
          <p:cNvSpPr/>
          <p:nvPr/>
        </p:nvSpPr>
        <p:spPr>
          <a:xfrm flipH="1">
            <a:off x="7059075" y="3161800"/>
            <a:ext cx="465253" cy="90612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" name="Group 83"/>
          <p:cNvGrpSpPr/>
          <p:nvPr/>
        </p:nvGrpSpPr>
        <p:grpSpPr>
          <a:xfrm>
            <a:off x="5703635" y="1845470"/>
            <a:ext cx="1508806" cy="4179394"/>
            <a:chOff x="3761114" y="1412776"/>
            <a:chExt cx="1508806" cy="4179394"/>
          </a:xfrm>
        </p:grpSpPr>
        <p:grpSp>
          <p:nvGrpSpPr>
            <p:cNvPr id="10" name="Group 80"/>
            <p:cNvGrpSpPr/>
            <p:nvPr/>
          </p:nvGrpSpPr>
          <p:grpSpPr>
            <a:xfrm>
              <a:off x="3761114" y="4703601"/>
              <a:ext cx="1499070" cy="888569"/>
              <a:chOff x="1291897" y="4869160"/>
              <a:chExt cx="1312072" cy="777727"/>
            </a:xfrm>
          </p:grpSpPr>
          <p:sp>
            <p:nvSpPr>
              <p:cNvPr id="110" name="Freeform 109"/>
              <p:cNvSpPr/>
              <p:nvPr/>
            </p:nvSpPr>
            <p:spPr>
              <a:xfrm>
                <a:off x="1291897" y="4869160"/>
                <a:ext cx="600514" cy="777727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333333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1" name="Freeform 110"/>
              <p:cNvSpPr/>
              <p:nvPr/>
            </p:nvSpPr>
            <p:spPr>
              <a:xfrm flipH="1">
                <a:off x="2036427" y="4869160"/>
                <a:ext cx="567542" cy="777727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333333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2" name="Rounded Rectangle 111"/>
            <p:cNvSpPr/>
            <p:nvPr/>
          </p:nvSpPr>
          <p:spPr>
            <a:xfrm>
              <a:off x="3871319" y="1741860"/>
              <a:ext cx="1398601" cy="3290825"/>
            </a:xfrm>
            <a:prstGeom prst="roundRect">
              <a:avLst>
                <a:gd name="adj" fmla="val 50000"/>
              </a:avLst>
            </a:pr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3" name="Chord 7"/>
            <p:cNvSpPr/>
            <p:nvPr/>
          </p:nvSpPr>
          <p:spPr>
            <a:xfrm>
              <a:off x="4364943" y="2317545"/>
              <a:ext cx="407924" cy="329290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99C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" name="Group 22"/>
            <p:cNvGrpSpPr/>
            <p:nvPr/>
          </p:nvGrpSpPr>
          <p:grpSpPr>
            <a:xfrm>
              <a:off x="3871319" y="3305000"/>
              <a:ext cx="1398601" cy="1727683"/>
              <a:chOff x="1619672" y="2636912"/>
              <a:chExt cx="1224136" cy="1512168"/>
            </a:xfrm>
          </p:grpSpPr>
          <p:sp>
            <p:nvSpPr>
              <p:cNvPr id="121" name="Flowchart: Delay 120"/>
              <p:cNvSpPr/>
              <p:nvPr/>
            </p:nvSpPr>
            <p:spPr>
              <a:xfrm rot="5400000">
                <a:off x="1475656" y="2780928"/>
                <a:ext cx="1512168" cy="1224136"/>
              </a:xfrm>
              <a:prstGeom prst="flowChartDelay">
                <a:avLst/>
              </a:prstGeom>
              <a:solidFill>
                <a:srgbClr val="333333"/>
              </a:solidFill>
              <a:ln w="381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1619672" y="2636912"/>
                <a:ext cx="1224136" cy="216024"/>
              </a:xfrm>
              <a:prstGeom prst="rect">
                <a:avLst/>
              </a:prstGeom>
              <a:solidFill>
                <a:srgbClr val="1C1C1C"/>
              </a:solidFill>
              <a:ln w="381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3" name="Rectangle 122"/>
              <p:cNvSpPr/>
              <p:nvPr/>
            </p:nvSpPr>
            <p:spPr>
              <a:xfrm>
                <a:off x="2051720" y="2636912"/>
                <a:ext cx="360040" cy="216024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2" name="Group 36"/>
            <p:cNvGrpSpPr/>
            <p:nvPr/>
          </p:nvGrpSpPr>
          <p:grpSpPr>
            <a:xfrm>
              <a:off x="4035862" y="1412776"/>
              <a:ext cx="1069517" cy="822706"/>
              <a:chOff x="1763689" y="980728"/>
              <a:chExt cx="936103" cy="720080"/>
            </a:xfrm>
          </p:grpSpPr>
          <p:sp>
            <p:nvSpPr>
              <p:cNvPr id="119" name="Freeform 118"/>
              <p:cNvSpPr/>
              <p:nvPr/>
            </p:nvSpPr>
            <p:spPr>
              <a:xfrm>
                <a:off x="1763689" y="1272533"/>
                <a:ext cx="936103" cy="86268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  <a:gd name="connsiteX0" fmla="*/ 0 w 1296144"/>
                  <a:gd name="connsiteY0" fmla="*/ 0 h 216987"/>
                  <a:gd name="connsiteX1" fmla="*/ 288032 w 1296144"/>
                  <a:gd name="connsiteY1" fmla="*/ 195885 h 216987"/>
                  <a:gd name="connsiteX2" fmla="*/ 928468 w 1296144"/>
                  <a:gd name="connsiteY2" fmla="*/ 126609 h 216987"/>
                  <a:gd name="connsiteX3" fmla="*/ 1296144 w 1296144"/>
                  <a:gd name="connsiteY3" fmla="*/ 0 h 216987"/>
                  <a:gd name="connsiteX0" fmla="*/ 0 w 1296144"/>
                  <a:gd name="connsiteY0" fmla="*/ 0 h 218451"/>
                  <a:gd name="connsiteX1" fmla="*/ 288032 w 1296144"/>
                  <a:gd name="connsiteY1" fmla="*/ 195885 h 218451"/>
                  <a:gd name="connsiteX2" fmla="*/ 1021399 w 1296144"/>
                  <a:gd name="connsiteY2" fmla="*/ 135395 h 218451"/>
                  <a:gd name="connsiteX3" fmla="*/ 1296144 w 1296144"/>
                  <a:gd name="connsiteY3" fmla="*/ 0 h 218451"/>
                  <a:gd name="connsiteX0" fmla="*/ 0 w 1296144"/>
                  <a:gd name="connsiteY0" fmla="*/ 0 h 157961"/>
                  <a:gd name="connsiteX1" fmla="*/ 288032 w 1296144"/>
                  <a:gd name="connsiteY1" fmla="*/ 135394 h 157961"/>
                  <a:gd name="connsiteX2" fmla="*/ 1021399 w 1296144"/>
                  <a:gd name="connsiteY2" fmla="*/ 135395 h 157961"/>
                  <a:gd name="connsiteX3" fmla="*/ 1296144 w 1296144"/>
                  <a:gd name="connsiteY3" fmla="*/ 0 h 157961"/>
                  <a:gd name="connsiteX0" fmla="*/ 0 w 1283124"/>
                  <a:gd name="connsiteY0" fmla="*/ 74905 h 157961"/>
                  <a:gd name="connsiteX1" fmla="*/ 275012 w 1283124"/>
                  <a:gd name="connsiteY1" fmla="*/ 135394 h 157961"/>
                  <a:gd name="connsiteX2" fmla="*/ 1008379 w 1283124"/>
                  <a:gd name="connsiteY2" fmla="*/ 135395 h 157961"/>
                  <a:gd name="connsiteX3" fmla="*/ 1283124 w 1283124"/>
                  <a:gd name="connsiteY3" fmla="*/ 0 h 157961"/>
                  <a:gd name="connsiteX0" fmla="*/ 0 w 1375061"/>
                  <a:gd name="connsiteY0" fmla="*/ 0 h 70572"/>
                  <a:gd name="connsiteX1" fmla="*/ 275012 w 1375061"/>
                  <a:gd name="connsiteY1" fmla="*/ 60489 h 70572"/>
                  <a:gd name="connsiteX2" fmla="*/ 1008379 w 1375061"/>
                  <a:gd name="connsiteY2" fmla="*/ 60490 h 70572"/>
                  <a:gd name="connsiteX3" fmla="*/ 1375061 w 1375061"/>
                  <a:gd name="connsiteY3" fmla="*/ 0 h 70572"/>
                  <a:gd name="connsiteX0" fmla="*/ 0 w 1283390"/>
                  <a:gd name="connsiteY0" fmla="*/ 0 h 70571"/>
                  <a:gd name="connsiteX1" fmla="*/ 275012 w 1283390"/>
                  <a:gd name="connsiteY1" fmla="*/ 60489 h 70571"/>
                  <a:gd name="connsiteX2" fmla="*/ 1008379 w 1283390"/>
                  <a:gd name="connsiteY2" fmla="*/ 60490 h 70571"/>
                  <a:gd name="connsiteX3" fmla="*/ 1283390 w 1283390"/>
                  <a:gd name="connsiteY3" fmla="*/ 0 h 70571"/>
                  <a:gd name="connsiteX0" fmla="*/ 0 w 1283390"/>
                  <a:gd name="connsiteY0" fmla="*/ 0 h 70573"/>
                  <a:gd name="connsiteX1" fmla="*/ 275011 w 1283390"/>
                  <a:gd name="connsiteY1" fmla="*/ 60491 h 70573"/>
                  <a:gd name="connsiteX2" fmla="*/ 1008379 w 1283390"/>
                  <a:gd name="connsiteY2" fmla="*/ 60490 h 70573"/>
                  <a:gd name="connsiteX3" fmla="*/ 1283390 w 1283390"/>
                  <a:gd name="connsiteY3" fmla="*/ 0 h 70573"/>
                  <a:gd name="connsiteX0" fmla="*/ 0 w 1283390"/>
                  <a:gd name="connsiteY0" fmla="*/ 0 h 70573"/>
                  <a:gd name="connsiteX1" fmla="*/ 275011 w 1283390"/>
                  <a:gd name="connsiteY1" fmla="*/ 60491 h 70573"/>
                  <a:gd name="connsiteX2" fmla="*/ 1008378 w 1283390"/>
                  <a:gd name="connsiteY2" fmla="*/ 60491 h 70573"/>
                  <a:gd name="connsiteX3" fmla="*/ 1283390 w 1283390"/>
                  <a:gd name="connsiteY3" fmla="*/ 0 h 70573"/>
                  <a:gd name="connsiteX0" fmla="*/ 0 w 1283390"/>
                  <a:gd name="connsiteY0" fmla="*/ 0 h 72469"/>
                  <a:gd name="connsiteX1" fmla="*/ 275011 w 1283390"/>
                  <a:gd name="connsiteY1" fmla="*/ 60491 h 72469"/>
                  <a:gd name="connsiteX2" fmla="*/ 1008378 w 1283390"/>
                  <a:gd name="connsiteY2" fmla="*/ 60491 h 72469"/>
                  <a:gd name="connsiteX3" fmla="*/ 1283390 w 1283390"/>
                  <a:gd name="connsiteY3" fmla="*/ 0 h 7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3390" h="72469">
                    <a:moveTo>
                      <a:pt x="0" y="0"/>
                    </a:moveTo>
                    <a:cubicBezTo>
                      <a:pt x="91440" y="45719"/>
                      <a:pt x="106948" y="50409"/>
                      <a:pt x="275011" y="60491"/>
                    </a:cubicBezTo>
                    <a:cubicBezTo>
                      <a:pt x="443074" y="70573"/>
                      <a:pt x="854020" y="72469"/>
                      <a:pt x="1008378" y="60491"/>
                    </a:cubicBezTo>
                    <a:cubicBezTo>
                      <a:pt x="1176441" y="50409"/>
                      <a:pt x="1215396" y="36341"/>
                      <a:pt x="1283390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20" name="Chord 119"/>
              <p:cNvSpPr/>
              <p:nvPr/>
            </p:nvSpPr>
            <p:spPr>
              <a:xfrm>
                <a:off x="1907704" y="980728"/>
                <a:ext cx="648072" cy="720080"/>
              </a:xfrm>
              <a:prstGeom prst="chord">
                <a:avLst>
                  <a:gd name="adj1" fmla="val 10662051"/>
                  <a:gd name="adj2" fmla="val 144016"/>
                </a:avLst>
              </a:prstGeom>
              <a:solidFill>
                <a:srgbClr val="3333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3" name="Group 21"/>
          <p:cNvGrpSpPr/>
          <p:nvPr/>
        </p:nvGrpSpPr>
        <p:grpSpPr>
          <a:xfrm>
            <a:off x="6268724" y="2494929"/>
            <a:ext cx="476428" cy="182096"/>
            <a:chOff x="3275856" y="2564904"/>
            <a:chExt cx="360040" cy="216161"/>
          </a:xfrm>
        </p:grpSpPr>
        <p:sp>
          <p:nvSpPr>
            <p:cNvPr id="124" name="Oval 123"/>
            <p:cNvSpPr/>
            <p:nvPr/>
          </p:nvSpPr>
          <p:spPr>
            <a:xfrm>
              <a:off x="3275856" y="2564904"/>
              <a:ext cx="51006" cy="21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5" name="Oval 124"/>
            <p:cNvSpPr/>
            <p:nvPr/>
          </p:nvSpPr>
          <p:spPr>
            <a:xfrm>
              <a:off x="3584890" y="2564904"/>
              <a:ext cx="51006" cy="21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15" name="Arc 114"/>
          <p:cNvSpPr/>
          <p:nvPr/>
        </p:nvSpPr>
        <p:spPr>
          <a:xfrm>
            <a:off x="6242606" y="3326341"/>
            <a:ext cx="563620" cy="616522"/>
          </a:xfrm>
          <a:prstGeom prst="arc">
            <a:avLst>
              <a:gd name="adj1" fmla="val 13195873"/>
              <a:gd name="adj2" fmla="val 1939032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4" name="Group 84"/>
          <p:cNvGrpSpPr/>
          <p:nvPr/>
        </p:nvGrpSpPr>
        <p:grpSpPr>
          <a:xfrm flipH="1">
            <a:off x="9144000" y="1988840"/>
            <a:ext cx="1656184" cy="3801582"/>
            <a:chOff x="4860032" y="971203"/>
            <a:chExt cx="1444657" cy="3177877"/>
          </a:xfrm>
        </p:grpSpPr>
        <p:sp>
          <p:nvSpPr>
            <p:cNvPr id="86" name="Rounded Rectangle 85"/>
            <p:cNvSpPr/>
            <p:nvPr/>
          </p:nvSpPr>
          <p:spPr>
            <a:xfrm>
              <a:off x="4860032" y="1268760"/>
              <a:ext cx="1224136" cy="2880320"/>
            </a:xfrm>
            <a:prstGeom prst="roundRect">
              <a:avLst>
                <a:gd name="adj" fmla="val 50000"/>
              </a:avLst>
            </a:pr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5" name="Group 24"/>
            <p:cNvGrpSpPr/>
            <p:nvPr/>
          </p:nvGrpSpPr>
          <p:grpSpPr>
            <a:xfrm>
              <a:off x="4860032" y="2636911"/>
              <a:ext cx="1224136" cy="1512168"/>
              <a:chOff x="1619672" y="2636912"/>
              <a:chExt cx="1224136" cy="1512168"/>
            </a:xfrm>
          </p:grpSpPr>
          <p:sp>
            <p:nvSpPr>
              <p:cNvPr id="95" name="Flowchart: Delay 94"/>
              <p:cNvSpPr/>
              <p:nvPr/>
            </p:nvSpPr>
            <p:spPr>
              <a:xfrm rot="5400000">
                <a:off x="1475656" y="2780928"/>
                <a:ext cx="1512168" cy="1224136"/>
              </a:xfrm>
              <a:prstGeom prst="flowChartDelay">
                <a:avLst/>
              </a:prstGeom>
              <a:solidFill>
                <a:srgbClr val="333333"/>
              </a:solidFill>
              <a:ln w="381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6" name="Rectangle 95"/>
              <p:cNvSpPr/>
              <p:nvPr/>
            </p:nvSpPr>
            <p:spPr>
              <a:xfrm>
                <a:off x="1619672" y="2636912"/>
                <a:ext cx="1224136" cy="216024"/>
              </a:xfrm>
              <a:prstGeom prst="rect">
                <a:avLst/>
              </a:prstGeom>
              <a:solidFill>
                <a:srgbClr val="1C1C1C"/>
              </a:solidFill>
              <a:ln w="381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2627784" y="2636913"/>
                <a:ext cx="216024" cy="216024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8" name="Chord 7"/>
            <p:cNvSpPr/>
            <p:nvPr/>
          </p:nvSpPr>
          <p:spPr>
            <a:xfrm>
              <a:off x="5868144" y="1844824"/>
              <a:ext cx="357039" cy="28821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99C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9" name="Oval 88"/>
            <p:cNvSpPr/>
            <p:nvPr/>
          </p:nvSpPr>
          <p:spPr>
            <a:xfrm>
              <a:off x="5834236" y="1621362"/>
              <a:ext cx="59075" cy="1593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0" name="Arc 89"/>
            <p:cNvSpPr/>
            <p:nvPr/>
          </p:nvSpPr>
          <p:spPr>
            <a:xfrm>
              <a:off x="5811376" y="2349062"/>
              <a:ext cx="493313" cy="539616"/>
            </a:xfrm>
            <a:prstGeom prst="arc">
              <a:avLst>
                <a:gd name="adj1" fmla="val 13195873"/>
                <a:gd name="adj2" fmla="val 16526033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6" name="Group 37"/>
            <p:cNvGrpSpPr/>
            <p:nvPr/>
          </p:nvGrpSpPr>
          <p:grpSpPr>
            <a:xfrm>
              <a:off x="5009381" y="971203"/>
              <a:ext cx="936103" cy="720080"/>
              <a:chOff x="1763689" y="980728"/>
              <a:chExt cx="936103" cy="720080"/>
            </a:xfrm>
          </p:grpSpPr>
          <p:sp>
            <p:nvSpPr>
              <p:cNvPr id="93" name="Freeform 92"/>
              <p:cNvSpPr/>
              <p:nvPr/>
            </p:nvSpPr>
            <p:spPr>
              <a:xfrm>
                <a:off x="1763689" y="1272533"/>
                <a:ext cx="936103" cy="86268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  <a:gd name="connsiteX0" fmla="*/ 0 w 1296144"/>
                  <a:gd name="connsiteY0" fmla="*/ 0 h 216987"/>
                  <a:gd name="connsiteX1" fmla="*/ 288032 w 1296144"/>
                  <a:gd name="connsiteY1" fmla="*/ 195885 h 216987"/>
                  <a:gd name="connsiteX2" fmla="*/ 928468 w 1296144"/>
                  <a:gd name="connsiteY2" fmla="*/ 126609 h 216987"/>
                  <a:gd name="connsiteX3" fmla="*/ 1296144 w 1296144"/>
                  <a:gd name="connsiteY3" fmla="*/ 0 h 216987"/>
                  <a:gd name="connsiteX0" fmla="*/ 0 w 1296144"/>
                  <a:gd name="connsiteY0" fmla="*/ 0 h 218451"/>
                  <a:gd name="connsiteX1" fmla="*/ 288032 w 1296144"/>
                  <a:gd name="connsiteY1" fmla="*/ 195885 h 218451"/>
                  <a:gd name="connsiteX2" fmla="*/ 1021399 w 1296144"/>
                  <a:gd name="connsiteY2" fmla="*/ 135395 h 218451"/>
                  <a:gd name="connsiteX3" fmla="*/ 1296144 w 1296144"/>
                  <a:gd name="connsiteY3" fmla="*/ 0 h 218451"/>
                  <a:gd name="connsiteX0" fmla="*/ 0 w 1296144"/>
                  <a:gd name="connsiteY0" fmla="*/ 0 h 157961"/>
                  <a:gd name="connsiteX1" fmla="*/ 288032 w 1296144"/>
                  <a:gd name="connsiteY1" fmla="*/ 135394 h 157961"/>
                  <a:gd name="connsiteX2" fmla="*/ 1021399 w 1296144"/>
                  <a:gd name="connsiteY2" fmla="*/ 135395 h 157961"/>
                  <a:gd name="connsiteX3" fmla="*/ 1296144 w 1296144"/>
                  <a:gd name="connsiteY3" fmla="*/ 0 h 157961"/>
                  <a:gd name="connsiteX0" fmla="*/ 0 w 1283124"/>
                  <a:gd name="connsiteY0" fmla="*/ 74905 h 157961"/>
                  <a:gd name="connsiteX1" fmla="*/ 275012 w 1283124"/>
                  <a:gd name="connsiteY1" fmla="*/ 135394 h 157961"/>
                  <a:gd name="connsiteX2" fmla="*/ 1008379 w 1283124"/>
                  <a:gd name="connsiteY2" fmla="*/ 135395 h 157961"/>
                  <a:gd name="connsiteX3" fmla="*/ 1283124 w 1283124"/>
                  <a:gd name="connsiteY3" fmla="*/ 0 h 157961"/>
                  <a:gd name="connsiteX0" fmla="*/ 0 w 1375061"/>
                  <a:gd name="connsiteY0" fmla="*/ 0 h 70572"/>
                  <a:gd name="connsiteX1" fmla="*/ 275012 w 1375061"/>
                  <a:gd name="connsiteY1" fmla="*/ 60489 h 70572"/>
                  <a:gd name="connsiteX2" fmla="*/ 1008379 w 1375061"/>
                  <a:gd name="connsiteY2" fmla="*/ 60490 h 70572"/>
                  <a:gd name="connsiteX3" fmla="*/ 1375061 w 1375061"/>
                  <a:gd name="connsiteY3" fmla="*/ 0 h 70572"/>
                  <a:gd name="connsiteX0" fmla="*/ 0 w 1283390"/>
                  <a:gd name="connsiteY0" fmla="*/ 0 h 70571"/>
                  <a:gd name="connsiteX1" fmla="*/ 275012 w 1283390"/>
                  <a:gd name="connsiteY1" fmla="*/ 60489 h 70571"/>
                  <a:gd name="connsiteX2" fmla="*/ 1008379 w 1283390"/>
                  <a:gd name="connsiteY2" fmla="*/ 60490 h 70571"/>
                  <a:gd name="connsiteX3" fmla="*/ 1283390 w 1283390"/>
                  <a:gd name="connsiteY3" fmla="*/ 0 h 70571"/>
                  <a:gd name="connsiteX0" fmla="*/ 0 w 1283390"/>
                  <a:gd name="connsiteY0" fmla="*/ 0 h 70573"/>
                  <a:gd name="connsiteX1" fmla="*/ 275011 w 1283390"/>
                  <a:gd name="connsiteY1" fmla="*/ 60491 h 70573"/>
                  <a:gd name="connsiteX2" fmla="*/ 1008379 w 1283390"/>
                  <a:gd name="connsiteY2" fmla="*/ 60490 h 70573"/>
                  <a:gd name="connsiteX3" fmla="*/ 1283390 w 1283390"/>
                  <a:gd name="connsiteY3" fmla="*/ 0 h 70573"/>
                  <a:gd name="connsiteX0" fmla="*/ 0 w 1283390"/>
                  <a:gd name="connsiteY0" fmla="*/ 0 h 70573"/>
                  <a:gd name="connsiteX1" fmla="*/ 275011 w 1283390"/>
                  <a:gd name="connsiteY1" fmla="*/ 60491 h 70573"/>
                  <a:gd name="connsiteX2" fmla="*/ 1008378 w 1283390"/>
                  <a:gd name="connsiteY2" fmla="*/ 60491 h 70573"/>
                  <a:gd name="connsiteX3" fmla="*/ 1283390 w 1283390"/>
                  <a:gd name="connsiteY3" fmla="*/ 0 h 70573"/>
                  <a:gd name="connsiteX0" fmla="*/ 0 w 1283390"/>
                  <a:gd name="connsiteY0" fmla="*/ 0 h 72469"/>
                  <a:gd name="connsiteX1" fmla="*/ 275011 w 1283390"/>
                  <a:gd name="connsiteY1" fmla="*/ 60491 h 72469"/>
                  <a:gd name="connsiteX2" fmla="*/ 1008378 w 1283390"/>
                  <a:gd name="connsiteY2" fmla="*/ 60491 h 72469"/>
                  <a:gd name="connsiteX3" fmla="*/ 1283390 w 1283390"/>
                  <a:gd name="connsiteY3" fmla="*/ 0 h 7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3390" h="72469">
                    <a:moveTo>
                      <a:pt x="0" y="0"/>
                    </a:moveTo>
                    <a:cubicBezTo>
                      <a:pt x="91440" y="45719"/>
                      <a:pt x="106948" y="50409"/>
                      <a:pt x="275011" y="60491"/>
                    </a:cubicBezTo>
                    <a:cubicBezTo>
                      <a:pt x="443074" y="70573"/>
                      <a:pt x="854020" y="72469"/>
                      <a:pt x="1008378" y="60491"/>
                    </a:cubicBezTo>
                    <a:cubicBezTo>
                      <a:pt x="1176441" y="50409"/>
                      <a:pt x="1215396" y="36341"/>
                      <a:pt x="1283390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94" name="Chord 93"/>
              <p:cNvSpPr/>
              <p:nvPr/>
            </p:nvSpPr>
            <p:spPr>
              <a:xfrm>
                <a:off x="1907704" y="980728"/>
                <a:ext cx="648072" cy="720080"/>
              </a:xfrm>
              <a:prstGeom prst="chord">
                <a:avLst>
                  <a:gd name="adj1" fmla="val 10662051"/>
                  <a:gd name="adj2" fmla="val 144016"/>
                </a:avLst>
              </a:prstGeom>
              <a:solidFill>
                <a:srgbClr val="3333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92" name="Freeform 91"/>
            <p:cNvSpPr/>
            <p:nvPr/>
          </p:nvSpPr>
          <p:spPr>
            <a:xfrm rot="10628057" flipV="1">
              <a:off x="5098459" y="2219072"/>
              <a:ext cx="591199" cy="91103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96" name="Arc 195"/>
          <p:cNvSpPr/>
          <p:nvPr/>
        </p:nvSpPr>
        <p:spPr>
          <a:xfrm rot="10800000">
            <a:off x="1685906" y="4148436"/>
            <a:ext cx="864095" cy="792086"/>
          </a:xfrm>
          <a:prstGeom prst="arc">
            <a:avLst>
              <a:gd name="adj1" fmla="val 12207522"/>
              <a:gd name="adj2" fmla="val 20247498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22" name="Freeform 221"/>
          <p:cNvSpPr/>
          <p:nvPr/>
        </p:nvSpPr>
        <p:spPr>
          <a:xfrm rot="4306538">
            <a:off x="2072618" y="4589545"/>
            <a:ext cx="564516" cy="75570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20" name="lever_clanging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4" cstate="print"/>
          <a:stretch>
            <a:fillRect/>
          </a:stretch>
        </p:blipFill>
        <p:spPr>
          <a:xfrm>
            <a:off x="9468544" y="5949280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3895" fill="hold"/>
                                        <p:tgtEl>
                                          <p:spTgt spid="2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4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52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0"/>
                </p:tgtEl>
              </p:cMediaNode>
            </p:audio>
          </p:childTnLst>
        </p:cTn>
      </p:par>
    </p:tnLst>
    <p:bldLst>
      <p:bldP spid="175" grpId="0" animBg="1"/>
      <p:bldP spid="175" grpId="1" animBg="1"/>
      <p:bldP spid="218" grpId="0" animBg="1"/>
      <p:bldP spid="218" grpId="1" animBg="1"/>
      <p:bldP spid="219" grpId="0" animBg="1"/>
      <p:bldP spid="219" grpId="1" animBg="1"/>
      <p:bldP spid="176" grpId="0" animBg="1"/>
      <p:bldP spid="242" grpId="0" animBg="1"/>
      <p:bldP spid="196" grpId="0" animBg="1"/>
      <p:bldP spid="222" grpId="0" animBg="1"/>
      <p:bldP spid="222" grpId="2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" name="Group 244"/>
          <p:cNvGrpSpPr/>
          <p:nvPr/>
        </p:nvGrpSpPr>
        <p:grpSpPr>
          <a:xfrm>
            <a:off x="-2556792" y="-1874741"/>
            <a:ext cx="12803879" cy="5879805"/>
            <a:chOff x="-2556792" y="-1394891"/>
            <a:chExt cx="12803879" cy="5879805"/>
          </a:xfrm>
        </p:grpSpPr>
        <p:sp>
          <p:nvSpPr>
            <p:cNvPr id="246" name="Freeform 245"/>
            <p:cNvSpPr/>
            <p:nvPr/>
          </p:nvSpPr>
          <p:spPr>
            <a:xfrm>
              <a:off x="-2556792" y="1444104"/>
              <a:ext cx="5333589" cy="2776984"/>
            </a:xfrm>
            <a:custGeom>
              <a:avLst/>
              <a:gdLst>
                <a:gd name="connsiteX0" fmla="*/ 0 w 8169639"/>
                <a:gd name="connsiteY0" fmla="*/ 0 h 5321508"/>
                <a:gd name="connsiteX1" fmla="*/ 8154649 w 8169639"/>
                <a:gd name="connsiteY1" fmla="*/ 0 h 5321508"/>
                <a:gd name="connsiteX2" fmla="*/ 8169639 w 8169639"/>
                <a:gd name="connsiteY2" fmla="*/ 3792512 h 5321508"/>
                <a:gd name="connsiteX3" fmla="*/ 6955436 w 8169639"/>
                <a:gd name="connsiteY3" fmla="*/ 5276538 h 5321508"/>
                <a:gd name="connsiteX4" fmla="*/ 194872 w 8169639"/>
                <a:gd name="connsiteY4" fmla="*/ 5321508 h 5321508"/>
                <a:gd name="connsiteX5" fmla="*/ 0 w 8169639"/>
                <a:gd name="connsiteY5" fmla="*/ 0 h 5321508"/>
                <a:gd name="connsiteX0" fmla="*/ 0 w 8208912"/>
                <a:gd name="connsiteY0" fmla="*/ 0 h 5321508"/>
                <a:gd name="connsiteX1" fmla="*/ 8154649 w 8208912"/>
                <a:gd name="connsiteY1" fmla="*/ 0 h 5321508"/>
                <a:gd name="connsiteX2" fmla="*/ 8208912 w 8208912"/>
                <a:gd name="connsiteY2" fmla="*/ 3815779 h 5321508"/>
                <a:gd name="connsiteX3" fmla="*/ 6955436 w 8208912"/>
                <a:gd name="connsiteY3" fmla="*/ 5276538 h 5321508"/>
                <a:gd name="connsiteX4" fmla="*/ 194872 w 8208912"/>
                <a:gd name="connsiteY4" fmla="*/ 5321508 h 5321508"/>
                <a:gd name="connsiteX5" fmla="*/ 0 w 8208912"/>
                <a:gd name="connsiteY5" fmla="*/ 0 h 5321508"/>
                <a:gd name="connsiteX0" fmla="*/ 0 w 8208912"/>
                <a:gd name="connsiteY0" fmla="*/ 0 h 5328592"/>
                <a:gd name="connsiteX1" fmla="*/ 8154649 w 8208912"/>
                <a:gd name="connsiteY1" fmla="*/ 0 h 5328592"/>
                <a:gd name="connsiteX2" fmla="*/ 8208912 w 8208912"/>
                <a:gd name="connsiteY2" fmla="*/ 3815779 h 5328592"/>
                <a:gd name="connsiteX3" fmla="*/ 5437111 w 8208912"/>
                <a:gd name="connsiteY3" fmla="*/ 5328592 h 5328592"/>
                <a:gd name="connsiteX4" fmla="*/ 194872 w 8208912"/>
                <a:gd name="connsiteY4" fmla="*/ 5321508 h 5328592"/>
                <a:gd name="connsiteX5" fmla="*/ 0 w 8208912"/>
                <a:gd name="connsiteY5" fmla="*/ 0 h 5328592"/>
                <a:gd name="connsiteX0" fmla="*/ 0 w 8213908"/>
                <a:gd name="connsiteY0" fmla="*/ 0 h 5328592"/>
                <a:gd name="connsiteX1" fmla="*/ 8208911 w 8213908"/>
                <a:gd name="connsiteY1" fmla="*/ 2736304 h 5328592"/>
                <a:gd name="connsiteX2" fmla="*/ 8208912 w 8213908"/>
                <a:gd name="connsiteY2" fmla="*/ 3815779 h 5328592"/>
                <a:gd name="connsiteX3" fmla="*/ 5437111 w 8213908"/>
                <a:gd name="connsiteY3" fmla="*/ 5328592 h 5328592"/>
                <a:gd name="connsiteX4" fmla="*/ 194872 w 8213908"/>
                <a:gd name="connsiteY4" fmla="*/ 5321508 h 5328592"/>
                <a:gd name="connsiteX5" fmla="*/ 0 w 8213908"/>
                <a:gd name="connsiteY5" fmla="*/ 0 h 5328592"/>
                <a:gd name="connsiteX0" fmla="*/ 0 w 8213908"/>
                <a:gd name="connsiteY0" fmla="*/ 0 h 5328592"/>
                <a:gd name="connsiteX1" fmla="*/ 8208911 w 8213908"/>
                <a:gd name="connsiteY1" fmla="*/ 2736304 h 5328592"/>
                <a:gd name="connsiteX2" fmla="*/ 8208912 w 8213908"/>
                <a:gd name="connsiteY2" fmla="*/ 3815779 h 5328592"/>
                <a:gd name="connsiteX3" fmla="*/ 5437111 w 8213908"/>
                <a:gd name="connsiteY3" fmla="*/ 5328592 h 5328592"/>
                <a:gd name="connsiteX4" fmla="*/ 3384375 w 8213908"/>
                <a:gd name="connsiteY4" fmla="*/ 5328592 h 5328592"/>
                <a:gd name="connsiteX5" fmla="*/ 0 w 8213908"/>
                <a:gd name="connsiteY5" fmla="*/ 0 h 5328592"/>
                <a:gd name="connsiteX0" fmla="*/ 0 w 5333589"/>
                <a:gd name="connsiteY0" fmla="*/ 184696 h 2776984"/>
                <a:gd name="connsiteX1" fmla="*/ 5328592 w 5333589"/>
                <a:gd name="connsiteY1" fmla="*/ 184696 h 2776984"/>
                <a:gd name="connsiteX2" fmla="*/ 5328593 w 5333589"/>
                <a:gd name="connsiteY2" fmla="*/ 1264171 h 2776984"/>
                <a:gd name="connsiteX3" fmla="*/ 2556792 w 5333589"/>
                <a:gd name="connsiteY3" fmla="*/ 2776984 h 2776984"/>
                <a:gd name="connsiteX4" fmla="*/ 504056 w 5333589"/>
                <a:gd name="connsiteY4" fmla="*/ 2776984 h 2776984"/>
                <a:gd name="connsiteX5" fmla="*/ 0 w 5333589"/>
                <a:gd name="connsiteY5" fmla="*/ 184696 h 277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3589" h="2776984">
                  <a:moveTo>
                    <a:pt x="0" y="184696"/>
                  </a:moveTo>
                  <a:lnTo>
                    <a:pt x="5328592" y="184696"/>
                  </a:lnTo>
                  <a:cubicBezTo>
                    <a:pt x="5333589" y="1448867"/>
                    <a:pt x="5323596" y="0"/>
                    <a:pt x="5328593" y="1264171"/>
                  </a:cubicBezTo>
                  <a:lnTo>
                    <a:pt x="2556792" y="2776984"/>
                  </a:lnTo>
                  <a:lnTo>
                    <a:pt x="504056" y="2776984"/>
                  </a:lnTo>
                  <a:lnTo>
                    <a:pt x="0" y="184696"/>
                  </a:lnTo>
                  <a:close/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7" name="Rectangle 246"/>
            <p:cNvSpPr/>
            <p:nvPr/>
          </p:nvSpPr>
          <p:spPr>
            <a:xfrm>
              <a:off x="2771800" y="-315416"/>
              <a:ext cx="2304256" cy="3023691"/>
            </a:xfrm>
            <a:prstGeom prst="rect">
              <a:avLst/>
            </a:prstGeom>
            <a:solidFill>
              <a:srgbClr val="FFFF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48" name="Group 2"/>
            <p:cNvGrpSpPr/>
            <p:nvPr/>
          </p:nvGrpSpPr>
          <p:grpSpPr>
            <a:xfrm>
              <a:off x="5076056" y="-891481"/>
              <a:ext cx="2304256" cy="3599755"/>
              <a:chOff x="2699792" y="476672"/>
              <a:chExt cx="3096344" cy="4616896"/>
            </a:xfrm>
          </p:grpSpPr>
          <p:sp>
            <p:nvSpPr>
              <p:cNvPr id="272" name="Rectangle 271"/>
              <p:cNvSpPr/>
              <p:nvPr/>
            </p:nvSpPr>
            <p:spPr>
              <a:xfrm>
                <a:off x="2699792" y="476672"/>
                <a:ext cx="3096344" cy="4616896"/>
              </a:xfrm>
              <a:prstGeom prst="rect">
                <a:avLst/>
              </a:prstGeom>
              <a:solidFill>
                <a:srgbClr val="9933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3" name="Rectangle 4"/>
              <p:cNvSpPr/>
              <p:nvPr/>
            </p:nvSpPr>
            <p:spPr>
              <a:xfrm>
                <a:off x="3059832" y="788624"/>
                <a:ext cx="2376264" cy="4296559"/>
              </a:xfrm>
              <a:prstGeom prst="rect">
                <a:avLst/>
              </a:prstGeom>
              <a:solidFill>
                <a:srgbClr val="CC99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4" name="Rectangle 5"/>
              <p:cNvSpPr/>
              <p:nvPr/>
            </p:nvSpPr>
            <p:spPr>
              <a:xfrm>
                <a:off x="3280357" y="2416117"/>
                <a:ext cx="193522" cy="923545"/>
              </a:xfrm>
              <a:prstGeom prst="rect">
                <a:avLst/>
              </a:pr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49" name="Group 16"/>
            <p:cNvGrpSpPr/>
            <p:nvPr/>
          </p:nvGrpSpPr>
          <p:grpSpPr>
            <a:xfrm>
              <a:off x="6084168" y="-99392"/>
              <a:ext cx="281440" cy="675456"/>
              <a:chOff x="2195736" y="2852936"/>
              <a:chExt cx="360040" cy="864096"/>
            </a:xfrm>
          </p:grpSpPr>
          <p:sp>
            <p:nvSpPr>
              <p:cNvPr id="268" name="Oval 10"/>
              <p:cNvSpPr/>
              <p:nvPr/>
            </p:nvSpPr>
            <p:spPr>
              <a:xfrm>
                <a:off x="2267744" y="2852936"/>
                <a:ext cx="216024" cy="216024"/>
              </a:xfrm>
              <a:prstGeom prst="ellipse">
                <a:avLst/>
              </a:prstGeom>
              <a:solidFill>
                <a:srgbClr val="00009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9" name="Chord 268"/>
              <p:cNvSpPr/>
              <p:nvPr/>
            </p:nvSpPr>
            <p:spPr>
              <a:xfrm>
                <a:off x="2195736" y="3068960"/>
                <a:ext cx="360040" cy="594132"/>
              </a:xfrm>
              <a:prstGeom prst="chord">
                <a:avLst>
                  <a:gd name="adj1" fmla="val 9603952"/>
                  <a:gd name="adj2" fmla="val 1233494"/>
                </a:avLst>
              </a:prstGeom>
              <a:solidFill>
                <a:srgbClr val="000099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0" name="Rectangle 269"/>
              <p:cNvSpPr/>
              <p:nvPr/>
            </p:nvSpPr>
            <p:spPr>
              <a:xfrm>
                <a:off x="2267744" y="3429000"/>
                <a:ext cx="72008" cy="288032"/>
              </a:xfrm>
              <a:prstGeom prst="rect">
                <a:avLst/>
              </a:prstGeom>
              <a:solidFill>
                <a:srgbClr val="000099"/>
              </a:solidFill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1" name="Rectangle 270"/>
              <p:cNvSpPr/>
              <p:nvPr/>
            </p:nvSpPr>
            <p:spPr>
              <a:xfrm>
                <a:off x="2411760" y="3429000"/>
                <a:ext cx="72008" cy="288032"/>
              </a:xfrm>
              <a:prstGeom prst="rect">
                <a:avLst/>
              </a:prstGeom>
              <a:solidFill>
                <a:srgbClr val="000099"/>
              </a:solidFill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50" name="Rectangle 249"/>
            <p:cNvSpPr/>
            <p:nvPr/>
          </p:nvSpPr>
          <p:spPr>
            <a:xfrm>
              <a:off x="7380312" y="-315416"/>
              <a:ext cx="2304256" cy="3023691"/>
            </a:xfrm>
            <a:prstGeom prst="rect">
              <a:avLst/>
            </a:prstGeom>
            <a:solidFill>
              <a:srgbClr val="FFFF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1" name="Freeform 250"/>
            <p:cNvSpPr/>
            <p:nvPr/>
          </p:nvSpPr>
          <p:spPr>
            <a:xfrm>
              <a:off x="8167277" y="-747464"/>
              <a:ext cx="2079810" cy="5232378"/>
            </a:xfrm>
            <a:custGeom>
              <a:avLst/>
              <a:gdLst>
                <a:gd name="connsiteX0" fmla="*/ 0 w 2090057"/>
                <a:gd name="connsiteY0" fmla="*/ 3396343 h 5152571"/>
                <a:gd name="connsiteX1" fmla="*/ 2090057 w 2090057"/>
                <a:gd name="connsiteY1" fmla="*/ 5152571 h 5152571"/>
                <a:gd name="connsiteX2" fmla="*/ 2075542 w 2090057"/>
                <a:gd name="connsiteY2" fmla="*/ 261257 h 5152571"/>
                <a:gd name="connsiteX3" fmla="*/ 0 w 2090057"/>
                <a:gd name="connsiteY3" fmla="*/ 0 h 5152571"/>
                <a:gd name="connsiteX4" fmla="*/ 0 w 2090057"/>
                <a:gd name="connsiteY4" fmla="*/ 3396343 h 5152571"/>
                <a:gd name="connsiteX0" fmla="*/ 15371 w 2090057"/>
                <a:gd name="connsiteY0" fmla="*/ 3375932 h 5152571"/>
                <a:gd name="connsiteX1" fmla="*/ 2090057 w 2090057"/>
                <a:gd name="connsiteY1" fmla="*/ 5152571 h 5152571"/>
                <a:gd name="connsiteX2" fmla="*/ 2075542 w 2090057"/>
                <a:gd name="connsiteY2" fmla="*/ 261257 h 5152571"/>
                <a:gd name="connsiteX3" fmla="*/ 0 w 2090057"/>
                <a:gd name="connsiteY3" fmla="*/ 0 h 5152571"/>
                <a:gd name="connsiteX4" fmla="*/ 15371 w 2090057"/>
                <a:gd name="connsiteY4" fmla="*/ 3375932 h 5152571"/>
                <a:gd name="connsiteX0" fmla="*/ 5124 w 2079810"/>
                <a:gd name="connsiteY0" fmla="*/ 3455739 h 5232378"/>
                <a:gd name="connsiteX1" fmla="*/ 2079810 w 2079810"/>
                <a:gd name="connsiteY1" fmla="*/ 5232378 h 5232378"/>
                <a:gd name="connsiteX2" fmla="*/ 2065295 w 2079810"/>
                <a:gd name="connsiteY2" fmla="*/ 341064 h 5232378"/>
                <a:gd name="connsiteX3" fmla="*/ 5124 w 2079810"/>
                <a:gd name="connsiteY3" fmla="*/ 0 h 5232378"/>
                <a:gd name="connsiteX4" fmla="*/ 5124 w 2079810"/>
                <a:gd name="connsiteY4" fmla="*/ 3455739 h 523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9810" h="5232378">
                  <a:moveTo>
                    <a:pt x="5124" y="3455739"/>
                  </a:moveTo>
                  <a:lnTo>
                    <a:pt x="2079810" y="5232378"/>
                  </a:lnTo>
                  <a:cubicBezTo>
                    <a:pt x="2074972" y="3601940"/>
                    <a:pt x="2070133" y="1971502"/>
                    <a:pt x="2065295" y="341064"/>
                  </a:cubicBezTo>
                  <a:lnTo>
                    <a:pt x="5124" y="0"/>
                  </a:lnTo>
                  <a:cubicBezTo>
                    <a:pt x="10248" y="1125311"/>
                    <a:pt x="0" y="2330428"/>
                    <a:pt x="5124" y="3455739"/>
                  </a:cubicBezTo>
                  <a:close/>
                </a:path>
              </a:pathLst>
            </a:custGeom>
            <a:solidFill>
              <a:srgbClr val="FFFF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2" name="Rectangle 251"/>
            <p:cNvSpPr/>
            <p:nvPr/>
          </p:nvSpPr>
          <p:spPr>
            <a:xfrm>
              <a:off x="-324544" y="-1394891"/>
              <a:ext cx="2304256" cy="3023691"/>
            </a:xfrm>
            <a:prstGeom prst="rect">
              <a:avLst/>
            </a:prstGeom>
            <a:solidFill>
              <a:srgbClr val="FFFF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53" name="Group 37"/>
            <p:cNvGrpSpPr/>
            <p:nvPr/>
          </p:nvGrpSpPr>
          <p:grpSpPr>
            <a:xfrm>
              <a:off x="2987824" y="404664"/>
              <a:ext cx="648072" cy="576064"/>
              <a:chOff x="2987824" y="404664"/>
              <a:chExt cx="648072" cy="576064"/>
            </a:xfrm>
          </p:grpSpPr>
          <p:sp>
            <p:nvSpPr>
              <p:cNvPr id="259" name="Rectangle 258"/>
              <p:cNvSpPr/>
              <p:nvPr/>
            </p:nvSpPr>
            <p:spPr>
              <a:xfrm>
                <a:off x="2987824" y="404664"/>
                <a:ext cx="648072" cy="576064"/>
              </a:xfrm>
              <a:prstGeom prst="rect">
                <a:avLst/>
              </a:prstGeom>
              <a:solidFill>
                <a:srgbClr val="80808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0" name="Rectangle 259"/>
              <p:cNvSpPr/>
              <p:nvPr/>
            </p:nvSpPr>
            <p:spPr>
              <a:xfrm>
                <a:off x="3059832" y="476672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1" name="Rectangle 260"/>
              <p:cNvSpPr/>
              <p:nvPr/>
            </p:nvSpPr>
            <p:spPr>
              <a:xfrm>
                <a:off x="3203848" y="476672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3347864" y="476672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3" name="Rectangle 262"/>
              <p:cNvSpPr/>
              <p:nvPr/>
            </p:nvSpPr>
            <p:spPr>
              <a:xfrm>
                <a:off x="3491880" y="476672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4" name="Rectangle 263"/>
              <p:cNvSpPr/>
              <p:nvPr/>
            </p:nvSpPr>
            <p:spPr>
              <a:xfrm>
                <a:off x="3059832" y="692696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5" name="Rectangle 264"/>
              <p:cNvSpPr/>
              <p:nvPr/>
            </p:nvSpPr>
            <p:spPr>
              <a:xfrm>
                <a:off x="3203848" y="692696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6" name="Rectangle 265"/>
              <p:cNvSpPr/>
              <p:nvPr/>
            </p:nvSpPr>
            <p:spPr>
              <a:xfrm>
                <a:off x="3347864" y="692696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7" name="Rectangle 266"/>
              <p:cNvSpPr/>
              <p:nvPr/>
            </p:nvSpPr>
            <p:spPr>
              <a:xfrm>
                <a:off x="3491880" y="692696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54" name="Group 36"/>
            <p:cNvGrpSpPr/>
            <p:nvPr/>
          </p:nvGrpSpPr>
          <p:grpSpPr>
            <a:xfrm>
              <a:off x="-684584" y="1268760"/>
              <a:ext cx="2100286" cy="1084018"/>
              <a:chOff x="-2340768" y="2721322"/>
              <a:chExt cx="4284476" cy="2211342"/>
            </a:xfrm>
          </p:grpSpPr>
          <p:sp>
            <p:nvSpPr>
              <p:cNvPr id="255" name="Rectangle 254"/>
              <p:cNvSpPr/>
              <p:nvPr/>
            </p:nvSpPr>
            <p:spPr>
              <a:xfrm>
                <a:off x="-1649723" y="3205053"/>
                <a:ext cx="138209" cy="1727611"/>
              </a:xfrm>
              <a:prstGeom prst="rect">
                <a:avLst/>
              </a:prstGeom>
              <a:solidFill>
                <a:srgbClr val="CC99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56" name="Rectangle 255"/>
              <p:cNvSpPr/>
              <p:nvPr/>
            </p:nvSpPr>
            <p:spPr>
              <a:xfrm>
                <a:off x="1045350" y="3135949"/>
                <a:ext cx="138209" cy="1727611"/>
              </a:xfrm>
              <a:prstGeom prst="rect">
                <a:avLst/>
              </a:prstGeom>
              <a:solidFill>
                <a:srgbClr val="CC99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57" name="Rectangle 256"/>
              <p:cNvSpPr/>
              <p:nvPr/>
            </p:nvSpPr>
            <p:spPr>
              <a:xfrm>
                <a:off x="-405843" y="2790426"/>
                <a:ext cx="138209" cy="1727611"/>
              </a:xfrm>
              <a:prstGeom prst="rect">
                <a:avLst/>
              </a:prstGeom>
              <a:solidFill>
                <a:srgbClr val="CC99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58" name="Oval 257"/>
              <p:cNvSpPr/>
              <p:nvPr/>
            </p:nvSpPr>
            <p:spPr>
              <a:xfrm>
                <a:off x="-2340768" y="2721322"/>
                <a:ext cx="4284476" cy="1105671"/>
              </a:xfrm>
              <a:prstGeom prst="ellipse">
                <a:avLst/>
              </a:prstGeom>
              <a:solidFill>
                <a:srgbClr val="CC99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86" name="Group 85"/>
          <p:cNvGrpSpPr/>
          <p:nvPr/>
        </p:nvGrpSpPr>
        <p:grpSpPr>
          <a:xfrm>
            <a:off x="6849871" y="1988840"/>
            <a:ext cx="2198549" cy="2236460"/>
            <a:chOff x="6849871" y="1988840"/>
            <a:chExt cx="2198549" cy="2236460"/>
          </a:xfrm>
        </p:grpSpPr>
        <p:sp>
          <p:nvSpPr>
            <p:cNvPr id="87" name="Freeform 86"/>
            <p:cNvSpPr/>
            <p:nvPr/>
          </p:nvSpPr>
          <p:spPr>
            <a:xfrm rot="16773818" flipH="1" flipV="1">
              <a:off x="6944169" y="2533205"/>
              <a:ext cx="616529" cy="805125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8" name="Group 33"/>
            <p:cNvGrpSpPr/>
            <p:nvPr/>
          </p:nvGrpSpPr>
          <p:grpSpPr>
            <a:xfrm>
              <a:off x="7884081" y="1988840"/>
              <a:ext cx="506892" cy="262833"/>
              <a:chOff x="4343400" y="3450332"/>
              <a:chExt cx="514350" cy="266700"/>
            </a:xfrm>
          </p:grpSpPr>
          <p:sp>
            <p:nvSpPr>
              <p:cNvPr id="109" name="Freeform 4"/>
              <p:cNvSpPr/>
              <p:nvPr/>
            </p:nvSpPr>
            <p:spPr>
              <a:xfrm>
                <a:off x="4343400" y="3526532"/>
                <a:ext cx="514350" cy="190500"/>
              </a:xfrm>
              <a:custGeom>
                <a:avLst/>
                <a:gdLst>
                  <a:gd name="connsiteX0" fmla="*/ 0 w 514350"/>
                  <a:gd name="connsiteY0" fmla="*/ 0 h 190500"/>
                  <a:gd name="connsiteX1" fmla="*/ 247650 w 514350"/>
                  <a:gd name="connsiteY1" fmla="*/ 190500 h 190500"/>
                  <a:gd name="connsiteX2" fmla="*/ 514350 w 514350"/>
                  <a:gd name="connsiteY2" fmla="*/ 9525 h 190500"/>
                  <a:gd name="connsiteX3" fmla="*/ 514350 w 514350"/>
                  <a:gd name="connsiteY3" fmla="*/ 9525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4350" h="190500">
                    <a:moveTo>
                      <a:pt x="0" y="0"/>
                    </a:moveTo>
                    <a:lnTo>
                      <a:pt x="247650" y="190500"/>
                    </a:lnTo>
                    <a:lnTo>
                      <a:pt x="514350" y="9525"/>
                    </a:lnTo>
                    <a:lnTo>
                      <a:pt x="514350" y="9525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5" name="Freeform 5"/>
              <p:cNvSpPr/>
              <p:nvPr/>
            </p:nvSpPr>
            <p:spPr>
              <a:xfrm>
                <a:off x="4457700" y="3450332"/>
                <a:ext cx="257175" cy="257175"/>
              </a:xfrm>
              <a:custGeom>
                <a:avLst/>
                <a:gdLst>
                  <a:gd name="connsiteX0" fmla="*/ 0 w 257175"/>
                  <a:gd name="connsiteY0" fmla="*/ 0 h 257175"/>
                  <a:gd name="connsiteX1" fmla="*/ 123825 w 257175"/>
                  <a:gd name="connsiteY1" fmla="*/ 257175 h 257175"/>
                  <a:gd name="connsiteX2" fmla="*/ 257175 w 257175"/>
                  <a:gd name="connsiteY2" fmla="*/ 19050 h 2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175" h="257175">
                    <a:moveTo>
                      <a:pt x="0" y="0"/>
                    </a:moveTo>
                    <a:lnTo>
                      <a:pt x="123825" y="257175"/>
                    </a:lnTo>
                    <a:lnTo>
                      <a:pt x="257175" y="1905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9" name="Freeform 88"/>
            <p:cNvSpPr/>
            <p:nvPr/>
          </p:nvSpPr>
          <p:spPr>
            <a:xfrm>
              <a:off x="7561362" y="3437463"/>
              <a:ext cx="496747" cy="78783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0" name="Freeform 89"/>
            <p:cNvSpPr/>
            <p:nvPr/>
          </p:nvSpPr>
          <p:spPr>
            <a:xfrm flipH="1">
              <a:off x="8191198" y="3437463"/>
              <a:ext cx="525607" cy="78783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1" name="Freeform 90"/>
            <p:cNvSpPr/>
            <p:nvPr/>
          </p:nvSpPr>
          <p:spPr>
            <a:xfrm flipH="1">
              <a:off x="8693601" y="2554302"/>
              <a:ext cx="354819" cy="861657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92" name="Rounded Rectangle 9"/>
            <p:cNvSpPr/>
            <p:nvPr/>
          </p:nvSpPr>
          <p:spPr>
            <a:xfrm>
              <a:off x="7487216" y="2199483"/>
              <a:ext cx="1277349" cy="1490239"/>
            </a:xfrm>
            <a:prstGeom prst="roundRect">
              <a:avLst>
                <a:gd name="adj" fmla="val 40327"/>
              </a:avLst>
            </a:pr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3" name="Group 167"/>
            <p:cNvGrpSpPr/>
            <p:nvPr/>
          </p:nvGrpSpPr>
          <p:grpSpPr>
            <a:xfrm>
              <a:off x="6948264" y="2131119"/>
              <a:ext cx="351312" cy="1154311"/>
              <a:chOff x="1115616" y="3429000"/>
              <a:chExt cx="504056" cy="1656184"/>
            </a:xfrm>
          </p:grpSpPr>
          <p:sp>
            <p:nvSpPr>
              <p:cNvPr id="96" name="Isosceles Triangle 95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4" name="Chord 103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5" name="Chord 104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750670"/>
                  <a:gd name="adj2" fmla="val 8084417"/>
                </a:avLst>
              </a:prstGeom>
              <a:solidFill>
                <a:srgbClr val="FFFF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6" name="Rectangle 105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23" name="Group 122"/>
          <p:cNvGrpSpPr/>
          <p:nvPr/>
        </p:nvGrpSpPr>
        <p:grpSpPr>
          <a:xfrm>
            <a:off x="4314566" y="1049127"/>
            <a:ext cx="2307316" cy="3154808"/>
            <a:chOff x="4314566" y="1049127"/>
            <a:chExt cx="2307316" cy="3154808"/>
          </a:xfrm>
        </p:grpSpPr>
        <p:sp>
          <p:nvSpPr>
            <p:cNvPr id="129" name="Freeform 128"/>
            <p:cNvSpPr/>
            <p:nvPr/>
          </p:nvSpPr>
          <p:spPr>
            <a:xfrm flipH="1">
              <a:off x="6205209" y="1941997"/>
              <a:ext cx="416673" cy="113096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2F2F2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3" name="Freeform 132"/>
            <p:cNvSpPr/>
            <p:nvPr/>
          </p:nvSpPr>
          <p:spPr>
            <a:xfrm rot="16586846" flipH="1" flipV="1">
              <a:off x="4463286" y="1456310"/>
              <a:ext cx="595247" cy="89268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7" name="Freeform 136"/>
            <p:cNvSpPr/>
            <p:nvPr/>
          </p:nvSpPr>
          <p:spPr>
            <a:xfrm flipH="1">
              <a:off x="5609963" y="3549164"/>
              <a:ext cx="535722" cy="65477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8" name="Freeform 137"/>
            <p:cNvSpPr/>
            <p:nvPr/>
          </p:nvSpPr>
          <p:spPr>
            <a:xfrm>
              <a:off x="4955191" y="3549164"/>
              <a:ext cx="535722" cy="65477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9" name="Rounded Rectangle 138"/>
            <p:cNvSpPr/>
            <p:nvPr/>
          </p:nvSpPr>
          <p:spPr>
            <a:xfrm>
              <a:off x="4955191" y="1287226"/>
              <a:ext cx="1309543" cy="2440512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40" name="Group 17"/>
            <p:cNvGrpSpPr/>
            <p:nvPr/>
          </p:nvGrpSpPr>
          <p:grpSpPr>
            <a:xfrm>
              <a:off x="5252814" y="1049127"/>
              <a:ext cx="714297" cy="476197"/>
              <a:chOff x="2051719" y="1268760"/>
              <a:chExt cx="864097" cy="576064"/>
            </a:xfrm>
          </p:grpSpPr>
          <p:sp>
            <p:nvSpPr>
              <p:cNvPr id="146" name="Chord 11"/>
              <p:cNvSpPr/>
              <p:nvPr/>
            </p:nvSpPr>
            <p:spPr>
              <a:xfrm>
                <a:off x="2195736" y="1268760"/>
                <a:ext cx="576064" cy="576064"/>
              </a:xfrm>
              <a:prstGeom prst="chord">
                <a:avLst>
                  <a:gd name="adj1" fmla="val 10505940"/>
                  <a:gd name="adj2" fmla="val 274410"/>
                </a:avLst>
              </a:pr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7" name="Freeform 146"/>
              <p:cNvSpPr/>
              <p:nvPr/>
            </p:nvSpPr>
            <p:spPr>
              <a:xfrm>
                <a:off x="2051719" y="1508595"/>
                <a:ext cx="864097" cy="84008"/>
              </a:xfrm>
              <a:custGeom>
                <a:avLst/>
                <a:gdLst>
                  <a:gd name="connsiteX0" fmla="*/ 0 w 831850"/>
                  <a:gd name="connsiteY0" fmla="*/ 0 h 118533"/>
                  <a:gd name="connsiteX1" fmla="*/ 177800 w 831850"/>
                  <a:gd name="connsiteY1" fmla="*/ 101600 h 118533"/>
                  <a:gd name="connsiteX2" fmla="*/ 704850 w 831850"/>
                  <a:gd name="connsiteY2" fmla="*/ 101600 h 118533"/>
                  <a:gd name="connsiteX3" fmla="*/ 831850 w 831850"/>
                  <a:gd name="connsiteY3" fmla="*/ 19050 h 118533"/>
                  <a:gd name="connsiteX0" fmla="*/ 0 w 831850"/>
                  <a:gd name="connsiteY0" fmla="*/ 0 h 160949"/>
                  <a:gd name="connsiteX1" fmla="*/ 144016 w 831850"/>
                  <a:gd name="connsiteY1" fmla="*/ 144016 h 160949"/>
                  <a:gd name="connsiteX2" fmla="*/ 704850 w 831850"/>
                  <a:gd name="connsiteY2" fmla="*/ 101600 h 160949"/>
                  <a:gd name="connsiteX3" fmla="*/ 831850 w 831850"/>
                  <a:gd name="connsiteY3" fmla="*/ 19050 h 160949"/>
                  <a:gd name="connsiteX0" fmla="*/ 0 w 831850"/>
                  <a:gd name="connsiteY0" fmla="*/ 0 h 110426"/>
                  <a:gd name="connsiteX1" fmla="*/ 144016 w 831850"/>
                  <a:gd name="connsiteY1" fmla="*/ 72008 h 110426"/>
                  <a:gd name="connsiteX2" fmla="*/ 704850 w 831850"/>
                  <a:gd name="connsiteY2" fmla="*/ 101600 h 110426"/>
                  <a:gd name="connsiteX3" fmla="*/ 831850 w 831850"/>
                  <a:gd name="connsiteY3" fmla="*/ 19050 h 110426"/>
                  <a:gd name="connsiteX0" fmla="*/ 0 w 834719"/>
                  <a:gd name="connsiteY0" fmla="*/ 0 h 84009"/>
                  <a:gd name="connsiteX1" fmla="*/ 144016 w 834719"/>
                  <a:gd name="connsiteY1" fmla="*/ 72008 h 84009"/>
                  <a:gd name="connsiteX2" fmla="*/ 720080 w 834719"/>
                  <a:gd name="connsiteY2" fmla="*/ 72008 h 84009"/>
                  <a:gd name="connsiteX3" fmla="*/ 831850 w 834719"/>
                  <a:gd name="connsiteY3" fmla="*/ 19050 h 84009"/>
                  <a:gd name="connsiteX0" fmla="*/ 0 w 864096"/>
                  <a:gd name="connsiteY0" fmla="*/ 0 h 84009"/>
                  <a:gd name="connsiteX1" fmla="*/ 144016 w 864096"/>
                  <a:gd name="connsiteY1" fmla="*/ 72008 h 84009"/>
                  <a:gd name="connsiteX2" fmla="*/ 720080 w 864096"/>
                  <a:gd name="connsiteY2" fmla="*/ 72008 h 84009"/>
                  <a:gd name="connsiteX3" fmla="*/ 864096 w 864096"/>
                  <a:gd name="connsiteY3" fmla="*/ 1 h 84009"/>
                  <a:gd name="connsiteX0" fmla="*/ 0 w 864097"/>
                  <a:gd name="connsiteY0" fmla="*/ 0 h 84008"/>
                  <a:gd name="connsiteX1" fmla="*/ 144017 w 864097"/>
                  <a:gd name="connsiteY1" fmla="*/ 72007 h 84008"/>
                  <a:gd name="connsiteX2" fmla="*/ 720081 w 864097"/>
                  <a:gd name="connsiteY2" fmla="*/ 72007 h 84008"/>
                  <a:gd name="connsiteX3" fmla="*/ 864097 w 864097"/>
                  <a:gd name="connsiteY3" fmla="*/ 0 h 84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4097" h="84008">
                    <a:moveTo>
                      <a:pt x="0" y="0"/>
                    </a:moveTo>
                    <a:cubicBezTo>
                      <a:pt x="30162" y="42333"/>
                      <a:pt x="24004" y="60006"/>
                      <a:pt x="144017" y="72007"/>
                    </a:cubicBezTo>
                    <a:cubicBezTo>
                      <a:pt x="264030" y="84008"/>
                      <a:pt x="600068" y="84008"/>
                      <a:pt x="720081" y="72007"/>
                    </a:cubicBezTo>
                    <a:cubicBezTo>
                      <a:pt x="840094" y="60006"/>
                      <a:pt x="855101" y="34396"/>
                      <a:pt x="864097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41" name="Group 138"/>
            <p:cNvGrpSpPr/>
            <p:nvPr/>
          </p:nvGrpSpPr>
          <p:grpSpPr>
            <a:xfrm>
              <a:off x="4449644" y="1124744"/>
              <a:ext cx="338380" cy="1111814"/>
              <a:chOff x="1115616" y="3429000"/>
              <a:chExt cx="504056" cy="1656184"/>
            </a:xfrm>
          </p:grpSpPr>
          <p:sp>
            <p:nvSpPr>
              <p:cNvPr id="142" name="Isosceles Triangle 141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3" name="Chord 142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4" name="Chord 143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9900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5" name="Rectangle 144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48" name="Group 147"/>
          <p:cNvGrpSpPr/>
          <p:nvPr/>
        </p:nvGrpSpPr>
        <p:grpSpPr>
          <a:xfrm>
            <a:off x="2155581" y="780105"/>
            <a:ext cx="1624331" cy="3186111"/>
            <a:chOff x="2155581" y="780105"/>
            <a:chExt cx="1624331" cy="3186111"/>
          </a:xfrm>
        </p:grpSpPr>
        <p:sp>
          <p:nvSpPr>
            <p:cNvPr id="149" name="Freeform 148"/>
            <p:cNvSpPr/>
            <p:nvPr/>
          </p:nvSpPr>
          <p:spPr>
            <a:xfrm rot="955612">
              <a:off x="2155581" y="1853449"/>
              <a:ext cx="319337" cy="835387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0" name="Freeform 149"/>
            <p:cNvSpPr/>
            <p:nvPr/>
          </p:nvSpPr>
          <p:spPr>
            <a:xfrm rot="3424557" flipV="1">
              <a:off x="3299937" y="1651280"/>
              <a:ext cx="400785" cy="55916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51" name="Group 150"/>
            <p:cNvGrpSpPr/>
            <p:nvPr/>
          </p:nvGrpSpPr>
          <p:grpSpPr>
            <a:xfrm>
              <a:off x="2449356" y="3376100"/>
              <a:ext cx="1047649" cy="590116"/>
              <a:chOff x="2646844" y="4725144"/>
              <a:chExt cx="1362390" cy="767402"/>
            </a:xfrm>
          </p:grpSpPr>
          <p:sp>
            <p:nvSpPr>
              <p:cNvPr id="185" name="Freeform 28"/>
              <p:cNvSpPr/>
              <p:nvPr/>
            </p:nvSpPr>
            <p:spPr>
              <a:xfrm flipH="1">
                <a:off x="3419872" y="4725144"/>
                <a:ext cx="589362" cy="767402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6" name="Freeform 29"/>
              <p:cNvSpPr/>
              <p:nvPr/>
            </p:nvSpPr>
            <p:spPr>
              <a:xfrm>
                <a:off x="2646844" y="4725144"/>
                <a:ext cx="557004" cy="767402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52" name="Oval 1"/>
            <p:cNvSpPr/>
            <p:nvPr/>
          </p:nvSpPr>
          <p:spPr>
            <a:xfrm>
              <a:off x="2268581" y="1770295"/>
              <a:ext cx="1328943" cy="1716551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3" name="Oval 2"/>
            <p:cNvSpPr/>
            <p:nvPr/>
          </p:nvSpPr>
          <p:spPr>
            <a:xfrm>
              <a:off x="2490072" y="995079"/>
              <a:ext cx="885962" cy="885962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58" name="Group 7"/>
            <p:cNvGrpSpPr/>
            <p:nvPr/>
          </p:nvGrpSpPr>
          <p:grpSpPr>
            <a:xfrm>
              <a:off x="2545444" y="780105"/>
              <a:ext cx="719844" cy="451114"/>
              <a:chOff x="1628371" y="2996952"/>
              <a:chExt cx="1275498" cy="874449"/>
            </a:xfrm>
          </p:grpSpPr>
          <p:sp>
            <p:nvSpPr>
              <p:cNvPr id="183" name="Chord 11"/>
              <p:cNvSpPr/>
              <p:nvPr/>
            </p:nvSpPr>
            <p:spPr>
              <a:xfrm flipH="1">
                <a:off x="1923736" y="2996952"/>
                <a:ext cx="708610" cy="874449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solidFill>
                <a:schemeClr val="tx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4" name="Freeform 10"/>
              <p:cNvSpPr/>
              <p:nvPr/>
            </p:nvSpPr>
            <p:spPr>
              <a:xfrm flipH="1">
                <a:off x="1628371" y="3344752"/>
                <a:ext cx="1275498" cy="160482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163" name="Group 27"/>
            <p:cNvGrpSpPr/>
            <p:nvPr/>
          </p:nvGrpSpPr>
          <p:grpSpPr>
            <a:xfrm>
              <a:off x="2545411" y="1707980"/>
              <a:ext cx="993930" cy="1027874"/>
              <a:chOff x="2771757" y="2555875"/>
              <a:chExt cx="1292532" cy="1336675"/>
            </a:xfrm>
          </p:grpSpPr>
          <p:sp>
            <p:nvSpPr>
              <p:cNvPr id="175" name="Freeform 174"/>
              <p:cNvSpPr/>
              <p:nvPr/>
            </p:nvSpPr>
            <p:spPr>
              <a:xfrm>
                <a:off x="2771757" y="2555875"/>
                <a:ext cx="1009667" cy="432370"/>
              </a:xfrm>
              <a:custGeom>
                <a:avLst/>
                <a:gdLst>
                  <a:gd name="connsiteX0" fmla="*/ 177800 w 1058862"/>
                  <a:gd name="connsiteY0" fmla="*/ 92075 h 527050"/>
                  <a:gd name="connsiteX1" fmla="*/ 454025 w 1058862"/>
                  <a:gd name="connsiteY1" fmla="*/ 149225 h 527050"/>
                  <a:gd name="connsiteX2" fmla="*/ 739775 w 1058862"/>
                  <a:gd name="connsiteY2" fmla="*/ 120650 h 527050"/>
                  <a:gd name="connsiteX3" fmla="*/ 958850 w 1058862"/>
                  <a:gd name="connsiteY3" fmla="*/ 44450 h 527050"/>
                  <a:gd name="connsiteX4" fmla="*/ 1016000 w 1058862"/>
                  <a:gd name="connsiteY4" fmla="*/ 387350 h 527050"/>
                  <a:gd name="connsiteX5" fmla="*/ 701675 w 1058862"/>
                  <a:gd name="connsiteY5" fmla="*/ 492125 h 527050"/>
                  <a:gd name="connsiteX6" fmla="*/ 311150 w 1058862"/>
                  <a:gd name="connsiteY6" fmla="*/ 511175 h 527050"/>
                  <a:gd name="connsiteX7" fmla="*/ 25400 w 1058862"/>
                  <a:gd name="connsiteY7" fmla="*/ 396875 h 527050"/>
                  <a:gd name="connsiteX8" fmla="*/ 177800 w 1058862"/>
                  <a:gd name="connsiteY8" fmla="*/ 92075 h 527050"/>
                  <a:gd name="connsiteX0" fmla="*/ 151784 w 1060255"/>
                  <a:gd name="connsiteY0" fmla="*/ 85229 h 527050"/>
                  <a:gd name="connsiteX1" fmla="*/ 455418 w 1060255"/>
                  <a:gd name="connsiteY1" fmla="*/ 149225 h 527050"/>
                  <a:gd name="connsiteX2" fmla="*/ 741168 w 1060255"/>
                  <a:gd name="connsiteY2" fmla="*/ 120650 h 527050"/>
                  <a:gd name="connsiteX3" fmla="*/ 960243 w 1060255"/>
                  <a:gd name="connsiteY3" fmla="*/ 44450 h 527050"/>
                  <a:gd name="connsiteX4" fmla="*/ 1017393 w 1060255"/>
                  <a:gd name="connsiteY4" fmla="*/ 387350 h 527050"/>
                  <a:gd name="connsiteX5" fmla="*/ 703068 w 1060255"/>
                  <a:gd name="connsiteY5" fmla="*/ 492125 h 527050"/>
                  <a:gd name="connsiteX6" fmla="*/ 312543 w 1060255"/>
                  <a:gd name="connsiteY6" fmla="*/ 511175 h 527050"/>
                  <a:gd name="connsiteX7" fmla="*/ 26793 w 1060255"/>
                  <a:gd name="connsiteY7" fmla="*/ 396875 h 527050"/>
                  <a:gd name="connsiteX8" fmla="*/ 151784 w 1060255"/>
                  <a:gd name="connsiteY8" fmla="*/ 85229 h 527050"/>
                  <a:gd name="connsiteX0" fmla="*/ 151784 w 1060255"/>
                  <a:gd name="connsiteY0" fmla="*/ 85229 h 527050"/>
                  <a:gd name="connsiteX1" fmla="*/ 455418 w 1060255"/>
                  <a:gd name="connsiteY1" fmla="*/ 149225 h 527050"/>
                  <a:gd name="connsiteX2" fmla="*/ 741168 w 1060255"/>
                  <a:gd name="connsiteY2" fmla="*/ 120650 h 527050"/>
                  <a:gd name="connsiteX3" fmla="*/ 960243 w 1060255"/>
                  <a:gd name="connsiteY3" fmla="*/ 44450 h 527050"/>
                  <a:gd name="connsiteX4" fmla="*/ 1017393 w 1060255"/>
                  <a:gd name="connsiteY4" fmla="*/ 387350 h 527050"/>
                  <a:gd name="connsiteX5" fmla="*/ 703068 w 1060255"/>
                  <a:gd name="connsiteY5" fmla="*/ 492125 h 527050"/>
                  <a:gd name="connsiteX6" fmla="*/ 312543 w 1060255"/>
                  <a:gd name="connsiteY6" fmla="*/ 511175 h 527050"/>
                  <a:gd name="connsiteX7" fmla="*/ 26793 w 1060255"/>
                  <a:gd name="connsiteY7" fmla="*/ 396875 h 527050"/>
                  <a:gd name="connsiteX8" fmla="*/ 151784 w 1060255"/>
                  <a:gd name="connsiteY8" fmla="*/ 85229 h 527050"/>
                  <a:gd name="connsiteX0" fmla="*/ 151784 w 1060255"/>
                  <a:gd name="connsiteY0" fmla="*/ 85229 h 527050"/>
                  <a:gd name="connsiteX1" fmla="*/ 439817 w 1060255"/>
                  <a:gd name="connsiteY1" fmla="*/ 157237 h 527050"/>
                  <a:gd name="connsiteX2" fmla="*/ 741168 w 1060255"/>
                  <a:gd name="connsiteY2" fmla="*/ 120650 h 527050"/>
                  <a:gd name="connsiteX3" fmla="*/ 960243 w 1060255"/>
                  <a:gd name="connsiteY3" fmla="*/ 44450 h 527050"/>
                  <a:gd name="connsiteX4" fmla="*/ 1017393 w 1060255"/>
                  <a:gd name="connsiteY4" fmla="*/ 387350 h 527050"/>
                  <a:gd name="connsiteX5" fmla="*/ 703068 w 1060255"/>
                  <a:gd name="connsiteY5" fmla="*/ 492125 h 527050"/>
                  <a:gd name="connsiteX6" fmla="*/ 312543 w 1060255"/>
                  <a:gd name="connsiteY6" fmla="*/ 511175 h 527050"/>
                  <a:gd name="connsiteX7" fmla="*/ 26793 w 1060255"/>
                  <a:gd name="connsiteY7" fmla="*/ 396875 h 527050"/>
                  <a:gd name="connsiteX8" fmla="*/ 151784 w 1060255"/>
                  <a:gd name="connsiteY8" fmla="*/ 85229 h 527050"/>
                  <a:gd name="connsiteX0" fmla="*/ 151784 w 1060255"/>
                  <a:gd name="connsiteY0" fmla="*/ 79131 h 520952"/>
                  <a:gd name="connsiteX1" fmla="*/ 439817 w 1060255"/>
                  <a:gd name="connsiteY1" fmla="*/ 151139 h 520952"/>
                  <a:gd name="connsiteX2" fmla="*/ 799857 w 1060255"/>
                  <a:gd name="connsiteY2" fmla="*/ 151139 h 520952"/>
                  <a:gd name="connsiteX3" fmla="*/ 960243 w 1060255"/>
                  <a:gd name="connsiteY3" fmla="*/ 38352 h 520952"/>
                  <a:gd name="connsiteX4" fmla="*/ 1017393 w 1060255"/>
                  <a:gd name="connsiteY4" fmla="*/ 381252 h 520952"/>
                  <a:gd name="connsiteX5" fmla="*/ 703068 w 1060255"/>
                  <a:gd name="connsiteY5" fmla="*/ 486027 h 520952"/>
                  <a:gd name="connsiteX6" fmla="*/ 312543 w 1060255"/>
                  <a:gd name="connsiteY6" fmla="*/ 505077 h 520952"/>
                  <a:gd name="connsiteX7" fmla="*/ 26793 w 1060255"/>
                  <a:gd name="connsiteY7" fmla="*/ 390777 h 520952"/>
                  <a:gd name="connsiteX8" fmla="*/ 151784 w 1060255"/>
                  <a:gd name="connsiteY8" fmla="*/ 79131 h 520952"/>
                  <a:gd name="connsiteX0" fmla="*/ 151784 w 1060255"/>
                  <a:gd name="connsiteY0" fmla="*/ 82583 h 524404"/>
                  <a:gd name="connsiteX1" fmla="*/ 439817 w 1060255"/>
                  <a:gd name="connsiteY1" fmla="*/ 154591 h 524404"/>
                  <a:gd name="connsiteX2" fmla="*/ 760219 w 1060255"/>
                  <a:gd name="connsiteY2" fmla="*/ 133879 h 524404"/>
                  <a:gd name="connsiteX3" fmla="*/ 960243 w 1060255"/>
                  <a:gd name="connsiteY3" fmla="*/ 41804 h 524404"/>
                  <a:gd name="connsiteX4" fmla="*/ 1017393 w 1060255"/>
                  <a:gd name="connsiteY4" fmla="*/ 384704 h 524404"/>
                  <a:gd name="connsiteX5" fmla="*/ 703068 w 1060255"/>
                  <a:gd name="connsiteY5" fmla="*/ 489479 h 524404"/>
                  <a:gd name="connsiteX6" fmla="*/ 312543 w 1060255"/>
                  <a:gd name="connsiteY6" fmla="*/ 508529 h 524404"/>
                  <a:gd name="connsiteX7" fmla="*/ 26793 w 1060255"/>
                  <a:gd name="connsiteY7" fmla="*/ 394229 h 524404"/>
                  <a:gd name="connsiteX8" fmla="*/ 151784 w 1060255"/>
                  <a:gd name="connsiteY8" fmla="*/ 82583 h 524404"/>
                  <a:gd name="connsiteX0" fmla="*/ 151784 w 1060255"/>
                  <a:gd name="connsiteY0" fmla="*/ 40779 h 482600"/>
                  <a:gd name="connsiteX1" fmla="*/ 439817 w 1060255"/>
                  <a:gd name="connsiteY1" fmla="*/ 112787 h 482600"/>
                  <a:gd name="connsiteX2" fmla="*/ 760219 w 1060255"/>
                  <a:gd name="connsiteY2" fmla="*/ 92075 h 482600"/>
                  <a:gd name="connsiteX3" fmla="*/ 960243 w 1060255"/>
                  <a:gd name="connsiteY3" fmla="*/ 0 h 482600"/>
                  <a:gd name="connsiteX4" fmla="*/ 1017393 w 1060255"/>
                  <a:gd name="connsiteY4" fmla="*/ 342900 h 482600"/>
                  <a:gd name="connsiteX5" fmla="*/ 703068 w 1060255"/>
                  <a:gd name="connsiteY5" fmla="*/ 447675 h 482600"/>
                  <a:gd name="connsiteX6" fmla="*/ 312543 w 1060255"/>
                  <a:gd name="connsiteY6" fmla="*/ 466725 h 482600"/>
                  <a:gd name="connsiteX7" fmla="*/ 26793 w 1060255"/>
                  <a:gd name="connsiteY7" fmla="*/ 352425 h 482600"/>
                  <a:gd name="connsiteX8" fmla="*/ 151784 w 1060255"/>
                  <a:gd name="connsiteY8" fmla="*/ 40779 h 482600"/>
                  <a:gd name="connsiteX0" fmla="*/ 151784 w 1060255"/>
                  <a:gd name="connsiteY0" fmla="*/ 40779 h 482600"/>
                  <a:gd name="connsiteX1" fmla="*/ 439817 w 1060255"/>
                  <a:gd name="connsiteY1" fmla="*/ 112787 h 482600"/>
                  <a:gd name="connsiteX2" fmla="*/ 760219 w 1060255"/>
                  <a:gd name="connsiteY2" fmla="*/ 92075 h 482600"/>
                  <a:gd name="connsiteX3" fmla="*/ 960243 w 1060255"/>
                  <a:gd name="connsiteY3" fmla="*/ 0 h 482600"/>
                  <a:gd name="connsiteX4" fmla="*/ 1017393 w 1060255"/>
                  <a:gd name="connsiteY4" fmla="*/ 342900 h 482600"/>
                  <a:gd name="connsiteX5" fmla="*/ 703068 w 1060255"/>
                  <a:gd name="connsiteY5" fmla="*/ 447675 h 482600"/>
                  <a:gd name="connsiteX6" fmla="*/ 312543 w 1060255"/>
                  <a:gd name="connsiteY6" fmla="*/ 466725 h 482600"/>
                  <a:gd name="connsiteX7" fmla="*/ 26793 w 1060255"/>
                  <a:gd name="connsiteY7" fmla="*/ 352425 h 482600"/>
                  <a:gd name="connsiteX8" fmla="*/ 151784 w 1060255"/>
                  <a:gd name="connsiteY8" fmla="*/ 40779 h 482600"/>
                  <a:gd name="connsiteX0" fmla="*/ 151784 w 1017393"/>
                  <a:gd name="connsiteY0" fmla="*/ 40779 h 482600"/>
                  <a:gd name="connsiteX1" fmla="*/ 439817 w 1017393"/>
                  <a:gd name="connsiteY1" fmla="*/ 112787 h 482600"/>
                  <a:gd name="connsiteX2" fmla="*/ 760219 w 1017393"/>
                  <a:gd name="connsiteY2" fmla="*/ 92075 h 482600"/>
                  <a:gd name="connsiteX3" fmla="*/ 960243 w 1017393"/>
                  <a:gd name="connsiteY3" fmla="*/ 0 h 482600"/>
                  <a:gd name="connsiteX4" fmla="*/ 1017393 w 1017393"/>
                  <a:gd name="connsiteY4" fmla="*/ 342900 h 482600"/>
                  <a:gd name="connsiteX5" fmla="*/ 703068 w 1017393"/>
                  <a:gd name="connsiteY5" fmla="*/ 447675 h 482600"/>
                  <a:gd name="connsiteX6" fmla="*/ 312543 w 1017393"/>
                  <a:gd name="connsiteY6" fmla="*/ 466725 h 482600"/>
                  <a:gd name="connsiteX7" fmla="*/ 26793 w 1017393"/>
                  <a:gd name="connsiteY7" fmla="*/ 352425 h 482600"/>
                  <a:gd name="connsiteX8" fmla="*/ 151784 w 1017393"/>
                  <a:gd name="connsiteY8" fmla="*/ 40779 h 482600"/>
                  <a:gd name="connsiteX0" fmla="*/ 151784 w 1017393"/>
                  <a:gd name="connsiteY0" fmla="*/ 40779 h 482600"/>
                  <a:gd name="connsiteX1" fmla="*/ 439817 w 1017393"/>
                  <a:gd name="connsiteY1" fmla="*/ 112787 h 482600"/>
                  <a:gd name="connsiteX2" fmla="*/ 760219 w 1017393"/>
                  <a:gd name="connsiteY2" fmla="*/ 92075 h 482600"/>
                  <a:gd name="connsiteX3" fmla="*/ 960243 w 1017393"/>
                  <a:gd name="connsiteY3" fmla="*/ 0 h 482600"/>
                  <a:gd name="connsiteX4" fmla="*/ 1017393 w 1017393"/>
                  <a:gd name="connsiteY4" fmla="*/ 342900 h 482600"/>
                  <a:gd name="connsiteX5" fmla="*/ 703068 w 1017393"/>
                  <a:gd name="connsiteY5" fmla="*/ 447675 h 482600"/>
                  <a:gd name="connsiteX6" fmla="*/ 312543 w 1017393"/>
                  <a:gd name="connsiteY6" fmla="*/ 466725 h 482600"/>
                  <a:gd name="connsiteX7" fmla="*/ 26793 w 1017393"/>
                  <a:gd name="connsiteY7" fmla="*/ 352425 h 482600"/>
                  <a:gd name="connsiteX8" fmla="*/ 151784 w 1017393"/>
                  <a:gd name="connsiteY8" fmla="*/ 40779 h 482600"/>
                  <a:gd name="connsiteX0" fmla="*/ 151784 w 1017393"/>
                  <a:gd name="connsiteY0" fmla="*/ 40779 h 482600"/>
                  <a:gd name="connsiteX1" fmla="*/ 439817 w 1017393"/>
                  <a:gd name="connsiteY1" fmla="*/ 112787 h 482600"/>
                  <a:gd name="connsiteX2" fmla="*/ 760219 w 1017393"/>
                  <a:gd name="connsiteY2" fmla="*/ 92075 h 482600"/>
                  <a:gd name="connsiteX3" fmla="*/ 960243 w 1017393"/>
                  <a:gd name="connsiteY3" fmla="*/ 0 h 482600"/>
                  <a:gd name="connsiteX4" fmla="*/ 1017393 w 1017393"/>
                  <a:gd name="connsiteY4" fmla="*/ 342900 h 482600"/>
                  <a:gd name="connsiteX5" fmla="*/ 703068 w 1017393"/>
                  <a:gd name="connsiteY5" fmla="*/ 447675 h 482600"/>
                  <a:gd name="connsiteX6" fmla="*/ 312543 w 1017393"/>
                  <a:gd name="connsiteY6" fmla="*/ 466725 h 482600"/>
                  <a:gd name="connsiteX7" fmla="*/ 26793 w 1017393"/>
                  <a:gd name="connsiteY7" fmla="*/ 352425 h 482600"/>
                  <a:gd name="connsiteX8" fmla="*/ 151784 w 1017393"/>
                  <a:gd name="connsiteY8" fmla="*/ 40779 h 482600"/>
                  <a:gd name="connsiteX0" fmla="*/ 151400 w 1017009"/>
                  <a:gd name="connsiteY0" fmla="*/ 40779 h 464121"/>
                  <a:gd name="connsiteX1" fmla="*/ 439433 w 1017009"/>
                  <a:gd name="connsiteY1" fmla="*/ 112787 h 464121"/>
                  <a:gd name="connsiteX2" fmla="*/ 759835 w 1017009"/>
                  <a:gd name="connsiteY2" fmla="*/ 92075 h 464121"/>
                  <a:gd name="connsiteX3" fmla="*/ 959859 w 1017009"/>
                  <a:gd name="connsiteY3" fmla="*/ 0 h 464121"/>
                  <a:gd name="connsiteX4" fmla="*/ 1017009 w 1017009"/>
                  <a:gd name="connsiteY4" fmla="*/ 342900 h 464121"/>
                  <a:gd name="connsiteX5" fmla="*/ 702684 w 1017009"/>
                  <a:gd name="connsiteY5" fmla="*/ 447675 h 464121"/>
                  <a:gd name="connsiteX6" fmla="*/ 309852 w 1017009"/>
                  <a:gd name="connsiteY6" fmla="*/ 441573 h 464121"/>
                  <a:gd name="connsiteX7" fmla="*/ 26409 w 1017009"/>
                  <a:gd name="connsiteY7" fmla="*/ 352425 h 464121"/>
                  <a:gd name="connsiteX8" fmla="*/ 151400 w 1017009"/>
                  <a:gd name="connsiteY8" fmla="*/ 40779 h 464121"/>
                  <a:gd name="connsiteX0" fmla="*/ 148250 w 1013859"/>
                  <a:gd name="connsiteY0" fmla="*/ 40779 h 464121"/>
                  <a:gd name="connsiteX1" fmla="*/ 436283 w 1013859"/>
                  <a:gd name="connsiteY1" fmla="*/ 112787 h 464121"/>
                  <a:gd name="connsiteX2" fmla="*/ 756685 w 1013859"/>
                  <a:gd name="connsiteY2" fmla="*/ 92075 h 464121"/>
                  <a:gd name="connsiteX3" fmla="*/ 956709 w 1013859"/>
                  <a:gd name="connsiteY3" fmla="*/ 0 h 464121"/>
                  <a:gd name="connsiteX4" fmla="*/ 1013859 w 1013859"/>
                  <a:gd name="connsiteY4" fmla="*/ 342900 h 464121"/>
                  <a:gd name="connsiteX5" fmla="*/ 699534 w 1013859"/>
                  <a:gd name="connsiteY5" fmla="*/ 447675 h 464121"/>
                  <a:gd name="connsiteX6" fmla="*/ 306702 w 1013859"/>
                  <a:gd name="connsiteY6" fmla="*/ 441573 h 464121"/>
                  <a:gd name="connsiteX7" fmla="*/ 26409 w 1013859"/>
                  <a:gd name="connsiteY7" fmla="*/ 353814 h 464121"/>
                  <a:gd name="connsiteX8" fmla="*/ 148250 w 1013859"/>
                  <a:gd name="connsiteY8" fmla="*/ 40779 h 464121"/>
                  <a:gd name="connsiteX0" fmla="*/ 148250 w 1013859"/>
                  <a:gd name="connsiteY0" fmla="*/ 40779 h 464121"/>
                  <a:gd name="connsiteX1" fmla="*/ 436283 w 1013859"/>
                  <a:gd name="connsiteY1" fmla="*/ 112787 h 464121"/>
                  <a:gd name="connsiteX2" fmla="*/ 756685 w 1013859"/>
                  <a:gd name="connsiteY2" fmla="*/ 92075 h 464121"/>
                  <a:gd name="connsiteX3" fmla="*/ 956709 w 1013859"/>
                  <a:gd name="connsiteY3" fmla="*/ 0 h 464121"/>
                  <a:gd name="connsiteX4" fmla="*/ 1013859 w 1013859"/>
                  <a:gd name="connsiteY4" fmla="*/ 342900 h 464121"/>
                  <a:gd name="connsiteX5" fmla="*/ 699534 w 1013859"/>
                  <a:gd name="connsiteY5" fmla="*/ 447675 h 464121"/>
                  <a:gd name="connsiteX6" fmla="*/ 306702 w 1013859"/>
                  <a:gd name="connsiteY6" fmla="*/ 441573 h 464121"/>
                  <a:gd name="connsiteX7" fmla="*/ 26409 w 1013859"/>
                  <a:gd name="connsiteY7" fmla="*/ 353814 h 464121"/>
                  <a:gd name="connsiteX8" fmla="*/ 148250 w 1013859"/>
                  <a:gd name="connsiteY8" fmla="*/ 40779 h 464121"/>
                  <a:gd name="connsiteX0" fmla="*/ 121841 w 987450"/>
                  <a:gd name="connsiteY0" fmla="*/ 40779 h 464121"/>
                  <a:gd name="connsiteX1" fmla="*/ 409874 w 987450"/>
                  <a:gd name="connsiteY1" fmla="*/ 112787 h 464121"/>
                  <a:gd name="connsiteX2" fmla="*/ 730276 w 987450"/>
                  <a:gd name="connsiteY2" fmla="*/ 92075 h 464121"/>
                  <a:gd name="connsiteX3" fmla="*/ 930300 w 987450"/>
                  <a:gd name="connsiteY3" fmla="*/ 0 h 464121"/>
                  <a:gd name="connsiteX4" fmla="*/ 987450 w 987450"/>
                  <a:gd name="connsiteY4" fmla="*/ 342900 h 464121"/>
                  <a:gd name="connsiteX5" fmla="*/ 673125 w 987450"/>
                  <a:gd name="connsiteY5" fmla="*/ 447675 h 464121"/>
                  <a:gd name="connsiteX6" fmla="*/ 280293 w 987450"/>
                  <a:gd name="connsiteY6" fmla="*/ 441573 h 464121"/>
                  <a:gd name="connsiteX7" fmla="*/ 0 w 987450"/>
                  <a:gd name="connsiteY7" fmla="*/ 353814 h 464121"/>
                  <a:gd name="connsiteX8" fmla="*/ 121841 w 987450"/>
                  <a:gd name="connsiteY8" fmla="*/ 40779 h 464121"/>
                  <a:gd name="connsiteX0" fmla="*/ 121841 w 987450"/>
                  <a:gd name="connsiteY0" fmla="*/ 40779 h 464121"/>
                  <a:gd name="connsiteX1" fmla="*/ 409874 w 987450"/>
                  <a:gd name="connsiteY1" fmla="*/ 112787 h 464121"/>
                  <a:gd name="connsiteX2" fmla="*/ 730276 w 987450"/>
                  <a:gd name="connsiteY2" fmla="*/ 92075 h 464121"/>
                  <a:gd name="connsiteX3" fmla="*/ 930300 w 987450"/>
                  <a:gd name="connsiteY3" fmla="*/ 0 h 464121"/>
                  <a:gd name="connsiteX4" fmla="*/ 987450 w 987450"/>
                  <a:gd name="connsiteY4" fmla="*/ 342900 h 464121"/>
                  <a:gd name="connsiteX5" fmla="*/ 673125 w 987450"/>
                  <a:gd name="connsiteY5" fmla="*/ 447675 h 464121"/>
                  <a:gd name="connsiteX6" fmla="*/ 280293 w 987450"/>
                  <a:gd name="connsiteY6" fmla="*/ 441573 h 464121"/>
                  <a:gd name="connsiteX7" fmla="*/ 0 w 987450"/>
                  <a:gd name="connsiteY7" fmla="*/ 353814 h 464121"/>
                  <a:gd name="connsiteX8" fmla="*/ 121841 w 987450"/>
                  <a:gd name="connsiteY8" fmla="*/ 40779 h 464121"/>
                  <a:gd name="connsiteX0" fmla="*/ 121883 w 987492"/>
                  <a:gd name="connsiteY0" fmla="*/ 40779 h 464121"/>
                  <a:gd name="connsiteX1" fmla="*/ 409916 w 987492"/>
                  <a:gd name="connsiteY1" fmla="*/ 112787 h 464121"/>
                  <a:gd name="connsiteX2" fmla="*/ 730318 w 987492"/>
                  <a:gd name="connsiteY2" fmla="*/ 92075 h 464121"/>
                  <a:gd name="connsiteX3" fmla="*/ 930342 w 987492"/>
                  <a:gd name="connsiteY3" fmla="*/ 0 h 464121"/>
                  <a:gd name="connsiteX4" fmla="*/ 987492 w 987492"/>
                  <a:gd name="connsiteY4" fmla="*/ 342900 h 464121"/>
                  <a:gd name="connsiteX5" fmla="*/ 673167 w 987492"/>
                  <a:gd name="connsiteY5" fmla="*/ 447675 h 464121"/>
                  <a:gd name="connsiteX6" fmla="*/ 280335 w 987492"/>
                  <a:gd name="connsiteY6" fmla="*/ 441573 h 464121"/>
                  <a:gd name="connsiteX7" fmla="*/ 42 w 987492"/>
                  <a:gd name="connsiteY7" fmla="*/ 353814 h 464121"/>
                  <a:gd name="connsiteX8" fmla="*/ 121883 w 987492"/>
                  <a:gd name="connsiteY8" fmla="*/ 40779 h 464121"/>
                  <a:gd name="connsiteX0" fmla="*/ 144058 w 1009667"/>
                  <a:gd name="connsiteY0" fmla="*/ 40779 h 464121"/>
                  <a:gd name="connsiteX1" fmla="*/ 432091 w 1009667"/>
                  <a:gd name="connsiteY1" fmla="*/ 112787 h 464121"/>
                  <a:gd name="connsiteX2" fmla="*/ 752493 w 1009667"/>
                  <a:gd name="connsiteY2" fmla="*/ 92075 h 464121"/>
                  <a:gd name="connsiteX3" fmla="*/ 952517 w 1009667"/>
                  <a:gd name="connsiteY3" fmla="*/ 0 h 464121"/>
                  <a:gd name="connsiteX4" fmla="*/ 1009667 w 1009667"/>
                  <a:gd name="connsiteY4" fmla="*/ 342900 h 464121"/>
                  <a:gd name="connsiteX5" fmla="*/ 695342 w 1009667"/>
                  <a:gd name="connsiteY5" fmla="*/ 447675 h 464121"/>
                  <a:gd name="connsiteX6" fmla="*/ 302510 w 1009667"/>
                  <a:gd name="connsiteY6" fmla="*/ 441573 h 464121"/>
                  <a:gd name="connsiteX7" fmla="*/ 42 w 1009667"/>
                  <a:gd name="connsiteY7" fmla="*/ 328812 h 464121"/>
                  <a:gd name="connsiteX8" fmla="*/ 144058 w 1009667"/>
                  <a:gd name="connsiteY8" fmla="*/ 40779 h 464121"/>
                  <a:gd name="connsiteX0" fmla="*/ 120667 w 1009667"/>
                  <a:gd name="connsiteY0" fmla="*/ 28575 h 464121"/>
                  <a:gd name="connsiteX1" fmla="*/ 432091 w 1009667"/>
                  <a:gd name="connsiteY1" fmla="*/ 112787 h 464121"/>
                  <a:gd name="connsiteX2" fmla="*/ 752493 w 1009667"/>
                  <a:gd name="connsiteY2" fmla="*/ 92075 h 464121"/>
                  <a:gd name="connsiteX3" fmla="*/ 952517 w 1009667"/>
                  <a:gd name="connsiteY3" fmla="*/ 0 h 464121"/>
                  <a:gd name="connsiteX4" fmla="*/ 1009667 w 1009667"/>
                  <a:gd name="connsiteY4" fmla="*/ 342900 h 464121"/>
                  <a:gd name="connsiteX5" fmla="*/ 695342 w 1009667"/>
                  <a:gd name="connsiteY5" fmla="*/ 447675 h 464121"/>
                  <a:gd name="connsiteX6" fmla="*/ 302510 w 1009667"/>
                  <a:gd name="connsiteY6" fmla="*/ 441573 h 464121"/>
                  <a:gd name="connsiteX7" fmla="*/ 42 w 1009667"/>
                  <a:gd name="connsiteY7" fmla="*/ 328812 h 464121"/>
                  <a:gd name="connsiteX8" fmla="*/ 120667 w 1009667"/>
                  <a:gd name="connsiteY8" fmla="*/ 28575 h 464121"/>
                  <a:gd name="connsiteX0" fmla="*/ 120667 w 1009667"/>
                  <a:gd name="connsiteY0" fmla="*/ 521 h 436067"/>
                  <a:gd name="connsiteX1" fmla="*/ 432091 w 1009667"/>
                  <a:gd name="connsiteY1" fmla="*/ 84733 h 436067"/>
                  <a:gd name="connsiteX2" fmla="*/ 752493 w 1009667"/>
                  <a:gd name="connsiteY2" fmla="*/ 64021 h 436067"/>
                  <a:gd name="connsiteX3" fmla="*/ 933963 w 1009667"/>
                  <a:gd name="connsiteY3" fmla="*/ 0 h 436067"/>
                  <a:gd name="connsiteX4" fmla="*/ 1009667 w 1009667"/>
                  <a:gd name="connsiteY4" fmla="*/ 314846 h 436067"/>
                  <a:gd name="connsiteX5" fmla="*/ 695342 w 1009667"/>
                  <a:gd name="connsiteY5" fmla="*/ 419621 h 436067"/>
                  <a:gd name="connsiteX6" fmla="*/ 302510 w 1009667"/>
                  <a:gd name="connsiteY6" fmla="*/ 413519 h 436067"/>
                  <a:gd name="connsiteX7" fmla="*/ 42 w 1009667"/>
                  <a:gd name="connsiteY7" fmla="*/ 300758 h 436067"/>
                  <a:gd name="connsiteX8" fmla="*/ 120667 w 1009667"/>
                  <a:gd name="connsiteY8" fmla="*/ 521 h 436067"/>
                  <a:gd name="connsiteX0" fmla="*/ 72051 w 1009667"/>
                  <a:gd name="connsiteY0" fmla="*/ 12726 h 436067"/>
                  <a:gd name="connsiteX1" fmla="*/ 432091 w 1009667"/>
                  <a:gd name="connsiteY1" fmla="*/ 84733 h 436067"/>
                  <a:gd name="connsiteX2" fmla="*/ 752493 w 1009667"/>
                  <a:gd name="connsiteY2" fmla="*/ 64021 h 436067"/>
                  <a:gd name="connsiteX3" fmla="*/ 933963 w 1009667"/>
                  <a:gd name="connsiteY3" fmla="*/ 0 h 436067"/>
                  <a:gd name="connsiteX4" fmla="*/ 1009667 w 1009667"/>
                  <a:gd name="connsiteY4" fmla="*/ 314846 h 436067"/>
                  <a:gd name="connsiteX5" fmla="*/ 695342 w 1009667"/>
                  <a:gd name="connsiteY5" fmla="*/ 419621 h 436067"/>
                  <a:gd name="connsiteX6" fmla="*/ 302510 w 1009667"/>
                  <a:gd name="connsiteY6" fmla="*/ 413519 h 436067"/>
                  <a:gd name="connsiteX7" fmla="*/ 42 w 1009667"/>
                  <a:gd name="connsiteY7" fmla="*/ 300758 h 436067"/>
                  <a:gd name="connsiteX8" fmla="*/ 72051 w 1009667"/>
                  <a:gd name="connsiteY8" fmla="*/ 12726 h 436067"/>
                  <a:gd name="connsiteX0" fmla="*/ 72051 w 1009667"/>
                  <a:gd name="connsiteY0" fmla="*/ 0 h 423341"/>
                  <a:gd name="connsiteX1" fmla="*/ 432091 w 1009667"/>
                  <a:gd name="connsiteY1" fmla="*/ 72007 h 423341"/>
                  <a:gd name="connsiteX2" fmla="*/ 752493 w 1009667"/>
                  <a:gd name="connsiteY2" fmla="*/ 51295 h 423341"/>
                  <a:gd name="connsiteX3" fmla="*/ 936147 w 1009667"/>
                  <a:gd name="connsiteY3" fmla="*/ 0 h 423341"/>
                  <a:gd name="connsiteX4" fmla="*/ 1009667 w 1009667"/>
                  <a:gd name="connsiteY4" fmla="*/ 302120 h 423341"/>
                  <a:gd name="connsiteX5" fmla="*/ 695342 w 1009667"/>
                  <a:gd name="connsiteY5" fmla="*/ 406895 h 423341"/>
                  <a:gd name="connsiteX6" fmla="*/ 302510 w 1009667"/>
                  <a:gd name="connsiteY6" fmla="*/ 400793 h 423341"/>
                  <a:gd name="connsiteX7" fmla="*/ 42 w 1009667"/>
                  <a:gd name="connsiteY7" fmla="*/ 288032 h 423341"/>
                  <a:gd name="connsiteX8" fmla="*/ 72051 w 1009667"/>
                  <a:gd name="connsiteY8" fmla="*/ 0 h 423341"/>
                  <a:gd name="connsiteX0" fmla="*/ 72051 w 1009667"/>
                  <a:gd name="connsiteY0" fmla="*/ 9029 h 432370"/>
                  <a:gd name="connsiteX1" fmla="*/ 432091 w 1009667"/>
                  <a:gd name="connsiteY1" fmla="*/ 81036 h 432370"/>
                  <a:gd name="connsiteX2" fmla="*/ 752493 w 1009667"/>
                  <a:gd name="connsiteY2" fmla="*/ 60324 h 432370"/>
                  <a:gd name="connsiteX3" fmla="*/ 968393 w 1009667"/>
                  <a:gd name="connsiteY3" fmla="*/ 0 h 432370"/>
                  <a:gd name="connsiteX4" fmla="*/ 1009667 w 1009667"/>
                  <a:gd name="connsiteY4" fmla="*/ 311149 h 432370"/>
                  <a:gd name="connsiteX5" fmla="*/ 695342 w 1009667"/>
                  <a:gd name="connsiteY5" fmla="*/ 415924 h 432370"/>
                  <a:gd name="connsiteX6" fmla="*/ 302510 w 1009667"/>
                  <a:gd name="connsiteY6" fmla="*/ 409822 h 432370"/>
                  <a:gd name="connsiteX7" fmla="*/ 42 w 1009667"/>
                  <a:gd name="connsiteY7" fmla="*/ 297061 h 432370"/>
                  <a:gd name="connsiteX8" fmla="*/ 72051 w 1009667"/>
                  <a:gd name="connsiteY8" fmla="*/ 9029 h 432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9667" h="432370">
                    <a:moveTo>
                      <a:pt x="72051" y="9029"/>
                    </a:moveTo>
                    <a:cubicBezTo>
                      <a:pt x="143339" y="46608"/>
                      <a:pt x="318684" y="72487"/>
                      <a:pt x="432091" y="81036"/>
                    </a:cubicBezTo>
                    <a:cubicBezTo>
                      <a:pt x="545498" y="89585"/>
                      <a:pt x="663109" y="73830"/>
                      <a:pt x="752493" y="60324"/>
                    </a:cubicBezTo>
                    <a:cubicBezTo>
                      <a:pt x="841877" y="46818"/>
                      <a:pt x="884752" y="43400"/>
                      <a:pt x="968393" y="0"/>
                    </a:cubicBezTo>
                    <a:cubicBezTo>
                      <a:pt x="984193" y="74050"/>
                      <a:pt x="1007434" y="240084"/>
                      <a:pt x="1009667" y="311149"/>
                    </a:cubicBezTo>
                    <a:cubicBezTo>
                      <a:pt x="932872" y="355648"/>
                      <a:pt x="813202" y="399478"/>
                      <a:pt x="695342" y="415924"/>
                    </a:cubicBezTo>
                    <a:cubicBezTo>
                      <a:pt x="577482" y="432370"/>
                      <a:pt x="418393" y="429632"/>
                      <a:pt x="302510" y="409822"/>
                    </a:cubicBezTo>
                    <a:cubicBezTo>
                      <a:pt x="186627" y="390012"/>
                      <a:pt x="91935" y="362322"/>
                      <a:pt x="42" y="297061"/>
                    </a:cubicBezTo>
                    <a:cubicBezTo>
                      <a:pt x="0" y="256406"/>
                      <a:pt x="614" y="50304"/>
                      <a:pt x="72051" y="9029"/>
                    </a:cubicBezTo>
                    <a:close/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6" name="Freeform 175"/>
              <p:cNvSpPr/>
              <p:nvPr/>
            </p:nvSpPr>
            <p:spPr>
              <a:xfrm>
                <a:off x="3543300" y="2867025"/>
                <a:ext cx="517525" cy="804697"/>
              </a:xfrm>
              <a:custGeom>
                <a:avLst/>
                <a:gdLst>
                  <a:gd name="connsiteX0" fmla="*/ 15875 w 570971"/>
                  <a:gd name="connsiteY0" fmla="*/ 148167 h 904346"/>
                  <a:gd name="connsiteX1" fmla="*/ 155575 w 570971"/>
                  <a:gd name="connsiteY1" fmla="*/ 452967 h 904346"/>
                  <a:gd name="connsiteX2" fmla="*/ 215900 w 570971"/>
                  <a:gd name="connsiteY2" fmla="*/ 821267 h 904346"/>
                  <a:gd name="connsiteX3" fmla="*/ 533400 w 570971"/>
                  <a:gd name="connsiteY3" fmla="*/ 837142 h 904346"/>
                  <a:gd name="connsiteX4" fmla="*/ 441325 w 570971"/>
                  <a:gd name="connsiteY4" fmla="*/ 418042 h 904346"/>
                  <a:gd name="connsiteX5" fmla="*/ 250825 w 570971"/>
                  <a:gd name="connsiteY5" fmla="*/ 46567 h 904346"/>
                  <a:gd name="connsiteX6" fmla="*/ 15875 w 570971"/>
                  <a:gd name="connsiteY6" fmla="*/ 148167 h 904346"/>
                  <a:gd name="connsiteX0" fmla="*/ 15875 w 570971"/>
                  <a:gd name="connsiteY0" fmla="*/ 148167 h 904346"/>
                  <a:gd name="connsiteX1" fmla="*/ 155575 w 570971"/>
                  <a:gd name="connsiteY1" fmla="*/ 452967 h 904346"/>
                  <a:gd name="connsiteX2" fmla="*/ 215900 w 570971"/>
                  <a:gd name="connsiteY2" fmla="*/ 821267 h 904346"/>
                  <a:gd name="connsiteX3" fmla="*/ 533400 w 570971"/>
                  <a:gd name="connsiteY3" fmla="*/ 837142 h 904346"/>
                  <a:gd name="connsiteX4" fmla="*/ 441325 w 570971"/>
                  <a:gd name="connsiteY4" fmla="*/ 418042 h 904346"/>
                  <a:gd name="connsiteX5" fmla="*/ 250825 w 570971"/>
                  <a:gd name="connsiteY5" fmla="*/ 46567 h 904346"/>
                  <a:gd name="connsiteX6" fmla="*/ 15875 w 570971"/>
                  <a:gd name="connsiteY6" fmla="*/ 148167 h 904346"/>
                  <a:gd name="connsiteX0" fmla="*/ 0 w 555096"/>
                  <a:gd name="connsiteY0" fmla="*/ 148167 h 904346"/>
                  <a:gd name="connsiteX1" fmla="*/ 139700 w 555096"/>
                  <a:gd name="connsiteY1" fmla="*/ 452967 h 904346"/>
                  <a:gd name="connsiteX2" fmla="*/ 200025 w 555096"/>
                  <a:gd name="connsiteY2" fmla="*/ 821267 h 904346"/>
                  <a:gd name="connsiteX3" fmla="*/ 517525 w 555096"/>
                  <a:gd name="connsiteY3" fmla="*/ 837142 h 904346"/>
                  <a:gd name="connsiteX4" fmla="*/ 425450 w 555096"/>
                  <a:gd name="connsiteY4" fmla="*/ 418042 h 904346"/>
                  <a:gd name="connsiteX5" fmla="*/ 234950 w 555096"/>
                  <a:gd name="connsiteY5" fmla="*/ 46567 h 904346"/>
                  <a:gd name="connsiteX6" fmla="*/ 0 w 555096"/>
                  <a:gd name="connsiteY6" fmla="*/ 148167 h 904346"/>
                  <a:gd name="connsiteX0" fmla="*/ 0 w 555096"/>
                  <a:gd name="connsiteY0" fmla="*/ 148167 h 904346"/>
                  <a:gd name="connsiteX1" fmla="*/ 139700 w 555096"/>
                  <a:gd name="connsiteY1" fmla="*/ 452967 h 904346"/>
                  <a:gd name="connsiteX2" fmla="*/ 200025 w 555096"/>
                  <a:gd name="connsiteY2" fmla="*/ 821267 h 904346"/>
                  <a:gd name="connsiteX3" fmla="*/ 517525 w 555096"/>
                  <a:gd name="connsiteY3" fmla="*/ 837142 h 904346"/>
                  <a:gd name="connsiteX4" fmla="*/ 425450 w 555096"/>
                  <a:gd name="connsiteY4" fmla="*/ 418042 h 904346"/>
                  <a:gd name="connsiteX5" fmla="*/ 234950 w 555096"/>
                  <a:gd name="connsiteY5" fmla="*/ 46567 h 904346"/>
                  <a:gd name="connsiteX6" fmla="*/ 0 w 555096"/>
                  <a:gd name="connsiteY6" fmla="*/ 148167 h 904346"/>
                  <a:gd name="connsiteX0" fmla="*/ 0 w 555096"/>
                  <a:gd name="connsiteY0" fmla="*/ 101600 h 857779"/>
                  <a:gd name="connsiteX1" fmla="*/ 139700 w 555096"/>
                  <a:gd name="connsiteY1" fmla="*/ 406400 h 857779"/>
                  <a:gd name="connsiteX2" fmla="*/ 200025 w 555096"/>
                  <a:gd name="connsiteY2" fmla="*/ 774700 h 857779"/>
                  <a:gd name="connsiteX3" fmla="*/ 517525 w 555096"/>
                  <a:gd name="connsiteY3" fmla="*/ 790575 h 857779"/>
                  <a:gd name="connsiteX4" fmla="*/ 425450 w 555096"/>
                  <a:gd name="connsiteY4" fmla="*/ 371475 h 857779"/>
                  <a:gd name="connsiteX5" fmla="*/ 234950 w 555096"/>
                  <a:gd name="connsiteY5" fmla="*/ 0 h 857779"/>
                  <a:gd name="connsiteX6" fmla="*/ 0 w 555096"/>
                  <a:gd name="connsiteY6" fmla="*/ 101600 h 857779"/>
                  <a:gd name="connsiteX0" fmla="*/ 0 w 555096"/>
                  <a:gd name="connsiteY0" fmla="*/ 101600 h 857779"/>
                  <a:gd name="connsiteX1" fmla="*/ 139700 w 555096"/>
                  <a:gd name="connsiteY1" fmla="*/ 406400 h 857779"/>
                  <a:gd name="connsiteX2" fmla="*/ 200025 w 555096"/>
                  <a:gd name="connsiteY2" fmla="*/ 774700 h 857779"/>
                  <a:gd name="connsiteX3" fmla="*/ 517525 w 555096"/>
                  <a:gd name="connsiteY3" fmla="*/ 790575 h 857779"/>
                  <a:gd name="connsiteX4" fmla="*/ 425450 w 555096"/>
                  <a:gd name="connsiteY4" fmla="*/ 371475 h 857779"/>
                  <a:gd name="connsiteX5" fmla="*/ 234950 w 555096"/>
                  <a:gd name="connsiteY5" fmla="*/ 0 h 857779"/>
                  <a:gd name="connsiteX6" fmla="*/ 0 w 555096"/>
                  <a:gd name="connsiteY6" fmla="*/ 101600 h 857779"/>
                  <a:gd name="connsiteX0" fmla="*/ 0 w 555096"/>
                  <a:gd name="connsiteY0" fmla="*/ 101600 h 857779"/>
                  <a:gd name="connsiteX1" fmla="*/ 139700 w 555096"/>
                  <a:gd name="connsiteY1" fmla="*/ 406400 h 857779"/>
                  <a:gd name="connsiteX2" fmla="*/ 200025 w 555096"/>
                  <a:gd name="connsiteY2" fmla="*/ 774700 h 857779"/>
                  <a:gd name="connsiteX3" fmla="*/ 517525 w 555096"/>
                  <a:gd name="connsiteY3" fmla="*/ 790575 h 857779"/>
                  <a:gd name="connsiteX4" fmla="*/ 425450 w 555096"/>
                  <a:gd name="connsiteY4" fmla="*/ 371475 h 857779"/>
                  <a:gd name="connsiteX5" fmla="*/ 234950 w 555096"/>
                  <a:gd name="connsiteY5" fmla="*/ 0 h 857779"/>
                  <a:gd name="connsiteX6" fmla="*/ 0 w 555096"/>
                  <a:gd name="connsiteY6" fmla="*/ 101600 h 857779"/>
                  <a:gd name="connsiteX0" fmla="*/ 0 w 555096"/>
                  <a:gd name="connsiteY0" fmla="*/ 101600 h 857779"/>
                  <a:gd name="connsiteX1" fmla="*/ 139700 w 555096"/>
                  <a:gd name="connsiteY1" fmla="*/ 406400 h 857779"/>
                  <a:gd name="connsiteX2" fmla="*/ 200025 w 555096"/>
                  <a:gd name="connsiteY2" fmla="*/ 774700 h 857779"/>
                  <a:gd name="connsiteX3" fmla="*/ 517525 w 555096"/>
                  <a:gd name="connsiteY3" fmla="*/ 790575 h 857779"/>
                  <a:gd name="connsiteX4" fmla="*/ 425450 w 555096"/>
                  <a:gd name="connsiteY4" fmla="*/ 371475 h 857779"/>
                  <a:gd name="connsiteX5" fmla="*/ 234950 w 555096"/>
                  <a:gd name="connsiteY5" fmla="*/ 0 h 857779"/>
                  <a:gd name="connsiteX6" fmla="*/ 0 w 555096"/>
                  <a:gd name="connsiteY6" fmla="*/ 101600 h 857779"/>
                  <a:gd name="connsiteX0" fmla="*/ 0 w 517525"/>
                  <a:gd name="connsiteY0" fmla="*/ 101600 h 857779"/>
                  <a:gd name="connsiteX1" fmla="*/ 139700 w 517525"/>
                  <a:gd name="connsiteY1" fmla="*/ 406400 h 857779"/>
                  <a:gd name="connsiteX2" fmla="*/ 200025 w 517525"/>
                  <a:gd name="connsiteY2" fmla="*/ 774700 h 857779"/>
                  <a:gd name="connsiteX3" fmla="*/ 517525 w 517525"/>
                  <a:gd name="connsiteY3" fmla="*/ 790575 h 857779"/>
                  <a:gd name="connsiteX4" fmla="*/ 425450 w 517525"/>
                  <a:gd name="connsiteY4" fmla="*/ 371475 h 857779"/>
                  <a:gd name="connsiteX5" fmla="*/ 234950 w 517525"/>
                  <a:gd name="connsiteY5" fmla="*/ 0 h 857779"/>
                  <a:gd name="connsiteX6" fmla="*/ 0 w 517525"/>
                  <a:gd name="connsiteY6" fmla="*/ 101600 h 857779"/>
                  <a:gd name="connsiteX0" fmla="*/ 0 w 517525"/>
                  <a:gd name="connsiteY0" fmla="*/ 101600 h 838729"/>
                  <a:gd name="connsiteX1" fmla="*/ 139700 w 517525"/>
                  <a:gd name="connsiteY1" fmla="*/ 406400 h 838729"/>
                  <a:gd name="connsiteX2" fmla="*/ 200025 w 517525"/>
                  <a:gd name="connsiteY2" fmla="*/ 774700 h 838729"/>
                  <a:gd name="connsiteX3" fmla="*/ 517525 w 517525"/>
                  <a:gd name="connsiteY3" fmla="*/ 790575 h 838729"/>
                  <a:gd name="connsiteX4" fmla="*/ 425450 w 517525"/>
                  <a:gd name="connsiteY4" fmla="*/ 371475 h 838729"/>
                  <a:gd name="connsiteX5" fmla="*/ 234950 w 517525"/>
                  <a:gd name="connsiteY5" fmla="*/ 0 h 838729"/>
                  <a:gd name="connsiteX6" fmla="*/ 0 w 517525"/>
                  <a:gd name="connsiteY6" fmla="*/ 101600 h 838729"/>
                  <a:gd name="connsiteX0" fmla="*/ 0 w 517525"/>
                  <a:gd name="connsiteY0" fmla="*/ 101600 h 842028"/>
                  <a:gd name="connsiteX1" fmla="*/ 139700 w 517525"/>
                  <a:gd name="connsiteY1" fmla="*/ 406400 h 842028"/>
                  <a:gd name="connsiteX2" fmla="*/ 164604 w 517525"/>
                  <a:gd name="connsiteY2" fmla="*/ 777999 h 842028"/>
                  <a:gd name="connsiteX3" fmla="*/ 517525 w 517525"/>
                  <a:gd name="connsiteY3" fmla="*/ 790575 h 842028"/>
                  <a:gd name="connsiteX4" fmla="*/ 425450 w 517525"/>
                  <a:gd name="connsiteY4" fmla="*/ 371475 h 842028"/>
                  <a:gd name="connsiteX5" fmla="*/ 234950 w 517525"/>
                  <a:gd name="connsiteY5" fmla="*/ 0 h 842028"/>
                  <a:gd name="connsiteX6" fmla="*/ 0 w 517525"/>
                  <a:gd name="connsiteY6" fmla="*/ 101600 h 842028"/>
                  <a:gd name="connsiteX0" fmla="*/ 0 w 517525"/>
                  <a:gd name="connsiteY0" fmla="*/ 101600 h 804697"/>
                  <a:gd name="connsiteX1" fmla="*/ 139700 w 517525"/>
                  <a:gd name="connsiteY1" fmla="*/ 406400 h 804697"/>
                  <a:gd name="connsiteX2" fmla="*/ 164604 w 517525"/>
                  <a:gd name="connsiteY2" fmla="*/ 777999 h 804697"/>
                  <a:gd name="connsiteX3" fmla="*/ 517525 w 517525"/>
                  <a:gd name="connsiteY3" fmla="*/ 790575 h 804697"/>
                  <a:gd name="connsiteX4" fmla="*/ 425450 w 517525"/>
                  <a:gd name="connsiteY4" fmla="*/ 371475 h 804697"/>
                  <a:gd name="connsiteX5" fmla="*/ 234950 w 517525"/>
                  <a:gd name="connsiteY5" fmla="*/ 0 h 804697"/>
                  <a:gd name="connsiteX6" fmla="*/ 0 w 517525"/>
                  <a:gd name="connsiteY6" fmla="*/ 101600 h 804697"/>
                  <a:gd name="connsiteX0" fmla="*/ 0 w 517525"/>
                  <a:gd name="connsiteY0" fmla="*/ 101600 h 804697"/>
                  <a:gd name="connsiteX1" fmla="*/ 139700 w 517525"/>
                  <a:gd name="connsiteY1" fmla="*/ 406400 h 804697"/>
                  <a:gd name="connsiteX2" fmla="*/ 164604 w 517525"/>
                  <a:gd name="connsiteY2" fmla="*/ 777999 h 804697"/>
                  <a:gd name="connsiteX3" fmla="*/ 517525 w 517525"/>
                  <a:gd name="connsiteY3" fmla="*/ 790575 h 804697"/>
                  <a:gd name="connsiteX4" fmla="*/ 425450 w 517525"/>
                  <a:gd name="connsiteY4" fmla="*/ 371475 h 804697"/>
                  <a:gd name="connsiteX5" fmla="*/ 234950 w 517525"/>
                  <a:gd name="connsiteY5" fmla="*/ 0 h 804697"/>
                  <a:gd name="connsiteX6" fmla="*/ 0 w 517525"/>
                  <a:gd name="connsiteY6" fmla="*/ 101600 h 804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7525" h="804697">
                    <a:moveTo>
                      <a:pt x="0" y="101600"/>
                    </a:moveTo>
                    <a:cubicBezTo>
                      <a:pt x="38720" y="176948"/>
                      <a:pt x="112266" y="293667"/>
                      <a:pt x="139700" y="406400"/>
                    </a:cubicBezTo>
                    <a:cubicBezTo>
                      <a:pt x="167134" y="519133"/>
                      <a:pt x="174137" y="693779"/>
                      <a:pt x="164604" y="777999"/>
                    </a:cubicBezTo>
                    <a:cubicBezTo>
                      <a:pt x="254488" y="779421"/>
                      <a:pt x="440068" y="804697"/>
                      <a:pt x="517525" y="790575"/>
                    </a:cubicBezTo>
                    <a:cubicBezTo>
                      <a:pt x="504544" y="712705"/>
                      <a:pt x="472546" y="503238"/>
                      <a:pt x="425450" y="371475"/>
                    </a:cubicBezTo>
                    <a:cubicBezTo>
                      <a:pt x="378354" y="239713"/>
                      <a:pt x="285634" y="77548"/>
                      <a:pt x="234950" y="0"/>
                    </a:cubicBezTo>
                    <a:cubicBezTo>
                      <a:pt x="105734" y="63392"/>
                      <a:pt x="67791" y="64079"/>
                      <a:pt x="0" y="101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7" name="Freeform 176"/>
              <p:cNvSpPr/>
              <p:nvPr/>
            </p:nvSpPr>
            <p:spPr>
              <a:xfrm>
                <a:off x="3683000" y="3648075"/>
                <a:ext cx="381289" cy="244475"/>
              </a:xfrm>
              <a:custGeom>
                <a:avLst/>
                <a:gdLst>
                  <a:gd name="connsiteX0" fmla="*/ 28575 w 374650"/>
                  <a:gd name="connsiteY0" fmla="*/ 0 h 250825"/>
                  <a:gd name="connsiteX1" fmla="*/ 0 w 374650"/>
                  <a:gd name="connsiteY1" fmla="*/ 244475 h 250825"/>
                  <a:gd name="connsiteX2" fmla="*/ 371475 w 374650"/>
                  <a:gd name="connsiteY2" fmla="*/ 250825 h 250825"/>
                  <a:gd name="connsiteX3" fmla="*/ 374650 w 374650"/>
                  <a:gd name="connsiteY3" fmla="*/ 0 h 250825"/>
                  <a:gd name="connsiteX4" fmla="*/ 28575 w 374650"/>
                  <a:gd name="connsiteY4" fmla="*/ 0 h 250825"/>
                  <a:gd name="connsiteX0" fmla="*/ 28575 w 381289"/>
                  <a:gd name="connsiteY0" fmla="*/ 0 h 244475"/>
                  <a:gd name="connsiteX1" fmla="*/ 0 w 381289"/>
                  <a:gd name="connsiteY1" fmla="*/ 244475 h 244475"/>
                  <a:gd name="connsiteX2" fmla="*/ 380231 w 381289"/>
                  <a:gd name="connsiteY2" fmla="*/ 244227 h 244475"/>
                  <a:gd name="connsiteX3" fmla="*/ 374650 w 381289"/>
                  <a:gd name="connsiteY3" fmla="*/ 0 h 244475"/>
                  <a:gd name="connsiteX4" fmla="*/ 28575 w 381289"/>
                  <a:gd name="connsiteY4" fmla="*/ 0 h 244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289" h="244475">
                    <a:moveTo>
                      <a:pt x="28575" y="0"/>
                    </a:moveTo>
                    <a:lnTo>
                      <a:pt x="0" y="244475"/>
                    </a:lnTo>
                    <a:lnTo>
                      <a:pt x="380231" y="244227"/>
                    </a:lnTo>
                    <a:cubicBezTo>
                      <a:pt x="381289" y="160619"/>
                      <a:pt x="373592" y="83608"/>
                      <a:pt x="374650" y="0"/>
                    </a:cubicBezTo>
                    <a:lnTo>
                      <a:pt x="28575" y="0"/>
                    </a:ln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78" name="Straight Connector 15"/>
              <p:cNvCxnSpPr/>
              <p:nvPr/>
            </p:nvCxnSpPr>
            <p:spPr>
              <a:xfrm flipH="1">
                <a:off x="3789437" y="3645024"/>
                <a:ext cx="28575" cy="24447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" name="Straight Connector 16"/>
              <p:cNvCxnSpPr/>
              <p:nvPr/>
            </p:nvCxnSpPr>
            <p:spPr>
              <a:xfrm flipH="1">
                <a:off x="3851920" y="3645024"/>
                <a:ext cx="28575" cy="24447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" name="Straight Connector 179"/>
              <p:cNvCxnSpPr/>
              <p:nvPr/>
            </p:nvCxnSpPr>
            <p:spPr>
              <a:xfrm flipH="1">
                <a:off x="3976886" y="3645024"/>
                <a:ext cx="28575" cy="24447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Straight Connector 180"/>
              <p:cNvCxnSpPr/>
              <p:nvPr/>
            </p:nvCxnSpPr>
            <p:spPr>
              <a:xfrm flipH="1">
                <a:off x="3914403" y="3645024"/>
                <a:ext cx="28575" cy="24447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" name="Straight Connector 181"/>
              <p:cNvCxnSpPr/>
              <p:nvPr/>
            </p:nvCxnSpPr>
            <p:spPr>
              <a:xfrm flipH="1">
                <a:off x="3726954" y="3645024"/>
                <a:ext cx="28575" cy="24447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4" name="Oval 61"/>
            <p:cNvSpPr/>
            <p:nvPr/>
          </p:nvSpPr>
          <p:spPr>
            <a:xfrm>
              <a:off x="2877680" y="2268649"/>
              <a:ext cx="166118" cy="16611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7" name="Oval 62"/>
            <p:cNvSpPr/>
            <p:nvPr/>
          </p:nvSpPr>
          <p:spPr>
            <a:xfrm>
              <a:off x="2877680" y="2600884"/>
              <a:ext cx="166118" cy="16611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9" name="Oval 168"/>
            <p:cNvSpPr/>
            <p:nvPr/>
          </p:nvSpPr>
          <p:spPr>
            <a:xfrm>
              <a:off x="2877680" y="2988493"/>
              <a:ext cx="166118" cy="16611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70" name="Group 138"/>
            <p:cNvGrpSpPr/>
            <p:nvPr/>
          </p:nvGrpSpPr>
          <p:grpSpPr>
            <a:xfrm>
              <a:off x="3419872" y="1124744"/>
              <a:ext cx="338380" cy="1111814"/>
              <a:chOff x="1115616" y="3429000"/>
              <a:chExt cx="504056" cy="1656184"/>
            </a:xfrm>
          </p:grpSpPr>
          <p:sp>
            <p:nvSpPr>
              <p:cNvPr id="171" name="Isosceles Triangle 170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2" name="Chord 171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3" name="Chord 172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9900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4" name="Rectangle 173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87" name="Group 186"/>
          <p:cNvGrpSpPr/>
          <p:nvPr/>
        </p:nvGrpSpPr>
        <p:grpSpPr>
          <a:xfrm>
            <a:off x="-900609" y="1265405"/>
            <a:ext cx="2854789" cy="2885740"/>
            <a:chOff x="-900609" y="1265405"/>
            <a:chExt cx="2854789" cy="2885740"/>
          </a:xfrm>
        </p:grpSpPr>
        <p:sp>
          <p:nvSpPr>
            <p:cNvPr id="188" name="Freeform 187"/>
            <p:cNvSpPr/>
            <p:nvPr/>
          </p:nvSpPr>
          <p:spPr>
            <a:xfrm rot="7478475">
              <a:off x="-751152" y="1697659"/>
              <a:ext cx="614374" cy="913288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9" name="Freeform 188"/>
            <p:cNvSpPr/>
            <p:nvPr/>
          </p:nvSpPr>
          <p:spPr>
            <a:xfrm>
              <a:off x="-277375" y="3255021"/>
              <a:ext cx="711139" cy="89612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0" name="Freeform 189"/>
            <p:cNvSpPr/>
            <p:nvPr/>
          </p:nvSpPr>
          <p:spPr>
            <a:xfrm flipH="1">
              <a:off x="618749" y="3255021"/>
              <a:ext cx="672093" cy="89612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1" name="Freeform 190"/>
            <p:cNvSpPr/>
            <p:nvPr/>
          </p:nvSpPr>
          <p:spPr>
            <a:xfrm>
              <a:off x="-635825" y="2179673"/>
              <a:ext cx="492868" cy="103054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2" name="Freeform 191"/>
            <p:cNvSpPr/>
            <p:nvPr/>
          </p:nvSpPr>
          <p:spPr>
            <a:xfrm rot="14962938" flipH="1">
              <a:off x="1217698" y="1828918"/>
              <a:ext cx="559676" cy="913288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3" name="Oval 8"/>
            <p:cNvSpPr/>
            <p:nvPr/>
          </p:nvSpPr>
          <p:spPr>
            <a:xfrm>
              <a:off x="-353329" y="1807712"/>
              <a:ext cx="1693663" cy="1762055"/>
            </a:xfrm>
            <a:prstGeom prst="ellipse">
              <a:avLst/>
            </a:pr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94" name="Group 193"/>
            <p:cNvGrpSpPr/>
            <p:nvPr/>
          </p:nvGrpSpPr>
          <p:grpSpPr>
            <a:xfrm>
              <a:off x="9598" y="1265405"/>
              <a:ext cx="1048458" cy="625738"/>
              <a:chOff x="6660232" y="2636912"/>
              <a:chExt cx="1584176" cy="864096"/>
            </a:xfrm>
          </p:grpSpPr>
          <p:sp>
            <p:nvSpPr>
              <p:cNvPr id="200" name="Freeform 199"/>
              <p:cNvSpPr/>
              <p:nvPr/>
            </p:nvSpPr>
            <p:spPr>
              <a:xfrm>
                <a:off x="6732240" y="2636912"/>
                <a:ext cx="1296144" cy="864096"/>
              </a:xfrm>
              <a:custGeom>
                <a:avLst/>
                <a:gdLst>
                  <a:gd name="connsiteX0" fmla="*/ 164891 w 1139252"/>
                  <a:gd name="connsiteY0" fmla="*/ 839449 h 869429"/>
                  <a:gd name="connsiteX1" fmla="*/ 0 w 1139252"/>
                  <a:gd name="connsiteY1" fmla="*/ 0 h 869429"/>
                  <a:gd name="connsiteX2" fmla="*/ 1139252 w 1139252"/>
                  <a:gd name="connsiteY2" fmla="*/ 0 h 869429"/>
                  <a:gd name="connsiteX3" fmla="*/ 1034321 w 1139252"/>
                  <a:gd name="connsiteY3" fmla="*/ 869429 h 869429"/>
                  <a:gd name="connsiteX4" fmla="*/ 164891 w 1139252"/>
                  <a:gd name="connsiteY4" fmla="*/ 839449 h 869429"/>
                  <a:gd name="connsiteX0" fmla="*/ 144016 w 1139252"/>
                  <a:gd name="connsiteY0" fmla="*/ 864096 h 869429"/>
                  <a:gd name="connsiteX1" fmla="*/ 0 w 1139252"/>
                  <a:gd name="connsiteY1" fmla="*/ 0 h 869429"/>
                  <a:gd name="connsiteX2" fmla="*/ 1139252 w 1139252"/>
                  <a:gd name="connsiteY2" fmla="*/ 0 h 869429"/>
                  <a:gd name="connsiteX3" fmla="*/ 1034321 w 1139252"/>
                  <a:gd name="connsiteY3" fmla="*/ 869429 h 869429"/>
                  <a:gd name="connsiteX4" fmla="*/ 144016 w 1139252"/>
                  <a:gd name="connsiteY4" fmla="*/ 864096 h 869429"/>
                  <a:gd name="connsiteX0" fmla="*/ 144016 w 1139252"/>
                  <a:gd name="connsiteY0" fmla="*/ 864096 h 864096"/>
                  <a:gd name="connsiteX1" fmla="*/ 0 w 1139252"/>
                  <a:gd name="connsiteY1" fmla="*/ 0 h 864096"/>
                  <a:gd name="connsiteX2" fmla="*/ 1139252 w 1139252"/>
                  <a:gd name="connsiteY2" fmla="*/ 0 h 864096"/>
                  <a:gd name="connsiteX3" fmla="*/ 1080120 w 1139252"/>
                  <a:gd name="connsiteY3" fmla="*/ 864096 h 864096"/>
                  <a:gd name="connsiteX4" fmla="*/ 144016 w 1139252"/>
                  <a:gd name="connsiteY4" fmla="*/ 864096 h 864096"/>
                  <a:gd name="connsiteX0" fmla="*/ 144016 w 1152128"/>
                  <a:gd name="connsiteY0" fmla="*/ 864096 h 864096"/>
                  <a:gd name="connsiteX1" fmla="*/ 0 w 1152128"/>
                  <a:gd name="connsiteY1" fmla="*/ 0 h 864096"/>
                  <a:gd name="connsiteX2" fmla="*/ 1152128 w 1152128"/>
                  <a:gd name="connsiteY2" fmla="*/ 0 h 864096"/>
                  <a:gd name="connsiteX3" fmla="*/ 1080120 w 1152128"/>
                  <a:gd name="connsiteY3" fmla="*/ 864096 h 864096"/>
                  <a:gd name="connsiteX4" fmla="*/ 144016 w 1152128"/>
                  <a:gd name="connsiteY4" fmla="*/ 864096 h 864096"/>
                  <a:gd name="connsiteX0" fmla="*/ 216024 w 1224136"/>
                  <a:gd name="connsiteY0" fmla="*/ 864096 h 864096"/>
                  <a:gd name="connsiteX1" fmla="*/ 0 w 1224136"/>
                  <a:gd name="connsiteY1" fmla="*/ 0 h 864096"/>
                  <a:gd name="connsiteX2" fmla="*/ 1224136 w 1224136"/>
                  <a:gd name="connsiteY2" fmla="*/ 0 h 864096"/>
                  <a:gd name="connsiteX3" fmla="*/ 1152128 w 1224136"/>
                  <a:gd name="connsiteY3" fmla="*/ 864096 h 864096"/>
                  <a:gd name="connsiteX4" fmla="*/ 216024 w 1224136"/>
                  <a:gd name="connsiteY4" fmla="*/ 864096 h 864096"/>
                  <a:gd name="connsiteX0" fmla="*/ 216024 w 1296144"/>
                  <a:gd name="connsiteY0" fmla="*/ 864096 h 864096"/>
                  <a:gd name="connsiteX1" fmla="*/ 0 w 1296144"/>
                  <a:gd name="connsiteY1" fmla="*/ 0 h 864096"/>
                  <a:gd name="connsiteX2" fmla="*/ 1296144 w 1296144"/>
                  <a:gd name="connsiteY2" fmla="*/ 0 h 864096"/>
                  <a:gd name="connsiteX3" fmla="*/ 1152128 w 1296144"/>
                  <a:gd name="connsiteY3" fmla="*/ 864096 h 864096"/>
                  <a:gd name="connsiteX4" fmla="*/ 216024 w 1296144"/>
                  <a:gd name="connsiteY4" fmla="*/ 864096 h 86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6144" h="864096">
                    <a:moveTo>
                      <a:pt x="216024" y="864096"/>
                    </a:moveTo>
                    <a:lnTo>
                      <a:pt x="0" y="0"/>
                    </a:lnTo>
                    <a:lnTo>
                      <a:pt x="1296144" y="0"/>
                    </a:lnTo>
                    <a:lnTo>
                      <a:pt x="1152128" y="864096"/>
                    </a:lnTo>
                    <a:lnTo>
                      <a:pt x="216024" y="864096"/>
                    </a:lnTo>
                    <a:close/>
                  </a:path>
                </a:pathLst>
              </a:cu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201" name="Straight Connector 200"/>
              <p:cNvCxnSpPr/>
              <p:nvPr/>
            </p:nvCxnSpPr>
            <p:spPr>
              <a:xfrm>
                <a:off x="6660232" y="3501008"/>
                <a:ext cx="1584176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5" name="Group 167"/>
            <p:cNvGrpSpPr/>
            <p:nvPr/>
          </p:nvGrpSpPr>
          <p:grpSpPr>
            <a:xfrm>
              <a:off x="1547664" y="1553964"/>
              <a:ext cx="351312" cy="1154311"/>
              <a:chOff x="1115616" y="3429000"/>
              <a:chExt cx="504056" cy="1656184"/>
            </a:xfrm>
          </p:grpSpPr>
          <p:sp>
            <p:nvSpPr>
              <p:cNvPr id="196" name="Isosceles Triangle 195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7" name="Chord 196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8" name="Chord 197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750670"/>
                  <a:gd name="adj2" fmla="val 8084417"/>
                </a:avLst>
              </a:prstGeom>
              <a:solidFill>
                <a:srgbClr val="FFFF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9" name="Rectangle 198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202" name="Group 108"/>
          <p:cNvGrpSpPr/>
          <p:nvPr/>
        </p:nvGrpSpPr>
        <p:grpSpPr>
          <a:xfrm>
            <a:off x="81074" y="1910836"/>
            <a:ext cx="894523" cy="1181141"/>
            <a:chOff x="5960861" y="3596232"/>
            <a:chExt cx="789318" cy="994333"/>
          </a:xfrm>
          <a:solidFill>
            <a:srgbClr val="FFCC66"/>
          </a:solidFill>
        </p:grpSpPr>
        <p:sp>
          <p:nvSpPr>
            <p:cNvPr id="203" name="Arc 202"/>
            <p:cNvSpPr/>
            <p:nvPr/>
          </p:nvSpPr>
          <p:spPr>
            <a:xfrm rot="10800000" flipV="1">
              <a:off x="5960861" y="3837826"/>
              <a:ext cx="789318" cy="752739"/>
            </a:xfrm>
            <a:prstGeom prst="arc">
              <a:avLst>
                <a:gd name="adj1" fmla="val 21558368"/>
                <a:gd name="adj2" fmla="val 10881034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204" name="Oval 9"/>
            <p:cNvSpPr/>
            <p:nvPr/>
          </p:nvSpPr>
          <p:spPr>
            <a:xfrm>
              <a:off x="6043157" y="3596232"/>
              <a:ext cx="604351" cy="406299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7912999" y="2604483"/>
            <a:ext cx="425783" cy="806739"/>
            <a:chOff x="7912999" y="2604483"/>
            <a:chExt cx="425783" cy="806739"/>
          </a:xfrm>
        </p:grpSpPr>
        <p:grpSp>
          <p:nvGrpSpPr>
            <p:cNvPr id="206" name="Group 34"/>
            <p:cNvGrpSpPr/>
            <p:nvPr/>
          </p:nvGrpSpPr>
          <p:grpSpPr>
            <a:xfrm>
              <a:off x="7912999" y="2604483"/>
              <a:ext cx="425783" cy="173101"/>
              <a:chOff x="6918236" y="3196749"/>
              <a:chExt cx="486790" cy="197903"/>
            </a:xfrm>
          </p:grpSpPr>
          <p:sp>
            <p:nvSpPr>
              <p:cNvPr id="209" name="Oval 11"/>
              <p:cNvSpPr/>
              <p:nvPr/>
            </p:nvSpPr>
            <p:spPr>
              <a:xfrm flipH="1">
                <a:off x="7297902" y="3196749"/>
                <a:ext cx="107124" cy="18602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0" name="Oval 209"/>
              <p:cNvSpPr/>
              <p:nvPr/>
            </p:nvSpPr>
            <p:spPr>
              <a:xfrm flipH="1">
                <a:off x="6918236" y="3208629"/>
                <a:ext cx="107124" cy="18602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07" name="Oval 206"/>
            <p:cNvSpPr/>
            <p:nvPr/>
          </p:nvSpPr>
          <p:spPr>
            <a:xfrm flipH="1">
              <a:off x="8040682" y="3248512"/>
              <a:ext cx="141927" cy="16271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8" name="Oval 207"/>
            <p:cNvSpPr/>
            <p:nvPr/>
          </p:nvSpPr>
          <p:spPr>
            <a:xfrm flipH="1">
              <a:off x="8012123" y="2825887"/>
              <a:ext cx="212892" cy="233674"/>
            </a:xfrm>
            <a:prstGeom prst="ellipse">
              <a:avLst/>
            </a:prstGeom>
            <a:solidFill>
              <a:srgbClr val="FF99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11" name="Group 210"/>
          <p:cNvGrpSpPr/>
          <p:nvPr/>
        </p:nvGrpSpPr>
        <p:grpSpPr>
          <a:xfrm>
            <a:off x="5133765" y="1644374"/>
            <a:ext cx="952395" cy="1071444"/>
            <a:chOff x="5133765" y="1644374"/>
            <a:chExt cx="952395" cy="1071444"/>
          </a:xfrm>
        </p:grpSpPr>
        <p:sp>
          <p:nvSpPr>
            <p:cNvPr id="212" name="Oval 39"/>
            <p:cNvSpPr/>
            <p:nvPr/>
          </p:nvSpPr>
          <p:spPr>
            <a:xfrm>
              <a:off x="5397498" y="1644374"/>
              <a:ext cx="93415" cy="19127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3" name="Oval 40"/>
            <p:cNvSpPr/>
            <p:nvPr/>
          </p:nvSpPr>
          <p:spPr>
            <a:xfrm>
              <a:off x="5729012" y="1644374"/>
              <a:ext cx="93415" cy="19127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4" name="Arc 41"/>
            <p:cNvSpPr/>
            <p:nvPr/>
          </p:nvSpPr>
          <p:spPr>
            <a:xfrm flipH="1">
              <a:off x="5133765" y="1763423"/>
              <a:ext cx="952395" cy="952395"/>
            </a:xfrm>
            <a:prstGeom prst="arc">
              <a:avLst>
                <a:gd name="adj1" fmla="val 296521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215" name="Oval 214"/>
            <p:cNvSpPr/>
            <p:nvPr/>
          </p:nvSpPr>
          <p:spPr>
            <a:xfrm>
              <a:off x="5371864" y="1941997"/>
              <a:ext cx="476197" cy="35714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16" name="Group 215"/>
          <p:cNvGrpSpPr/>
          <p:nvPr/>
        </p:nvGrpSpPr>
        <p:grpSpPr>
          <a:xfrm>
            <a:off x="2711562" y="1161197"/>
            <a:ext cx="442981" cy="553726"/>
            <a:chOff x="2711562" y="1161197"/>
            <a:chExt cx="442981" cy="553726"/>
          </a:xfrm>
        </p:grpSpPr>
        <p:sp>
          <p:nvSpPr>
            <p:cNvPr id="217" name="Oval 5"/>
            <p:cNvSpPr/>
            <p:nvPr/>
          </p:nvSpPr>
          <p:spPr>
            <a:xfrm>
              <a:off x="2822307" y="1327315"/>
              <a:ext cx="221491" cy="166118"/>
            </a:xfrm>
            <a:prstGeom prst="ellipse">
              <a:avLst/>
            </a:pr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18" name="Group 45"/>
            <p:cNvGrpSpPr/>
            <p:nvPr/>
          </p:nvGrpSpPr>
          <p:grpSpPr>
            <a:xfrm>
              <a:off x="2766935" y="1161197"/>
              <a:ext cx="332236" cy="166118"/>
              <a:chOff x="3059832" y="1844824"/>
              <a:chExt cx="432048" cy="216024"/>
            </a:xfrm>
          </p:grpSpPr>
          <p:sp>
            <p:nvSpPr>
              <p:cNvPr id="220" name="Oval 54"/>
              <p:cNvSpPr/>
              <p:nvPr/>
            </p:nvSpPr>
            <p:spPr>
              <a:xfrm>
                <a:off x="3059832" y="1844824"/>
                <a:ext cx="144016" cy="21602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1" name="Oval 220"/>
              <p:cNvSpPr/>
              <p:nvPr/>
            </p:nvSpPr>
            <p:spPr>
              <a:xfrm>
                <a:off x="3347864" y="1844824"/>
                <a:ext cx="144016" cy="21602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19" name="Arc 6"/>
            <p:cNvSpPr/>
            <p:nvPr/>
          </p:nvSpPr>
          <p:spPr>
            <a:xfrm flipH="1">
              <a:off x="2711562" y="1327315"/>
              <a:ext cx="442981" cy="387608"/>
            </a:xfrm>
            <a:prstGeom prst="arc">
              <a:avLst>
                <a:gd name="adj1" fmla="val 296521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223" name="Group 222"/>
          <p:cNvGrpSpPr/>
          <p:nvPr/>
        </p:nvGrpSpPr>
        <p:grpSpPr>
          <a:xfrm>
            <a:off x="7524328" y="2694269"/>
            <a:ext cx="425783" cy="806739"/>
            <a:chOff x="7912999" y="2604483"/>
            <a:chExt cx="425783" cy="806739"/>
          </a:xfrm>
        </p:grpSpPr>
        <p:grpSp>
          <p:nvGrpSpPr>
            <p:cNvPr id="224" name="Group 34"/>
            <p:cNvGrpSpPr/>
            <p:nvPr/>
          </p:nvGrpSpPr>
          <p:grpSpPr>
            <a:xfrm>
              <a:off x="7912999" y="2604483"/>
              <a:ext cx="425783" cy="173101"/>
              <a:chOff x="6918236" y="3196749"/>
              <a:chExt cx="486790" cy="197903"/>
            </a:xfrm>
          </p:grpSpPr>
          <p:sp>
            <p:nvSpPr>
              <p:cNvPr id="227" name="Oval 11"/>
              <p:cNvSpPr/>
              <p:nvPr/>
            </p:nvSpPr>
            <p:spPr>
              <a:xfrm flipH="1">
                <a:off x="7297902" y="3196749"/>
                <a:ext cx="107124" cy="18602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8" name="Oval 227"/>
              <p:cNvSpPr/>
              <p:nvPr/>
            </p:nvSpPr>
            <p:spPr>
              <a:xfrm flipH="1">
                <a:off x="6918236" y="3208629"/>
                <a:ext cx="107124" cy="18602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25" name="Oval 224"/>
            <p:cNvSpPr/>
            <p:nvPr/>
          </p:nvSpPr>
          <p:spPr>
            <a:xfrm flipH="1">
              <a:off x="8040682" y="3248512"/>
              <a:ext cx="141927" cy="16271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6" name="Oval 225"/>
            <p:cNvSpPr/>
            <p:nvPr/>
          </p:nvSpPr>
          <p:spPr>
            <a:xfrm flipH="1">
              <a:off x="8012123" y="2825887"/>
              <a:ext cx="212892" cy="233674"/>
            </a:xfrm>
            <a:prstGeom prst="ellipse">
              <a:avLst/>
            </a:prstGeom>
            <a:solidFill>
              <a:srgbClr val="FF99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29" name="Group 228"/>
          <p:cNvGrpSpPr/>
          <p:nvPr/>
        </p:nvGrpSpPr>
        <p:grpSpPr>
          <a:xfrm>
            <a:off x="5220072" y="1772816"/>
            <a:ext cx="476197" cy="1098814"/>
            <a:chOff x="5386163" y="4581128"/>
            <a:chExt cx="476197" cy="1098814"/>
          </a:xfrm>
        </p:grpSpPr>
        <p:grpSp>
          <p:nvGrpSpPr>
            <p:cNvPr id="230" name="Group 104"/>
            <p:cNvGrpSpPr/>
            <p:nvPr/>
          </p:nvGrpSpPr>
          <p:grpSpPr>
            <a:xfrm>
              <a:off x="5386163" y="4581128"/>
              <a:ext cx="476197" cy="654771"/>
              <a:chOff x="5371864" y="1644374"/>
              <a:chExt cx="476197" cy="654771"/>
            </a:xfrm>
          </p:grpSpPr>
          <p:sp>
            <p:nvSpPr>
              <p:cNvPr id="232" name="Oval 231"/>
              <p:cNvSpPr/>
              <p:nvPr/>
            </p:nvSpPr>
            <p:spPr>
              <a:xfrm>
                <a:off x="5397498" y="1644374"/>
                <a:ext cx="93415" cy="19127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3" name="Oval 232"/>
              <p:cNvSpPr/>
              <p:nvPr/>
            </p:nvSpPr>
            <p:spPr>
              <a:xfrm>
                <a:off x="5729012" y="1644374"/>
                <a:ext cx="93415" cy="19127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4" name="Oval 233"/>
              <p:cNvSpPr/>
              <p:nvPr/>
            </p:nvSpPr>
            <p:spPr>
              <a:xfrm>
                <a:off x="5371864" y="1941997"/>
                <a:ext cx="476197" cy="357148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31" name="Oval 230"/>
            <p:cNvSpPr/>
            <p:nvPr/>
          </p:nvSpPr>
          <p:spPr>
            <a:xfrm flipH="1">
              <a:off x="5508104" y="5445224"/>
              <a:ext cx="216024" cy="23471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35" name="Group 234"/>
          <p:cNvGrpSpPr/>
          <p:nvPr/>
        </p:nvGrpSpPr>
        <p:grpSpPr>
          <a:xfrm>
            <a:off x="2915816" y="1153210"/>
            <a:ext cx="332236" cy="594758"/>
            <a:chOff x="2899181" y="4437112"/>
            <a:chExt cx="332236" cy="594758"/>
          </a:xfrm>
        </p:grpSpPr>
        <p:grpSp>
          <p:nvGrpSpPr>
            <p:cNvPr id="236" name="Group 97"/>
            <p:cNvGrpSpPr/>
            <p:nvPr/>
          </p:nvGrpSpPr>
          <p:grpSpPr>
            <a:xfrm>
              <a:off x="2899181" y="4437112"/>
              <a:ext cx="332236" cy="332236"/>
              <a:chOff x="2766935" y="1161197"/>
              <a:chExt cx="332236" cy="332236"/>
            </a:xfrm>
          </p:grpSpPr>
          <p:sp>
            <p:nvSpPr>
              <p:cNvPr id="238" name="Oval 5"/>
              <p:cNvSpPr/>
              <p:nvPr/>
            </p:nvSpPr>
            <p:spPr>
              <a:xfrm>
                <a:off x="2822307" y="1327315"/>
                <a:ext cx="221491" cy="166118"/>
              </a:xfrm>
              <a:prstGeom prst="ellipse">
                <a:avLst/>
              </a:prstGeom>
              <a:solidFill>
                <a:srgbClr val="FF66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239" name="Group 45"/>
              <p:cNvGrpSpPr/>
              <p:nvPr/>
            </p:nvGrpSpPr>
            <p:grpSpPr>
              <a:xfrm>
                <a:off x="2766935" y="1161197"/>
                <a:ext cx="332236" cy="166118"/>
                <a:chOff x="3059832" y="1844824"/>
                <a:chExt cx="432048" cy="216024"/>
              </a:xfrm>
            </p:grpSpPr>
            <p:sp>
              <p:nvSpPr>
                <p:cNvPr id="240" name="Oval 54"/>
                <p:cNvSpPr/>
                <p:nvPr/>
              </p:nvSpPr>
              <p:spPr>
                <a:xfrm>
                  <a:off x="3059832" y="1844824"/>
                  <a:ext cx="144016" cy="216024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41" name="Oval 240"/>
                <p:cNvSpPr/>
                <p:nvPr/>
              </p:nvSpPr>
              <p:spPr>
                <a:xfrm>
                  <a:off x="3347864" y="1844824"/>
                  <a:ext cx="144016" cy="216024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sp>
          <p:nvSpPr>
            <p:cNvPr id="237" name="Oval 236"/>
            <p:cNvSpPr/>
            <p:nvPr/>
          </p:nvSpPr>
          <p:spPr>
            <a:xfrm flipH="1">
              <a:off x="2987824" y="4869160"/>
              <a:ext cx="141927" cy="16271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42" name="Group 241"/>
          <p:cNvGrpSpPr/>
          <p:nvPr/>
        </p:nvGrpSpPr>
        <p:grpSpPr>
          <a:xfrm>
            <a:off x="611560" y="2042154"/>
            <a:ext cx="684902" cy="1242830"/>
            <a:chOff x="848841" y="4221088"/>
            <a:chExt cx="684902" cy="1242830"/>
          </a:xfrm>
        </p:grpSpPr>
        <p:sp>
          <p:nvSpPr>
            <p:cNvPr id="243" name="Oval 9"/>
            <p:cNvSpPr/>
            <p:nvPr/>
          </p:nvSpPr>
          <p:spPr>
            <a:xfrm>
              <a:off x="848841" y="4221088"/>
              <a:ext cx="684902" cy="482631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4" name="Oval 243"/>
            <p:cNvSpPr/>
            <p:nvPr/>
          </p:nvSpPr>
          <p:spPr>
            <a:xfrm flipH="1">
              <a:off x="1043608" y="5157192"/>
              <a:ext cx="288032" cy="30672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3148590" y="1916832"/>
            <a:ext cx="2632565" cy="4173002"/>
            <a:chOff x="3148590" y="1916832"/>
            <a:chExt cx="2632565" cy="4173002"/>
          </a:xfrm>
        </p:grpSpPr>
        <p:sp>
          <p:nvSpPr>
            <p:cNvPr id="124" name="Freeform 123"/>
            <p:cNvSpPr/>
            <p:nvPr/>
          </p:nvSpPr>
          <p:spPr>
            <a:xfrm rot="6344237" flipV="1">
              <a:off x="4825950" y="3038280"/>
              <a:ext cx="786913" cy="112349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6" name="Freeform 125"/>
            <p:cNvSpPr/>
            <p:nvPr/>
          </p:nvSpPr>
          <p:spPr>
            <a:xfrm>
              <a:off x="3148590" y="3217866"/>
              <a:ext cx="535720" cy="96377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8" name="Freeform 127"/>
            <p:cNvSpPr/>
            <p:nvPr/>
          </p:nvSpPr>
          <p:spPr>
            <a:xfrm>
              <a:off x="3479363" y="5263251"/>
              <a:ext cx="638238" cy="82658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0" name="Freeform 129"/>
            <p:cNvSpPr/>
            <p:nvPr/>
          </p:nvSpPr>
          <p:spPr>
            <a:xfrm flipH="1">
              <a:off x="4270663" y="5263251"/>
              <a:ext cx="603194" cy="82658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1" name="Rounded Rectangle 130"/>
            <p:cNvSpPr/>
            <p:nvPr/>
          </p:nvSpPr>
          <p:spPr>
            <a:xfrm>
              <a:off x="3618416" y="1916832"/>
              <a:ext cx="1147972" cy="3522578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" name="Group 138"/>
            <p:cNvGrpSpPr/>
            <p:nvPr/>
          </p:nvGrpSpPr>
          <p:grpSpPr>
            <a:xfrm>
              <a:off x="5220072" y="2708275"/>
              <a:ext cx="406748" cy="1336458"/>
              <a:chOff x="1115616" y="3429000"/>
              <a:chExt cx="504056" cy="1656184"/>
            </a:xfrm>
          </p:grpSpPr>
          <p:sp>
            <p:nvSpPr>
              <p:cNvPr id="159" name="Isosceles Triangle 158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0" name="Chord 159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1" name="Chord 160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2" name="Rectangle 161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2" name="Group 24"/>
          <p:cNvGrpSpPr/>
          <p:nvPr/>
        </p:nvGrpSpPr>
        <p:grpSpPr>
          <a:xfrm flipH="1">
            <a:off x="808063" y="2001677"/>
            <a:ext cx="2035745" cy="3781316"/>
            <a:chOff x="6660232" y="2956181"/>
            <a:chExt cx="1542473" cy="3077493"/>
          </a:xfrm>
        </p:grpSpPr>
        <p:sp>
          <p:nvSpPr>
            <p:cNvPr id="101" name="Freeform 5"/>
            <p:cNvSpPr/>
            <p:nvPr/>
          </p:nvSpPr>
          <p:spPr>
            <a:xfrm>
              <a:off x="7308303" y="5231329"/>
              <a:ext cx="429705" cy="73033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589359 w 629778"/>
                <a:gd name="connsiteY0" fmla="*/ 214164 h 1026021"/>
                <a:gd name="connsiteX1" fmla="*/ 586978 w 629778"/>
                <a:gd name="connsiteY1" fmla="*/ 880914 h 1026021"/>
                <a:gd name="connsiteX2" fmla="*/ 332557 w 629778"/>
                <a:gd name="connsiteY2" fmla="*/ 1023913 h 1026021"/>
                <a:gd name="connsiteX3" fmla="*/ 65484 w 629778"/>
                <a:gd name="connsiteY3" fmla="*/ 983308 h 1026021"/>
                <a:gd name="connsiteX4" fmla="*/ 15478 w 629778"/>
                <a:gd name="connsiteY4" fmla="*/ 845195 h 1026021"/>
                <a:gd name="connsiteX5" fmla="*/ 158353 w 629778"/>
                <a:gd name="connsiteY5" fmla="*/ 714226 h 1026021"/>
                <a:gd name="connsiteX6" fmla="*/ 386581 w 629778"/>
                <a:gd name="connsiteY6" fmla="*/ 774303 h 1026021"/>
                <a:gd name="connsiteX7" fmla="*/ 408384 w 629778"/>
                <a:gd name="connsiteY7" fmla="*/ 728514 h 1026021"/>
                <a:gd name="connsiteX8" fmla="*/ 409564 w 629778"/>
                <a:gd name="connsiteY8" fmla="*/ 0 h 1026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1026021">
                  <a:moveTo>
                    <a:pt x="589359" y="214164"/>
                  </a:moveTo>
                  <a:cubicBezTo>
                    <a:pt x="607615" y="482253"/>
                    <a:pt x="629778" y="745956"/>
                    <a:pt x="586978" y="880914"/>
                  </a:cubicBezTo>
                  <a:cubicBezTo>
                    <a:pt x="544178" y="1015872"/>
                    <a:pt x="393081" y="1026021"/>
                    <a:pt x="332557" y="1023913"/>
                  </a:cubicBezTo>
                  <a:cubicBezTo>
                    <a:pt x="247154" y="1021483"/>
                    <a:pt x="118330" y="1013094"/>
                    <a:pt x="65484" y="983308"/>
                  </a:cubicBezTo>
                  <a:cubicBezTo>
                    <a:pt x="12638" y="953522"/>
                    <a:pt x="0" y="890042"/>
                    <a:pt x="15478" y="845195"/>
                  </a:cubicBezTo>
                  <a:cubicBezTo>
                    <a:pt x="30956" y="800348"/>
                    <a:pt x="96503" y="726041"/>
                    <a:pt x="158353" y="714226"/>
                  </a:cubicBezTo>
                  <a:cubicBezTo>
                    <a:pt x="220203" y="702411"/>
                    <a:pt x="344909" y="771922"/>
                    <a:pt x="386581" y="774303"/>
                  </a:cubicBezTo>
                  <a:cubicBezTo>
                    <a:pt x="428253" y="776684"/>
                    <a:pt x="404554" y="857564"/>
                    <a:pt x="408384" y="728514"/>
                  </a:cubicBezTo>
                  <a:cubicBezTo>
                    <a:pt x="412214" y="599464"/>
                    <a:pt x="412342" y="229393"/>
                    <a:pt x="4095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7452320" y="5426968"/>
              <a:ext cx="429705" cy="60670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3" name="Isosceles Triangle 102"/>
            <p:cNvSpPr/>
            <p:nvPr/>
          </p:nvSpPr>
          <p:spPr>
            <a:xfrm rot="16200000">
              <a:off x="5994412" y="3734779"/>
              <a:ext cx="2555776" cy="1224136"/>
            </a:xfrm>
            <a:prstGeom prst="triangle">
              <a:avLst/>
            </a:pr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" name="Group 51"/>
            <p:cNvGrpSpPr/>
            <p:nvPr/>
          </p:nvGrpSpPr>
          <p:grpSpPr>
            <a:xfrm rot="501749" flipH="1">
              <a:off x="7485197" y="2956181"/>
              <a:ext cx="717508" cy="504563"/>
              <a:chOff x="2195736" y="1196752"/>
              <a:chExt cx="1296144" cy="792088"/>
            </a:xfrm>
            <a:solidFill>
              <a:srgbClr val="FFFF00"/>
            </a:solidFill>
          </p:grpSpPr>
          <p:sp>
            <p:nvSpPr>
              <p:cNvPr id="107" name="Freeform 13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08" name="Chord 107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98" name="Freeform 97"/>
          <p:cNvSpPr/>
          <p:nvPr/>
        </p:nvSpPr>
        <p:spPr>
          <a:xfrm rot="21098251">
            <a:off x="804040" y="2216841"/>
            <a:ext cx="946963" cy="113776"/>
          </a:xfrm>
          <a:custGeom>
            <a:avLst/>
            <a:gdLst>
              <a:gd name="connsiteX0" fmla="*/ 0 w 1209821"/>
              <a:gd name="connsiteY0" fmla="*/ 0 h 138332"/>
              <a:gd name="connsiteX1" fmla="*/ 337625 w 1209821"/>
              <a:gd name="connsiteY1" fmla="*/ 112541 h 138332"/>
              <a:gd name="connsiteX2" fmla="*/ 928468 w 1209821"/>
              <a:gd name="connsiteY2" fmla="*/ 126609 h 138332"/>
              <a:gd name="connsiteX3" fmla="*/ 1209821 w 1209821"/>
              <a:gd name="connsiteY3" fmla="*/ 42203 h 138332"/>
              <a:gd name="connsiteX0" fmla="*/ 0 w 1296144"/>
              <a:gd name="connsiteY0" fmla="*/ 0 h 145366"/>
              <a:gd name="connsiteX1" fmla="*/ 337625 w 1296144"/>
              <a:gd name="connsiteY1" fmla="*/ 112541 h 145366"/>
              <a:gd name="connsiteX2" fmla="*/ 928468 w 1296144"/>
              <a:gd name="connsiteY2" fmla="*/ 126609 h 145366"/>
              <a:gd name="connsiteX3" fmla="*/ 1296144 w 1296144"/>
              <a:gd name="connsiteY3" fmla="*/ 0 h 145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6144" h="145366">
                <a:moveTo>
                  <a:pt x="0" y="0"/>
                </a:moveTo>
                <a:cubicBezTo>
                  <a:pt x="91440" y="45719"/>
                  <a:pt x="182880" y="91439"/>
                  <a:pt x="337625" y="112541"/>
                </a:cubicBezTo>
                <a:cubicBezTo>
                  <a:pt x="492370" y="133643"/>
                  <a:pt x="768715" y="145366"/>
                  <a:pt x="928468" y="126609"/>
                </a:cubicBezTo>
                <a:cubicBezTo>
                  <a:pt x="1088221" y="107852"/>
                  <a:pt x="1228150" y="36341"/>
                  <a:pt x="1296144" y="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61" name="Group 60"/>
          <p:cNvGrpSpPr/>
          <p:nvPr/>
        </p:nvGrpSpPr>
        <p:grpSpPr>
          <a:xfrm>
            <a:off x="1682083" y="3212976"/>
            <a:ext cx="873693" cy="936047"/>
            <a:chOff x="1665902" y="3209132"/>
            <a:chExt cx="873693" cy="936047"/>
          </a:xfrm>
        </p:grpSpPr>
        <p:sp>
          <p:nvSpPr>
            <p:cNvPr id="97" name="Arc 96"/>
            <p:cNvSpPr/>
            <p:nvPr/>
          </p:nvSpPr>
          <p:spPr>
            <a:xfrm rot="193438" flipH="1">
              <a:off x="1665902" y="3489747"/>
              <a:ext cx="873693" cy="655432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4" name="Group 162"/>
            <p:cNvGrpSpPr/>
            <p:nvPr/>
          </p:nvGrpSpPr>
          <p:grpSpPr>
            <a:xfrm>
              <a:off x="1703377" y="3209132"/>
              <a:ext cx="518269" cy="225261"/>
              <a:chOff x="1703377" y="3209132"/>
              <a:chExt cx="518269" cy="225261"/>
            </a:xfrm>
          </p:grpSpPr>
          <p:sp>
            <p:nvSpPr>
              <p:cNvPr id="99" name="Oval 5"/>
              <p:cNvSpPr/>
              <p:nvPr/>
            </p:nvSpPr>
            <p:spPr>
              <a:xfrm>
                <a:off x="1703377" y="3209132"/>
                <a:ext cx="73543" cy="21229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0" name="Oval 99"/>
              <p:cNvSpPr/>
              <p:nvPr/>
            </p:nvSpPr>
            <p:spPr>
              <a:xfrm>
                <a:off x="2148103" y="3222096"/>
                <a:ext cx="73543" cy="21229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94" name="Freeform 93"/>
          <p:cNvSpPr/>
          <p:nvPr/>
        </p:nvSpPr>
        <p:spPr>
          <a:xfrm rot="4068099">
            <a:off x="746328" y="3399876"/>
            <a:ext cx="716202" cy="92793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0" name="Freeform 109"/>
          <p:cNvSpPr/>
          <p:nvPr/>
        </p:nvSpPr>
        <p:spPr>
          <a:xfrm flipH="1">
            <a:off x="8477211" y="3655164"/>
            <a:ext cx="359783" cy="1140571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1" name="Freeform 110"/>
          <p:cNvSpPr/>
          <p:nvPr/>
        </p:nvSpPr>
        <p:spPr>
          <a:xfrm>
            <a:off x="6401228" y="3698257"/>
            <a:ext cx="387402" cy="1127212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5" name="Group 84"/>
          <p:cNvGrpSpPr/>
          <p:nvPr/>
        </p:nvGrpSpPr>
        <p:grpSpPr>
          <a:xfrm>
            <a:off x="6658237" y="2420888"/>
            <a:ext cx="1954806" cy="3617190"/>
            <a:chOff x="6658237" y="2420888"/>
            <a:chExt cx="1954806" cy="3617190"/>
          </a:xfrm>
        </p:grpSpPr>
        <p:grpSp>
          <p:nvGrpSpPr>
            <p:cNvPr id="5" name="Group 151"/>
            <p:cNvGrpSpPr/>
            <p:nvPr/>
          </p:nvGrpSpPr>
          <p:grpSpPr>
            <a:xfrm>
              <a:off x="6963611" y="5344698"/>
              <a:ext cx="1362629" cy="693380"/>
              <a:chOff x="6963611" y="5344698"/>
              <a:chExt cx="1362629" cy="693380"/>
            </a:xfrm>
          </p:grpSpPr>
          <p:sp>
            <p:nvSpPr>
              <p:cNvPr id="112" name="Freeform 111"/>
              <p:cNvSpPr/>
              <p:nvPr/>
            </p:nvSpPr>
            <p:spPr>
              <a:xfrm flipH="1">
                <a:off x="7727047" y="5344698"/>
                <a:ext cx="599193" cy="693380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CC66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3" name="Freeform 112"/>
              <p:cNvSpPr/>
              <p:nvPr/>
            </p:nvSpPr>
            <p:spPr>
              <a:xfrm>
                <a:off x="6963611" y="5344698"/>
                <a:ext cx="566293" cy="693380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CC66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4" name="Oval 113"/>
            <p:cNvSpPr/>
            <p:nvPr/>
          </p:nvSpPr>
          <p:spPr>
            <a:xfrm>
              <a:off x="6658237" y="2959484"/>
              <a:ext cx="1954806" cy="2479055"/>
            </a:xfrm>
            <a:prstGeom prst="ellipse">
              <a:avLst/>
            </a:pr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" name="Group 60"/>
            <p:cNvGrpSpPr/>
            <p:nvPr/>
          </p:nvGrpSpPr>
          <p:grpSpPr>
            <a:xfrm>
              <a:off x="6963611" y="2420888"/>
              <a:ext cx="1401680" cy="654010"/>
              <a:chOff x="1214203" y="1352769"/>
              <a:chExt cx="1394086" cy="664886"/>
            </a:xfrm>
          </p:grpSpPr>
          <p:sp>
            <p:nvSpPr>
              <p:cNvPr id="119" name="Freeform 118"/>
              <p:cNvSpPr/>
              <p:nvPr/>
            </p:nvSpPr>
            <p:spPr>
              <a:xfrm>
                <a:off x="1541419" y="1352769"/>
                <a:ext cx="726326" cy="636072"/>
              </a:xfrm>
              <a:custGeom>
                <a:avLst/>
                <a:gdLst>
                  <a:gd name="connsiteX0" fmla="*/ 12492 w 687049"/>
                  <a:gd name="connsiteY0" fmla="*/ 484682 h 484682"/>
                  <a:gd name="connsiteX1" fmla="*/ 57462 w 687049"/>
                  <a:gd name="connsiteY1" fmla="*/ 34977 h 484682"/>
                  <a:gd name="connsiteX2" fmla="*/ 357265 w 687049"/>
                  <a:gd name="connsiteY2" fmla="*/ 274820 h 484682"/>
                  <a:gd name="connsiteX3" fmla="*/ 582118 w 687049"/>
                  <a:gd name="connsiteY3" fmla="*/ 49968 h 484682"/>
                  <a:gd name="connsiteX4" fmla="*/ 687049 w 687049"/>
                  <a:gd name="connsiteY4" fmla="*/ 424722 h 484682"/>
                  <a:gd name="connsiteX0" fmla="*/ 12492 w 687049"/>
                  <a:gd name="connsiteY0" fmla="*/ 560929 h 560929"/>
                  <a:gd name="connsiteX1" fmla="*/ 57462 w 687049"/>
                  <a:gd name="connsiteY1" fmla="*/ 111224 h 560929"/>
                  <a:gd name="connsiteX2" fmla="*/ 357265 w 687049"/>
                  <a:gd name="connsiteY2" fmla="*/ 351067 h 560929"/>
                  <a:gd name="connsiteX3" fmla="*/ 607223 w 687049"/>
                  <a:gd name="connsiteY3" fmla="*/ 24984 h 560929"/>
                  <a:gd name="connsiteX4" fmla="*/ 687049 w 687049"/>
                  <a:gd name="connsiteY4" fmla="*/ 500969 h 560929"/>
                  <a:gd name="connsiteX0" fmla="*/ 6246 w 680803"/>
                  <a:gd name="connsiteY0" fmla="*/ 570921 h 570921"/>
                  <a:gd name="connsiteX1" fmla="*/ 96921 w 680803"/>
                  <a:gd name="connsiteY1" fmla="*/ 34977 h 570921"/>
                  <a:gd name="connsiteX2" fmla="*/ 351019 w 680803"/>
                  <a:gd name="connsiteY2" fmla="*/ 361059 h 570921"/>
                  <a:gd name="connsiteX3" fmla="*/ 600977 w 680803"/>
                  <a:gd name="connsiteY3" fmla="*/ 34976 h 570921"/>
                  <a:gd name="connsiteX4" fmla="*/ 680803 w 680803"/>
                  <a:gd name="connsiteY4" fmla="*/ 510961 h 570921"/>
                  <a:gd name="connsiteX0" fmla="*/ 6246 w 680803"/>
                  <a:gd name="connsiteY0" fmla="*/ 589264 h 589264"/>
                  <a:gd name="connsiteX1" fmla="*/ 96921 w 680803"/>
                  <a:gd name="connsiteY1" fmla="*/ 53320 h 589264"/>
                  <a:gd name="connsiteX2" fmla="*/ 384953 w 680803"/>
                  <a:gd name="connsiteY2" fmla="*/ 269344 h 589264"/>
                  <a:gd name="connsiteX3" fmla="*/ 600977 w 680803"/>
                  <a:gd name="connsiteY3" fmla="*/ 53319 h 589264"/>
                  <a:gd name="connsiteX4" fmla="*/ 680803 w 680803"/>
                  <a:gd name="connsiteY4" fmla="*/ 529304 h 589264"/>
                  <a:gd name="connsiteX0" fmla="*/ 6246 w 722293"/>
                  <a:gd name="connsiteY0" fmla="*/ 589264 h 589264"/>
                  <a:gd name="connsiteX1" fmla="*/ 96921 w 722293"/>
                  <a:gd name="connsiteY1" fmla="*/ 53320 h 589264"/>
                  <a:gd name="connsiteX2" fmla="*/ 384953 w 722293"/>
                  <a:gd name="connsiteY2" fmla="*/ 269344 h 589264"/>
                  <a:gd name="connsiteX3" fmla="*/ 672985 w 722293"/>
                  <a:gd name="connsiteY3" fmla="*/ 53320 h 589264"/>
                  <a:gd name="connsiteX4" fmla="*/ 680803 w 722293"/>
                  <a:gd name="connsiteY4" fmla="*/ 529304 h 589264"/>
                  <a:gd name="connsiteX0" fmla="*/ 6246 w 817001"/>
                  <a:gd name="connsiteY0" fmla="*/ 589264 h 589264"/>
                  <a:gd name="connsiteX1" fmla="*/ 96921 w 817001"/>
                  <a:gd name="connsiteY1" fmla="*/ 53320 h 589264"/>
                  <a:gd name="connsiteX2" fmla="*/ 384953 w 817001"/>
                  <a:gd name="connsiteY2" fmla="*/ 269344 h 589264"/>
                  <a:gd name="connsiteX3" fmla="*/ 672985 w 817001"/>
                  <a:gd name="connsiteY3" fmla="*/ 53320 h 589264"/>
                  <a:gd name="connsiteX4" fmla="*/ 817001 w 817001"/>
                  <a:gd name="connsiteY4" fmla="*/ 485368 h 589264"/>
                  <a:gd name="connsiteX0" fmla="*/ 6246 w 744993"/>
                  <a:gd name="connsiteY0" fmla="*/ 595951 h 636071"/>
                  <a:gd name="connsiteX1" fmla="*/ 96921 w 744993"/>
                  <a:gd name="connsiteY1" fmla="*/ 60007 h 636071"/>
                  <a:gd name="connsiteX2" fmla="*/ 384953 w 744993"/>
                  <a:gd name="connsiteY2" fmla="*/ 276031 h 636071"/>
                  <a:gd name="connsiteX3" fmla="*/ 672985 w 744993"/>
                  <a:gd name="connsiteY3" fmla="*/ 60007 h 636071"/>
                  <a:gd name="connsiteX4" fmla="*/ 744993 w 744993"/>
                  <a:gd name="connsiteY4" fmla="*/ 636071 h 636071"/>
                  <a:gd name="connsiteX0" fmla="*/ 6246 w 726326"/>
                  <a:gd name="connsiteY0" fmla="*/ 636072 h 636072"/>
                  <a:gd name="connsiteX1" fmla="*/ 78254 w 726326"/>
                  <a:gd name="connsiteY1" fmla="*/ 60007 h 636072"/>
                  <a:gd name="connsiteX2" fmla="*/ 366286 w 726326"/>
                  <a:gd name="connsiteY2" fmla="*/ 276031 h 636072"/>
                  <a:gd name="connsiteX3" fmla="*/ 654318 w 726326"/>
                  <a:gd name="connsiteY3" fmla="*/ 60007 h 636072"/>
                  <a:gd name="connsiteX4" fmla="*/ 726326 w 726326"/>
                  <a:gd name="connsiteY4" fmla="*/ 636071 h 63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326" h="636072">
                    <a:moveTo>
                      <a:pt x="6246" y="636072"/>
                    </a:moveTo>
                    <a:cubicBezTo>
                      <a:pt x="0" y="428708"/>
                      <a:pt x="18247" y="120014"/>
                      <a:pt x="78254" y="60007"/>
                    </a:cubicBezTo>
                    <a:cubicBezTo>
                      <a:pt x="138261" y="0"/>
                      <a:pt x="270275" y="276031"/>
                      <a:pt x="366286" y="276031"/>
                    </a:cubicBezTo>
                    <a:cubicBezTo>
                      <a:pt x="462297" y="276031"/>
                      <a:pt x="594311" y="0"/>
                      <a:pt x="654318" y="60007"/>
                    </a:cubicBezTo>
                    <a:cubicBezTo>
                      <a:pt x="714325" y="120014"/>
                      <a:pt x="701342" y="461186"/>
                      <a:pt x="726326" y="636071"/>
                    </a:cubicBezTo>
                  </a:path>
                </a:pathLst>
              </a:custGeom>
              <a:solidFill>
                <a:srgbClr val="33CC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0" name="Freeform 119"/>
              <p:cNvSpPr/>
              <p:nvPr/>
            </p:nvSpPr>
            <p:spPr>
              <a:xfrm>
                <a:off x="1214203" y="1772816"/>
                <a:ext cx="1394086" cy="244839"/>
              </a:xfrm>
              <a:custGeom>
                <a:avLst/>
                <a:gdLst>
                  <a:gd name="connsiteX0" fmla="*/ 0 w 1394086"/>
                  <a:gd name="connsiteY0" fmla="*/ 0 h 244839"/>
                  <a:gd name="connsiteX1" fmla="*/ 344774 w 1394086"/>
                  <a:gd name="connsiteY1" fmla="*/ 209862 h 244839"/>
                  <a:gd name="connsiteX2" fmla="*/ 1079292 w 1394086"/>
                  <a:gd name="connsiteY2" fmla="*/ 209862 h 244839"/>
                  <a:gd name="connsiteX3" fmla="*/ 1394086 w 1394086"/>
                  <a:gd name="connsiteY3" fmla="*/ 0 h 24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086" h="244839">
                    <a:moveTo>
                      <a:pt x="0" y="0"/>
                    </a:moveTo>
                    <a:cubicBezTo>
                      <a:pt x="82446" y="87442"/>
                      <a:pt x="164892" y="174885"/>
                      <a:pt x="344774" y="209862"/>
                    </a:cubicBezTo>
                    <a:cubicBezTo>
                      <a:pt x="524656" y="244839"/>
                      <a:pt x="904407" y="244839"/>
                      <a:pt x="1079292" y="209862"/>
                    </a:cubicBezTo>
                    <a:cubicBezTo>
                      <a:pt x="1254177" y="174885"/>
                      <a:pt x="1324131" y="87442"/>
                      <a:pt x="1394086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22" name="Freeform 121"/>
          <p:cNvSpPr/>
          <p:nvPr/>
        </p:nvSpPr>
        <p:spPr>
          <a:xfrm rot="10186756" flipH="1" flipV="1">
            <a:off x="7754021" y="3915362"/>
            <a:ext cx="704196" cy="102866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2" name="Chord 7"/>
          <p:cNvSpPr/>
          <p:nvPr/>
        </p:nvSpPr>
        <p:spPr>
          <a:xfrm>
            <a:off x="3990436" y="2846905"/>
            <a:ext cx="379468" cy="306319"/>
          </a:xfrm>
          <a:prstGeom prst="chord">
            <a:avLst>
              <a:gd name="adj1" fmla="val 5430208"/>
              <a:gd name="adj2" fmla="val 5345722"/>
            </a:avLst>
          </a:pr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" name="Group 21"/>
          <p:cNvGrpSpPr/>
          <p:nvPr/>
        </p:nvGrpSpPr>
        <p:grpSpPr>
          <a:xfrm>
            <a:off x="3990436" y="2513820"/>
            <a:ext cx="382658" cy="229594"/>
            <a:chOff x="3275856" y="2564904"/>
            <a:chExt cx="360040" cy="216161"/>
          </a:xfrm>
        </p:grpSpPr>
        <p:sp>
          <p:nvSpPr>
            <p:cNvPr id="135" name="Oval 134"/>
            <p:cNvSpPr/>
            <p:nvPr/>
          </p:nvSpPr>
          <p:spPr>
            <a:xfrm>
              <a:off x="3275856" y="2564904"/>
              <a:ext cx="51006" cy="21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6" name="Oval 135"/>
            <p:cNvSpPr/>
            <p:nvPr/>
          </p:nvSpPr>
          <p:spPr>
            <a:xfrm>
              <a:off x="3584890" y="2564904"/>
              <a:ext cx="51006" cy="21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34" name="Arc 133"/>
          <p:cNvSpPr/>
          <p:nvPr/>
        </p:nvSpPr>
        <p:spPr>
          <a:xfrm>
            <a:off x="3938085" y="3334703"/>
            <a:ext cx="524302" cy="573514"/>
          </a:xfrm>
          <a:prstGeom prst="arc">
            <a:avLst>
              <a:gd name="adj1" fmla="val 11462497"/>
              <a:gd name="adj2" fmla="val 20804614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0" name="Group 138"/>
          <p:cNvGrpSpPr/>
          <p:nvPr/>
        </p:nvGrpSpPr>
        <p:grpSpPr>
          <a:xfrm>
            <a:off x="755576" y="3140968"/>
            <a:ext cx="406748" cy="1336458"/>
            <a:chOff x="1115616" y="3429000"/>
            <a:chExt cx="504056" cy="1656184"/>
          </a:xfrm>
        </p:grpSpPr>
        <p:sp>
          <p:nvSpPr>
            <p:cNvPr id="154" name="Isosceles Triangle 153"/>
            <p:cNvSpPr/>
            <p:nvPr/>
          </p:nvSpPr>
          <p:spPr>
            <a:xfrm>
              <a:off x="1115616" y="5013176"/>
              <a:ext cx="504056" cy="72008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5" name="Chord 154"/>
            <p:cNvSpPr/>
            <p:nvPr/>
          </p:nvSpPr>
          <p:spPr>
            <a:xfrm>
              <a:off x="1115616" y="3429000"/>
              <a:ext cx="504056" cy="1080120"/>
            </a:xfrm>
            <a:prstGeom prst="chord">
              <a:avLst>
                <a:gd name="adj1" fmla="val 20627079"/>
                <a:gd name="adj2" fmla="val 11756870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6" name="Chord 155"/>
            <p:cNvSpPr/>
            <p:nvPr/>
          </p:nvSpPr>
          <p:spPr>
            <a:xfrm>
              <a:off x="1115616" y="3429000"/>
              <a:ext cx="504056" cy="1080120"/>
            </a:xfrm>
            <a:prstGeom prst="chord">
              <a:avLst>
                <a:gd name="adj1" fmla="val 3263154"/>
                <a:gd name="adj2" fmla="val 7516890"/>
              </a:avLst>
            </a:prstGeom>
            <a:solidFill>
              <a:srgbClr val="9900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7" name="Rectangle 156"/>
            <p:cNvSpPr/>
            <p:nvPr/>
          </p:nvSpPr>
          <p:spPr>
            <a:xfrm>
              <a:off x="1331640" y="4509120"/>
              <a:ext cx="72008" cy="504056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7199471" y="3356992"/>
            <a:ext cx="1003667" cy="1494698"/>
            <a:chOff x="7199471" y="3356992"/>
            <a:chExt cx="1003667" cy="1494698"/>
          </a:xfrm>
        </p:grpSpPr>
        <p:grpSp>
          <p:nvGrpSpPr>
            <p:cNvPr id="7" name="Group 150"/>
            <p:cNvGrpSpPr/>
            <p:nvPr/>
          </p:nvGrpSpPr>
          <p:grpSpPr>
            <a:xfrm>
              <a:off x="7352929" y="3500236"/>
              <a:ext cx="620777" cy="248401"/>
              <a:chOff x="7352929" y="3500236"/>
              <a:chExt cx="620777" cy="248401"/>
            </a:xfrm>
          </p:grpSpPr>
          <p:sp>
            <p:nvSpPr>
              <p:cNvPr id="116" name="Oval 115"/>
              <p:cNvSpPr/>
              <p:nvPr/>
            </p:nvSpPr>
            <p:spPr>
              <a:xfrm>
                <a:off x="7811332" y="3500236"/>
                <a:ext cx="162374" cy="2484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7" name="Oval 116"/>
              <p:cNvSpPr/>
              <p:nvPr/>
            </p:nvSpPr>
            <p:spPr>
              <a:xfrm>
                <a:off x="7352929" y="3500236"/>
                <a:ext cx="162374" cy="2484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8" name="Arc 117"/>
            <p:cNvSpPr/>
            <p:nvPr/>
          </p:nvSpPr>
          <p:spPr>
            <a:xfrm flipV="1">
              <a:off x="7199471" y="4191812"/>
              <a:ext cx="1003667" cy="659878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12" name="Group 166"/>
            <p:cNvGrpSpPr/>
            <p:nvPr/>
          </p:nvGrpSpPr>
          <p:grpSpPr>
            <a:xfrm>
              <a:off x="7270206" y="3356992"/>
              <a:ext cx="758178" cy="72008"/>
              <a:chOff x="7342214" y="3356992"/>
              <a:chExt cx="653953" cy="61465"/>
            </a:xfrm>
          </p:grpSpPr>
          <p:cxnSp>
            <p:nvCxnSpPr>
              <p:cNvPr id="165" name="Straight Connector 164"/>
              <p:cNvCxnSpPr/>
              <p:nvPr/>
            </p:nvCxnSpPr>
            <p:spPr>
              <a:xfrm flipV="1">
                <a:off x="7342214" y="3356992"/>
                <a:ext cx="183807" cy="6146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/>
              <p:cNvCxnSpPr/>
              <p:nvPr/>
            </p:nvCxnSpPr>
            <p:spPr>
              <a:xfrm>
                <a:off x="7812360" y="3356992"/>
                <a:ext cx="183807" cy="6146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3" name="Group 62"/>
          <p:cNvGrpSpPr/>
          <p:nvPr/>
        </p:nvGrpSpPr>
        <p:grpSpPr>
          <a:xfrm>
            <a:off x="6300192" y="3356992"/>
            <a:ext cx="1003667" cy="1494698"/>
            <a:chOff x="7199471" y="3356992"/>
            <a:chExt cx="1003667" cy="1494698"/>
          </a:xfrm>
        </p:grpSpPr>
        <p:sp>
          <p:nvSpPr>
            <p:cNvPr id="69" name="Oval 68"/>
            <p:cNvSpPr/>
            <p:nvPr/>
          </p:nvSpPr>
          <p:spPr>
            <a:xfrm>
              <a:off x="7811332" y="3500236"/>
              <a:ext cx="162374" cy="24840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Arc 64"/>
            <p:cNvSpPr/>
            <p:nvPr/>
          </p:nvSpPr>
          <p:spPr>
            <a:xfrm flipV="1">
              <a:off x="7199471" y="4191812"/>
              <a:ext cx="1003667" cy="659878"/>
            </a:xfrm>
            <a:prstGeom prst="arc">
              <a:avLst>
                <a:gd name="adj1" fmla="val 166728"/>
                <a:gd name="adj2" fmla="val 696592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cxnSp>
          <p:nvCxnSpPr>
            <p:cNvPr id="68" name="Straight Connector 67"/>
            <p:cNvCxnSpPr/>
            <p:nvPr/>
          </p:nvCxnSpPr>
          <p:spPr>
            <a:xfrm>
              <a:off x="7815282" y="3356992"/>
              <a:ext cx="213102" cy="7200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1" name="Freeform 70"/>
          <p:cNvSpPr/>
          <p:nvPr/>
        </p:nvSpPr>
        <p:spPr>
          <a:xfrm rot="2086153">
            <a:off x="1466408" y="3615900"/>
            <a:ext cx="716202" cy="92793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72" name="Group 138"/>
          <p:cNvGrpSpPr/>
          <p:nvPr/>
        </p:nvGrpSpPr>
        <p:grpSpPr>
          <a:xfrm>
            <a:off x="1547664" y="3429000"/>
            <a:ext cx="406748" cy="1336458"/>
            <a:chOff x="1115616" y="3429000"/>
            <a:chExt cx="504056" cy="1656184"/>
          </a:xfrm>
        </p:grpSpPr>
        <p:sp>
          <p:nvSpPr>
            <p:cNvPr id="73" name="Isosceles Triangle 72"/>
            <p:cNvSpPr/>
            <p:nvPr/>
          </p:nvSpPr>
          <p:spPr>
            <a:xfrm>
              <a:off x="1115616" y="5013176"/>
              <a:ext cx="504056" cy="72008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4" name="Chord 73"/>
            <p:cNvSpPr/>
            <p:nvPr/>
          </p:nvSpPr>
          <p:spPr>
            <a:xfrm>
              <a:off x="1115616" y="3429000"/>
              <a:ext cx="504056" cy="1080120"/>
            </a:xfrm>
            <a:prstGeom prst="chord">
              <a:avLst>
                <a:gd name="adj1" fmla="val 20627079"/>
                <a:gd name="adj2" fmla="val 11756870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Chord 74"/>
            <p:cNvSpPr/>
            <p:nvPr/>
          </p:nvSpPr>
          <p:spPr>
            <a:xfrm>
              <a:off x="1115616" y="3429000"/>
              <a:ext cx="504056" cy="1080120"/>
            </a:xfrm>
            <a:prstGeom prst="chord">
              <a:avLst>
                <a:gd name="adj1" fmla="val 3263154"/>
                <a:gd name="adj2" fmla="val 7516890"/>
              </a:avLst>
            </a:prstGeom>
            <a:solidFill>
              <a:srgbClr val="9900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6" name="Rectangle 75"/>
            <p:cNvSpPr/>
            <p:nvPr/>
          </p:nvSpPr>
          <p:spPr>
            <a:xfrm>
              <a:off x="1331640" y="4509120"/>
              <a:ext cx="72008" cy="504056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77" name="Oval 76"/>
          <p:cNvSpPr/>
          <p:nvPr/>
        </p:nvSpPr>
        <p:spPr>
          <a:xfrm flipH="1">
            <a:off x="4096972" y="3284984"/>
            <a:ext cx="216024" cy="28803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0" name="Group 79"/>
          <p:cNvGrpSpPr/>
          <p:nvPr/>
        </p:nvGrpSpPr>
        <p:grpSpPr>
          <a:xfrm>
            <a:off x="3904880" y="2420888"/>
            <a:ext cx="542154" cy="72008"/>
            <a:chOff x="3813822" y="2348880"/>
            <a:chExt cx="758178" cy="72008"/>
          </a:xfrm>
        </p:grpSpPr>
        <p:cxnSp>
          <p:nvCxnSpPr>
            <p:cNvPr id="78" name="Straight Connector 77"/>
            <p:cNvCxnSpPr/>
            <p:nvPr/>
          </p:nvCxnSpPr>
          <p:spPr>
            <a:xfrm flipV="1">
              <a:off x="3813822" y="2348880"/>
              <a:ext cx="213102" cy="7200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/>
            <p:cNvCxnSpPr/>
            <p:nvPr/>
          </p:nvCxnSpPr>
          <p:spPr>
            <a:xfrm>
              <a:off x="4358898" y="2348880"/>
              <a:ext cx="213102" cy="7200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 animBg="1"/>
      <p:bldP spid="110" grpId="0" animBg="1"/>
      <p:bldP spid="111" grpId="0" animBg="1"/>
      <p:bldP spid="122" grpId="0" animBg="1"/>
      <p:bldP spid="134" grpId="0" animBg="1"/>
      <p:bldP spid="71" grpId="0" animBg="1"/>
      <p:bldP spid="77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" name="Group 138"/>
          <p:cNvGrpSpPr/>
          <p:nvPr/>
        </p:nvGrpSpPr>
        <p:grpSpPr>
          <a:xfrm>
            <a:off x="-1692696" y="792551"/>
            <a:ext cx="10657184" cy="4364641"/>
            <a:chOff x="-1692696" y="792551"/>
            <a:chExt cx="10657184" cy="4364641"/>
          </a:xfrm>
        </p:grpSpPr>
        <p:sp>
          <p:nvSpPr>
            <p:cNvPr id="147" name="Rectangle 146"/>
            <p:cNvSpPr/>
            <p:nvPr/>
          </p:nvSpPr>
          <p:spPr>
            <a:xfrm>
              <a:off x="-756592" y="792551"/>
              <a:ext cx="3548487" cy="4364641"/>
            </a:xfrm>
            <a:prstGeom prst="rect">
              <a:avLst/>
            </a:prstGeom>
            <a:solidFill>
              <a:srgbClr val="99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8" name="Rectangle 4"/>
            <p:cNvSpPr/>
            <p:nvPr/>
          </p:nvSpPr>
          <p:spPr>
            <a:xfrm>
              <a:off x="539552" y="1159129"/>
              <a:ext cx="1984407" cy="3998063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1" name="Rectangle 5"/>
            <p:cNvSpPr/>
            <p:nvPr/>
          </p:nvSpPr>
          <p:spPr>
            <a:xfrm>
              <a:off x="683568" y="2996952"/>
              <a:ext cx="144016" cy="360040"/>
            </a:xfrm>
            <a:prstGeom prst="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2" name="Rectangle 5"/>
            <p:cNvSpPr/>
            <p:nvPr/>
          </p:nvSpPr>
          <p:spPr>
            <a:xfrm>
              <a:off x="683568" y="3068960"/>
              <a:ext cx="351656" cy="135632"/>
            </a:xfrm>
            <a:prstGeom prst="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3" name="Rectangle 162"/>
            <p:cNvSpPr/>
            <p:nvPr/>
          </p:nvSpPr>
          <p:spPr>
            <a:xfrm rot="16200000">
              <a:off x="863588" y="1520788"/>
              <a:ext cx="1296144" cy="1368152"/>
            </a:xfrm>
            <a:prstGeom prst="rect">
              <a:avLst/>
            </a:prstGeom>
            <a:solidFill>
              <a:srgbClr val="66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4" name="Rectangle 163"/>
            <p:cNvSpPr/>
            <p:nvPr/>
          </p:nvSpPr>
          <p:spPr>
            <a:xfrm rot="16200000">
              <a:off x="899592" y="3501008"/>
              <a:ext cx="1224136" cy="1368152"/>
            </a:xfrm>
            <a:prstGeom prst="rect">
              <a:avLst/>
            </a:prstGeom>
            <a:solidFill>
              <a:srgbClr val="66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5" name="Rectangle 164"/>
            <p:cNvSpPr/>
            <p:nvPr/>
          </p:nvSpPr>
          <p:spPr>
            <a:xfrm rot="16200000">
              <a:off x="-1224644" y="1376772"/>
              <a:ext cx="1728192" cy="1368152"/>
            </a:xfrm>
            <a:prstGeom prst="rect">
              <a:avLst/>
            </a:prstGeom>
            <a:solidFill>
              <a:srgbClr val="66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6" name="Rectangle 4"/>
            <p:cNvSpPr/>
            <p:nvPr/>
          </p:nvSpPr>
          <p:spPr>
            <a:xfrm>
              <a:off x="-1692696" y="3140968"/>
              <a:ext cx="1984407" cy="1728191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67" name="Straight Connector 6"/>
            <p:cNvCxnSpPr>
              <a:endCxn id="168" idx="5"/>
            </p:cNvCxnSpPr>
            <p:nvPr/>
          </p:nvCxnSpPr>
          <p:spPr>
            <a:xfrm>
              <a:off x="-936612" y="5157192"/>
              <a:ext cx="759684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" name="Freeform 167"/>
            <p:cNvSpPr/>
            <p:nvPr/>
          </p:nvSpPr>
          <p:spPr>
            <a:xfrm>
              <a:off x="6300192" y="836712"/>
              <a:ext cx="2664296" cy="4320480"/>
            </a:xfrm>
            <a:custGeom>
              <a:avLst/>
              <a:gdLst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04800 w 2575560"/>
                <a:gd name="connsiteY5" fmla="*/ 4389120 h 4419600"/>
                <a:gd name="connsiteX6" fmla="*/ 304800 w 2575560"/>
                <a:gd name="connsiteY6" fmla="*/ 365760 h 4419600"/>
                <a:gd name="connsiteX7" fmla="*/ 2286000 w 2575560"/>
                <a:gd name="connsiteY7" fmla="*/ 381000 h 4419600"/>
                <a:gd name="connsiteX8" fmla="*/ 2331720 w 2575560"/>
                <a:gd name="connsiteY8" fmla="*/ 4419600 h 4419600"/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60040 w 2575560"/>
                <a:gd name="connsiteY5" fmla="*/ 4392488 h 4419600"/>
                <a:gd name="connsiteX6" fmla="*/ 304800 w 2575560"/>
                <a:gd name="connsiteY6" fmla="*/ 365760 h 4419600"/>
                <a:gd name="connsiteX7" fmla="*/ 2286000 w 2575560"/>
                <a:gd name="connsiteY7" fmla="*/ 381000 h 4419600"/>
                <a:gd name="connsiteX8" fmla="*/ 2331720 w 2575560"/>
                <a:gd name="connsiteY8" fmla="*/ 4419600 h 4419600"/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60040 w 2575560"/>
                <a:gd name="connsiteY5" fmla="*/ 4392488 h 4419600"/>
                <a:gd name="connsiteX6" fmla="*/ 360040 w 2575560"/>
                <a:gd name="connsiteY6" fmla="*/ 432048 h 4419600"/>
                <a:gd name="connsiteX7" fmla="*/ 2286000 w 2575560"/>
                <a:gd name="connsiteY7" fmla="*/ 381000 h 4419600"/>
                <a:gd name="connsiteX8" fmla="*/ 2331720 w 2575560"/>
                <a:gd name="connsiteY8" fmla="*/ 4419600 h 4419600"/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60040 w 2575560"/>
                <a:gd name="connsiteY5" fmla="*/ 4392488 h 4419600"/>
                <a:gd name="connsiteX6" fmla="*/ 360040 w 2575560"/>
                <a:gd name="connsiteY6" fmla="*/ 432048 h 4419600"/>
                <a:gd name="connsiteX7" fmla="*/ 2304256 w 2575560"/>
                <a:gd name="connsiteY7" fmla="*/ 432048 h 4419600"/>
                <a:gd name="connsiteX8" fmla="*/ 2331720 w 2575560"/>
                <a:gd name="connsiteY8" fmla="*/ 4419600 h 4419600"/>
                <a:gd name="connsiteX0" fmla="*/ 2304256 w 2575560"/>
                <a:gd name="connsiteY0" fmla="*/ 4320480 h 4404360"/>
                <a:gd name="connsiteX1" fmla="*/ 2575560 w 2575560"/>
                <a:gd name="connsiteY1" fmla="*/ 4404360 h 4404360"/>
                <a:gd name="connsiteX2" fmla="*/ 2560320 w 2575560"/>
                <a:gd name="connsiteY2" fmla="*/ 0 h 4404360"/>
                <a:gd name="connsiteX3" fmla="*/ 15240 w 2575560"/>
                <a:gd name="connsiteY3" fmla="*/ 30480 h 4404360"/>
                <a:gd name="connsiteX4" fmla="*/ 0 w 2575560"/>
                <a:gd name="connsiteY4" fmla="*/ 4389120 h 4404360"/>
                <a:gd name="connsiteX5" fmla="*/ 360040 w 2575560"/>
                <a:gd name="connsiteY5" fmla="*/ 4392488 h 4404360"/>
                <a:gd name="connsiteX6" fmla="*/ 360040 w 2575560"/>
                <a:gd name="connsiteY6" fmla="*/ 432048 h 4404360"/>
                <a:gd name="connsiteX7" fmla="*/ 2304256 w 2575560"/>
                <a:gd name="connsiteY7" fmla="*/ 432048 h 4404360"/>
                <a:gd name="connsiteX8" fmla="*/ 2304256 w 2575560"/>
                <a:gd name="connsiteY8" fmla="*/ 4320480 h 4404360"/>
                <a:gd name="connsiteX0" fmla="*/ 2304256 w 2592288"/>
                <a:gd name="connsiteY0" fmla="*/ 4320480 h 4392488"/>
                <a:gd name="connsiteX1" fmla="*/ 2592288 w 2592288"/>
                <a:gd name="connsiteY1" fmla="*/ 4320480 h 4392488"/>
                <a:gd name="connsiteX2" fmla="*/ 2560320 w 2592288"/>
                <a:gd name="connsiteY2" fmla="*/ 0 h 4392488"/>
                <a:gd name="connsiteX3" fmla="*/ 15240 w 2592288"/>
                <a:gd name="connsiteY3" fmla="*/ 30480 h 4392488"/>
                <a:gd name="connsiteX4" fmla="*/ 0 w 2592288"/>
                <a:gd name="connsiteY4" fmla="*/ 4389120 h 4392488"/>
                <a:gd name="connsiteX5" fmla="*/ 360040 w 2592288"/>
                <a:gd name="connsiteY5" fmla="*/ 4392488 h 4392488"/>
                <a:gd name="connsiteX6" fmla="*/ 360040 w 2592288"/>
                <a:gd name="connsiteY6" fmla="*/ 432048 h 4392488"/>
                <a:gd name="connsiteX7" fmla="*/ 2304256 w 2592288"/>
                <a:gd name="connsiteY7" fmla="*/ 432048 h 4392488"/>
                <a:gd name="connsiteX8" fmla="*/ 2304256 w 2592288"/>
                <a:gd name="connsiteY8" fmla="*/ 4320480 h 4392488"/>
                <a:gd name="connsiteX0" fmla="*/ 2304256 w 2592288"/>
                <a:gd name="connsiteY0" fmla="*/ 4290000 h 4362008"/>
                <a:gd name="connsiteX1" fmla="*/ 2592288 w 2592288"/>
                <a:gd name="connsiteY1" fmla="*/ 4290000 h 4362008"/>
                <a:gd name="connsiteX2" fmla="*/ 2592288 w 2592288"/>
                <a:gd name="connsiteY2" fmla="*/ 41528 h 4362008"/>
                <a:gd name="connsiteX3" fmla="*/ 15240 w 2592288"/>
                <a:gd name="connsiteY3" fmla="*/ 0 h 4362008"/>
                <a:gd name="connsiteX4" fmla="*/ 0 w 2592288"/>
                <a:gd name="connsiteY4" fmla="*/ 4358640 h 4362008"/>
                <a:gd name="connsiteX5" fmla="*/ 360040 w 2592288"/>
                <a:gd name="connsiteY5" fmla="*/ 4362008 h 4362008"/>
                <a:gd name="connsiteX6" fmla="*/ 360040 w 2592288"/>
                <a:gd name="connsiteY6" fmla="*/ 401568 h 4362008"/>
                <a:gd name="connsiteX7" fmla="*/ 2304256 w 2592288"/>
                <a:gd name="connsiteY7" fmla="*/ 401568 h 4362008"/>
                <a:gd name="connsiteX8" fmla="*/ 2304256 w 2592288"/>
                <a:gd name="connsiteY8" fmla="*/ 4290000 h 4362008"/>
                <a:gd name="connsiteX0" fmla="*/ 2304256 w 2592288"/>
                <a:gd name="connsiteY0" fmla="*/ 4248472 h 4320480"/>
                <a:gd name="connsiteX1" fmla="*/ 2592288 w 2592288"/>
                <a:gd name="connsiteY1" fmla="*/ 4248472 h 4320480"/>
                <a:gd name="connsiteX2" fmla="*/ 2592288 w 2592288"/>
                <a:gd name="connsiteY2" fmla="*/ 0 h 4320480"/>
                <a:gd name="connsiteX3" fmla="*/ 0 w 2592288"/>
                <a:gd name="connsiteY3" fmla="*/ 0 h 4320480"/>
                <a:gd name="connsiteX4" fmla="*/ 0 w 2592288"/>
                <a:gd name="connsiteY4" fmla="*/ 4317112 h 4320480"/>
                <a:gd name="connsiteX5" fmla="*/ 360040 w 2592288"/>
                <a:gd name="connsiteY5" fmla="*/ 4320480 h 4320480"/>
                <a:gd name="connsiteX6" fmla="*/ 360040 w 2592288"/>
                <a:gd name="connsiteY6" fmla="*/ 360040 h 4320480"/>
                <a:gd name="connsiteX7" fmla="*/ 2304256 w 2592288"/>
                <a:gd name="connsiteY7" fmla="*/ 360040 h 4320480"/>
                <a:gd name="connsiteX8" fmla="*/ 2304256 w 2592288"/>
                <a:gd name="connsiteY8" fmla="*/ 4248472 h 4320480"/>
                <a:gd name="connsiteX0" fmla="*/ 2304256 w 2664296"/>
                <a:gd name="connsiteY0" fmla="*/ 4248472 h 4320480"/>
                <a:gd name="connsiteX1" fmla="*/ 2664296 w 2664296"/>
                <a:gd name="connsiteY1" fmla="*/ 4248472 h 4320480"/>
                <a:gd name="connsiteX2" fmla="*/ 2592288 w 2664296"/>
                <a:gd name="connsiteY2" fmla="*/ 0 h 4320480"/>
                <a:gd name="connsiteX3" fmla="*/ 0 w 2664296"/>
                <a:gd name="connsiteY3" fmla="*/ 0 h 4320480"/>
                <a:gd name="connsiteX4" fmla="*/ 0 w 2664296"/>
                <a:gd name="connsiteY4" fmla="*/ 4317112 h 4320480"/>
                <a:gd name="connsiteX5" fmla="*/ 360040 w 2664296"/>
                <a:gd name="connsiteY5" fmla="*/ 4320480 h 4320480"/>
                <a:gd name="connsiteX6" fmla="*/ 360040 w 2664296"/>
                <a:gd name="connsiteY6" fmla="*/ 360040 h 4320480"/>
                <a:gd name="connsiteX7" fmla="*/ 2304256 w 2664296"/>
                <a:gd name="connsiteY7" fmla="*/ 360040 h 4320480"/>
                <a:gd name="connsiteX8" fmla="*/ 2304256 w 2664296"/>
                <a:gd name="connsiteY8" fmla="*/ 4248472 h 4320480"/>
                <a:gd name="connsiteX0" fmla="*/ 2304256 w 2664296"/>
                <a:gd name="connsiteY0" fmla="*/ 4248472 h 4320480"/>
                <a:gd name="connsiteX1" fmla="*/ 2664296 w 2664296"/>
                <a:gd name="connsiteY1" fmla="*/ 4248472 h 4320480"/>
                <a:gd name="connsiteX2" fmla="*/ 2664296 w 2664296"/>
                <a:gd name="connsiteY2" fmla="*/ 0 h 4320480"/>
                <a:gd name="connsiteX3" fmla="*/ 0 w 2664296"/>
                <a:gd name="connsiteY3" fmla="*/ 0 h 4320480"/>
                <a:gd name="connsiteX4" fmla="*/ 0 w 2664296"/>
                <a:gd name="connsiteY4" fmla="*/ 4317112 h 4320480"/>
                <a:gd name="connsiteX5" fmla="*/ 360040 w 2664296"/>
                <a:gd name="connsiteY5" fmla="*/ 4320480 h 4320480"/>
                <a:gd name="connsiteX6" fmla="*/ 360040 w 2664296"/>
                <a:gd name="connsiteY6" fmla="*/ 360040 h 4320480"/>
                <a:gd name="connsiteX7" fmla="*/ 2304256 w 2664296"/>
                <a:gd name="connsiteY7" fmla="*/ 360040 h 4320480"/>
                <a:gd name="connsiteX8" fmla="*/ 2304256 w 2664296"/>
                <a:gd name="connsiteY8" fmla="*/ 4248472 h 432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64296" h="4320480">
                  <a:moveTo>
                    <a:pt x="2304256" y="4248472"/>
                  </a:moveTo>
                  <a:lnTo>
                    <a:pt x="2664296" y="4248472"/>
                  </a:lnTo>
                  <a:lnTo>
                    <a:pt x="2664296" y="0"/>
                  </a:lnTo>
                  <a:lnTo>
                    <a:pt x="0" y="0"/>
                  </a:lnTo>
                  <a:lnTo>
                    <a:pt x="0" y="4317112"/>
                  </a:lnTo>
                  <a:lnTo>
                    <a:pt x="360040" y="4320480"/>
                  </a:lnTo>
                  <a:lnTo>
                    <a:pt x="360040" y="360040"/>
                  </a:lnTo>
                  <a:lnTo>
                    <a:pt x="2304256" y="360040"/>
                  </a:lnTo>
                  <a:lnTo>
                    <a:pt x="2304256" y="4248472"/>
                  </a:lnTo>
                  <a:close/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69" name="Straight Connector 6"/>
            <p:cNvCxnSpPr/>
            <p:nvPr/>
          </p:nvCxnSpPr>
          <p:spPr>
            <a:xfrm>
              <a:off x="6660232" y="3212976"/>
              <a:ext cx="1908212" cy="1512168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Group 216"/>
          <p:cNvGrpSpPr/>
          <p:nvPr/>
        </p:nvGrpSpPr>
        <p:grpSpPr>
          <a:xfrm>
            <a:off x="1541890" y="5300563"/>
            <a:ext cx="1080120" cy="648073"/>
            <a:chOff x="1541890" y="5300563"/>
            <a:chExt cx="1080120" cy="648073"/>
          </a:xfrm>
        </p:grpSpPr>
        <p:sp>
          <p:nvSpPr>
            <p:cNvPr id="171" name="Freeform 170"/>
            <p:cNvSpPr/>
            <p:nvPr/>
          </p:nvSpPr>
          <p:spPr>
            <a:xfrm>
              <a:off x="1541890" y="5300563"/>
              <a:ext cx="457148" cy="64807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2" name="Freeform 171"/>
            <p:cNvSpPr/>
            <p:nvPr/>
          </p:nvSpPr>
          <p:spPr>
            <a:xfrm flipH="1">
              <a:off x="2189962" y="5300564"/>
              <a:ext cx="432048" cy="64807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02" name="Freeform 201"/>
          <p:cNvSpPr/>
          <p:nvPr/>
        </p:nvSpPr>
        <p:spPr>
          <a:xfrm rot="3499479" flipV="1">
            <a:off x="2899644" y="3626909"/>
            <a:ext cx="564516" cy="784680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45" name="Group 222"/>
          <p:cNvGrpSpPr/>
          <p:nvPr/>
        </p:nvGrpSpPr>
        <p:grpSpPr>
          <a:xfrm>
            <a:off x="1008112" y="1700809"/>
            <a:ext cx="2088232" cy="3672408"/>
            <a:chOff x="251520" y="2924944"/>
            <a:chExt cx="2088232" cy="3672408"/>
          </a:xfrm>
        </p:grpSpPr>
        <p:sp>
          <p:nvSpPr>
            <p:cNvPr id="224" name="Oval 223"/>
            <p:cNvSpPr/>
            <p:nvPr/>
          </p:nvSpPr>
          <p:spPr>
            <a:xfrm>
              <a:off x="539552" y="4509120"/>
              <a:ext cx="1616696" cy="2088232"/>
            </a:xfrm>
            <a:prstGeom prst="ellipse">
              <a:avLst/>
            </a:pr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46" name="Group 129"/>
            <p:cNvGrpSpPr/>
            <p:nvPr/>
          </p:nvGrpSpPr>
          <p:grpSpPr>
            <a:xfrm>
              <a:off x="395536" y="4149080"/>
              <a:ext cx="1886173" cy="2073719"/>
              <a:chOff x="395536" y="4149080"/>
              <a:chExt cx="1886173" cy="2073719"/>
            </a:xfrm>
          </p:grpSpPr>
          <p:sp>
            <p:nvSpPr>
              <p:cNvPr id="230" name="Block Arc 229"/>
              <p:cNvSpPr/>
              <p:nvPr/>
            </p:nvSpPr>
            <p:spPr>
              <a:xfrm>
                <a:off x="395536" y="4149080"/>
                <a:ext cx="1656184" cy="1943994"/>
              </a:xfrm>
              <a:prstGeom prst="blockArc">
                <a:avLst>
                  <a:gd name="adj1" fmla="val 8947729"/>
                  <a:gd name="adj2" fmla="val 17714848"/>
                  <a:gd name="adj3" fmla="val 23938"/>
                </a:avLst>
              </a:prstGeom>
              <a:solidFill>
                <a:srgbClr val="4D4D4D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  <p:sp>
            <p:nvSpPr>
              <p:cNvPr id="231" name="Pie 230"/>
              <p:cNvSpPr/>
              <p:nvPr/>
            </p:nvSpPr>
            <p:spPr>
              <a:xfrm>
                <a:off x="534789" y="4422822"/>
                <a:ext cx="1584176" cy="1799977"/>
              </a:xfrm>
              <a:prstGeom prst="pie">
                <a:avLst>
                  <a:gd name="adj1" fmla="val 8892686"/>
                  <a:gd name="adj2" fmla="val 21277133"/>
                </a:avLst>
              </a:prstGeom>
              <a:solidFill>
                <a:srgbClr val="80808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47" name="Group 71"/>
              <p:cNvGrpSpPr/>
              <p:nvPr/>
            </p:nvGrpSpPr>
            <p:grpSpPr>
              <a:xfrm rot="19656855">
                <a:off x="841549" y="4633882"/>
                <a:ext cx="1440160" cy="1008111"/>
                <a:chOff x="7020272" y="2276873"/>
                <a:chExt cx="1152128" cy="1008111"/>
              </a:xfrm>
            </p:grpSpPr>
            <p:sp>
              <p:nvSpPr>
                <p:cNvPr id="233" name="Freeform 232"/>
                <p:cNvSpPr/>
                <p:nvPr/>
              </p:nvSpPr>
              <p:spPr>
                <a:xfrm>
                  <a:off x="7020272" y="2276873"/>
                  <a:ext cx="1152128" cy="504056"/>
                </a:xfrm>
                <a:custGeom>
                  <a:avLst/>
                  <a:gdLst>
                    <a:gd name="connsiteX0" fmla="*/ 0 w 1657350"/>
                    <a:gd name="connsiteY0" fmla="*/ 200025 h 428625"/>
                    <a:gd name="connsiteX1" fmla="*/ 828675 w 1657350"/>
                    <a:gd name="connsiteY1" fmla="*/ 0 h 428625"/>
                    <a:gd name="connsiteX2" fmla="*/ 1647825 w 1657350"/>
                    <a:gd name="connsiteY2" fmla="*/ 200025 h 428625"/>
                    <a:gd name="connsiteX3" fmla="*/ 1657350 w 1657350"/>
                    <a:gd name="connsiteY3" fmla="*/ 333375 h 428625"/>
                    <a:gd name="connsiteX4" fmla="*/ 857250 w 1657350"/>
                    <a:gd name="connsiteY4" fmla="*/ 428625 h 428625"/>
                    <a:gd name="connsiteX5" fmla="*/ 19050 w 1657350"/>
                    <a:gd name="connsiteY5" fmla="*/ 314325 h 428625"/>
                    <a:gd name="connsiteX6" fmla="*/ 0 w 1657350"/>
                    <a:gd name="connsiteY6" fmla="*/ 200025 h 428625"/>
                    <a:gd name="connsiteX0" fmla="*/ 0 w 1657350"/>
                    <a:gd name="connsiteY0" fmla="*/ 200025 h 428625"/>
                    <a:gd name="connsiteX1" fmla="*/ 828675 w 1657350"/>
                    <a:gd name="connsiteY1" fmla="*/ 0 h 428625"/>
                    <a:gd name="connsiteX2" fmla="*/ 1647825 w 1657350"/>
                    <a:gd name="connsiteY2" fmla="*/ 200025 h 428625"/>
                    <a:gd name="connsiteX3" fmla="*/ 1657350 w 1657350"/>
                    <a:gd name="connsiteY3" fmla="*/ 333375 h 428625"/>
                    <a:gd name="connsiteX4" fmla="*/ 857250 w 1657350"/>
                    <a:gd name="connsiteY4" fmla="*/ 428625 h 428625"/>
                    <a:gd name="connsiteX5" fmla="*/ 0 w 1657350"/>
                    <a:gd name="connsiteY5" fmla="*/ 308254 h 428625"/>
                    <a:gd name="connsiteX6" fmla="*/ 0 w 1657350"/>
                    <a:gd name="connsiteY6" fmla="*/ 200025 h 428625"/>
                    <a:gd name="connsiteX0" fmla="*/ 0 w 1657350"/>
                    <a:gd name="connsiteY0" fmla="*/ 200025 h 428625"/>
                    <a:gd name="connsiteX1" fmla="*/ 828675 w 1657350"/>
                    <a:gd name="connsiteY1" fmla="*/ 0 h 428625"/>
                    <a:gd name="connsiteX2" fmla="*/ 1657350 w 1657350"/>
                    <a:gd name="connsiteY2" fmla="*/ 184952 h 428625"/>
                    <a:gd name="connsiteX3" fmla="*/ 1657350 w 1657350"/>
                    <a:gd name="connsiteY3" fmla="*/ 333375 h 428625"/>
                    <a:gd name="connsiteX4" fmla="*/ 857250 w 1657350"/>
                    <a:gd name="connsiteY4" fmla="*/ 428625 h 428625"/>
                    <a:gd name="connsiteX5" fmla="*/ 0 w 1657350"/>
                    <a:gd name="connsiteY5" fmla="*/ 308254 h 428625"/>
                    <a:gd name="connsiteX6" fmla="*/ 0 w 1657350"/>
                    <a:gd name="connsiteY6" fmla="*/ 200025 h 428625"/>
                    <a:gd name="connsiteX0" fmla="*/ 0 w 1657350"/>
                    <a:gd name="connsiteY0" fmla="*/ 200025 h 428625"/>
                    <a:gd name="connsiteX1" fmla="*/ 828675 w 1657350"/>
                    <a:gd name="connsiteY1" fmla="*/ 0 h 428625"/>
                    <a:gd name="connsiteX2" fmla="*/ 1657350 w 1657350"/>
                    <a:gd name="connsiteY2" fmla="*/ 184952 h 428625"/>
                    <a:gd name="connsiteX3" fmla="*/ 1657350 w 1657350"/>
                    <a:gd name="connsiteY3" fmla="*/ 308254 h 428625"/>
                    <a:gd name="connsiteX4" fmla="*/ 857250 w 1657350"/>
                    <a:gd name="connsiteY4" fmla="*/ 428625 h 428625"/>
                    <a:gd name="connsiteX5" fmla="*/ 0 w 1657350"/>
                    <a:gd name="connsiteY5" fmla="*/ 308254 h 428625"/>
                    <a:gd name="connsiteX6" fmla="*/ 0 w 1657350"/>
                    <a:gd name="connsiteY6" fmla="*/ 200025 h 428625"/>
                    <a:gd name="connsiteX0" fmla="*/ 0 w 1657350"/>
                    <a:gd name="connsiteY0" fmla="*/ 200025 h 428625"/>
                    <a:gd name="connsiteX1" fmla="*/ 828675 w 1657350"/>
                    <a:gd name="connsiteY1" fmla="*/ 0 h 428625"/>
                    <a:gd name="connsiteX2" fmla="*/ 1657350 w 1657350"/>
                    <a:gd name="connsiteY2" fmla="*/ 184952 h 428625"/>
                    <a:gd name="connsiteX3" fmla="*/ 1657350 w 1657350"/>
                    <a:gd name="connsiteY3" fmla="*/ 308254 h 428625"/>
                    <a:gd name="connsiteX4" fmla="*/ 857250 w 1657350"/>
                    <a:gd name="connsiteY4" fmla="*/ 428625 h 428625"/>
                    <a:gd name="connsiteX5" fmla="*/ 0 w 1657350"/>
                    <a:gd name="connsiteY5" fmla="*/ 308254 h 428625"/>
                    <a:gd name="connsiteX6" fmla="*/ 0 w 1657350"/>
                    <a:gd name="connsiteY6" fmla="*/ 200025 h 428625"/>
                    <a:gd name="connsiteX0" fmla="*/ 0 w 1657350"/>
                    <a:gd name="connsiteY0" fmla="*/ 184952 h 428625"/>
                    <a:gd name="connsiteX1" fmla="*/ 828675 w 1657350"/>
                    <a:gd name="connsiteY1" fmla="*/ 0 h 428625"/>
                    <a:gd name="connsiteX2" fmla="*/ 1657350 w 1657350"/>
                    <a:gd name="connsiteY2" fmla="*/ 184952 h 428625"/>
                    <a:gd name="connsiteX3" fmla="*/ 1657350 w 1657350"/>
                    <a:gd name="connsiteY3" fmla="*/ 308254 h 428625"/>
                    <a:gd name="connsiteX4" fmla="*/ 857250 w 1657350"/>
                    <a:gd name="connsiteY4" fmla="*/ 428625 h 428625"/>
                    <a:gd name="connsiteX5" fmla="*/ 0 w 1657350"/>
                    <a:gd name="connsiteY5" fmla="*/ 308254 h 428625"/>
                    <a:gd name="connsiteX6" fmla="*/ 0 w 1657350"/>
                    <a:gd name="connsiteY6" fmla="*/ 184952 h 428625"/>
                    <a:gd name="connsiteX0" fmla="*/ 0 w 1657350"/>
                    <a:gd name="connsiteY0" fmla="*/ 184952 h 428625"/>
                    <a:gd name="connsiteX1" fmla="*/ 828675 w 1657350"/>
                    <a:gd name="connsiteY1" fmla="*/ 0 h 428625"/>
                    <a:gd name="connsiteX2" fmla="*/ 1657350 w 1657350"/>
                    <a:gd name="connsiteY2" fmla="*/ 184952 h 428625"/>
                    <a:gd name="connsiteX3" fmla="*/ 1657350 w 1657350"/>
                    <a:gd name="connsiteY3" fmla="*/ 308254 h 428625"/>
                    <a:gd name="connsiteX4" fmla="*/ 857250 w 1657350"/>
                    <a:gd name="connsiteY4" fmla="*/ 428625 h 428625"/>
                    <a:gd name="connsiteX5" fmla="*/ 0 w 1657350"/>
                    <a:gd name="connsiteY5" fmla="*/ 308254 h 428625"/>
                    <a:gd name="connsiteX6" fmla="*/ 0 w 1657350"/>
                    <a:gd name="connsiteY6" fmla="*/ 184952 h 428625"/>
                    <a:gd name="connsiteX0" fmla="*/ 0 w 1657350"/>
                    <a:gd name="connsiteY0" fmla="*/ 184952 h 431556"/>
                    <a:gd name="connsiteX1" fmla="*/ 828675 w 1657350"/>
                    <a:gd name="connsiteY1" fmla="*/ 0 h 431556"/>
                    <a:gd name="connsiteX2" fmla="*/ 1657350 w 1657350"/>
                    <a:gd name="connsiteY2" fmla="*/ 184952 h 431556"/>
                    <a:gd name="connsiteX3" fmla="*/ 1657350 w 1657350"/>
                    <a:gd name="connsiteY3" fmla="*/ 308254 h 431556"/>
                    <a:gd name="connsiteX4" fmla="*/ 764931 w 1657350"/>
                    <a:gd name="connsiteY4" fmla="*/ 431556 h 431556"/>
                    <a:gd name="connsiteX5" fmla="*/ 0 w 1657350"/>
                    <a:gd name="connsiteY5" fmla="*/ 308254 h 431556"/>
                    <a:gd name="connsiteX6" fmla="*/ 0 w 1657350"/>
                    <a:gd name="connsiteY6" fmla="*/ 184952 h 431556"/>
                    <a:gd name="connsiteX0" fmla="*/ 0 w 1657350"/>
                    <a:gd name="connsiteY0" fmla="*/ 184952 h 431555"/>
                    <a:gd name="connsiteX1" fmla="*/ 828675 w 1657350"/>
                    <a:gd name="connsiteY1" fmla="*/ 0 h 431555"/>
                    <a:gd name="connsiteX2" fmla="*/ 1657350 w 1657350"/>
                    <a:gd name="connsiteY2" fmla="*/ 184952 h 431555"/>
                    <a:gd name="connsiteX3" fmla="*/ 1657350 w 1657350"/>
                    <a:gd name="connsiteY3" fmla="*/ 308254 h 431555"/>
                    <a:gd name="connsiteX4" fmla="*/ 828675 w 1657350"/>
                    <a:gd name="connsiteY4" fmla="*/ 431555 h 431555"/>
                    <a:gd name="connsiteX5" fmla="*/ 0 w 1657350"/>
                    <a:gd name="connsiteY5" fmla="*/ 308254 h 431555"/>
                    <a:gd name="connsiteX6" fmla="*/ 0 w 1657350"/>
                    <a:gd name="connsiteY6" fmla="*/ 184952 h 431555"/>
                    <a:gd name="connsiteX0" fmla="*/ 0 w 1657350"/>
                    <a:gd name="connsiteY0" fmla="*/ 184952 h 431555"/>
                    <a:gd name="connsiteX1" fmla="*/ 828675 w 1657350"/>
                    <a:gd name="connsiteY1" fmla="*/ 0 h 431555"/>
                    <a:gd name="connsiteX2" fmla="*/ 1657350 w 1657350"/>
                    <a:gd name="connsiteY2" fmla="*/ 308254 h 431555"/>
                    <a:gd name="connsiteX3" fmla="*/ 828675 w 1657350"/>
                    <a:gd name="connsiteY3" fmla="*/ 431555 h 431555"/>
                    <a:gd name="connsiteX4" fmla="*/ 0 w 1657350"/>
                    <a:gd name="connsiteY4" fmla="*/ 308254 h 431555"/>
                    <a:gd name="connsiteX5" fmla="*/ 0 w 1657350"/>
                    <a:gd name="connsiteY5" fmla="*/ 184952 h 431555"/>
                    <a:gd name="connsiteX0" fmla="*/ 0 w 828675"/>
                    <a:gd name="connsiteY0" fmla="*/ 184952 h 431555"/>
                    <a:gd name="connsiteX1" fmla="*/ 828675 w 828675"/>
                    <a:gd name="connsiteY1" fmla="*/ 0 h 431555"/>
                    <a:gd name="connsiteX2" fmla="*/ 828675 w 828675"/>
                    <a:gd name="connsiteY2" fmla="*/ 431555 h 431555"/>
                    <a:gd name="connsiteX3" fmla="*/ 0 w 828675"/>
                    <a:gd name="connsiteY3" fmla="*/ 308254 h 431555"/>
                    <a:gd name="connsiteX4" fmla="*/ 0 w 828675"/>
                    <a:gd name="connsiteY4" fmla="*/ 184952 h 431555"/>
                    <a:gd name="connsiteX0" fmla="*/ 0 w 1019908"/>
                    <a:gd name="connsiteY0" fmla="*/ 184952 h 431556"/>
                    <a:gd name="connsiteX1" fmla="*/ 828675 w 1019908"/>
                    <a:gd name="connsiteY1" fmla="*/ 0 h 431556"/>
                    <a:gd name="connsiteX2" fmla="*/ 1019908 w 1019908"/>
                    <a:gd name="connsiteY2" fmla="*/ 431556 h 431556"/>
                    <a:gd name="connsiteX3" fmla="*/ 0 w 1019908"/>
                    <a:gd name="connsiteY3" fmla="*/ 308254 h 431556"/>
                    <a:gd name="connsiteX4" fmla="*/ 0 w 1019908"/>
                    <a:gd name="connsiteY4" fmla="*/ 184952 h 431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9908" h="431556">
                      <a:moveTo>
                        <a:pt x="0" y="184952"/>
                      </a:moveTo>
                      <a:lnTo>
                        <a:pt x="828675" y="0"/>
                      </a:lnTo>
                      <a:lnTo>
                        <a:pt x="1019908" y="431556"/>
                      </a:lnTo>
                      <a:lnTo>
                        <a:pt x="0" y="308254"/>
                      </a:lnTo>
                      <a:lnTo>
                        <a:pt x="0" y="184952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34" name="Freeform 233"/>
                <p:cNvSpPr/>
                <p:nvPr/>
              </p:nvSpPr>
              <p:spPr>
                <a:xfrm>
                  <a:off x="7020272" y="2636912"/>
                  <a:ext cx="1152128" cy="648072"/>
                </a:xfrm>
                <a:custGeom>
                  <a:avLst/>
                  <a:gdLst>
                    <a:gd name="connsiteX0" fmla="*/ 0 w 1657350"/>
                    <a:gd name="connsiteY0" fmla="*/ 0 h 609600"/>
                    <a:gd name="connsiteX1" fmla="*/ 19050 w 1657350"/>
                    <a:gd name="connsiteY1" fmla="*/ 180975 h 609600"/>
                    <a:gd name="connsiteX2" fmla="*/ 857250 w 1657350"/>
                    <a:gd name="connsiteY2" fmla="*/ 609600 h 609600"/>
                    <a:gd name="connsiteX3" fmla="*/ 1628775 w 1657350"/>
                    <a:gd name="connsiteY3" fmla="*/ 209550 h 609600"/>
                    <a:gd name="connsiteX4" fmla="*/ 1657350 w 1657350"/>
                    <a:gd name="connsiteY4" fmla="*/ 0 h 609600"/>
                    <a:gd name="connsiteX5" fmla="*/ 847725 w 1657350"/>
                    <a:gd name="connsiteY5" fmla="*/ 104775 h 609600"/>
                    <a:gd name="connsiteX6" fmla="*/ 0 w 1657350"/>
                    <a:gd name="connsiteY6" fmla="*/ 0 h 609600"/>
                    <a:gd name="connsiteX0" fmla="*/ 0 w 1657350"/>
                    <a:gd name="connsiteY0" fmla="*/ 0 h 609600"/>
                    <a:gd name="connsiteX1" fmla="*/ 19050 w 1657350"/>
                    <a:gd name="connsiteY1" fmla="*/ 180975 h 609600"/>
                    <a:gd name="connsiteX2" fmla="*/ 857250 w 1657350"/>
                    <a:gd name="connsiteY2" fmla="*/ 609600 h 609600"/>
                    <a:gd name="connsiteX3" fmla="*/ 1628775 w 1657350"/>
                    <a:gd name="connsiteY3" fmla="*/ 209550 h 609600"/>
                    <a:gd name="connsiteX4" fmla="*/ 1657350 w 1657350"/>
                    <a:gd name="connsiteY4" fmla="*/ 0 h 609600"/>
                    <a:gd name="connsiteX5" fmla="*/ 847725 w 1657350"/>
                    <a:gd name="connsiteY5" fmla="*/ 104775 h 609600"/>
                    <a:gd name="connsiteX6" fmla="*/ 0 w 1657350"/>
                    <a:gd name="connsiteY6" fmla="*/ 0 h 609600"/>
                    <a:gd name="connsiteX0" fmla="*/ 0 w 1657350"/>
                    <a:gd name="connsiteY0" fmla="*/ 0 h 609600"/>
                    <a:gd name="connsiteX1" fmla="*/ 19050 w 1657350"/>
                    <a:gd name="connsiteY1" fmla="*/ 180975 h 609600"/>
                    <a:gd name="connsiteX2" fmla="*/ 857250 w 1657350"/>
                    <a:gd name="connsiteY2" fmla="*/ 609600 h 609600"/>
                    <a:gd name="connsiteX3" fmla="*/ 1628775 w 1657350"/>
                    <a:gd name="connsiteY3" fmla="*/ 209550 h 609600"/>
                    <a:gd name="connsiteX4" fmla="*/ 1657350 w 1657350"/>
                    <a:gd name="connsiteY4" fmla="*/ 0 h 609600"/>
                    <a:gd name="connsiteX5" fmla="*/ 847725 w 1657350"/>
                    <a:gd name="connsiteY5" fmla="*/ 104775 h 609600"/>
                    <a:gd name="connsiteX6" fmla="*/ 0 w 1657350"/>
                    <a:gd name="connsiteY6" fmla="*/ 0 h 609600"/>
                    <a:gd name="connsiteX0" fmla="*/ 0 w 1657350"/>
                    <a:gd name="connsiteY0" fmla="*/ 0 h 609600"/>
                    <a:gd name="connsiteX1" fmla="*/ 19050 w 1657350"/>
                    <a:gd name="connsiteY1" fmla="*/ 180975 h 609600"/>
                    <a:gd name="connsiteX2" fmla="*/ 857250 w 1657350"/>
                    <a:gd name="connsiteY2" fmla="*/ 609600 h 609600"/>
                    <a:gd name="connsiteX3" fmla="*/ 1593606 w 1657350"/>
                    <a:gd name="connsiteY3" fmla="*/ 216024 h 609600"/>
                    <a:gd name="connsiteX4" fmla="*/ 1657350 w 1657350"/>
                    <a:gd name="connsiteY4" fmla="*/ 0 h 609600"/>
                    <a:gd name="connsiteX5" fmla="*/ 847725 w 1657350"/>
                    <a:gd name="connsiteY5" fmla="*/ 104775 h 609600"/>
                    <a:gd name="connsiteX6" fmla="*/ 0 w 1657350"/>
                    <a:gd name="connsiteY6" fmla="*/ 0 h 609600"/>
                    <a:gd name="connsiteX0" fmla="*/ 0 w 1657350"/>
                    <a:gd name="connsiteY0" fmla="*/ 0 h 609600"/>
                    <a:gd name="connsiteX1" fmla="*/ 63744 w 1657350"/>
                    <a:gd name="connsiteY1" fmla="*/ 216024 h 609600"/>
                    <a:gd name="connsiteX2" fmla="*/ 857250 w 1657350"/>
                    <a:gd name="connsiteY2" fmla="*/ 609600 h 609600"/>
                    <a:gd name="connsiteX3" fmla="*/ 1593606 w 1657350"/>
                    <a:gd name="connsiteY3" fmla="*/ 216024 h 609600"/>
                    <a:gd name="connsiteX4" fmla="*/ 1657350 w 1657350"/>
                    <a:gd name="connsiteY4" fmla="*/ 0 h 609600"/>
                    <a:gd name="connsiteX5" fmla="*/ 847725 w 1657350"/>
                    <a:gd name="connsiteY5" fmla="*/ 104775 h 609600"/>
                    <a:gd name="connsiteX6" fmla="*/ 0 w 1657350"/>
                    <a:gd name="connsiteY6" fmla="*/ 0 h 609600"/>
                    <a:gd name="connsiteX0" fmla="*/ 0 w 1657350"/>
                    <a:gd name="connsiteY0" fmla="*/ 0 h 609600"/>
                    <a:gd name="connsiteX1" fmla="*/ 63744 w 1657350"/>
                    <a:gd name="connsiteY1" fmla="*/ 216024 h 609600"/>
                    <a:gd name="connsiteX2" fmla="*/ 857250 w 1657350"/>
                    <a:gd name="connsiteY2" fmla="*/ 609600 h 609600"/>
                    <a:gd name="connsiteX3" fmla="*/ 1593606 w 1657350"/>
                    <a:gd name="connsiteY3" fmla="*/ 216024 h 609600"/>
                    <a:gd name="connsiteX4" fmla="*/ 1657350 w 1657350"/>
                    <a:gd name="connsiteY4" fmla="*/ 0 h 609600"/>
                    <a:gd name="connsiteX5" fmla="*/ 828675 w 1657350"/>
                    <a:gd name="connsiteY5" fmla="*/ 144016 h 609600"/>
                    <a:gd name="connsiteX6" fmla="*/ 0 w 1657350"/>
                    <a:gd name="connsiteY6" fmla="*/ 0 h 609600"/>
                    <a:gd name="connsiteX0" fmla="*/ 0 w 1657350"/>
                    <a:gd name="connsiteY0" fmla="*/ 0 h 609600"/>
                    <a:gd name="connsiteX1" fmla="*/ 63744 w 1657350"/>
                    <a:gd name="connsiteY1" fmla="*/ 216024 h 609600"/>
                    <a:gd name="connsiteX2" fmla="*/ 857250 w 1657350"/>
                    <a:gd name="connsiteY2" fmla="*/ 609600 h 609600"/>
                    <a:gd name="connsiteX3" fmla="*/ 1593606 w 1657350"/>
                    <a:gd name="connsiteY3" fmla="*/ 216024 h 609600"/>
                    <a:gd name="connsiteX4" fmla="*/ 1657350 w 1657350"/>
                    <a:gd name="connsiteY4" fmla="*/ 0 h 609600"/>
                    <a:gd name="connsiteX5" fmla="*/ 828675 w 1657350"/>
                    <a:gd name="connsiteY5" fmla="*/ 288032 h 609600"/>
                    <a:gd name="connsiteX6" fmla="*/ 0 w 1657350"/>
                    <a:gd name="connsiteY6" fmla="*/ 0 h 609600"/>
                    <a:gd name="connsiteX0" fmla="*/ 0 w 1657350"/>
                    <a:gd name="connsiteY0" fmla="*/ 0 h 609600"/>
                    <a:gd name="connsiteX1" fmla="*/ 63744 w 1657350"/>
                    <a:gd name="connsiteY1" fmla="*/ 216024 h 609600"/>
                    <a:gd name="connsiteX2" fmla="*/ 857250 w 1657350"/>
                    <a:gd name="connsiteY2" fmla="*/ 609600 h 609600"/>
                    <a:gd name="connsiteX3" fmla="*/ 1593606 w 1657350"/>
                    <a:gd name="connsiteY3" fmla="*/ 216024 h 609600"/>
                    <a:gd name="connsiteX4" fmla="*/ 1657350 w 1657350"/>
                    <a:gd name="connsiteY4" fmla="*/ 0 h 609600"/>
                    <a:gd name="connsiteX5" fmla="*/ 828675 w 1657350"/>
                    <a:gd name="connsiteY5" fmla="*/ 144016 h 609600"/>
                    <a:gd name="connsiteX6" fmla="*/ 0 w 1657350"/>
                    <a:gd name="connsiteY6" fmla="*/ 0 h 609600"/>
                    <a:gd name="connsiteX0" fmla="*/ 0 w 1657350"/>
                    <a:gd name="connsiteY0" fmla="*/ 0 h 648072"/>
                    <a:gd name="connsiteX1" fmla="*/ 63744 w 1657350"/>
                    <a:gd name="connsiteY1" fmla="*/ 216024 h 648072"/>
                    <a:gd name="connsiteX2" fmla="*/ 828675 w 1657350"/>
                    <a:gd name="connsiteY2" fmla="*/ 648072 h 648072"/>
                    <a:gd name="connsiteX3" fmla="*/ 1593606 w 1657350"/>
                    <a:gd name="connsiteY3" fmla="*/ 216024 h 648072"/>
                    <a:gd name="connsiteX4" fmla="*/ 1657350 w 1657350"/>
                    <a:gd name="connsiteY4" fmla="*/ 0 h 648072"/>
                    <a:gd name="connsiteX5" fmla="*/ 828675 w 1657350"/>
                    <a:gd name="connsiteY5" fmla="*/ 144016 h 648072"/>
                    <a:gd name="connsiteX6" fmla="*/ 0 w 1657350"/>
                    <a:gd name="connsiteY6" fmla="*/ 0 h 648072"/>
                    <a:gd name="connsiteX0" fmla="*/ 0 w 1593606"/>
                    <a:gd name="connsiteY0" fmla="*/ 0 h 648072"/>
                    <a:gd name="connsiteX1" fmla="*/ 63744 w 1593606"/>
                    <a:gd name="connsiteY1" fmla="*/ 216024 h 648072"/>
                    <a:gd name="connsiteX2" fmla="*/ 828675 w 1593606"/>
                    <a:gd name="connsiteY2" fmla="*/ 648072 h 648072"/>
                    <a:gd name="connsiteX3" fmla="*/ 1593606 w 1593606"/>
                    <a:gd name="connsiteY3" fmla="*/ 216024 h 648072"/>
                    <a:gd name="connsiteX4" fmla="*/ 828675 w 1593606"/>
                    <a:gd name="connsiteY4" fmla="*/ 144016 h 648072"/>
                    <a:gd name="connsiteX5" fmla="*/ 0 w 1593606"/>
                    <a:gd name="connsiteY5" fmla="*/ 0 h 648072"/>
                    <a:gd name="connsiteX0" fmla="*/ 0 w 828675"/>
                    <a:gd name="connsiteY0" fmla="*/ 0 h 648072"/>
                    <a:gd name="connsiteX1" fmla="*/ 63744 w 828675"/>
                    <a:gd name="connsiteY1" fmla="*/ 216024 h 648072"/>
                    <a:gd name="connsiteX2" fmla="*/ 828675 w 828675"/>
                    <a:gd name="connsiteY2" fmla="*/ 648072 h 648072"/>
                    <a:gd name="connsiteX3" fmla="*/ 828675 w 828675"/>
                    <a:gd name="connsiteY3" fmla="*/ 144016 h 648072"/>
                    <a:gd name="connsiteX4" fmla="*/ 0 w 828675"/>
                    <a:gd name="connsiteY4" fmla="*/ 0 h 648072"/>
                    <a:gd name="connsiteX0" fmla="*/ 0 w 1019908"/>
                    <a:gd name="connsiteY0" fmla="*/ 0 h 648072"/>
                    <a:gd name="connsiteX1" fmla="*/ 63744 w 1019908"/>
                    <a:gd name="connsiteY1" fmla="*/ 216024 h 648072"/>
                    <a:gd name="connsiteX2" fmla="*/ 828675 w 1019908"/>
                    <a:gd name="connsiteY2" fmla="*/ 648072 h 648072"/>
                    <a:gd name="connsiteX3" fmla="*/ 1019908 w 1019908"/>
                    <a:gd name="connsiteY3" fmla="*/ 144016 h 648072"/>
                    <a:gd name="connsiteX4" fmla="*/ 0 w 1019908"/>
                    <a:gd name="connsiteY4" fmla="*/ 0 h 648072"/>
                    <a:gd name="connsiteX0" fmla="*/ 0 w 1019908"/>
                    <a:gd name="connsiteY0" fmla="*/ 0 h 648072"/>
                    <a:gd name="connsiteX1" fmla="*/ 63744 w 1019908"/>
                    <a:gd name="connsiteY1" fmla="*/ 216024 h 648072"/>
                    <a:gd name="connsiteX2" fmla="*/ 892420 w 1019908"/>
                    <a:gd name="connsiteY2" fmla="*/ 648072 h 648072"/>
                    <a:gd name="connsiteX3" fmla="*/ 1019908 w 1019908"/>
                    <a:gd name="connsiteY3" fmla="*/ 144016 h 648072"/>
                    <a:gd name="connsiteX4" fmla="*/ 0 w 1019908"/>
                    <a:gd name="connsiteY4" fmla="*/ 0 h 648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9908" h="648072">
                      <a:moveTo>
                        <a:pt x="0" y="0"/>
                      </a:moveTo>
                      <a:lnTo>
                        <a:pt x="63744" y="216024"/>
                      </a:lnTo>
                      <a:lnTo>
                        <a:pt x="892420" y="648072"/>
                      </a:lnTo>
                      <a:lnTo>
                        <a:pt x="1019908" y="1440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235" name="Straight Connector 234"/>
                <p:cNvCxnSpPr/>
                <p:nvPr/>
              </p:nvCxnSpPr>
              <p:spPr>
                <a:xfrm>
                  <a:off x="7956376" y="2852936"/>
                  <a:ext cx="0" cy="36004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Straight Connector 235"/>
                <p:cNvCxnSpPr/>
                <p:nvPr/>
              </p:nvCxnSpPr>
              <p:spPr>
                <a:xfrm>
                  <a:off x="7812360" y="2852936"/>
                  <a:ext cx="0" cy="28803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7" name="Straight Connector 236"/>
                <p:cNvCxnSpPr/>
                <p:nvPr/>
              </p:nvCxnSpPr>
              <p:spPr>
                <a:xfrm>
                  <a:off x="7668344" y="2780928"/>
                  <a:ext cx="0" cy="28803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8" name="Straight Connector 237"/>
                <p:cNvCxnSpPr/>
                <p:nvPr/>
              </p:nvCxnSpPr>
              <p:spPr>
                <a:xfrm>
                  <a:off x="7524328" y="2780928"/>
                  <a:ext cx="0" cy="216024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9" name="Straight Connector 238"/>
                <p:cNvCxnSpPr/>
                <p:nvPr/>
              </p:nvCxnSpPr>
              <p:spPr>
                <a:xfrm>
                  <a:off x="7380312" y="2780928"/>
                  <a:ext cx="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Straight Connector 239"/>
                <p:cNvCxnSpPr/>
                <p:nvPr/>
              </p:nvCxnSpPr>
              <p:spPr>
                <a:xfrm>
                  <a:off x="7236296" y="2708920"/>
                  <a:ext cx="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48" name="Group 99"/>
            <p:cNvGrpSpPr/>
            <p:nvPr/>
          </p:nvGrpSpPr>
          <p:grpSpPr>
            <a:xfrm>
              <a:off x="251520" y="2924944"/>
              <a:ext cx="625904" cy="1861345"/>
              <a:chOff x="899592" y="980728"/>
              <a:chExt cx="625904" cy="1861345"/>
            </a:xfrm>
          </p:grpSpPr>
          <p:sp>
            <p:nvSpPr>
              <p:cNvPr id="228" name="Freeform 227"/>
              <p:cNvSpPr/>
              <p:nvPr/>
            </p:nvSpPr>
            <p:spPr>
              <a:xfrm>
                <a:off x="899592" y="980728"/>
                <a:ext cx="625904" cy="1861345"/>
              </a:xfrm>
              <a:custGeom>
                <a:avLst/>
                <a:gdLst>
                  <a:gd name="connsiteX0" fmla="*/ 339856 w 990895"/>
                  <a:gd name="connsiteY0" fmla="*/ 1850724 h 1861345"/>
                  <a:gd name="connsiteX1" fmla="*/ 296313 w 990895"/>
                  <a:gd name="connsiteY1" fmla="*/ 1821695 h 1861345"/>
                  <a:gd name="connsiteX2" fmla="*/ 209227 w 990895"/>
                  <a:gd name="connsiteY2" fmla="*/ 1778152 h 1861345"/>
                  <a:gd name="connsiteX3" fmla="*/ 209227 w 990895"/>
                  <a:gd name="connsiteY3" fmla="*/ 1618495 h 1861345"/>
                  <a:gd name="connsiteX4" fmla="*/ 310827 w 990895"/>
                  <a:gd name="connsiteY4" fmla="*/ 1545924 h 1861345"/>
                  <a:gd name="connsiteX5" fmla="*/ 281799 w 990895"/>
                  <a:gd name="connsiteY5" fmla="*/ 1502381 h 1861345"/>
                  <a:gd name="connsiteX6" fmla="*/ 223742 w 990895"/>
                  <a:gd name="connsiteY6" fmla="*/ 1473352 h 1861345"/>
                  <a:gd name="connsiteX7" fmla="*/ 107627 w 990895"/>
                  <a:gd name="connsiteY7" fmla="*/ 1444324 h 1861345"/>
                  <a:gd name="connsiteX8" fmla="*/ 78599 w 990895"/>
                  <a:gd name="connsiteY8" fmla="*/ 1386266 h 1861345"/>
                  <a:gd name="connsiteX9" fmla="*/ 93113 w 990895"/>
                  <a:gd name="connsiteY9" fmla="*/ 1328209 h 1861345"/>
                  <a:gd name="connsiteX10" fmla="*/ 35056 w 990895"/>
                  <a:gd name="connsiteY10" fmla="*/ 1255638 h 1861345"/>
                  <a:gd name="connsiteX11" fmla="*/ 6027 w 990895"/>
                  <a:gd name="connsiteY11" fmla="*/ 1197581 h 1861345"/>
                  <a:gd name="connsiteX12" fmla="*/ 165685 w 990895"/>
                  <a:gd name="connsiteY12" fmla="*/ 1095981 h 1861345"/>
                  <a:gd name="connsiteX13" fmla="*/ 122142 w 990895"/>
                  <a:gd name="connsiteY13" fmla="*/ 1052438 h 1861345"/>
                  <a:gd name="connsiteX14" fmla="*/ 78599 w 990895"/>
                  <a:gd name="connsiteY14" fmla="*/ 1023409 h 1861345"/>
                  <a:gd name="connsiteX15" fmla="*/ 49570 w 990895"/>
                  <a:gd name="connsiteY15" fmla="*/ 979866 h 1861345"/>
                  <a:gd name="connsiteX16" fmla="*/ 78599 w 990895"/>
                  <a:gd name="connsiteY16" fmla="*/ 921809 h 1861345"/>
                  <a:gd name="connsiteX17" fmla="*/ 93113 w 990895"/>
                  <a:gd name="connsiteY17" fmla="*/ 878266 h 1861345"/>
                  <a:gd name="connsiteX18" fmla="*/ 64085 w 990895"/>
                  <a:gd name="connsiteY18" fmla="*/ 820209 h 1861345"/>
                  <a:gd name="connsiteX19" fmla="*/ 6027 w 990895"/>
                  <a:gd name="connsiteY19" fmla="*/ 762152 h 1861345"/>
                  <a:gd name="connsiteX20" fmla="*/ 20542 w 990895"/>
                  <a:gd name="connsiteY20" fmla="*/ 718609 h 1861345"/>
                  <a:gd name="connsiteX21" fmla="*/ 281799 w 990895"/>
                  <a:gd name="connsiteY21" fmla="*/ 704095 h 1861345"/>
                  <a:gd name="connsiteX22" fmla="*/ 180199 w 990895"/>
                  <a:gd name="connsiteY22" fmla="*/ 675066 h 1861345"/>
                  <a:gd name="connsiteX23" fmla="*/ 136656 w 990895"/>
                  <a:gd name="connsiteY23" fmla="*/ 646038 h 1861345"/>
                  <a:gd name="connsiteX24" fmla="*/ 122142 w 990895"/>
                  <a:gd name="connsiteY24" fmla="*/ 500895 h 1861345"/>
                  <a:gd name="connsiteX25" fmla="*/ 252770 w 990895"/>
                  <a:gd name="connsiteY25" fmla="*/ 486381 h 1861345"/>
                  <a:gd name="connsiteX26" fmla="*/ 238256 w 990895"/>
                  <a:gd name="connsiteY26" fmla="*/ 399295 h 1861345"/>
                  <a:gd name="connsiteX27" fmla="*/ 252770 w 990895"/>
                  <a:gd name="connsiteY27" fmla="*/ 341238 h 1861345"/>
                  <a:gd name="connsiteX28" fmla="*/ 368885 w 990895"/>
                  <a:gd name="connsiteY28" fmla="*/ 326724 h 1861345"/>
                  <a:gd name="connsiteX29" fmla="*/ 339856 w 990895"/>
                  <a:gd name="connsiteY29" fmla="*/ 283181 h 1861345"/>
                  <a:gd name="connsiteX30" fmla="*/ 296313 w 990895"/>
                  <a:gd name="connsiteY30" fmla="*/ 225124 h 1861345"/>
                  <a:gd name="connsiteX31" fmla="*/ 281799 w 990895"/>
                  <a:gd name="connsiteY31" fmla="*/ 109009 h 1861345"/>
                  <a:gd name="connsiteX32" fmla="*/ 325342 w 990895"/>
                  <a:gd name="connsiteY32" fmla="*/ 79981 h 1861345"/>
                  <a:gd name="connsiteX33" fmla="*/ 426942 w 990895"/>
                  <a:gd name="connsiteY33" fmla="*/ 123524 h 1861345"/>
                  <a:gd name="connsiteX34" fmla="*/ 484999 w 990895"/>
                  <a:gd name="connsiteY34" fmla="*/ 36438 h 1861345"/>
                  <a:gd name="connsiteX35" fmla="*/ 514027 w 990895"/>
                  <a:gd name="connsiteY35" fmla="*/ 138038 h 1861345"/>
                  <a:gd name="connsiteX36" fmla="*/ 586599 w 990895"/>
                  <a:gd name="connsiteY36" fmla="*/ 167066 h 1861345"/>
                  <a:gd name="connsiteX37" fmla="*/ 630142 w 990895"/>
                  <a:gd name="connsiteY37" fmla="*/ 196095 h 1861345"/>
                  <a:gd name="connsiteX38" fmla="*/ 644656 w 990895"/>
                  <a:gd name="connsiteY38" fmla="*/ 239638 h 1861345"/>
                  <a:gd name="connsiteX39" fmla="*/ 630142 w 990895"/>
                  <a:gd name="connsiteY39" fmla="*/ 341238 h 1861345"/>
                  <a:gd name="connsiteX40" fmla="*/ 673685 w 990895"/>
                  <a:gd name="connsiteY40" fmla="*/ 355752 h 1861345"/>
                  <a:gd name="connsiteX41" fmla="*/ 731742 w 990895"/>
                  <a:gd name="connsiteY41" fmla="*/ 370266 h 1861345"/>
                  <a:gd name="connsiteX42" fmla="*/ 717227 w 990895"/>
                  <a:gd name="connsiteY42" fmla="*/ 529924 h 1861345"/>
                  <a:gd name="connsiteX43" fmla="*/ 847856 w 990895"/>
                  <a:gd name="connsiteY43" fmla="*/ 587981 h 1861345"/>
                  <a:gd name="connsiteX44" fmla="*/ 775285 w 990895"/>
                  <a:gd name="connsiteY44" fmla="*/ 675066 h 1861345"/>
                  <a:gd name="connsiteX45" fmla="*/ 717227 w 990895"/>
                  <a:gd name="connsiteY45" fmla="*/ 704095 h 1861345"/>
                  <a:gd name="connsiteX46" fmla="*/ 862370 w 990895"/>
                  <a:gd name="connsiteY46" fmla="*/ 762152 h 1861345"/>
                  <a:gd name="connsiteX47" fmla="*/ 920427 w 990895"/>
                  <a:gd name="connsiteY47" fmla="*/ 805695 h 1861345"/>
                  <a:gd name="connsiteX48" fmla="*/ 949456 w 990895"/>
                  <a:gd name="connsiteY48" fmla="*/ 863752 h 1861345"/>
                  <a:gd name="connsiteX49" fmla="*/ 731742 w 990895"/>
                  <a:gd name="connsiteY49" fmla="*/ 936324 h 1861345"/>
                  <a:gd name="connsiteX50" fmla="*/ 804313 w 990895"/>
                  <a:gd name="connsiteY50" fmla="*/ 994381 h 1861345"/>
                  <a:gd name="connsiteX51" fmla="*/ 905913 w 990895"/>
                  <a:gd name="connsiteY51" fmla="*/ 1052438 h 1861345"/>
                  <a:gd name="connsiteX52" fmla="*/ 920427 w 990895"/>
                  <a:gd name="connsiteY52" fmla="*/ 1095981 h 1861345"/>
                  <a:gd name="connsiteX53" fmla="*/ 934942 w 990895"/>
                  <a:gd name="connsiteY53" fmla="*/ 1241124 h 1861345"/>
                  <a:gd name="connsiteX54" fmla="*/ 804313 w 990895"/>
                  <a:gd name="connsiteY54" fmla="*/ 1255638 h 1861345"/>
                  <a:gd name="connsiteX55" fmla="*/ 862370 w 990895"/>
                  <a:gd name="connsiteY55" fmla="*/ 1313695 h 1861345"/>
                  <a:gd name="connsiteX56" fmla="*/ 847856 w 990895"/>
                  <a:gd name="connsiteY56" fmla="*/ 1371752 h 1861345"/>
                  <a:gd name="connsiteX57" fmla="*/ 775285 w 990895"/>
                  <a:gd name="connsiteY57" fmla="*/ 1400781 h 1861345"/>
                  <a:gd name="connsiteX58" fmla="*/ 731742 w 990895"/>
                  <a:gd name="connsiteY58" fmla="*/ 1415295 h 1861345"/>
                  <a:gd name="connsiteX59" fmla="*/ 659170 w 990895"/>
                  <a:gd name="connsiteY59" fmla="*/ 1444324 h 1861345"/>
                  <a:gd name="connsiteX60" fmla="*/ 630142 w 990895"/>
                  <a:gd name="connsiteY60" fmla="*/ 1487866 h 1861345"/>
                  <a:gd name="connsiteX61" fmla="*/ 731742 w 990895"/>
                  <a:gd name="connsiteY61" fmla="*/ 1502381 h 1861345"/>
                  <a:gd name="connsiteX62" fmla="*/ 775285 w 990895"/>
                  <a:gd name="connsiteY62" fmla="*/ 1516895 h 1861345"/>
                  <a:gd name="connsiteX63" fmla="*/ 702713 w 990895"/>
                  <a:gd name="connsiteY63" fmla="*/ 1574952 h 1861345"/>
                  <a:gd name="connsiteX64" fmla="*/ 688199 w 990895"/>
                  <a:gd name="connsiteY64" fmla="*/ 1618495 h 1861345"/>
                  <a:gd name="connsiteX65" fmla="*/ 644656 w 990895"/>
                  <a:gd name="connsiteY65" fmla="*/ 1647524 h 1861345"/>
                  <a:gd name="connsiteX66" fmla="*/ 441456 w 990895"/>
                  <a:gd name="connsiteY66" fmla="*/ 1676552 h 1861345"/>
                  <a:gd name="connsiteX67" fmla="*/ 397913 w 990895"/>
                  <a:gd name="connsiteY67" fmla="*/ 1720095 h 1861345"/>
                  <a:gd name="connsiteX68" fmla="*/ 368885 w 990895"/>
                  <a:gd name="connsiteY68" fmla="*/ 1807181 h 1861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990895" h="1861345">
                    <a:moveTo>
                      <a:pt x="339856" y="1850724"/>
                    </a:moveTo>
                    <a:cubicBezTo>
                      <a:pt x="325342" y="1841048"/>
                      <a:pt x="311915" y="1829496"/>
                      <a:pt x="296313" y="1821695"/>
                    </a:cubicBezTo>
                    <a:cubicBezTo>
                      <a:pt x="176129" y="1761603"/>
                      <a:pt x="334016" y="1861345"/>
                      <a:pt x="209227" y="1778152"/>
                    </a:cubicBezTo>
                    <a:cubicBezTo>
                      <a:pt x="198556" y="1724797"/>
                      <a:pt x="179188" y="1672565"/>
                      <a:pt x="209227" y="1618495"/>
                    </a:cubicBezTo>
                    <a:cubicBezTo>
                      <a:pt x="214522" y="1608965"/>
                      <a:pt x="295267" y="1556297"/>
                      <a:pt x="310827" y="1545924"/>
                    </a:cubicBezTo>
                    <a:cubicBezTo>
                      <a:pt x="301151" y="1531410"/>
                      <a:pt x="295200" y="1513548"/>
                      <a:pt x="281799" y="1502381"/>
                    </a:cubicBezTo>
                    <a:cubicBezTo>
                      <a:pt x="265177" y="1488529"/>
                      <a:pt x="243629" y="1481875"/>
                      <a:pt x="223742" y="1473352"/>
                    </a:cubicBezTo>
                    <a:cubicBezTo>
                      <a:pt x="184692" y="1456616"/>
                      <a:pt x="150220" y="1452842"/>
                      <a:pt x="107627" y="1444324"/>
                    </a:cubicBezTo>
                    <a:cubicBezTo>
                      <a:pt x="97951" y="1424971"/>
                      <a:pt x="81283" y="1407736"/>
                      <a:pt x="78599" y="1386266"/>
                    </a:cubicBezTo>
                    <a:cubicBezTo>
                      <a:pt x="76125" y="1366472"/>
                      <a:pt x="93113" y="1348157"/>
                      <a:pt x="93113" y="1328209"/>
                    </a:cubicBezTo>
                    <a:cubicBezTo>
                      <a:pt x="93113" y="1281470"/>
                      <a:pt x="68491" y="1277928"/>
                      <a:pt x="35056" y="1255638"/>
                    </a:cubicBezTo>
                    <a:cubicBezTo>
                      <a:pt x="25380" y="1236286"/>
                      <a:pt x="6027" y="1219218"/>
                      <a:pt x="6027" y="1197581"/>
                    </a:cubicBezTo>
                    <a:cubicBezTo>
                      <a:pt x="6027" y="1073697"/>
                      <a:pt x="66044" y="1107052"/>
                      <a:pt x="165685" y="1095981"/>
                    </a:cubicBezTo>
                    <a:cubicBezTo>
                      <a:pt x="151171" y="1081467"/>
                      <a:pt x="137911" y="1065579"/>
                      <a:pt x="122142" y="1052438"/>
                    </a:cubicBezTo>
                    <a:cubicBezTo>
                      <a:pt x="108741" y="1041271"/>
                      <a:pt x="90934" y="1035744"/>
                      <a:pt x="78599" y="1023409"/>
                    </a:cubicBezTo>
                    <a:cubicBezTo>
                      <a:pt x="66264" y="1011074"/>
                      <a:pt x="59246" y="994380"/>
                      <a:pt x="49570" y="979866"/>
                    </a:cubicBezTo>
                    <a:cubicBezTo>
                      <a:pt x="20542" y="892782"/>
                      <a:pt x="30218" y="970191"/>
                      <a:pt x="78599" y="921809"/>
                    </a:cubicBezTo>
                    <a:cubicBezTo>
                      <a:pt x="89417" y="910991"/>
                      <a:pt x="88275" y="892780"/>
                      <a:pt x="93113" y="878266"/>
                    </a:cubicBezTo>
                    <a:cubicBezTo>
                      <a:pt x="83437" y="858914"/>
                      <a:pt x="77067" y="837518"/>
                      <a:pt x="64085" y="820209"/>
                    </a:cubicBezTo>
                    <a:cubicBezTo>
                      <a:pt x="47664" y="798314"/>
                      <a:pt x="16808" y="787308"/>
                      <a:pt x="6027" y="762152"/>
                    </a:cubicBezTo>
                    <a:cubicBezTo>
                      <a:pt x="0" y="748090"/>
                      <a:pt x="5571" y="721761"/>
                      <a:pt x="20542" y="718609"/>
                    </a:cubicBezTo>
                    <a:cubicBezTo>
                      <a:pt x="105891" y="700641"/>
                      <a:pt x="194713" y="708933"/>
                      <a:pt x="281799" y="704095"/>
                    </a:cubicBezTo>
                    <a:cubicBezTo>
                      <a:pt x="263191" y="699443"/>
                      <a:pt x="201026" y="685479"/>
                      <a:pt x="180199" y="675066"/>
                    </a:cubicBezTo>
                    <a:cubicBezTo>
                      <a:pt x="164597" y="667265"/>
                      <a:pt x="151170" y="655714"/>
                      <a:pt x="136656" y="646038"/>
                    </a:cubicBezTo>
                    <a:cubicBezTo>
                      <a:pt x="120546" y="613819"/>
                      <a:pt x="68596" y="538377"/>
                      <a:pt x="122142" y="500895"/>
                    </a:cubicBezTo>
                    <a:cubicBezTo>
                      <a:pt x="158033" y="475771"/>
                      <a:pt x="209227" y="491219"/>
                      <a:pt x="252770" y="486381"/>
                    </a:cubicBezTo>
                    <a:cubicBezTo>
                      <a:pt x="212972" y="426682"/>
                      <a:pt x="220229" y="462391"/>
                      <a:pt x="238256" y="399295"/>
                    </a:cubicBezTo>
                    <a:cubicBezTo>
                      <a:pt x="243736" y="380115"/>
                      <a:pt x="235332" y="350925"/>
                      <a:pt x="252770" y="341238"/>
                    </a:cubicBezTo>
                    <a:cubicBezTo>
                      <a:pt x="286868" y="322295"/>
                      <a:pt x="330180" y="331562"/>
                      <a:pt x="368885" y="326724"/>
                    </a:cubicBezTo>
                    <a:cubicBezTo>
                      <a:pt x="359209" y="312210"/>
                      <a:pt x="349995" y="297376"/>
                      <a:pt x="339856" y="283181"/>
                    </a:cubicBezTo>
                    <a:cubicBezTo>
                      <a:pt x="325796" y="263496"/>
                      <a:pt x="303963" y="248073"/>
                      <a:pt x="296313" y="225124"/>
                    </a:cubicBezTo>
                    <a:cubicBezTo>
                      <a:pt x="283978" y="188119"/>
                      <a:pt x="286637" y="147714"/>
                      <a:pt x="281799" y="109009"/>
                    </a:cubicBezTo>
                    <a:cubicBezTo>
                      <a:pt x="296313" y="99333"/>
                      <a:pt x="308135" y="82849"/>
                      <a:pt x="325342" y="79981"/>
                    </a:cubicBezTo>
                    <a:cubicBezTo>
                      <a:pt x="341361" y="77311"/>
                      <a:pt x="423155" y="121630"/>
                      <a:pt x="426942" y="123524"/>
                    </a:cubicBezTo>
                    <a:cubicBezTo>
                      <a:pt x="420057" y="95986"/>
                      <a:pt x="375686" y="0"/>
                      <a:pt x="484999" y="36438"/>
                    </a:cubicBezTo>
                    <a:cubicBezTo>
                      <a:pt x="487221" y="37179"/>
                      <a:pt x="505479" y="130914"/>
                      <a:pt x="514027" y="138038"/>
                    </a:cubicBezTo>
                    <a:cubicBezTo>
                      <a:pt x="534042" y="154717"/>
                      <a:pt x="563296" y="155414"/>
                      <a:pt x="586599" y="167066"/>
                    </a:cubicBezTo>
                    <a:cubicBezTo>
                      <a:pt x="602202" y="174867"/>
                      <a:pt x="615628" y="186419"/>
                      <a:pt x="630142" y="196095"/>
                    </a:cubicBezTo>
                    <a:cubicBezTo>
                      <a:pt x="634980" y="210609"/>
                      <a:pt x="644656" y="224339"/>
                      <a:pt x="644656" y="239638"/>
                    </a:cubicBezTo>
                    <a:cubicBezTo>
                      <a:pt x="644656" y="273848"/>
                      <a:pt x="621845" y="308049"/>
                      <a:pt x="630142" y="341238"/>
                    </a:cubicBezTo>
                    <a:cubicBezTo>
                      <a:pt x="633853" y="356081"/>
                      <a:pt x="658974" y="351549"/>
                      <a:pt x="673685" y="355752"/>
                    </a:cubicBezTo>
                    <a:cubicBezTo>
                      <a:pt x="692865" y="361232"/>
                      <a:pt x="712390" y="365428"/>
                      <a:pt x="731742" y="370266"/>
                    </a:cubicBezTo>
                    <a:cubicBezTo>
                      <a:pt x="726904" y="423485"/>
                      <a:pt x="731908" y="478541"/>
                      <a:pt x="717227" y="529924"/>
                    </a:cubicBezTo>
                    <a:cubicBezTo>
                      <a:pt x="691609" y="619588"/>
                      <a:pt x="485435" y="557778"/>
                      <a:pt x="847856" y="587981"/>
                    </a:cubicBezTo>
                    <a:cubicBezTo>
                      <a:pt x="824710" y="622700"/>
                      <a:pt x="810842" y="649668"/>
                      <a:pt x="775285" y="675066"/>
                    </a:cubicBezTo>
                    <a:cubicBezTo>
                      <a:pt x="757678" y="687642"/>
                      <a:pt x="736580" y="694419"/>
                      <a:pt x="717227" y="704095"/>
                    </a:cubicBezTo>
                    <a:cubicBezTo>
                      <a:pt x="810340" y="797208"/>
                      <a:pt x="698151" y="702436"/>
                      <a:pt x="862370" y="762152"/>
                    </a:cubicBezTo>
                    <a:cubicBezTo>
                      <a:pt x="885104" y="770419"/>
                      <a:pt x="901075" y="791181"/>
                      <a:pt x="920427" y="805695"/>
                    </a:cubicBezTo>
                    <a:cubicBezTo>
                      <a:pt x="930103" y="825047"/>
                      <a:pt x="962438" y="846443"/>
                      <a:pt x="949456" y="863752"/>
                    </a:cubicBezTo>
                    <a:cubicBezTo>
                      <a:pt x="905443" y="922436"/>
                      <a:pt x="794989" y="927288"/>
                      <a:pt x="731742" y="936324"/>
                    </a:cubicBezTo>
                    <a:cubicBezTo>
                      <a:pt x="786824" y="1018947"/>
                      <a:pt x="728814" y="951238"/>
                      <a:pt x="804313" y="994381"/>
                    </a:cubicBezTo>
                    <a:cubicBezTo>
                      <a:pt x="927327" y="1064676"/>
                      <a:pt x="806079" y="1019161"/>
                      <a:pt x="905913" y="1052438"/>
                    </a:cubicBezTo>
                    <a:cubicBezTo>
                      <a:pt x="910751" y="1066952"/>
                      <a:pt x="914400" y="1081919"/>
                      <a:pt x="920427" y="1095981"/>
                    </a:cubicBezTo>
                    <a:cubicBezTo>
                      <a:pt x="934766" y="1129438"/>
                      <a:pt x="990895" y="1201957"/>
                      <a:pt x="934942" y="1241124"/>
                    </a:cubicBezTo>
                    <a:cubicBezTo>
                      <a:pt x="899051" y="1266248"/>
                      <a:pt x="847856" y="1250800"/>
                      <a:pt x="804313" y="1255638"/>
                    </a:cubicBezTo>
                    <a:cubicBezTo>
                      <a:pt x="738355" y="1354577"/>
                      <a:pt x="792842" y="1244167"/>
                      <a:pt x="862370" y="1313695"/>
                    </a:cubicBezTo>
                    <a:cubicBezTo>
                      <a:pt x="876475" y="1327800"/>
                      <a:pt x="861961" y="1357647"/>
                      <a:pt x="847856" y="1371752"/>
                    </a:cubicBezTo>
                    <a:cubicBezTo>
                      <a:pt x="829433" y="1390175"/>
                      <a:pt x="799680" y="1391633"/>
                      <a:pt x="775285" y="1400781"/>
                    </a:cubicBezTo>
                    <a:cubicBezTo>
                      <a:pt x="760960" y="1406153"/>
                      <a:pt x="746067" y="1409923"/>
                      <a:pt x="731742" y="1415295"/>
                    </a:cubicBezTo>
                    <a:cubicBezTo>
                      <a:pt x="707347" y="1424443"/>
                      <a:pt x="683361" y="1434648"/>
                      <a:pt x="659170" y="1444324"/>
                    </a:cubicBezTo>
                    <a:cubicBezTo>
                      <a:pt x="649494" y="1458838"/>
                      <a:pt x="616521" y="1476969"/>
                      <a:pt x="630142" y="1487866"/>
                    </a:cubicBezTo>
                    <a:cubicBezTo>
                      <a:pt x="656856" y="1509237"/>
                      <a:pt x="698196" y="1495672"/>
                      <a:pt x="731742" y="1502381"/>
                    </a:cubicBezTo>
                    <a:cubicBezTo>
                      <a:pt x="746744" y="1505382"/>
                      <a:pt x="760771" y="1512057"/>
                      <a:pt x="775285" y="1516895"/>
                    </a:cubicBezTo>
                    <a:cubicBezTo>
                      <a:pt x="740483" y="1621298"/>
                      <a:pt x="793839" y="1502051"/>
                      <a:pt x="702713" y="1574952"/>
                    </a:cubicBezTo>
                    <a:cubicBezTo>
                      <a:pt x="690766" y="1584509"/>
                      <a:pt x="697756" y="1606548"/>
                      <a:pt x="688199" y="1618495"/>
                    </a:cubicBezTo>
                    <a:cubicBezTo>
                      <a:pt x="677302" y="1632117"/>
                      <a:pt x="660690" y="1640652"/>
                      <a:pt x="644656" y="1647524"/>
                    </a:cubicBezTo>
                    <a:cubicBezTo>
                      <a:pt x="596619" y="1668112"/>
                      <a:pt x="467049" y="1673993"/>
                      <a:pt x="441456" y="1676552"/>
                    </a:cubicBezTo>
                    <a:cubicBezTo>
                      <a:pt x="426942" y="1691066"/>
                      <a:pt x="407881" y="1702152"/>
                      <a:pt x="397913" y="1720095"/>
                    </a:cubicBezTo>
                    <a:cubicBezTo>
                      <a:pt x="383053" y="1746843"/>
                      <a:pt x="368885" y="1807181"/>
                      <a:pt x="368885" y="1807181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9" name="Freeform 228"/>
              <p:cNvSpPr/>
              <p:nvPr/>
            </p:nvSpPr>
            <p:spPr>
              <a:xfrm>
                <a:off x="1129695" y="1175657"/>
                <a:ext cx="74991" cy="1519162"/>
              </a:xfrm>
              <a:custGeom>
                <a:avLst/>
                <a:gdLst>
                  <a:gd name="connsiteX0" fmla="*/ 60476 w 74991"/>
                  <a:gd name="connsiteY0" fmla="*/ 1494972 h 1519162"/>
                  <a:gd name="connsiteX1" fmla="*/ 60476 w 74991"/>
                  <a:gd name="connsiteY1" fmla="*/ 1378857 h 1519162"/>
                  <a:gd name="connsiteX2" fmla="*/ 2419 w 74991"/>
                  <a:gd name="connsiteY2" fmla="*/ 653143 h 1519162"/>
                  <a:gd name="connsiteX3" fmla="*/ 74991 w 74991"/>
                  <a:gd name="connsiteY3" fmla="*/ 0 h 1519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991" h="1519162">
                    <a:moveTo>
                      <a:pt x="60476" y="1494972"/>
                    </a:moveTo>
                    <a:cubicBezTo>
                      <a:pt x="65314" y="1507067"/>
                      <a:pt x="70152" y="1519162"/>
                      <a:pt x="60476" y="1378857"/>
                    </a:cubicBezTo>
                    <a:cubicBezTo>
                      <a:pt x="50800" y="1238552"/>
                      <a:pt x="0" y="882952"/>
                      <a:pt x="2419" y="653143"/>
                    </a:cubicBezTo>
                    <a:cubicBezTo>
                      <a:pt x="4838" y="423334"/>
                      <a:pt x="39914" y="211667"/>
                      <a:pt x="74991" y="0"/>
                    </a:cubicBezTo>
                  </a:path>
                </a:pathLst>
              </a:cu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27" name="Chord 226"/>
            <p:cNvSpPr/>
            <p:nvPr/>
          </p:nvSpPr>
          <p:spPr>
            <a:xfrm>
              <a:off x="1835696" y="5301208"/>
              <a:ext cx="504056" cy="432048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76" name="Freeform 175"/>
          <p:cNvSpPr/>
          <p:nvPr/>
        </p:nvSpPr>
        <p:spPr>
          <a:xfrm rot="9880622" flipV="1">
            <a:off x="1749830" y="4569762"/>
            <a:ext cx="564516" cy="784680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9" name="Freeform 218"/>
          <p:cNvSpPr/>
          <p:nvPr/>
        </p:nvSpPr>
        <p:spPr>
          <a:xfrm flipH="1">
            <a:off x="2771800" y="4005064"/>
            <a:ext cx="465253" cy="90612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20" name="Group 219"/>
          <p:cNvGrpSpPr/>
          <p:nvPr/>
        </p:nvGrpSpPr>
        <p:grpSpPr>
          <a:xfrm>
            <a:off x="971600" y="1700808"/>
            <a:ext cx="2058636" cy="3666977"/>
            <a:chOff x="-1117928" y="-1833489"/>
            <a:chExt cx="2058636" cy="3666977"/>
          </a:xfrm>
        </p:grpSpPr>
        <p:sp>
          <p:nvSpPr>
            <p:cNvPr id="218" name="Freeform 217"/>
            <p:cNvSpPr/>
            <p:nvPr/>
          </p:nvSpPr>
          <p:spPr>
            <a:xfrm>
              <a:off x="-1117928" y="393328"/>
              <a:ext cx="474459" cy="90612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6" name="Group 220"/>
            <p:cNvGrpSpPr/>
            <p:nvPr/>
          </p:nvGrpSpPr>
          <p:grpSpPr>
            <a:xfrm>
              <a:off x="-931501" y="-1833489"/>
              <a:ext cx="1872209" cy="3666977"/>
              <a:chOff x="1181850" y="1777602"/>
              <a:chExt cx="1872209" cy="3666977"/>
            </a:xfrm>
          </p:grpSpPr>
          <p:grpSp>
            <p:nvGrpSpPr>
              <p:cNvPr id="17" name="Group 78"/>
              <p:cNvGrpSpPr/>
              <p:nvPr/>
            </p:nvGrpSpPr>
            <p:grpSpPr>
              <a:xfrm>
                <a:off x="1907704" y="1777602"/>
                <a:ext cx="625904" cy="1861345"/>
                <a:chOff x="899592" y="980728"/>
                <a:chExt cx="625904" cy="1861345"/>
              </a:xfrm>
            </p:grpSpPr>
            <p:sp>
              <p:nvSpPr>
                <p:cNvPr id="80" name="Freeform 79"/>
                <p:cNvSpPr/>
                <p:nvPr/>
              </p:nvSpPr>
              <p:spPr>
                <a:xfrm>
                  <a:off x="899592" y="980728"/>
                  <a:ext cx="625904" cy="1861345"/>
                </a:xfrm>
                <a:custGeom>
                  <a:avLst/>
                  <a:gdLst>
                    <a:gd name="connsiteX0" fmla="*/ 339856 w 990895"/>
                    <a:gd name="connsiteY0" fmla="*/ 1850724 h 1861345"/>
                    <a:gd name="connsiteX1" fmla="*/ 296313 w 990895"/>
                    <a:gd name="connsiteY1" fmla="*/ 1821695 h 1861345"/>
                    <a:gd name="connsiteX2" fmla="*/ 209227 w 990895"/>
                    <a:gd name="connsiteY2" fmla="*/ 1778152 h 1861345"/>
                    <a:gd name="connsiteX3" fmla="*/ 209227 w 990895"/>
                    <a:gd name="connsiteY3" fmla="*/ 1618495 h 1861345"/>
                    <a:gd name="connsiteX4" fmla="*/ 310827 w 990895"/>
                    <a:gd name="connsiteY4" fmla="*/ 1545924 h 1861345"/>
                    <a:gd name="connsiteX5" fmla="*/ 281799 w 990895"/>
                    <a:gd name="connsiteY5" fmla="*/ 1502381 h 1861345"/>
                    <a:gd name="connsiteX6" fmla="*/ 223742 w 990895"/>
                    <a:gd name="connsiteY6" fmla="*/ 1473352 h 1861345"/>
                    <a:gd name="connsiteX7" fmla="*/ 107627 w 990895"/>
                    <a:gd name="connsiteY7" fmla="*/ 1444324 h 1861345"/>
                    <a:gd name="connsiteX8" fmla="*/ 78599 w 990895"/>
                    <a:gd name="connsiteY8" fmla="*/ 1386266 h 1861345"/>
                    <a:gd name="connsiteX9" fmla="*/ 93113 w 990895"/>
                    <a:gd name="connsiteY9" fmla="*/ 1328209 h 1861345"/>
                    <a:gd name="connsiteX10" fmla="*/ 35056 w 990895"/>
                    <a:gd name="connsiteY10" fmla="*/ 1255638 h 1861345"/>
                    <a:gd name="connsiteX11" fmla="*/ 6027 w 990895"/>
                    <a:gd name="connsiteY11" fmla="*/ 1197581 h 1861345"/>
                    <a:gd name="connsiteX12" fmla="*/ 165685 w 990895"/>
                    <a:gd name="connsiteY12" fmla="*/ 1095981 h 1861345"/>
                    <a:gd name="connsiteX13" fmla="*/ 122142 w 990895"/>
                    <a:gd name="connsiteY13" fmla="*/ 1052438 h 1861345"/>
                    <a:gd name="connsiteX14" fmla="*/ 78599 w 990895"/>
                    <a:gd name="connsiteY14" fmla="*/ 1023409 h 1861345"/>
                    <a:gd name="connsiteX15" fmla="*/ 49570 w 990895"/>
                    <a:gd name="connsiteY15" fmla="*/ 979866 h 1861345"/>
                    <a:gd name="connsiteX16" fmla="*/ 78599 w 990895"/>
                    <a:gd name="connsiteY16" fmla="*/ 921809 h 1861345"/>
                    <a:gd name="connsiteX17" fmla="*/ 93113 w 990895"/>
                    <a:gd name="connsiteY17" fmla="*/ 878266 h 1861345"/>
                    <a:gd name="connsiteX18" fmla="*/ 64085 w 990895"/>
                    <a:gd name="connsiteY18" fmla="*/ 820209 h 1861345"/>
                    <a:gd name="connsiteX19" fmla="*/ 6027 w 990895"/>
                    <a:gd name="connsiteY19" fmla="*/ 762152 h 1861345"/>
                    <a:gd name="connsiteX20" fmla="*/ 20542 w 990895"/>
                    <a:gd name="connsiteY20" fmla="*/ 718609 h 1861345"/>
                    <a:gd name="connsiteX21" fmla="*/ 281799 w 990895"/>
                    <a:gd name="connsiteY21" fmla="*/ 704095 h 1861345"/>
                    <a:gd name="connsiteX22" fmla="*/ 180199 w 990895"/>
                    <a:gd name="connsiteY22" fmla="*/ 675066 h 1861345"/>
                    <a:gd name="connsiteX23" fmla="*/ 136656 w 990895"/>
                    <a:gd name="connsiteY23" fmla="*/ 646038 h 1861345"/>
                    <a:gd name="connsiteX24" fmla="*/ 122142 w 990895"/>
                    <a:gd name="connsiteY24" fmla="*/ 500895 h 1861345"/>
                    <a:gd name="connsiteX25" fmla="*/ 252770 w 990895"/>
                    <a:gd name="connsiteY25" fmla="*/ 486381 h 1861345"/>
                    <a:gd name="connsiteX26" fmla="*/ 238256 w 990895"/>
                    <a:gd name="connsiteY26" fmla="*/ 399295 h 1861345"/>
                    <a:gd name="connsiteX27" fmla="*/ 252770 w 990895"/>
                    <a:gd name="connsiteY27" fmla="*/ 341238 h 1861345"/>
                    <a:gd name="connsiteX28" fmla="*/ 368885 w 990895"/>
                    <a:gd name="connsiteY28" fmla="*/ 326724 h 1861345"/>
                    <a:gd name="connsiteX29" fmla="*/ 339856 w 990895"/>
                    <a:gd name="connsiteY29" fmla="*/ 283181 h 1861345"/>
                    <a:gd name="connsiteX30" fmla="*/ 296313 w 990895"/>
                    <a:gd name="connsiteY30" fmla="*/ 225124 h 1861345"/>
                    <a:gd name="connsiteX31" fmla="*/ 281799 w 990895"/>
                    <a:gd name="connsiteY31" fmla="*/ 109009 h 1861345"/>
                    <a:gd name="connsiteX32" fmla="*/ 325342 w 990895"/>
                    <a:gd name="connsiteY32" fmla="*/ 79981 h 1861345"/>
                    <a:gd name="connsiteX33" fmla="*/ 426942 w 990895"/>
                    <a:gd name="connsiteY33" fmla="*/ 123524 h 1861345"/>
                    <a:gd name="connsiteX34" fmla="*/ 484999 w 990895"/>
                    <a:gd name="connsiteY34" fmla="*/ 36438 h 1861345"/>
                    <a:gd name="connsiteX35" fmla="*/ 514027 w 990895"/>
                    <a:gd name="connsiteY35" fmla="*/ 138038 h 1861345"/>
                    <a:gd name="connsiteX36" fmla="*/ 586599 w 990895"/>
                    <a:gd name="connsiteY36" fmla="*/ 167066 h 1861345"/>
                    <a:gd name="connsiteX37" fmla="*/ 630142 w 990895"/>
                    <a:gd name="connsiteY37" fmla="*/ 196095 h 1861345"/>
                    <a:gd name="connsiteX38" fmla="*/ 644656 w 990895"/>
                    <a:gd name="connsiteY38" fmla="*/ 239638 h 1861345"/>
                    <a:gd name="connsiteX39" fmla="*/ 630142 w 990895"/>
                    <a:gd name="connsiteY39" fmla="*/ 341238 h 1861345"/>
                    <a:gd name="connsiteX40" fmla="*/ 673685 w 990895"/>
                    <a:gd name="connsiteY40" fmla="*/ 355752 h 1861345"/>
                    <a:gd name="connsiteX41" fmla="*/ 731742 w 990895"/>
                    <a:gd name="connsiteY41" fmla="*/ 370266 h 1861345"/>
                    <a:gd name="connsiteX42" fmla="*/ 717227 w 990895"/>
                    <a:gd name="connsiteY42" fmla="*/ 529924 h 1861345"/>
                    <a:gd name="connsiteX43" fmla="*/ 847856 w 990895"/>
                    <a:gd name="connsiteY43" fmla="*/ 587981 h 1861345"/>
                    <a:gd name="connsiteX44" fmla="*/ 775285 w 990895"/>
                    <a:gd name="connsiteY44" fmla="*/ 675066 h 1861345"/>
                    <a:gd name="connsiteX45" fmla="*/ 717227 w 990895"/>
                    <a:gd name="connsiteY45" fmla="*/ 704095 h 1861345"/>
                    <a:gd name="connsiteX46" fmla="*/ 862370 w 990895"/>
                    <a:gd name="connsiteY46" fmla="*/ 762152 h 1861345"/>
                    <a:gd name="connsiteX47" fmla="*/ 920427 w 990895"/>
                    <a:gd name="connsiteY47" fmla="*/ 805695 h 1861345"/>
                    <a:gd name="connsiteX48" fmla="*/ 949456 w 990895"/>
                    <a:gd name="connsiteY48" fmla="*/ 863752 h 1861345"/>
                    <a:gd name="connsiteX49" fmla="*/ 731742 w 990895"/>
                    <a:gd name="connsiteY49" fmla="*/ 936324 h 1861345"/>
                    <a:gd name="connsiteX50" fmla="*/ 804313 w 990895"/>
                    <a:gd name="connsiteY50" fmla="*/ 994381 h 1861345"/>
                    <a:gd name="connsiteX51" fmla="*/ 905913 w 990895"/>
                    <a:gd name="connsiteY51" fmla="*/ 1052438 h 1861345"/>
                    <a:gd name="connsiteX52" fmla="*/ 920427 w 990895"/>
                    <a:gd name="connsiteY52" fmla="*/ 1095981 h 1861345"/>
                    <a:gd name="connsiteX53" fmla="*/ 934942 w 990895"/>
                    <a:gd name="connsiteY53" fmla="*/ 1241124 h 1861345"/>
                    <a:gd name="connsiteX54" fmla="*/ 804313 w 990895"/>
                    <a:gd name="connsiteY54" fmla="*/ 1255638 h 1861345"/>
                    <a:gd name="connsiteX55" fmla="*/ 862370 w 990895"/>
                    <a:gd name="connsiteY55" fmla="*/ 1313695 h 1861345"/>
                    <a:gd name="connsiteX56" fmla="*/ 847856 w 990895"/>
                    <a:gd name="connsiteY56" fmla="*/ 1371752 h 1861345"/>
                    <a:gd name="connsiteX57" fmla="*/ 775285 w 990895"/>
                    <a:gd name="connsiteY57" fmla="*/ 1400781 h 1861345"/>
                    <a:gd name="connsiteX58" fmla="*/ 731742 w 990895"/>
                    <a:gd name="connsiteY58" fmla="*/ 1415295 h 1861345"/>
                    <a:gd name="connsiteX59" fmla="*/ 659170 w 990895"/>
                    <a:gd name="connsiteY59" fmla="*/ 1444324 h 1861345"/>
                    <a:gd name="connsiteX60" fmla="*/ 630142 w 990895"/>
                    <a:gd name="connsiteY60" fmla="*/ 1487866 h 1861345"/>
                    <a:gd name="connsiteX61" fmla="*/ 731742 w 990895"/>
                    <a:gd name="connsiteY61" fmla="*/ 1502381 h 1861345"/>
                    <a:gd name="connsiteX62" fmla="*/ 775285 w 990895"/>
                    <a:gd name="connsiteY62" fmla="*/ 1516895 h 1861345"/>
                    <a:gd name="connsiteX63" fmla="*/ 702713 w 990895"/>
                    <a:gd name="connsiteY63" fmla="*/ 1574952 h 1861345"/>
                    <a:gd name="connsiteX64" fmla="*/ 688199 w 990895"/>
                    <a:gd name="connsiteY64" fmla="*/ 1618495 h 1861345"/>
                    <a:gd name="connsiteX65" fmla="*/ 644656 w 990895"/>
                    <a:gd name="connsiteY65" fmla="*/ 1647524 h 1861345"/>
                    <a:gd name="connsiteX66" fmla="*/ 441456 w 990895"/>
                    <a:gd name="connsiteY66" fmla="*/ 1676552 h 1861345"/>
                    <a:gd name="connsiteX67" fmla="*/ 397913 w 990895"/>
                    <a:gd name="connsiteY67" fmla="*/ 1720095 h 1861345"/>
                    <a:gd name="connsiteX68" fmla="*/ 368885 w 990895"/>
                    <a:gd name="connsiteY68" fmla="*/ 1807181 h 1861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990895" h="1861345">
                      <a:moveTo>
                        <a:pt x="339856" y="1850724"/>
                      </a:moveTo>
                      <a:cubicBezTo>
                        <a:pt x="325342" y="1841048"/>
                        <a:pt x="311915" y="1829496"/>
                        <a:pt x="296313" y="1821695"/>
                      </a:cubicBezTo>
                      <a:cubicBezTo>
                        <a:pt x="176129" y="1761603"/>
                        <a:pt x="334016" y="1861345"/>
                        <a:pt x="209227" y="1778152"/>
                      </a:cubicBezTo>
                      <a:cubicBezTo>
                        <a:pt x="198556" y="1724797"/>
                        <a:pt x="179188" y="1672565"/>
                        <a:pt x="209227" y="1618495"/>
                      </a:cubicBezTo>
                      <a:cubicBezTo>
                        <a:pt x="214522" y="1608965"/>
                        <a:pt x="295267" y="1556297"/>
                        <a:pt x="310827" y="1545924"/>
                      </a:cubicBezTo>
                      <a:cubicBezTo>
                        <a:pt x="301151" y="1531410"/>
                        <a:pt x="295200" y="1513548"/>
                        <a:pt x="281799" y="1502381"/>
                      </a:cubicBezTo>
                      <a:cubicBezTo>
                        <a:pt x="265177" y="1488529"/>
                        <a:pt x="243629" y="1481875"/>
                        <a:pt x="223742" y="1473352"/>
                      </a:cubicBezTo>
                      <a:cubicBezTo>
                        <a:pt x="184692" y="1456616"/>
                        <a:pt x="150220" y="1452842"/>
                        <a:pt x="107627" y="1444324"/>
                      </a:cubicBezTo>
                      <a:cubicBezTo>
                        <a:pt x="97951" y="1424971"/>
                        <a:pt x="81283" y="1407736"/>
                        <a:pt x="78599" y="1386266"/>
                      </a:cubicBezTo>
                      <a:cubicBezTo>
                        <a:pt x="76125" y="1366472"/>
                        <a:pt x="93113" y="1348157"/>
                        <a:pt x="93113" y="1328209"/>
                      </a:cubicBezTo>
                      <a:cubicBezTo>
                        <a:pt x="93113" y="1281470"/>
                        <a:pt x="68491" y="1277928"/>
                        <a:pt x="35056" y="1255638"/>
                      </a:cubicBezTo>
                      <a:cubicBezTo>
                        <a:pt x="25380" y="1236286"/>
                        <a:pt x="6027" y="1219218"/>
                        <a:pt x="6027" y="1197581"/>
                      </a:cubicBezTo>
                      <a:cubicBezTo>
                        <a:pt x="6027" y="1073697"/>
                        <a:pt x="66044" y="1107052"/>
                        <a:pt x="165685" y="1095981"/>
                      </a:cubicBezTo>
                      <a:cubicBezTo>
                        <a:pt x="151171" y="1081467"/>
                        <a:pt x="137911" y="1065579"/>
                        <a:pt x="122142" y="1052438"/>
                      </a:cubicBezTo>
                      <a:cubicBezTo>
                        <a:pt x="108741" y="1041271"/>
                        <a:pt x="90934" y="1035744"/>
                        <a:pt x="78599" y="1023409"/>
                      </a:cubicBezTo>
                      <a:cubicBezTo>
                        <a:pt x="66264" y="1011074"/>
                        <a:pt x="59246" y="994380"/>
                        <a:pt x="49570" y="979866"/>
                      </a:cubicBezTo>
                      <a:cubicBezTo>
                        <a:pt x="20542" y="892782"/>
                        <a:pt x="30218" y="970191"/>
                        <a:pt x="78599" y="921809"/>
                      </a:cubicBezTo>
                      <a:cubicBezTo>
                        <a:pt x="89417" y="910991"/>
                        <a:pt x="88275" y="892780"/>
                        <a:pt x="93113" y="878266"/>
                      </a:cubicBezTo>
                      <a:cubicBezTo>
                        <a:pt x="83437" y="858914"/>
                        <a:pt x="77067" y="837518"/>
                        <a:pt x="64085" y="820209"/>
                      </a:cubicBezTo>
                      <a:cubicBezTo>
                        <a:pt x="47664" y="798314"/>
                        <a:pt x="16808" y="787308"/>
                        <a:pt x="6027" y="762152"/>
                      </a:cubicBezTo>
                      <a:cubicBezTo>
                        <a:pt x="0" y="748090"/>
                        <a:pt x="5571" y="721761"/>
                        <a:pt x="20542" y="718609"/>
                      </a:cubicBezTo>
                      <a:cubicBezTo>
                        <a:pt x="105891" y="700641"/>
                        <a:pt x="194713" y="708933"/>
                        <a:pt x="281799" y="704095"/>
                      </a:cubicBezTo>
                      <a:cubicBezTo>
                        <a:pt x="263191" y="699443"/>
                        <a:pt x="201026" y="685479"/>
                        <a:pt x="180199" y="675066"/>
                      </a:cubicBezTo>
                      <a:cubicBezTo>
                        <a:pt x="164597" y="667265"/>
                        <a:pt x="151170" y="655714"/>
                        <a:pt x="136656" y="646038"/>
                      </a:cubicBezTo>
                      <a:cubicBezTo>
                        <a:pt x="120546" y="613819"/>
                        <a:pt x="68596" y="538377"/>
                        <a:pt x="122142" y="500895"/>
                      </a:cubicBezTo>
                      <a:cubicBezTo>
                        <a:pt x="158033" y="475771"/>
                        <a:pt x="209227" y="491219"/>
                        <a:pt x="252770" y="486381"/>
                      </a:cubicBezTo>
                      <a:cubicBezTo>
                        <a:pt x="212972" y="426682"/>
                        <a:pt x="220229" y="462391"/>
                        <a:pt x="238256" y="399295"/>
                      </a:cubicBezTo>
                      <a:cubicBezTo>
                        <a:pt x="243736" y="380115"/>
                        <a:pt x="235332" y="350925"/>
                        <a:pt x="252770" y="341238"/>
                      </a:cubicBezTo>
                      <a:cubicBezTo>
                        <a:pt x="286868" y="322295"/>
                        <a:pt x="330180" y="331562"/>
                        <a:pt x="368885" y="326724"/>
                      </a:cubicBezTo>
                      <a:cubicBezTo>
                        <a:pt x="359209" y="312210"/>
                        <a:pt x="349995" y="297376"/>
                        <a:pt x="339856" y="283181"/>
                      </a:cubicBezTo>
                      <a:cubicBezTo>
                        <a:pt x="325796" y="263496"/>
                        <a:pt x="303963" y="248073"/>
                        <a:pt x="296313" y="225124"/>
                      </a:cubicBezTo>
                      <a:cubicBezTo>
                        <a:pt x="283978" y="188119"/>
                        <a:pt x="286637" y="147714"/>
                        <a:pt x="281799" y="109009"/>
                      </a:cubicBezTo>
                      <a:cubicBezTo>
                        <a:pt x="296313" y="99333"/>
                        <a:pt x="308135" y="82849"/>
                        <a:pt x="325342" y="79981"/>
                      </a:cubicBezTo>
                      <a:cubicBezTo>
                        <a:pt x="341361" y="77311"/>
                        <a:pt x="423155" y="121630"/>
                        <a:pt x="426942" y="123524"/>
                      </a:cubicBezTo>
                      <a:cubicBezTo>
                        <a:pt x="420057" y="95986"/>
                        <a:pt x="375686" y="0"/>
                        <a:pt x="484999" y="36438"/>
                      </a:cubicBezTo>
                      <a:cubicBezTo>
                        <a:pt x="487221" y="37179"/>
                        <a:pt x="505479" y="130914"/>
                        <a:pt x="514027" y="138038"/>
                      </a:cubicBezTo>
                      <a:cubicBezTo>
                        <a:pt x="534042" y="154717"/>
                        <a:pt x="563296" y="155414"/>
                        <a:pt x="586599" y="167066"/>
                      </a:cubicBezTo>
                      <a:cubicBezTo>
                        <a:pt x="602202" y="174867"/>
                        <a:pt x="615628" y="186419"/>
                        <a:pt x="630142" y="196095"/>
                      </a:cubicBezTo>
                      <a:cubicBezTo>
                        <a:pt x="634980" y="210609"/>
                        <a:pt x="644656" y="224339"/>
                        <a:pt x="644656" y="239638"/>
                      </a:cubicBezTo>
                      <a:cubicBezTo>
                        <a:pt x="644656" y="273848"/>
                        <a:pt x="621845" y="308049"/>
                        <a:pt x="630142" y="341238"/>
                      </a:cubicBezTo>
                      <a:cubicBezTo>
                        <a:pt x="633853" y="356081"/>
                        <a:pt x="658974" y="351549"/>
                        <a:pt x="673685" y="355752"/>
                      </a:cubicBezTo>
                      <a:cubicBezTo>
                        <a:pt x="692865" y="361232"/>
                        <a:pt x="712390" y="365428"/>
                        <a:pt x="731742" y="370266"/>
                      </a:cubicBezTo>
                      <a:cubicBezTo>
                        <a:pt x="726904" y="423485"/>
                        <a:pt x="731908" y="478541"/>
                        <a:pt x="717227" y="529924"/>
                      </a:cubicBezTo>
                      <a:cubicBezTo>
                        <a:pt x="691609" y="619588"/>
                        <a:pt x="485435" y="557778"/>
                        <a:pt x="847856" y="587981"/>
                      </a:cubicBezTo>
                      <a:cubicBezTo>
                        <a:pt x="824710" y="622700"/>
                        <a:pt x="810842" y="649668"/>
                        <a:pt x="775285" y="675066"/>
                      </a:cubicBezTo>
                      <a:cubicBezTo>
                        <a:pt x="757678" y="687642"/>
                        <a:pt x="736580" y="694419"/>
                        <a:pt x="717227" y="704095"/>
                      </a:cubicBezTo>
                      <a:cubicBezTo>
                        <a:pt x="810340" y="797208"/>
                        <a:pt x="698151" y="702436"/>
                        <a:pt x="862370" y="762152"/>
                      </a:cubicBezTo>
                      <a:cubicBezTo>
                        <a:pt x="885104" y="770419"/>
                        <a:pt x="901075" y="791181"/>
                        <a:pt x="920427" y="805695"/>
                      </a:cubicBezTo>
                      <a:cubicBezTo>
                        <a:pt x="930103" y="825047"/>
                        <a:pt x="962438" y="846443"/>
                        <a:pt x="949456" y="863752"/>
                      </a:cubicBezTo>
                      <a:cubicBezTo>
                        <a:pt x="905443" y="922436"/>
                        <a:pt x="794989" y="927288"/>
                        <a:pt x="731742" y="936324"/>
                      </a:cubicBezTo>
                      <a:cubicBezTo>
                        <a:pt x="786824" y="1018947"/>
                        <a:pt x="728814" y="951238"/>
                        <a:pt x="804313" y="994381"/>
                      </a:cubicBezTo>
                      <a:cubicBezTo>
                        <a:pt x="927327" y="1064676"/>
                        <a:pt x="806079" y="1019161"/>
                        <a:pt x="905913" y="1052438"/>
                      </a:cubicBezTo>
                      <a:cubicBezTo>
                        <a:pt x="910751" y="1066952"/>
                        <a:pt x="914400" y="1081919"/>
                        <a:pt x="920427" y="1095981"/>
                      </a:cubicBezTo>
                      <a:cubicBezTo>
                        <a:pt x="934766" y="1129438"/>
                        <a:pt x="990895" y="1201957"/>
                        <a:pt x="934942" y="1241124"/>
                      </a:cubicBezTo>
                      <a:cubicBezTo>
                        <a:pt x="899051" y="1266248"/>
                        <a:pt x="847856" y="1250800"/>
                        <a:pt x="804313" y="1255638"/>
                      </a:cubicBezTo>
                      <a:cubicBezTo>
                        <a:pt x="738355" y="1354577"/>
                        <a:pt x="792842" y="1244167"/>
                        <a:pt x="862370" y="1313695"/>
                      </a:cubicBezTo>
                      <a:cubicBezTo>
                        <a:pt x="876475" y="1327800"/>
                        <a:pt x="861961" y="1357647"/>
                        <a:pt x="847856" y="1371752"/>
                      </a:cubicBezTo>
                      <a:cubicBezTo>
                        <a:pt x="829433" y="1390175"/>
                        <a:pt x="799680" y="1391633"/>
                        <a:pt x="775285" y="1400781"/>
                      </a:cubicBezTo>
                      <a:cubicBezTo>
                        <a:pt x="760960" y="1406153"/>
                        <a:pt x="746067" y="1409923"/>
                        <a:pt x="731742" y="1415295"/>
                      </a:cubicBezTo>
                      <a:cubicBezTo>
                        <a:pt x="707347" y="1424443"/>
                        <a:pt x="683361" y="1434648"/>
                        <a:pt x="659170" y="1444324"/>
                      </a:cubicBezTo>
                      <a:cubicBezTo>
                        <a:pt x="649494" y="1458838"/>
                        <a:pt x="616521" y="1476969"/>
                        <a:pt x="630142" y="1487866"/>
                      </a:cubicBezTo>
                      <a:cubicBezTo>
                        <a:pt x="656856" y="1509237"/>
                        <a:pt x="698196" y="1495672"/>
                        <a:pt x="731742" y="1502381"/>
                      </a:cubicBezTo>
                      <a:cubicBezTo>
                        <a:pt x="746744" y="1505382"/>
                        <a:pt x="760771" y="1512057"/>
                        <a:pt x="775285" y="1516895"/>
                      </a:cubicBezTo>
                      <a:cubicBezTo>
                        <a:pt x="740483" y="1621298"/>
                        <a:pt x="793839" y="1502051"/>
                        <a:pt x="702713" y="1574952"/>
                      </a:cubicBezTo>
                      <a:cubicBezTo>
                        <a:pt x="690766" y="1584509"/>
                        <a:pt x="697756" y="1606548"/>
                        <a:pt x="688199" y="1618495"/>
                      </a:cubicBezTo>
                      <a:cubicBezTo>
                        <a:pt x="677302" y="1632117"/>
                        <a:pt x="660690" y="1640652"/>
                        <a:pt x="644656" y="1647524"/>
                      </a:cubicBezTo>
                      <a:cubicBezTo>
                        <a:pt x="596619" y="1668112"/>
                        <a:pt x="467049" y="1673993"/>
                        <a:pt x="441456" y="1676552"/>
                      </a:cubicBezTo>
                      <a:cubicBezTo>
                        <a:pt x="426942" y="1691066"/>
                        <a:pt x="407881" y="1702152"/>
                        <a:pt x="397913" y="1720095"/>
                      </a:cubicBezTo>
                      <a:cubicBezTo>
                        <a:pt x="383053" y="1746843"/>
                        <a:pt x="368885" y="1807181"/>
                        <a:pt x="368885" y="1807181"/>
                      </a:cubicBezTo>
                    </a:path>
                  </a:pathLst>
                </a:custGeom>
                <a:solidFill>
                  <a:srgbClr val="FF0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81" name="Freeform 80"/>
                <p:cNvSpPr/>
                <p:nvPr/>
              </p:nvSpPr>
              <p:spPr>
                <a:xfrm>
                  <a:off x="1129695" y="1175657"/>
                  <a:ext cx="74991" cy="1519162"/>
                </a:xfrm>
                <a:custGeom>
                  <a:avLst/>
                  <a:gdLst>
                    <a:gd name="connsiteX0" fmla="*/ 60476 w 74991"/>
                    <a:gd name="connsiteY0" fmla="*/ 1494972 h 1519162"/>
                    <a:gd name="connsiteX1" fmla="*/ 60476 w 74991"/>
                    <a:gd name="connsiteY1" fmla="*/ 1378857 h 1519162"/>
                    <a:gd name="connsiteX2" fmla="*/ 2419 w 74991"/>
                    <a:gd name="connsiteY2" fmla="*/ 653143 h 1519162"/>
                    <a:gd name="connsiteX3" fmla="*/ 74991 w 74991"/>
                    <a:gd name="connsiteY3" fmla="*/ 0 h 1519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991" h="1519162">
                      <a:moveTo>
                        <a:pt x="60476" y="1494972"/>
                      </a:moveTo>
                      <a:cubicBezTo>
                        <a:pt x="65314" y="1507067"/>
                        <a:pt x="70152" y="1519162"/>
                        <a:pt x="60476" y="1378857"/>
                      </a:cubicBezTo>
                      <a:cubicBezTo>
                        <a:pt x="50800" y="1238552"/>
                        <a:pt x="0" y="882952"/>
                        <a:pt x="2419" y="653143"/>
                      </a:cubicBezTo>
                      <a:cubicBezTo>
                        <a:pt x="4838" y="423334"/>
                        <a:pt x="39914" y="211667"/>
                        <a:pt x="74991" y="0"/>
                      </a:cubicBezTo>
                    </a:path>
                  </a:pathLst>
                </a:cu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94" name="Oval 193"/>
              <p:cNvSpPr/>
              <p:nvPr/>
            </p:nvSpPr>
            <p:spPr>
              <a:xfrm>
                <a:off x="1302872" y="3356347"/>
                <a:ext cx="1616696" cy="2088232"/>
              </a:xfrm>
              <a:prstGeom prst="ellipse">
                <a:avLst/>
              </a:prstGeom>
              <a:solidFill>
                <a:srgbClr val="DDDDDD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5" name="Chord 194"/>
              <p:cNvSpPr/>
              <p:nvPr/>
            </p:nvSpPr>
            <p:spPr>
              <a:xfrm>
                <a:off x="1863826" y="4148435"/>
                <a:ext cx="504056" cy="432048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CC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8" name="Group 78"/>
              <p:cNvGrpSpPr/>
              <p:nvPr/>
            </p:nvGrpSpPr>
            <p:grpSpPr>
              <a:xfrm>
                <a:off x="1181850" y="2996307"/>
                <a:ext cx="1872209" cy="2376264"/>
                <a:chOff x="6588223" y="1988840"/>
                <a:chExt cx="1872209" cy="2376264"/>
              </a:xfrm>
            </p:grpSpPr>
            <p:grpSp>
              <p:nvGrpSpPr>
                <p:cNvPr id="19" name="Group 75"/>
                <p:cNvGrpSpPr/>
                <p:nvPr/>
              </p:nvGrpSpPr>
              <p:grpSpPr>
                <a:xfrm>
                  <a:off x="6660232" y="1988840"/>
                  <a:ext cx="1728192" cy="2376264"/>
                  <a:chOff x="5148064" y="1340768"/>
                  <a:chExt cx="1728192" cy="2376264"/>
                </a:xfrm>
              </p:grpSpPr>
              <p:sp>
                <p:nvSpPr>
                  <p:cNvPr id="192" name="Chord 191"/>
                  <p:cNvSpPr/>
                  <p:nvPr/>
                </p:nvSpPr>
                <p:spPr>
                  <a:xfrm>
                    <a:off x="5148064" y="1628800"/>
                    <a:ext cx="1728192" cy="2088232"/>
                  </a:xfrm>
                  <a:prstGeom prst="chord">
                    <a:avLst>
                      <a:gd name="adj1" fmla="val 11780920"/>
                      <a:gd name="adj2" fmla="val 20431182"/>
                    </a:avLst>
                  </a:prstGeom>
                  <a:solidFill>
                    <a:srgbClr val="808080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193" name="Rounded Rectangle 192"/>
                  <p:cNvSpPr/>
                  <p:nvPr/>
                </p:nvSpPr>
                <p:spPr>
                  <a:xfrm>
                    <a:off x="5940152" y="1340768"/>
                    <a:ext cx="144016" cy="432048"/>
                  </a:xfrm>
                  <a:prstGeom prst="roundRect">
                    <a:avLst/>
                  </a:prstGeom>
                  <a:solidFill>
                    <a:srgbClr val="4D4D4D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</p:grpSp>
            <p:grpSp>
              <p:nvGrpSpPr>
                <p:cNvPr id="20" name="Group 55"/>
                <p:cNvGrpSpPr/>
                <p:nvPr/>
              </p:nvGrpSpPr>
              <p:grpSpPr>
                <a:xfrm>
                  <a:off x="6588223" y="2492896"/>
                  <a:ext cx="1872209" cy="864096"/>
                  <a:chOff x="5076054" y="1772816"/>
                  <a:chExt cx="1872209" cy="864096"/>
                </a:xfrm>
                <a:solidFill>
                  <a:srgbClr val="4D4D4D"/>
                </a:solidFill>
              </p:grpSpPr>
              <p:sp>
                <p:nvSpPr>
                  <p:cNvPr id="179" name="Freeform 178"/>
                  <p:cNvSpPr/>
                  <p:nvPr/>
                </p:nvSpPr>
                <p:spPr>
                  <a:xfrm>
                    <a:off x="5076055" y="1916832"/>
                    <a:ext cx="1872208" cy="720080"/>
                  </a:xfrm>
                  <a:custGeom>
                    <a:avLst/>
                    <a:gdLst>
                      <a:gd name="connsiteX0" fmla="*/ 0 w 1885950"/>
                      <a:gd name="connsiteY0" fmla="*/ 504825 h 595313"/>
                      <a:gd name="connsiteX1" fmla="*/ 938213 w 1885950"/>
                      <a:gd name="connsiteY1" fmla="*/ 0 h 595313"/>
                      <a:gd name="connsiteX2" fmla="*/ 1885950 w 1885950"/>
                      <a:gd name="connsiteY2" fmla="*/ 490538 h 595313"/>
                      <a:gd name="connsiteX3" fmla="*/ 1795463 w 1885950"/>
                      <a:gd name="connsiteY3" fmla="*/ 595313 h 595313"/>
                      <a:gd name="connsiteX4" fmla="*/ 928688 w 1885950"/>
                      <a:gd name="connsiteY4" fmla="*/ 338138 h 595313"/>
                      <a:gd name="connsiteX5" fmla="*/ 66675 w 1885950"/>
                      <a:gd name="connsiteY5" fmla="*/ 590550 h 595313"/>
                      <a:gd name="connsiteX6" fmla="*/ 0 w 1885950"/>
                      <a:gd name="connsiteY6" fmla="*/ 504825 h 595313"/>
                      <a:gd name="connsiteX0" fmla="*/ 0 w 1886719"/>
                      <a:gd name="connsiteY0" fmla="*/ 502171 h 595313"/>
                      <a:gd name="connsiteX1" fmla="*/ 938982 w 1886719"/>
                      <a:gd name="connsiteY1" fmla="*/ 0 h 595313"/>
                      <a:gd name="connsiteX2" fmla="*/ 1886719 w 1886719"/>
                      <a:gd name="connsiteY2" fmla="*/ 490538 h 595313"/>
                      <a:gd name="connsiteX3" fmla="*/ 1796232 w 1886719"/>
                      <a:gd name="connsiteY3" fmla="*/ 595313 h 595313"/>
                      <a:gd name="connsiteX4" fmla="*/ 929457 w 1886719"/>
                      <a:gd name="connsiteY4" fmla="*/ 338138 h 595313"/>
                      <a:gd name="connsiteX5" fmla="*/ 67444 w 1886719"/>
                      <a:gd name="connsiteY5" fmla="*/ 590550 h 595313"/>
                      <a:gd name="connsiteX6" fmla="*/ 0 w 1886719"/>
                      <a:gd name="connsiteY6" fmla="*/ 502171 h 595313"/>
                      <a:gd name="connsiteX0" fmla="*/ 0 w 1872209"/>
                      <a:gd name="connsiteY0" fmla="*/ 502171 h 595313"/>
                      <a:gd name="connsiteX1" fmla="*/ 938982 w 1872209"/>
                      <a:gd name="connsiteY1" fmla="*/ 0 h 595313"/>
                      <a:gd name="connsiteX2" fmla="*/ 1872209 w 1872209"/>
                      <a:gd name="connsiteY2" fmla="*/ 502171 h 595313"/>
                      <a:gd name="connsiteX3" fmla="*/ 1796232 w 1872209"/>
                      <a:gd name="connsiteY3" fmla="*/ 595313 h 595313"/>
                      <a:gd name="connsiteX4" fmla="*/ 929457 w 1872209"/>
                      <a:gd name="connsiteY4" fmla="*/ 338138 h 595313"/>
                      <a:gd name="connsiteX5" fmla="*/ 67444 w 1872209"/>
                      <a:gd name="connsiteY5" fmla="*/ 590550 h 595313"/>
                      <a:gd name="connsiteX6" fmla="*/ 0 w 1872209"/>
                      <a:gd name="connsiteY6" fmla="*/ 502171 h 595313"/>
                      <a:gd name="connsiteX0" fmla="*/ 0 w 1872209"/>
                      <a:gd name="connsiteY0" fmla="*/ 502171 h 590550"/>
                      <a:gd name="connsiteX1" fmla="*/ 938982 w 1872209"/>
                      <a:gd name="connsiteY1" fmla="*/ 0 h 590550"/>
                      <a:gd name="connsiteX2" fmla="*/ 1872209 w 1872209"/>
                      <a:gd name="connsiteY2" fmla="*/ 502171 h 590550"/>
                      <a:gd name="connsiteX3" fmla="*/ 1800201 w 1872209"/>
                      <a:gd name="connsiteY3" fmla="*/ 574179 h 590550"/>
                      <a:gd name="connsiteX4" fmla="*/ 929457 w 1872209"/>
                      <a:gd name="connsiteY4" fmla="*/ 338138 h 590550"/>
                      <a:gd name="connsiteX5" fmla="*/ 67444 w 1872209"/>
                      <a:gd name="connsiteY5" fmla="*/ 590550 h 590550"/>
                      <a:gd name="connsiteX6" fmla="*/ 0 w 1872209"/>
                      <a:gd name="connsiteY6" fmla="*/ 502171 h 590550"/>
                      <a:gd name="connsiteX0" fmla="*/ 0 w 1872209"/>
                      <a:gd name="connsiteY0" fmla="*/ 502171 h 646187"/>
                      <a:gd name="connsiteX1" fmla="*/ 938982 w 1872209"/>
                      <a:gd name="connsiteY1" fmla="*/ 0 h 646187"/>
                      <a:gd name="connsiteX2" fmla="*/ 1872209 w 1872209"/>
                      <a:gd name="connsiteY2" fmla="*/ 502171 h 646187"/>
                      <a:gd name="connsiteX3" fmla="*/ 1800201 w 1872209"/>
                      <a:gd name="connsiteY3" fmla="*/ 574179 h 646187"/>
                      <a:gd name="connsiteX4" fmla="*/ 929457 w 1872209"/>
                      <a:gd name="connsiteY4" fmla="*/ 338138 h 646187"/>
                      <a:gd name="connsiteX5" fmla="*/ 72009 w 1872209"/>
                      <a:gd name="connsiteY5" fmla="*/ 646187 h 646187"/>
                      <a:gd name="connsiteX6" fmla="*/ 0 w 1872209"/>
                      <a:gd name="connsiteY6" fmla="*/ 502171 h 646187"/>
                      <a:gd name="connsiteX0" fmla="*/ 0 w 1872209"/>
                      <a:gd name="connsiteY0" fmla="*/ 502171 h 646187"/>
                      <a:gd name="connsiteX1" fmla="*/ 938982 w 1872209"/>
                      <a:gd name="connsiteY1" fmla="*/ 0 h 646187"/>
                      <a:gd name="connsiteX2" fmla="*/ 1872209 w 1872209"/>
                      <a:gd name="connsiteY2" fmla="*/ 502171 h 646187"/>
                      <a:gd name="connsiteX3" fmla="*/ 1800201 w 1872209"/>
                      <a:gd name="connsiteY3" fmla="*/ 646187 h 646187"/>
                      <a:gd name="connsiteX4" fmla="*/ 929457 w 1872209"/>
                      <a:gd name="connsiteY4" fmla="*/ 338138 h 646187"/>
                      <a:gd name="connsiteX5" fmla="*/ 72009 w 1872209"/>
                      <a:gd name="connsiteY5" fmla="*/ 646187 h 646187"/>
                      <a:gd name="connsiteX6" fmla="*/ 0 w 1872209"/>
                      <a:gd name="connsiteY6" fmla="*/ 502171 h 646187"/>
                      <a:gd name="connsiteX0" fmla="*/ 0 w 1872209"/>
                      <a:gd name="connsiteY0" fmla="*/ 576064 h 720080"/>
                      <a:gd name="connsiteX1" fmla="*/ 936105 w 1872209"/>
                      <a:gd name="connsiteY1" fmla="*/ 0 h 720080"/>
                      <a:gd name="connsiteX2" fmla="*/ 1872209 w 1872209"/>
                      <a:gd name="connsiteY2" fmla="*/ 576064 h 720080"/>
                      <a:gd name="connsiteX3" fmla="*/ 1800201 w 1872209"/>
                      <a:gd name="connsiteY3" fmla="*/ 720080 h 720080"/>
                      <a:gd name="connsiteX4" fmla="*/ 929457 w 1872209"/>
                      <a:gd name="connsiteY4" fmla="*/ 412031 h 720080"/>
                      <a:gd name="connsiteX5" fmla="*/ 72009 w 1872209"/>
                      <a:gd name="connsiteY5" fmla="*/ 720080 h 720080"/>
                      <a:gd name="connsiteX6" fmla="*/ 0 w 1872209"/>
                      <a:gd name="connsiteY6" fmla="*/ 576064 h 720080"/>
                      <a:gd name="connsiteX0" fmla="*/ 0 w 1872209"/>
                      <a:gd name="connsiteY0" fmla="*/ 576064 h 720080"/>
                      <a:gd name="connsiteX1" fmla="*/ 936105 w 1872209"/>
                      <a:gd name="connsiteY1" fmla="*/ 0 h 720080"/>
                      <a:gd name="connsiteX2" fmla="*/ 1872209 w 1872209"/>
                      <a:gd name="connsiteY2" fmla="*/ 576064 h 720080"/>
                      <a:gd name="connsiteX3" fmla="*/ 1800201 w 1872209"/>
                      <a:gd name="connsiteY3" fmla="*/ 720080 h 720080"/>
                      <a:gd name="connsiteX4" fmla="*/ 936105 w 1872209"/>
                      <a:gd name="connsiteY4" fmla="*/ 432048 h 720080"/>
                      <a:gd name="connsiteX5" fmla="*/ 72009 w 1872209"/>
                      <a:gd name="connsiteY5" fmla="*/ 720080 h 720080"/>
                      <a:gd name="connsiteX6" fmla="*/ 0 w 1872209"/>
                      <a:gd name="connsiteY6" fmla="*/ 576064 h 720080"/>
                      <a:gd name="connsiteX0" fmla="*/ 0 w 1872208"/>
                      <a:gd name="connsiteY0" fmla="*/ 576064 h 720080"/>
                      <a:gd name="connsiteX1" fmla="*/ 936105 w 1872208"/>
                      <a:gd name="connsiteY1" fmla="*/ 0 h 720080"/>
                      <a:gd name="connsiteX2" fmla="*/ 1872208 w 1872208"/>
                      <a:gd name="connsiteY2" fmla="*/ 432048 h 720080"/>
                      <a:gd name="connsiteX3" fmla="*/ 1800201 w 1872208"/>
                      <a:gd name="connsiteY3" fmla="*/ 720080 h 720080"/>
                      <a:gd name="connsiteX4" fmla="*/ 936105 w 1872208"/>
                      <a:gd name="connsiteY4" fmla="*/ 432048 h 720080"/>
                      <a:gd name="connsiteX5" fmla="*/ 72009 w 1872208"/>
                      <a:gd name="connsiteY5" fmla="*/ 720080 h 720080"/>
                      <a:gd name="connsiteX6" fmla="*/ 0 w 1872208"/>
                      <a:gd name="connsiteY6" fmla="*/ 576064 h 720080"/>
                      <a:gd name="connsiteX0" fmla="*/ 0 w 1872208"/>
                      <a:gd name="connsiteY0" fmla="*/ 504056 h 720080"/>
                      <a:gd name="connsiteX1" fmla="*/ 936105 w 1872208"/>
                      <a:gd name="connsiteY1" fmla="*/ 0 h 720080"/>
                      <a:gd name="connsiteX2" fmla="*/ 1872208 w 1872208"/>
                      <a:gd name="connsiteY2" fmla="*/ 432048 h 720080"/>
                      <a:gd name="connsiteX3" fmla="*/ 1800201 w 1872208"/>
                      <a:gd name="connsiteY3" fmla="*/ 720080 h 720080"/>
                      <a:gd name="connsiteX4" fmla="*/ 936105 w 1872208"/>
                      <a:gd name="connsiteY4" fmla="*/ 432048 h 720080"/>
                      <a:gd name="connsiteX5" fmla="*/ 72009 w 1872208"/>
                      <a:gd name="connsiteY5" fmla="*/ 720080 h 720080"/>
                      <a:gd name="connsiteX6" fmla="*/ 0 w 1872208"/>
                      <a:gd name="connsiteY6" fmla="*/ 504056 h 720080"/>
                      <a:gd name="connsiteX0" fmla="*/ 0 w 1872208"/>
                      <a:gd name="connsiteY0" fmla="*/ 432048 h 720080"/>
                      <a:gd name="connsiteX1" fmla="*/ 936105 w 1872208"/>
                      <a:gd name="connsiteY1" fmla="*/ 0 h 720080"/>
                      <a:gd name="connsiteX2" fmla="*/ 1872208 w 1872208"/>
                      <a:gd name="connsiteY2" fmla="*/ 432048 h 720080"/>
                      <a:gd name="connsiteX3" fmla="*/ 1800201 w 1872208"/>
                      <a:gd name="connsiteY3" fmla="*/ 720080 h 720080"/>
                      <a:gd name="connsiteX4" fmla="*/ 936105 w 1872208"/>
                      <a:gd name="connsiteY4" fmla="*/ 432048 h 720080"/>
                      <a:gd name="connsiteX5" fmla="*/ 72009 w 1872208"/>
                      <a:gd name="connsiteY5" fmla="*/ 720080 h 720080"/>
                      <a:gd name="connsiteX6" fmla="*/ 0 w 1872208"/>
                      <a:gd name="connsiteY6" fmla="*/ 432048 h 720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72208" h="720080">
                        <a:moveTo>
                          <a:pt x="0" y="432048"/>
                        </a:moveTo>
                        <a:lnTo>
                          <a:pt x="936105" y="0"/>
                        </a:lnTo>
                        <a:lnTo>
                          <a:pt x="1872208" y="432048"/>
                        </a:lnTo>
                        <a:lnTo>
                          <a:pt x="1800201" y="720080"/>
                        </a:lnTo>
                        <a:lnTo>
                          <a:pt x="936105" y="432048"/>
                        </a:lnTo>
                        <a:lnTo>
                          <a:pt x="72009" y="720080"/>
                        </a:lnTo>
                        <a:lnTo>
                          <a:pt x="0" y="432048"/>
                        </a:ln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cxnSp>
                <p:nvCxnSpPr>
                  <p:cNvPr id="180" name="Straight Connector 179"/>
                  <p:cNvCxnSpPr/>
                  <p:nvPr/>
                </p:nvCxnSpPr>
                <p:spPr>
                  <a:xfrm>
                    <a:off x="6012160" y="2060848"/>
                    <a:ext cx="0" cy="216024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1" name="Straight Connector 180"/>
                  <p:cNvCxnSpPr/>
                  <p:nvPr/>
                </p:nvCxnSpPr>
                <p:spPr>
                  <a:xfrm>
                    <a:off x="6156176" y="2132856"/>
                    <a:ext cx="0" cy="216024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2" name="Straight Connector 181"/>
                  <p:cNvCxnSpPr/>
                  <p:nvPr/>
                </p:nvCxnSpPr>
                <p:spPr>
                  <a:xfrm>
                    <a:off x="6300192" y="2204864"/>
                    <a:ext cx="0" cy="144016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3" name="Straight Connector 182"/>
                  <p:cNvCxnSpPr/>
                  <p:nvPr/>
                </p:nvCxnSpPr>
                <p:spPr>
                  <a:xfrm>
                    <a:off x="6444208" y="2276872"/>
                    <a:ext cx="0" cy="144016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" name="Straight Connector 183"/>
                  <p:cNvCxnSpPr/>
                  <p:nvPr/>
                </p:nvCxnSpPr>
                <p:spPr>
                  <a:xfrm>
                    <a:off x="6588224" y="2348880"/>
                    <a:ext cx="0" cy="144016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" name="Straight Connector 34"/>
                  <p:cNvCxnSpPr/>
                  <p:nvPr/>
                </p:nvCxnSpPr>
                <p:spPr>
                  <a:xfrm>
                    <a:off x="6732240" y="2420888"/>
                    <a:ext cx="0" cy="72008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6" name="Straight Connector 35"/>
                  <p:cNvCxnSpPr/>
                  <p:nvPr/>
                </p:nvCxnSpPr>
                <p:spPr>
                  <a:xfrm>
                    <a:off x="5868144" y="2132856"/>
                    <a:ext cx="0" cy="216024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7" name="Straight Connector 186"/>
                  <p:cNvCxnSpPr/>
                  <p:nvPr/>
                </p:nvCxnSpPr>
                <p:spPr>
                  <a:xfrm>
                    <a:off x="5724128" y="2204864"/>
                    <a:ext cx="0" cy="144016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8" name="Straight Connector 187"/>
                  <p:cNvCxnSpPr/>
                  <p:nvPr/>
                </p:nvCxnSpPr>
                <p:spPr>
                  <a:xfrm>
                    <a:off x="5580112" y="2276872"/>
                    <a:ext cx="0" cy="144016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9" name="Straight Connector 38"/>
                  <p:cNvCxnSpPr/>
                  <p:nvPr/>
                </p:nvCxnSpPr>
                <p:spPr>
                  <a:xfrm>
                    <a:off x="5436096" y="2348880"/>
                    <a:ext cx="0" cy="144016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" name="Straight Connector 39"/>
                  <p:cNvCxnSpPr/>
                  <p:nvPr/>
                </p:nvCxnSpPr>
                <p:spPr>
                  <a:xfrm>
                    <a:off x="5292080" y="2420888"/>
                    <a:ext cx="0" cy="72008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91" name="Freeform 190"/>
                  <p:cNvSpPr/>
                  <p:nvPr/>
                </p:nvSpPr>
                <p:spPr>
                  <a:xfrm>
                    <a:off x="5076054" y="1772816"/>
                    <a:ext cx="1872209" cy="576064"/>
                  </a:xfrm>
                  <a:custGeom>
                    <a:avLst/>
                    <a:gdLst>
                      <a:gd name="connsiteX0" fmla="*/ 0 w 1857375"/>
                      <a:gd name="connsiteY0" fmla="*/ 697706 h 723900"/>
                      <a:gd name="connsiteX1" fmla="*/ 921543 w 1857375"/>
                      <a:gd name="connsiteY1" fmla="*/ 0 h 723900"/>
                      <a:gd name="connsiteX2" fmla="*/ 1857375 w 1857375"/>
                      <a:gd name="connsiteY2" fmla="*/ 723900 h 723900"/>
                      <a:gd name="connsiteX3" fmla="*/ 916781 w 1857375"/>
                      <a:gd name="connsiteY3" fmla="*/ 150019 h 723900"/>
                      <a:gd name="connsiteX4" fmla="*/ 0 w 1857375"/>
                      <a:gd name="connsiteY4" fmla="*/ 697706 h 723900"/>
                      <a:gd name="connsiteX0" fmla="*/ 0 w 1872432"/>
                      <a:gd name="connsiteY0" fmla="*/ 723627 h 723900"/>
                      <a:gd name="connsiteX1" fmla="*/ 936600 w 1872432"/>
                      <a:gd name="connsiteY1" fmla="*/ 0 h 723900"/>
                      <a:gd name="connsiteX2" fmla="*/ 1872432 w 1872432"/>
                      <a:gd name="connsiteY2" fmla="*/ 723900 h 723900"/>
                      <a:gd name="connsiteX3" fmla="*/ 931838 w 1872432"/>
                      <a:gd name="connsiteY3" fmla="*/ 150019 h 723900"/>
                      <a:gd name="connsiteX4" fmla="*/ 0 w 1872432"/>
                      <a:gd name="connsiteY4" fmla="*/ 723627 h 723900"/>
                      <a:gd name="connsiteX0" fmla="*/ 0 w 1872208"/>
                      <a:gd name="connsiteY0" fmla="*/ 723627 h 723627"/>
                      <a:gd name="connsiteX1" fmla="*/ 936600 w 1872208"/>
                      <a:gd name="connsiteY1" fmla="*/ 0 h 723627"/>
                      <a:gd name="connsiteX2" fmla="*/ 1872208 w 1872208"/>
                      <a:gd name="connsiteY2" fmla="*/ 723627 h 723627"/>
                      <a:gd name="connsiteX3" fmla="*/ 931838 w 1872208"/>
                      <a:gd name="connsiteY3" fmla="*/ 150019 h 723627"/>
                      <a:gd name="connsiteX4" fmla="*/ 0 w 1872208"/>
                      <a:gd name="connsiteY4" fmla="*/ 723627 h 723627"/>
                      <a:gd name="connsiteX0" fmla="*/ 0 w 1872208"/>
                      <a:gd name="connsiteY0" fmla="*/ 723627 h 723627"/>
                      <a:gd name="connsiteX1" fmla="*/ 936600 w 1872208"/>
                      <a:gd name="connsiteY1" fmla="*/ 0 h 723627"/>
                      <a:gd name="connsiteX2" fmla="*/ 1872208 w 1872208"/>
                      <a:gd name="connsiteY2" fmla="*/ 723627 h 723627"/>
                      <a:gd name="connsiteX3" fmla="*/ 936104 w 1872208"/>
                      <a:gd name="connsiteY3" fmla="*/ 147564 h 723627"/>
                      <a:gd name="connsiteX4" fmla="*/ 0 w 1872208"/>
                      <a:gd name="connsiteY4" fmla="*/ 723627 h 723627"/>
                      <a:gd name="connsiteX0" fmla="*/ 0 w 1872208"/>
                      <a:gd name="connsiteY0" fmla="*/ 720079 h 720079"/>
                      <a:gd name="connsiteX1" fmla="*/ 936104 w 1872208"/>
                      <a:gd name="connsiteY1" fmla="*/ 0 h 720079"/>
                      <a:gd name="connsiteX2" fmla="*/ 1872208 w 1872208"/>
                      <a:gd name="connsiteY2" fmla="*/ 720079 h 720079"/>
                      <a:gd name="connsiteX3" fmla="*/ 936104 w 1872208"/>
                      <a:gd name="connsiteY3" fmla="*/ 144016 h 720079"/>
                      <a:gd name="connsiteX4" fmla="*/ 0 w 1872208"/>
                      <a:gd name="connsiteY4" fmla="*/ 720079 h 720079"/>
                      <a:gd name="connsiteX0" fmla="*/ 0 w 1872209"/>
                      <a:gd name="connsiteY0" fmla="*/ 576064 h 720079"/>
                      <a:gd name="connsiteX1" fmla="*/ 936105 w 1872209"/>
                      <a:gd name="connsiteY1" fmla="*/ 0 h 720079"/>
                      <a:gd name="connsiteX2" fmla="*/ 1872209 w 1872209"/>
                      <a:gd name="connsiteY2" fmla="*/ 720079 h 720079"/>
                      <a:gd name="connsiteX3" fmla="*/ 936105 w 1872209"/>
                      <a:gd name="connsiteY3" fmla="*/ 144016 h 720079"/>
                      <a:gd name="connsiteX4" fmla="*/ 0 w 1872209"/>
                      <a:gd name="connsiteY4" fmla="*/ 576064 h 720079"/>
                      <a:gd name="connsiteX0" fmla="*/ 0 w 1872209"/>
                      <a:gd name="connsiteY0" fmla="*/ 576064 h 576064"/>
                      <a:gd name="connsiteX1" fmla="*/ 936105 w 1872209"/>
                      <a:gd name="connsiteY1" fmla="*/ 0 h 576064"/>
                      <a:gd name="connsiteX2" fmla="*/ 1872209 w 1872209"/>
                      <a:gd name="connsiteY2" fmla="*/ 576064 h 576064"/>
                      <a:gd name="connsiteX3" fmla="*/ 936105 w 1872209"/>
                      <a:gd name="connsiteY3" fmla="*/ 144016 h 576064"/>
                      <a:gd name="connsiteX4" fmla="*/ 0 w 1872209"/>
                      <a:gd name="connsiteY4" fmla="*/ 576064 h 576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2209" h="576064">
                        <a:moveTo>
                          <a:pt x="0" y="576064"/>
                        </a:moveTo>
                        <a:lnTo>
                          <a:pt x="936105" y="0"/>
                        </a:lnTo>
                        <a:lnTo>
                          <a:pt x="1872209" y="576064"/>
                        </a:lnTo>
                        <a:lnTo>
                          <a:pt x="936105" y="144016"/>
                        </a:lnTo>
                        <a:lnTo>
                          <a:pt x="0" y="576064"/>
                        </a:ln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</p:grpSp>
          </p:grpSp>
        </p:grpSp>
      </p:grpSp>
      <p:grpSp>
        <p:nvGrpSpPr>
          <p:cNvPr id="21" name="Group 36"/>
          <p:cNvGrpSpPr/>
          <p:nvPr/>
        </p:nvGrpSpPr>
        <p:grpSpPr>
          <a:xfrm flipH="1">
            <a:off x="3203848" y="1394129"/>
            <a:ext cx="2304256" cy="2628291"/>
            <a:chOff x="3419872" y="908720"/>
            <a:chExt cx="2304256" cy="2628291"/>
          </a:xfrm>
        </p:grpSpPr>
        <p:cxnSp>
          <p:nvCxnSpPr>
            <p:cNvPr id="136" name="Straight Connector 135"/>
            <p:cNvCxnSpPr/>
            <p:nvPr/>
          </p:nvCxnSpPr>
          <p:spPr>
            <a:xfrm flipH="1">
              <a:off x="5580112" y="1052737"/>
              <a:ext cx="0" cy="237626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" name="Oval 136"/>
            <p:cNvSpPr/>
            <p:nvPr/>
          </p:nvSpPr>
          <p:spPr>
            <a:xfrm flipH="1">
              <a:off x="5508104" y="3392995"/>
              <a:ext cx="144016" cy="144016"/>
            </a:xfrm>
            <a:prstGeom prst="ellipse">
              <a:avLst/>
            </a:pr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2" name="Group 32"/>
            <p:cNvGrpSpPr/>
            <p:nvPr/>
          </p:nvGrpSpPr>
          <p:grpSpPr>
            <a:xfrm>
              <a:off x="3739649" y="1102957"/>
              <a:ext cx="1672990" cy="1668370"/>
              <a:chOff x="2462924" y="1184869"/>
              <a:chExt cx="4239155" cy="4227447"/>
            </a:xfrm>
          </p:grpSpPr>
          <p:grpSp>
            <p:nvGrpSpPr>
              <p:cNvPr id="23" name="Group 31"/>
              <p:cNvGrpSpPr/>
              <p:nvPr/>
            </p:nvGrpSpPr>
            <p:grpSpPr>
              <a:xfrm>
                <a:off x="2462924" y="1195453"/>
                <a:ext cx="2146970" cy="4067498"/>
                <a:chOff x="2462924" y="1195453"/>
                <a:chExt cx="2146970" cy="4067498"/>
              </a:xfrm>
            </p:grpSpPr>
            <p:sp>
              <p:nvSpPr>
                <p:cNvPr id="155" name="Freeform 12"/>
                <p:cNvSpPr/>
                <p:nvPr/>
              </p:nvSpPr>
              <p:spPr>
                <a:xfrm>
                  <a:off x="2462924" y="1195453"/>
                  <a:ext cx="2146970" cy="4067498"/>
                </a:xfrm>
                <a:custGeom>
                  <a:avLst/>
                  <a:gdLst>
                    <a:gd name="connsiteX0" fmla="*/ 2457450 w 2804583"/>
                    <a:gd name="connsiteY0" fmla="*/ 643467 h 5092700"/>
                    <a:gd name="connsiteX1" fmla="*/ 349250 w 2804583"/>
                    <a:gd name="connsiteY1" fmla="*/ 630767 h 5092700"/>
                    <a:gd name="connsiteX2" fmla="*/ 361950 w 2804583"/>
                    <a:gd name="connsiteY2" fmla="*/ 4351867 h 5092700"/>
                    <a:gd name="connsiteX3" fmla="*/ 666750 w 2804583"/>
                    <a:gd name="connsiteY3" fmla="*/ 4123267 h 5092700"/>
                    <a:gd name="connsiteX4" fmla="*/ 742950 w 2804583"/>
                    <a:gd name="connsiteY4" fmla="*/ 4402667 h 5092700"/>
                    <a:gd name="connsiteX5" fmla="*/ 1098550 w 2804583"/>
                    <a:gd name="connsiteY5" fmla="*/ 4174067 h 5092700"/>
                    <a:gd name="connsiteX6" fmla="*/ 1301750 w 2804583"/>
                    <a:gd name="connsiteY6" fmla="*/ 4669367 h 5092700"/>
                    <a:gd name="connsiteX7" fmla="*/ 1657350 w 2804583"/>
                    <a:gd name="connsiteY7" fmla="*/ 4161367 h 5092700"/>
                    <a:gd name="connsiteX8" fmla="*/ 1974850 w 2804583"/>
                    <a:gd name="connsiteY8" fmla="*/ 4504267 h 5092700"/>
                    <a:gd name="connsiteX9" fmla="*/ 2203450 w 2804583"/>
                    <a:gd name="connsiteY9" fmla="*/ 4250267 h 5092700"/>
                    <a:gd name="connsiteX10" fmla="*/ 2432050 w 2804583"/>
                    <a:gd name="connsiteY10" fmla="*/ 4491567 h 5092700"/>
                    <a:gd name="connsiteX11" fmla="*/ 2457450 w 2804583"/>
                    <a:gd name="connsiteY11" fmla="*/ 643467 h 5092700"/>
                    <a:gd name="connsiteX0" fmla="*/ 2457450 w 2804583"/>
                    <a:gd name="connsiteY0" fmla="*/ 630767 h 5080000"/>
                    <a:gd name="connsiteX1" fmla="*/ 349250 w 2804583"/>
                    <a:gd name="connsiteY1" fmla="*/ 618067 h 5080000"/>
                    <a:gd name="connsiteX2" fmla="*/ 361950 w 2804583"/>
                    <a:gd name="connsiteY2" fmla="*/ 4339167 h 5080000"/>
                    <a:gd name="connsiteX3" fmla="*/ 666750 w 2804583"/>
                    <a:gd name="connsiteY3" fmla="*/ 4110567 h 5080000"/>
                    <a:gd name="connsiteX4" fmla="*/ 742950 w 2804583"/>
                    <a:gd name="connsiteY4" fmla="*/ 4389967 h 5080000"/>
                    <a:gd name="connsiteX5" fmla="*/ 1098550 w 2804583"/>
                    <a:gd name="connsiteY5" fmla="*/ 4161367 h 5080000"/>
                    <a:gd name="connsiteX6" fmla="*/ 1301750 w 2804583"/>
                    <a:gd name="connsiteY6" fmla="*/ 4656667 h 5080000"/>
                    <a:gd name="connsiteX7" fmla="*/ 1657350 w 2804583"/>
                    <a:gd name="connsiteY7" fmla="*/ 4148667 h 5080000"/>
                    <a:gd name="connsiteX8" fmla="*/ 1974850 w 2804583"/>
                    <a:gd name="connsiteY8" fmla="*/ 4491567 h 5080000"/>
                    <a:gd name="connsiteX9" fmla="*/ 2203450 w 2804583"/>
                    <a:gd name="connsiteY9" fmla="*/ 4237567 h 5080000"/>
                    <a:gd name="connsiteX10" fmla="*/ 2432050 w 2804583"/>
                    <a:gd name="connsiteY10" fmla="*/ 4478867 h 5080000"/>
                    <a:gd name="connsiteX11" fmla="*/ 2457450 w 2804583"/>
                    <a:gd name="connsiteY11" fmla="*/ 630767 h 5080000"/>
                    <a:gd name="connsiteX0" fmla="*/ 2457450 w 2804583"/>
                    <a:gd name="connsiteY0" fmla="*/ 23747 h 4472980"/>
                    <a:gd name="connsiteX1" fmla="*/ 349250 w 2804583"/>
                    <a:gd name="connsiteY1" fmla="*/ 11047 h 4472980"/>
                    <a:gd name="connsiteX2" fmla="*/ 361950 w 2804583"/>
                    <a:gd name="connsiteY2" fmla="*/ 3732147 h 4472980"/>
                    <a:gd name="connsiteX3" fmla="*/ 666750 w 2804583"/>
                    <a:gd name="connsiteY3" fmla="*/ 3503547 h 4472980"/>
                    <a:gd name="connsiteX4" fmla="*/ 742950 w 2804583"/>
                    <a:gd name="connsiteY4" fmla="*/ 3782947 h 4472980"/>
                    <a:gd name="connsiteX5" fmla="*/ 1098550 w 2804583"/>
                    <a:gd name="connsiteY5" fmla="*/ 3554347 h 4472980"/>
                    <a:gd name="connsiteX6" fmla="*/ 1301750 w 2804583"/>
                    <a:gd name="connsiteY6" fmla="*/ 4049647 h 4472980"/>
                    <a:gd name="connsiteX7" fmla="*/ 1657350 w 2804583"/>
                    <a:gd name="connsiteY7" fmla="*/ 3541647 h 4472980"/>
                    <a:gd name="connsiteX8" fmla="*/ 1974850 w 2804583"/>
                    <a:gd name="connsiteY8" fmla="*/ 3884547 h 4472980"/>
                    <a:gd name="connsiteX9" fmla="*/ 2203450 w 2804583"/>
                    <a:gd name="connsiteY9" fmla="*/ 3630547 h 4472980"/>
                    <a:gd name="connsiteX10" fmla="*/ 2432050 w 2804583"/>
                    <a:gd name="connsiteY10" fmla="*/ 3871847 h 4472980"/>
                    <a:gd name="connsiteX11" fmla="*/ 2457450 w 2804583"/>
                    <a:gd name="connsiteY11" fmla="*/ 23747 h 4472980"/>
                    <a:gd name="connsiteX0" fmla="*/ 2148417 w 2495550"/>
                    <a:gd name="connsiteY0" fmla="*/ 23747 h 4472980"/>
                    <a:gd name="connsiteX1" fmla="*/ 40217 w 2495550"/>
                    <a:gd name="connsiteY1" fmla="*/ 11047 h 4472980"/>
                    <a:gd name="connsiteX2" fmla="*/ 52917 w 2495550"/>
                    <a:gd name="connsiteY2" fmla="*/ 3732147 h 4472980"/>
                    <a:gd name="connsiteX3" fmla="*/ 357717 w 2495550"/>
                    <a:gd name="connsiteY3" fmla="*/ 3503547 h 4472980"/>
                    <a:gd name="connsiteX4" fmla="*/ 433917 w 2495550"/>
                    <a:gd name="connsiteY4" fmla="*/ 3782947 h 4472980"/>
                    <a:gd name="connsiteX5" fmla="*/ 789517 w 2495550"/>
                    <a:gd name="connsiteY5" fmla="*/ 3554347 h 4472980"/>
                    <a:gd name="connsiteX6" fmla="*/ 992717 w 2495550"/>
                    <a:gd name="connsiteY6" fmla="*/ 4049647 h 4472980"/>
                    <a:gd name="connsiteX7" fmla="*/ 1348317 w 2495550"/>
                    <a:gd name="connsiteY7" fmla="*/ 3541647 h 4472980"/>
                    <a:gd name="connsiteX8" fmla="*/ 1665817 w 2495550"/>
                    <a:gd name="connsiteY8" fmla="*/ 3884547 h 4472980"/>
                    <a:gd name="connsiteX9" fmla="*/ 1894417 w 2495550"/>
                    <a:gd name="connsiteY9" fmla="*/ 3630547 h 4472980"/>
                    <a:gd name="connsiteX10" fmla="*/ 2123017 w 2495550"/>
                    <a:gd name="connsiteY10" fmla="*/ 3871847 h 4472980"/>
                    <a:gd name="connsiteX11" fmla="*/ 2148417 w 2495550"/>
                    <a:gd name="connsiteY11" fmla="*/ 23747 h 4472980"/>
                    <a:gd name="connsiteX0" fmla="*/ 2148417 w 2495550"/>
                    <a:gd name="connsiteY0" fmla="*/ 23747 h 4472980"/>
                    <a:gd name="connsiteX1" fmla="*/ 40217 w 2495550"/>
                    <a:gd name="connsiteY1" fmla="*/ 11047 h 4472980"/>
                    <a:gd name="connsiteX2" fmla="*/ 52917 w 2495550"/>
                    <a:gd name="connsiteY2" fmla="*/ 3732147 h 4472980"/>
                    <a:gd name="connsiteX3" fmla="*/ 357717 w 2495550"/>
                    <a:gd name="connsiteY3" fmla="*/ 3503547 h 4472980"/>
                    <a:gd name="connsiteX4" fmla="*/ 433917 w 2495550"/>
                    <a:gd name="connsiteY4" fmla="*/ 3782947 h 4472980"/>
                    <a:gd name="connsiteX5" fmla="*/ 789517 w 2495550"/>
                    <a:gd name="connsiteY5" fmla="*/ 3554347 h 4472980"/>
                    <a:gd name="connsiteX6" fmla="*/ 992717 w 2495550"/>
                    <a:gd name="connsiteY6" fmla="*/ 4049647 h 4472980"/>
                    <a:gd name="connsiteX7" fmla="*/ 1348317 w 2495550"/>
                    <a:gd name="connsiteY7" fmla="*/ 3541647 h 4472980"/>
                    <a:gd name="connsiteX8" fmla="*/ 1665817 w 2495550"/>
                    <a:gd name="connsiteY8" fmla="*/ 3884547 h 4472980"/>
                    <a:gd name="connsiteX9" fmla="*/ 1894417 w 2495550"/>
                    <a:gd name="connsiteY9" fmla="*/ 3630547 h 4472980"/>
                    <a:gd name="connsiteX10" fmla="*/ 2123017 w 2495550"/>
                    <a:gd name="connsiteY10" fmla="*/ 3871847 h 4472980"/>
                    <a:gd name="connsiteX11" fmla="*/ 2148417 w 2495550"/>
                    <a:gd name="connsiteY11" fmla="*/ 23747 h 4472980"/>
                    <a:gd name="connsiteX0" fmla="*/ 2109077 w 2456210"/>
                    <a:gd name="connsiteY0" fmla="*/ 23747 h 4472980"/>
                    <a:gd name="connsiteX1" fmla="*/ 877 w 2456210"/>
                    <a:gd name="connsiteY1" fmla="*/ 11047 h 4472980"/>
                    <a:gd name="connsiteX2" fmla="*/ 13577 w 2456210"/>
                    <a:gd name="connsiteY2" fmla="*/ 3732147 h 4472980"/>
                    <a:gd name="connsiteX3" fmla="*/ 318377 w 2456210"/>
                    <a:gd name="connsiteY3" fmla="*/ 3503547 h 4472980"/>
                    <a:gd name="connsiteX4" fmla="*/ 394577 w 2456210"/>
                    <a:gd name="connsiteY4" fmla="*/ 3782947 h 4472980"/>
                    <a:gd name="connsiteX5" fmla="*/ 750177 w 2456210"/>
                    <a:gd name="connsiteY5" fmla="*/ 3554347 h 4472980"/>
                    <a:gd name="connsiteX6" fmla="*/ 953377 w 2456210"/>
                    <a:gd name="connsiteY6" fmla="*/ 4049647 h 4472980"/>
                    <a:gd name="connsiteX7" fmla="*/ 1308977 w 2456210"/>
                    <a:gd name="connsiteY7" fmla="*/ 3541647 h 4472980"/>
                    <a:gd name="connsiteX8" fmla="*/ 1626477 w 2456210"/>
                    <a:gd name="connsiteY8" fmla="*/ 3884547 h 4472980"/>
                    <a:gd name="connsiteX9" fmla="*/ 1855077 w 2456210"/>
                    <a:gd name="connsiteY9" fmla="*/ 3630547 h 4472980"/>
                    <a:gd name="connsiteX10" fmla="*/ 2083677 w 2456210"/>
                    <a:gd name="connsiteY10" fmla="*/ 3871847 h 4472980"/>
                    <a:gd name="connsiteX11" fmla="*/ 2109077 w 2456210"/>
                    <a:gd name="connsiteY11" fmla="*/ 23747 h 4472980"/>
                    <a:gd name="connsiteX0" fmla="*/ 2109077 w 2456210"/>
                    <a:gd name="connsiteY0" fmla="*/ 23747 h 4472980"/>
                    <a:gd name="connsiteX1" fmla="*/ 877 w 2456210"/>
                    <a:gd name="connsiteY1" fmla="*/ 11047 h 4472980"/>
                    <a:gd name="connsiteX2" fmla="*/ 13577 w 2456210"/>
                    <a:gd name="connsiteY2" fmla="*/ 3732147 h 4472980"/>
                    <a:gd name="connsiteX3" fmla="*/ 318377 w 2456210"/>
                    <a:gd name="connsiteY3" fmla="*/ 3503547 h 4472980"/>
                    <a:gd name="connsiteX4" fmla="*/ 394577 w 2456210"/>
                    <a:gd name="connsiteY4" fmla="*/ 3782947 h 4472980"/>
                    <a:gd name="connsiteX5" fmla="*/ 750177 w 2456210"/>
                    <a:gd name="connsiteY5" fmla="*/ 3554347 h 4472980"/>
                    <a:gd name="connsiteX6" fmla="*/ 953377 w 2456210"/>
                    <a:gd name="connsiteY6" fmla="*/ 4049647 h 4472980"/>
                    <a:gd name="connsiteX7" fmla="*/ 1308977 w 2456210"/>
                    <a:gd name="connsiteY7" fmla="*/ 3541647 h 4472980"/>
                    <a:gd name="connsiteX8" fmla="*/ 1626477 w 2456210"/>
                    <a:gd name="connsiteY8" fmla="*/ 3884547 h 4472980"/>
                    <a:gd name="connsiteX9" fmla="*/ 1855077 w 2456210"/>
                    <a:gd name="connsiteY9" fmla="*/ 3630547 h 4472980"/>
                    <a:gd name="connsiteX10" fmla="*/ 2083677 w 2456210"/>
                    <a:gd name="connsiteY10" fmla="*/ 3871847 h 4472980"/>
                    <a:gd name="connsiteX11" fmla="*/ 2109077 w 2456210"/>
                    <a:gd name="connsiteY11" fmla="*/ 23747 h 4472980"/>
                    <a:gd name="connsiteX0" fmla="*/ 2109077 w 2456210"/>
                    <a:gd name="connsiteY0" fmla="*/ 23747 h 4067498"/>
                    <a:gd name="connsiteX1" fmla="*/ 877 w 2456210"/>
                    <a:gd name="connsiteY1" fmla="*/ 11047 h 4067498"/>
                    <a:gd name="connsiteX2" fmla="*/ 13577 w 2456210"/>
                    <a:gd name="connsiteY2" fmla="*/ 3732147 h 4067498"/>
                    <a:gd name="connsiteX3" fmla="*/ 318377 w 2456210"/>
                    <a:gd name="connsiteY3" fmla="*/ 3503547 h 4067498"/>
                    <a:gd name="connsiteX4" fmla="*/ 394577 w 2456210"/>
                    <a:gd name="connsiteY4" fmla="*/ 3782947 h 4067498"/>
                    <a:gd name="connsiteX5" fmla="*/ 750177 w 2456210"/>
                    <a:gd name="connsiteY5" fmla="*/ 3554347 h 4067498"/>
                    <a:gd name="connsiteX6" fmla="*/ 953377 w 2456210"/>
                    <a:gd name="connsiteY6" fmla="*/ 4049647 h 4067498"/>
                    <a:gd name="connsiteX7" fmla="*/ 1308977 w 2456210"/>
                    <a:gd name="connsiteY7" fmla="*/ 3541647 h 4067498"/>
                    <a:gd name="connsiteX8" fmla="*/ 1626477 w 2456210"/>
                    <a:gd name="connsiteY8" fmla="*/ 3884547 h 4067498"/>
                    <a:gd name="connsiteX9" fmla="*/ 1855077 w 2456210"/>
                    <a:gd name="connsiteY9" fmla="*/ 3630547 h 4067498"/>
                    <a:gd name="connsiteX10" fmla="*/ 2083677 w 2456210"/>
                    <a:gd name="connsiteY10" fmla="*/ 3871847 h 4067498"/>
                    <a:gd name="connsiteX11" fmla="*/ 2109077 w 2456210"/>
                    <a:gd name="connsiteY11" fmla="*/ 23747 h 4067498"/>
                    <a:gd name="connsiteX0" fmla="*/ 2109077 w 2146970"/>
                    <a:gd name="connsiteY0" fmla="*/ 23747 h 4067498"/>
                    <a:gd name="connsiteX1" fmla="*/ 877 w 2146970"/>
                    <a:gd name="connsiteY1" fmla="*/ 11047 h 4067498"/>
                    <a:gd name="connsiteX2" fmla="*/ 13577 w 2146970"/>
                    <a:gd name="connsiteY2" fmla="*/ 3732147 h 4067498"/>
                    <a:gd name="connsiteX3" fmla="*/ 318377 w 2146970"/>
                    <a:gd name="connsiteY3" fmla="*/ 3503547 h 4067498"/>
                    <a:gd name="connsiteX4" fmla="*/ 394577 w 2146970"/>
                    <a:gd name="connsiteY4" fmla="*/ 3782947 h 4067498"/>
                    <a:gd name="connsiteX5" fmla="*/ 750177 w 2146970"/>
                    <a:gd name="connsiteY5" fmla="*/ 3554347 h 4067498"/>
                    <a:gd name="connsiteX6" fmla="*/ 953377 w 2146970"/>
                    <a:gd name="connsiteY6" fmla="*/ 4049647 h 4067498"/>
                    <a:gd name="connsiteX7" fmla="*/ 1308977 w 2146970"/>
                    <a:gd name="connsiteY7" fmla="*/ 3541647 h 4067498"/>
                    <a:gd name="connsiteX8" fmla="*/ 1626477 w 2146970"/>
                    <a:gd name="connsiteY8" fmla="*/ 3884547 h 4067498"/>
                    <a:gd name="connsiteX9" fmla="*/ 1855077 w 2146970"/>
                    <a:gd name="connsiteY9" fmla="*/ 3630547 h 4067498"/>
                    <a:gd name="connsiteX10" fmla="*/ 2083677 w 2146970"/>
                    <a:gd name="connsiteY10" fmla="*/ 3871847 h 4067498"/>
                    <a:gd name="connsiteX11" fmla="*/ 2109077 w 2146970"/>
                    <a:gd name="connsiteY11" fmla="*/ 23747 h 4067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6970" h="4067498">
                      <a:moveTo>
                        <a:pt x="2109077" y="23747"/>
                      </a:moveTo>
                      <a:cubicBezTo>
                        <a:pt x="1423484" y="25400"/>
                        <a:pt x="702527" y="0"/>
                        <a:pt x="877" y="11047"/>
                      </a:cubicBezTo>
                      <a:cubicBezTo>
                        <a:pt x="38307" y="676590"/>
                        <a:pt x="0" y="3064860"/>
                        <a:pt x="13577" y="3732147"/>
                      </a:cubicBezTo>
                      <a:cubicBezTo>
                        <a:pt x="266618" y="4067498"/>
                        <a:pt x="254877" y="3495080"/>
                        <a:pt x="318377" y="3503547"/>
                      </a:cubicBezTo>
                      <a:cubicBezTo>
                        <a:pt x="381877" y="3512014"/>
                        <a:pt x="322610" y="3774480"/>
                        <a:pt x="394577" y="3782947"/>
                      </a:cubicBezTo>
                      <a:cubicBezTo>
                        <a:pt x="466544" y="3791414"/>
                        <a:pt x="657044" y="3509897"/>
                        <a:pt x="750177" y="3554347"/>
                      </a:cubicBezTo>
                      <a:cubicBezTo>
                        <a:pt x="843310" y="3598797"/>
                        <a:pt x="860244" y="4051764"/>
                        <a:pt x="953377" y="4049647"/>
                      </a:cubicBezTo>
                      <a:cubicBezTo>
                        <a:pt x="1046510" y="4047530"/>
                        <a:pt x="1196794" y="3569164"/>
                        <a:pt x="1308977" y="3541647"/>
                      </a:cubicBezTo>
                      <a:cubicBezTo>
                        <a:pt x="1421160" y="3514130"/>
                        <a:pt x="1535460" y="3869730"/>
                        <a:pt x="1626477" y="3884547"/>
                      </a:cubicBezTo>
                      <a:cubicBezTo>
                        <a:pt x="1717494" y="3899364"/>
                        <a:pt x="1778877" y="3632664"/>
                        <a:pt x="1855077" y="3630547"/>
                      </a:cubicBezTo>
                      <a:cubicBezTo>
                        <a:pt x="1931277" y="3628430"/>
                        <a:pt x="1931277" y="3612332"/>
                        <a:pt x="2083677" y="3871847"/>
                      </a:cubicBezTo>
                      <a:cubicBezTo>
                        <a:pt x="2032877" y="3253202"/>
                        <a:pt x="2146970" y="854390"/>
                        <a:pt x="2109077" y="23747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6" name="Freeform 13"/>
                <p:cNvSpPr/>
                <p:nvPr/>
              </p:nvSpPr>
              <p:spPr>
                <a:xfrm>
                  <a:off x="2806700" y="1524000"/>
                  <a:ext cx="99483" cy="3187700"/>
                </a:xfrm>
                <a:custGeom>
                  <a:avLst/>
                  <a:gdLst>
                    <a:gd name="connsiteX0" fmla="*/ 0 w 99483"/>
                    <a:gd name="connsiteY0" fmla="*/ 3187700 h 3187700"/>
                    <a:gd name="connsiteX1" fmla="*/ 88900 w 99483"/>
                    <a:gd name="connsiteY1" fmla="*/ 1397000 h 3187700"/>
                    <a:gd name="connsiteX2" fmla="*/ 63500 w 99483"/>
                    <a:gd name="connsiteY2" fmla="*/ 292100 h 3187700"/>
                    <a:gd name="connsiteX3" fmla="*/ 63500 w 99483"/>
                    <a:gd name="connsiteY3" fmla="*/ 0 h 3187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483" h="3187700">
                      <a:moveTo>
                        <a:pt x="0" y="3187700"/>
                      </a:moveTo>
                      <a:cubicBezTo>
                        <a:pt x="39158" y="2533650"/>
                        <a:pt x="78317" y="1879600"/>
                        <a:pt x="88900" y="1397000"/>
                      </a:cubicBezTo>
                      <a:cubicBezTo>
                        <a:pt x="99483" y="914400"/>
                        <a:pt x="67733" y="524933"/>
                        <a:pt x="63500" y="292100"/>
                      </a:cubicBezTo>
                      <a:cubicBezTo>
                        <a:pt x="59267" y="59267"/>
                        <a:pt x="61383" y="29633"/>
                        <a:pt x="63500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7" name="Freeform 14"/>
                <p:cNvSpPr/>
                <p:nvPr/>
              </p:nvSpPr>
              <p:spPr>
                <a:xfrm>
                  <a:off x="3263900" y="1447800"/>
                  <a:ext cx="182033" cy="3340100"/>
                </a:xfrm>
                <a:custGeom>
                  <a:avLst/>
                  <a:gdLst>
                    <a:gd name="connsiteX0" fmla="*/ 0 w 182033"/>
                    <a:gd name="connsiteY0" fmla="*/ 3340100 h 3340100"/>
                    <a:gd name="connsiteX1" fmla="*/ 139700 w 182033"/>
                    <a:gd name="connsiteY1" fmla="*/ 2286000 h 3340100"/>
                    <a:gd name="connsiteX2" fmla="*/ 177800 w 182033"/>
                    <a:gd name="connsiteY2" fmla="*/ 1054100 h 3340100"/>
                    <a:gd name="connsiteX3" fmla="*/ 165100 w 182033"/>
                    <a:gd name="connsiteY3" fmla="*/ 0 h 334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2033" h="3340100">
                      <a:moveTo>
                        <a:pt x="0" y="3340100"/>
                      </a:moveTo>
                      <a:cubicBezTo>
                        <a:pt x="55033" y="3003550"/>
                        <a:pt x="110067" y="2667000"/>
                        <a:pt x="139700" y="2286000"/>
                      </a:cubicBezTo>
                      <a:cubicBezTo>
                        <a:pt x="169333" y="1905000"/>
                        <a:pt x="173567" y="1435100"/>
                        <a:pt x="177800" y="1054100"/>
                      </a:cubicBezTo>
                      <a:cubicBezTo>
                        <a:pt x="182033" y="673100"/>
                        <a:pt x="173566" y="336550"/>
                        <a:pt x="165100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8" name="Freeform 16"/>
                <p:cNvSpPr/>
                <p:nvPr/>
              </p:nvSpPr>
              <p:spPr>
                <a:xfrm>
                  <a:off x="4318000" y="1790700"/>
                  <a:ext cx="67733" cy="3035300"/>
                </a:xfrm>
                <a:custGeom>
                  <a:avLst/>
                  <a:gdLst>
                    <a:gd name="connsiteX0" fmla="*/ 0 w 67733"/>
                    <a:gd name="connsiteY0" fmla="*/ 3035300 h 3035300"/>
                    <a:gd name="connsiteX1" fmla="*/ 63500 w 67733"/>
                    <a:gd name="connsiteY1" fmla="*/ 1625600 h 3035300"/>
                    <a:gd name="connsiteX2" fmla="*/ 25400 w 67733"/>
                    <a:gd name="connsiteY2" fmla="*/ 0 h 303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7733" h="3035300">
                      <a:moveTo>
                        <a:pt x="0" y="3035300"/>
                      </a:moveTo>
                      <a:cubicBezTo>
                        <a:pt x="29633" y="2583391"/>
                        <a:pt x="59267" y="2131483"/>
                        <a:pt x="63500" y="1625600"/>
                      </a:cubicBezTo>
                      <a:cubicBezTo>
                        <a:pt x="67733" y="1119717"/>
                        <a:pt x="46566" y="559858"/>
                        <a:pt x="25400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9" name="Freeform 17"/>
                <p:cNvSpPr/>
                <p:nvPr/>
              </p:nvSpPr>
              <p:spPr>
                <a:xfrm>
                  <a:off x="4013200" y="1219200"/>
                  <a:ext cx="88900" cy="2362200"/>
                </a:xfrm>
                <a:custGeom>
                  <a:avLst/>
                  <a:gdLst>
                    <a:gd name="connsiteX0" fmla="*/ 0 w 88900"/>
                    <a:gd name="connsiteY0" fmla="*/ 0 h 2362200"/>
                    <a:gd name="connsiteX1" fmla="*/ 63500 w 88900"/>
                    <a:gd name="connsiteY1" fmla="*/ 863600 h 2362200"/>
                    <a:gd name="connsiteX2" fmla="*/ 88900 w 88900"/>
                    <a:gd name="connsiteY2" fmla="*/ 2362200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900" h="2362200">
                      <a:moveTo>
                        <a:pt x="0" y="0"/>
                      </a:moveTo>
                      <a:cubicBezTo>
                        <a:pt x="24341" y="234950"/>
                        <a:pt x="48683" y="469900"/>
                        <a:pt x="63500" y="863600"/>
                      </a:cubicBezTo>
                      <a:cubicBezTo>
                        <a:pt x="78317" y="1257300"/>
                        <a:pt x="88900" y="2362200"/>
                        <a:pt x="88900" y="236220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60" name="Freeform 18"/>
                <p:cNvSpPr/>
                <p:nvPr/>
              </p:nvSpPr>
              <p:spPr>
                <a:xfrm>
                  <a:off x="2997200" y="1244600"/>
                  <a:ext cx="82550" cy="2222500"/>
                </a:xfrm>
                <a:custGeom>
                  <a:avLst/>
                  <a:gdLst>
                    <a:gd name="connsiteX0" fmla="*/ 0 w 82550"/>
                    <a:gd name="connsiteY0" fmla="*/ 0 h 2222500"/>
                    <a:gd name="connsiteX1" fmla="*/ 76200 w 82550"/>
                    <a:gd name="connsiteY1" fmla="*/ 1130300 h 2222500"/>
                    <a:gd name="connsiteX2" fmla="*/ 38100 w 82550"/>
                    <a:gd name="connsiteY2" fmla="*/ 2222500 h 2222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2550" h="2222500">
                      <a:moveTo>
                        <a:pt x="0" y="0"/>
                      </a:moveTo>
                      <a:cubicBezTo>
                        <a:pt x="34925" y="379941"/>
                        <a:pt x="69850" y="759883"/>
                        <a:pt x="76200" y="1130300"/>
                      </a:cubicBezTo>
                      <a:cubicBezTo>
                        <a:pt x="82550" y="1500717"/>
                        <a:pt x="48683" y="2042583"/>
                        <a:pt x="38100" y="222250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24" name="Group 30"/>
              <p:cNvGrpSpPr/>
              <p:nvPr/>
            </p:nvGrpSpPr>
            <p:grpSpPr>
              <a:xfrm>
                <a:off x="4521200" y="1184869"/>
                <a:ext cx="2180879" cy="4227447"/>
                <a:chOff x="4521200" y="1184869"/>
                <a:chExt cx="2180879" cy="4227447"/>
              </a:xfrm>
            </p:grpSpPr>
            <p:sp>
              <p:nvSpPr>
                <p:cNvPr id="149" name="Freeform 148"/>
                <p:cNvSpPr/>
                <p:nvPr/>
              </p:nvSpPr>
              <p:spPr>
                <a:xfrm>
                  <a:off x="4521200" y="1184869"/>
                  <a:ext cx="2180879" cy="4227447"/>
                </a:xfrm>
                <a:custGeom>
                  <a:avLst/>
                  <a:gdLst>
                    <a:gd name="connsiteX0" fmla="*/ 351367 w 2770717"/>
                    <a:gd name="connsiteY0" fmla="*/ 654050 h 5156200"/>
                    <a:gd name="connsiteX1" fmla="*/ 325967 w 2770717"/>
                    <a:gd name="connsiteY1" fmla="*/ 4527550 h 5156200"/>
                    <a:gd name="connsiteX2" fmla="*/ 656167 w 2770717"/>
                    <a:gd name="connsiteY2" fmla="*/ 4425950 h 5156200"/>
                    <a:gd name="connsiteX3" fmla="*/ 986367 w 2770717"/>
                    <a:gd name="connsiteY3" fmla="*/ 4679950 h 5156200"/>
                    <a:gd name="connsiteX4" fmla="*/ 1202267 w 2770717"/>
                    <a:gd name="connsiteY4" fmla="*/ 4260850 h 5156200"/>
                    <a:gd name="connsiteX5" fmla="*/ 1443567 w 2770717"/>
                    <a:gd name="connsiteY5" fmla="*/ 4845050 h 5156200"/>
                    <a:gd name="connsiteX6" fmla="*/ 1748367 w 2770717"/>
                    <a:gd name="connsiteY6" fmla="*/ 4349750 h 5156200"/>
                    <a:gd name="connsiteX7" fmla="*/ 1938867 w 2770717"/>
                    <a:gd name="connsiteY7" fmla="*/ 4603750 h 5156200"/>
                    <a:gd name="connsiteX8" fmla="*/ 2180167 w 2770717"/>
                    <a:gd name="connsiteY8" fmla="*/ 4375150 h 5156200"/>
                    <a:gd name="connsiteX9" fmla="*/ 2370667 w 2770717"/>
                    <a:gd name="connsiteY9" fmla="*/ 4514850 h 5156200"/>
                    <a:gd name="connsiteX10" fmla="*/ 2434167 w 2770717"/>
                    <a:gd name="connsiteY10" fmla="*/ 641350 h 5156200"/>
                    <a:gd name="connsiteX11" fmla="*/ 351367 w 2770717"/>
                    <a:gd name="connsiteY11" fmla="*/ 654050 h 5156200"/>
                    <a:gd name="connsiteX0" fmla="*/ 351367 w 2770717"/>
                    <a:gd name="connsiteY0" fmla="*/ 654050 h 5156200"/>
                    <a:gd name="connsiteX1" fmla="*/ 325967 w 2770717"/>
                    <a:gd name="connsiteY1" fmla="*/ 4527550 h 5156200"/>
                    <a:gd name="connsiteX2" fmla="*/ 656167 w 2770717"/>
                    <a:gd name="connsiteY2" fmla="*/ 4425950 h 5156200"/>
                    <a:gd name="connsiteX3" fmla="*/ 986367 w 2770717"/>
                    <a:gd name="connsiteY3" fmla="*/ 4679950 h 5156200"/>
                    <a:gd name="connsiteX4" fmla="*/ 1202267 w 2770717"/>
                    <a:gd name="connsiteY4" fmla="*/ 4260850 h 5156200"/>
                    <a:gd name="connsiteX5" fmla="*/ 1443567 w 2770717"/>
                    <a:gd name="connsiteY5" fmla="*/ 4845050 h 5156200"/>
                    <a:gd name="connsiteX6" fmla="*/ 1748367 w 2770717"/>
                    <a:gd name="connsiteY6" fmla="*/ 4349750 h 5156200"/>
                    <a:gd name="connsiteX7" fmla="*/ 1938867 w 2770717"/>
                    <a:gd name="connsiteY7" fmla="*/ 4603750 h 5156200"/>
                    <a:gd name="connsiteX8" fmla="*/ 2180167 w 2770717"/>
                    <a:gd name="connsiteY8" fmla="*/ 4375150 h 5156200"/>
                    <a:gd name="connsiteX9" fmla="*/ 2370667 w 2770717"/>
                    <a:gd name="connsiteY9" fmla="*/ 4514850 h 5156200"/>
                    <a:gd name="connsiteX10" fmla="*/ 2434167 w 2770717"/>
                    <a:gd name="connsiteY10" fmla="*/ 641350 h 5156200"/>
                    <a:gd name="connsiteX11" fmla="*/ 351367 w 2770717"/>
                    <a:gd name="connsiteY11" fmla="*/ 654050 h 5156200"/>
                    <a:gd name="connsiteX0" fmla="*/ 76200 w 2495550"/>
                    <a:gd name="connsiteY0" fmla="*/ 654050 h 5156200"/>
                    <a:gd name="connsiteX1" fmla="*/ 50800 w 2495550"/>
                    <a:gd name="connsiteY1" fmla="*/ 4527550 h 5156200"/>
                    <a:gd name="connsiteX2" fmla="*/ 381000 w 2495550"/>
                    <a:gd name="connsiteY2" fmla="*/ 4425950 h 5156200"/>
                    <a:gd name="connsiteX3" fmla="*/ 711200 w 2495550"/>
                    <a:gd name="connsiteY3" fmla="*/ 4679950 h 5156200"/>
                    <a:gd name="connsiteX4" fmla="*/ 927100 w 2495550"/>
                    <a:gd name="connsiteY4" fmla="*/ 4260850 h 5156200"/>
                    <a:gd name="connsiteX5" fmla="*/ 1168400 w 2495550"/>
                    <a:gd name="connsiteY5" fmla="*/ 4845050 h 5156200"/>
                    <a:gd name="connsiteX6" fmla="*/ 1473200 w 2495550"/>
                    <a:gd name="connsiteY6" fmla="*/ 4349750 h 5156200"/>
                    <a:gd name="connsiteX7" fmla="*/ 1663700 w 2495550"/>
                    <a:gd name="connsiteY7" fmla="*/ 4603750 h 5156200"/>
                    <a:gd name="connsiteX8" fmla="*/ 1905000 w 2495550"/>
                    <a:gd name="connsiteY8" fmla="*/ 4375150 h 5156200"/>
                    <a:gd name="connsiteX9" fmla="*/ 2095500 w 2495550"/>
                    <a:gd name="connsiteY9" fmla="*/ 4514850 h 5156200"/>
                    <a:gd name="connsiteX10" fmla="*/ 2159000 w 2495550"/>
                    <a:gd name="connsiteY10" fmla="*/ 641350 h 5156200"/>
                    <a:gd name="connsiteX11" fmla="*/ 76200 w 2495550"/>
                    <a:gd name="connsiteY11" fmla="*/ 654050 h 5156200"/>
                    <a:gd name="connsiteX0" fmla="*/ 76200 w 2495550"/>
                    <a:gd name="connsiteY0" fmla="*/ 21630 h 4523780"/>
                    <a:gd name="connsiteX1" fmla="*/ 50800 w 2495550"/>
                    <a:gd name="connsiteY1" fmla="*/ 3895130 h 4523780"/>
                    <a:gd name="connsiteX2" fmla="*/ 381000 w 2495550"/>
                    <a:gd name="connsiteY2" fmla="*/ 3793530 h 4523780"/>
                    <a:gd name="connsiteX3" fmla="*/ 711200 w 2495550"/>
                    <a:gd name="connsiteY3" fmla="*/ 4047530 h 4523780"/>
                    <a:gd name="connsiteX4" fmla="*/ 927100 w 2495550"/>
                    <a:gd name="connsiteY4" fmla="*/ 3628430 h 4523780"/>
                    <a:gd name="connsiteX5" fmla="*/ 1168400 w 2495550"/>
                    <a:gd name="connsiteY5" fmla="*/ 4212630 h 4523780"/>
                    <a:gd name="connsiteX6" fmla="*/ 1473200 w 2495550"/>
                    <a:gd name="connsiteY6" fmla="*/ 3717330 h 4523780"/>
                    <a:gd name="connsiteX7" fmla="*/ 1663700 w 2495550"/>
                    <a:gd name="connsiteY7" fmla="*/ 3971330 h 4523780"/>
                    <a:gd name="connsiteX8" fmla="*/ 1905000 w 2495550"/>
                    <a:gd name="connsiteY8" fmla="*/ 3742730 h 4523780"/>
                    <a:gd name="connsiteX9" fmla="*/ 2095500 w 2495550"/>
                    <a:gd name="connsiteY9" fmla="*/ 3882430 h 4523780"/>
                    <a:gd name="connsiteX10" fmla="*/ 2159000 w 2495550"/>
                    <a:gd name="connsiteY10" fmla="*/ 8930 h 4523780"/>
                    <a:gd name="connsiteX11" fmla="*/ 76200 w 2495550"/>
                    <a:gd name="connsiteY11" fmla="*/ 21630 h 4523780"/>
                    <a:gd name="connsiteX0" fmla="*/ 76200 w 2193578"/>
                    <a:gd name="connsiteY0" fmla="*/ 21630 h 4523780"/>
                    <a:gd name="connsiteX1" fmla="*/ 50800 w 2193578"/>
                    <a:gd name="connsiteY1" fmla="*/ 3895130 h 4523780"/>
                    <a:gd name="connsiteX2" fmla="*/ 381000 w 2193578"/>
                    <a:gd name="connsiteY2" fmla="*/ 3793530 h 4523780"/>
                    <a:gd name="connsiteX3" fmla="*/ 711200 w 2193578"/>
                    <a:gd name="connsiteY3" fmla="*/ 4047530 h 4523780"/>
                    <a:gd name="connsiteX4" fmla="*/ 927100 w 2193578"/>
                    <a:gd name="connsiteY4" fmla="*/ 3628430 h 4523780"/>
                    <a:gd name="connsiteX5" fmla="*/ 1168400 w 2193578"/>
                    <a:gd name="connsiteY5" fmla="*/ 4212630 h 4523780"/>
                    <a:gd name="connsiteX6" fmla="*/ 1473200 w 2193578"/>
                    <a:gd name="connsiteY6" fmla="*/ 3717330 h 4523780"/>
                    <a:gd name="connsiteX7" fmla="*/ 1663700 w 2193578"/>
                    <a:gd name="connsiteY7" fmla="*/ 3971330 h 4523780"/>
                    <a:gd name="connsiteX8" fmla="*/ 1905000 w 2193578"/>
                    <a:gd name="connsiteY8" fmla="*/ 3742730 h 4523780"/>
                    <a:gd name="connsiteX9" fmla="*/ 2095500 w 2193578"/>
                    <a:gd name="connsiteY9" fmla="*/ 3882430 h 4523780"/>
                    <a:gd name="connsiteX10" fmla="*/ 2159000 w 2193578"/>
                    <a:gd name="connsiteY10" fmla="*/ 8930 h 4523780"/>
                    <a:gd name="connsiteX11" fmla="*/ 76200 w 2193578"/>
                    <a:gd name="connsiteY11" fmla="*/ 21630 h 4523780"/>
                    <a:gd name="connsiteX0" fmla="*/ 76200 w 2193578"/>
                    <a:gd name="connsiteY0" fmla="*/ 21630 h 4523780"/>
                    <a:gd name="connsiteX1" fmla="*/ 50800 w 2193578"/>
                    <a:gd name="connsiteY1" fmla="*/ 3895130 h 4523780"/>
                    <a:gd name="connsiteX2" fmla="*/ 381000 w 2193578"/>
                    <a:gd name="connsiteY2" fmla="*/ 3793530 h 4523780"/>
                    <a:gd name="connsiteX3" fmla="*/ 711200 w 2193578"/>
                    <a:gd name="connsiteY3" fmla="*/ 4047530 h 4523780"/>
                    <a:gd name="connsiteX4" fmla="*/ 927100 w 2193578"/>
                    <a:gd name="connsiteY4" fmla="*/ 3628430 h 4523780"/>
                    <a:gd name="connsiteX5" fmla="*/ 1168400 w 2193578"/>
                    <a:gd name="connsiteY5" fmla="*/ 4212630 h 4523780"/>
                    <a:gd name="connsiteX6" fmla="*/ 1473200 w 2193578"/>
                    <a:gd name="connsiteY6" fmla="*/ 3717330 h 4523780"/>
                    <a:gd name="connsiteX7" fmla="*/ 1663700 w 2193578"/>
                    <a:gd name="connsiteY7" fmla="*/ 3971330 h 4523780"/>
                    <a:gd name="connsiteX8" fmla="*/ 1905000 w 2193578"/>
                    <a:gd name="connsiteY8" fmla="*/ 3742730 h 4523780"/>
                    <a:gd name="connsiteX9" fmla="*/ 2095500 w 2193578"/>
                    <a:gd name="connsiteY9" fmla="*/ 3882430 h 4523780"/>
                    <a:gd name="connsiteX10" fmla="*/ 2159000 w 2193578"/>
                    <a:gd name="connsiteY10" fmla="*/ 8930 h 4523780"/>
                    <a:gd name="connsiteX11" fmla="*/ 76200 w 2193578"/>
                    <a:gd name="connsiteY11" fmla="*/ 21630 h 4523780"/>
                    <a:gd name="connsiteX0" fmla="*/ 76200 w 2193578"/>
                    <a:gd name="connsiteY0" fmla="*/ 21630 h 4227447"/>
                    <a:gd name="connsiteX1" fmla="*/ 50800 w 2193578"/>
                    <a:gd name="connsiteY1" fmla="*/ 3895130 h 4227447"/>
                    <a:gd name="connsiteX2" fmla="*/ 381000 w 2193578"/>
                    <a:gd name="connsiteY2" fmla="*/ 3793530 h 4227447"/>
                    <a:gd name="connsiteX3" fmla="*/ 711200 w 2193578"/>
                    <a:gd name="connsiteY3" fmla="*/ 4047530 h 4227447"/>
                    <a:gd name="connsiteX4" fmla="*/ 927100 w 2193578"/>
                    <a:gd name="connsiteY4" fmla="*/ 3628430 h 4227447"/>
                    <a:gd name="connsiteX5" fmla="*/ 1168400 w 2193578"/>
                    <a:gd name="connsiteY5" fmla="*/ 4212630 h 4227447"/>
                    <a:gd name="connsiteX6" fmla="*/ 1473200 w 2193578"/>
                    <a:gd name="connsiteY6" fmla="*/ 3717330 h 4227447"/>
                    <a:gd name="connsiteX7" fmla="*/ 1663700 w 2193578"/>
                    <a:gd name="connsiteY7" fmla="*/ 3971330 h 4227447"/>
                    <a:gd name="connsiteX8" fmla="*/ 1905000 w 2193578"/>
                    <a:gd name="connsiteY8" fmla="*/ 3742730 h 4227447"/>
                    <a:gd name="connsiteX9" fmla="*/ 2095500 w 2193578"/>
                    <a:gd name="connsiteY9" fmla="*/ 3882430 h 4227447"/>
                    <a:gd name="connsiteX10" fmla="*/ 2159000 w 2193578"/>
                    <a:gd name="connsiteY10" fmla="*/ 8930 h 4227447"/>
                    <a:gd name="connsiteX11" fmla="*/ 76200 w 2193578"/>
                    <a:gd name="connsiteY11" fmla="*/ 21630 h 4227447"/>
                    <a:gd name="connsiteX0" fmla="*/ 63501 w 2180879"/>
                    <a:gd name="connsiteY0" fmla="*/ 21630 h 4227447"/>
                    <a:gd name="connsiteX1" fmla="*/ 50800 w 2180879"/>
                    <a:gd name="connsiteY1" fmla="*/ 3972323 h 4227447"/>
                    <a:gd name="connsiteX2" fmla="*/ 368301 w 2180879"/>
                    <a:gd name="connsiteY2" fmla="*/ 3793530 h 4227447"/>
                    <a:gd name="connsiteX3" fmla="*/ 698501 w 2180879"/>
                    <a:gd name="connsiteY3" fmla="*/ 4047530 h 4227447"/>
                    <a:gd name="connsiteX4" fmla="*/ 914401 w 2180879"/>
                    <a:gd name="connsiteY4" fmla="*/ 3628430 h 4227447"/>
                    <a:gd name="connsiteX5" fmla="*/ 1155701 w 2180879"/>
                    <a:gd name="connsiteY5" fmla="*/ 4212630 h 4227447"/>
                    <a:gd name="connsiteX6" fmla="*/ 1460501 w 2180879"/>
                    <a:gd name="connsiteY6" fmla="*/ 3717330 h 4227447"/>
                    <a:gd name="connsiteX7" fmla="*/ 1651001 w 2180879"/>
                    <a:gd name="connsiteY7" fmla="*/ 3971330 h 4227447"/>
                    <a:gd name="connsiteX8" fmla="*/ 1892301 w 2180879"/>
                    <a:gd name="connsiteY8" fmla="*/ 3742730 h 4227447"/>
                    <a:gd name="connsiteX9" fmla="*/ 2082801 w 2180879"/>
                    <a:gd name="connsiteY9" fmla="*/ 3882430 h 4227447"/>
                    <a:gd name="connsiteX10" fmla="*/ 2146301 w 2180879"/>
                    <a:gd name="connsiteY10" fmla="*/ 8930 h 4227447"/>
                    <a:gd name="connsiteX11" fmla="*/ 63501 w 2180879"/>
                    <a:gd name="connsiteY11" fmla="*/ 21630 h 4227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80879" h="4227447">
                      <a:moveTo>
                        <a:pt x="63501" y="21630"/>
                      </a:moveTo>
                      <a:cubicBezTo>
                        <a:pt x="46774" y="754906"/>
                        <a:pt x="0" y="3343673"/>
                        <a:pt x="50800" y="3972323"/>
                      </a:cubicBezTo>
                      <a:cubicBezTo>
                        <a:pt x="266700" y="4121325"/>
                        <a:pt x="260351" y="3780996"/>
                        <a:pt x="368301" y="3793530"/>
                      </a:cubicBezTo>
                      <a:cubicBezTo>
                        <a:pt x="476251" y="3806064"/>
                        <a:pt x="607484" y="4075047"/>
                        <a:pt x="698501" y="4047530"/>
                      </a:cubicBezTo>
                      <a:cubicBezTo>
                        <a:pt x="789518" y="4020013"/>
                        <a:pt x="838201" y="3600913"/>
                        <a:pt x="914401" y="3628430"/>
                      </a:cubicBezTo>
                      <a:cubicBezTo>
                        <a:pt x="990601" y="3655947"/>
                        <a:pt x="1064684" y="4197813"/>
                        <a:pt x="1155701" y="4212630"/>
                      </a:cubicBezTo>
                      <a:cubicBezTo>
                        <a:pt x="1246718" y="4227447"/>
                        <a:pt x="1377951" y="3757547"/>
                        <a:pt x="1460501" y="3717330"/>
                      </a:cubicBezTo>
                      <a:cubicBezTo>
                        <a:pt x="1543051" y="3677113"/>
                        <a:pt x="1579034" y="3967097"/>
                        <a:pt x="1651001" y="3971330"/>
                      </a:cubicBezTo>
                      <a:cubicBezTo>
                        <a:pt x="1722968" y="3975563"/>
                        <a:pt x="1820334" y="3757547"/>
                        <a:pt x="1892301" y="3742730"/>
                      </a:cubicBezTo>
                      <a:cubicBezTo>
                        <a:pt x="1964268" y="3727913"/>
                        <a:pt x="2039352" y="3504382"/>
                        <a:pt x="2082801" y="3882430"/>
                      </a:cubicBezTo>
                      <a:cubicBezTo>
                        <a:pt x="2125134" y="3260130"/>
                        <a:pt x="2180879" y="659656"/>
                        <a:pt x="2146301" y="8930"/>
                      </a:cubicBezTo>
                      <a:cubicBezTo>
                        <a:pt x="1453159" y="0"/>
                        <a:pt x="766028" y="31750"/>
                        <a:pt x="63501" y="2163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0" name="Freeform 149"/>
                <p:cNvSpPr/>
                <p:nvPr/>
              </p:nvSpPr>
              <p:spPr>
                <a:xfrm>
                  <a:off x="5448300" y="1803400"/>
                  <a:ext cx="50800" cy="3009900"/>
                </a:xfrm>
                <a:custGeom>
                  <a:avLst/>
                  <a:gdLst>
                    <a:gd name="connsiteX0" fmla="*/ 0 w 50800"/>
                    <a:gd name="connsiteY0" fmla="*/ 3009900 h 3009900"/>
                    <a:gd name="connsiteX1" fmla="*/ 50800 w 50800"/>
                    <a:gd name="connsiteY1" fmla="*/ 1435100 h 3009900"/>
                    <a:gd name="connsiteX2" fmla="*/ 0 w 50800"/>
                    <a:gd name="connsiteY2" fmla="*/ 0 h 3009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800" h="3009900">
                      <a:moveTo>
                        <a:pt x="0" y="3009900"/>
                      </a:moveTo>
                      <a:cubicBezTo>
                        <a:pt x="25400" y="2473325"/>
                        <a:pt x="50800" y="1936750"/>
                        <a:pt x="50800" y="1435100"/>
                      </a:cubicBezTo>
                      <a:cubicBezTo>
                        <a:pt x="50800" y="933450"/>
                        <a:pt x="25400" y="466725"/>
                        <a:pt x="0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1" name="Freeform 150"/>
                <p:cNvSpPr/>
                <p:nvPr/>
              </p:nvSpPr>
              <p:spPr>
                <a:xfrm>
                  <a:off x="5966883" y="1206501"/>
                  <a:ext cx="117285" cy="3806676"/>
                </a:xfrm>
                <a:custGeom>
                  <a:avLst/>
                  <a:gdLst>
                    <a:gd name="connsiteX0" fmla="*/ 27517 w 116417"/>
                    <a:gd name="connsiteY0" fmla="*/ 3733800 h 4008967"/>
                    <a:gd name="connsiteX1" fmla="*/ 14817 w 116417"/>
                    <a:gd name="connsiteY1" fmla="*/ 3683000 h 4008967"/>
                    <a:gd name="connsiteX2" fmla="*/ 116417 w 116417"/>
                    <a:gd name="connsiteY2" fmla="*/ 1778000 h 4008967"/>
                    <a:gd name="connsiteX3" fmla="*/ 14817 w 116417"/>
                    <a:gd name="connsiteY3" fmla="*/ 0 h 4008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417" h="4008967">
                      <a:moveTo>
                        <a:pt x="27517" y="3733800"/>
                      </a:moveTo>
                      <a:cubicBezTo>
                        <a:pt x="13758" y="3871383"/>
                        <a:pt x="0" y="4008967"/>
                        <a:pt x="14817" y="3683000"/>
                      </a:cubicBezTo>
                      <a:cubicBezTo>
                        <a:pt x="29634" y="3357033"/>
                        <a:pt x="116417" y="2391833"/>
                        <a:pt x="116417" y="1778000"/>
                      </a:cubicBezTo>
                      <a:cubicBezTo>
                        <a:pt x="116417" y="1164167"/>
                        <a:pt x="65617" y="582083"/>
                        <a:pt x="14817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2" name="Freeform 151"/>
                <p:cNvSpPr/>
                <p:nvPr/>
              </p:nvSpPr>
              <p:spPr>
                <a:xfrm>
                  <a:off x="4815417" y="2451100"/>
                  <a:ext cx="150283" cy="2501900"/>
                </a:xfrm>
                <a:custGeom>
                  <a:avLst/>
                  <a:gdLst>
                    <a:gd name="connsiteX0" fmla="*/ 86783 w 150283"/>
                    <a:gd name="connsiteY0" fmla="*/ 2501900 h 2501900"/>
                    <a:gd name="connsiteX1" fmla="*/ 10583 w 150283"/>
                    <a:gd name="connsiteY1" fmla="*/ 1562100 h 2501900"/>
                    <a:gd name="connsiteX2" fmla="*/ 150283 w 150283"/>
                    <a:gd name="connsiteY2" fmla="*/ 0 h 2501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0283" h="2501900">
                      <a:moveTo>
                        <a:pt x="86783" y="2501900"/>
                      </a:moveTo>
                      <a:cubicBezTo>
                        <a:pt x="43391" y="2240491"/>
                        <a:pt x="0" y="1979083"/>
                        <a:pt x="10583" y="1562100"/>
                      </a:cubicBezTo>
                      <a:cubicBezTo>
                        <a:pt x="21166" y="1145117"/>
                        <a:pt x="85724" y="572558"/>
                        <a:pt x="150283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3" name="Freeform 152"/>
                <p:cNvSpPr/>
                <p:nvPr/>
              </p:nvSpPr>
              <p:spPr>
                <a:xfrm>
                  <a:off x="5105400" y="1219200"/>
                  <a:ext cx="122767" cy="2006600"/>
                </a:xfrm>
                <a:custGeom>
                  <a:avLst/>
                  <a:gdLst>
                    <a:gd name="connsiteX0" fmla="*/ 0 w 122767"/>
                    <a:gd name="connsiteY0" fmla="*/ 0 h 2006600"/>
                    <a:gd name="connsiteX1" fmla="*/ 114300 w 122767"/>
                    <a:gd name="connsiteY1" fmla="*/ 1003300 h 2006600"/>
                    <a:gd name="connsiteX2" fmla="*/ 50800 w 122767"/>
                    <a:gd name="connsiteY2" fmla="*/ 2006600 h 2006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2767" h="2006600">
                      <a:moveTo>
                        <a:pt x="0" y="0"/>
                      </a:moveTo>
                      <a:cubicBezTo>
                        <a:pt x="52916" y="334433"/>
                        <a:pt x="105833" y="668867"/>
                        <a:pt x="114300" y="1003300"/>
                      </a:cubicBezTo>
                      <a:cubicBezTo>
                        <a:pt x="122767" y="1337733"/>
                        <a:pt x="86783" y="1672166"/>
                        <a:pt x="50800" y="200660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4" name="Freeform 153"/>
                <p:cNvSpPr/>
                <p:nvPr/>
              </p:nvSpPr>
              <p:spPr>
                <a:xfrm>
                  <a:off x="6311900" y="1556792"/>
                  <a:ext cx="105833" cy="3513667"/>
                </a:xfrm>
                <a:custGeom>
                  <a:avLst/>
                  <a:gdLst>
                    <a:gd name="connsiteX0" fmla="*/ 12700 w 105833"/>
                    <a:gd name="connsiteY0" fmla="*/ 3276600 h 3513667"/>
                    <a:gd name="connsiteX1" fmla="*/ 25400 w 105833"/>
                    <a:gd name="connsiteY1" fmla="*/ 3213100 h 3513667"/>
                    <a:gd name="connsiteX2" fmla="*/ 101600 w 105833"/>
                    <a:gd name="connsiteY2" fmla="*/ 1473200 h 3513667"/>
                    <a:gd name="connsiteX3" fmla="*/ 0 w 105833"/>
                    <a:gd name="connsiteY3" fmla="*/ 0 h 3513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833" h="3513667">
                      <a:moveTo>
                        <a:pt x="12700" y="3276600"/>
                      </a:moveTo>
                      <a:cubicBezTo>
                        <a:pt x="11641" y="3395133"/>
                        <a:pt x="10583" y="3513667"/>
                        <a:pt x="25400" y="3213100"/>
                      </a:cubicBezTo>
                      <a:cubicBezTo>
                        <a:pt x="40217" y="2912533"/>
                        <a:pt x="105833" y="2008717"/>
                        <a:pt x="101600" y="1473200"/>
                      </a:cubicBezTo>
                      <a:cubicBezTo>
                        <a:pt x="97367" y="937683"/>
                        <a:pt x="48683" y="468841"/>
                        <a:pt x="0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grpSp>
          <p:nvGrpSpPr>
            <p:cNvPr id="25" name="Group 1"/>
            <p:cNvGrpSpPr/>
            <p:nvPr/>
          </p:nvGrpSpPr>
          <p:grpSpPr>
            <a:xfrm>
              <a:off x="3419872" y="908720"/>
              <a:ext cx="2304256" cy="2003914"/>
              <a:chOff x="1835696" y="908720"/>
              <a:chExt cx="5838706" cy="5077675"/>
            </a:xfrm>
          </p:grpSpPr>
          <p:sp>
            <p:nvSpPr>
              <p:cNvPr id="140" name="Rectangle 139"/>
              <p:cNvSpPr/>
              <p:nvPr/>
            </p:nvSpPr>
            <p:spPr>
              <a:xfrm>
                <a:off x="1979712" y="908720"/>
                <a:ext cx="5544616" cy="504056"/>
              </a:xfrm>
              <a:prstGeom prst="rect">
                <a:avLst/>
              </a:prstGeom>
              <a:solidFill>
                <a:srgbClr val="C0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1" name="Freeform 140"/>
              <p:cNvSpPr/>
              <p:nvPr/>
            </p:nvSpPr>
            <p:spPr>
              <a:xfrm>
                <a:off x="1835696" y="1392535"/>
                <a:ext cx="1025920" cy="4339419"/>
              </a:xfrm>
              <a:custGeom>
                <a:avLst/>
                <a:gdLst>
                  <a:gd name="connsiteX0" fmla="*/ 198362 w 1644953"/>
                  <a:gd name="connsiteY0" fmla="*/ 665238 h 5317067"/>
                  <a:gd name="connsiteX1" fmla="*/ 241905 w 1644953"/>
                  <a:gd name="connsiteY1" fmla="*/ 4656667 h 5317067"/>
                  <a:gd name="connsiteX2" fmla="*/ 445105 w 1644953"/>
                  <a:gd name="connsiteY2" fmla="*/ 4627638 h 5317067"/>
                  <a:gd name="connsiteX3" fmla="*/ 691848 w 1644953"/>
                  <a:gd name="connsiteY3" fmla="*/ 4642152 h 5317067"/>
                  <a:gd name="connsiteX4" fmla="*/ 895048 w 1644953"/>
                  <a:gd name="connsiteY4" fmla="*/ 4859867 h 5317067"/>
                  <a:gd name="connsiteX5" fmla="*/ 1127277 w 1644953"/>
                  <a:gd name="connsiteY5" fmla="*/ 4642152 h 5317067"/>
                  <a:gd name="connsiteX6" fmla="*/ 1374019 w 1644953"/>
                  <a:gd name="connsiteY6" fmla="*/ 4816324 h 5317067"/>
                  <a:gd name="connsiteX7" fmla="*/ 1475619 w 1644953"/>
                  <a:gd name="connsiteY7" fmla="*/ 4540552 h 5317067"/>
                  <a:gd name="connsiteX8" fmla="*/ 1432077 w 1644953"/>
                  <a:gd name="connsiteY8" fmla="*/ 665238 h 5317067"/>
                  <a:gd name="connsiteX9" fmla="*/ 198362 w 1644953"/>
                  <a:gd name="connsiteY9" fmla="*/ 665238 h 5317067"/>
                  <a:gd name="connsiteX0" fmla="*/ 198362 w 1485295"/>
                  <a:gd name="connsiteY0" fmla="*/ 665238 h 5317067"/>
                  <a:gd name="connsiteX1" fmla="*/ 241905 w 1485295"/>
                  <a:gd name="connsiteY1" fmla="*/ 4656667 h 5317067"/>
                  <a:gd name="connsiteX2" fmla="*/ 445105 w 1485295"/>
                  <a:gd name="connsiteY2" fmla="*/ 4627638 h 5317067"/>
                  <a:gd name="connsiteX3" fmla="*/ 691848 w 1485295"/>
                  <a:gd name="connsiteY3" fmla="*/ 4642152 h 5317067"/>
                  <a:gd name="connsiteX4" fmla="*/ 895048 w 1485295"/>
                  <a:gd name="connsiteY4" fmla="*/ 4859867 h 5317067"/>
                  <a:gd name="connsiteX5" fmla="*/ 1127277 w 1485295"/>
                  <a:gd name="connsiteY5" fmla="*/ 4642152 h 5317067"/>
                  <a:gd name="connsiteX6" fmla="*/ 1374019 w 1485295"/>
                  <a:gd name="connsiteY6" fmla="*/ 4816324 h 5317067"/>
                  <a:gd name="connsiteX7" fmla="*/ 1475619 w 1485295"/>
                  <a:gd name="connsiteY7" fmla="*/ 4540552 h 5317067"/>
                  <a:gd name="connsiteX8" fmla="*/ 1432077 w 1485295"/>
                  <a:gd name="connsiteY8" fmla="*/ 665238 h 5317067"/>
                  <a:gd name="connsiteX9" fmla="*/ 198362 w 1485295"/>
                  <a:gd name="connsiteY9" fmla="*/ 665238 h 5317067"/>
                  <a:gd name="connsiteX0" fmla="*/ 198362 w 1485295"/>
                  <a:gd name="connsiteY0" fmla="*/ 665238 h 5317067"/>
                  <a:gd name="connsiteX1" fmla="*/ 241905 w 1485295"/>
                  <a:gd name="connsiteY1" fmla="*/ 4656667 h 5317067"/>
                  <a:gd name="connsiteX2" fmla="*/ 445105 w 1485295"/>
                  <a:gd name="connsiteY2" fmla="*/ 4627638 h 5317067"/>
                  <a:gd name="connsiteX3" fmla="*/ 691848 w 1485295"/>
                  <a:gd name="connsiteY3" fmla="*/ 4642152 h 5317067"/>
                  <a:gd name="connsiteX4" fmla="*/ 895048 w 1485295"/>
                  <a:gd name="connsiteY4" fmla="*/ 4859867 h 5317067"/>
                  <a:gd name="connsiteX5" fmla="*/ 1127277 w 1485295"/>
                  <a:gd name="connsiteY5" fmla="*/ 4642152 h 5317067"/>
                  <a:gd name="connsiteX6" fmla="*/ 1374019 w 1485295"/>
                  <a:gd name="connsiteY6" fmla="*/ 4816324 h 5317067"/>
                  <a:gd name="connsiteX7" fmla="*/ 1475619 w 1485295"/>
                  <a:gd name="connsiteY7" fmla="*/ 4540552 h 5317067"/>
                  <a:gd name="connsiteX8" fmla="*/ 1432077 w 1485295"/>
                  <a:gd name="connsiteY8" fmla="*/ 665238 h 5317067"/>
                  <a:gd name="connsiteX9" fmla="*/ 198362 w 1485295"/>
                  <a:gd name="connsiteY9" fmla="*/ 665238 h 5317067"/>
                  <a:gd name="connsiteX0" fmla="*/ 198362 w 1485295"/>
                  <a:gd name="connsiteY0" fmla="*/ 20242 h 4672071"/>
                  <a:gd name="connsiteX1" fmla="*/ 241905 w 1485295"/>
                  <a:gd name="connsiteY1" fmla="*/ 4011671 h 4672071"/>
                  <a:gd name="connsiteX2" fmla="*/ 445105 w 1485295"/>
                  <a:gd name="connsiteY2" fmla="*/ 3982642 h 4672071"/>
                  <a:gd name="connsiteX3" fmla="*/ 691848 w 1485295"/>
                  <a:gd name="connsiteY3" fmla="*/ 3997156 h 4672071"/>
                  <a:gd name="connsiteX4" fmla="*/ 895048 w 1485295"/>
                  <a:gd name="connsiteY4" fmla="*/ 4214871 h 4672071"/>
                  <a:gd name="connsiteX5" fmla="*/ 1127277 w 1485295"/>
                  <a:gd name="connsiteY5" fmla="*/ 3997156 h 4672071"/>
                  <a:gd name="connsiteX6" fmla="*/ 1374019 w 1485295"/>
                  <a:gd name="connsiteY6" fmla="*/ 4171328 h 4672071"/>
                  <a:gd name="connsiteX7" fmla="*/ 1475619 w 1485295"/>
                  <a:gd name="connsiteY7" fmla="*/ 3895556 h 4672071"/>
                  <a:gd name="connsiteX8" fmla="*/ 1432077 w 1485295"/>
                  <a:gd name="connsiteY8" fmla="*/ 20242 h 4672071"/>
                  <a:gd name="connsiteX9" fmla="*/ 198362 w 1485295"/>
                  <a:gd name="connsiteY9" fmla="*/ 20242 h 4672071"/>
                  <a:gd name="connsiteX0" fmla="*/ 198362 w 1477497"/>
                  <a:gd name="connsiteY0" fmla="*/ 20242 h 4672071"/>
                  <a:gd name="connsiteX1" fmla="*/ 241905 w 1477497"/>
                  <a:gd name="connsiteY1" fmla="*/ 4011671 h 4672071"/>
                  <a:gd name="connsiteX2" fmla="*/ 445105 w 1477497"/>
                  <a:gd name="connsiteY2" fmla="*/ 3982642 h 4672071"/>
                  <a:gd name="connsiteX3" fmla="*/ 691848 w 1477497"/>
                  <a:gd name="connsiteY3" fmla="*/ 3997156 h 4672071"/>
                  <a:gd name="connsiteX4" fmla="*/ 895048 w 1477497"/>
                  <a:gd name="connsiteY4" fmla="*/ 4214871 h 4672071"/>
                  <a:gd name="connsiteX5" fmla="*/ 1127277 w 1477497"/>
                  <a:gd name="connsiteY5" fmla="*/ 3997156 h 4672071"/>
                  <a:gd name="connsiteX6" fmla="*/ 1374019 w 1477497"/>
                  <a:gd name="connsiteY6" fmla="*/ 4171328 h 4672071"/>
                  <a:gd name="connsiteX7" fmla="*/ 1475619 w 1477497"/>
                  <a:gd name="connsiteY7" fmla="*/ 3895556 h 4672071"/>
                  <a:gd name="connsiteX8" fmla="*/ 1385288 w 1477497"/>
                  <a:gd name="connsiteY8" fmla="*/ 10618 h 4672071"/>
                  <a:gd name="connsiteX9" fmla="*/ 198362 w 1477497"/>
                  <a:gd name="connsiteY9" fmla="*/ 20242 h 4672071"/>
                  <a:gd name="connsiteX0" fmla="*/ 198362 w 1442699"/>
                  <a:gd name="connsiteY0" fmla="*/ 20242 h 4683299"/>
                  <a:gd name="connsiteX1" fmla="*/ 207107 w 1442699"/>
                  <a:gd name="connsiteY1" fmla="*/ 4021295 h 4683299"/>
                  <a:gd name="connsiteX2" fmla="*/ 410307 w 1442699"/>
                  <a:gd name="connsiteY2" fmla="*/ 3992266 h 4683299"/>
                  <a:gd name="connsiteX3" fmla="*/ 657050 w 1442699"/>
                  <a:gd name="connsiteY3" fmla="*/ 4006780 h 4683299"/>
                  <a:gd name="connsiteX4" fmla="*/ 860250 w 1442699"/>
                  <a:gd name="connsiteY4" fmla="*/ 4224495 h 4683299"/>
                  <a:gd name="connsiteX5" fmla="*/ 1092479 w 1442699"/>
                  <a:gd name="connsiteY5" fmla="*/ 4006780 h 4683299"/>
                  <a:gd name="connsiteX6" fmla="*/ 1339221 w 1442699"/>
                  <a:gd name="connsiteY6" fmla="*/ 4180952 h 4683299"/>
                  <a:gd name="connsiteX7" fmla="*/ 1440821 w 1442699"/>
                  <a:gd name="connsiteY7" fmla="*/ 3905180 h 4683299"/>
                  <a:gd name="connsiteX8" fmla="*/ 1350490 w 1442699"/>
                  <a:gd name="connsiteY8" fmla="*/ 20242 h 4683299"/>
                  <a:gd name="connsiteX9" fmla="*/ 198362 w 1442699"/>
                  <a:gd name="connsiteY9" fmla="*/ 20242 h 4683299"/>
                  <a:gd name="connsiteX0" fmla="*/ 161825 w 1406162"/>
                  <a:gd name="connsiteY0" fmla="*/ 20242 h 4683299"/>
                  <a:gd name="connsiteX1" fmla="*/ 170570 w 1406162"/>
                  <a:gd name="connsiteY1" fmla="*/ 4021295 h 4683299"/>
                  <a:gd name="connsiteX2" fmla="*/ 373770 w 1406162"/>
                  <a:gd name="connsiteY2" fmla="*/ 3992266 h 4683299"/>
                  <a:gd name="connsiteX3" fmla="*/ 620513 w 1406162"/>
                  <a:gd name="connsiteY3" fmla="*/ 4006780 h 4683299"/>
                  <a:gd name="connsiteX4" fmla="*/ 823713 w 1406162"/>
                  <a:gd name="connsiteY4" fmla="*/ 4224495 h 4683299"/>
                  <a:gd name="connsiteX5" fmla="*/ 1055942 w 1406162"/>
                  <a:gd name="connsiteY5" fmla="*/ 4006780 h 4683299"/>
                  <a:gd name="connsiteX6" fmla="*/ 1302684 w 1406162"/>
                  <a:gd name="connsiteY6" fmla="*/ 4180952 h 4683299"/>
                  <a:gd name="connsiteX7" fmla="*/ 1404284 w 1406162"/>
                  <a:gd name="connsiteY7" fmla="*/ 3905180 h 4683299"/>
                  <a:gd name="connsiteX8" fmla="*/ 1313953 w 1406162"/>
                  <a:gd name="connsiteY8" fmla="*/ 20242 h 4683299"/>
                  <a:gd name="connsiteX9" fmla="*/ 161825 w 1406162"/>
                  <a:gd name="connsiteY9" fmla="*/ 20242 h 4683299"/>
                  <a:gd name="connsiteX0" fmla="*/ 161825 w 1406162"/>
                  <a:gd name="connsiteY0" fmla="*/ 20242 h 4786702"/>
                  <a:gd name="connsiteX1" fmla="*/ 89816 w 1406162"/>
                  <a:gd name="connsiteY1" fmla="*/ 4124698 h 4786702"/>
                  <a:gd name="connsiteX2" fmla="*/ 373770 w 1406162"/>
                  <a:gd name="connsiteY2" fmla="*/ 3992266 h 4786702"/>
                  <a:gd name="connsiteX3" fmla="*/ 620513 w 1406162"/>
                  <a:gd name="connsiteY3" fmla="*/ 4006780 h 4786702"/>
                  <a:gd name="connsiteX4" fmla="*/ 823713 w 1406162"/>
                  <a:gd name="connsiteY4" fmla="*/ 4224495 h 4786702"/>
                  <a:gd name="connsiteX5" fmla="*/ 1055942 w 1406162"/>
                  <a:gd name="connsiteY5" fmla="*/ 4006780 h 4786702"/>
                  <a:gd name="connsiteX6" fmla="*/ 1302684 w 1406162"/>
                  <a:gd name="connsiteY6" fmla="*/ 4180952 h 4786702"/>
                  <a:gd name="connsiteX7" fmla="*/ 1404284 w 1406162"/>
                  <a:gd name="connsiteY7" fmla="*/ 3905180 h 4786702"/>
                  <a:gd name="connsiteX8" fmla="*/ 1313953 w 1406162"/>
                  <a:gd name="connsiteY8" fmla="*/ 20242 h 4786702"/>
                  <a:gd name="connsiteX9" fmla="*/ 161825 w 1406162"/>
                  <a:gd name="connsiteY9" fmla="*/ 20242 h 4786702"/>
                  <a:gd name="connsiteX0" fmla="*/ 161825 w 1406162"/>
                  <a:gd name="connsiteY0" fmla="*/ 20242 h 4598632"/>
                  <a:gd name="connsiteX1" fmla="*/ 89816 w 1406162"/>
                  <a:gd name="connsiteY1" fmla="*/ 4124698 h 4598632"/>
                  <a:gd name="connsiteX2" fmla="*/ 373770 w 1406162"/>
                  <a:gd name="connsiteY2" fmla="*/ 3992266 h 4598632"/>
                  <a:gd name="connsiteX3" fmla="*/ 620513 w 1406162"/>
                  <a:gd name="connsiteY3" fmla="*/ 4006780 h 4598632"/>
                  <a:gd name="connsiteX4" fmla="*/ 823713 w 1406162"/>
                  <a:gd name="connsiteY4" fmla="*/ 4224495 h 4598632"/>
                  <a:gd name="connsiteX5" fmla="*/ 1055942 w 1406162"/>
                  <a:gd name="connsiteY5" fmla="*/ 4006780 h 4598632"/>
                  <a:gd name="connsiteX6" fmla="*/ 1302684 w 1406162"/>
                  <a:gd name="connsiteY6" fmla="*/ 4180952 h 4598632"/>
                  <a:gd name="connsiteX7" fmla="*/ 1404284 w 1406162"/>
                  <a:gd name="connsiteY7" fmla="*/ 3905180 h 4598632"/>
                  <a:gd name="connsiteX8" fmla="*/ 1313953 w 1406162"/>
                  <a:gd name="connsiteY8" fmla="*/ 20242 h 4598632"/>
                  <a:gd name="connsiteX9" fmla="*/ 161825 w 1406162"/>
                  <a:gd name="connsiteY9" fmla="*/ 20242 h 4598632"/>
                  <a:gd name="connsiteX0" fmla="*/ 161825 w 1406162"/>
                  <a:gd name="connsiteY0" fmla="*/ 20242 h 4598632"/>
                  <a:gd name="connsiteX1" fmla="*/ 89816 w 1406162"/>
                  <a:gd name="connsiteY1" fmla="*/ 4124698 h 4598632"/>
                  <a:gd name="connsiteX2" fmla="*/ 377848 w 1406162"/>
                  <a:gd name="connsiteY2" fmla="*/ 3908673 h 4598632"/>
                  <a:gd name="connsiteX3" fmla="*/ 620513 w 1406162"/>
                  <a:gd name="connsiteY3" fmla="*/ 4006780 h 4598632"/>
                  <a:gd name="connsiteX4" fmla="*/ 823713 w 1406162"/>
                  <a:gd name="connsiteY4" fmla="*/ 4224495 h 4598632"/>
                  <a:gd name="connsiteX5" fmla="*/ 1055942 w 1406162"/>
                  <a:gd name="connsiteY5" fmla="*/ 4006780 h 4598632"/>
                  <a:gd name="connsiteX6" fmla="*/ 1302684 w 1406162"/>
                  <a:gd name="connsiteY6" fmla="*/ 4180952 h 4598632"/>
                  <a:gd name="connsiteX7" fmla="*/ 1404284 w 1406162"/>
                  <a:gd name="connsiteY7" fmla="*/ 3905180 h 4598632"/>
                  <a:gd name="connsiteX8" fmla="*/ 1313953 w 1406162"/>
                  <a:gd name="connsiteY8" fmla="*/ 20242 h 4598632"/>
                  <a:gd name="connsiteX9" fmla="*/ 161825 w 1406162"/>
                  <a:gd name="connsiteY9" fmla="*/ 20242 h 4598632"/>
                  <a:gd name="connsiteX0" fmla="*/ 161825 w 1406162"/>
                  <a:gd name="connsiteY0" fmla="*/ 20242 h 4598632"/>
                  <a:gd name="connsiteX1" fmla="*/ 89816 w 1406162"/>
                  <a:gd name="connsiteY1" fmla="*/ 4124698 h 4598632"/>
                  <a:gd name="connsiteX2" fmla="*/ 377848 w 1406162"/>
                  <a:gd name="connsiteY2" fmla="*/ 3908673 h 4598632"/>
                  <a:gd name="connsiteX3" fmla="*/ 593872 w 1406162"/>
                  <a:gd name="connsiteY3" fmla="*/ 4124697 h 4598632"/>
                  <a:gd name="connsiteX4" fmla="*/ 823713 w 1406162"/>
                  <a:gd name="connsiteY4" fmla="*/ 4224495 h 4598632"/>
                  <a:gd name="connsiteX5" fmla="*/ 1055942 w 1406162"/>
                  <a:gd name="connsiteY5" fmla="*/ 4006780 h 4598632"/>
                  <a:gd name="connsiteX6" fmla="*/ 1302684 w 1406162"/>
                  <a:gd name="connsiteY6" fmla="*/ 4180952 h 4598632"/>
                  <a:gd name="connsiteX7" fmla="*/ 1404284 w 1406162"/>
                  <a:gd name="connsiteY7" fmla="*/ 3905180 h 4598632"/>
                  <a:gd name="connsiteX8" fmla="*/ 1313953 w 1406162"/>
                  <a:gd name="connsiteY8" fmla="*/ 20242 h 4598632"/>
                  <a:gd name="connsiteX9" fmla="*/ 161825 w 1406162"/>
                  <a:gd name="connsiteY9" fmla="*/ 20242 h 4598632"/>
                  <a:gd name="connsiteX0" fmla="*/ 161825 w 1406162"/>
                  <a:gd name="connsiteY0" fmla="*/ 20242 h 4598632"/>
                  <a:gd name="connsiteX1" fmla="*/ 89816 w 1406162"/>
                  <a:gd name="connsiteY1" fmla="*/ 4124698 h 4598632"/>
                  <a:gd name="connsiteX2" fmla="*/ 377848 w 1406162"/>
                  <a:gd name="connsiteY2" fmla="*/ 3908673 h 4598632"/>
                  <a:gd name="connsiteX3" fmla="*/ 593872 w 1406162"/>
                  <a:gd name="connsiteY3" fmla="*/ 4124697 h 4598632"/>
                  <a:gd name="connsiteX4" fmla="*/ 881904 w 1406162"/>
                  <a:gd name="connsiteY4" fmla="*/ 4124697 h 4598632"/>
                  <a:gd name="connsiteX5" fmla="*/ 1055942 w 1406162"/>
                  <a:gd name="connsiteY5" fmla="*/ 4006780 h 4598632"/>
                  <a:gd name="connsiteX6" fmla="*/ 1302684 w 1406162"/>
                  <a:gd name="connsiteY6" fmla="*/ 4180952 h 4598632"/>
                  <a:gd name="connsiteX7" fmla="*/ 1404284 w 1406162"/>
                  <a:gd name="connsiteY7" fmla="*/ 3905180 h 4598632"/>
                  <a:gd name="connsiteX8" fmla="*/ 1313953 w 1406162"/>
                  <a:gd name="connsiteY8" fmla="*/ 20242 h 4598632"/>
                  <a:gd name="connsiteX9" fmla="*/ 161825 w 1406162"/>
                  <a:gd name="connsiteY9" fmla="*/ 20242 h 4598632"/>
                  <a:gd name="connsiteX0" fmla="*/ 161825 w 1406162"/>
                  <a:gd name="connsiteY0" fmla="*/ 20242 h 4598632"/>
                  <a:gd name="connsiteX1" fmla="*/ 89816 w 1406162"/>
                  <a:gd name="connsiteY1" fmla="*/ 4124698 h 4598632"/>
                  <a:gd name="connsiteX2" fmla="*/ 377848 w 1406162"/>
                  <a:gd name="connsiteY2" fmla="*/ 3908673 h 4598632"/>
                  <a:gd name="connsiteX3" fmla="*/ 593872 w 1406162"/>
                  <a:gd name="connsiteY3" fmla="*/ 4124697 h 4598632"/>
                  <a:gd name="connsiteX4" fmla="*/ 881904 w 1406162"/>
                  <a:gd name="connsiteY4" fmla="*/ 4124697 h 4598632"/>
                  <a:gd name="connsiteX5" fmla="*/ 1025920 w 1406162"/>
                  <a:gd name="connsiteY5" fmla="*/ 3836665 h 4598632"/>
                  <a:gd name="connsiteX6" fmla="*/ 1302684 w 1406162"/>
                  <a:gd name="connsiteY6" fmla="*/ 4180952 h 4598632"/>
                  <a:gd name="connsiteX7" fmla="*/ 1404284 w 1406162"/>
                  <a:gd name="connsiteY7" fmla="*/ 3905180 h 4598632"/>
                  <a:gd name="connsiteX8" fmla="*/ 1313953 w 1406162"/>
                  <a:gd name="connsiteY8" fmla="*/ 20242 h 4598632"/>
                  <a:gd name="connsiteX9" fmla="*/ 161825 w 1406162"/>
                  <a:gd name="connsiteY9" fmla="*/ 20242 h 4598632"/>
                  <a:gd name="connsiteX0" fmla="*/ 161825 w 1428287"/>
                  <a:gd name="connsiteY0" fmla="*/ 20242 h 4589256"/>
                  <a:gd name="connsiteX1" fmla="*/ 89816 w 1428287"/>
                  <a:gd name="connsiteY1" fmla="*/ 4124698 h 4589256"/>
                  <a:gd name="connsiteX2" fmla="*/ 377848 w 1428287"/>
                  <a:gd name="connsiteY2" fmla="*/ 3908673 h 4589256"/>
                  <a:gd name="connsiteX3" fmla="*/ 593872 w 1428287"/>
                  <a:gd name="connsiteY3" fmla="*/ 4124697 h 4589256"/>
                  <a:gd name="connsiteX4" fmla="*/ 881904 w 1428287"/>
                  <a:gd name="connsiteY4" fmla="*/ 4124697 h 4589256"/>
                  <a:gd name="connsiteX5" fmla="*/ 1025920 w 1428287"/>
                  <a:gd name="connsiteY5" fmla="*/ 3836665 h 4589256"/>
                  <a:gd name="connsiteX6" fmla="*/ 1169936 w 1428287"/>
                  <a:gd name="connsiteY6" fmla="*/ 4124697 h 4589256"/>
                  <a:gd name="connsiteX7" fmla="*/ 1404284 w 1428287"/>
                  <a:gd name="connsiteY7" fmla="*/ 3905180 h 4589256"/>
                  <a:gd name="connsiteX8" fmla="*/ 1313953 w 1428287"/>
                  <a:gd name="connsiteY8" fmla="*/ 20242 h 4589256"/>
                  <a:gd name="connsiteX9" fmla="*/ 161825 w 1428287"/>
                  <a:gd name="connsiteY9" fmla="*/ 20242 h 4589256"/>
                  <a:gd name="connsiteX0" fmla="*/ 161825 w 1409963"/>
                  <a:gd name="connsiteY0" fmla="*/ 20242 h 4736765"/>
                  <a:gd name="connsiteX1" fmla="*/ 89816 w 1409963"/>
                  <a:gd name="connsiteY1" fmla="*/ 4124698 h 4736765"/>
                  <a:gd name="connsiteX2" fmla="*/ 377848 w 1409963"/>
                  <a:gd name="connsiteY2" fmla="*/ 3908673 h 4736765"/>
                  <a:gd name="connsiteX3" fmla="*/ 593872 w 1409963"/>
                  <a:gd name="connsiteY3" fmla="*/ 4124697 h 4736765"/>
                  <a:gd name="connsiteX4" fmla="*/ 881904 w 1409963"/>
                  <a:gd name="connsiteY4" fmla="*/ 4124697 h 4736765"/>
                  <a:gd name="connsiteX5" fmla="*/ 1025920 w 1409963"/>
                  <a:gd name="connsiteY5" fmla="*/ 3836665 h 4736765"/>
                  <a:gd name="connsiteX6" fmla="*/ 1169936 w 1409963"/>
                  <a:gd name="connsiteY6" fmla="*/ 4124697 h 4736765"/>
                  <a:gd name="connsiteX7" fmla="*/ 1385960 w 1409963"/>
                  <a:gd name="connsiteY7" fmla="*/ 4052689 h 4736765"/>
                  <a:gd name="connsiteX8" fmla="*/ 1313953 w 1409963"/>
                  <a:gd name="connsiteY8" fmla="*/ 20242 h 4736765"/>
                  <a:gd name="connsiteX9" fmla="*/ 161825 w 1409963"/>
                  <a:gd name="connsiteY9" fmla="*/ 20242 h 4736765"/>
                  <a:gd name="connsiteX0" fmla="*/ 161825 w 1409963"/>
                  <a:gd name="connsiteY0" fmla="*/ 20242 h 4339419"/>
                  <a:gd name="connsiteX1" fmla="*/ 89816 w 1409963"/>
                  <a:gd name="connsiteY1" fmla="*/ 4124698 h 4339419"/>
                  <a:gd name="connsiteX2" fmla="*/ 377848 w 1409963"/>
                  <a:gd name="connsiteY2" fmla="*/ 3908673 h 4339419"/>
                  <a:gd name="connsiteX3" fmla="*/ 593872 w 1409963"/>
                  <a:gd name="connsiteY3" fmla="*/ 4124697 h 4339419"/>
                  <a:gd name="connsiteX4" fmla="*/ 881904 w 1409963"/>
                  <a:gd name="connsiteY4" fmla="*/ 4124697 h 4339419"/>
                  <a:gd name="connsiteX5" fmla="*/ 1025920 w 1409963"/>
                  <a:gd name="connsiteY5" fmla="*/ 3836665 h 4339419"/>
                  <a:gd name="connsiteX6" fmla="*/ 1169936 w 1409963"/>
                  <a:gd name="connsiteY6" fmla="*/ 4124697 h 4339419"/>
                  <a:gd name="connsiteX7" fmla="*/ 1385960 w 1409963"/>
                  <a:gd name="connsiteY7" fmla="*/ 4052689 h 4339419"/>
                  <a:gd name="connsiteX8" fmla="*/ 1313953 w 1409963"/>
                  <a:gd name="connsiteY8" fmla="*/ 20242 h 4339419"/>
                  <a:gd name="connsiteX9" fmla="*/ 161825 w 1409963"/>
                  <a:gd name="connsiteY9" fmla="*/ 20242 h 4339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9963" h="4339419">
                    <a:moveTo>
                      <a:pt x="161825" y="20242"/>
                    </a:moveTo>
                    <a:cubicBezTo>
                      <a:pt x="0" y="710607"/>
                      <a:pt x="54492" y="3462694"/>
                      <a:pt x="89816" y="4124698"/>
                    </a:cubicBezTo>
                    <a:cubicBezTo>
                      <a:pt x="303411" y="3917298"/>
                      <a:pt x="293839" y="3908673"/>
                      <a:pt x="377848" y="3908673"/>
                    </a:cubicBezTo>
                    <a:cubicBezTo>
                      <a:pt x="461857" y="3908673"/>
                      <a:pt x="509863" y="4088693"/>
                      <a:pt x="593872" y="4124697"/>
                    </a:cubicBezTo>
                    <a:cubicBezTo>
                      <a:pt x="677881" y="4160701"/>
                      <a:pt x="809896" y="4172702"/>
                      <a:pt x="881904" y="4124697"/>
                    </a:cubicBezTo>
                    <a:cubicBezTo>
                      <a:pt x="953912" y="4076692"/>
                      <a:pt x="977915" y="3836665"/>
                      <a:pt x="1025920" y="3836665"/>
                    </a:cubicBezTo>
                    <a:cubicBezTo>
                      <a:pt x="1073925" y="3836665"/>
                      <a:pt x="1109930" y="4088693"/>
                      <a:pt x="1169936" y="4124697"/>
                    </a:cubicBezTo>
                    <a:cubicBezTo>
                      <a:pt x="1229942" y="4160701"/>
                      <a:pt x="1215634" y="4339419"/>
                      <a:pt x="1385960" y="4052689"/>
                    </a:cubicBezTo>
                    <a:cubicBezTo>
                      <a:pt x="1409963" y="3368613"/>
                      <a:pt x="1316882" y="662680"/>
                      <a:pt x="1313953" y="20242"/>
                    </a:cubicBezTo>
                    <a:cubicBezTo>
                      <a:pt x="947511" y="38402"/>
                      <a:pt x="760584" y="0"/>
                      <a:pt x="161825" y="20242"/>
                    </a:cubicBezTo>
                    <a:close/>
                  </a:path>
                </a:pathLst>
              </a:custGeom>
              <a:solidFill>
                <a:srgbClr val="C0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2" name="Freeform 4"/>
              <p:cNvSpPr/>
              <p:nvPr/>
            </p:nvSpPr>
            <p:spPr>
              <a:xfrm>
                <a:off x="6667050" y="1404314"/>
                <a:ext cx="1007352" cy="4582081"/>
              </a:xfrm>
              <a:custGeom>
                <a:avLst/>
                <a:gdLst>
                  <a:gd name="connsiteX0" fmla="*/ 130175 w 1114425"/>
                  <a:gd name="connsiteY0" fmla="*/ 692150 h 5487987"/>
                  <a:gd name="connsiteX1" fmla="*/ 958850 w 1114425"/>
                  <a:gd name="connsiteY1" fmla="*/ 682625 h 5487987"/>
                  <a:gd name="connsiteX2" fmla="*/ 1063625 w 1114425"/>
                  <a:gd name="connsiteY2" fmla="*/ 4625975 h 5487987"/>
                  <a:gd name="connsiteX3" fmla="*/ 892175 w 1114425"/>
                  <a:gd name="connsiteY3" fmla="*/ 4816475 h 5487987"/>
                  <a:gd name="connsiteX4" fmla="*/ 787400 w 1114425"/>
                  <a:gd name="connsiteY4" fmla="*/ 4464050 h 5487987"/>
                  <a:gd name="connsiteX5" fmla="*/ 539750 w 1114425"/>
                  <a:gd name="connsiteY5" fmla="*/ 4816475 h 5487987"/>
                  <a:gd name="connsiteX6" fmla="*/ 377825 w 1114425"/>
                  <a:gd name="connsiteY6" fmla="*/ 4587875 h 5487987"/>
                  <a:gd name="connsiteX7" fmla="*/ 177800 w 1114425"/>
                  <a:gd name="connsiteY7" fmla="*/ 4835525 h 5487987"/>
                  <a:gd name="connsiteX8" fmla="*/ 130175 w 1114425"/>
                  <a:gd name="connsiteY8" fmla="*/ 692150 h 5487987"/>
                  <a:gd name="connsiteX0" fmla="*/ 138385 w 1171897"/>
                  <a:gd name="connsiteY0" fmla="*/ 685907 h 5481744"/>
                  <a:gd name="connsiteX1" fmla="*/ 1016322 w 1171897"/>
                  <a:gd name="connsiteY1" fmla="*/ 713837 h 5481744"/>
                  <a:gd name="connsiteX2" fmla="*/ 1071835 w 1171897"/>
                  <a:gd name="connsiteY2" fmla="*/ 4619732 h 5481744"/>
                  <a:gd name="connsiteX3" fmla="*/ 900385 w 1171897"/>
                  <a:gd name="connsiteY3" fmla="*/ 4810232 h 5481744"/>
                  <a:gd name="connsiteX4" fmla="*/ 795610 w 1171897"/>
                  <a:gd name="connsiteY4" fmla="*/ 4457807 h 5481744"/>
                  <a:gd name="connsiteX5" fmla="*/ 547960 w 1171897"/>
                  <a:gd name="connsiteY5" fmla="*/ 4810232 h 5481744"/>
                  <a:gd name="connsiteX6" fmla="*/ 386035 w 1171897"/>
                  <a:gd name="connsiteY6" fmla="*/ 4581632 h 5481744"/>
                  <a:gd name="connsiteX7" fmla="*/ 186010 w 1171897"/>
                  <a:gd name="connsiteY7" fmla="*/ 4829282 h 5481744"/>
                  <a:gd name="connsiteX8" fmla="*/ 138385 w 1171897"/>
                  <a:gd name="connsiteY8" fmla="*/ 685907 h 5481744"/>
                  <a:gd name="connsiteX0" fmla="*/ 138385 w 1171897"/>
                  <a:gd name="connsiteY0" fmla="*/ 699717 h 5495554"/>
                  <a:gd name="connsiteX1" fmla="*/ 1016322 w 1171897"/>
                  <a:gd name="connsiteY1" fmla="*/ 655638 h 5495554"/>
                  <a:gd name="connsiteX2" fmla="*/ 1071835 w 1171897"/>
                  <a:gd name="connsiteY2" fmla="*/ 4633542 h 5495554"/>
                  <a:gd name="connsiteX3" fmla="*/ 900385 w 1171897"/>
                  <a:gd name="connsiteY3" fmla="*/ 4824042 h 5495554"/>
                  <a:gd name="connsiteX4" fmla="*/ 795610 w 1171897"/>
                  <a:gd name="connsiteY4" fmla="*/ 4471617 h 5495554"/>
                  <a:gd name="connsiteX5" fmla="*/ 547960 w 1171897"/>
                  <a:gd name="connsiteY5" fmla="*/ 4824042 h 5495554"/>
                  <a:gd name="connsiteX6" fmla="*/ 386035 w 1171897"/>
                  <a:gd name="connsiteY6" fmla="*/ 4595442 h 5495554"/>
                  <a:gd name="connsiteX7" fmla="*/ 186010 w 1171897"/>
                  <a:gd name="connsiteY7" fmla="*/ 4843092 h 5495554"/>
                  <a:gd name="connsiteX8" fmla="*/ 138385 w 1171897"/>
                  <a:gd name="connsiteY8" fmla="*/ 699717 h 5495554"/>
                  <a:gd name="connsiteX0" fmla="*/ 138385 w 1071740"/>
                  <a:gd name="connsiteY0" fmla="*/ 697909 h 5541997"/>
                  <a:gd name="connsiteX1" fmla="*/ 930473 w 1071740"/>
                  <a:gd name="connsiteY1" fmla="*/ 697909 h 5541997"/>
                  <a:gd name="connsiteX2" fmla="*/ 985986 w 1071740"/>
                  <a:gd name="connsiteY2" fmla="*/ 4675813 h 5541997"/>
                  <a:gd name="connsiteX3" fmla="*/ 814536 w 1071740"/>
                  <a:gd name="connsiteY3" fmla="*/ 4866313 h 5541997"/>
                  <a:gd name="connsiteX4" fmla="*/ 709761 w 1071740"/>
                  <a:gd name="connsiteY4" fmla="*/ 4513888 h 5541997"/>
                  <a:gd name="connsiteX5" fmla="*/ 462111 w 1071740"/>
                  <a:gd name="connsiteY5" fmla="*/ 4866313 h 5541997"/>
                  <a:gd name="connsiteX6" fmla="*/ 300186 w 1071740"/>
                  <a:gd name="connsiteY6" fmla="*/ 4637713 h 5541997"/>
                  <a:gd name="connsiteX7" fmla="*/ 100161 w 1071740"/>
                  <a:gd name="connsiteY7" fmla="*/ 4885363 h 5541997"/>
                  <a:gd name="connsiteX8" fmla="*/ 138385 w 1071740"/>
                  <a:gd name="connsiteY8" fmla="*/ 697909 h 5541997"/>
                  <a:gd name="connsiteX0" fmla="*/ 138385 w 1071740"/>
                  <a:gd name="connsiteY0" fmla="*/ 662984 h 5507072"/>
                  <a:gd name="connsiteX1" fmla="*/ 930473 w 1071740"/>
                  <a:gd name="connsiteY1" fmla="*/ 662984 h 5507072"/>
                  <a:gd name="connsiteX2" fmla="*/ 985986 w 1071740"/>
                  <a:gd name="connsiteY2" fmla="*/ 4640888 h 5507072"/>
                  <a:gd name="connsiteX3" fmla="*/ 814536 w 1071740"/>
                  <a:gd name="connsiteY3" fmla="*/ 4831388 h 5507072"/>
                  <a:gd name="connsiteX4" fmla="*/ 709761 w 1071740"/>
                  <a:gd name="connsiteY4" fmla="*/ 4478963 h 5507072"/>
                  <a:gd name="connsiteX5" fmla="*/ 462111 w 1071740"/>
                  <a:gd name="connsiteY5" fmla="*/ 4831388 h 5507072"/>
                  <a:gd name="connsiteX6" fmla="*/ 300186 w 1071740"/>
                  <a:gd name="connsiteY6" fmla="*/ 4602788 h 5507072"/>
                  <a:gd name="connsiteX7" fmla="*/ 100161 w 1071740"/>
                  <a:gd name="connsiteY7" fmla="*/ 4850438 h 5507072"/>
                  <a:gd name="connsiteX8" fmla="*/ 138385 w 1071740"/>
                  <a:gd name="connsiteY8" fmla="*/ 662984 h 5507072"/>
                  <a:gd name="connsiteX0" fmla="*/ 138385 w 1071740"/>
                  <a:gd name="connsiteY0" fmla="*/ 8463 h 4852551"/>
                  <a:gd name="connsiteX1" fmla="*/ 930473 w 1071740"/>
                  <a:gd name="connsiteY1" fmla="*/ 8463 h 4852551"/>
                  <a:gd name="connsiteX2" fmla="*/ 985986 w 1071740"/>
                  <a:gd name="connsiteY2" fmla="*/ 3986367 h 4852551"/>
                  <a:gd name="connsiteX3" fmla="*/ 814536 w 1071740"/>
                  <a:gd name="connsiteY3" fmla="*/ 4176867 h 4852551"/>
                  <a:gd name="connsiteX4" fmla="*/ 709761 w 1071740"/>
                  <a:gd name="connsiteY4" fmla="*/ 3824442 h 4852551"/>
                  <a:gd name="connsiteX5" fmla="*/ 462111 w 1071740"/>
                  <a:gd name="connsiteY5" fmla="*/ 4176867 h 4852551"/>
                  <a:gd name="connsiteX6" fmla="*/ 300186 w 1071740"/>
                  <a:gd name="connsiteY6" fmla="*/ 3948267 h 4852551"/>
                  <a:gd name="connsiteX7" fmla="*/ 100161 w 1071740"/>
                  <a:gd name="connsiteY7" fmla="*/ 4195917 h 4852551"/>
                  <a:gd name="connsiteX8" fmla="*/ 138385 w 1071740"/>
                  <a:gd name="connsiteY8" fmla="*/ 8463 h 4852551"/>
                  <a:gd name="connsiteX0" fmla="*/ 138385 w 1080546"/>
                  <a:gd name="connsiteY0" fmla="*/ 8463 h 4852551"/>
                  <a:gd name="connsiteX1" fmla="*/ 930473 w 1080546"/>
                  <a:gd name="connsiteY1" fmla="*/ 8463 h 4852551"/>
                  <a:gd name="connsiteX2" fmla="*/ 985986 w 1080546"/>
                  <a:gd name="connsiteY2" fmla="*/ 3986367 h 4852551"/>
                  <a:gd name="connsiteX3" fmla="*/ 814536 w 1080546"/>
                  <a:gd name="connsiteY3" fmla="*/ 4176867 h 4852551"/>
                  <a:gd name="connsiteX4" fmla="*/ 709761 w 1080546"/>
                  <a:gd name="connsiteY4" fmla="*/ 3824442 h 4852551"/>
                  <a:gd name="connsiteX5" fmla="*/ 462111 w 1080546"/>
                  <a:gd name="connsiteY5" fmla="*/ 4176867 h 4852551"/>
                  <a:gd name="connsiteX6" fmla="*/ 300186 w 1080546"/>
                  <a:gd name="connsiteY6" fmla="*/ 3948267 h 4852551"/>
                  <a:gd name="connsiteX7" fmla="*/ 100161 w 1080546"/>
                  <a:gd name="connsiteY7" fmla="*/ 4195917 h 4852551"/>
                  <a:gd name="connsiteX8" fmla="*/ 138385 w 1080546"/>
                  <a:gd name="connsiteY8" fmla="*/ 8463 h 4852551"/>
                  <a:gd name="connsiteX0" fmla="*/ 65191 w 1007352"/>
                  <a:gd name="connsiteY0" fmla="*/ 8463 h 4852551"/>
                  <a:gd name="connsiteX1" fmla="*/ 857279 w 1007352"/>
                  <a:gd name="connsiteY1" fmla="*/ 8463 h 4852551"/>
                  <a:gd name="connsiteX2" fmla="*/ 912792 w 1007352"/>
                  <a:gd name="connsiteY2" fmla="*/ 3986367 h 4852551"/>
                  <a:gd name="connsiteX3" fmla="*/ 741342 w 1007352"/>
                  <a:gd name="connsiteY3" fmla="*/ 4176867 h 4852551"/>
                  <a:gd name="connsiteX4" fmla="*/ 636567 w 1007352"/>
                  <a:gd name="connsiteY4" fmla="*/ 3824442 h 4852551"/>
                  <a:gd name="connsiteX5" fmla="*/ 388917 w 1007352"/>
                  <a:gd name="connsiteY5" fmla="*/ 4176867 h 4852551"/>
                  <a:gd name="connsiteX6" fmla="*/ 226992 w 1007352"/>
                  <a:gd name="connsiteY6" fmla="*/ 3948267 h 4852551"/>
                  <a:gd name="connsiteX7" fmla="*/ 26967 w 1007352"/>
                  <a:gd name="connsiteY7" fmla="*/ 4195917 h 4852551"/>
                  <a:gd name="connsiteX8" fmla="*/ 65191 w 1007352"/>
                  <a:gd name="connsiteY8" fmla="*/ 8463 h 4852551"/>
                  <a:gd name="connsiteX0" fmla="*/ 65191 w 1007352"/>
                  <a:gd name="connsiteY0" fmla="*/ 8463 h 4681101"/>
                  <a:gd name="connsiteX1" fmla="*/ 857279 w 1007352"/>
                  <a:gd name="connsiteY1" fmla="*/ 8463 h 4681101"/>
                  <a:gd name="connsiteX2" fmla="*/ 912792 w 1007352"/>
                  <a:gd name="connsiteY2" fmla="*/ 3986367 h 4681101"/>
                  <a:gd name="connsiteX3" fmla="*/ 741342 w 1007352"/>
                  <a:gd name="connsiteY3" fmla="*/ 4176867 h 4681101"/>
                  <a:gd name="connsiteX4" fmla="*/ 636567 w 1007352"/>
                  <a:gd name="connsiteY4" fmla="*/ 3824442 h 4681101"/>
                  <a:gd name="connsiteX5" fmla="*/ 388917 w 1007352"/>
                  <a:gd name="connsiteY5" fmla="*/ 4176867 h 4681101"/>
                  <a:gd name="connsiteX6" fmla="*/ 226992 w 1007352"/>
                  <a:gd name="connsiteY6" fmla="*/ 3948267 h 4681101"/>
                  <a:gd name="connsiteX7" fmla="*/ 26967 w 1007352"/>
                  <a:gd name="connsiteY7" fmla="*/ 4195917 h 4681101"/>
                  <a:gd name="connsiteX8" fmla="*/ 65191 w 1007352"/>
                  <a:gd name="connsiteY8" fmla="*/ 8463 h 4681101"/>
                  <a:gd name="connsiteX0" fmla="*/ 65191 w 1007352"/>
                  <a:gd name="connsiteY0" fmla="*/ 8463 h 4681101"/>
                  <a:gd name="connsiteX1" fmla="*/ 857279 w 1007352"/>
                  <a:gd name="connsiteY1" fmla="*/ 8463 h 4681101"/>
                  <a:gd name="connsiteX2" fmla="*/ 912792 w 1007352"/>
                  <a:gd name="connsiteY2" fmla="*/ 3986367 h 4681101"/>
                  <a:gd name="connsiteX3" fmla="*/ 741342 w 1007352"/>
                  <a:gd name="connsiteY3" fmla="*/ 4176867 h 4681101"/>
                  <a:gd name="connsiteX4" fmla="*/ 636567 w 1007352"/>
                  <a:gd name="connsiteY4" fmla="*/ 3824442 h 4681101"/>
                  <a:gd name="connsiteX5" fmla="*/ 388917 w 1007352"/>
                  <a:gd name="connsiteY5" fmla="*/ 4176867 h 4681101"/>
                  <a:gd name="connsiteX6" fmla="*/ 281214 w 1007352"/>
                  <a:gd name="connsiteY6" fmla="*/ 3824887 h 4681101"/>
                  <a:gd name="connsiteX7" fmla="*/ 26967 w 1007352"/>
                  <a:gd name="connsiteY7" fmla="*/ 4195917 h 4681101"/>
                  <a:gd name="connsiteX8" fmla="*/ 65191 w 1007352"/>
                  <a:gd name="connsiteY8" fmla="*/ 8463 h 4681101"/>
                  <a:gd name="connsiteX0" fmla="*/ 65191 w 1007352"/>
                  <a:gd name="connsiteY0" fmla="*/ 8463 h 4681101"/>
                  <a:gd name="connsiteX1" fmla="*/ 857279 w 1007352"/>
                  <a:gd name="connsiteY1" fmla="*/ 8463 h 4681101"/>
                  <a:gd name="connsiteX2" fmla="*/ 912792 w 1007352"/>
                  <a:gd name="connsiteY2" fmla="*/ 3986367 h 4681101"/>
                  <a:gd name="connsiteX3" fmla="*/ 741342 w 1007352"/>
                  <a:gd name="connsiteY3" fmla="*/ 4176867 h 4681101"/>
                  <a:gd name="connsiteX4" fmla="*/ 636567 w 1007352"/>
                  <a:gd name="connsiteY4" fmla="*/ 3824442 h 4681101"/>
                  <a:gd name="connsiteX5" fmla="*/ 425230 w 1007352"/>
                  <a:gd name="connsiteY5" fmla="*/ 4256935 h 4681101"/>
                  <a:gd name="connsiteX6" fmla="*/ 281214 w 1007352"/>
                  <a:gd name="connsiteY6" fmla="*/ 3824887 h 4681101"/>
                  <a:gd name="connsiteX7" fmla="*/ 26967 w 1007352"/>
                  <a:gd name="connsiteY7" fmla="*/ 4195917 h 4681101"/>
                  <a:gd name="connsiteX8" fmla="*/ 65191 w 1007352"/>
                  <a:gd name="connsiteY8" fmla="*/ 8463 h 4681101"/>
                  <a:gd name="connsiteX0" fmla="*/ 65191 w 1007352"/>
                  <a:gd name="connsiteY0" fmla="*/ 8463 h 4681101"/>
                  <a:gd name="connsiteX1" fmla="*/ 857279 w 1007352"/>
                  <a:gd name="connsiteY1" fmla="*/ 8463 h 4681101"/>
                  <a:gd name="connsiteX2" fmla="*/ 912792 w 1007352"/>
                  <a:gd name="connsiteY2" fmla="*/ 3986367 h 4681101"/>
                  <a:gd name="connsiteX3" fmla="*/ 741342 w 1007352"/>
                  <a:gd name="connsiteY3" fmla="*/ 4176867 h 4681101"/>
                  <a:gd name="connsiteX4" fmla="*/ 641254 w 1007352"/>
                  <a:gd name="connsiteY4" fmla="*/ 3968903 h 4681101"/>
                  <a:gd name="connsiteX5" fmla="*/ 425230 w 1007352"/>
                  <a:gd name="connsiteY5" fmla="*/ 4256935 h 4681101"/>
                  <a:gd name="connsiteX6" fmla="*/ 281214 w 1007352"/>
                  <a:gd name="connsiteY6" fmla="*/ 3824887 h 4681101"/>
                  <a:gd name="connsiteX7" fmla="*/ 26967 w 1007352"/>
                  <a:gd name="connsiteY7" fmla="*/ 4195917 h 4681101"/>
                  <a:gd name="connsiteX8" fmla="*/ 65191 w 1007352"/>
                  <a:gd name="connsiteY8" fmla="*/ 8463 h 4681101"/>
                  <a:gd name="connsiteX0" fmla="*/ 65191 w 1007352"/>
                  <a:gd name="connsiteY0" fmla="*/ 8463 h 4694446"/>
                  <a:gd name="connsiteX1" fmla="*/ 857279 w 1007352"/>
                  <a:gd name="connsiteY1" fmla="*/ 8463 h 4694446"/>
                  <a:gd name="connsiteX2" fmla="*/ 912792 w 1007352"/>
                  <a:gd name="connsiteY2" fmla="*/ 3986367 h 4694446"/>
                  <a:gd name="connsiteX3" fmla="*/ 785270 w 1007352"/>
                  <a:gd name="connsiteY3" fmla="*/ 4256935 h 4694446"/>
                  <a:gd name="connsiteX4" fmla="*/ 641254 w 1007352"/>
                  <a:gd name="connsiteY4" fmla="*/ 3968903 h 4694446"/>
                  <a:gd name="connsiteX5" fmla="*/ 425230 w 1007352"/>
                  <a:gd name="connsiteY5" fmla="*/ 4256935 h 4694446"/>
                  <a:gd name="connsiteX6" fmla="*/ 281214 w 1007352"/>
                  <a:gd name="connsiteY6" fmla="*/ 3824887 h 4694446"/>
                  <a:gd name="connsiteX7" fmla="*/ 26967 w 1007352"/>
                  <a:gd name="connsiteY7" fmla="*/ 4195917 h 4694446"/>
                  <a:gd name="connsiteX8" fmla="*/ 65191 w 1007352"/>
                  <a:gd name="connsiteY8" fmla="*/ 8463 h 4694446"/>
                  <a:gd name="connsiteX0" fmla="*/ 65191 w 1007352"/>
                  <a:gd name="connsiteY0" fmla="*/ 8463 h 4820997"/>
                  <a:gd name="connsiteX1" fmla="*/ 857279 w 1007352"/>
                  <a:gd name="connsiteY1" fmla="*/ 8463 h 4820997"/>
                  <a:gd name="connsiteX2" fmla="*/ 929286 w 1007352"/>
                  <a:gd name="connsiteY2" fmla="*/ 4112918 h 4820997"/>
                  <a:gd name="connsiteX3" fmla="*/ 785270 w 1007352"/>
                  <a:gd name="connsiteY3" fmla="*/ 4256935 h 4820997"/>
                  <a:gd name="connsiteX4" fmla="*/ 641254 w 1007352"/>
                  <a:gd name="connsiteY4" fmla="*/ 3968903 h 4820997"/>
                  <a:gd name="connsiteX5" fmla="*/ 425230 w 1007352"/>
                  <a:gd name="connsiteY5" fmla="*/ 4256935 h 4820997"/>
                  <a:gd name="connsiteX6" fmla="*/ 281214 w 1007352"/>
                  <a:gd name="connsiteY6" fmla="*/ 3824887 h 4820997"/>
                  <a:gd name="connsiteX7" fmla="*/ 26967 w 1007352"/>
                  <a:gd name="connsiteY7" fmla="*/ 4195917 h 4820997"/>
                  <a:gd name="connsiteX8" fmla="*/ 65191 w 1007352"/>
                  <a:gd name="connsiteY8" fmla="*/ 8463 h 4820997"/>
                  <a:gd name="connsiteX0" fmla="*/ 65191 w 1007352"/>
                  <a:gd name="connsiteY0" fmla="*/ 8463 h 4582081"/>
                  <a:gd name="connsiteX1" fmla="*/ 857279 w 1007352"/>
                  <a:gd name="connsiteY1" fmla="*/ 8463 h 4582081"/>
                  <a:gd name="connsiteX2" fmla="*/ 929286 w 1007352"/>
                  <a:gd name="connsiteY2" fmla="*/ 4112918 h 4582081"/>
                  <a:gd name="connsiteX3" fmla="*/ 785270 w 1007352"/>
                  <a:gd name="connsiteY3" fmla="*/ 4256935 h 4582081"/>
                  <a:gd name="connsiteX4" fmla="*/ 641254 w 1007352"/>
                  <a:gd name="connsiteY4" fmla="*/ 3968903 h 4582081"/>
                  <a:gd name="connsiteX5" fmla="*/ 425230 w 1007352"/>
                  <a:gd name="connsiteY5" fmla="*/ 4256935 h 4582081"/>
                  <a:gd name="connsiteX6" fmla="*/ 281214 w 1007352"/>
                  <a:gd name="connsiteY6" fmla="*/ 3824887 h 4582081"/>
                  <a:gd name="connsiteX7" fmla="*/ 26967 w 1007352"/>
                  <a:gd name="connsiteY7" fmla="*/ 4195917 h 4582081"/>
                  <a:gd name="connsiteX8" fmla="*/ 65191 w 1007352"/>
                  <a:gd name="connsiteY8" fmla="*/ 8463 h 4582081"/>
                  <a:gd name="connsiteX0" fmla="*/ 65191 w 1007352"/>
                  <a:gd name="connsiteY0" fmla="*/ 8463 h 4772991"/>
                  <a:gd name="connsiteX1" fmla="*/ 857279 w 1007352"/>
                  <a:gd name="connsiteY1" fmla="*/ 8463 h 4772991"/>
                  <a:gd name="connsiteX2" fmla="*/ 929286 w 1007352"/>
                  <a:gd name="connsiteY2" fmla="*/ 4112918 h 4772991"/>
                  <a:gd name="connsiteX3" fmla="*/ 641254 w 1007352"/>
                  <a:gd name="connsiteY3" fmla="*/ 3968903 h 4772991"/>
                  <a:gd name="connsiteX4" fmla="*/ 425230 w 1007352"/>
                  <a:gd name="connsiteY4" fmla="*/ 4256935 h 4772991"/>
                  <a:gd name="connsiteX5" fmla="*/ 281214 w 1007352"/>
                  <a:gd name="connsiteY5" fmla="*/ 3824887 h 4772991"/>
                  <a:gd name="connsiteX6" fmla="*/ 26967 w 1007352"/>
                  <a:gd name="connsiteY6" fmla="*/ 4195917 h 4772991"/>
                  <a:gd name="connsiteX7" fmla="*/ 65191 w 1007352"/>
                  <a:gd name="connsiteY7" fmla="*/ 8463 h 4772991"/>
                  <a:gd name="connsiteX0" fmla="*/ 65191 w 1007352"/>
                  <a:gd name="connsiteY0" fmla="*/ 8463 h 4582081"/>
                  <a:gd name="connsiteX1" fmla="*/ 857279 w 1007352"/>
                  <a:gd name="connsiteY1" fmla="*/ 8463 h 4582081"/>
                  <a:gd name="connsiteX2" fmla="*/ 929286 w 1007352"/>
                  <a:gd name="connsiteY2" fmla="*/ 4112918 h 4582081"/>
                  <a:gd name="connsiteX3" fmla="*/ 641254 w 1007352"/>
                  <a:gd name="connsiteY3" fmla="*/ 3968903 h 4582081"/>
                  <a:gd name="connsiteX4" fmla="*/ 425230 w 1007352"/>
                  <a:gd name="connsiteY4" fmla="*/ 4256935 h 4582081"/>
                  <a:gd name="connsiteX5" fmla="*/ 281214 w 1007352"/>
                  <a:gd name="connsiteY5" fmla="*/ 3824887 h 4582081"/>
                  <a:gd name="connsiteX6" fmla="*/ 26967 w 1007352"/>
                  <a:gd name="connsiteY6" fmla="*/ 4195917 h 4582081"/>
                  <a:gd name="connsiteX7" fmla="*/ 65191 w 1007352"/>
                  <a:gd name="connsiteY7" fmla="*/ 8463 h 458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7352" h="4582081">
                    <a:moveTo>
                      <a:pt x="65191" y="8463"/>
                    </a:moveTo>
                    <a:cubicBezTo>
                      <a:pt x="461545" y="12700"/>
                      <a:pt x="346100" y="0"/>
                      <a:pt x="857279" y="8463"/>
                    </a:cubicBezTo>
                    <a:cubicBezTo>
                      <a:pt x="1007352" y="953749"/>
                      <a:pt x="941288" y="3404839"/>
                      <a:pt x="929286" y="4112918"/>
                    </a:cubicBezTo>
                    <a:cubicBezTo>
                      <a:pt x="817504" y="3970262"/>
                      <a:pt x="725263" y="3944900"/>
                      <a:pt x="641254" y="3968903"/>
                    </a:cubicBezTo>
                    <a:cubicBezTo>
                      <a:pt x="557245" y="3992906"/>
                      <a:pt x="485237" y="4280938"/>
                      <a:pt x="425230" y="4256935"/>
                    </a:cubicBezTo>
                    <a:cubicBezTo>
                      <a:pt x="365223" y="4232932"/>
                      <a:pt x="347591" y="3835057"/>
                      <a:pt x="281214" y="3824887"/>
                    </a:cubicBezTo>
                    <a:cubicBezTo>
                      <a:pt x="214837" y="3814717"/>
                      <a:pt x="293994" y="4582081"/>
                      <a:pt x="26967" y="4195917"/>
                    </a:cubicBezTo>
                    <a:cubicBezTo>
                      <a:pt x="0" y="3539283"/>
                      <a:pt x="82282" y="735691"/>
                      <a:pt x="65191" y="8463"/>
                    </a:cubicBezTo>
                    <a:close/>
                  </a:path>
                </a:pathLst>
              </a:custGeom>
              <a:solidFill>
                <a:srgbClr val="C0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3" name="Freeform 5"/>
              <p:cNvSpPr/>
              <p:nvPr/>
            </p:nvSpPr>
            <p:spPr>
              <a:xfrm>
                <a:off x="2517775" y="1428750"/>
                <a:ext cx="53975" cy="3810000"/>
              </a:xfrm>
              <a:custGeom>
                <a:avLst/>
                <a:gdLst>
                  <a:gd name="connsiteX0" fmla="*/ 53975 w 53975"/>
                  <a:gd name="connsiteY0" fmla="*/ 3810000 h 3810000"/>
                  <a:gd name="connsiteX1" fmla="*/ 6350 w 53975"/>
                  <a:gd name="connsiteY1" fmla="*/ 2085975 h 3810000"/>
                  <a:gd name="connsiteX2" fmla="*/ 15875 w 53975"/>
                  <a:gd name="connsiteY2" fmla="*/ 0 h 38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975" h="3810000">
                    <a:moveTo>
                      <a:pt x="53975" y="3810000"/>
                    </a:moveTo>
                    <a:cubicBezTo>
                      <a:pt x="33337" y="3265487"/>
                      <a:pt x="12700" y="2720975"/>
                      <a:pt x="6350" y="2085975"/>
                    </a:cubicBezTo>
                    <a:cubicBezTo>
                      <a:pt x="0" y="1450975"/>
                      <a:pt x="7937" y="725487"/>
                      <a:pt x="15875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4" name="Freeform 6"/>
              <p:cNvSpPr/>
              <p:nvPr/>
            </p:nvSpPr>
            <p:spPr>
              <a:xfrm>
                <a:off x="2076450" y="1409700"/>
                <a:ext cx="104775" cy="3952875"/>
              </a:xfrm>
              <a:custGeom>
                <a:avLst/>
                <a:gdLst>
                  <a:gd name="connsiteX0" fmla="*/ 104775 w 104775"/>
                  <a:gd name="connsiteY0" fmla="*/ 3952875 h 3952875"/>
                  <a:gd name="connsiteX1" fmla="*/ 9525 w 104775"/>
                  <a:gd name="connsiteY1" fmla="*/ 2695575 h 3952875"/>
                  <a:gd name="connsiteX2" fmla="*/ 47625 w 104775"/>
                  <a:gd name="connsiteY2" fmla="*/ 514350 h 3952875"/>
                  <a:gd name="connsiteX3" fmla="*/ 76200 w 104775"/>
                  <a:gd name="connsiteY3" fmla="*/ 0 h 395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5" h="3952875">
                    <a:moveTo>
                      <a:pt x="104775" y="3952875"/>
                    </a:moveTo>
                    <a:cubicBezTo>
                      <a:pt x="61912" y="3610768"/>
                      <a:pt x="19050" y="3268662"/>
                      <a:pt x="9525" y="2695575"/>
                    </a:cubicBezTo>
                    <a:cubicBezTo>
                      <a:pt x="0" y="2122488"/>
                      <a:pt x="36513" y="963612"/>
                      <a:pt x="47625" y="514350"/>
                    </a:cubicBezTo>
                    <a:cubicBezTo>
                      <a:pt x="58737" y="65088"/>
                      <a:pt x="67468" y="32544"/>
                      <a:pt x="76200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5" name="Freeform 8"/>
              <p:cNvSpPr/>
              <p:nvPr/>
            </p:nvSpPr>
            <p:spPr>
              <a:xfrm>
                <a:off x="6934200" y="1409700"/>
                <a:ext cx="96837" cy="3886200"/>
              </a:xfrm>
              <a:custGeom>
                <a:avLst/>
                <a:gdLst>
                  <a:gd name="connsiteX0" fmla="*/ 0 w 96837"/>
                  <a:gd name="connsiteY0" fmla="*/ 3886200 h 3886200"/>
                  <a:gd name="connsiteX1" fmla="*/ 85725 w 96837"/>
                  <a:gd name="connsiteY1" fmla="*/ 2438400 h 3886200"/>
                  <a:gd name="connsiteX2" fmla="*/ 66675 w 96837"/>
                  <a:gd name="connsiteY2" fmla="*/ 942975 h 3886200"/>
                  <a:gd name="connsiteX3" fmla="*/ 38100 w 96837"/>
                  <a:gd name="connsiteY3" fmla="*/ 0 h 388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837" h="3886200">
                    <a:moveTo>
                      <a:pt x="0" y="3886200"/>
                    </a:moveTo>
                    <a:cubicBezTo>
                      <a:pt x="37306" y="3407568"/>
                      <a:pt x="74613" y="2928937"/>
                      <a:pt x="85725" y="2438400"/>
                    </a:cubicBezTo>
                    <a:cubicBezTo>
                      <a:pt x="96837" y="1947863"/>
                      <a:pt x="74612" y="1349375"/>
                      <a:pt x="66675" y="942975"/>
                    </a:cubicBezTo>
                    <a:cubicBezTo>
                      <a:pt x="58738" y="536575"/>
                      <a:pt x="48419" y="268287"/>
                      <a:pt x="38100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6" name="Freeform 10"/>
              <p:cNvSpPr/>
              <p:nvPr/>
            </p:nvSpPr>
            <p:spPr>
              <a:xfrm>
                <a:off x="7038975" y="3771900"/>
                <a:ext cx="180975" cy="1676400"/>
              </a:xfrm>
              <a:custGeom>
                <a:avLst/>
                <a:gdLst>
                  <a:gd name="connsiteX0" fmla="*/ 0 w 180975"/>
                  <a:gd name="connsiteY0" fmla="*/ 1676400 h 1676400"/>
                  <a:gd name="connsiteX1" fmla="*/ 133350 w 180975"/>
                  <a:gd name="connsiteY1" fmla="*/ 952500 h 1676400"/>
                  <a:gd name="connsiteX2" fmla="*/ 180975 w 180975"/>
                  <a:gd name="connsiteY2" fmla="*/ 0 h 1676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975" h="1676400">
                    <a:moveTo>
                      <a:pt x="0" y="1676400"/>
                    </a:moveTo>
                    <a:cubicBezTo>
                      <a:pt x="51594" y="1454150"/>
                      <a:pt x="103188" y="1231900"/>
                      <a:pt x="133350" y="952500"/>
                    </a:cubicBezTo>
                    <a:cubicBezTo>
                      <a:pt x="163513" y="673100"/>
                      <a:pt x="172244" y="336550"/>
                      <a:pt x="180975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29" name="Group 80"/>
          <p:cNvGrpSpPr/>
          <p:nvPr/>
        </p:nvGrpSpPr>
        <p:grpSpPr>
          <a:xfrm>
            <a:off x="5703635" y="5136295"/>
            <a:ext cx="1499070" cy="888569"/>
            <a:chOff x="1291897" y="4869160"/>
            <a:chExt cx="1312072" cy="777727"/>
          </a:xfrm>
        </p:grpSpPr>
        <p:sp>
          <p:nvSpPr>
            <p:cNvPr id="110" name="Freeform 109"/>
            <p:cNvSpPr/>
            <p:nvPr/>
          </p:nvSpPr>
          <p:spPr>
            <a:xfrm>
              <a:off x="1291897" y="4869160"/>
              <a:ext cx="600514" cy="77772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1" name="Freeform 110"/>
            <p:cNvSpPr/>
            <p:nvPr/>
          </p:nvSpPr>
          <p:spPr>
            <a:xfrm flipH="1">
              <a:off x="2036427" y="4869160"/>
              <a:ext cx="567542" cy="77772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98" name="Group 197"/>
          <p:cNvGrpSpPr/>
          <p:nvPr/>
        </p:nvGrpSpPr>
        <p:grpSpPr>
          <a:xfrm>
            <a:off x="5484758" y="1845470"/>
            <a:ext cx="2039570" cy="3619909"/>
            <a:chOff x="5484758" y="1845470"/>
            <a:chExt cx="2039570" cy="3619909"/>
          </a:xfrm>
        </p:grpSpPr>
        <p:sp>
          <p:nvSpPr>
            <p:cNvPr id="108" name="Freeform 107"/>
            <p:cNvSpPr/>
            <p:nvPr/>
          </p:nvSpPr>
          <p:spPr>
            <a:xfrm>
              <a:off x="5484758" y="3161800"/>
              <a:ext cx="474459" cy="90612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9" name="Freeform 108"/>
            <p:cNvSpPr/>
            <p:nvPr/>
          </p:nvSpPr>
          <p:spPr>
            <a:xfrm flipH="1">
              <a:off x="7059075" y="3161800"/>
              <a:ext cx="465253" cy="90612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2" name="Rounded Rectangle 111"/>
            <p:cNvSpPr/>
            <p:nvPr/>
          </p:nvSpPr>
          <p:spPr>
            <a:xfrm>
              <a:off x="5813840" y="2174554"/>
              <a:ext cx="1398601" cy="3290825"/>
            </a:xfrm>
            <a:prstGeom prst="roundRect">
              <a:avLst>
                <a:gd name="adj" fmla="val 50000"/>
              </a:avLst>
            </a:pr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3" name="Chord 7"/>
            <p:cNvSpPr/>
            <p:nvPr/>
          </p:nvSpPr>
          <p:spPr>
            <a:xfrm>
              <a:off x="6307464" y="2750239"/>
              <a:ext cx="407924" cy="329290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99C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0" name="Group 22"/>
            <p:cNvGrpSpPr/>
            <p:nvPr/>
          </p:nvGrpSpPr>
          <p:grpSpPr>
            <a:xfrm>
              <a:off x="5813840" y="3737694"/>
              <a:ext cx="1398601" cy="1727683"/>
              <a:chOff x="1619672" y="2636912"/>
              <a:chExt cx="1224136" cy="1512168"/>
            </a:xfrm>
          </p:grpSpPr>
          <p:sp>
            <p:nvSpPr>
              <p:cNvPr id="121" name="Flowchart: Delay 120"/>
              <p:cNvSpPr/>
              <p:nvPr/>
            </p:nvSpPr>
            <p:spPr>
              <a:xfrm rot="5400000">
                <a:off x="1475656" y="2780928"/>
                <a:ext cx="1512168" cy="1224136"/>
              </a:xfrm>
              <a:prstGeom prst="flowChartDelay">
                <a:avLst/>
              </a:prstGeom>
              <a:solidFill>
                <a:srgbClr val="333333"/>
              </a:solidFill>
              <a:ln w="381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1619672" y="2636912"/>
                <a:ext cx="1224136" cy="216024"/>
              </a:xfrm>
              <a:prstGeom prst="rect">
                <a:avLst/>
              </a:prstGeom>
              <a:solidFill>
                <a:srgbClr val="1C1C1C"/>
              </a:solidFill>
              <a:ln w="381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3" name="Rectangle 122"/>
              <p:cNvSpPr/>
              <p:nvPr/>
            </p:nvSpPr>
            <p:spPr>
              <a:xfrm>
                <a:off x="2051720" y="2636912"/>
                <a:ext cx="360040" cy="216024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1" name="Group 36"/>
            <p:cNvGrpSpPr/>
            <p:nvPr/>
          </p:nvGrpSpPr>
          <p:grpSpPr>
            <a:xfrm>
              <a:off x="5978383" y="1845470"/>
              <a:ext cx="1069517" cy="822706"/>
              <a:chOff x="1763689" y="980728"/>
              <a:chExt cx="936103" cy="720080"/>
            </a:xfrm>
          </p:grpSpPr>
          <p:sp>
            <p:nvSpPr>
              <p:cNvPr id="119" name="Freeform 118"/>
              <p:cNvSpPr/>
              <p:nvPr/>
            </p:nvSpPr>
            <p:spPr>
              <a:xfrm>
                <a:off x="1763689" y="1272533"/>
                <a:ext cx="936103" cy="86268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  <a:gd name="connsiteX0" fmla="*/ 0 w 1296144"/>
                  <a:gd name="connsiteY0" fmla="*/ 0 h 216987"/>
                  <a:gd name="connsiteX1" fmla="*/ 288032 w 1296144"/>
                  <a:gd name="connsiteY1" fmla="*/ 195885 h 216987"/>
                  <a:gd name="connsiteX2" fmla="*/ 928468 w 1296144"/>
                  <a:gd name="connsiteY2" fmla="*/ 126609 h 216987"/>
                  <a:gd name="connsiteX3" fmla="*/ 1296144 w 1296144"/>
                  <a:gd name="connsiteY3" fmla="*/ 0 h 216987"/>
                  <a:gd name="connsiteX0" fmla="*/ 0 w 1296144"/>
                  <a:gd name="connsiteY0" fmla="*/ 0 h 218451"/>
                  <a:gd name="connsiteX1" fmla="*/ 288032 w 1296144"/>
                  <a:gd name="connsiteY1" fmla="*/ 195885 h 218451"/>
                  <a:gd name="connsiteX2" fmla="*/ 1021399 w 1296144"/>
                  <a:gd name="connsiteY2" fmla="*/ 135395 h 218451"/>
                  <a:gd name="connsiteX3" fmla="*/ 1296144 w 1296144"/>
                  <a:gd name="connsiteY3" fmla="*/ 0 h 218451"/>
                  <a:gd name="connsiteX0" fmla="*/ 0 w 1296144"/>
                  <a:gd name="connsiteY0" fmla="*/ 0 h 157961"/>
                  <a:gd name="connsiteX1" fmla="*/ 288032 w 1296144"/>
                  <a:gd name="connsiteY1" fmla="*/ 135394 h 157961"/>
                  <a:gd name="connsiteX2" fmla="*/ 1021399 w 1296144"/>
                  <a:gd name="connsiteY2" fmla="*/ 135395 h 157961"/>
                  <a:gd name="connsiteX3" fmla="*/ 1296144 w 1296144"/>
                  <a:gd name="connsiteY3" fmla="*/ 0 h 157961"/>
                  <a:gd name="connsiteX0" fmla="*/ 0 w 1283124"/>
                  <a:gd name="connsiteY0" fmla="*/ 74905 h 157961"/>
                  <a:gd name="connsiteX1" fmla="*/ 275012 w 1283124"/>
                  <a:gd name="connsiteY1" fmla="*/ 135394 h 157961"/>
                  <a:gd name="connsiteX2" fmla="*/ 1008379 w 1283124"/>
                  <a:gd name="connsiteY2" fmla="*/ 135395 h 157961"/>
                  <a:gd name="connsiteX3" fmla="*/ 1283124 w 1283124"/>
                  <a:gd name="connsiteY3" fmla="*/ 0 h 157961"/>
                  <a:gd name="connsiteX0" fmla="*/ 0 w 1375061"/>
                  <a:gd name="connsiteY0" fmla="*/ 0 h 70572"/>
                  <a:gd name="connsiteX1" fmla="*/ 275012 w 1375061"/>
                  <a:gd name="connsiteY1" fmla="*/ 60489 h 70572"/>
                  <a:gd name="connsiteX2" fmla="*/ 1008379 w 1375061"/>
                  <a:gd name="connsiteY2" fmla="*/ 60490 h 70572"/>
                  <a:gd name="connsiteX3" fmla="*/ 1375061 w 1375061"/>
                  <a:gd name="connsiteY3" fmla="*/ 0 h 70572"/>
                  <a:gd name="connsiteX0" fmla="*/ 0 w 1283390"/>
                  <a:gd name="connsiteY0" fmla="*/ 0 h 70571"/>
                  <a:gd name="connsiteX1" fmla="*/ 275012 w 1283390"/>
                  <a:gd name="connsiteY1" fmla="*/ 60489 h 70571"/>
                  <a:gd name="connsiteX2" fmla="*/ 1008379 w 1283390"/>
                  <a:gd name="connsiteY2" fmla="*/ 60490 h 70571"/>
                  <a:gd name="connsiteX3" fmla="*/ 1283390 w 1283390"/>
                  <a:gd name="connsiteY3" fmla="*/ 0 h 70571"/>
                  <a:gd name="connsiteX0" fmla="*/ 0 w 1283390"/>
                  <a:gd name="connsiteY0" fmla="*/ 0 h 70573"/>
                  <a:gd name="connsiteX1" fmla="*/ 275011 w 1283390"/>
                  <a:gd name="connsiteY1" fmla="*/ 60491 h 70573"/>
                  <a:gd name="connsiteX2" fmla="*/ 1008379 w 1283390"/>
                  <a:gd name="connsiteY2" fmla="*/ 60490 h 70573"/>
                  <a:gd name="connsiteX3" fmla="*/ 1283390 w 1283390"/>
                  <a:gd name="connsiteY3" fmla="*/ 0 h 70573"/>
                  <a:gd name="connsiteX0" fmla="*/ 0 w 1283390"/>
                  <a:gd name="connsiteY0" fmla="*/ 0 h 70573"/>
                  <a:gd name="connsiteX1" fmla="*/ 275011 w 1283390"/>
                  <a:gd name="connsiteY1" fmla="*/ 60491 h 70573"/>
                  <a:gd name="connsiteX2" fmla="*/ 1008378 w 1283390"/>
                  <a:gd name="connsiteY2" fmla="*/ 60491 h 70573"/>
                  <a:gd name="connsiteX3" fmla="*/ 1283390 w 1283390"/>
                  <a:gd name="connsiteY3" fmla="*/ 0 h 70573"/>
                  <a:gd name="connsiteX0" fmla="*/ 0 w 1283390"/>
                  <a:gd name="connsiteY0" fmla="*/ 0 h 72469"/>
                  <a:gd name="connsiteX1" fmla="*/ 275011 w 1283390"/>
                  <a:gd name="connsiteY1" fmla="*/ 60491 h 72469"/>
                  <a:gd name="connsiteX2" fmla="*/ 1008378 w 1283390"/>
                  <a:gd name="connsiteY2" fmla="*/ 60491 h 72469"/>
                  <a:gd name="connsiteX3" fmla="*/ 1283390 w 1283390"/>
                  <a:gd name="connsiteY3" fmla="*/ 0 h 7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3390" h="72469">
                    <a:moveTo>
                      <a:pt x="0" y="0"/>
                    </a:moveTo>
                    <a:cubicBezTo>
                      <a:pt x="91440" y="45719"/>
                      <a:pt x="106948" y="50409"/>
                      <a:pt x="275011" y="60491"/>
                    </a:cubicBezTo>
                    <a:cubicBezTo>
                      <a:pt x="443074" y="70573"/>
                      <a:pt x="854020" y="72469"/>
                      <a:pt x="1008378" y="60491"/>
                    </a:cubicBezTo>
                    <a:cubicBezTo>
                      <a:pt x="1176441" y="50409"/>
                      <a:pt x="1215396" y="36341"/>
                      <a:pt x="1283390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20" name="Chord 119"/>
              <p:cNvSpPr/>
              <p:nvPr/>
            </p:nvSpPr>
            <p:spPr>
              <a:xfrm>
                <a:off x="1907704" y="980728"/>
                <a:ext cx="648072" cy="720080"/>
              </a:xfrm>
              <a:prstGeom prst="chord">
                <a:avLst>
                  <a:gd name="adj1" fmla="val 10662051"/>
                  <a:gd name="adj2" fmla="val 144016"/>
                </a:avLst>
              </a:prstGeom>
              <a:solidFill>
                <a:srgbClr val="3333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25" name="Group 21"/>
            <p:cNvGrpSpPr/>
            <p:nvPr/>
          </p:nvGrpSpPr>
          <p:grpSpPr>
            <a:xfrm>
              <a:off x="6268724" y="2494929"/>
              <a:ext cx="476428" cy="182096"/>
              <a:chOff x="3275856" y="2564904"/>
              <a:chExt cx="360040" cy="216161"/>
            </a:xfrm>
          </p:grpSpPr>
          <p:sp>
            <p:nvSpPr>
              <p:cNvPr id="124" name="Oval 123"/>
              <p:cNvSpPr/>
              <p:nvPr/>
            </p:nvSpPr>
            <p:spPr>
              <a:xfrm>
                <a:off x="3275856" y="2564904"/>
                <a:ext cx="51006" cy="21616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5" name="Oval 124"/>
              <p:cNvSpPr/>
              <p:nvPr/>
            </p:nvSpPr>
            <p:spPr>
              <a:xfrm>
                <a:off x="3584890" y="2564904"/>
                <a:ext cx="51006" cy="21616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15" name="Arc 114"/>
          <p:cNvSpPr/>
          <p:nvPr/>
        </p:nvSpPr>
        <p:spPr>
          <a:xfrm>
            <a:off x="6242606" y="3326341"/>
            <a:ext cx="563620" cy="616522"/>
          </a:xfrm>
          <a:prstGeom prst="arc">
            <a:avLst>
              <a:gd name="adj1" fmla="val 13195873"/>
              <a:gd name="adj2" fmla="val 1939032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26" name="Group 84"/>
          <p:cNvGrpSpPr/>
          <p:nvPr/>
        </p:nvGrpSpPr>
        <p:grpSpPr>
          <a:xfrm flipH="1">
            <a:off x="5580112" y="1804348"/>
            <a:ext cx="1656184" cy="3801582"/>
            <a:chOff x="4860032" y="971203"/>
            <a:chExt cx="1444657" cy="3177877"/>
          </a:xfrm>
        </p:grpSpPr>
        <p:sp>
          <p:nvSpPr>
            <p:cNvPr id="86" name="Rounded Rectangle 85"/>
            <p:cNvSpPr/>
            <p:nvPr/>
          </p:nvSpPr>
          <p:spPr>
            <a:xfrm>
              <a:off x="4860032" y="1268760"/>
              <a:ext cx="1224136" cy="2880320"/>
            </a:xfrm>
            <a:prstGeom prst="roundRect">
              <a:avLst>
                <a:gd name="adj" fmla="val 50000"/>
              </a:avLst>
            </a:pr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32" name="Group 24"/>
            <p:cNvGrpSpPr/>
            <p:nvPr/>
          </p:nvGrpSpPr>
          <p:grpSpPr>
            <a:xfrm>
              <a:off x="4860032" y="2636911"/>
              <a:ext cx="1224136" cy="1512168"/>
              <a:chOff x="1619672" y="2636912"/>
              <a:chExt cx="1224136" cy="1512168"/>
            </a:xfrm>
          </p:grpSpPr>
          <p:sp>
            <p:nvSpPr>
              <p:cNvPr id="95" name="Flowchart: Delay 94"/>
              <p:cNvSpPr/>
              <p:nvPr/>
            </p:nvSpPr>
            <p:spPr>
              <a:xfrm rot="5400000">
                <a:off x="1475656" y="2780928"/>
                <a:ext cx="1512168" cy="1224136"/>
              </a:xfrm>
              <a:prstGeom prst="flowChartDelay">
                <a:avLst/>
              </a:prstGeom>
              <a:solidFill>
                <a:srgbClr val="333333"/>
              </a:solidFill>
              <a:ln w="381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6" name="Rectangle 95"/>
              <p:cNvSpPr/>
              <p:nvPr/>
            </p:nvSpPr>
            <p:spPr>
              <a:xfrm>
                <a:off x="1619672" y="2636912"/>
                <a:ext cx="1224136" cy="216024"/>
              </a:xfrm>
              <a:prstGeom prst="rect">
                <a:avLst/>
              </a:prstGeom>
              <a:solidFill>
                <a:srgbClr val="1C1C1C"/>
              </a:solidFill>
              <a:ln w="381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2627784" y="2636913"/>
                <a:ext cx="216024" cy="216024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8" name="Chord 7"/>
            <p:cNvSpPr/>
            <p:nvPr/>
          </p:nvSpPr>
          <p:spPr>
            <a:xfrm>
              <a:off x="5868144" y="1844824"/>
              <a:ext cx="357039" cy="28821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99C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9" name="Oval 88"/>
            <p:cNvSpPr/>
            <p:nvPr/>
          </p:nvSpPr>
          <p:spPr>
            <a:xfrm>
              <a:off x="5834236" y="1621362"/>
              <a:ext cx="59075" cy="1593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0" name="Arc 89"/>
            <p:cNvSpPr/>
            <p:nvPr/>
          </p:nvSpPr>
          <p:spPr>
            <a:xfrm>
              <a:off x="5811376" y="2349062"/>
              <a:ext cx="493313" cy="539616"/>
            </a:xfrm>
            <a:prstGeom prst="arc">
              <a:avLst>
                <a:gd name="adj1" fmla="val 13195873"/>
                <a:gd name="adj2" fmla="val 16526033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43" name="Group 37"/>
            <p:cNvGrpSpPr/>
            <p:nvPr/>
          </p:nvGrpSpPr>
          <p:grpSpPr>
            <a:xfrm>
              <a:off x="5009381" y="971203"/>
              <a:ext cx="936103" cy="720080"/>
              <a:chOff x="1763689" y="980728"/>
              <a:chExt cx="936103" cy="720080"/>
            </a:xfrm>
          </p:grpSpPr>
          <p:sp>
            <p:nvSpPr>
              <p:cNvPr id="93" name="Freeform 92"/>
              <p:cNvSpPr/>
              <p:nvPr/>
            </p:nvSpPr>
            <p:spPr>
              <a:xfrm>
                <a:off x="1763689" y="1272533"/>
                <a:ext cx="936103" cy="86268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  <a:gd name="connsiteX0" fmla="*/ 0 w 1296144"/>
                  <a:gd name="connsiteY0" fmla="*/ 0 h 216987"/>
                  <a:gd name="connsiteX1" fmla="*/ 288032 w 1296144"/>
                  <a:gd name="connsiteY1" fmla="*/ 195885 h 216987"/>
                  <a:gd name="connsiteX2" fmla="*/ 928468 w 1296144"/>
                  <a:gd name="connsiteY2" fmla="*/ 126609 h 216987"/>
                  <a:gd name="connsiteX3" fmla="*/ 1296144 w 1296144"/>
                  <a:gd name="connsiteY3" fmla="*/ 0 h 216987"/>
                  <a:gd name="connsiteX0" fmla="*/ 0 w 1296144"/>
                  <a:gd name="connsiteY0" fmla="*/ 0 h 218451"/>
                  <a:gd name="connsiteX1" fmla="*/ 288032 w 1296144"/>
                  <a:gd name="connsiteY1" fmla="*/ 195885 h 218451"/>
                  <a:gd name="connsiteX2" fmla="*/ 1021399 w 1296144"/>
                  <a:gd name="connsiteY2" fmla="*/ 135395 h 218451"/>
                  <a:gd name="connsiteX3" fmla="*/ 1296144 w 1296144"/>
                  <a:gd name="connsiteY3" fmla="*/ 0 h 218451"/>
                  <a:gd name="connsiteX0" fmla="*/ 0 w 1296144"/>
                  <a:gd name="connsiteY0" fmla="*/ 0 h 157961"/>
                  <a:gd name="connsiteX1" fmla="*/ 288032 w 1296144"/>
                  <a:gd name="connsiteY1" fmla="*/ 135394 h 157961"/>
                  <a:gd name="connsiteX2" fmla="*/ 1021399 w 1296144"/>
                  <a:gd name="connsiteY2" fmla="*/ 135395 h 157961"/>
                  <a:gd name="connsiteX3" fmla="*/ 1296144 w 1296144"/>
                  <a:gd name="connsiteY3" fmla="*/ 0 h 157961"/>
                  <a:gd name="connsiteX0" fmla="*/ 0 w 1283124"/>
                  <a:gd name="connsiteY0" fmla="*/ 74905 h 157961"/>
                  <a:gd name="connsiteX1" fmla="*/ 275012 w 1283124"/>
                  <a:gd name="connsiteY1" fmla="*/ 135394 h 157961"/>
                  <a:gd name="connsiteX2" fmla="*/ 1008379 w 1283124"/>
                  <a:gd name="connsiteY2" fmla="*/ 135395 h 157961"/>
                  <a:gd name="connsiteX3" fmla="*/ 1283124 w 1283124"/>
                  <a:gd name="connsiteY3" fmla="*/ 0 h 157961"/>
                  <a:gd name="connsiteX0" fmla="*/ 0 w 1375061"/>
                  <a:gd name="connsiteY0" fmla="*/ 0 h 70572"/>
                  <a:gd name="connsiteX1" fmla="*/ 275012 w 1375061"/>
                  <a:gd name="connsiteY1" fmla="*/ 60489 h 70572"/>
                  <a:gd name="connsiteX2" fmla="*/ 1008379 w 1375061"/>
                  <a:gd name="connsiteY2" fmla="*/ 60490 h 70572"/>
                  <a:gd name="connsiteX3" fmla="*/ 1375061 w 1375061"/>
                  <a:gd name="connsiteY3" fmla="*/ 0 h 70572"/>
                  <a:gd name="connsiteX0" fmla="*/ 0 w 1283390"/>
                  <a:gd name="connsiteY0" fmla="*/ 0 h 70571"/>
                  <a:gd name="connsiteX1" fmla="*/ 275012 w 1283390"/>
                  <a:gd name="connsiteY1" fmla="*/ 60489 h 70571"/>
                  <a:gd name="connsiteX2" fmla="*/ 1008379 w 1283390"/>
                  <a:gd name="connsiteY2" fmla="*/ 60490 h 70571"/>
                  <a:gd name="connsiteX3" fmla="*/ 1283390 w 1283390"/>
                  <a:gd name="connsiteY3" fmla="*/ 0 h 70571"/>
                  <a:gd name="connsiteX0" fmla="*/ 0 w 1283390"/>
                  <a:gd name="connsiteY0" fmla="*/ 0 h 70573"/>
                  <a:gd name="connsiteX1" fmla="*/ 275011 w 1283390"/>
                  <a:gd name="connsiteY1" fmla="*/ 60491 h 70573"/>
                  <a:gd name="connsiteX2" fmla="*/ 1008379 w 1283390"/>
                  <a:gd name="connsiteY2" fmla="*/ 60490 h 70573"/>
                  <a:gd name="connsiteX3" fmla="*/ 1283390 w 1283390"/>
                  <a:gd name="connsiteY3" fmla="*/ 0 h 70573"/>
                  <a:gd name="connsiteX0" fmla="*/ 0 w 1283390"/>
                  <a:gd name="connsiteY0" fmla="*/ 0 h 70573"/>
                  <a:gd name="connsiteX1" fmla="*/ 275011 w 1283390"/>
                  <a:gd name="connsiteY1" fmla="*/ 60491 h 70573"/>
                  <a:gd name="connsiteX2" fmla="*/ 1008378 w 1283390"/>
                  <a:gd name="connsiteY2" fmla="*/ 60491 h 70573"/>
                  <a:gd name="connsiteX3" fmla="*/ 1283390 w 1283390"/>
                  <a:gd name="connsiteY3" fmla="*/ 0 h 70573"/>
                  <a:gd name="connsiteX0" fmla="*/ 0 w 1283390"/>
                  <a:gd name="connsiteY0" fmla="*/ 0 h 72469"/>
                  <a:gd name="connsiteX1" fmla="*/ 275011 w 1283390"/>
                  <a:gd name="connsiteY1" fmla="*/ 60491 h 72469"/>
                  <a:gd name="connsiteX2" fmla="*/ 1008378 w 1283390"/>
                  <a:gd name="connsiteY2" fmla="*/ 60491 h 72469"/>
                  <a:gd name="connsiteX3" fmla="*/ 1283390 w 1283390"/>
                  <a:gd name="connsiteY3" fmla="*/ 0 h 7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3390" h="72469">
                    <a:moveTo>
                      <a:pt x="0" y="0"/>
                    </a:moveTo>
                    <a:cubicBezTo>
                      <a:pt x="91440" y="45719"/>
                      <a:pt x="106948" y="50409"/>
                      <a:pt x="275011" y="60491"/>
                    </a:cubicBezTo>
                    <a:cubicBezTo>
                      <a:pt x="443074" y="70573"/>
                      <a:pt x="854020" y="72469"/>
                      <a:pt x="1008378" y="60491"/>
                    </a:cubicBezTo>
                    <a:cubicBezTo>
                      <a:pt x="1176441" y="50409"/>
                      <a:pt x="1215396" y="36341"/>
                      <a:pt x="1283390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94" name="Chord 93"/>
              <p:cNvSpPr/>
              <p:nvPr/>
            </p:nvSpPr>
            <p:spPr>
              <a:xfrm>
                <a:off x="1907704" y="980728"/>
                <a:ext cx="648072" cy="720080"/>
              </a:xfrm>
              <a:prstGeom prst="chord">
                <a:avLst>
                  <a:gd name="adj1" fmla="val 10662051"/>
                  <a:gd name="adj2" fmla="val 144016"/>
                </a:avLst>
              </a:prstGeom>
              <a:solidFill>
                <a:srgbClr val="3333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92" name="Freeform 91"/>
            <p:cNvSpPr/>
            <p:nvPr/>
          </p:nvSpPr>
          <p:spPr>
            <a:xfrm rot="10628057" flipV="1">
              <a:off x="5098459" y="2219072"/>
              <a:ext cx="591199" cy="91103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1" name="Oval 100"/>
          <p:cNvSpPr/>
          <p:nvPr/>
        </p:nvSpPr>
        <p:spPr>
          <a:xfrm>
            <a:off x="6428442" y="3284984"/>
            <a:ext cx="216024" cy="21602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6" name="Arc 195"/>
          <p:cNvSpPr/>
          <p:nvPr/>
        </p:nvSpPr>
        <p:spPr>
          <a:xfrm rot="10800000">
            <a:off x="1685906" y="4148436"/>
            <a:ext cx="864095" cy="792086"/>
          </a:xfrm>
          <a:prstGeom prst="arc">
            <a:avLst>
              <a:gd name="adj1" fmla="val 12207522"/>
              <a:gd name="adj2" fmla="val 20247498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41" name="Arc 240"/>
          <p:cNvSpPr/>
          <p:nvPr/>
        </p:nvSpPr>
        <p:spPr>
          <a:xfrm rot="10800000">
            <a:off x="2304256" y="4077074"/>
            <a:ext cx="864095" cy="792086"/>
          </a:xfrm>
          <a:prstGeom prst="arc">
            <a:avLst>
              <a:gd name="adj1" fmla="val 15808220"/>
              <a:gd name="adj2" fmla="val 20247498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03" name="Oval 202"/>
          <p:cNvSpPr/>
          <p:nvPr/>
        </p:nvSpPr>
        <p:spPr>
          <a:xfrm>
            <a:off x="1979712" y="4797152"/>
            <a:ext cx="216024" cy="21602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21" name="Group 220"/>
          <p:cNvGrpSpPr/>
          <p:nvPr/>
        </p:nvGrpSpPr>
        <p:grpSpPr>
          <a:xfrm flipH="1">
            <a:off x="2627784" y="4229707"/>
            <a:ext cx="3888432" cy="5256585"/>
            <a:chOff x="2411760" y="1516833"/>
            <a:chExt cx="1185683" cy="1504413"/>
          </a:xfrm>
        </p:grpSpPr>
        <p:sp>
          <p:nvSpPr>
            <p:cNvPr id="223" name="Rounded Rectangle 222"/>
            <p:cNvSpPr/>
            <p:nvPr/>
          </p:nvSpPr>
          <p:spPr>
            <a:xfrm>
              <a:off x="2411760" y="1771812"/>
              <a:ext cx="1152128" cy="1249434"/>
            </a:xfrm>
            <a:prstGeom prst="roundRect">
              <a:avLst>
                <a:gd name="adj" fmla="val 50000"/>
              </a:avLst>
            </a:pr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9" name="Freeform 248"/>
            <p:cNvSpPr/>
            <p:nvPr/>
          </p:nvSpPr>
          <p:spPr>
            <a:xfrm rot="574937">
              <a:off x="2863931" y="1516833"/>
              <a:ext cx="512391" cy="315511"/>
            </a:xfrm>
            <a:custGeom>
              <a:avLst/>
              <a:gdLst>
                <a:gd name="connsiteX0" fmla="*/ 12492 w 687049"/>
                <a:gd name="connsiteY0" fmla="*/ 484682 h 484682"/>
                <a:gd name="connsiteX1" fmla="*/ 57462 w 687049"/>
                <a:gd name="connsiteY1" fmla="*/ 34977 h 484682"/>
                <a:gd name="connsiteX2" fmla="*/ 357265 w 687049"/>
                <a:gd name="connsiteY2" fmla="*/ 274820 h 484682"/>
                <a:gd name="connsiteX3" fmla="*/ 582118 w 687049"/>
                <a:gd name="connsiteY3" fmla="*/ 49968 h 484682"/>
                <a:gd name="connsiteX4" fmla="*/ 687049 w 687049"/>
                <a:gd name="connsiteY4" fmla="*/ 424722 h 484682"/>
                <a:gd name="connsiteX0" fmla="*/ 12492 w 687049"/>
                <a:gd name="connsiteY0" fmla="*/ 560929 h 560929"/>
                <a:gd name="connsiteX1" fmla="*/ 57462 w 687049"/>
                <a:gd name="connsiteY1" fmla="*/ 111224 h 560929"/>
                <a:gd name="connsiteX2" fmla="*/ 357265 w 687049"/>
                <a:gd name="connsiteY2" fmla="*/ 351067 h 560929"/>
                <a:gd name="connsiteX3" fmla="*/ 607223 w 687049"/>
                <a:gd name="connsiteY3" fmla="*/ 24984 h 560929"/>
                <a:gd name="connsiteX4" fmla="*/ 687049 w 687049"/>
                <a:gd name="connsiteY4" fmla="*/ 500969 h 560929"/>
                <a:gd name="connsiteX0" fmla="*/ 6246 w 680803"/>
                <a:gd name="connsiteY0" fmla="*/ 570921 h 570921"/>
                <a:gd name="connsiteX1" fmla="*/ 96921 w 680803"/>
                <a:gd name="connsiteY1" fmla="*/ 34977 h 570921"/>
                <a:gd name="connsiteX2" fmla="*/ 351019 w 680803"/>
                <a:gd name="connsiteY2" fmla="*/ 361059 h 570921"/>
                <a:gd name="connsiteX3" fmla="*/ 600977 w 680803"/>
                <a:gd name="connsiteY3" fmla="*/ 34976 h 570921"/>
                <a:gd name="connsiteX4" fmla="*/ 680803 w 680803"/>
                <a:gd name="connsiteY4" fmla="*/ 510961 h 570921"/>
                <a:gd name="connsiteX0" fmla="*/ 6246 w 680803"/>
                <a:gd name="connsiteY0" fmla="*/ 589264 h 589264"/>
                <a:gd name="connsiteX1" fmla="*/ 96921 w 680803"/>
                <a:gd name="connsiteY1" fmla="*/ 53320 h 589264"/>
                <a:gd name="connsiteX2" fmla="*/ 384953 w 680803"/>
                <a:gd name="connsiteY2" fmla="*/ 269344 h 589264"/>
                <a:gd name="connsiteX3" fmla="*/ 600977 w 680803"/>
                <a:gd name="connsiteY3" fmla="*/ 53319 h 589264"/>
                <a:gd name="connsiteX4" fmla="*/ 680803 w 680803"/>
                <a:gd name="connsiteY4" fmla="*/ 529304 h 589264"/>
                <a:gd name="connsiteX0" fmla="*/ 6246 w 722293"/>
                <a:gd name="connsiteY0" fmla="*/ 589264 h 589264"/>
                <a:gd name="connsiteX1" fmla="*/ 96921 w 722293"/>
                <a:gd name="connsiteY1" fmla="*/ 53320 h 589264"/>
                <a:gd name="connsiteX2" fmla="*/ 384953 w 722293"/>
                <a:gd name="connsiteY2" fmla="*/ 269344 h 589264"/>
                <a:gd name="connsiteX3" fmla="*/ 672985 w 722293"/>
                <a:gd name="connsiteY3" fmla="*/ 53320 h 589264"/>
                <a:gd name="connsiteX4" fmla="*/ 680803 w 722293"/>
                <a:gd name="connsiteY4" fmla="*/ 529304 h 589264"/>
                <a:gd name="connsiteX0" fmla="*/ 6246 w 817001"/>
                <a:gd name="connsiteY0" fmla="*/ 589264 h 589264"/>
                <a:gd name="connsiteX1" fmla="*/ 96921 w 817001"/>
                <a:gd name="connsiteY1" fmla="*/ 53320 h 589264"/>
                <a:gd name="connsiteX2" fmla="*/ 384953 w 817001"/>
                <a:gd name="connsiteY2" fmla="*/ 269344 h 589264"/>
                <a:gd name="connsiteX3" fmla="*/ 672985 w 817001"/>
                <a:gd name="connsiteY3" fmla="*/ 53320 h 589264"/>
                <a:gd name="connsiteX4" fmla="*/ 817001 w 817001"/>
                <a:gd name="connsiteY4" fmla="*/ 485368 h 589264"/>
                <a:gd name="connsiteX0" fmla="*/ 6246 w 744993"/>
                <a:gd name="connsiteY0" fmla="*/ 595951 h 636071"/>
                <a:gd name="connsiteX1" fmla="*/ 96921 w 744993"/>
                <a:gd name="connsiteY1" fmla="*/ 60007 h 636071"/>
                <a:gd name="connsiteX2" fmla="*/ 384953 w 744993"/>
                <a:gd name="connsiteY2" fmla="*/ 276031 h 636071"/>
                <a:gd name="connsiteX3" fmla="*/ 672985 w 744993"/>
                <a:gd name="connsiteY3" fmla="*/ 60007 h 636071"/>
                <a:gd name="connsiteX4" fmla="*/ 744993 w 744993"/>
                <a:gd name="connsiteY4" fmla="*/ 636071 h 636071"/>
                <a:gd name="connsiteX0" fmla="*/ 6246 w 726326"/>
                <a:gd name="connsiteY0" fmla="*/ 636072 h 636072"/>
                <a:gd name="connsiteX1" fmla="*/ 78254 w 726326"/>
                <a:gd name="connsiteY1" fmla="*/ 60007 h 636072"/>
                <a:gd name="connsiteX2" fmla="*/ 366286 w 726326"/>
                <a:gd name="connsiteY2" fmla="*/ 276031 h 636072"/>
                <a:gd name="connsiteX3" fmla="*/ 654318 w 726326"/>
                <a:gd name="connsiteY3" fmla="*/ 60007 h 636072"/>
                <a:gd name="connsiteX4" fmla="*/ 726326 w 726326"/>
                <a:gd name="connsiteY4" fmla="*/ 636071 h 636072"/>
                <a:gd name="connsiteX0" fmla="*/ 6246 w 726326"/>
                <a:gd name="connsiteY0" fmla="*/ 682078 h 682078"/>
                <a:gd name="connsiteX1" fmla="*/ 78254 w 726326"/>
                <a:gd name="connsiteY1" fmla="*/ 106013 h 682078"/>
                <a:gd name="connsiteX2" fmla="*/ 352359 w 726326"/>
                <a:gd name="connsiteY2" fmla="*/ 46006 h 682078"/>
                <a:gd name="connsiteX3" fmla="*/ 654318 w 726326"/>
                <a:gd name="connsiteY3" fmla="*/ 106013 h 682078"/>
                <a:gd name="connsiteX4" fmla="*/ 726326 w 726326"/>
                <a:gd name="connsiteY4" fmla="*/ 682077 h 68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326" h="682078">
                  <a:moveTo>
                    <a:pt x="6246" y="682078"/>
                  </a:moveTo>
                  <a:cubicBezTo>
                    <a:pt x="0" y="474714"/>
                    <a:pt x="20569" y="212025"/>
                    <a:pt x="78254" y="106013"/>
                  </a:cubicBezTo>
                  <a:cubicBezTo>
                    <a:pt x="135939" y="1"/>
                    <a:pt x="256348" y="46006"/>
                    <a:pt x="352359" y="46006"/>
                  </a:cubicBezTo>
                  <a:cubicBezTo>
                    <a:pt x="448370" y="46006"/>
                    <a:pt x="591990" y="1"/>
                    <a:pt x="654318" y="106013"/>
                  </a:cubicBezTo>
                  <a:cubicBezTo>
                    <a:pt x="716646" y="212025"/>
                    <a:pt x="701342" y="507192"/>
                    <a:pt x="726326" y="682077"/>
                  </a:cubicBezTo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0" name="Freeform 249"/>
            <p:cNvSpPr/>
            <p:nvPr/>
          </p:nvSpPr>
          <p:spPr>
            <a:xfrm rot="574937">
              <a:off x="2613976" y="1731603"/>
              <a:ext cx="983467" cy="113256"/>
            </a:xfrm>
            <a:custGeom>
              <a:avLst/>
              <a:gdLst>
                <a:gd name="connsiteX0" fmla="*/ 0 w 1394086"/>
                <a:gd name="connsiteY0" fmla="*/ 0 h 244839"/>
                <a:gd name="connsiteX1" fmla="*/ 344774 w 1394086"/>
                <a:gd name="connsiteY1" fmla="*/ 209862 h 244839"/>
                <a:gd name="connsiteX2" fmla="*/ 1079292 w 1394086"/>
                <a:gd name="connsiteY2" fmla="*/ 209862 h 244839"/>
                <a:gd name="connsiteX3" fmla="*/ 1394086 w 1394086"/>
                <a:gd name="connsiteY3" fmla="*/ 0 h 24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4086" h="244839">
                  <a:moveTo>
                    <a:pt x="0" y="0"/>
                  </a:moveTo>
                  <a:cubicBezTo>
                    <a:pt x="82446" y="87442"/>
                    <a:pt x="164892" y="174885"/>
                    <a:pt x="344774" y="209862"/>
                  </a:cubicBezTo>
                  <a:cubicBezTo>
                    <a:pt x="524656" y="244839"/>
                    <a:pt x="904407" y="244839"/>
                    <a:pt x="1079292" y="209862"/>
                  </a:cubicBezTo>
                  <a:cubicBezTo>
                    <a:pt x="1254177" y="174885"/>
                    <a:pt x="1324131" y="87442"/>
                    <a:pt x="1394086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9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" grpId="0" animBg="1"/>
      <p:bldP spid="176" grpId="0" animBg="1"/>
      <p:bldP spid="176" grpId="1" animBg="1"/>
      <p:bldP spid="219" grpId="0" animBg="1"/>
      <p:bldP spid="115" grpId="0" animBg="1"/>
      <p:bldP spid="115" grpId="1" animBg="1"/>
      <p:bldP spid="115" grpId="2" animBg="1"/>
      <p:bldP spid="101" grpId="0" animBg="1"/>
      <p:bldP spid="196" grpId="0" animBg="1"/>
      <p:bldP spid="196" grpId="1" animBg="1"/>
      <p:bldP spid="196" grpId="2" animBg="1"/>
      <p:bldP spid="241" grpId="0" animBg="1"/>
      <p:bldP spid="241" grpId="1" animBg="1"/>
      <p:bldP spid="203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Group 78"/>
          <p:cNvGrpSpPr/>
          <p:nvPr/>
        </p:nvGrpSpPr>
        <p:grpSpPr>
          <a:xfrm>
            <a:off x="-1080628" y="-1755576"/>
            <a:ext cx="11413270" cy="6624738"/>
            <a:chOff x="-1080628" y="-1395538"/>
            <a:chExt cx="11413270" cy="6624738"/>
          </a:xfrm>
        </p:grpSpPr>
        <p:cxnSp>
          <p:nvCxnSpPr>
            <p:cNvPr id="80" name="Straight Connector 6"/>
            <p:cNvCxnSpPr/>
            <p:nvPr/>
          </p:nvCxnSpPr>
          <p:spPr>
            <a:xfrm>
              <a:off x="-1080628" y="5229200"/>
              <a:ext cx="1101722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1" name="Group 76"/>
            <p:cNvGrpSpPr/>
            <p:nvPr/>
          </p:nvGrpSpPr>
          <p:grpSpPr>
            <a:xfrm>
              <a:off x="323528" y="-1395538"/>
              <a:ext cx="10009114" cy="5760642"/>
              <a:chOff x="323528" y="-1395538"/>
              <a:chExt cx="10009114" cy="5760642"/>
            </a:xfrm>
          </p:grpSpPr>
          <p:sp>
            <p:nvSpPr>
              <p:cNvPr id="82" name="Rectangle 81"/>
              <p:cNvSpPr/>
              <p:nvPr/>
            </p:nvSpPr>
            <p:spPr>
              <a:xfrm rot="16200000">
                <a:off x="3262488" y="1642168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3" name="Rectangle 82"/>
              <p:cNvSpPr/>
              <p:nvPr/>
            </p:nvSpPr>
            <p:spPr>
              <a:xfrm rot="16200000">
                <a:off x="1232548" y="1655883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4" name="Rectangle 83"/>
              <p:cNvSpPr/>
              <p:nvPr/>
            </p:nvSpPr>
            <p:spPr>
              <a:xfrm rot="16200000">
                <a:off x="2915816" y="-3411762"/>
                <a:ext cx="5400601" cy="9433050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5" name="Rectangle 84"/>
              <p:cNvSpPr/>
              <p:nvPr/>
            </p:nvSpPr>
            <p:spPr>
              <a:xfrm>
                <a:off x="323528" y="4077072"/>
                <a:ext cx="9577064" cy="288032"/>
              </a:xfrm>
              <a:prstGeom prst="rect">
                <a:avLst/>
              </a:prstGeom>
              <a:solidFill>
                <a:srgbClr val="CC66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6" name="Rectangle 85"/>
              <p:cNvSpPr/>
              <p:nvPr/>
            </p:nvSpPr>
            <p:spPr>
              <a:xfrm rot="16200000">
                <a:off x="7826422" y="1642171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7" name="Rectangle 86"/>
              <p:cNvSpPr/>
              <p:nvPr/>
            </p:nvSpPr>
            <p:spPr>
              <a:xfrm rot="16200000">
                <a:off x="5796482" y="1655886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8" name="Rectangle 87"/>
              <p:cNvSpPr/>
              <p:nvPr/>
            </p:nvSpPr>
            <p:spPr>
              <a:xfrm rot="16200000">
                <a:off x="3262488" y="-1022126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9" name="Rectangle 88"/>
              <p:cNvSpPr/>
              <p:nvPr/>
            </p:nvSpPr>
            <p:spPr>
              <a:xfrm rot="16200000">
                <a:off x="1232548" y="-1008411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0" name="Rectangle 89"/>
              <p:cNvSpPr/>
              <p:nvPr/>
            </p:nvSpPr>
            <p:spPr>
              <a:xfrm rot="16200000">
                <a:off x="7826422" y="-1022123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1" name="Rectangle 90"/>
              <p:cNvSpPr/>
              <p:nvPr/>
            </p:nvSpPr>
            <p:spPr>
              <a:xfrm rot="16200000">
                <a:off x="5796482" y="-1008408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40" name="Freeform 39"/>
          <p:cNvSpPr/>
          <p:nvPr/>
        </p:nvSpPr>
        <p:spPr>
          <a:xfrm rot="16200000" flipH="1" flipV="1">
            <a:off x="1491253" y="3648463"/>
            <a:ext cx="742109" cy="102197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Freeform 40"/>
          <p:cNvSpPr/>
          <p:nvPr/>
        </p:nvSpPr>
        <p:spPr>
          <a:xfrm>
            <a:off x="1908200" y="3713339"/>
            <a:ext cx="436798" cy="97357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Freeform 41"/>
          <p:cNvSpPr/>
          <p:nvPr/>
        </p:nvSpPr>
        <p:spPr>
          <a:xfrm flipH="1">
            <a:off x="4073190" y="3713339"/>
            <a:ext cx="405658" cy="985117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2" name="Group 93"/>
          <p:cNvGrpSpPr/>
          <p:nvPr/>
        </p:nvGrpSpPr>
        <p:grpSpPr>
          <a:xfrm>
            <a:off x="2539980" y="5045523"/>
            <a:ext cx="1260168" cy="687087"/>
            <a:chOff x="1747239" y="4398097"/>
            <a:chExt cx="1260168" cy="687087"/>
          </a:xfrm>
        </p:grpSpPr>
        <p:sp>
          <p:nvSpPr>
            <p:cNvPr id="62" name="Freeform 61"/>
            <p:cNvSpPr/>
            <p:nvPr/>
          </p:nvSpPr>
          <p:spPr>
            <a:xfrm flipH="1">
              <a:off x="2467335" y="4398097"/>
              <a:ext cx="540072" cy="68708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3" name="Freeform 62"/>
            <p:cNvSpPr/>
            <p:nvPr/>
          </p:nvSpPr>
          <p:spPr>
            <a:xfrm>
              <a:off x="1747239" y="4398097"/>
              <a:ext cx="540072" cy="68708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" name="Group 56"/>
          <p:cNvGrpSpPr/>
          <p:nvPr/>
        </p:nvGrpSpPr>
        <p:grpSpPr>
          <a:xfrm>
            <a:off x="2155862" y="3148517"/>
            <a:ext cx="2061344" cy="2004982"/>
            <a:chOff x="755576" y="2492896"/>
            <a:chExt cx="2061344" cy="2004982"/>
          </a:xfrm>
        </p:grpSpPr>
        <p:sp>
          <p:nvSpPr>
            <p:cNvPr id="55" name="Oval 68"/>
            <p:cNvSpPr/>
            <p:nvPr/>
          </p:nvSpPr>
          <p:spPr>
            <a:xfrm>
              <a:off x="755576" y="2492896"/>
              <a:ext cx="2061341" cy="2004982"/>
            </a:xfrm>
            <a:prstGeom prst="ellipse">
              <a:avLst/>
            </a:pr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" name="Freeform 55"/>
            <p:cNvSpPr/>
            <p:nvPr/>
          </p:nvSpPr>
          <p:spPr>
            <a:xfrm>
              <a:off x="755579" y="2532538"/>
              <a:ext cx="1030670" cy="763975"/>
            </a:xfrm>
            <a:custGeom>
              <a:avLst/>
              <a:gdLst>
                <a:gd name="connsiteX0" fmla="*/ 809468 w 809468"/>
                <a:gd name="connsiteY0" fmla="*/ 0 h 569626"/>
                <a:gd name="connsiteX1" fmla="*/ 659567 w 809468"/>
                <a:gd name="connsiteY1" fmla="*/ 449705 h 569626"/>
                <a:gd name="connsiteX2" fmla="*/ 0 w 809468"/>
                <a:gd name="connsiteY2" fmla="*/ 569626 h 569626"/>
                <a:gd name="connsiteX0" fmla="*/ 886810 w 886810"/>
                <a:gd name="connsiteY0" fmla="*/ 0 h 584088"/>
                <a:gd name="connsiteX1" fmla="*/ 736909 w 886810"/>
                <a:gd name="connsiteY1" fmla="*/ 449705 h 584088"/>
                <a:gd name="connsiteX2" fmla="*/ 0 w 886810"/>
                <a:gd name="connsiteY2" fmla="*/ 584088 h 584088"/>
                <a:gd name="connsiteX0" fmla="*/ 864096 w 880925"/>
                <a:gd name="connsiteY0" fmla="*/ 0 h 648072"/>
                <a:gd name="connsiteX1" fmla="*/ 736909 w 880925"/>
                <a:gd name="connsiteY1" fmla="*/ 513689 h 648072"/>
                <a:gd name="connsiteX2" fmla="*/ 0 w 880925"/>
                <a:gd name="connsiteY2" fmla="*/ 648072 h 648072"/>
                <a:gd name="connsiteX0" fmla="*/ 864096 w 864096"/>
                <a:gd name="connsiteY0" fmla="*/ 0 h 648072"/>
                <a:gd name="connsiteX1" fmla="*/ 648073 w 864096"/>
                <a:gd name="connsiteY1" fmla="*/ 504056 h 648072"/>
                <a:gd name="connsiteX2" fmla="*/ 0 w 864096"/>
                <a:gd name="connsiteY2" fmla="*/ 648072 h 64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096" h="648072">
                  <a:moveTo>
                    <a:pt x="864096" y="0"/>
                  </a:moveTo>
                  <a:cubicBezTo>
                    <a:pt x="856601" y="177383"/>
                    <a:pt x="792089" y="396044"/>
                    <a:pt x="648073" y="504056"/>
                  </a:cubicBezTo>
                  <a:cubicBezTo>
                    <a:pt x="504057" y="612068"/>
                    <a:pt x="262328" y="635580"/>
                    <a:pt x="0" y="6480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7" name="Freeform 56"/>
            <p:cNvSpPr/>
            <p:nvPr/>
          </p:nvSpPr>
          <p:spPr>
            <a:xfrm>
              <a:off x="883592" y="2532538"/>
              <a:ext cx="902660" cy="553335"/>
            </a:xfrm>
            <a:custGeom>
              <a:avLst/>
              <a:gdLst>
                <a:gd name="connsiteX0" fmla="*/ 794479 w 794479"/>
                <a:gd name="connsiteY0" fmla="*/ 0 h 429718"/>
                <a:gd name="connsiteX1" fmla="*/ 464695 w 794479"/>
                <a:gd name="connsiteY1" fmla="*/ 359764 h 429718"/>
                <a:gd name="connsiteX2" fmla="*/ 0 w 794479"/>
                <a:gd name="connsiteY2" fmla="*/ 419725 h 429718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74" h="469389">
                  <a:moveTo>
                    <a:pt x="756774" y="0"/>
                  </a:moveTo>
                  <a:cubicBezTo>
                    <a:pt x="659825" y="194242"/>
                    <a:pt x="590824" y="318147"/>
                    <a:pt x="464695" y="393768"/>
                  </a:cubicBezTo>
                  <a:cubicBezTo>
                    <a:pt x="338566" y="469389"/>
                    <a:pt x="166141" y="458725"/>
                    <a:pt x="0" y="453729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8" name="Freeform 57"/>
            <p:cNvSpPr/>
            <p:nvPr/>
          </p:nvSpPr>
          <p:spPr>
            <a:xfrm>
              <a:off x="1044508" y="2532538"/>
              <a:ext cx="741742" cy="305150"/>
            </a:xfrm>
            <a:custGeom>
              <a:avLst/>
              <a:gdLst>
                <a:gd name="connsiteX0" fmla="*/ 689548 w 689548"/>
                <a:gd name="connsiteY0" fmla="*/ 0 h 209862"/>
                <a:gd name="connsiteX1" fmla="*/ 344774 w 689548"/>
                <a:gd name="connsiteY1" fmla="*/ 164892 h 209862"/>
                <a:gd name="connsiteX2" fmla="*/ 0 w 689548"/>
                <a:gd name="connsiteY2" fmla="*/ 209862 h 209862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863" h="258856">
                  <a:moveTo>
                    <a:pt x="621863" y="0"/>
                  </a:moveTo>
                  <a:cubicBezTo>
                    <a:pt x="580683" y="91052"/>
                    <a:pt x="448418" y="170743"/>
                    <a:pt x="344774" y="213886"/>
                  </a:cubicBezTo>
                  <a:cubicBezTo>
                    <a:pt x="241130" y="257029"/>
                    <a:pt x="114924" y="253859"/>
                    <a:pt x="0" y="25885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9" name="Freeform 58"/>
            <p:cNvSpPr/>
            <p:nvPr/>
          </p:nvSpPr>
          <p:spPr>
            <a:xfrm flipH="1">
              <a:off x="1786248" y="2532538"/>
              <a:ext cx="1030672" cy="763975"/>
            </a:xfrm>
            <a:custGeom>
              <a:avLst/>
              <a:gdLst>
                <a:gd name="connsiteX0" fmla="*/ 809468 w 809468"/>
                <a:gd name="connsiteY0" fmla="*/ 0 h 569626"/>
                <a:gd name="connsiteX1" fmla="*/ 659567 w 809468"/>
                <a:gd name="connsiteY1" fmla="*/ 449705 h 569626"/>
                <a:gd name="connsiteX2" fmla="*/ 0 w 809468"/>
                <a:gd name="connsiteY2" fmla="*/ 569626 h 569626"/>
                <a:gd name="connsiteX0" fmla="*/ 886810 w 886810"/>
                <a:gd name="connsiteY0" fmla="*/ 0 h 584088"/>
                <a:gd name="connsiteX1" fmla="*/ 736909 w 886810"/>
                <a:gd name="connsiteY1" fmla="*/ 449705 h 584088"/>
                <a:gd name="connsiteX2" fmla="*/ 0 w 886810"/>
                <a:gd name="connsiteY2" fmla="*/ 584088 h 584088"/>
                <a:gd name="connsiteX0" fmla="*/ 864096 w 880925"/>
                <a:gd name="connsiteY0" fmla="*/ 0 h 648072"/>
                <a:gd name="connsiteX1" fmla="*/ 736909 w 880925"/>
                <a:gd name="connsiteY1" fmla="*/ 513689 h 648072"/>
                <a:gd name="connsiteX2" fmla="*/ 0 w 880925"/>
                <a:gd name="connsiteY2" fmla="*/ 648072 h 648072"/>
                <a:gd name="connsiteX0" fmla="*/ 864096 w 864096"/>
                <a:gd name="connsiteY0" fmla="*/ 0 h 648072"/>
                <a:gd name="connsiteX1" fmla="*/ 648073 w 864096"/>
                <a:gd name="connsiteY1" fmla="*/ 504056 h 648072"/>
                <a:gd name="connsiteX2" fmla="*/ 0 w 864096"/>
                <a:gd name="connsiteY2" fmla="*/ 648072 h 64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096" h="648072">
                  <a:moveTo>
                    <a:pt x="864096" y="0"/>
                  </a:moveTo>
                  <a:cubicBezTo>
                    <a:pt x="856601" y="177383"/>
                    <a:pt x="792089" y="396044"/>
                    <a:pt x="648073" y="504056"/>
                  </a:cubicBezTo>
                  <a:cubicBezTo>
                    <a:pt x="504057" y="612068"/>
                    <a:pt x="262328" y="635580"/>
                    <a:pt x="0" y="6480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0" name="Freeform 59"/>
            <p:cNvSpPr/>
            <p:nvPr/>
          </p:nvSpPr>
          <p:spPr>
            <a:xfrm flipH="1">
              <a:off x="1786250" y="2532538"/>
              <a:ext cx="902661" cy="553335"/>
            </a:xfrm>
            <a:custGeom>
              <a:avLst/>
              <a:gdLst>
                <a:gd name="connsiteX0" fmla="*/ 794479 w 794479"/>
                <a:gd name="connsiteY0" fmla="*/ 0 h 429718"/>
                <a:gd name="connsiteX1" fmla="*/ 464695 w 794479"/>
                <a:gd name="connsiteY1" fmla="*/ 359764 h 429718"/>
                <a:gd name="connsiteX2" fmla="*/ 0 w 794479"/>
                <a:gd name="connsiteY2" fmla="*/ 419725 h 429718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74" h="469389">
                  <a:moveTo>
                    <a:pt x="756774" y="0"/>
                  </a:moveTo>
                  <a:cubicBezTo>
                    <a:pt x="659825" y="194242"/>
                    <a:pt x="590824" y="318147"/>
                    <a:pt x="464695" y="393768"/>
                  </a:cubicBezTo>
                  <a:cubicBezTo>
                    <a:pt x="338566" y="469389"/>
                    <a:pt x="166141" y="458725"/>
                    <a:pt x="0" y="453729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1" name="Freeform 60"/>
            <p:cNvSpPr/>
            <p:nvPr/>
          </p:nvSpPr>
          <p:spPr>
            <a:xfrm flipH="1">
              <a:off x="1786250" y="2532538"/>
              <a:ext cx="741742" cy="305150"/>
            </a:xfrm>
            <a:custGeom>
              <a:avLst/>
              <a:gdLst>
                <a:gd name="connsiteX0" fmla="*/ 689548 w 689548"/>
                <a:gd name="connsiteY0" fmla="*/ 0 h 209862"/>
                <a:gd name="connsiteX1" fmla="*/ 344774 w 689548"/>
                <a:gd name="connsiteY1" fmla="*/ 164892 h 209862"/>
                <a:gd name="connsiteX2" fmla="*/ 0 w 689548"/>
                <a:gd name="connsiteY2" fmla="*/ 209862 h 209862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863" h="258856">
                  <a:moveTo>
                    <a:pt x="621863" y="0"/>
                  </a:moveTo>
                  <a:cubicBezTo>
                    <a:pt x="580683" y="91052"/>
                    <a:pt x="448418" y="170743"/>
                    <a:pt x="344774" y="213886"/>
                  </a:cubicBezTo>
                  <a:cubicBezTo>
                    <a:pt x="241130" y="257029"/>
                    <a:pt x="114924" y="253859"/>
                    <a:pt x="0" y="25885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5" name="Oval 44"/>
          <p:cNvSpPr/>
          <p:nvPr/>
        </p:nvSpPr>
        <p:spPr>
          <a:xfrm>
            <a:off x="3109323" y="4220442"/>
            <a:ext cx="171779" cy="169773"/>
          </a:xfrm>
          <a:prstGeom prst="ellipse">
            <a:avLst/>
          </a:prstGeom>
          <a:solidFill>
            <a:srgbClr val="C0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" name="Group 99"/>
          <p:cNvGrpSpPr/>
          <p:nvPr/>
        </p:nvGrpSpPr>
        <p:grpSpPr>
          <a:xfrm>
            <a:off x="2938353" y="3958584"/>
            <a:ext cx="486765" cy="204823"/>
            <a:chOff x="1995445" y="3314205"/>
            <a:chExt cx="486765" cy="204823"/>
          </a:xfrm>
        </p:grpSpPr>
        <p:sp>
          <p:nvSpPr>
            <p:cNvPr id="53" name="Oval 52"/>
            <p:cNvSpPr/>
            <p:nvPr/>
          </p:nvSpPr>
          <p:spPr>
            <a:xfrm>
              <a:off x="1995445" y="3314205"/>
              <a:ext cx="107004" cy="20482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" name="Oval 53"/>
            <p:cNvSpPr/>
            <p:nvPr/>
          </p:nvSpPr>
          <p:spPr>
            <a:xfrm>
              <a:off x="2375206" y="3314205"/>
              <a:ext cx="107004" cy="20482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8" name="Oval 47"/>
          <p:cNvSpPr/>
          <p:nvPr/>
        </p:nvSpPr>
        <p:spPr>
          <a:xfrm>
            <a:off x="3059832" y="4509120"/>
            <a:ext cx="228724" cy="25465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Arc 48"/>
          <p:cNvSpPr/>
          <p:nvPr/>
        </p:nvSpPr>
        <p:spPr>
          <a:xfrm rot="10800000">
            <a:off x="2759459" y="4220441"/>
            <a:ext cx="866693" cy="504054"/>
          </a:xfrm>
          <a:prstGeom prst="arc">
            <a:avLst>
              <a:gd name="adj1" fmla="val 10959807"/>
              <a:gd name="adj2" fmla="val 2133873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5" name="Freeform 64"/>
          <p:cNvSpPr/>
          <p:nvPr/>
        </p:nvSpPr>
        <p:spPr>
          <a:xfrm flipH="1">
            <a:off x="7082803" y="3884049"/>
            <a:ext cx="476494" cy="111181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6" name="Freeform 65"/>
          <p:cNvSpPr/>
          <p:nvPr/>
        </p:nvSpPr>
        <p:spPr>
          <a:xfrm>
            <a:off x="5653321" y="3884049"/>
            <a:ext cx="476494" cy="111181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" name="Group 1"/>
          <p:cNvGrpSpPr/>
          <p:nvPr/>
        </p:nvGrpSpPr>
        <p:grpSpPr>
          <a:xfrm>
            <a:off x="5256243" y="3089892"/>
            <a:ext cx="2700133" cy="2739366"/>
            <a:chOff x="3203848" y="1700808"/>
            <a:chExt cx="3168352" cy="3419950"/>
          </a:xfrm>
        </p:grpSpPr>
        <p:sp>
          <p:nvSpPr>
            <p:cNvPr id="73" name="Freeform 72"/>
            <p:cNvSpPr/>
            <p:nvPr/>
          </p:nvSpPr>
          <p:spPr>
            <a:xfrm flipH="1">
              <a:off x="4932040" y="4149080"/>
              <a:ext cx="583644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4" name="Freeform 73"/>
            <p:cNvSpPr/>
            <p:nvPr/>
          </p:nvSpPr>
          <p:spPr>
            <a:xfrm>
              <a:off x="4139952" y="4184654"/>
              <a:ext cx="504056" cy="93610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Sun 4"/>
            <p:cNvSpPr/>
            <p:nvPr/>
          </p:nvSpPr>
          <p:spPr>
            <a:xfrm>
              <a:off x="3203848" y="1700808"/>
              <a:ext cx="3168352" cy="3348372"/>
            </a:xfrm>
            <a:prstGeom prst="sun">
              <a:avLst>
                <a:gd name="adj" fmla="val 21511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8" name="Arc 67"/>
          <p:cNvSpPr/>
          <p:nvPr/>
        </p:nvSpPr>
        <p:spPr>
          <a:xfrm rot="10800000" flipV="1">
            <a:off x="6163432" y="3963464"/>
            <a:ext cx="873575" cy="873571"/>
          </a:xfrm>
          <a:prstGeom prst="arc">
            <a:avLst>
              <a:gd name="adj1" fmla="val 430388"/>
              <a:gd name="adj2" fmla="val 1045721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6" name="Group 95"/>
          <p:cNvGrpSpPr/>
          <p:nvPr/>
        </p:nvGrpSpPr>
        <p:grpSpPr>
          <a:xfrm>
            <a:off x="6343829" y="4042880"/>
            <a:ext cx="534344" cy="194107"/>
            <a:chOff x="7583648" y="3899510"/>
            <a:chExt cx="534344" cy="194107"/>
          </a:xfrm>
        </p:grpSpPr>
        <p:sp>
          <p:nvSpPr>
            <p:cNvPr id="69" name="Oval 68"/>
            <p:cNvSpPr/>
            <p:nvPr/>
          </p:nvSpPr>
          <p:spPr>
            <a:xfrm>
              <a:off x="7583648" y="3899510"/>
              <a:ext cx="79416" cy="19410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0" name="Oval 69"/>
            <p:cNvSpPr/>
            <p:nvPr/>
          </p:nvSpPr>
          <p:spPr>
            <a:xfrm>
              <a:off x="8038576" y="3899510"/>
              <a:ext cx="79416" cy="19410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76" name="Oval 75"/>
          <p:cNvSpPr/>
          <p:nvPr/>
        </p:nvSpPr>
        <p:spPr>
          <a:xfrm>
            <a:off x="6444208" y="4614505"/>
            <a:ext cx="288032" cy="25465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3" name="Group 270"/>
          <p:cNvGrpSpPr/>
          <p:nvPr/>
        </p:nvGrpSpPr>
        <p:grpSpPr>
          <a:xfrm>
            <a:off x="5063490" y="2979225"/>
            <a:ext cx="3550535" cy="3220866"/>
            <a:chOff x="-316095" y="2665738"/>
            <a:chExt cx="3550535" cy="3220866"/>
          </a:xfrm>
          <a:solidFill>
            <a:schemeClr val="bg1"/>
          </a:solidFill>
        </p:grpSpPr>
        <p:sp>
          <p:nvSpPr>
            <p:cNvPr id="44" name="Block Arc 43"/>
            <p:cNvSpPr/>
            <p:nvPr/>
          </p:nvSpPr>
          <p:spPr>
            <a:xfrm rot="17305079">
              <a:off x="462104" y="5468006"/>
              <a:ext cx="431529" cy="405668"/>
            </a:xfrm>
            <a:prstGeom prst="blockArc">
              <a:avLst>
                <a:gd name="adj1" fmla="val 5444717"/>
                <a:gd name="adj2" fmla="val 16176228"/>
                <a:gd name="adj3" fmla="val 22914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6" name="Freeform 45"/>
            <p:cNvSpPr/>
            <p:nvPr/>
          </p:nvSpPr>
          <p:spPr>
            <a:xfrm rot="19571362">
              <a:off x="-316095" y="5498984"/>
              <a:ext cx="385233" cy="330729"/>
            </a:xfrm>
            <a:custGeom>
              <a:avLst/>
              <a:gdLst>
                <a:gd name="connsiteX0" fmla="*/ 3175 w 384175"/>
                <a:gd name="connsiteY0" fmla="*/ 0 h 327025"/>
                <a:gd name="connsiteX1" fmla="*/ 0 w 384175"/>
                <a:gd name="connsiteY1" fmla="*/ 171450 h 327025"/>
                <a:gd name="connsiteX2" fmla="*/ 34925 w 384175"/>
                <a:gd name="connsiteY2" fmla="*/ 304800 h 327025"/>
                <a:gd name="connsiteX3" fmla="*/ 120650 w 384175"/>
                <a:gd name="connsiteY3" fmla="*/ 327025 h 327025"/>
                <a:gd name="connsiteX4" fmla="*/ 298450 w 384175"/>
                <a:gd name="connsiteY4" fmla="*/ 323850 h 327025"/>
                <a:gd name="connsiteX5" fmla="*/ 384175 w 384175"/>
                <a:gd name="connsiteY5" fmla="*/ 174625 h 327025"/>
                <a:gd name="connsiteX6" fmla="*/ 225425 w 384175"/>
                <a:gd name="connsiteY6" fmla="*/ 114300 h 327025"/>
                <a:gd name="connsiteX7" fmla="*/ 254000 w 384175"/>
                <a:gd name="connsiteY7" fmla="*/ 34925 h 327025"/>
                <a:gd name="connsiteX8" fmla="*/ 3175 w 384175"/>
                <a:gd name="connsiteY8" fmla="*/ 0 h 327025"/>
                <a:gd name="connsiteX0" fmla="*/ 4233 w 385233"/>
                <a:gd name="connsiteY0" fmla="*/ 0 h 327025"/>
                <a:gd name="connsiteX1" fmla="*/ 1058 w 385233"/>
                <a:gd name="connsiteY1" fmla="*/ 171450 h 327025"/>
                <a:gd name="connsiteX2" fmla="*/ 35983 w 385233"/>
                <a:gd name="connsiteY2" fmla="*/ 304800 h 327025"/>
                <a:gd name="connsiteX3" fmla="*/ 121708 w 385233"/>
                <a:gd name="connsiteY3" fmla="*/ 327025 h 327025"/>
                <a:gd name="connsiteX4" fmla="*/ 299508 w 385233"/>
                <a:gd name="connsiteY4" fmla="*/ 323850 h 327025"/>
                <a:gd name="connsiteX5" fmla="*/ 385233 w 385233"/>
                <a:gd name="connsiteY5" fmla="*/ 174625 h 327025"/>
                <a:gd name="connsiteX6" fmla="*/ 226483 w 385233"/>
                <a:gd name="connsiteY6" fmla="*/ 114300 h 327025"/>
                <a:gd name="connsiteX7" fmla="*/ 255058 w 385233"/>
                <a:gd name="connsiteY7" fmla="*/ 34925 h 327025"/>
                <a:gd name="connsiteX8" fmla="*/ 4233 w 385233"/>
                <a:gd name="connsiteY8" fmla="*/ 0 h 327025"/>
                <a:gd name="connsiteX0" fmla="*/ 4233 w 385233"/>
                <a:gd name="connsiteY0" fmla="*/ 0 h 330729"/>
                <a:gd name="connsiteX1" fmla="*/ 1058 w 385233"/>
                <a:gd name="connsiteY1" fmla="*/ 171450 h 330729"/>
                <a:gd name="connsiteX2" fmla="*/ 35983 w 385233"/>
                <a:gd name="connsiteY2" fmla="*/ 304800 h 330729"/>
                <a:gd name="connsiteX3" fmla="*/ 121708 w 385233"/>
                <a:gd name="connsiteY3" fmla="*/ 327025 h 330729"/>
                <a:gd name="connsiteX4" fmla="*/ 299508 w 385233"/>
                <a:gd name="connsiteY4" fmla="*/ 323850 h 330729"/>
                <a:gd name="connsiteX5" fmla="*/ 385233 w 385233"/>
                <a:gd name="connsiteY5" fmla="*/ 174625 h 330729"/>
                <a:gd name="connsiteX6" fmla="*/ 226483 w 385233"/>
                <a:gd name="connsiteY6" fmla="*/ 114300 h 330729"/>
                <a:gd name="connsiteX7" fmla="*/ 255058 w 385233"/>
                <a:gd name="connsiteY7" fmla="*/ 34925 h 330729"/>
                <a:gd name="connsiteX8" fmla="*/ 4233 w 385233"/>
                <a:gd name="connsiteY8" fmla="*/ 0 h 33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5233" h="330729">
                  <a:moveTo>
                    <a:pt x="4233" y="0"/>
                  </a:moveTo>
                  <a:cubicBezTo>
                    <a:pt x="3175" y="57150"/>
                    <a:pt x="2116" y="114300"/>
                    <a:pt x="1058" y="171450"/>
                  </a:cubicBezTo>
                  <a:cubicBezTo>
                    <a:pt x="0" y="228600"/>
                    <a:pt x="15875" y="278871"/>
                    <a:pt x="35983" y="304800"/>
                  </a:cubicBezTo>
                  <a:cubicBezTo>
                    <a:pt x="56091" y="330729"/>
                    <a:pt x="77787" y="323850"/>
                    <a:pt x="121708" y="327025"/>
                  </a:cubicBezTo>
                  <a:lnTo>
                    <a:pt x="299508" y="323850"/>
                  </a:lnTo>
                  <a:lnTo>
                    <a:pt x="385233" y="174625"/>
                  </a:lnTo>
                  <a:lnTo>
                    <a:pt x="226483" y="114300"/>
                  </a:lnTo>
                  <a:lnTo>
                    <a:pt x="255058" y="34925"/>
                  </a:lnTo>
                  <a:lnTo>
                    <a:pt x="4233" y="0"/>
                  </a:ln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0" name="Freeform 49"/>
            <p:cNvSpPr/>
            <p:nvPr/>
          </p:nvSpPr>
          <p:spPr>
            <a:xfrm>
              <a:off x="1569382" y="5618066"/>
              <a:ext cx="266700" cy="123825"/>
            </a:xfrm>
            <a:custGeom>
              <a:avLst/>
              <a:gdLst>
                <a:gd name="connsiteX0" fmla="*/ 0 w 266700"/>
                <a:gd name="connsiteY0" fmla="*/ 47625 h 123825"/>
                <a:gd name="connsiteX1" fmla="*/ 266700 w 266700"/>
                <a:gd name="connsiteY1" fmla="*/ 0 h 123825"/>
                <a:gd name="connsiteX2" fmla="*/ 222250 w 266700"/>
                <a:gd name="connsiteY2" fmla="*/ 123825 h 123825"/>
                <a:gd name="connsiteX3" fmla="*/ 0 w 266700"/>
                <a:gd name="connsiteY3" fmla="*/ 476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23825">
                  <a:moveTo>
                    <a:pt x="0" y="47625"/>
                  </a:moveTo>
                  <a:lnTo>
                    <a:pt x="266700" y="0"/>
                  </a:lnTo>
                  <a:lnTo>
                    <a:pt x="222250" y="123825"/>
                  </a:lnTo>
                  <a:lnTo>
                    <a:pt x="0" y="47625"/>
                  </a:ln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1" name="Freeform 50"/>
            <p:cNvSpPr/>
            <p:nvPr/>
          </p:nvSpPr>
          <p:spPr>
            <a:xfrm>
              <a:off x="1065326" y="2665738"/>
              <a:ext cx="330200" cy="165100"/>
            </a:xfrm>
            <a:custGeom>
              <a:avLst/>
              <a:gdLst>
                <a:gd name="connsiteX0" fmla="*/ 0 w 330200"/>
                <a:gd name="connsiteY0" fmla="*/ 60325 h 165100"/>
                <a:gd name="connsiteX1" fmla="*/ 193675 w 330200"/>
                <a:gd name="connsiteY1" fmla="*/ 0 h 165100"/>
                <a:gd name="connsiteX2" fmla="*/ 330200 w 330200"/>
                <a:gd name="connsiteY2" fmla="*/ 104775 h 165100"/>
                <a:gd name="connsiteX3" fmla="*/ 180975 w 330200"/>
                <a:gd name="connsiteY3" fmla="*/ 165100 h 165100"/>
                <a:gd name="connsiteX4" fmla="*/ 0 w 330200"/>
                <a:gd name="connsiteY4" fmla="*/ 60325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200" h="165100">
                  <a:moveTo>
                    <a:pt x="0" y="60325"/>
                  </a:moveTo>
                  <a:lnTo>
                    <a:pt x="193675" y="0"/>
                  </a:lnTo>
                  <a:lnTo>
                    <a:pt x="330200" y="104775"/>
                  </a:lnTo>
                  <a:lnTo>
                    <a:pt x="180975" y="165100"/>
                  </a:lnTo>
                  <a:lnTo>
                    <a:pt x="0" y="60325"/>
                  </a:ln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2" name="Freeform 51"/>
            <p:cNvSpPr/>
            <p:nvPr/>
          </p:nvSpPr>
          <p:spPr>
            <a:xfrm rot="4294516">
              <a:off x="2649123" y="5197373"/>
              <a:ext cx="504296" cy="666339"/>
            </a:xfrm>
            <a:custGeom>
              <a:avLst/>
              <a:gdLst>
                <a:gd name="connsiteX0" fmla="*/ 31750 w 479425"/>
                <a:gd name="connsiteY0" fmla="*/ 184150 h 673100"/>
                <a:gd name="connsiteX1" fmla="*/ 31750 w 479425"/>
                <a:gd name="connsiteY1" fmla="*/ 184150 h 673100"/>
                <a:gd name="connsiteX2" fmla="*/ 476250 w 479425"/>
                <a:gd name="connsiteY2" fmla="*/ 0 h 673100"/>
                <a:gd name="connsiteX3" fmla="*/ 479425 w 479425"/>
                <a:gd name="connsiteY3" fmla="*/ 177800 h 673100"/>
                <a:gd name="connsiteX4" fmla="*/ 368300 w 479425"/>
                <a:gd name="connsiteY4" fmla="*/ 146050 h 673100"/>
                <a:gd name="connsiteX5" fmla="*/ 460375 w 479425"/>
                <a:gd name="connsiteY5" fmla="*/ 355600 h 673100"/>
                <a:gd name="connsiteX6" fmla="*/ 311150 w 479425"/>
                <a:gd name="connsiteY6" fmla="*/ 444500 h 673100"/>
                <a:gd name="connsiteX7" fmla="*/ 454025 w 479425"/>
                <a:gd name="connsiteY7" fmla="*/ 574675 h 673100"/>
                <a:gd name="connsiteX8" fmla="*/ 260350 w 479425"/>
                <a:gd name="connsiteY8" fmla="*/ 673100 h 673100"/>
                <a:gd name="connsiteX9" fmla="*/ 180975 w 479425"/>
                <a:gd name="connsiteY9" fmla="*/ 650875 h 673100"/>
                <a:gd name="connsiteX10" fmla="*/ 0 w 479425"/>
                <a:gd name="connsiteY10" fmla="*/ 282575 h 673100"/>
                <a:gd name="connsiteX11" fmla="*/ 31750 w 479425"/>
                <a:gd name="connsiteY11" fmla="*/ 184150 h 673100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685800"/>
                <a:gd name="connsiteX1" fmla="*/ 56621 w 504296"/>
                <a:gd name="connsiteY1" fmla="*/ 184150 h 685800"/>
                <a:gd name="connsiteX2" fmla="*/ 501121 w 504296"/>
                <a:gd name="connsiteY2" fmla="*/ 0 h 685800"/>
                <a:gd name="connsiteX3" fmla="*/ 504296 w 504296"/>
                <a:gd name="connsiteY3" fmla="*/ 177800 h 685800"/>
                <a:gd name="connsiteX4" fmla="*/ 393171 w 504296"/>
                <a:gd name="connsiteY4" fmla="*/ 146050 h 685800"/>
                <a:gd name="connsiteX5" fmla="*/ 485246 w 504296"/>
                <a:gd name="connsiteY5" fmla="*/ 355600 h 685800"/>
                <a:gd name="connsiteX6" fmla="*/ 336021 w 504296"/>
                <a:gd name="connsiteY6" fmla="*/ 444500 h 685800"/>
                <a:gd name="connsiteX7" fmla="*/ 478896 w 504296"/>
                <a:gd name="connsiteY7" fmla="*/ 574675 h 685800"/>
                <a:gd name="connsiteX8" fmla="*/ 285221 w 504296"/>
                <a:gd name="connsiteY8" fmla="*/ 673100 h 685800"/>
                <a:gd name="connsiteX9" fmla="*/ 205846 w 504296"/>
                <a:gd name="connsiteY9" fmla="*/ 650875 h 685800"/>
                <a:gd name="connsiteX10" fmla="*/ 24871 w 504296"/>
                <a:gd name="connsiteY10" fmla="*/ 282575 h 685800"/>
                <a:gd name="connsiteX11" fmla="*/ 56621 w 504296"/>
                <a:gd name="connsiteY11" fmla="*/ 184150 h 685800"/>
                <a:gd name="connsiteX0" fmla="*/ 56621 w 504296"/>
                <a:gd name="connsiteY0" fmla="*/ 184150 h 855762"/>
                <a:gd name="connsiteX1" fmla="*/ 56621 w 504296"/>
                <a:gd name="connsiteY1" fmla="*/ 184150 h 855762"/>
                <a:gd name="connsiteX2" fmla="*/ 501121 w 504296"/>
                <a:gd name="connsiteY2" fmla="*/ 0 h 855762"/>
                <a:gd name="connsiteX3" fmla="*/ 504296 w 504296"/>
                <a:gd name="connsiteY3" fmla="*/ 177800 h 855762"/>
                <a:gd name="connsiteX4" fmla="*/ 393171 w 504296"/>
                <a:gd name="connsiteY4" fmla="*/ 146050 h 855762"/>
                <a:gd name="connsiteX5" fmla="*/ 485246 w 504296"/>
                <a:gd name="connsiteY5" fmla="*/ 355600 h 855762"/>
                <a:gd name="connsiteX6" fmla="*/ 336021 w 504296"/>
                <a:gd name="connsiteY6" fmla="*/ 444500 h 855762"/>
                <a:gd name="connsiteX7" fmla="*/ 478896 w 504296"/>
                <a:gd name="connsiteY7" fmla="*/ 574675 h 855762"/>
                <a:gd name="connsiteX8" fmla="*/ 285221 w 504296"/>
                <a:gd name="connsiteY8" fmla="*/ 673100 h 855762"/>
                <a:gd name="connsiteX9" fmla="*/ 205846 w 504296"/>
                <a:gd name="connsiteY9" fmla="*/ 650875 h 855762"/>
                <a:gd name="connsiteX10" fmla="*/ 24871 w 504296"/>
                <a:gd name="connsiteY10" fmla="*/ 282575 h 855762"/>
                <a:gd name="connsiteX11" fmla="*/ 56621 w 504296"/>
                <a:gd name="connsiteY11" fmla="*/ 184150 h 855762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689074"/>
                <a:gd name="connsiteX1" fmla="*/ 56621 w 504296"/>
                <a:gd name="connsiteY1" fmla="*/ 184150 h 689074"/>
                <a:gd name="connsiteX2" fmla="*/ 501121 w 504296"/>
                <a:gd name="connsiteY2" fmla="*/ 0 h 689074"/>
                <a:gd name="connsiteX3" fmla="*/ 504296 w 504296"/>
                <a:gd name="connsiteY3" fmla="*/ 177800 h 689074"/>
                <a:gd name="connsiteX4" fmla="*/ 393171 w 504296"/>
                <a:gd name="connsiteY4" fmla="*/ 146050 h 689074"/>
                <a:gd name="connsiteX5" fmla="*/ 485246 w 504296"/>
                <a:gd name="connsiteY5" fmla="*/ 355600 h 689074"/>
                <a:gd name="connsiteX6" fmla="*/ 336021 w 504296"/>
                <a:gd name="connsiteY6" fmla="*/ 444500 h 689074"/>
                <a:gd name="connsiteX7" fmla="*/ 478896 w 504296"/>
                <a:gd name="connsiteY7" fmla="*/ 574675 h 689074"/>
                <a:gd name="connsiteX8" fmla="*/ 285221 w 504296"/>
                <a:gd name="connsiteY8" fmla="*/ 673100 h 689074"/>
                <a:gd name="connsiteX9" fmla="*/ 205846 w 504296"/>
                <a:gd name="connsiteY9" fmla="*/ 650875 h 689074"/>
                <a:gd name="connsiteX10" fmla="*/ 24871 w 504296"/>
                <a:gd name="connsiteY10" fmla="*/ 282575 h 689074"/>
                <a:gd name="connsiteX11" fmla="*/ 56621 w 504296"/>
                <a:gd name="connsiteY11" fmla="*/ 184150 h 68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296" h="689074">
                  <a:moveTo>
                    <a:pt x="56621" y="184150"/>
                  </a:moveTo>
                  <a:lnTo>
                    <a:pt x="56621" y="184150"/>
                  </a:lnTo>
                  <a:lnTo>
                    <a:pt x="501121" y="0"/>
                  </a:lnTo>
                  <a:cubicBezTo>
                    <a:pt x="502179" y="59267"/>
                    <a:pt x="503238" y="118533"/>
                    <a:pt x="504296" y="177800"/>
                  </a:cubicBezTo>
                  <a:lnTo>
                    <a:pt x="393171" y="146050"/>
                  </a:lnTo>
                  <a:lnTo>
                    <a:pt x="485246" y="355600"/>
                  </a:lnTo>
                  <a:lnTo>
                    <a:pt x="336021" y="444500"/>
                  </a:lnTo>
                  <a:lnTo>
                    <a:pt x="478896" y="574675"/>
                  </a:lnTo>
                  <a:cubicBezTo>
                    <a:pt x="470429" y="612775"/>
                    <a:pt x="330729" y="660400"/>
                    <a:pt x="285221" y="673100"/>
                  </a:cubicBezTo>
                  <a:cubicBezTo>
                    <a:pt x="266774" y="659458"/>
                    <a:pt x="251594" y="689074"/>
                    <a:pt x="205846" y="650875"/>
                  </a:cubicBezTo>
                  <a:cubicBezTo>
                    <a:pt x="162454" y="585788"/>
                    <a:pt x="49742" y="360362"/>
                    <a:pt x="24871" y="282575"/>
                  </a:cubicBezTo>
                  <a:cubicBezTo>
                    <a:pt x="0" y="204788"/>
                    <a:pt x="51329" y="200554"/>
                    <a:pt x="56621" y="184150"/>
                  </a:cubicBez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rtlCol="0" anchor="ctr"/>
            <a:lstStyle/>
            <a:p>
              <a:pPr algn="ctr"/>
              <a:r>
                <a:rPr lang="en-GB" sz="1400" b="1" dirty="0" smtClean="0">
                  <a:solidFill>
                    <a:srgbClr val="0000FF"/>
                  </a:solidFill>
                  <a:latin typeface="Arial Narrow" pitchFamily="34" charset="0"/>
                </a:rPr>
                <a:t> MIL</a:t>
              </a:r>
              <a:endParaRPr lang="en-GB" sz="1400" b="1" dirty="0">
                <a:solidFill>
                  <a:srgbClr val="0000FF"/>
                </a:solidFill>
                <a:latin typeface="Arial Narrow" pitchFamily="34" charset="0"/>
              </a:endParaRPr>
            </a:p>
          </p:txBody>
        </p:sp>
      </p:grpSp>
      <p:sp>
        <p:nvSpPr>
          <p:cNvPr id="67" name="Freeform 66"/>
          <p:cNvSpPr/>
          <p:nvPr/>
        </p:nvSpPr>
        <p:spPr>
          <a:xfrm>
            <a:off x="6300192" y="5877272"/>
            <a:ext cx="2461684" cy="480484"/>
          </a:xfrm>
          <a:custGeom>
            <a:avLst/>
            <a:gdLst>
              <a:gd name="connsiteX0" fmla="*/ 1329267 w 2461684"/>
              <a:gd name="connsiteY0" fmla="*/ 2117 h 480484"/>
              <a:gd name="connsiteX1" fmla="*/ 1037167 w 2461684"/>
              <a:gd name="connsiteY1" fmla="*/ 91017 h 480484"/>
              <a:gd name="connsiteX2" fmla="*/ 1100667 w 2461684"/>
              <a:gd name="connsiteY2" fmla="*/ 243417 h 480484"/>
              <a:gd name="connsiteX3" fmla="*/ 186267 w 2461684"/>
              <a:gd name="connsiteY3" fmla="*/ 408517 h 480484"/>
              <a:gd name="connsiteX4" fmla="*/ 2218267 w 2461684"/>
              <a:gd name="connsiteY4" fmla="*/ 472017 h 480484"/>
              <a:gd name="connsiteX5" fmla="*/ 1646767 w 2461684"/>
              <a:gd name="connsiteY5" fmla="*/ 357717 h 480484"/>
              <a:gd name="connsiteX6" fmla="*/ 2065867 w 2461684"/>
              <a:gd name="connsiteY6" fmla="*/ 268817 h 480484"/>
              <a:gd name="connsiteX7" fmla="*/ 1443567 w 2461684"/>
              <a:gd name="connsiteY7" fmla="*/ 230717 h 480484"/>
              <a:gd name="connsiteX8" fmla="*/ 1608667 w 2461684"/>
              <a:gd name="connsiteY8" fmla="*/ 78317 h 480484"/>
              <a:gd name="connsiteX9" fmla="*/ 1329267 w 2461684"/>
              <a:gd name="connsiteY9" fmla="*/ 2117 h 480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1684" h="480484">
                <a:moveTo>
                  <a:pt x="1329267" y="2117"/>
                </a:moveTo>
                <a:cubicBezTo>
                  <a:pt x="1234017" y="4234"/>
                  <a:pt x="1075267" y="50800"/>
                  <a:pt x="1037167" y="91017"/>
                </a:cubicBezTo>
                <a:cubicBezTo>
                  <a:pt x="999067" y="131234"/>
                  <a:pt x="1242484" y="190500"/>
                  <a:pt x="1100667" y="243417"/>
                </a:cubicBezTo>
                <a:cubicBezTo>
                  <a:pt x="958850" y="296334"/>
                  <a:pt x="0" y="370417"/>
                  <a:pt x="186267" y="408517"/>
                </a:cubicBezTo>
                <a:cubicBezTo>
                  <a:pt x="372534" y="446617"/>
                  <a:pt x="1974850" y="480484"/>
                  <a:pt x="2218267" y="472017"/>
                </a:cubicBezTo>
                <a:cubicBezTo>
                  <a:pt x="2461684" y="463550"/>
                  <a:pt x="1672167" y="391584"/>
                  <a:pt x="1646767" y="357717"/>
                </a:cubicBezTo>
                <a:cubicBezTo>
                  <a:pt x="1621367" y="323850"/>
                  <a:pt x="2099734" y="289984"/>
                  <a:pt x="2065867" y="268817"/>
                </a:cubicBezTo>
                <a:cubicBezTo>
                  <a:pt x="2032000" y="247650"/>
                  <a:pt x="1519767" y="262467"/>
                  <a:pt x="1443567" y="230717"/>
                </a:cubicBezTo>
                <a:cubicBezTo>
                  <a:pt x="1367367" y="198967"/>
                  <a:pt x="1631950" y="110067"/>
                  <a:pt x="1608667" y="78317"/>
                </a:cubicBezTo>
                <a:cubicBezTo>
                  <a:pt x="1585384" y="46567"/>
                  <a:pt x="1424517" y="0"/>
                  <a:pt x="1329267" y="2117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1" grpId="0" animBg="1"/>
      <p:bldP spid="48" grpId="0" animBg="1"/>
      <p:bldP spid="49" grpId="0" animBg="1"/>
      <p:bldP spid="68" grpId="0" animBg="1"/>
      <p:bldP spid="76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" name="Group 198"/>
          <p:cNvGrpSpPr/>
          <p:nvPr/>
        </p:nvGrpSpPr>
        <p:grpSpPr>
          <a:xfrm>
            <a:off x="-2556792" y="-2115616"/>
            <a:ext cx="12803879" cy="5879805"/>
            <a:chOff x="-2556792" y="-1394891"/>
            <a:chExt cx="12803879" cy="5879805"/>
          </a:xfrm>
        </p:grpSpPr>
        <p:sp>
          <p:nvSpPr>
            <p:cNvPr id="200" name="Freeform 199"/>
            <p:cNvSpPr/>
            <p:nvPr/>
          </p:nvSpPr>
          <p:spPr>
            <a:xfrm>
              <a:off x="-2556792" y="1444104"/>
              <a:ext cx="5333589" cy="2776984"/>
            </a:xfrm>
            <a:custGeom>
              <a:avLst/>
              <a:gdLst>
                <a:gd name="connsiteX0" fmla="*/ 0 w 8169639"/>
                <a:gd name="connsiteY0" fmla="*/ 0 h 5321508"/>
                <a:gd name="connsiteX1" fmla="*/ 8154649 w 8169639"/>
                <a:gd name="connsiteY1" fmla="*/ 0 h 5321508"/>
                <a:gd name="connsiteX2" fmla="*/ 8169639 w 8169639"/>
                <a:gd name="connsiteY2" fmla="*/ 3792512 h 5321508"/>
                <a:gd name="connsiteX3" fmla="*/ 6955436 w 8169639"/>
                <a:gd name="connsiteY3" fmla="*/ 5276538 h 5321508"/>
                <a:gd name="connsiteX4" fmla="*/ 194872 w 8169639"/>
                <a:gd name="connsiteY4" fmla="*/ 5321508 h 5321508"/>
                <a:gd name="connsiteX5" fmla="*/ 0 w 8169639"/>
                <a:gd name="connsiteY5" fmla="*/ 0 h 5321508"/>
                <a:gd name="connsiteX0" fmla="*/ 0 w 8208912"/>
                <a:gd name="connsiteY0" fmla="*/ 0 h 5321508"/>
                <a:gd name="connsiteX1" fmla="*/ 8154649 w 8208912"/>
                <a:gd name="connsiteY1" fmla="*/ 0 h 5321508"/>
                <a:gd name="connsiteX2" fmla="*/ 8208912 w 8208912"/>
                <a:gd name="connsiteY2" fmla="*/ 3815779 h 5321508"/>
                <a:gd name="connsiteX3" fmla="*/ 6955436 w 8208912"/>
                <a:gd name="connsiteY3" fmla="*/ 5276538 h 5321508"/>
                <a:gd name="connsiteX4" fmla="*/ 194872 w 8208912"/>
                <a:gd name="connsiteY4" fmla="*/ 5321508 h 5321508"/>
                <a:gd name="connsiteX5" fmla="*/ 0 w 8208912"/>
                <a:gd name="connsiteY5" fmla="*/ 0 h 5321508"/>
                <a:gd name="connsiteX0" fmla="*/ 0 w 8208912"/>
                <a:gd name="connsiteY0" fmla="*/ 0 h 5328592"/>
                <a:gd name="connsiteX1" fmla="*/ 8154649 w 8208912"/>
                <a:gd name="connsiteY1" fmla="*/ 0 h 5328592"/>
                <a:gd name="connsiteX2" fmla="*/ 8208912 w 8208912"/>
                <a:gd name="connsiteY2" fmla="*/ 3815779 h 5328592"/>
                <a:gd name="connsiteX3" fmla="*/ 5437111 w 8208912"/>
                <a:gd name="connsiteY3" fmla="*/ 5328592 h 5328592"/>
                <a:gd name="connsiteX4" fmla="*/ 194872 w 8208912"/>
                <a:gd name="connsiteY4" fmla="*/ 5321508 h 5328592"/>
                <a:gd name="connsiteX5" fmla="*/ 0 w 8208912"/>
                <a:gd name="connsiteY5" fmla="*/ 0 h 5328592"/>
                <a:gd name="connsiteX0" fmla="*/ 0 w 8213908"/>
                <a:gd name="connsiteY0" fmla="*/ 0 h 5328592"/>
                <a:gd name="connsiteX1" fmla="*/ 8208911 w 8213908"/>
                <a:gd name="connsiteY1" fmla="*/ 2736304 h 5328592"/>
                <a:gd name="connsiteX2" fmla="*/ 8208912 w 8213908"/>
                <a:gd name="connsiteY2" fmla="*/ 3815779 h 5328592"/>
                <a:gd name="connsiteX3" fmla="*/ 5437111 w 8213908"/>
                <a:gd name="connsiteY3" fmla="*/ 5328592 h 5328592"/>
                <a:gd name="connsiteX4" fmla="*/ 194872 w 8213908"/>
                <a:gd name="connsiteY4" fmla="*/ 5321508 h 5328592"/>
                <a:gd name="connsiteX5" fmla="*/ 0 w 8213908"/>
                <a:gd name="connsiteY5" fmla="*/ 0 h 5328592"/>
                <a:gd name="connsiteX0" fmla="*/ 0 w 8213908"/>
                <a:gd name="connsiteY0" fmla="*/ 0 h 5328592"/>
                <a:gd name="connsiteX1" fmla="*/ 8208911 w 8213908"/>
                <a:gd name="connsiteY1" fmla="*/ 2736304 h 5328592"/>
                <a:gd name="connsiteX2" fmla="*/ 8208912 w 8213908"/>
                <a:gd name="connsiteY2" fmla="*/ 3815779 h 5328592"/>
                <a:gd name="connsiteX3" fmla="*/ 5437111 w 8213908"/>
                <a:gd name="connsiteY3" fmla="*/ 5328592 h 5328592"/>
                <a:gd name="connsiteX4" fmla="*/ 3384375 w 8213908"/>
                <a:gd name="connsiteY4" fmla="*/ 5328592 h 5328592"/>
                <a:gd name="connsiteX5" fmla="*/ 0 w 8213908"/>
                <a:gd name="connsiteY5" fmla="*/ 0 h 5328592"/>
                <a:gd name="connsiteX0" fmla="*/ 0 w 5333589"/>
                <a:gd name="connsiteY0" fmla="*/ 184696 h 2776984"/>
                <a:gd name="connsiteX1" fmla="*/ 5328592 w 5333589"/>
                <a:gd name="connsiteY1" fmla="*/ 184696 h 2776984"/>
                <a:gd name="connsiteX2" fmla="*/ 5328593 w 5333589"/>
                <a:gd name="connsiteY2" fmla="*/ 1264171 h 2776984"/>
                <a:gd name="connsiteX3" fmla="*/ 2556792 w 5333589"/>
                <a:gd name="connsiteY3" fmla="*/ 2776984 h 2776984"/>
                <a:gd name="connsiteX4" fmla="*/ 504056 w 5333589"/>
                <a:gd name="connsiteY4" fmla="*/ 2776984 h 2776984"/>
                <a:gd name="connsiteX5" fmla="*/ 0 w 5333589"/>
                <a:gd name="connsiteY5" fmla="*/ 184696 h 277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3589" h="2776984">
                  <a:moveTo>
                    <a:pt x="0" y="184696"/>
                  </a:moveTo>
                  <a:lnTo>
                    <a:pt x="5328592" y="184696"/>
                  </a:lnTo>
                  <a:cubicBezTo>
                    <a:pt x="5333589" y="1448867"/>
                    <a:pt x="5323596" y="0"/>
                    <a:pt x="5328593" y="1264171"/>
                  </a:cubicBezTo>
                  <a:lnTo>
                    <a:pt x="2556792" y="2776984"/>
                  </a:lnTo>
                  <a:lnTo>
                    <a:pt x="504056" y="2776984"/>
                  </a:lnTo>
                  <a:lnTo>
                    <a:pt x="0" y="184696"/>
                  </a:lnTo>
                  <a:close/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771800" y="-315416"/>
              <a:ext cx="2304256" cy="3023691"/>
            </a:xfrm>
            <a:prstGeom prst="rect">
              <a:avLst/>
            </a:prstGeom>
            <a:solidFill>
              <a:srgbClr val="FFFF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02" name="Group 2"/>
            <p:cNvGrpSpPr/>
            <p:nvPr/>
          </p:nvGrpSpPr>
          <p:grpSpPr>
            <a:xfrm>
              <a:off x="5076056" y="-891481"/>
              <a:ext cx="2304256" cy="3599755"/>
              <a:chOff x="2699792" y="476672"/>
              <a:chExt cx="3096344" cy="4616896"/>
            </a:xfrm>
          </p:grpSpPr>
          <p:sp>
            <p:nvSpPr>
              <p:cNvPr id="226" name="Rectangle 225"/>
              <p:cNvSpPr/>
              <p:nvPr/>
            </p:nvSpPr>
            <p:spPr>
              <a:xfrm>
                <a:off x="2699792" y="476672"/>
                <a:ext cx="3096344" cy="4616896"/>
              </a:xfrm>
              <a:prstGeom prst="rect">
                <a:avLst/>
              </a:prstGeom>
              <a:solidFill>
                <a:srgbClr val="9933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7" name="Rectangle 4"/>
              <p:cNvSpPr/>
              <p:nvPr/>
            </p:nvSpPr>
            <p:spPr>
              <a:xfrm>
                <a:off x="3059832" y="788624"/>
                <a:ext cx="2376264" cy="4296559"/>
              </a:xfrm>
              <a:prstGeom prst="rect">
                <a:avLst/>
              </a:prstGeom>
              <a:solidFill>
                <a:srgbClr val="CC99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8" name="Rectangle 5"/>
              <p:cNvSpPr/>
              <p:nvPr/>
            </p:nvSpPr>
            <p:spPr>
              <a:xfrm>
                <a:off x="3280357" y="2416117"/>
                <a:ext cx="193522" cy="923545"/>
              </a:xfrm>
              <a:prstGeom prst="rect">
                <a:avLst/>
              </a:pr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03" name="Group 16"/>
            <p:cNvGrpSpPr/>
            <p:nvPr/>
          </p:nvGrpSpPr>
          <p:grpSpPr>
            <a:xfrm>
              <a:off x="6084168" y="-99392"/>
              <a:ext cx="281440" cy="675456"/>
              <a:chOff x="2195736" y="2852936"/>
              <a:chExt cx="360040" cy="864096"/>
            </a:xfrm>
          </p:grpSpPr>
          <p:sp>
            <p:nvSpPr>
              <p:cNvPr id="222" name="Oval 10"/>
              <p:cNvSpPr/>
              <p:nvPr/>
            </p:nvSpPr>
            <p:spPr>
              <a:xfrm>
                <a:off x="2267744" y="2852936"/>
                <a:ext cx="216024" cy="216024"/>
              </a:xfrm>
              <a:prstGeom prst="ellipse">
                <a:avLst/>
              </a:prstGeom>
              <a:solidFill>
                <a:srgbClr val="00009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3" name="Chord 222"/>
              <p:cNvSpPr/>
              <p:nvPr/>
            </p:nvSpPr>
            <p:spPr>
              <a:xfrm>
                <a:off x="2195736" y="3068960"/>
                <a:ext cx="360040" cy="594132"/>
              </a:xfrm>
              <a:prstGeom prst="chord">
                <a:avLst>
                  <a:gd name="adj1" fmla="val 9603952"/>
                  <a:gd name="adj2" fmla="val 1233494"/>
                </a:avLst>
              </a:prstGeom>
              <a:solidFill>
                <a:srgbClr val="000099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4" name="Rectangle 223"/>
              <p:cNvSpPr/>
              <p:nvPr/>
            </p:nvSpPr>
            <p:spPr>
              <a:xfrm>
                <a:off x="2267744" y="3429000"/>
                <a:ext cx="72008" cy="288032"/>
              </a:xfrm>
              <a:prstGeom prst="rect">
                <a:avLst/>
              </a:prstGeom>
              <a:solidFill>
                <a:srgbClr val="000099"/>
              </a:solidFill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5" name="Rectangle 224"/>
              <p:cNvSpPr/>
              <p:nvPr/>
            </p:nvSpPr>
            <p:spPr>
              <a:xfrm>
                <a:off x="2411760" y="3429000"/>
                <a:ext cx="72008" cy="288032"/>
              </a:xfrm>
              <a:prstGeom prst="rect">
                <a:avLst/>
              </a:prstGeom>
              <a:solidFill>
                <a:srgbClr val="000099"/>
              </a:solidFill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04" name="Rectangle 203"/>
            <p:cNvSpPr/>
            <p:nvPr/>
          </p:nvSpPr>
          <p:spPr>
            <a:xfrm>
              <a:off x="7380312" y="-315416"/>
              <a:ext cx="2304256" cy="3023691"/>
            </a:xfrm>
            <a:prstGeom prst="rect">
              <a:avLst/>
            </a:prstGeom>
            <a:solidFill>
              <a:srgbClr val="FFFF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5" name="Freeform 204"/>
            <p:cNvSpPr/>
            <p:nvPr/>
          </p:nvSpPr>
          <p:spPr>
            <a:xfrm>
              <a:off x="8167277" y="-747464"/>
              <a:ext cx="2079810" cy="5232378"/>
            </a:xfrm>
            <a:custGeom>
              <a:avLst/>
              <a:gdLst>
                <a:gd name="connsiteX0" fmla="*/ 0 w 2090057"/>
                <a:gd name="connsiteY0" fmla="*/ 3396343 h 5152571"/>
                <a:gd name="connsiteX1" fmla="*/ 2090057 w 2090057"/>
                <a:gd name="connsiteY1" fmla="*/ 5152571 h 5152571"/>
                <a:gd name="connsiteX2" fmla="*/ 2075542 w 2090057"/>
                <a:gd name="connsiteY2" fmla="*/ 261257 h 5152571"/>
                <a:gd name="connsiteX3" fmla="*/ 0 w 2090057"/>
                <a:gd name="connsiteY3" fmla="*/ 0 h 5152571"/>
                <a:gd name="connsiteX4" fmla="*/ 0 w 2090057"/>
                <a:gd name="connsiteY4" fmla="*/ 3396343 h 5152571"/>
                <a:gd name="connsiteX0" fmla="*/ 15371 w 2090057"/>
                <a:gd name="connsiteY0" fmla="*/ 3375932 h 5152571"/>
                <a:gd name="connsiteX1" fmla="*/ 2090057 w 2090057"/>
                <a:gd name="connsiteY1" fmla="*/ 5152571 h 5152571"/>
                <a:gd name="connsiteX2" fmla="*/ 2075542 w 2090057"/>
                <a:gd name="connsiteY2" fmla="*/ 261257 h 5152571"/>
                <a:gd name="connsiteX3" fmla="*/ 0 w 2090057"/>
                <a:gd name="connsiteY3" fmla="*/ 0 h 5152571"/>
                <a:gd name="connsiteX4" fmla="*/ 15371 w 2090057"/>
                <a:gd name="connsiteY4" fmla="*/ 3375932 h 5152571"/>
                <a:gd name="connsiteX0" fmla="*/ 5124 w 2079810"/>
                <a:gd name="connsiteY0" fmla="*/ 3455739 h 5232378"/>
                <a:gd name="connsiteX1" fmla="*/ 2079810 w 2079810"/>
                <a:gd name="connsiteY1" fmla="*/ 5232378 h 5232378"/>
                <a:gd name="connsiteX2" fmla="*/ 2065295 w 2079810"/>
                <a:gd name="connsiteY2" fmla="*/ 341064 h 5232378"/>
                <a:gd name="connsiteX3" fmla="*/ 5124 w 2079810"/>
                <a:gd name="connsiteY3" fmla="*/ 0 h 5232378"/>
                <a:gd name="connsiteX4" fmla="*/ 5124 w 2079810"/>
                <a:gd name="connsiteY4" fmla="*/ 3455739 h 523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9810" h="5232378">
                  <a:moveTo>
                    <a:pt x="5124" y="3455739"/>
                  </a:moveTo>
                  <a:lnTo>
                    <a:pt x="2079810" y="5232378"/>
                  </a:lnTo>
                  <a:cubicBezTo>
                    <a:pt x="2074972" y="3601940"/>
                    <a:pt x="2070133" y="1971502"/>
                    <a:pt x="2065295" y="341064"/>
                  </a:cubicBezTo>
                  <a:lnTo>
                    <a:pt x="5124" y="0"/>
                  </a:lnTo>
                  <a:cubicBezTo>
                    <a:pt x="10248" y="1125311"/>
                    <a:pt x="0" y="2330428"/>
                    <a:pt x="5124" y="3455739"/>
                  </a:cubicBezTo>
                  <a:close/>
                </a:path>
              </a:pathLst>
            </a:custGeom>
            <a:solidFill>
              <a:srgbClr val="FFFF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6" name="Rectangle 205"/>
            <p:cNvSpPr/>
            <p:nvPr/>
          </p:nvSpPr>
          <p:spPr>
            <a:xfrm>
              <a:off x="-324544" y="-1394891"/>
              <a:ext cx="2304256" cy="3023691"/>
            </a:xfrm>
            <a:prstGeom prst="rect">
              <a:avLst/>
            </a:prstGeom>
            <a:solidFill>
              <a:srgbClr val="FFFF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07" name="Group 37"/>
            <p:cNvGrpSpPr/>
            <p:nvPr/>
          </p:nvGrpSpPr>
          <p:grpSpPr>
            <a:xfrm>
              <a:off x="2987824" y="404664"/>
              <a:ext cx="648072" cy="576064"/>
              <a:chOff x="2987824" y="404664"/>
              <a:chExt cx="648072" cy="576064"/>
            </a:xfrm>
          </p:grpSpPr>
          <p:sp>
            <p:nvSpPr>
              <p:cNvPr id="213" name="Rectangle 212"/>
              <p:cNvSpPr/>
              <p:nvPr/>
            </p:nvSpPr>
            <p:spPr>
              <a:xfrm>
                <a:off x="2987824" y="404664"/>
                <a:ext cx="648072" cy="576064"/>
              </a:xfrm>
              <a:prstGeom prst="rect">
                <a:avLst/>
              </a:prstGeom>
              <a:solidFill>
                <a:srgbClr val="80808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4" name="Rectangle 213"/>
              <p:cNvSpPr/>
              <p:nvPr/>
            </p:nvSpPr>
            <p:spPr>
              <a:xfrm>
                <a:off x="3059832" y="476672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5" name="Rectangle 214"/>
              <p:cNvSpPr/>
              <p:nvPr/>
            </p:nvSpPr>
            <p:spPr>
              <a:xfrm>
                <a:off x="3203848" y="476672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6" name="Rectangle 215"/>
              <p:cNvSpPr/>
              <p:nvPr/>
            </p:nvSpPr>
            <p:spPr>
              <a:xfrm>
                <a:off x="3347864" y="476672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7" name="Rectangle 216"/>
              <p:cNvSpPr/>
              <p:nvPr/>
            </p:nvSpPr>
            <p:spPr>
              <a:xfrm>
                <a:off x="3491880" y="476672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8" name="Rectangle 217"/>
              <p:cNvSpPr/>
              <p:nvPr/>
            </p:nvSpPr>
            <p:spPr>
              <a:xfrm>
                <a:off x="3059832" y="692696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9" name="Rectangle 218"/>
              <p:cNvSpPr/>
              <p:nvPr/>
            </p:nvSpPr>
            <p:spPr>
              <a:xfrm>
                <a:off x="3203848" y="692696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3347864" y="692696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1" name="Rectangle 220"/>
              <p:cNvSpPr/>
              <p:nvPr/>
            </p:nvSpPr>
            <p:spPr>
              <a:xfrm>
                <a:off x="3491880" y="692696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08" name="Group 36"/>
            <p:cNvGrpSpPr/>
            <p:nvPr/>
          </p:nvGrpSpPr>
          <p:grpSpPr>
            <a:xfrm>
              <a:off x="-684584" y="1268760"/>
              <a:ext cx="2100286" cy="1084018"/>
              <a:chOff x="-2340768" y="2721322"/>
              <a:chExt cx="4284476" cy="2211342"/>
            </a:xfrm>
          </p:grpSpPr>
          <p:sp>
            <p:nvSpPr>
              <p:cNvPr id="209" name="Rectangle 208"/>
              <p:cNvSpPr/>
              <p:nvPr/>
            </p:nvSpPr>
            <p:spPr>
              <a:xfrm>
                <a:off x="-1649723" y="3205053"/>
                <a:ext cx="138209" cy="1727611"/>
              </a:xfrm>
              <a:prstGeom prst="rect">
                <a:avLst/>
              </a:prstGeom>
              <a:solidFill>
                <a:srgbClr val="CC99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0" name="Rectangle 209"/>
              <p:cNvSpPr/>
              <p:nvPr/>
            </p:nvSpPr>
            <p:spPr>
              <a:xfrm>
                <a:off x="1045350" y="3135949"/>
                <a:ext cx="138209" cy="1727611"/>
              </a:xfrm>
              <a:prstGeom prst="rect">
                <a:avLst/>
              </a:prstGeom>
              <a:solidFill>
                <a:srgbClr val="CC99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1" name="Rectangle 210"/>
              <p:cNvSpPr/>
              <p:nvPr/>
            </p:nvSpPr>
            <p:spPr>
              <a:xfrm>
                <a:off x="-405843" y="2790426"/>
                <a:ext cx="138209" cy="1727611"/>
              </a:xfrm>
              <a:prstGeom prst="rect">
                <a:avLst/>
              </a:prstGeom>
              <a:solidFill>
                <a:srgbClr val="CC99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2" name="Oval 211"/>
              <p:cNvSpPr/>
              <p:nvPr/>
            </p:nvSpPr>
            <p:spPr>
              <a:xfrm>
                <a:off x="-2340768" y="2721322"/>
                <a:ext cx="4284476" cy="1105671"/>
              </a:xfrm>
              <a:prstGeom prst="ellipse">
                <a:avLst/>
              </a:prstGeom>
              <a:solidFill>
                <a:srgbClr val="CC99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35" name="Group 34"/>
          <p:cNvGrpSpPr/>
          <p:nvPr/>
        </p:nvGrpSpPr>
        <p:grpSpPr>
          <a:xfrm>
            <a:off x="6609991" y="1867581"/>
            <a:ext cx="1875031" cy="1907363"/>
            <a:chOff x="6609991" y="1867581"/>
            <a:chExt cx="1875031" cy="1907363"/>
          </a:xfrm>
        </p:grpSpPr>
        <p:sp>
          <p:nvSpPr>
            <p:cNvPr id="38" name="Freeform 37"/>
            <p:cNvSpPr/>
            <p:nvPr/>
          </p:nvSpPr>
          <p:spPr>
            <a:xfrm rot="16773818" flipH="1" flipV="1">
              <a:off x="6690413" y="2331842"/>
              <a:ext cx="525806" cy="68665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9" name="Group 33"/>
            <p:cNvGrpSpPr/>
            <p:nvPr/>
          </p:nvGrpSpPr>
          <p:grpSpPr>
            <a:xfrm>
              <a:off x="7492016" y="1867581"/>
              <a:ext cx="432302" cy="224157"/>
              <a:chOff x="4343400" y="3450332"/>
              <a:chExt cx="514350" cy="266700"/>
            </a:xfrm>
          </p:grpSpPr>
          <p:sp>
            <p:nvSpPr>
              <p:cNvPr id="49" name="Freeform 4"/>
              <p:cNvSpPr/>
              <p:nvPr/>
            </p:nvSpPr>
            <p:spPr>
              <a:xfrm>
                <a:off x="4343400" y="3526532"/>
                <a:ext cx="514350" cy="190500"/>
              </a:xfrm>
              <a:custGeom>
                <a:avLst/>
                <a:gdLst>
                  <a:gd name="connsiteX0" fmla="*/ 0 w 514350"/>
                  <a:gd name="connsiteY0" fmla="*/ 0 h 190500"/>
                  <a:gd name="connsiteX1" fmla="*/ 247650 w 514350"/>
                  <a:gd name="connsiteY1" fmla="*/ 190500 h 190500"/>
                  <a:gd name="connsiteX2" fmla="*/ 514350 w 514350"/>
                  <a:gd name="connsiteY2" fmla="*/ 9525 h 190500"/>
                  <a:gd name="connsiteX3" fmla="*/ 514350 w 514350"/>
                  <a:gd name="connsiteY3" fmla="*/ 9525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4350" h="190500">
                    <a:moveTo>
                      <a:pt x="0" y="0"/>
                    </a:moveTo>
                    <a:lnTo>
                      <a:pt x="247650" y="190500"/>
                    </a:lnTo>
                    <a:lnTo>
                      <a:pt x="514350" y="9525"/>
                    </a:lnTo>
                    <a:lnTo>
                      <a:pt x="514350" y="9525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0" name="Freeform 5"/>
              <p:cNvSpPr/>
              <p:nvPr/>
            </p:nvSpPr>
            <p:spPr>
              <a:xfrm>
                <a:off x="4457700" y="3450332"/>
                <a:ext cx="257175" cy="257175"/>
              </a:xfrm>
              <a:custGeom>
                <a:avLst/>
                <a:gdLst>
                  <a:gd name="connsiteX0" fmla="*/ 0 w 257175"/>
                  <a:gd name="connsiteY0" fmla="*/ 0 h 257175"/>
                  <a:gd name="connsiteX1" fmla="*/ 123825 w 257175"/>
                  <a:gd name="connsiteY1" fmla="*/ 257175 h 257175"/>
                  <a:gd name="connsiteX2" fmla="*/ 257175 w 257175"/>
                  <a:gd name="connsiteY2" fmla="*/ 19050 h 2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175" h="257175">
                    <a:moveTo>
                      <a:pt x="0" y="0"/>
                    </a:moveTo>
                    <a:lnTo>
                      <a:pt x="123825" y="257175"/>
                    </a:lnTo>
                    <a:lnTo>
                      <a:pt x="257175" y="1905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0" name="Freeform 39"/>
            <p:cNvSpPr/>
            <p:nvPr/>
          </p:nvSpPr>
          <p:spPr>
            <a:xfrm>
              <a:off x="7216786" y="3103038"/>
              <a:ext cx="423650" cy="67190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1" name="Freeform 40"/>
            <p:cNvSpPr/>
            <p:nvPr/>
          </p:nvSpPr>
          <p:spPr>
            <a:xfrm flipH="1">
              <a:off x="7753941" y="3103038"/>
              <a:ext cx="448264" cy="67190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2" name="Freeform 41"/>
            <p:cNvSpPr/>
            <p:nvPr/>
          </p:nvSpPr>
          <p:spPr>
            <a:xfrm flipH="1">
              <a:off x="8182415" y="2349835"/>
              <a:ext cx="302607" cy="73486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43" name="Rounded Rectangle 9"/>
            <p:cNvSpPr/>
            <p:nvPr/>
          </p:nvSpPr>
          <p:spPr>
            <a:xfrm>
              <a:off x="7153550" y="2047227"/>
              <a:ext cx="1089386" cy="1270949"/>
            </a:xfrm>
            <a:prstGeom prst="roundRect">
              <a:avLst>
                <a:gd name="adj" fmla="val 40327"/>
              </a:avLst>
            </a:pr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44" name="Group 167"/>
            <p:cNvGrpSpPr/>
            <p:nvPr/>
          </p:nvGrpSpPr>
          <p:grpSpPr>
            <a:xfrm>
              <a:off x="6693906" y="1988923"/>
              <a:ext cx="299616" cy="984453"/>
              <a:chOff x="1115616" y="3429000"/>
              <a:chExt cx="504056" cy="1656184"/>
            </a:xfrm>
          </p:grpSpPr>
          <p:sp>
            <p:nvSpPr>
              <p:cNvPr id="45" name="Isosceles Triangle 44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6" name="Chord 45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7" name="Chord 46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750670"/>
                  <a:gd name="adj2" fmla="val 8084417"/>
                </a:avLst>
              </a:prstGeom>
              <a:solidFill>
                <a:srgbClr val="FFFF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51" name="Group 50"/>
          <p:cNvGrpSpPr/>
          <p:nvPr/>
        </p:nvGrpSpPr>
        <p:grpSpPr>
          <a:xfrm>
            <a:off x="4447758" y="1066147"/>
            <a:ext cx="1967793" cy="2690576"/>
            <a:chOff x="4447758" y="1066147"/>
            <a:chExt cx="1967793" cy="2690576"/>
          </a:xfrm>
        </p:grpSpPr>
        <p:sp>
          <p:nvSpPr>
            <p:cNvPr id="52" name="Freeform 51"/>
            <p:cNvSpPr/>
            <p:nvPr/>
          </p:nvSpPr>
          <p:spPr>
            <a:xfrm flipH="1">
              <a:off x="6060192" y="1827631"/>
              <a:ext cx="355359" cy="96454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2F2F2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3" name="Freeform 52"/>
            <p:cNvSpPr/>
            <p:nvPr/>
          </p:nvSpPr>
          <p:spPr>
            <a:xfrm rot="16586846" flipH="1" flipV="1">
              <a:off x="4574594" y="1413413"/>
              <a:ext cx="507656" cy="76132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" name="Freeform 53"/>
            <p:cNvSpPr/>
            <p:nvPr/>
          </p:nvSpPr>
          <p:spPr>
            <a:xfrm flipH="1">
              <a:off x="5552536" y="3198302"/>
              <a:ext cx="456890" cy="55842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5" name="Freeform 54"/>
            <p:cNvSpPr/>
            <p:nvPr/>
          </p:nvSpPr>
          <p:spPr>
            <a:xfrm>
              <a:off x="4994115" y="3198302"/>
              <a:ext cx="456890" cy="55842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" name="Rounded Rectangle 55"/>
            <p:cNvSpPr/>
            <p:nvPr/>
          </p:nvSpPr>
          <p:spPr>
            <a:xfrm>
              <a:off x="4994115" y="1269210"/>
              <a:ext cx="1116843" cy="2081389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57" name="Group 17"/>
            <p:cNvGrpSpPr/>
            <p:nvPr/>
          </p:nvGrpSpPr>
          <p:grpSpPr>
            <a:xfrm>
              <a:off x="5247942" y="1066147"/>
              <a:ext cx="609188" cy="406124"/>
              <a:chOff x="2051719" y="1268760"/>
              <a:chExt cx="864097" cy="576064"/>
            </a:xfrm>
          </p:grpSpPr>
          <p:sp>
            <p:nvSpPr>
              <p:cNvPr id="63" name="Chord 11"/>
              <p:cNvSpPr/>
              <p:nvPr/>
            </p:nvSpPr>
            <p:spPr>
              <a:xfrm>
                <a:off x="2195736" y="1268760"/>
                <a:ext cx="576064" cy="576064"/>
              </a:xfrm>
              <a:prstGeom prst="chord">
                <a:avLst>
                  <a:gd name="adj1" fmla="val 10505940"/>
                  <a:gd name="adj2" fmla="val 274410"/>
                </a:avLst>
              </a:pr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4" name="Freeform 63"/>
              <p:cNvSpPr/>
              <p:nvPr/>
            </p:nvSpPr>
            <p:spPr>
              <a:xfrm>
                <a:off x="2051719" y="1508595"/>
                <a:ext cx="864097" cy="84008"/>
              </a:xfrm>
              <a:custGeom>
                <a:avLst/>
                <a:gdLst>
                  <a:gd name="connsiteX0" fmla="*/ 0 w 831850"/>
                  <a:gd name="connsiteY0" fmla="*/ 0 h 118533"/>
                  <a:gd name="connsiteX1" fmla="*/ 177800 w 831850"/>
                  <a:gd name="connsiteY1" fmla="*/ 101600 h 118533"/>
                  <a:gd name="connsiteX2" fmla="*/ 704850 w 831850"/>
                  <a:gd name="connsiteY2" fmla="*/ 101600 h 118533"/>
                  <a:gd name="connsiteX3" fmla="*/ 831850 w 831850"/>
                  <a:gd name="connsiteY3" fmla="*/ 19050 h 118533"/>
                  <a:gd name="connsiteX0" fmla="*/ 0 w 831850"/>
                  <a:gd name="connsiteY0" fmla="*/ 0 h 160949"/>
                  <a:gd name="connsiteX1" fmla="*/ 144016 w 831850"/>
                  <a:gd name="connsiteY1" fmla="*/ 144016 h 160949"/>
                  <a:gd name="connsiteX2" fmla="*/ 704850 w 831850"/>
                  <a:gd name="connsiteY2" fmla="*/ 101600 h 160949"/>
                  <a:gd name="connsiteX3" fmla="*/ 831850 w 831850"/>
                  <a:gd name="connsiteY3" fmla="*/ 19050 h 160949"/>
                  <a:gd name="connsiteX0" fmla="*/ 0 w 831850"/>
                  <a:gd name="connsiteY0" fmla="*/ 0 h 110426"/>
                  <a:gd name="connsiteX1" fmla="*/ 144016 w 831850"/>
                  <a:gd name="connsiteY1" fmla="*/ 72008 h 110426"/>
                  <a:gd name="connsiteX2" fmla="*/ 704850 w 831850"/>
                  <a:gd name="connsiteY2" fmla="*/ 101600 h 110426"/>
                  <a:gd name="connsiteX3" fmla="*/ 831850 w 831850"/>
                  <a:gd name="connsiteY3" fmla="*/ 19050 h 110426"/>
                  <a:gd name="connsiteX0" fmla="*/ 0 w 834719"/>
                  <a:gd name="connsiteY0" fmla="*/ 0 h 84009"/>
                  <a:gd name="connsiteX1" fmla="*/ 144016 w 834719"/>
                  <a:gd name="connsiteY1" fmla="*/ 72008 h 84009"/>
                  <a:gd name="connsiteX2" fmla="*/ 720080 w 834719"/>
                  <a:gd name="connsiteY2" fmla="*/ 72008 h 84009"/>
                  <a:gd name="connsiteX3" fmla="*/ 831850 w 834719"/>
                  <a:gd name="connsiteY3" fmla="*/ 19050 h 84009"/>
                  <a:gd name="connsiteX0" fmla="*/ 0 w 864096"/>
                  <a:gd name="connsiteY0" fmla="*/ 0 h 84009"/>
                  <a:gd name="connsiteX1" fmla="*/ 144016 w 864096"/>
                  <a:gd name="connsiteY1" fmla="*/ 72008 h 84009"/>
                  <a:gd name="connsiteX2" fmla="*/ 720080 w 864096"/>
                  <a:gd name="connsiteY2" fmla="*/ 72008 h 84009"/>
                  <a:gd name="connsiteX3" fmla="*/ 864096 w 864096"/>
                  <a:gd name="connsiteY3" fmla="*/ 1 h 84009"/>
                  <a:gd name="connsiteX0" fmla="*/ 0 w 864097"/>
                  <a:gd name="connsiteY0" fmla="*/ 0 h 84008"/>
                  <a:gd name="connsiteX1" fmla="*/ 144017 w 864097"/>
                  <a:gd name="connsiteY1" fmla="*/ 72007 h 84008"/>
                  <a:gd name="connsiteX2" fmla="*/ 720081 w 864097"/>
                  <a:gd name="connsiteY2" fmla="*/ 72007 h 84008"/>
                  <a:gd name="connsiteX3" fmla="*/ 864097 w 864097"/>
                  <a:gd name="connsiteY3" fmla="*/ 0 h 84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4097" h="84008">
                    <a:moveTo>
                      <a:pt x="0" y="0"/>
                    </a:moveTo>
                    <a:cubicBezTo>
                      <a:pt x="30162" y="42333"/>
                      <a:pt x="24004" y="60006"/>
                      <a:pt x="144017" y="72007"/>
                    </a:cubicBezTo>
                    <a:cubicBezTo>
                      <a:pt x="264030" y="84008"/>
                      <a:pt x="600068" y="84008"/>
                      <a:pt x="720081" y="72007"/>
                    </a:cubicBezTo>
                    <a:cubicBezTo>
                      <a:pt x="840094" y="60006"/>
                      <a:pt x="855101" y="34396"/>
                      <a:pt x="864097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58" name="Group 138"/>
            <p:cNvGrpSpPr/>
            <p:nvPr/>
          </p:nvGrpSpPr>
          <p:grpSpPr>
            <a:xfrm>
              <a:off x="4562959" y="1130637"/>
              <a:ext cx="288587" cy="948210"/>
              <a:chOff x="1115616" y="3429000"/>
              <a:chExt cx="504056" cy="1656184"/>
            </a:xfrm>
          </p:grpSpPr>
          <p:sp>
            <p:nvSpPr>
              <p:cNvPr id="59" name="Isosceles Triangle 58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0" name="Chord 59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1" name="Chord 60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9900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2" name="Rectangle 61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65" name="Group 64"/>
          <p:cNvGrpSpPr/>
          <p:nvPr/>
        </p:nvGrpSpPr>
        <p:grpSpPr>
          <a:xfrm>
            <a:off x="2606469" y="836712"/>
            <a:ext cx="1385310" cy="2717272"/>
            <a:chOff x="2606469" y="836712"/>
            <a:chExt cx="1385310" cy="2717272"/>
          </a:xfrm>
        </p:grpSpPr>
        <p:sp>
          <p:nvSpPr>
            <p:cNvPr id="66" name="Oval 2"/>
            <p:cNvSpPr/>
            <p:nvPr/>
          </p:nvSpPr>
          <p:spPr>
            <a:xfrm>
              <a:off x="2891740" y="1020052"/>
              <a:ext cx="755592" cy="755592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7" name="Freeform 66"/>
            <p:cNvSpPr/>
            <p:nvPr/>
          </p:nvSpPr>
          <p:spPr>
            <a:xfrm rot="955612">
              <a:off x="2606469" y="1752113"/>
              <a:ext cx="272346" cy="71245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8" name="Freeform 67"/>
            <p:cNvSpPr/>
            <p:nvPr/>
          </p:nvSpPr>
          <p:spPr>
            <a:xfrm rot="3424557" flipV="1">
              <a:off x="3582433" y="1579693"/>
              <a:ext cx="341809" cy="476883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9" name="Group 32"/>
            <p:cNvGrpSpPr/>
            <p:nvPr/>
          </p:nvGrpSpPr>
          <p:grpSpPr>
            <a:xfrm>
              <a:off x="2857015" y="3050704"/>
              <a:ext cx="893487" cy="503280"/>
              <a:chOff x="2646844" y="4725144"/>
              <a:chExt cx="1362390" cy="767402"/>
            </a:xfrm>
          </p:grpSpPr>
          <p:sp>
            <p:nvSpPr>
              <p:cNvPr id="91" name="Freeform 28"/>
              <p:cNvSpPr/>
              <p:nvPr/>
            </p:nvSpPr>
            <p:spPr>
              <a:xfrm flipH="1">
                <a:off x="3419872" y="4725144"/>
                <a:ext cx="589362" cy="767402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2" name="Freeform 29"/>
              <p:cNvSpPr/>
              <p:nvPr/>
            </p:nvSpPr>
            <p:spPr>
              <a:xfrm>
                <a:off x="2646844" y="4725144"/>
                <a:ext cx="557004" cy="767402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70" name="Oval 1"/>
            <p:cNvSpPr/>
            <p:nvPr/>
          </p:nvSpPr>
          <p:spPr>
            <a:xfrm>
              <a:off x="2702841" y="1681195"/>
              <a:ext cx="1133388" cy="1463959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71" name="Group 7"/>
            <p:cNvGrpSpPr/>
            <p:nvPr/>
          </p:nvGrpSpPr>
          <p:grpSpPr>
            <a:xfrm>
              <a:off x="2938964" y="836712"/>
              <a:ext cx="613918" cy="384732"/>
              <a:chOff x="1628371" y="2996952"/>
              <a:chExt cx="1275498" cy="874449"/>
            </a:xfrm>
          </p:grpSpPr>
          <p:sp>
            <p:nvSpPr>
              <p:cNvPr id="89" name="Chord 11"/>
              <p:cNvSpPr/>
              <p:nvPr/>
            </p:nvSpPr>
            <p:spPr>
              <a:xfrm flipH="1">
                <a:off x="1923736" y="2996952"/>
                <a:ext cx="708610" cy="874449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solidFill>
                <a:schemeClr val="tx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0" name="Freeform 10"/>
              <p:cNvSpPr/>
              <p:nvPr/>
            </p:nvSpPr>
            <p:spPr>
              <a:xfrm flipH="1">
                <a:off x="1628371" y="3344752"/>
                <a:ext cx="1275498" cy="160482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72" name="Group 27"/>
            <p:cNvGrpSpPr/>
            <p:nvPr/>
          </p:nvGrpSpPr>
          <p:grpSpPr>
            <a:xfrm>
              <a:off x="2938936" y="1628050"/>
              <a:ext cx="847672" cy="876622"/>
              <a:chOff x="2771757" y="2555875"/>
              <a:chExt cx="1292532" cy="1336675"/>
            </a:xfrm>
          </p:grpSpPr>
          <p:sp>
            <p:nvSpPr>
              <p:cNvPr id="81" name="Freeform 80"/>
              <p:cNvSpPr/>
              <p:nvPr/>
            </p:nvSpPr>
            <p:spPr>
              <a:xfrm>
                <a:off x="2771757" y="2555875"/>
                <a:ext cx="1009667" cy="432370"/>
              </a:xfrm>
              <a:custGeom>
                <a:avLst/>
                <a:gdLst>
                  <a:gd name="connsiteX0" fmla="*/ 177800 w 1058862"/>
                  <a:gd name="connsiteY0" fmla="*/ 92075 h 527050"/>
                  <a:gd name="connsiteX1" fmla="*/ 454025 w 1058862"/>
                  <a:gd name="connsiteY1" fmla="*/ 149225 h 527050"/>
                  <a:gd name="connsiteX2" fmla="*/ 739775 w 1058862"/>
                  <a:gd name="connsiteY2" fmla="*/ 120650 h 527050"/>
                  <a:gd name="connsiteX3" fmla="*/ 958850 w 1058862"/>
                  <a:gd name="connsiteY3" fmla="*/ 44450 h 527050"/>
                  <a:gd name="connsiteX4" fmla="*/ 1016000 w 1058862"/>
                  <a:gd name="connsiteY4" fmla="*/ 387350 h 527050"/>
                  <a:gd name="connsiteX5" fmla="*/ 701675 w 1058862"/>
                  <a:gd name="connsiteY5" fmla="*/ 492125 h 527050"/>
                  <a:gd name="connsiteX6" fmla="*/ 311150 w 1058862"/>
                  <a:gd name="connsiteY6" fmla="*/ 511175 h 527050"/>
                  <a:gd name="connsiteX7" fmla="*/ 25400 w 1058862"/>
                  <a:gd name="connsiteY7" fmla="*/ 396875 h 527050"/>
                  <a:gd name="connsiteX8" fmla="*/ 177800 w 1058862"/>
                  <a:gd name="connsiteY8" fmla="*/ 92075 h 527050"/>
                  <a:gd name="connsiteX0" fmla="*/ 151784 w 1060255"/>
                  <a:gd name="connsiteY0" fmla="*/ 85229 h 527050"/>
                  <a:gd name="connsiteX1" fmla="*/ 455418 w 1060255"/>
                  <a:gd name="connsiteY1" fmla="*/ 149225 h 527050"/>
                  <a:gd name="connsiteX2" fmla="*/ 741168 w 1060255"/>
                  <a:gd name="connsiteY2" fmla="*/ 120650 h 527050"/>
                  <a:gd name="connsiteX3" fmla="*/ 960243 w 1060255"/>
                  <a:gd name="connsiteY3" fmla="*/ 44450 h 527050"/>
                  <a:gd name="connsiteX4" fmla="*/ 1017393 w 1060255"/>
                  <a:gd name="connsiteY4" fmla="*/ 387350 h 527050"/>
                  <a:gd name="connsiteX5" fmla="*/ 703068 w 1060255"/>
                  <a:gd name="connsiteY5" fmla="*/ 492125 h 527050"/>
                  <a:gd name="connsiteX6" fmla="*/ 312543 w 1060255"/>
                  <a:gd name="connsiteY6" fmla="*/ 511175 h 527050"/>
                  <a:gd name="connsiteX7" fmla="*/ 26793 w 1060255"/>
                  <a:gd name="connsiteY7" fmla="*/ 396875 h 527050"/>
                  <a:gd name="connsiteX8" fmla="*/ 151784 w 1060255"/>
                  <a:gd name="connsiteY8" fmla="*/ 85229 h 527050"/>
                  <a:gd name="connsiteX0" fmla="*/ 151784 w 1060255"/>
                  <a:gd name="connsiteY0" fmla="*/ 85229 h 527050"/>
                  <a:gd name="connsiteX1" fmla="*/ 455418 w 1060255"/>
                  <a:gd name="connsiteY1" fmla="*/ 149225 h 527050"/>
                  <a:gd name="connsiteX2" fmla="*/ 741168 w 1060255"/>
                  <a:gd name="connsiteY2" fmla="*/ 120650 h 527050"/>
                  <a:gd name="connsiteX3" fmla="*/ 960243 w 1060255"/>
                  <a:gd name="connsiteY3" fmla="*/ 44450 h 527050"/>
                  <a:gd name="connsiteX4" fmla="*/ 1017393 w 1060255"/>
                  <a:gd name="connsiteY4" fmla="*/ 387350 h 527050"/>
                  <a:gd name="connsiteX5" fmla="*/ 703068 w 1060255"/>
                  <a:gd name="connsiteY5" fmla="*/ 492125 h 527050"/>
                  <a:gd name="connsiteX6" fmla="*/ 312543 w 1060255"/>
                  <a:gd name="connsiteY6" fmla="*/ 511175 h 527050"/>
                  <a:gd name="connsiteX7" fmla="*/ 26793 w 1060255"/>
                  <a:gd name="connsiteY7" fmla="*/ 396875 h 527050"/>
                  <a:gd name="connsiteX8" fmla="*/ 151784 w 1060255"/>
                  <a:gd name="connsiteY8" fmla="*/ 85229 h 527050"/>
                  <a:gd name="connsiteX0" fmla="*/ 151784 w 1060255"/>
                  <a:gd name="connsiteY0" fmla="*/ 85229 h 527050"/>
                  <a:gd name="connsiteX1" fmla="*/ 439817 w 1060255"/>
                  <a:gd name="connsiteY1" fmla="*/ 157237 h 527050"/>
                  <a:gd name="connsiteX2" fmla="*/ 741168 w 1060255"/>
                  <a:gd name="connsiteY2" fmla="*/ 120650 h 527050"/>
                  <a:gd name="connsiteX3" fmla="*/ 960243 w 1060255"/>
                  <a:gd name="connsiteY3" fmla="*/ 44450 h 527050"/>
                  <a:gd name="connsiteX4" fmla="*/ 1017393 w 1060255"/>
                  <a:gd name="connsiteY4" fmla="*/ 387350 h 527050"/>
                  <a:gd name="connsiteX5" fmla="*/ 703068 w 1060255"/>
                  <a:gd name="connsiteY5" fmla="*/ 492125 h 527050"/>
                  <a:gd name="connsiteX6" fmla="*/ 312543 w 1060255"/>
                  <a:gd name="connsiteY6" fmla="*/ 511175 h 527050"/>
                  <a:gd name="connsiteX7" fmla="*/ 26793 w 1060255"/>
                  <a:gd name="connsiteY7" fmla="*/ 396875 h 527050"/>
                  <a:gd name="connsiteX8" fmla="*/ 151784 w 1060255"/>
                  <a:gd name="connsiteY8" fmla="*/ 85229 h 527050"/>
                  <a:gd name="connsiteX0" fmla="*/ 151784 w 1060255"/>
                  <a:gd name="connsiteY0" fmla="*/ 79131 h 520952"/>
                  <a:gd name="connsiteX1" fmla="*/ 439817 w 1060255"/>
                  <a:gd name="connsiteY1" fmla="*/ 151139 h 520952"/>
                  <a:gd name="connsiteX2" fmla="*/ 799857 w 1060255"/>
                  <a:gd name="connsiteY2" fmla="*/ 151139 h 520952"/>
                  <a:gd name="connsiteX3" fmla="*/ 960243 w 1060255"/>
                  <a:gd name="connsiteY3" fmla="*/ 38352 h 520952"/>
                  <a:gd name="connsiteX4" fmla="*/ 1017393 w 1060255"/>
                  <a:gd name="connsiteY4" fmla="*/ 381252 h 520952"/>
                  <a:gd name="connsiteX5" fmla="*/ 703068 w 1060255"/>
                  <a:gd name="connsiteY5" fmla="*/ 486027 h 520952"/>
                  <a:gd name="connsiteX6" fmla="*/ 312543 w 1060255"/>
                  <a:gd name="connsiteY6" fmla="*/ 505077 h 520952"/>
                  <a:gd name="connsiteX7" fmla="*/ 26793 w 1060255"/>
                  <a:gd name="connsiteY7" fmla="*/ 390777 h 520952"/>
                  <a:gd name="connsiteX8" fmla="*/ 151784 w 1060255"/>
                  <a:gd name="connsiteY8" fmla="*/ 79131 h 520952"/>
                  <a:gd name="connsiteX0" fmla="*/ 151784 w 1060255"/>
                  <a:gd name="connsiteY0" fmla="*/ 82583 h 524404"/>
                  <a:gd name="connsiteX1" fmla="*/ 439817 w 1060255"/>
                  <a:gd name="connsiteY1" fmla="*/ 154591 h 524404"/>
                  <a:gd name="connsiteX2" fmla="*/ 760219 w 1060255"/>
                  <a:gd name="connsiteY2" fmla="*/ 133879 h 524404"/>
                  <a:gd name="connsiteX3" fmla="*/ 960243 w 1060255"/>
                  <a:gd name="connsiteY3" fmla="*/ 41804 h 524404"/>
                  <a:gd name="connsiteX4" fmla="*/ 1017393 w 1060255"/>
                  <a:gd name="connsiteY4" fmla="*/ 384704 h 524404"/>
                  <a:gd name="connsiteX5" fmla="*/ 703068 w 1060255"/>
                  <a:gd name="connsiteY5" fmla="*/ 489479 h 524404"/>
                  <a:gd name="connsiteX6" fmla="*/ 312543 w 1060255"/>
                  <a:gd name="connsiteY6" fmla="*/ 508529 h 524404"/>
                  <a:gd name="connsiteX7" fmla="*/ 26793 w 1060255"/>
                  <a:gd name="connsiteY7" fmla="*/ 394229 h 524404"/>
                  <a:gd name="connsiteX8" fmla="*/ 151784 w 1060255"/>
                  <a:gd name="connsiteY8" fmla="*/ 82583 h 524404"/>
                  <a:gd name="connsiteX0" fmla="*/ 151784 w 1060255"/>
                  <a:gd name="connsiteY0" fmla="*/ 40779 h 482600"/>
                  <a:gd name="connsiteX1" fmla="*/ 439817 w 1060255"/>
                  <a:gd name="connsiteY1" fmla="*/ 112787 h 482600"/>
                  <a:gd name="connsiteX2" fmla="*/ 760219 w 1060255"/>
                  <a:gd name="connsiteY2" fmla="*/ 92075 h 482600"/>
                  <a:gd name="connsiteX3" fmla="*/ 960243 w 1060255"/>
                  <a:gd name="connsiteY3" fmla="*/ 0 h 482600"/>
                  <a:gd name="connsiteX4" fmla="*/ 1017393 w 1060255"/>
                  <a:gd name="connsiteY4" fmla="*/ 342900 h 482600"/>
                  <a:gd name="connsiteX5" fmla="*/ 703068 w 1060255"/>
                  <a:gd name="connsiteY5" fmla="*/ 447675 h 482600"/>
                  <a:gd name="connsiteX6" fmla="*/ 312543 w 1060255"/>
                  <a:gd name="connsiteY6" fmla="*/ 466725 h 482600"/>
                  <a:gd name="connsiteX7" fmla="*/ 26793 w 1060255"/>
                  <a:gd name="connsiteY7" fmla="*/ 352425 h 482600"/>
                  <a:gd name="connsiteX8" fmla="*/ 151784 w 1060255"/>
                  <a:gd name="connsiteY8" fmla="*/ 40779 h 482600"/>
                  <a:gd name="connsiteX0" fmla="*/ 151784 w 1060255"/>
                  <a:gd name="connsiteY0" fmla="*/ 40779 h 482600"/>
                  <a:gd name="connsiteX1" fmla="*/ 439817 w 1060255"/>
                  <a:gd name="connsiteY1" fmla="*/ 112787 h 482600"/>
                  <a:gd name="connsiteX2" fmla="*/ 760219 w 1060255"/>
                  <a:gd name="connsiteY2" fmla="*/ 92075 h 482600"/>
                  <a:gd name="connsiteX3" fmla="*/ 960243 w 1060255"/>
                  <a:gd name="connsiteY3" fmla="*/ 0 h 482600"/>
                  <a:gd name="connsiteX4" fmla="*/ 1017393 w 1060255"/>
                  <a:gd name="connsiteY4" fmla="*/ 342900 h 482600"/>
                  <a:gd name="connsiteX5" fmla="*/ 703068 w 1060255"/>
                  <a:gd name="connsiteY5" fmla="*/ 447675 h 482600"/>
                  <a:gd name="connsiteX6" fmla="*/ 312543 w 1060255"/>
                  <a:gd name="connsiteY6" fmla="*/ 466725 h 482600"/>
                  <a:gd name="connsiteX7" fmla="*/ 26793 w 1060255"/>
                  <a:gd name="connsiteY7" fmla="*/ 352425 h 482600"/>
                  <a:gd name="connsiteX8" fmla="*/ 151784 w 1060255"/>
                  <a:gd name="connsiteY8" fmla="*/ 40779 h 482600"/>
                  <a:gd name="connsiteX0" fmla="*/ 151784 w 1017393"/>
                  <a:gd name="connsiteY0" fmla="*/ 40779 h 482600"/>
                  <a:gd name="connsiteX1" fmla="*/ 439817 w 1017393"/>
                  <a:gd name="connsiteY1" fmla="*/ 112787 h 482600"/>
                  <a:gd name="connsiteX2" fmla="*/ 760219 w 1017393"/>
                  <a:gd name="connsiteY2" fmla="*/ 92075 h 482600"/>
                  <a:gd name="connsiteX3" fmla="*/ 960243 w 1017393"/>
                  <a:gd name="connsiteY3" fmla="*/ 0 h 482600"/>
                  <a:gd name="connsiteX4" fmla="*/ 1017393 w 1017393"/>
                  <a:gd name="connsiteY4" fmla="*/ 342900 h 482600"/>
                  <a:gd name="connsiteX5" fmla="*/ 703068 w 1017393"/>
                  <a:gd name="connsiteY5" fmla="*/ 447675 h 482600"/>
                  <a:gd name="connsiteX6" fmla="*/ 312543 w 1017393"/>
                  <a:gd name="connsiteY6" fmla="*/ 466725 h 482600"/>
                  <a:gd name="connsiteX7" fmla="*/ 26793 w 1017393"/>
                  <a:gd name="connsiteY7" fmla="*/ 352425 h 482600"/>
                  <a:gd name="connsiteX8" fmla="*/ 151784 w 1017393"/>
                  <a:gd name="connsiteY8" fmla="*/ 40779 h 482600"/>
                  <a:gd name="connsiteX0" fmla="*/ 151784 w 1017393"/>
                  <a:gd name="connsiteY0" fmla="*/ 40779 h 482600"/>
                  <a:gd name="connsiteX1" fmla="*/ 439817 w 1017393"/>
                  <a:gd name="connsiteY1" fmla="*/ 112787 h 482600"/>
                  <a:gd name="connsiteX2" fmla="*/ 760219 w 1017393"/>
                  <a:gd name="connsiteY2" fmla="*/ 92075 h 482600"/>
                  <a:gd name="connsiteX3" fmla="*/ 960243 w 1017393"/>
                  <a:gd name="connsiteY3" fmla="*/ 0 h 482600"/>
                  <a:gd name="connsiteX4" fmla="*/ 1017393 w 1017393"/>
                  <a:gd name="connsiteY4" fmla="*/ 342900 h 482600"/>
                  <a:gd name="connsiteX5" fmla="*/ 703068 w 1017393"/>
                  <a:gd name="connsiteY5" fmla="*/ 447675 h 482600"/>
                  <a:gd name="connsiteX6" fmla="*/ 312543 w 1017393"/>
                  <a:gd name="connsiteY6" fmla="*/ 466725 h 482600"/>
                  <a:gd name="connsiteX7" fmla="*/ 26793 w 1017393"/>
                  <a:gd name="connsiteY7" fmla="*/ 352425 h 482600"/>
                  <a:gd name="connsiteX8" fmla="*/ 151784 w 1017393"/>
                  <a:gd name="connsiteY8" fmla="*/ 40779 h 482600"/>
                  <a:gd name="connsiteX0" fmla="*/ 151784 w 1017393"/>
                  <a:gd name="connsiteY0" fmla="*/ 40779 h 482600"/>
                  <a:gd name="connsiteX1" fmla="*/ 439817 w 1017393"/>
                  <a:gd name="connsiteY1" fmla="*/ 112787 h 482600"/>
                  <a:gd name="connsiteX2" fmla="*/ 760219 w 1017393"/>
                  <a:gd name="connsiteY2" fmla="*/ 92075 h 482600"/>
                  <a:gd name="connsiteX3" fmla="*/ 960243 w 1017393"/>
                  <a:gd name="connsiteY3" fmla="*/ 0 h 482600"/>
                  <a:gd name="connsiteX4" fmla="*/ 1017393 w 1017393"/>
                  <a:gd name="connsiteY4" fmla="*/ 342900 h 482600"/>
                  <a:gd name="connsiteX5" fmla="*/ 703068 w 1017393"/>
                  <a:gd name="connsiteY5" fmla="*/ 447675 h 482600"/>
                  <a:gd name="connsiteX6" fmla="*/ 312543 w 1017393"/>
                  <a:gd name="connsiteY6" fmla="*/ 466725 h 482600"/>
                  <a:gd name="connsiteX7" fmla="*/ 26793 w 1017393"/>
                  <a:gd name="connsiteY7" fmla="*/ 352425 h 482600"/>
                  <a:gd name="connsiteX8" fmla="*/ 151784 w 1017393"/>
                  <a:gd name="connsiteY8" fmla="*/ 40779 h 482600"/>
                  <a:gd name="connsiteX0" fmla="*/ 151400 w 1017009"/>
                  <a:gd name="connsiteY0" fmla="*/ 40779 h 464121"/>
                  <a:gd name="connsiteX1" fmla="*/ 439433 w 1017009"/>
                  <a:gd name="connsiteY1" fmla="*/ 112787 h 464121"/>
                  <a:gd name="connsiteX2" fmla="*/ 759835 w 1017009"/>
                  <a:gd name="connsiteY2" fmla="*/ 92075 h 464121"/>
                  <a:gd name="connsiteX3" fmla="*/ 959859 w 1017009"/>
                  <a:gd name="connsiteY3" fmla="*/ 0 h 464121"/>
                  <a:gd name="connsiteX4" fmla="*/ 1017009 w 1017009"/>
                  <a:gd name="connsiteY4" fmla="*/ 342900 h 464121"/>
                  <a:gd name="connsiteX5" fmla="*/ 702684 w 1017009"/>
                  <a:gd name="connsiteY5" fmla="*/ 447675 h 464121"/>
                  <a:gd name="connsiteX6" fmla="*/ 309852 w 1017009"/>
                  <a:gd name="connsiteY6" fmla="*/ 441573 h 464121"/>
                  <a:gd name="connsiteX7" fmla="*/ 26409 w 1017009"/>
                  <a:gd name="connsiteY7" fmla="*/ 352425 h 464121"/>
                  <a:gd name="connsiteX8" fmla="*/ 151400 w 1017009"/>
                  <a:gd name="connsiteY8" fmla="*/ 40779 h 464121"/>
                  <a:gd name="connsiteX0" fmla="*/ 148250 w 1013859"/>
                  <a:gd name="connsiteY0" fmla="*/ 40779 h 464121"/>
                  <a:gd name="connsiteX1" fmla="*/ 436283 w 1013859"/>
                  <a:gd name="connsiteY1" fmla="*/ 112787 h 464121"/>
                  <a:gd name="connsiteX2" fmla="*/ 756685 w 1013859"/>
                  <a:gd name="connsiteY2" fmla="*/ 92075 h 464121"/>
                  <a:gd name="connsiteX3" fmla="*/ 956709 w 1013859"/>
                  <a:gd name="connsiteY3" fmla="*/ 0 h 464121"/>
                  <a:gd name="connsiteX4" fmla="*/ 1013859 w 1013859"/>
                  <a:gd name="connsiteY4" fmla="*/ 342900 h 464121"/>
                  <a:gd name="connsiteX5" fmla="*/ 699534 w 1013859"/>
                  <a:gd name="connsiteY5" fmla="*/ 447675 h 464121"/>
                  <a:gd name="connsiteX6" fmla="*/ 306702 w 1013859"/>
                  <a:gd name="connsiteY6" fmla="*/ 441573 h 464121"/>
                  <a:gd name="connsiteX7" fmla="*/ 26409 w 1013859"/>
                  <a:gd name="connsiteY7" fmla="*/ 353814 h 464121"/>
                  <a:gd name="connsiteX8" fmla="*/ 148250 w 1013859"/>
                  <a:gd name="connsiteY8" fmla="*/ 40779 h 464121"/>
                  <a:gd name="connsiteX0" fmla="*/ 148250 w 1013859"/>
                  <a:gd name="connsiteY0" fmla="*/ 40779 h 464121"/>
                  <a:gd name="connsiteX1" fmla="*/ 436283 w 1013859"/>
                  <a:gd name="connsiteY1" fmla="*/ 112787 h 464121"/>
                  <a:gd name="connsiteX2" fmla="*/ 756685 w 1013859"/>
                  <a:gd name="connsiteY2" fmla="*/ 92075 h 464121"/>
                  <a:gd name="connsiteX3" fmla="*/ 956709 w 1013859"/>
                  <a:gd name="connsiteY3" fmla="*/ 0 h 464121"/>
                  <a:gd name="connsiteX4" fmla="*/ 1013859 w 1013859"/>
                  <a:gd name="connsiteY4" fmla="*/ 342900 h 464121"/>
                  <a:gd name="connsiteX5" fmla="*/ 699534 w 1013859"/>
                  <a:gd name="connsiteY5" fmla="*/ 447675 h 464121"/>
                  <a:gd name="connsiteX6" fmla="*/ 306702 w 1013859"/>
                  <a:gd name="connsiteY6" fmla="*/ 441573 h 464121"/>
                  <a:gd name="connsiteX7" fmla="*/ 26409 w 1013859"/>
                  <a:gd name="connsiteY7" fmla="*/ 353814 h 464121"/>
                  <a:gd name="connsiteX8" fmla="*/ 148250 w 1013859"/>
                  <a:gd name="connsiteY8" fmla="*/ 40779 h 464121"/>
                  <a:gd name="connsiteX0" fmla="*/ 121841 w 987450"/>
                  <a:gd name="connsiteY0" fmla="*/ 40779 h 464121"/>
                  <a:gd name="connsiteX1" fmla="*/ 409874 w 987450"/>
                  <a:gd name="connsiteY1" fmla="*/ 112787 h 464121"/>
                  <a:gd name="connsiteX2" fmla="*/ 730276 w 987450"/>
                  <a:gd name="connsiteY2" fmla="*/ 92075 h 464121"/>
                  <a:gd name="connsiteX3" fmla="*/ 930300 w 987450"/>
                  <a:gd name="connsiteY3" fmla="*/ 0 h 464121"/>
                  <a:gd name="connsiteX4" fmla="*/ 987450 w 987450"/>
                  <a:gd name="connsiteY4" fmla="*/ 342900 h 464121"/>
                  <a:gd name="connsiteX5" fmla="*/ 673125 w 987450"/>
                  <a:gd name="connsiteY5" fmla="*/ 447675 h 464121"/>
                  <a:gd name="connsiteX6" fmla="*/ 280293 w 987450"/>
                  <a:gd name="connsiteY6" fmla="*/ 441573 h 464121"/>
                  <a:gd name="connsiteX7" fmla="*/ 0 w 987450"/>
                  <a:gd name="connsiteY7" fmla="*/ 353814 h 464121"/>
                  <a:gd name="connsiteX8" fmla="*/ 121841 w 987450"/>
                  <a:gd name="connsiteY8" fmla="*/ 40779 h 464121"/>
                  <a:gd name="connsiteX0" fmla="*/ 121841 w 987450"/>
                  <a:gd name="connsiteY0" fmla="*/ 40779 h 464121"/>
                  <a:gd name="connsiteX1" fmla="*/ 409874 w 987450"/>
                  <a:gd name="connsiteY1" fmla="*/ 112787 h 464121"/>
                  <a:gd name="connsiteX2" fmla="*/ 730276 w 987450"/>
                  <a:gd name="connsiteY2" fmla="*/ 92075 h 464121"/>
                  <a:gd name="connsiteX3" fmla="*/ 930300 w 987450"/>
                  <a:gd name="connsiteY3" fmla="*/ 0 h 464121"/>
                  <a:gd name="connsiteX4" fmla="*/ 987450 w 987450"/>
                  <a:gd name="connsiteY4" fmla="*/ 342900 h 464121"/>
                  <a:gd name="connsiteX5" fmla="*/ 673125 w 987450"/>
                  <a:gd name="connsiteY5" fmla="*/ 447675 h 464121"/>
                  <a:gd name="connsiteX6" fmla="*/ 280293 w 987450"/>
                  <a:gd name="connsiteY6" fmla="*/ 441573 h 464121"/>
                  <a:gd name="connsiteX7" fmla="*/ 0 w 987450"/>
                  <a:gd name="connsiteY7" fmla="*/ 353814 h 464121"/>
                  <a:gd name="connsiteX8" fmla="*/ 121841 w 987450"/>
                  <a:gd name="connsiteY8" fmla="*/ 40779 h 464121"/>
                  <a:gd name="connsiteX0" fmla="*/ 121883 w 987492"/>
                  <a:gd name="connsiteY0" fmla="*/ 40779 h 464121"/>
                  <a:gd name="connsiteX1" fmla="*/ 409916 w 987492"/>
                  <a:gd name="connsiteY1" fmla="*/ 112787 h 464121"/>
                  <a:gd name="connsiteX2" fmla="*/ 730318 w 987492"/>
                  <a:gd name="connsiteY2" fmla="*/ 92075 h 464121"/>
                  <a:gd name="connsiteX3" fmla="*/ 930342 w 987492"/>
                  <a:gd name="connsiteY3" fmla="*/ 0 h 464121"/>
                  <a:gd name="connsiteX4" fmla="*/ 987492 w 987492"/>
                  <a:gd name="connsiteY4" fmla="*/ 342900 h 464121"/>
                  <a:gd name="connsiteX5" fmla="*/ 673167 w 987492"/>
                  <a:gd name="connsiteY5" fmla="*/ 447675 h 464121"/>
                  <a:gd name="connsiteX6" fmla="*/ 280335 w 987492"/>
                  <a:gd name="connsiteY6" fmla="*/ 441573 h 464121"/>
                  <a:gd name="connsiteX7" fmla="*/ 42 w 987492"/>
                  <a:gd name="connsiteY7" fmla="*/ 353814 h 464121"/>
                  <a:gd name="connsiteX8" fmla="*/ 121883 w 987492"/>
                  <a:gd name="connsiteY8" fmla="*/ 40779 h 464121"/>
                  <a:gd name="connsiteX0" fmla="*/ 144058 w 1009667"/>
                  <a:gd name="connsiteY0" fmla="*/ 40779 h 464121"/>
                  <a:gd name="connsiteX1" fmla="*/ 432091 w 1009667"/>
                  <a:gd name="connsiteY1" fmla="*/ 112787 h 464121"/>
                  <a:gd name="connsiteX2" fmla="*/ 752493 w 1009667"/>
                  <a:gd name="connsiteY2" fmla="*/ 92075 h 464121"/>
                  <a:gd name="connsiteX3" fmla="*/ 952517 w 1009667"/>
                  <a:gd name="connsiteY3" fmla="*/ 0 h 464121"/>
                  <a:gd name="connsiteX4" fmla="*/ 1009667 w 1009667"/>
                  <a:gd name="connsiteY4" fmla="*/ 342900 h 464121"/>
                  <a:gd name="connsiteX5" fmla="*/ 695342 w 1009667"/>
                  <a:gd name="connsiteY5" fmla="*/ 447675 h 464121"/>
                  <a:gd name="connsiteX6" fmla="*/ 302510 w 1009667"/>
                  <a:gd name="connsiteY6" fmla="*/ 441573 h 464121"/>
                  <a:gd name="connsiteX7" fmla="*/ 42 w 1009667"/>
                  <a:gd name="connsiteY7" fmla="*/ 328812 h 464121"/>
                  <a:gd name="connsiteX8" fmla="*/ 144058 w 1009667"/>
                  <a:gd name="connsiteY8" fmla="*/ 40779 h 464121"/>
                  <a:gd name="connsiteX0" fmla="*/ 120667 w 1009667"/>
                  <a:gd name="connsiteY0" fmla="*/ 28575 h 464121"/>
                  <a:gd name="connsiteX1" fmla="*/ 432091 w 1009667"/>
                  <a:gd name="connsiteY1" fmla="*/ 112787 h 464121"/>
                  <a:gd name="connsiteX2" fmla="*/ 752493 w 1009667"/>
                  <a:gd name="connsiteY2" fmla="*/ 92075 h 464121"/>
                  <a:gd name="connsiteX3" fmla="*/ 952517 w 1009667"/>
                  <a:gd name="connsiteY3" fmla="*/ 0 h 464121"/>
                  <a:gd name="connsiteX4" fmla="*/ 1009667 w 1009667"/>
                  <a:gd name="connsiteY4" fmla="*/ 342900 h 464121"/>
                  <a:gd name="connsiteX5" fmla="*/ 695342 w 1009667"/>
                  <a:gd name="connsiteY5" fmla="*/ 447675 h 464121"/>
                  <a:gd name="connsiteX6" fmla="*/ 302510 w 1009667"/>
                  <a:gd name="connsiteY6" fmla="*/ 441573 h 464121"/>
                  <a:gd name="connsiteX7" fmla="*/ 42 w 1009667"/>
                  <a:gd name="connsiteY7" fmla="*/ 328812 h 464121"/>
                  <a:gd name="connsiteX8" fmla="*/ 120667 w 1009667"/>
                  <a:gd name="connsiteY8" fmla="*/ 28575 h 464121"/>
                  <a:gd name="connsiteX0" fmla="*/ 120667 w 1009667"/>
                  <a:gd name="connsiteY0" fmla="*/ 521 h 436067"/>
                  <a:gd name="connsiteX1" fmla="*/ 432091 w 1009667"/>
                  <a:gd name="connsiteY1" fmla="*/ 84733 h 436067"/>
                  <a:gd name="connsiteX2" fmla="*/ 752493 w 1009667"/>
                  <a:gd name="connsiteY2" fmla="*/ 64021 h 436067"/>
                  <a:gd name="connsiteX3" fmla="*/ 933963 w 1009667"/>
                  <a:gd name="connsiteY3" fmla="*/ 0 h 436067"/>
                  <a:gd name="connsiteX4" fmla="*/ 1009667 w 1009667"/>
                  <a:gd name="connsiteY4" fmla="*/ 314846 h 436067"/>
                  <a:gd name="connsiteX5" fmla="*/ 695342 w 1009667"/>
                  <a:gd name="connsiteY5" fmla="*/ 419621 h 436067"/>
                  <a:gd name="connsiteX6" fmla="*/ 302510 w 1009667"/>
                  <a:gd name="connsiteY6" fmla="*/ 413519 h 436067"/>
                  <a:gd name="connsiteX7" fmla="*/ 42 w 1009667"/>
                  <a:gd name="connsiteY7" fmla="*/ 300758 h 436067"/>
                  <a:gd name="connsiteX8" fmla="*/ 120667 w 1009667"/>
                  <a:gd name="connsiteY8" fmla="*/ 521 h 436067"/>
                  <a:gd name="connsiteX0" fmla="*/ 72051 w 1009667"/>
                  <a:gd name="connsiteY0" fmla="*/ 12726 h 436067"/>
                  <a:gd name="connsiteX1" fmla="*/ 432091 w 1009667"/>
                  <a:gd name="connsiteY1" fmla="*/ 84733 h 436067"/>
                  <a:gd name="connsiteX2" fmla="*/ 752493 w 1009667"/>
                  <a:gd name="connsiteY2" fmla="*/ 64021 h 436067"/>
                  <a:gd name="connsiteX3" fmla="*/ 933963 w 1009667"/>
                  <a:gd name="connsiteY3" fmla="*/ 0 h 436067"/>
                  <a:gd name="connsiteX4" fmla="*/ 1009667 w 1009667"/>
                  <a:gd name="connsiteY4" fmla="*/ 314846 h 436067"/>
                  <a:gd name="connsiteX5" fmla="*/ 695342 w 1009667"/>
                  <a:gd name="connsiteY5" fmla="*/ 419621 h 436067"/>
                  <a:gd name="connsiteX6" fmla="*/ 302510 w 1009667"/>
                  <a:gd name="connsiteY6" fmla="*/ 413519 h 436067"/>
                  <a:gd name="connsiteX7" fmla="*/ 42 w 1009667"/>
                  <a:gd name="connsiteY7" fmla="*/ 300758 h 436067"/>
                  <a:gd name="connsiteX8" fmla="*/ 72051 w 1009667"/>
                  <a:gd name="connsiteY8" fmla="*/ 12726 h 436067"/>
                  <a:gd name="connsiteX0" fmla="*/ 72051 w 1009667"/>
                  <a:gd name="connsiteY0" fmla="*/ 0 h 423341"/>
                  <a:gd name="connsiteX1" fmla="*/ 432091 w 1009667"/>
                  <a:gd name="connsiteY1" fmla="*/ 72007 h 423341"/>
                  <a:gd name="connsiteX2" fmla="*/ 752493 w 1009667"/>
                  <a:gd name="connsiteY2" fmla="*/ 51295 h 423341"/>
                  <a:gd name="connsiteX3" fmla="*/ 936147 w 1009667"/>
                  <a:gd name="connsiteY3" fmla="*/ 0 h 423341"/>
                  <a:gd name="connsiteX4" fmla="*/ 1009667 w 1009667"/>
                  <a:gd name="connsiteY4" fmla="*/ 302120 h 423341"/>
                  <a:gd name="connsiteX5" fmla="*/ 695342 w 1009667"/>
                  <a:gd name="connsiteY5" fmla="*/ 406895 h 423341"/>
                  <a:gd name="connsiteX6" fmla="*/ 302510 w 1009667"/>
                  <a:gd name="connsiteY6" fmla="*/ 400793 h 423341"/>
                  <a:gd name="connsiteX7" fmla="*/ 42 w 1009667"/>
                  <a:gd name="connsiteY7" fmla="*/ 288032 h 423341"/>
                  <a:gd name="connsiteX8" fmla="*/ 72051 w 1009667"/>
                  <a:gd name="connsiteY8" fmla="*/ 0 h 423341"/>
                  <a:gd name="connsiteX0" fmla="*/ 72051 w 1009667"/>
                  <a:gd name="connsiteY0" fmla="*/ 9029 h 432370"/>
                  <a:gd name="connsiteX1" fmla="*/ 432091 w 1009667"/>
                  <a:gd name="connsiteY1" fmla="*/ 81036 h 432370"/>
                  <a:gd name="connsiteX2" fmla="*/ 752493 w 1009667"/>
                  <a:gd name="connsiteY2" fmla="*/ 60324 h 432370"/>
                  <a:gd name="connsiteX3" fmla="*/ 968393 w 1009667"/>
                  <a:gd name="connsiteY3" fmla="*/ 0 h 432370"/>
                  <a:gd name="connsiteX4" fmla="*/ 1009667 w 1009667"/>
                  <a:gd name="connsiteY4" fmla="*/ 311149 h 432370"/>
                  <a:gd name="connsiteX5" fmla="*/ 695342 w 1009667"/>
                  <a:gd name="connsiteY5" fmla="*/ 415924 h 432370"/>
                  <a:gd name="connsiteX6" fmla="*/ 302510 w 1009667"/>
                  <a:gd name="connsiteY6" fmla="*/ 409822 h 432370"/>
                  <a:gd name="connsiteX7" fmla="*/ 42 w 1009667"/>
                  <a:gd name="connsiteY7" fmla="*/ 297061 h 432370"/>
                  <a:gd name="connsiteX8" fmla="*/ 72051 w 1009667"/>
                  <a:gd name="connsiteY8" fmla="*/ 9029 h 432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9667" h="432370">
                    <a:moveTo>
                      <a:pt x="72051" y="9029"/>
                    </a:moveTo>
                    <a:cubicBezTo>
                      <a:pt x="143339" y="46608"/>
                      <a:pt x="318684" y="72487"/>
                      <a:pt x="432091" y="81036"/>
                    </a:cubicBezTo>
                    <a:cubicBezTo>
                      <a:pt x="545498" y="89585"/>
                      <a:pt x="663109" y="73830"/>
                      <a:pt x="752493" y="60324"/>
                    </a:cubicBezTo>
                    <a:cubicBezTo>
                      <a:pt x="841877" y="46818"/>
                      <a:pt x="884752" y="43400"/>
                      <a:pt x="968393" y="0"/>
                    </a:cubicBezTo>
                    <a:cubicBezTo>
                      <a:pt x="984193" y="74050"/>
                      <a:pt x="1007434" y="240084"/>
                      <a:pt x="1009667" y="311149"/>
                    </a:cubicBezTo>
                    <a:cubicBezTo>
                      <a:pt x="932872" y="355648"/>
                      <a:pt x="813202" y="399478"/>
                      <a:pt x="695342" y="415924"/>
                    </a:cubicBezTo>
                    <a:cubicBezTo>
                      <a:pt x="577482" y="432370"/>
                      <a:pt x="418393" y="429632"/>
                      <a:pt x="302510" y="409822"/>
                    </a:cubicBezTo>
                    <a:cubicBezTo>
                      <a:pt x="186627" y="390012"/>
                      <a:pt x="91935" y="362322"/>
                      <a:pt x="42" y="297061"/>
                    </a:cubicBezTo>
                    <a:cubicBezTo>
                      <a:pt x="0" y="256406"/>
                      <a:pt x="614" y="50304"/>
                      <a:pt x="72051" y="9029"/>
                    </a:cubicBezTo>
                    <a:close/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2" name="Freeform 81"/>
              <p:cNvSpPr/>
              <p:nvPr/>
            </p:nvSpPr>
            <p:spPr>
              <a:xfrm>
                <a:off x="3543300" y="2867025"/>
                <a:ext cx="517525" cy="804697"/>
              </a:xfrm>
              <a:custGeom>
                <a:avLst/>
                <a:gdLst>
                  <a:gd name="connsiteX0" fmla="*/ 15875 w 570971"/>
                  <a:gd name="connsiteY0" fmla="*/ 148167 h 904346"/>
                  <a:gd name="connsiteX1" fmla="*/ 155575 w 570971"/>
                  <a:gd name="connsiteY1" fmla="*/ 452967 h 904346"/>
                  <a:gd name="connsiteX2" fmla="*/ 215900 w 570971"/>
                  <a:gd name="connsiteY2" fmla="*/ 821267 h 904346"/>
                  <a:gd name="connsiteX3" fmla="*/ 533400 w 570971"/>
                  <a:gd name="connsiteY3" fmla="*/ 837142 h 904346"/>
                  <a:gd name="connsiteX4" fmla="*/ 441325 w 570971"/>
                  <a:gd name="connsiteY4" fmla="*/ 418042 h 904346"/>
                  <a:gd name="connsiteX5" fmla="*/ 250825 w 570971"/>
                  <a:gd name="connsiteY5" fmla="*/ 46567 h 904346"/>
                  <a:gd name="connsiteX6" fmla="*/ 15875 w 570971"/>
                  <a:gd name="connsiteY6" fmla="*/ 148167 h 904346"/>
                  <a:gd name="connsiteX0" fmla="*/ 15875 w 570971"/>
                  <a:gd name="connsiteY0" fmla="*/ 148167 h 904346"/>
                  <a:gd name="connsiteX1" fmla="*/ 155575 w 570971"/>
                  <a:gd name="connsiteY1" fmla="*/ 452967 h 904346"/>
                  <a:gd name="connsiteX2" fmla="*/ 215900 w 570971"/>
                  <a:gd name="connsiteY2" fmla="*/ 821267 h 904346"/>
                  <a:gd name="connsiteX3" fmla="*/ 533400 w 570971"/>
                  <a:gd name="connsiteY3" fmla="*/ 837142 h 904346"/>
                  <a:gd name="connsiteX4" fmla="*/ 441325 w 570971"/>
                  <a:gd name="connsiteY4" fmla="*/ 418042 h 904346"/>
                  <a:gd name="connsiteX5" fmla="*/ 250825 w 570971"/>
                  <a:gd name="connsiteY5" fmla="*/ 46567 h 904346"/>
                  <a:gd name="connsiteX6" fmla="*/ 15875 w 570971"/>
                  <a:gd name="connsiteY6" fmla="*/ 148167 h 904346"/>
                  <a:gd name="connsiteX0" fmla="*/ 0 w 555096"/>
                  <a:gd name="connsiteY0" fmla="*/ 148167 h 904346"/>
                  <a:gd name="connsiteX1" fmla="*/ 139700 w 555096"/>
                  <a:gd name="connsiteY1" fmla="*/ 452967 h 904346"/>
                  <a:gd name="connsiteX2" fmla="*/ 200025 w 555096"/>
                  <a:gd name="connsiteY2" fmla="*/ 821267 h 904346"/>
                  <a:gd name="connsiteX3" fmla="*/ 517525 w 555096"/>
                  <a:gd name="connsiteY3" fmla="*/ 837142 h 904346"/>
                  <a:gd name="connsiteX4" fmla="*/ 425450 w 555096"/>
                  <a:gd name="connsiteY4" fmla="*/ 418042 h 904346"/>
                  <a:gd name="connsiteX5" fmla="*/ 234950 w 555096"/>
                  <a:gd name="connsiteY5" fmla="*/ 46567 h 904346"/>
                  <a:gd name="connsiteX6" fmla="*/ 0 w 555096"/>
                  <a:gd name="connsiteY6" fmla="*/ 148167 h 904346"/>
                  <a:gd name="connsiteX0" fmla="*/ 0 w 555096"/>
                  <a:gd name="connsiteY0" fmla="*/ 148167 h 904346"/>
                  <a:gd name="connsiteX1" fmla="*/ 139700 w 555096"/>
                  <a:gd name="connsiteY1" fmla="*/ 452967 h 904346"/>
                  <a:gd name="connsiteX2" fmla="*/ 200025 w 555096"/>
                  <a:gd name="connsiteY2" fmla="*/ 821267 h 904346"/>
                  <a:gd name="connsiteX3" fmla="*/ 517525 w 555096"/>
                  <a:gd name="connsiteY3" fmla="*/ 837142 h 904346"/>
                  <a:gd name="connsiteX4" fmla="*/ 425450 w 555096"/>
                  <a:gd name="connsiteY4" fmla="*/ 418042 h 904346"/>
                  <a:gd name="connsiteX5" fmla="*/ 234950 w 555096"/>
                  <a:gd name="connsiteY5" fmla="*/ 46567 h 904346"/>
                  <a:gd name="connsiteX6" fmla="*/ 0 w 555096"/>
                  <a:gd name="connsiteY6" fmla="*/ 148167 h 904346"/>
                  <a:gd name="connsiteX0" fmla="*/ 0 w 555096"/>
                  <a:gd name="connsiteY0" fmla="*/ 101600 h 857779"/>
                  <a:gd name="connsiteX1" fmla="*/ 139700 w 555096"/>
                  <a:gd name="connsiteY1" fmla="*/ 406400 h 857779"/>
                  <a:gd name="connsiteX2" fmla="*/ 200025 w 555096"/>
                  <a:gd name="connsiteY2" fmla="*/ 774700 h 857779"/>
                  <a:gd name="connsiteX3" fmla="*/ 517525 w 555096"/>
                  <a:gd name="connsiteY3" fmla="*/ 790575 h 857779"/>
                  <a:gd name="connsiteX4" fmla="*/ 425450 w 555096"/>
                  <a:gd name="connsiteY4" fmla="*/ 371475 h 857779"/>
                  <a:gd name="connsiteX5" fmla="*/ 234950 w 555096"/>
                  <a:gd name="connsiteY5" fmla="*/ 0 h 857779"/>
                  <a:gd name="connsiteX6" fmla="*/ 0 w 555096"/>
                  <a:gd name="connsiteY6" fmla="*/ 101600 h 857779"/>
                  <a:gd name="connsiteX0" fmla="*/ 0 w 555096"/>
                  <a:gd name="connsiteY0" fmla="*/ 101600 h 857779"/>
                  <a:gd name="connsiteX1" fmla="*/ 139700 w 555096"/>
                  <a:gd name="connsiteY1" fmla="*/ 406400 h 857779"/>
                  <a:gd name="connsiteX2" fmla="*/ 200025 w 555096"/>
                  <a:gd name="connsiteY2" fmla="*/ 774700 h 857779"/>
                  <a:gd name="connsiteX3" fmla="*/ 517525 w 555096"/>
                  <a:gd name="connsiteY3" fmla="*/ 790575 h 857779"/>
                  <a:gd name="connsiteX4" fmla="*/ 425450 w 555096"/>
                  <a:gd name="connsiteY4" fmla="*/ 371475 h 857779"/>
                  <a:gd name="connsiteX5" fmla="*/ 234950 w 555096"/>
                  <a:gd name="connsiteY5" fmla="*/ 0 h 857779"/>
                  <a:gd name="connsiteX6" fmla="*/ 0 w 555096"/>
                  <a:gd name="connsiteY6" fmla="*/ 101600 h 857779"/>
                  <a:gd name="connsiteX0" fmla="*/ 0 w 555096"/>
                  <a:gd name="connsiteY0" fmla="*/ 101600 h 857779"/>
                  <a:gd name="connsiteX1" fmla="*/ 139700 w 555096"/>
                  <a:gd name="connsiteY1" fmla="*/ 406400 h 857779"/>
                  <a:gd name="connsiteX2" fmla="*/ 200025 w 555096"/>
                  <a:gd name="connsiteY2" fmla="*/ 774700 h 857779"/>
                  <a:gd name="connsiteX3" fmla="*/ 517525 w 555096"/>
                  <a:gd name="connsiteY3" fmla="*/ 790575 h 857779"/>
                  <a:gd name="connsiteX4" fmla="*/ 425450 w 555096"/>
                  <a:gd name="connsiteY4" fmla="*/ 371475 h 857779"/>
                  <a:gd name="connsiteX5" fmla="*/ 234950 w 555096"/>
                  <a:gd name="connsiteY5" fmla="*/ 0 h 857779"/>
                  <a:gd name="connsiteX6" fmla="*/ 0 w 555096"/>
                  <a:gd name="connsiteY6" fmla="*/ 101600 h 857779"/>
                  <a:gd name="connsiteX0" fmla="*/ 0 w 555096"/>
                  <a:gd name="connsiteY0" fmla="*/ 101600 h 857779"/>
                  <a:gd name="connsiteX1" fmla="*/ 139700 w 555096"/>
                  <a:gd name="connsiteY1" fmla="*/ 406400 h 857779"/>
                  <a:gd name="connsiteX2" fmla="*/ 200025 w 555096"/>
                  <a:gd name="connsiteY2" fmla="*/ 774700 h 857779"/>
                  <a:gd name="connsiteX3" fmla="*/ 517525 w 555096"/>
                  <a:gd name="connsiteY3" fmla="*/ 790575 h 857779"/>
                  <a:gd name="connsiteX4" fmla="*/ 425450 w 555096"/>
                  <a:gd name="connsiteY4" fmla="*/ 371475 h 857779"/>
                  <a:gd name="connsiteX5" fmla="*/ 234950 w 555096"/>
                  <a:gd name="connsiteY5" fmla="*/ 0 h 857779"/>
                  <a:gd name="connsiteX6" fmla="*/ 0 w 555096"/>
                  <a:gd name="connsiteY6" fmla="*/ 101600 h 857779"/>
                  <a:gd name="connsiteX0" fmla="*/ 0 w 517525"/>
                  <a:gd name="connsiteY0" fmla="*/ 101600 h 857779"/>
                  <a:gd name="connsiteX1" fmla="*/ 139700 w 517525"/>
                  <a:gd name="connsiteY1" fmla="*/ 406400 h 857779"/>
                  <a:gd name="connsiteX2" fmla="*/ 200025 w 517525"/>
                  <a:gd name="connsiteY2" fmla="*/ 774700 h 857779"/>
                  <a:gd name="connsiteX3" fmla="*/ 517525 w 517525"/>
                  <a:gd name="connsiteY3" fmla="*/ 790575 h 857779"/>
                  <a:gd name="connsiteX4" fmla="*/ 425450 w 517525"/>
                  <a:gd name="connsiteY4" fmla="*/ 371475 h 857779"/>
                  <a:gd name="connsiteX5" fmla="*/ 234950 w 517525"/>
                  <a:gd name="connsiteY5" fmla="*/ 0 h 857779"/>
                  <a:gd name="connsiteX6" fmla="*/ 0 w 517525"/>
                  <a:gd name="connsiteY6" fmla="*/ 101600 h 857779"/>
                  <a:gd name="connsiteX0" fmla="*/ 0 w 517525"/>
                  <a:gd name="connsiteY0" fmla="*/ 101600 h 838729"/>
                  <a:gd name="connsiteX1" fmla="*/ 139700 w 517525"/>
                  <a:gd name="connsiteY1" fmla="*/ 406400 h 838729"/>
                  <a:gd name="connsiteX2" fmla="*/ 200025 w 517525"/>
                  <a:gd name="connsiteY2" fmla="*/ 774700 h 838729"/>
                  <a:gd name="connsiteX3" fmla="*/ 517525 w 517525"/>
                  <a:gd name="connsiteY3" fmla="*/ 790575 h 838729"/>
                  <a:gd name="connsiteX4" fmla="*/ 425450 w 517525"/>
                  <a:gd name="connsiteY4" fmla="*/ 371475 h 838729"/>
                  <a:gd name="connsiteX5" fmla="*/ 234950 w 517525"/>
                  <a:gd name="connsiteY5" fmla="*/ 0 h 838729"/>
                  <a:gd name="connsiteX6" fmla="*/ 0 w 517525"/>
                  <a:gd name="connsiteY6" fmla="*/ 101600 h 838729"/>
                  <a:gd name="connsiteX0" fmla="*/ 0 w 517525"/>
                  <a:gd name="connsiteY0" fmla="*/ 101600 h 842028"/>
                  <a:gd name="connsiteX1" fmla="*/ 139700 w 517525"/>
                  <a:gd name="connsiteY1" fmla="*/ 406400 h 842028"/>
                  <a:gd name="connsiteX2" fmla="*/ 164604 w 517525"/>
                  <a:gd name="connsiteY2" fmla="*/ 777999 h 842028"/>
                  <a:gd name="connsiteX3" fmla="*/ 517525 w 517525"/>
                  <a:gd name="connsiteY3" fmla="*/ 790575 h 842028"/>
                  <a:gd name="connsiteX4" fmla="*/ 425450 w 517525"/>
                  <a:gd name="connsiteY4" fmla="*/ 371475 h 842028"/>
                  <a:gd name="connsiteX5" fmla="*/ 234950 w 517525"/>
                  <a:gd name="connsiteY5" fmla="*/ 0 h 842028"/>
                  <a:gd name="connsiteX6" fmla="*/ 0 w 517525"/>
                  <a:gd name="connsiteY6" fmla="*/ 101600 h 842028"/>
                  <a:gd name="connsiteX0" fmla="*/ 0 w 517525"/>
                  <a:gd name="connsiteY0" fmla="*/ 101600 h 804697"/>
                  <a:gd name="connsiteX1" fmla="*/ 139700 w 517525"/>
                  <a:gd name="connsiteY1" fmla="*/ 406400 h 804697"/>
                  <a:gd name="connsiteX2" fmla="*/ 164604 w 517525"/>
                  <a:gd name="connsiteY2" fmla="*/ 777999 h 804697"/>
                  <a:gd name="connsiteX3" fmla="*/ 517525 w 517525"/>
                  <a:gd name="connsiteY3" fmla="*/ 790575 h 804697"/>
                  <a:gd name="connsiteX4" fmla="*/ 425450 w 517525"/>
                  <a:gd name="connsiteY4" fmla="*/ 371475 h 804697"/>
                  <a:gd name="connsiteX5" fmla="*/ 234950 w 517525"/>
                  <a:gd name="connsiteY5" fmla="*/ 0 h 804697"/>
                  <a:gd name="connsiteX6" fmla="*/ 0 w 517525"/>
                  <a:gd name="connsiteY6" fmla="*/ 101600 h 804697"/>
                  <a:gd name="connsiteX0" fmla="*/ 0 w 517525"/>
                  <a:gd name="connsiteY0" fmla="*/ 101600 h 804697"/>
                  <a:gd name="connsiteX1" fmla="*/ 139700 w 517525"/>
                  <a:gd name="connsiteY1" fmla="*/ 406400 h 804697"/>
                  <a:gd name="connsiteX2" fmla="*/ 164604 w 517525"/>
                  <a:gd name="connsiteY2" fmla="*/ 777999 h 804697"/>
                  <a:gd name="connsiteX3" fmla="*/ 517525 w 517525"/>
                  <a:gd name="connsiteY3" fmla="*/ 790575 h 804697"/>
                  <a:gd name="connsiteX4" fmla="*/ 425450 w 517525"/>
                  <a:gd name="connsiteY4" fmla="*/ 371475 h 804697"/>
                  <a:gd name="connsiteX5" fmla="*/ 234950 w 517525"/>
                  <a:gd name="connsiteY5" fmla="*/ 0 h 804697"/>
                  <a:gd name="connsiteX6" fmla="*/ 0 w 517525"/>
                  <a:gd name="connsiteY6" fmla="*/ 101600 h 804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7525" h="804697">
                    <a:moveTo>
                      <a:pt x="0" y="101600"/>
                    </a:moveTo>
                    <a:cubicBezTo>
                      <a:pt x="38720" y="176948"/>
                      <a:pt x="112266" y="293667"/>
                      <a:pt x="139700" y="406400"/>
                    </a:cubicBezTo>
                    <a:cubicBezTo>
                      <a:pt x="167134" y="519133"/>
                      <a:pt x="174137" y="693779"/>
                      <a:pt x="164604" y="777999"/>
                    </a:cubicBezTo>
                    <a:cubicBezTo>
                      <a:pt x="254488" y="779421"/>
                      <a:pt x="440068" y="804697"/>
                      <a:pt x="517525" y="790575"/>
                    </a:cubicBezTo>
                    <a:cubicBezTo>
                      <a:pt x="504544" y="712705"/>
                      <a:pt x="472546" y="503238"/>
                      <a:pt x="425450" y="371475"/>
                    </a:cubicBezTo>
                    <a:cubicBezTo>
                      <a:pt x="378354" y="239713"/>
                      <a:pt x="285634" y="77548"/>
                      <a:pt x="234950" y="0"/>
                    </a:cubicBezTo>
                    <a:cubicBezTo>
                      <a:pt x="105734" y="63392"/>
                      <a:pt x="67791" y="64079"/>
                      <a:pt x="0" y="101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3" name="Freeform 82"/>
              <p:cNvSpPr/>
              <p:nvPr/>
            </p:nvSpPr>
            <p:spPr>
              <a:xfrm>
                <a:off x="3683000" y="3648075"/>
                <a:ext cx="381289" cy="244475"/>
              </a:xfrm>
              <a:custGeom>
                <a:avLst/>
                <a:gdLst>
                  <a:gd name="connsiteX0" fmla="*/ 28575 w 374650"/>
                  <a:gd name="connsiteY0" fmla="*/ 0 h 250825"/>
                  <a:gd name="connsiteX1" fmla="*/ 0 w 374650"/>
                  <a:gd name="connsiteY1" fmla="*/ 244475 h 250825"/>
                  <a:gd name="connsiteX2" fmla="*/ 371475 w 374650"/>
                  <a:gd name="connsiteY2" fmla="*/ 250825 h 250825"/>
                  <a:gd name="connsiteX3" fmla="*/ 374650 w 374650"/>
                  <a:gd name="connsiteY3" fmla="*/ 0 h 250825"/>
                  <a:gd name="connsiteX4" fmla="*/ 28575 w 374650"/>
                  <a:gd name="connsiteY4" fmla="*/ 0 h 250825"/>
                  <a:gd name="connsiteX0" fmla="*/ 28575 w 381289"/>
                  <a:gd name="connsiteY0" fmla="*/ 0 h 244475"/>
                  <a:gd name="connsiteX1" fmla="*/ 0 w 381289"/>
                  <a:gd name="connsiteY1" fmla="*/ 244475 h 244475"/>
                  <a:gd name="connsiteX2" fmla="*/ 380231 w 381289"/>
                  <a:gd name="connsiteY2" fmla="*/ 244227 h 244475"/>
                  <a:gd name="connsiteX3" fmla="*/ 374650 w 381289"/>
                  <a:gd name="connsiteY3" fmla="*/ 0 h 244475"/>
                  <a:gd name="connsiteX4" fmla="*/ 28575 w 381289"/>
                  <a:gd name="connsiteY4" fmla="*/ 0 h 244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289" h="244475">
                    <a:moveTo>
                      <a:pt x="28575" y="0"/>
                    </a:moveTo>
                    <a:lnTo>
                      <a:pt x="0" y="244475"/>
                    </a:lnTo>
                    <a:lnTo>
                      <a:pt x="380231" y="244227"/>
                    </a:lnTo>
                    <a:cubicBezTo>
                      <a:pt x="381289" y="160619"/>
                      <a:pt x="373592" y="83608"/>
                      <a:pt x="374650" y="0"/>
                    </a:cubicBezTo>
                    <a:lnTo>
                      <a:pt x="28575" y="0"/>
                    </a:ln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84" name="Straight Connector 15"/>
              <p:cNvCxnSpPr/>
              <p:nvPr/>
            </p:nvCxnSpPr>
            <p:spPr>
              <a:xfrm flipH="1">
                <a:off x="3789437" y="3645024"/>
                <a:ext cx="28575" cy="24447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Straight Connector 16"/>
              <p:cNvCxnSpPr/>
              <p:nvPr/>
            </p:nvCxnSpPr>
            <p:spPr>
              <a:xfrm flipH="1">
                <a:off x="3851920" y="3645024"/>
                <a:ext cx="28575" cy="24447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/>
              <p:cNvCxnSpPr/>
              <p:nvPr/>
            </p:nvCxnSpPr>
            <p:spPr>
              <a:xfrm flipH="1">
                <a:off x="3976886" y="3645024"/>
                <a:ext cx="28575" cy="24447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/>
              <p:cNvCxnSpPr/>
              <p:nvPr/>
            </p:nvCxnSpPr>
            <p:spPr>
              <a:xfrm flipH="1">
                <a:off x="3914403" y="3645024"/>
                <a:ext cx="28575" cy="24447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Straight Connector 87"/>
              <p:cNvCxnSpPr/>
              <p:nvPr/>
            </p:nvCxnSpPr>
            <p:spPr>
              <a:xfrm flipH="1">
                <a:off x="3726954" y="3645024"/>
                <a:ext cx="28575" cy="24447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3" name="Oval 61"/>
            <p:cNvSpPr/>
            <p:nvPr/>
          </p:nvSpPr>
          <p:spPr>
            <a:xfrm>
              <a:off x="3222311" y="2106216"/>
              <a:ext cx="141674" cy="14167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4" name="Oval 62"/>
            <p:cNvSpPr/>
            <p:nvPr/>
          </p:nvSpPr>
          <p:spPr>
            <a:xfrm>
              <a:off x="3222311" y="2389562"/>
              <a:ext cx="141674" cy="14167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Oval 74"/>
            <p:cNvSpPr/>
            <p:nvPr/>
          </p:nvSpPr>
          <p:spPr>
            <a:xfrm>
              <a:off x="3222311" y="2720134"/>
              <a:ext cx="141674" cy="14167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76" name="Group 138"/>
            <p:cNvGrpSpPr/>
            <p:nvPr/>
          </p:nvGrpSpPr>
          <p:grpSpPr>
            <a:xfrm>
              <a:off x="3684719" y="1130637"/>
              <a:ext cx="288587" cy="948210"/>
              <a:chOff x="1115616" y="3429000"/>
              <a:chExt cx="504056" cy="1656184"/>
            </a:xfrm>
          </p:grpSpPr>
          <p:sp>
            <p:nvSpPr>
              <p:cNvPr id="77" name="Isosceles Triangle 76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8" name="Chord 77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9" name="Chord 78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9900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0" name="Rectangle 79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93" name="Group 92"/>
          <p:cNvGrpSpPr/>
          <p:nvPr/>
        </p:nvGrpSpPr>
        <p:grpSpPr>
          <a:xfrm>
            <a:off x="225821" y="1250600"/>
            <a:ext cx="2208884" cy="2461101"/>
            <a:chOff x="225821" y="1250600"/>
            <a:chExt cx="2208884" cy="2461101"/>
          </a:xfrm>
        </p:grpSpPr>
        <p:sp>
          <p:nvSpPr>
            <p:cNvPr id="94" name="Freeform 93"/>
            <p:cNvSpPr/>
            <p:nvPr/>
          </p:nvSpPr>
          <p:spPr>
            <a:xfrm>
              <a:off x="531525" y="2947442"/>
              <a:ext cx="606494" cy="764259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5" name="Freeform 94"/>
            <p:cNvSpPr/>
            <p:nvPr/>
          </p:nvSpPr>
          <p:spPr>
            <a:xfrm flipH="1">
              <a:off x="1295783" y="2947442"/>
              <a:ext cx="573194" cy="764259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6" name="Freeform 95"/>
            <p:cNvSpPr/>
            <p:nvPr/>
          </p:nvSpPr>
          <p:spPr>
            <a:xfrm>
              <a:off x="225821" y="2030333"/>
              <a:ext cx="420342" cy="878897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7" name="Freeform 96"/>
            <p:cNvSpPr/>
            <p:nvPr/>
          </p:nvSpPr>
          <p:spPr>
            <a:xfrm rot="14962938" flipH="1">
              <a:off x="1806597" y="1731191"/>
              <a:ext cx="477319" cy="77889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8" name="Oval 8"/>
            <p:cNvSpPr/>
            <p:nvPr/>
          </p:nvSpPr>
          <p:spPr>
            <a:xfrm>
              <a:off x="466747" y="1713106"/>
              <a:ext cx="1444439" cy="1502767"/>
            </a:xfrm>
            <a:prstGeom prst="ellipse">
              <a:avLst/>
            </a:pr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9" name="Group 98"/>
            <p:cNvGrpSpPr/>
            <p:nvPr/>
          </p:nvGrpSpPr>
          <p:grpSpPr>
            <a:xfrm>
              <a:off x="776269" y="1250600"/>
              <a:ext cx="894177" cy="533660"/>
              <a:chOff x="6660232" y="2636912"/>
              <a:chExt cx="1584176" cy="864096"/>
            </a:xfrm>
          </p:grpSpPr>
          <p:sp>
            <p:nvSpPr>
              <p:cNvPr id="106" name="Freeform 105"/>
              <p:cNvSpPr/>
              <p:nvPr/>
            </p:nvSpPr>
            <p:spPr>
              <a:xfrm>
                <a:off x="6732240" y="2636912"/>
                <a:ext cx="1296144" cy="864096"/>
              </a:xfrm>
              <a:custGeom>
                <a:avLst/>
                <a:gdLst>
                  <a:gd name="connsiteX0" fmla="*/ 164891 w 1139252"/>
                  <a:gd name="connsiteY0" fmla="*/ 839449 h 869429"/>
                  <a:gd name="connsiteX1" fmla="*/ 0 w 1139252"/>
                  <a:gd name="connsiteY1" fmla="*/ 0 h 869429"/>
                  <a:gd name="connsiteX2" fmla="*/ 1139252 w 1139252"/>
                  <a:gd name="connsiteY2" fmla="*/ 0 h 869429"/>
                  <a:gd name="connsiteX3" fmla="*/ 1034321 w 1139252"/>
                  <a:gd name="connsiteY3" fmla="*/ 869429 h 869429"/>
                  <a:gd name="connsiteX4" fmla="*/ 164891 w 1139252"/>
                  <a:gd name="connsiteY4" fmla="*/ 839449 h 869429"/>
                  <a:gd name="connsiteX0" fmla="*/ 144016 w 1139252"/>
                  <a:gd name="connsiteY0" fmla="*/ 864096 h 869429"/>
                  <a:gd name="connsiteX1" fmla="*/ 0 w 1139252"/>
                  <a:gd name="connsiteY1" fmla="*/ 0 h 869429"/>
                  <a:gd name="connsiteX2" fmla="*/ 1139252 w 1139252"/>
                  <a:gd name="connsiteY2" fmla="*/ 0 h 869429"/>
                  <a:gd name="connsiteX3" fmla="*/ 1034321 w 1139252"/>
                  <a:gd name="connsiteY3" fmla="*/ 869429 h 869429"/>
                  <a:gd name="connsiteX4" fmla="*/ 144016 w 1139252"/>
                  <a:gd name="connsiteY4" fmla="*/ 864096 h 869429"/>
                  <a:gd name="connsiteX0" fmla="*/ 144016 w 1139252"/>
                  <a:gd name="connsiteY0" fmla="*/ 864096 h 864096"/>
                  <a:gd name="connsiteX1" fmla="*/ 0 w 1139252"/>
                  <a:gd name="connsiteY1" fmla="*/ 0 h 864096"/>
                  <a:gd name="connsiteX2" fmla="*/ 1139252 w 1139252"/>
                  <a:gd name="connsiteY2" fmla="*/ 0 h 864096"/>
                  <a:gd name="connsiteX3" fmla="*/ 1080120 w 1139252"/>
                  <a:gd name="connsiteY3" fmla="*/ 864096 h 864096"/>
                  <a:gd name="connsiteX4" fmla="*/ 144016 w 1139252"/>
                  <a:gd name="connsiteY4" fmla="*/ 864096 h 864096"/>
                  <a:gd name="connsiteX0" fmla="*/ 144016 w 1152128"/>
                  <a:gd name="connsiteY0" fmla="*/ 864096 h 864096"/>
                  <a:gd name="connsiteX1" fmla="*/ 0 w 1152128"/>
                  <a:gd name="connsiteY1" fmla="*/ 0 h 864096"/>
                  <a:gd name="connsiteX2" fmla="*/ 1152128 w 1152128"/>
                  <a:gd name="connsiteY2" fmla="*/ 0 h 864096"/>
                  <a:gd name="connsiteX3" fmla="*/ 1080120 w 1152128"/>
                  <a:gd name="connsiteY3" fmla="*/ 864096 h 864096"/>
                  <a:gd name="connsiteX4" fmla="*/ 144016 w 1152128"/>
                  <a:gd name="connsiteY4" fmla="*/ 864096 h 864096"/>
                  <a:gd name="connsiteX0" fmla="*/ 216024 w 1224136"/>
                  <a:gd name="connsiteY0" fmla="*/ 864096 h 864096"/>
                  <a:gd name="connsiteX1" fmla="*/ 0 w 1224136"/>
                  <a:gd name="connsiteY1" fmla="*/ 0 h 864096"/>
                  <a:gd name="connsiteX2" fmla="*/ 1224136 w 1224136"/>
                  <a:gd name="connsiteY2" fmla="*/ 0 h 864096"/>
                  <a:gd name="connsiteX3" fmla="*/ 1152128 w 1224136"/>
                  <a:gd name="connsiteY3" fmla="*/ 864096 h 864096"/>
                  <a:gd name="connsiteX4" fmla="*/ 216024 w 1224136"/>
                  <a:gd name="connsiteY4" fmla="*/ 864096 h 864096"/>
                  <a:gd name="connsiteX0" fmla="*/ 216024 w 1296144"/>
                  <a:gd name="connsiteY0" fmla="*/ 864096 h 864096"/>
                  <a:gd name="connsiteX1" fmla="*/ 0 w 1296144"/>
                  <a:gd name="connsiteY1" fmla="*/ 0 h 864096"/>
                  <a:gd name="connsiteX2" fmla="*/ 1296144 w 1296144"/>
                  <a:gd name="connsiteY2" fmla="*/ 0 h 864096"/>
                  <a:gd name="connsiteX3" fmla="*/ 1152128 w 1296144"/>
                  <a:gd name="connsiteY3" fmla="*/ 864096 h 864096"/>
                  <a:gd name="connsiteX4" fmla="*/ 216024 w 1296144"/>
                  <a:gd name="connsiteY4" fmla="*/ 864096 h 86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6144" h="864096">
                    <a:moveTo>
                      <a:pt x="216024" y="864096"/>
                    </a:moveTo>
                    <a:lnTo>
                      <a:pt x="0" y="0"/>
                    </a:lnTo>
                    <a:lnTo>
                      <a:pt x="1296144" y="0"/>
                    </a:lnTo>
                    <a:lnTo>
                      <a:pt x="1152128" y="864096"/>
                    </a:lnTo>
                    <a:lnTo>
                      <a:pt x="216024" y="864096"/>
                    </a:lnTo>
                    <a:close/>
                  </a:path>
                </a:pathLst>
              </a:cu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07" name="Straight Connector 106"/>
              <p:cNvCxnSpPr/>
              <p:nvPr/>
            </p:nvCxnSpPr>
            <p:spPr>
              <a:xfrm>
                <a:off x="6660232" y="3501008"/>
                <a:ext cx="1584176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0" name="Oval 9"/>
            <p:cNvSpPr/>
            <p:nvPr/>
          </p:nvSpPr>
          <p:spPr>
            <a:xfrm>
              <a:off x="916769" y="1801055"/>
              <a:ext cx="584118" cy="411612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01" name="Group 167"/>
            <p:cNvGrpSpPr/>
            <p:nvPr/>
          </p:nvGrpSpPr>
          <p:grpSpPr>
            <a:xfrm>
              <a:off x="2088008" y="1496697"/>
              <a:ext cx="299616" cy="984453"/>
              <a:chOff x="1115616" y="3429000"/>
              <a:chExt cx="504056" cy="1656184"/>
            </a:xfrm>
          </p:grpSpPr>
          <p:sp>
            <p:nvSpPr>
              <p:cNvPr id="102" name="Isosceles Triangle 101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3" name="Chord 102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4" name="Chord 103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750670"/>
                  <a:gd name="adj2" fmla="val 8084417"/>
                </a:avLst>
              </a:prstGeom>
              <a:solidFill>
                <a:srgbClr val="FFFF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08" name="Arc 107"/>
          <p:cNvSpPr/>
          <p:nvPr/>
        </p:nvSpPr>
        <p:spPr>
          <a:xfrm rot="10800000" flipV="1">
            <a:off x="837228" y="2045808"/>
            <a:ext cx="762893" cy="762582"/>
          </a:xfrm>
          <a:prstGeom prst="arc">
            <a:avLst>
              <a:gd name="adj1" fmla="val 21558368"/>
              <a:gd name="adj2" fmla="val 10881034"/>
            </a:avLst>
          </a:prstGeom>
          <a:solidFill>
            <a:srgbClr val="FFCC66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09" name="Group 117"/>
          <p:cNvGrpSpPr/>
          <p:nvPr/>
        </p:nvGrpSpPr>
        <p:grpSpPr>
          <a:xfrm>
            <a:off x="7516679" y="2392631"/>
            <a:ext cx="363129" cy="688027"/>
            <a:chOff x="7912999" y="2604483"/>
            <a:chExt cx="425783" cy="806739"/>
          </a:xfrm>
        </p:grpSpPr>
        <p:grpSp>
          <p:nvGrpSpPr>
            <p:cNvPr id="110" name="Group 34"/>
            <p:cNvGrpSpPr/>
            <p:nvPr/>
          </p:nvGrpSpPr>
          <p:grpSpPr>
            <a:xfrm>
              <a:off x="7912999" y="2604483"/>
              <a:ext cx="425783" cy="173101"/>
              <a:chOff x="6918236" y="3196749"/>
              <a:chExt cx="486790" cy="197903"/>
            </a:xfrm>
          </p:grpSpPr>
          <p:sp>
            <p:nvSpPr>
              <p:cNvPr id="113" name="Oval 11"/>
              <p:cNvSpPr/>
              <p:nvPr/>
            </p:nvSpPr>
            <p:spPr>
              <a:xfrm flipH="1">
                <a:off x="7297902" y="3196749"/>
                <a:ext cx="107124" cy="18602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4" name="Oval 113"/>
              <p:cNvSpPr/>
              <p:nvPr/>
            </p:nvSpPr>
            <p:spPr>
              <a:xfrm flipH="1">
                <a:off x="6918236" y="3208629"/>
                <a:ext cx="107124" cy="18602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1" name="Oval 110"/>
            <p:cNvSpPr/>
            <p:nvPr/>
          </p:nvSpPr>
          <p:spPr>
            <a:xfrm flipH="1">
              <a:off x="8040682" y="3248512"/>
              <a:ext cx="141927" cy="16271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2" name="Oval 111"/>
            <p:cNvSpPr/>
            <p:nvPr/>
          </p:nvSpPr>
          <p:spPr>
            <a:xfrm flipH="1">
              <a:off x="8012123" y="2825887"/>
              <a:ext cx="212892" cy="233674"/>
            </a:xfrm>
            <a:prstGeom prst="ellipse">
              <a:avLst/>
            </a:prstGeom>
            <a:solidFill>
              <a:srgbClr val="FF99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15" name="Oval 39"/>
          <p:cNvSpPr/>
          <p:nvPr/>
        </p:nvSpPr>
        <p:spPr>
          <a:xfrm>
            <a:off x="5371335" y="1573803"/>
            <a:ext cx="79669" cy="16312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6" name="Oval 40"/>
          <p:cNvSpPr/>
          <p:nvPr/>
        </p:nvSpPr>
        <p:spPr>
          <a:xfrm>
            <a:off x="5654067" y="1573803"/>
            <a:ext cx="79669" cy="16312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7" name="Arc 41"/>
          <p:cNvSpPr/>
          <p:nvPr/>
        </p:nvSpPr>
        <p:spPr>
          <a:xfrm flipH="1">
            <a:off x="5146411" y="1675334"/>
            <a:ext cx="812249" cy="812249"/>
          </a:xfrm>
          <a:prstGeom prst="arc">
            <a:avLst>
              <a:gd name="adj1" fmla="val 296521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8" name="Oval 117"/>
          <p:cNvSpPr/>
          <p:nvPr/>
        </p:nvSpPr>
        <p:spPr>
          <a:xfrm>
            <a:off x="5349473" y="1827630"/>
            <a:ext cx="406124" cy="304593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9" name="Oval 5"/>
          <p:cNvSpPr/>
          <p:nvPr/>
        </p:nvSpPr>
        <p:spPr>
          <a:xfrm>
            <a:off x="3175086" y="1303400"/>
            <a:ext cx="188898" cy="141674"/>
          </a:xfrm>
          <a:prstGeom prst="ellipse">
            <a:avLst/>
          </a:prstGeom>
          <a:solidFill>
            <a:srgbClr val="FF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20" name="Group 45"/>
          <p:cNvGrpSpPr/>
          <p:nvPr/>
        </p:nvGrpSpPr>
        <p:grpSpPr>
          <a:xfrm>
            <a:off x="3127862" y="1161726"/>
            <a:ext cx="283347" cy="141674"/>
            <a:chOff x="3059832" y="1844824"/>
            <a:chExt cx="432048" cy="216024"/>
          </a:xfrm>
        </p:grpSpPr>
        <p:sp>
          <p:nvSpPr>
            <p:cNvPr id="121" name="Oval 54"/>
            <p:cNvSpPr/>
            <p:nvPr/>
          </p:nvSpPr>
          <p:spPr>
            <a:xfrm>
              <a:off x="3059832" y="1844824"/>
              <a:ext cx="144016" cy="21602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2" name="Oval 121"/>
            <p:cNvSpPr/>
            <p:nvPr/>
          </p:nvSpPr>
          <p:spPr>
            <a:xfrm>
              <a:off x="3347864" y="1844824"/>
              <a:ext cx="144016" cy="21602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23" name="Arc 6"/>
          <p:cNvSpPr/>
          <p:nvPr/>
        </p:nvSpPr>
        <p:spPr>
          <a:xfrm flipH="1">
            <a:off x="3080637" y="1303400"/>
            <a:ext cx="377796" cy="330571"/>
          </a:xfrm>
          <a:prstGeom prst="arc">
            <a:avLst>
              <a:gd name="adj1" fmla="val 296521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24" name="Oval 123"/>
          <p:cNvSpPr/>
          <p:nvPr/>
        </p:nvSpPr>
        <p:spPr>
          <a:xfrm flipH="1">
            <a:off x="1115616" y="2566883"/>
            <a:ext cx="216024" cy="28278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5" name="Oval 124"/>
          <p:cNvSpPr/>
          <p:nvPr/>
        </p:nvSpPr>
        <p:spPr>
          <a:xfrm flipH="1">
            <a:off x="3203848" y="1510184"/>
            <a:ext cx="121042" cy="138767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6" name="Oval 125"/>
          <p:cNvSpPr/>
          <p:nvPr/>
        </p:nvSpPr>
        <p:spPr>
          <a:xfrm flipH="1">
            <a:off x="5436096" y="2276872"/>
            <a:ext cx="271264" cy="27126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27" name="Group 166"/>
          <p:cNvGrpSpPr/>
          <p:nvPr/>
        </p:nvGrpSpPr>
        <p:grpSpPr>
          <a:xfrm>
            <a:off x="7439620" y="2289572"/>
            <a:ext cx="504056" cy="72008"/>
            <a:chOff x="7342214" y="3356992"/>
            <a:chExt cx="653953" cy="61465"/>
          </a:xfrm>
        </p:grpSpPr>
        <p:cxnSp>
          <p:nvCxnSpPr>
            <p:cNvPr id="128" name="Straight Connector 127"/>
            <p:cNvCxnSpPr/>
            <p:nvPr/>
          </p:nvCxnSpPr>
          <p:spPr>
            <a:xfrm flipV="1">
              <a:off x="7342214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/>
            <p:cNvCxnSpPr/>
            <p:nvPr/>
          </p:nvCxnSpPr>
          <p:spPr>
            <a:xfrm>
              <a:off x="7812360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0" name="Group 166"/>
          <p:cNvGrpSpPr/>
          <p:nvPr/>
        </p:nvGrpSpPr>
        <p:grpSpPr>
          <a:xfrm>
            <a:off x="5317480" y="1472084"/>
            <a:ext cx="429707" cy="72008"/>
            <a:chOff x="7342214" y="3356992"/>
            <a:chExt cx="557494" cy="61465"/>
          </a:xfrm>
        </p:grpSpPr>
        <p:cxnSp>
          <p:nvCxnSpPr>
            <p:cNvPr id="131" name="Straight Connector 130"/>
            <p:cNvCxnSpPr/>
            <p:nvPr/>
          </p:nvCxnSpPr>
          <p:spPr>
            <a:xfrm flipV="1">
              <a:off x="7342214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/>
            <p:cNvCxnSpPr/>
            <p:nvPr/>
          </p:nvCxnSpPr>
          <p:spPr>
            <a:xfrm>
              <a:off x="7715901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3" name="Group 166"/>
          <p:cNvGrpSpPr/>
          <p:nvPr/>
        </p:nvGrpSpPr>
        <p:grpSpPr>
          <a:xfrm>
            <a:off x="3072533" y="1086644"/>
            <a:ext cx="360040" cy="72008"/>
            <a:chOff x="7342214" y="3356992"/>
            <a:chExt cx="557494" cy="61465"/>
          </a:xfrm>
        </p:grpSpPr>
        <p:cxnSp>
          <p:nvCxnSpPr>
            <p:cNvPr id="134" name="Straight Connector 133"/>
            <p:cNvCxnSpPr/>
            <p:nvPr/>
          </p:nvCxnSpPr>
          <p:spPr>
            <a:xfrm flipV="1">
              <a:off x="7342214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/>
            <p:cNvCxnSpPr/>
            <p:nvPr/>
          </p:nvCxnSpPr>
          <p:spPr>
            <a:xfrm>
              <a:off x="7715901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" name="Group 135"/>
          <p:cNvGrpSpPr/>
          <p:nvPr/>
        </p:nvGrpSpPr>
        <p:grpSpPr>
          <a:xfrm>
            <a:off x="3155070" y="1652097"/>
            <a:ext cx="2274580" cy="3605543"/>
            <a:chOff x="3155070" y="1652097"/>
            <a:chExt cx="2274580" cy="3605543"/>
          </a:xfrm>
        </p:grpSpPr>
        <p:sp>
          <p:nvSpPr>
            <p:cNvPr id="137" name="Freeform 136"/>
            <p:cNvSpPr/>
            <p:nvPr/>
          </p:nvSpPr>
          <p:spPr>
            <a:xfrm rot="6344237" flipV="1">
              <a:off x="4604337" y="2621046"/>
              <a:ext cx="679906" cy="97072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8" name="Freeform 137"/>
            <p:cNvSpPr/>
            <p:nvPr/>
          </p:nvSpPr>
          <p:spPr>
            <a:xfrm>
              <a:off x="3155070" y="2776212"/>
              <a:ext cx="462871" cy="83271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9" name="Freeform 138"/>
            <p:cNvSpPr/>
            <p:nvPr/>
          </p:nvSpPr>
          <p:spPr>
            <a:xfrm>
              <a:off x="3440863" y="4543459"/>
              <a:ext cx="551448" cy="71418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" name="Freeform 139"/>
            <p:cNvSpPr/>
            <p:nvPr/>
          </p:nvSpPr>
          <p:spPr>
            <a:xfrm flipH="1">
              <a:off x="4124560" y="4543459"/>
              <a:ext cx="521170" cy="71418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" name="Rounded Rectangle 140"/>
            <p:cNvSpPr/>
            <p:nvPr/>
          </p:nvSpPr>
          <p:spPr>
            <a:xfrm>
              <a:off x="3561007" y="1652097"/>
              <a:ext cx="991867" cy="3043566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42" name="Group 138"/>
            <p:cNvGrpSpPr/>
            <p:nvPr/>
          </p:nvGrpSpPr>
          <p:grpSpPr>
            <a:xfrm>
              <a:off x="4944865" y="2335917"/>
              <a:ext cx="351437" cy="1154722"/>
              <a:chOff x="1115616" y="3429000"/>
              <a:chExt cx="504056" cy="1656184"/>
            </a:xfrm>
          </p:grpSpPr>
          <p:sp>
            <p:nvSpPr>
              <p:cNvPr id="143" name="Isosceles Triangle 142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4" name="Chord 143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5" name="Chord 144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6" name="Rectangle 145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47" name="Group 146"/>
          <p:cNvGrpSpPr/>
          <p:nvPr/>
        </p:nvGrpSpPr>
        <p:grpSpPr>
          <a:xfrm>
            <a:off x="988002" y="1725404"/>
            <a:ext cx="1903731" cy="3267120"/>
            <a:chOff x="988002" y="1725404"/>
            <a:chExt cx="1903731" cy="3267120"/>
          </a:xfrm>
        </p:grpSpPr>
        <p:grpSp>
          <p:nvGrpSpPr>
            <p:cNvPr id="148" name="Group 24"/>
            <p:cNvGrpSpPr/>
            <p:nvPr/>
          </p:nvGrpSpPr>
          <p:grpSpPr>
            <a:xfrm flipH="1">
              <a:off x="1132815" y="1725404"/>
              <a:ext cx="1758918" cy="3267120"/>
              <a:chOff x="6660232" y="2956181"/>
              <a:chExt cx="1542473" cy="3077493"/>
            </a:xfrm>
          </p:grpSpPr>
          <p:sp>
            <p:nvSpPr>
              <p:cNvPr id="155" name="Freeform 5"/>
              <p:cNvSpPr/>
              <p:nvPr/>
            </p:nvSpPr>
            <p:spPr>
              <a:xfrm>
                <a:off x="7308303" y="5231329"/>
                <a:ext cx="429705" cy="730336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  <a:gd name="connsiteX0" fmla="*/ 589359 w 629778"/>
                  <a:gd name="connsiteY0" fmla="*/ 214164 h 1026021"/>
                  <a:gd name="connsiteX1" fmla="*/ 586978 w 629778"/>
                  <a:gd name="connsiteY1" fmla="*/ 880914 h 1026021"/>
                  <a:gd name="connsiteX2" fmla="*/ 332557 w 629778"/>
                  <a:gd name="connsiteY2" fmla="*/ 1023913 h 1026021"/>
                  <a:gd name="connsiteX3" fmla="*/ 65484 w 629778"/>
                  <a:gd name="connsiteY3" fmla="*/ 983308 h 1026021"/>
                  <a:gd name="connsiteX4" fmla="*/ 15478 w 629778"/>
                  <a:gd name="connsiteY4" fmla="*/ 845195 h 1026021"/>
                  <a:gd name="connsiteX5" fmla="*/ 158353 w 629778"/>
                  <a:gd name="connsiteY5" fmla="*/ 714226 h 1026021"/>
                  <a:gd name="connsiteX6" fmla="*/ 386581 w 629778"/>
                  <a:gd name="connsiteY6" fmla="*/ 774303 h 1026021"/>
                  <a:gd name="connsiteX7" fmla="*/ 408384 w 629778"/>
                  <a:gd name="connsiteY7" fmla="*/ 728514 h 1026021"/>
                  <a:gd name="connsiteX8" fmla="*/ 409564 w 629778"/>
                  <a:gd name="connsiteY8" fmla="*/ 0 h 1026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1026021">
                    <a:moveTo>
                      <a:pt x="589359" y="214164"/>
                    </a:moveTo>
                    <a:cubicBezTo>
                      <a:pt x="607615" y="482253"/>
                      <a:pt x="629778" y="745956"/>
                      <a:pt x="586978" y="880914"/>
                    </a:cubicBezTo>
                    <a:cubicBezTo>
                      <a:pt x="544178" y="1015872"/>
                      <a:pt x="393081" y="1026021"/>
                      <a:pt x="332557" y="1023913"/>
                    </a:cubicBezTo>
                    <a:cubicBezTo>
                      <a:pt x="247154" y="1021483"/>
                      <a:pt x="118330" y="1013094"/>
                      <a:pt x="65484" y="983308"/>
                    </a:cubicBezTo>
                    <a:cubicBezTo>
                      <a:pt x="12638" y="953522"/>
                      <a:pt x="0" y="890042"/>
                      <a:pt x="15478" y="845195"/>
                    </a:cubicBezTo>
                    <a:cubicBezTo>
                      <a:pt x="30956" y="800348"/>
                      <a:pt x="96503" y="726041"/>
                      <a:pt x="158353" y="714226"/>
                    </a:cubicBezTo>
                    <a:cubicBezTo>
                      <a:pt x="220203" y="702411"/>
                      <a:pt x="344909" y="771922"/>
                      <a:pt x="386581" y="774303"/>
                    </a:cubicBezTo>
                    <a:cubicBezTo>
                      <a:pt x="428253" y="776684"/>
                      <a:pt x="404554" y="857564"/>
                      <a:pt x="408384" y="728514"/>
                    </a:cubicBezTo>
                    <a:cubicBezTo>
                      <a:pt x="412214" y="599464"/>
                      <a:pt x="412342" y="229393"/>
                      <a:pt x="409564" y="0"/>
                    </a:cubicBezTo>
                  </a:path>
                </a:pathLst>
              </a:custGeom>
              <a:solidFill>
                <a:srgbClr val="9900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6" name="Freeform 155"/>
              <p:cNvSpPr/>
              <p:nvPr/>
            </p:nvSpPr>
            <p:spPr>
              <a:xfrm>
                <a:off x="7452320" y="5426968"/>
                <a:ext cx="429705" cy="606706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9900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7" name="Isosceles Triangle 156"/>
              <p:cNvSpPr/>
              <p:nvPr/>
            </p:nvSpPr>
            <p:spPr>
              <a:xfrm rot="16200000">
                <a:off x="5994412" y="3734779"/>
                <a:ext cx="2555776" cy="1224136"/>
              </a:xfrm>
              <a:prstGeom prst="triangle">
                <a:avLst/>
              </a:prstGeom>
              <a:solidFill>
                <a:srgbClr val="9900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58" name="Group 51"/>
              <p:cNvGrpSpPr/>
              <p:nvPr/>
            </p:nvGrpSpPr>
            <p:grpSpPr>
              <a:xfrm rot="501749" flipH="1">
                <a:off x="7485197" y="2956181"/>
                <a:ext cx="717508" cy="504563"/>
                <a:chOff x="2195736" y="1196752"/>
                <a:chExt cx="1296144" cy="792088"/>
              </a:xfrm>
              <a:solidFill>
                <a:srgbClr val="FFFF00"/>
              </a:solidFill>
            </p:grpSpPr>
            <p:sp>
              <p:nvSpPr>
                <p:cNvPr id="159" name="Freeform 13"/>
                <p:cNvSpPr/>
                <p:nvPr/>
              </p:nvSpPr>
              <p:spPr>
                <a:xfrm>
                  <a:off x="2195736" y="1484784"/>
                  <a:ext cx="1296144" cy="145366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144" h="145366">
                      <a:moveTo>
                        <a:pt x="0" y="0"/>
                      </a:moveTo>
                      <a:cubicBezTo>
                        <a:pt x="91440" y="45719"/>
                        <a:pt x="182880" y="91439"/>
                        <a:pt x="337625" y="112541"/>
                      </a:cubicBezTo>
                      <a:cubicBezTo>
                        <a:pt x="492370" y="133643"/>
                        <a:pt x="768715" y="145366"/>
                        <a:pt x="928468" y="126609"/>
                      </a:cubicBezTo>
                      <a:cubicBezTo>
                        <a:pt x="1088221" y="107852"/>
                        <a:pt x="1228150" y="36341"/>
                        <a:pt x="1296144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160" name="Chord 159"/>
                <p:cNvSpPr/>
                <p:nvPr/>
              </p:nvSpPr>
              <p:spPr>
                <a:xfrm>
                  <a:off x="2483768" y="1196752"/>
                  <a:ext cx="720080" cy="792088"/>
                </a:xfrm>
                <a:prstGeom prst="chord">
                  <a:avLst>
                    <a:gd name="adj1" fmla="val 10765082"/>
                    <a:gd name="adj2" fmla="val 108958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sp>
          <p:nvSpPr>
            <p:cNvPr id="149" name="Freeform 148"/>
            <p:cNvSpPr/>
            <p:nvPr/>
          </p:nvSpPr>
          <p:spPr>
            <a:xfrm rot="4068099">
              <a:off x="1079475" y="2933471"/>
              <a:ext cx="618810" cy="801755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50" name="Group 138"/>
            <p:cNvGrpSpPr/>
            <p:nvPr/>
          </p:nvGrpSpPr>
          <p:grpSpPr>
            <a:xfrm>
              <a:off x="1087466" y="2709771"/>
              <a:ext cx="351437" cy="1154722"/>
              <a:chOff x="1115616" y="3429000"/>
              <a:chExt cx="504056" cy="1656184"/>
            </a:xfrm>
          </p:grpSpPr>
          <p:sp>
            <p:nvSpPr>
              <p:cNvPr id="151" name="Isosceles Triangle 150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2" name="Chord 151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3" name="Chord 152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9900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61" name="Freeform 160"/>
          <p:cNvSpPr/>
          <p:nvPr/>
        </p:nvSpPr>
        <p:spPr>
          <a:xfrm rot="21098251">
            <a:off x="1129339" y="1911309"/>
            <a:ext cx="818192" cy="98304"/>
          </a:xfrm>
          <a:custGeom>
            <a:avLst/>
            <a:gdLst>
              <a:gd name="connsiteX0" fmla="*/ 0 w 1209821"/>
              <a:gd name="connsiteY0" fmla="*/ 0 h 138332"/>
              <a:gd name="connsiteX1" fmla="*/ 337625 w 1209821"/>
              <a:gd name="connsiteY1" fmla="*/ 112541 h 138332"/>
              <a:gd name="connsiteX2" fmla="*/ 928468 w 1209821"/>
              <a:gd name="connsiteY2" fmla="*/ 126609 h 138332"/>
              <a:gd name="connsiteX3" fmla="*/ 1209821 w 1209821"/>
              <a:gd name="connsiteY3" fmla="*/ 42203 h 138332"/>
              <a:gd name="connsiteX0" fmla="*/ 0 w 1296144"/>
              <a:gd name="connsiteY0" fmla="*/ 0 h 145366"/>
              <a:gd name="connsiteX1" fmla="*/ 337625 w 1296144"/>
              <a:gd name="connsiteY1" fmla="*/ 112541 h 145366"/>
              <a:gd name="connsiteX2" fmla="*/ 928468 w 1296144"/>
              <a:gd name="connsiteY2" fmla="*/ 126609 h 145366"/>
              <a:gd name="connsiteX3" fmla="*/ 1296144 w 1296144"/>
              <a:gd name="connsiteY3" fmla="*/ 0 h 145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6144" h="145366">
                <a:moveTo>
                  <a:pt x="0" y="0"/>
                </a:moveTo>
                <a:cubicBezTo>
                  <a:pt x="91440" y="45719"/>
                  <a:pt x="182880" y="91439"/>
                  <a:pt x="337625" y="112541"/>
                </a:cubicBezTo>
                <a:cubicBezTo>
                  <a:pt x="492370" y="133643"/>
                  <a:pt x="768715" y="145366"/>
                  <a:pt x="928468" y="126609"/>
                </a:cubicBezTo>
                <a:cubicBezTo>
                  <a:pt x="1088221" y="107852"/>
                  <a:pt x="1228150" y="36341"/>
                  <a:pt x="1296144" y="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62" name="Arc 161"/>
          <p:cNvSpPr/>
          <p:nvPr/>
        </p:nvSpPr>
        <p:spPr>
          <a:xfrm rot="193438" flipH="1">
            <a:off x="1887983" y="3014443"/>
            <a:ext cx="754885" cy="566304"/>
          </a:xfrm>
          <a:prstGeom prst="arc">
            <a:avLst>
              <a:gd name="adj1" fmla="val 166728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63" name="Group 162"/>
          <p:cNvGrpSpPr/>
          <p:nvPr/>
        </p:nvGrpSpPr>
        <p:grpSpPr>
          <a:xfrm>
            <a:off x="1920362" y="2771987"/>
            <a:ext cx="447793" cy="194629"/>
            <a:chOff x="1703377" y="3209132"/>
            <a:chExt cx="518269" cy="225261"/>
          </a:xfrm>
        </p:grpSpPr>
        <p:sp>
          <p:nvSpPr>
            <p:cNvPr id="164" name="Oval 5"/>
            <p:cNvSpPr/>
            <p:nvPr/>
          </p:nvSpPr>
          <p:spPr>
            <a:xfrm>
              <a:off x="1703377" y="3209132"/>
              <a:ext cx="73543" cy="21229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5" name="Oval 164"/>
            <p:cNvSpPr/>
            <p:nvPr/>
          </p:nvSpPr>
          <p:spPr>
            <a:xfrm>
              <a:off x="2148103" y="3222096"/>
              <a:ext cx="73543" cy="21229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6" name="Group 165"/>
          <p:cNvGrpSpPr/>
          <p:nvPr/>
        </p:nvGrpSpPr>
        <p:grpSpPr>
          <a:xfrm>
            <a:off x="5965403" y="2087609"/>
            <a:ext cx="2104543" cy="3125313"/>
            <a:chOff x="5965403" y="2087609"/>
            <a:chExt cx="2104543" cy="3125313"/>
          </a:xfrm>
        </p:grpSpPr>
        <p:sp>
          <p:nvSpPr>
            <p:cNvPr id="167" name="Freeform 166"/>
            <p:cNvSpPr/>
            <p:nvPr/>
          </p:nvSpPr>
          <p:spPr>
            <a:xfrm flipH="1">
              <a:off x="7759087" y="3154045"/>
              <a:ext cx="310859" cy="98547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68" name="Freeform 167"/>
            <p:cNvSpPr/>
            <p:nvPr/>
          </p:nvSpPr>
          <p:spPr>
            <a:xfrm>
              <a:off x="5965403" y="3191278"/>
              <a:ext cx="334722" cy="97393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69" name="Group 151"/>
            <p:cNvGrpSpPr/>
            <p:nvPr/>
          </p:nvGrpSpPr>
          <p:grpSpPr>
            <a:xfrm>
              <a:off x="6451312" y="4613830"/>
              <a:ext cx="1177334" cy="599092"/>
              <a:chOff x="6963611" y="5344698"/>
              <a:chExt cx="1362629" cy="693380"/>
            </a:xfrm>
          </p:grpSpPr>
          <p:sp>
            <p:nvSpPr>
              <p:cNvPr id="174" name="Freeform 173"/>
              <p:cNvSpPr/>
              <p:nvPr/>
            </p:nvSpPr>
            <p:spPr>
              <a:xfrm flipH="1">
                <a:off x="7727047" y="5344698"/>
                <a:ext cx="599193" cy="693380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CC66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5" name="Freeform 174"/>
              <p:cNvSpPr/>
              <p:nvPr/>
            </p:nvSpPr>
            <p:spPr>
              <a:xfrm>
                <a:off x="6963611" y="5344698"/>
                <a:ext cx="566293" cy="693380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CC66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70" name="Oval 169"/>
            <p:cNvSpPr/>
            <p:nvPr/>
          </p:nvSpPr>
          <p:spPr>
            <a:xfrm>
              <a:off x="6187463" y="2552965"/>
              <a:ext cx="1688985" cy="2141945"/>
            </a:xfrm>
            <a:prstGeom prst="ellipse">
              <a:avLst/>
            </a:pr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71" name="Group 60"/>
            <p:cNvGrpSpPr/>
            <p:nvPr/>
          </p:nvGrpSpPr>
          <p:grpSpPr>
            <a:xfrm>
              <a:off x="6451312" y="2087609"/>
              <a:ext cx="1211075" cy="565076"/>
              <a:chOff x="1214203" y="1352769"/>
              <a:chExt cx="1394086" cy="664886"/>
            </a:xfrm>
          </p:grpSpPr>
          <p:sp>
            <p:nvSpPr>
              <p:cNvPr id="172" name="Freeform 171"/>
              <p:cNvSpPr/>
              <p:nvPr/>
            </p:nvSpPr>
            <p:spPr>
              <a:xfrm>
                <a:off x="1541419" y="1352769"/>
                <a:ext cx="726326" cy="636072"/>
              </a:xfrm>
              <a:custGeom>
                <a:avLst/>
                <a:gdLst>
                  <a:gd name="connsiteX0" fmla="*/ 12492 w 687049"/>
                  <a:gd name="connsiteY0" fmla="*/ 484682 h 484682"/>
                  <a:gd name="connsiteX1" fmla="*/ 57462 w 687049"/>
                  <a:gd name="connsiteY1" fmla="*/ 34977 h 484682"/>
                  <a:gd name="connsiteX2" fmla="*/ 357265 w 687049"/>
                  <a:gd name="connsiteY2" fmla="*/ 274820 h 484682"/>
                  <a:gd name="connsiteX3" fmla="*/ 582118 w 687049"/>
                  <a:gd name="connsiteY3" fmla="*/ 49968 h 484682"/>
                  <a:gd name="connsiteX4" fmla="*/ 687049 w 687049"/>
                  <a:gd name="connsiteY4" fmla="*/ 424722 h 484682"/>
                  <a:gd name="connsiteX0" fmla="*/ 12492 w 687049"/>
                  <a:gd name="connsiteY0" fmla="*/ 560929 h 560929"/>
                  <a:gd name="connsiteX1" fmla="*/ 57462 w 687049"/>
                  <a:gd name="connsiteY1" fmla="*/ 111224 h 560929"/>
                  <a:gd name="connsiteX2" fmla="*/ 357265 w 687049"/>
                  <a:gd name="connsiteY2" fmla="*/ 351067 h 560929"/>
                  <a:gd name="connsiteX3" fmla="*/ 607223 w 687049"/>
                  <a:gd name="connsiteY3" fmla="*/ 24984 h 560929"/>
                  <a:gd name="connsiteX4" fmla="*/ 687049 w 687049"/>
                  <a:gd name="connsiteY4" fmla="*/ 500969 h 560929"/>
                  <a:gd name="connsiteX0" fmla="*/ 6246 w 680803"/>
                  <a:gd name="connsiteY0" fmla="*/ 570921 h 570921"/>
                  <a:gd name="connsiteX1" fmla="*/ 96921 w 680803"/>
                  <a:gd name="connsiteY1" fmla="*/ 34977 h 570921"/>
                  <a:gd name="connsiteX2" fmla="*/ 351019 w 680803"/>
                  <a:gd name="connsiteY2" fmla="*/ 361059 h 570921"/>
                  <a:gd name="connsiteX3" fmla="*/ 600977 w 680803"/>
                  <a:gd name="connsiteY3" fmla="*/ 34976 h 570921"/>
                  <a:gd name="connsiteX4" fmla="*/ 680803 w 680803"/>
                  <a:gd name="connsiteY4" fmla="*/ 510961 h 570921"/>
                  <a:gd name="connsiteX0" fmla="*/ 6246 w 680803"/>
                  <a:gd name="connsiteY0" fmla="*/ 589264 h 589264"/>
                  <a:gd name="connsiteX1" fmla="*/ 96921 w 680803"/>
                  <a:gd name="connsiteY1" fmla="*/ 53320 h 589264"/>
                  <a:gd name="connsiteX2" fmla="*/ 384953 w 680803"/>
                  <a:gd name="connsiteY2" fmla="*/ 269344 h 589264"/>
                  <a:gd name="connsiteX3" fmla="*/ 600977 w 680803"/>
                  <a:gd name="connsiteY3" fmla="*/ 53319 h 589264"/>
                  <a:gd name="connsiteX4" fmla="*/ 680803 w 680803"/>
                  <a:gd name="connsiteY4" fmla="*/ 529304 h 589264"/>
                  <a:gd name="connsiteX0" fmla="*/ 6246 w 722293"/>
                  <a:gd name="connsiteY0" fmla="*/ 589264 h 589264"/>
                  <a:gd name="connsiteX1" fmla="*/ 96921 w 722293"/>
                  <a:gd name="connsiteY1" fmla="*/ 53320 h 589264"/>
                  <a:gd name="connsiteX2" fmla="*/ 384953 w 722293"/>
                  <a:gd name="connsiteY2" fmla="*/ 269344 h 589264"/>
                  <a:gd name="connsiteX3" fmla="*/ 672985 w 722293"/>
                  <a:gd name="connsiteY3" fmla="*/ 53320 h 589264"/>
                  <a:gd name="connsiteX4" fmla="*/ 680803 w 722293"/>
                  <a:gd name="connsiteY4" fmla="*/ 529304 h 589264"/>
                  <a:gd name="connsiteX0" fmla="*/ 6246 w 817001"/>
                  <a:gd name="connsiteY0" fmla="*/ 589264 h 589264"/>
                  <a:gd name="connsiteX1" fmla="*/ 96921 w 817001"/>
                  <a:gd name="connsiteY1" fmla="*/ 53320 h 589264"/>
                  <a:gd name="connsiteX2" fmla="*/ 384953 w 817001"/>
                  <a:gd name="connsiteY2" fmla="*/ 269344 h 589264"/>
                  <a:gd name="connsiteX3" fmla="*/ 672985 w 817001"/>
                  <a:gd name="connsiteY3" fmla="*/ 53320 h 589264"/>
                  <a:gd name="connsiteX4" fmla="*/ 817001 w 817001"/>
                  <a:gd name="connsiteY4" fmla="*/ 485368 h 589264"/>
                  <a:gd name="connsiteX0" fmla="*/ 6246 w 744993"/>
                  <a:gd name="connsiteY0" fmla="*/ 595951 h 636071"/>
                  <a:gd name="connsiteX1" fmla="*/ 96921 w 744993"/>
                  <a:gd name="connsiteY1" fmla="*/ 60007 h 636071"/>
                  <a:gd name="connsiteX2" fmla="*/ 384953 w 744993"/>
                  <a:gd name="connsiteY2" fmla="*/ 276031 h 636071"/>
                  <a:gd name="connsiteX3" fmla="*/ 672985 w 744993"/>
                  <a:gd name="connsiteY3" fmla="*/ 60007 h 636071"/>
                  <a:gd name="connsiteX4" fmla="*/ 744993 w 744993"/>
                  <a:gd name="connsiteY4" fmla="*/ 636071 h 636071"/>
                  <a:gd name="connsiteX0" fmla="*/ 6246 w 726326"/>
                  <a:gd name="connsiteY0" fmla="*/ 636072 h 636072"/>
                  <a:gd name="connsiteX1" fmla="*/ 78254 w 726326"/>
                  <a:gd name="connsiteY1" fmla="*/ 60007 h 636072"/>
                  <a:gd name="connsiteX2" fmla="*/ 366286 w 726326"/>
                  <a:gd name="connsiteY2" fmla="*/ 276031 h 636072"/>
                  <a:gd name="connsiteX3" fmla="*/ 654318 w 726326"/>
                  <a:gd name="connsiteY3" fmla="*/ 60007 h 636072"/>
                  <a:gd name="connsiteX4" fmla="*/ 726326 w 726326"/>
                  <a:gd name="connsiteY4" fmla="*/ 636071 h 63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326" h="636072">
                    <a:moveTo>
                      <a:pt x="6246" y="636072"/>
                    </a:moveTo>
                    <a:cubicBezTo>
                      <a:pt x="0" y="428708"/>
                      <a:pt x="18247" y="120014"/>
                      <a:pt x="78254" y="60007"/>
                    </a:cubicBezTo>
                    <a:cubicBezTo>
                      <a:pt x="138261" y="0"/>
                      <a:pt x="270275" y="276031"/>
                      <a:pt x="366286" y="276031"/>
                    </a:cubicBezTo>
                    <a:cubicBezTo>
                      <a:pt x="462297" y="276031"/>
                      <a:pt x="594311" y="0"/>
                      <a:pt x="654318" y="60007"/>
                    </a:cubicBezTo>
                    <a:cubicBezTo>
                      <a:pt x="714325" y="120014"/>
                      <a:pt x="701342" y="461186"/>
                      <a:pt x="726326" y="636071"/>
                    </a:cubicBezTo>
                  </a:path>
                </a:pathLst>
              </a:custGeom>
              <a:solidFill>
                <a:srgbClr val="33CC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3" name="Freeform 172"/>
              <p:cNvSpPr/>
              <p:nvPr/>
            </p:nvSpPr>
            <p:spPr>
              <a:xfrm>
                <a:off x="1214203" y="1772816"/>
                <a:ext cx="1394086" cy="244839"/>
              </a:xfrm>
              <a:custGeom>
                <a:avLst/>
                <a:gdLst>
                  <a:gd name="connsiteX0" fmla="*/ 0 w 1394086"/>
                  <a:gd name="connsiteY0" fmla="*/ 0 h 244839"/>
                  <a:gd name="connsiteX1" fmla="*/ 344774 w 1394086"/>
                  <a:gd name="connsiteY1" fmla="*/ 209862 h 244839"/>
                  <a:gd name="connsiteX2" fmla="*/ 1079292 w 1394086"/>
                  <a:gd name="connsiteY2" fmla="*/ 209862 h 244839"/>
                  <a:gd name="connsiteX3" fmla="*/ 1394086 w 1394086"/>
                  <a:gd name="connsiteY3" fmla="*/ 0 h 24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086" h="244839">
                    <a:moveTo>
                      <a:pt x="0" y="0"/>
                    </a:moveTo>
                    <a:cubicBezTo>
                      <a:pt x="82446" y="87442"/>
                      <a:pt x="164892" y="174885"/>
                      <a:pt x="344774" y="209862"/>
                    </a:cubicBezTo>
                    <a:cubicBezTo>
                      <a:pt x="524656" y="244839"/>
                      <a:pt x="904407" y="244839"/>
                      <a:pt x="1079292" y="209862"/>
                    </a:cubicBezTo>
                    <a:cubicBezTo>
                      <a:pt x="1254177" y="174885"/>
                      <a:pt x="1324131" y="87442"/>
                      <a:pt x="1394086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76" name="Chord 7"/>
          <p:cNvSpPr/>
          <p:nvPr/>
        </p:nvSpPr>
        <p:spPr>
          <a:xfrm>
            <a:off x="3882439" y="2455695"/>
            <a:ext cx="327867" cy="264665"/>
          </a:xfrm>
          <a:prstGeom prst="chord">
            <a:avLst>
              <a:gd name="adj1" fmla="val 5430208"/>
              <a:gd name="adj2" fmla="val 5345722"/>
            </a:avLst>
          </a:pr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77" name="Group 21"/>
          <p:cNvGrpSpPr/>
          <p:nvPr/>
        </p:nvGrpSpPr>
        <p:grpSpPr>
          <a:xfrm>
            <a:off x="3882439" y="2167904"/>
            <a:ext cx="330623" cy="198373"/>
            <a:chOff x="3275856" y="2564904"/>
            <a:chExt cx="360040" cy="216161"/>
          </a:xfrm>
        </p:grpSpPr>
        <p:sp>
          <p:nvSpPr>
            <p:cNvPr id="178" name="Oval 177"/>
            <p:cNvSpPr/>
            <p:nvPr/>
          </p:nvSpPr>
          <p:spPr>
            <a:xfrm>
              <a:off x="3275856" y="2564904"/>
              <a:ext cx="51006" cy="21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9" name="Oval 178"/>
            <p:cNvSpPr/>
            <p:nvPr/>
          </p:nvSpPr>
          <p:spPr>
            <a:xfrm>
              <a:off x="3584890" y="2564904"/>
              <a:ext cx="51006" cy="21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80" name="Arc 179"/>
          <p:cNvSpPr/>
          <p:nvPr/>
        </p:nvSpPr>
        <p:spPr>
          <a:xfrm>
            <a:off x="3837207" y="2877161"/>
            <a:ext cx="453006" cy="495526"/>
          </a:xfrm>
          <a:prstGeom prst="arc">
            <a:avLst>
              <a:gd name="adj1" fmla="val 11462497"/>
              <a:gd name="adj2" fmla="val 20804614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81" name="Group 150"/>
          <p:cNvGrpSpPr/>
          <p:nvPr/>
        </p:nvGrpSpPr>
        <p:grpSpPr>
          <a:xfrm>
            <a:off x="6787689" y="3020184"/>
            <a:ext cx="536362" cy="214623"/>
            <a:chOff x="7352929" y="3500236"/>
            <a:chExt cx="620777" cy="248401"/>
          </a:xfrm>
        </p:grpSpPr>
        <p:sp>
          <p:nvSpPr>
            <p:cNvPr id="182" name="Oval 181"/>
            <p:cNvSpPr/>
            <p:nvPr/>
          </p:nvSpPr>
          <p:spPr>
            <a:xfrm>
              <a:off x="7811332" y="3500236"/>
              <a:ext cx="162374" cy="24840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3" name="Oval 182"/>
            <p:cNvSpPr/>
            <p:nvPr/>
          </p:nvSpPr>
          <p:spPr>
            <a:xfrm>
              <a:off x="7352929" y="3500236"/>
              <a:ext cx="162374" cy="24840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84" name="Arc 183"/>
          <p:cNvSpPr/>
          <p:nvPr/>
        </p:nvSpPr>
        <p:spPr>
          <a:xfrm flipV="1">
            <a:off x="6655099" y="3617717"/>
            <a:ext cx="867185" cy="570146"/>
          </a:xfrm>
          <a:prstGeom prst="arc">
            <a:avLst>
              <a:gd name="adj1" fmla="val 166728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85" name="Group 166"/>
          <p:cNvGrpSpPr/>
          <p:nvPr/>
        </p:nvGrpSpPr>
        <p:grpSpPr>
          <a:xfrm>
            <a:off x="6716215" y="2896419"/>
            <a:ext cx="655078" cy="62216"/>
            <a:chOff x="7342214" y="3356992"/>
            <a:chExt cx="653953" cy="61465"/>
          </a:xfrm>
        </p:grpSpPr>
        <p:cxnSp>
          <p:nvCxnSpPr>
            <p:cNvPr id="186" name="Straight Connector 185"/>
            <p:cNvCxnSpPr/>
            <p:nvPr/>
          </p:nvCxnSpPr>
          <p:spPr>
            <a:xfrm flipV="1">
              <a:off x="7342214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/>
            <p:cNvCxnSpPr/>
            <p:nvPr/>
          </p:nvCxnSpPr>
          <p:spPr>
            <a:xfrm>
              <a:off x="7812360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8" name="Oval 187"/>
          <p:cNvSpPr/>
          <p:nvPr/>
        </p:nvSpPr>
        <p:spPr>
          <a:xfrm>
            <a:off x="2123728" y="3356992"/>
            <a:ext cx="216024" cy="28803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9" name="Oval 188"/>
          <p:cNvSpPr/>
          <p:nvPr/>
        </p:nvSpPr>
        <p:spPr>
          <a:xfrm>
            <a:off x="3970536" y="2852936"/>
            <a:ext cx="216024" cy="21602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90" name="Group 166"/>
          <p:cNvGrpSpPr/>
          <p:nvPr/>
        </p:nvGrpSpPr>
        <p:grpSpPr>
          <a:xfrm>
            <a:off x="3771404" y="2060848"/>
            <a:ext cx="504056" cy="72008"/>
            <a:chOff x="7342214" y="3356992"/>
            <a:chExt cx="653953" cy="61465"/>
          </a:xfrm>
        </p:grpSpPr>
        <p:cxnSp>
          <p:nvCxnSpPr>
            <p:cNvPr id="191" name="Straight Connector 190"/>
            <p:cNvCxnSpPr/>
            <p:nvPr/>
          </p:nvCxnSpPr>
          <p:spPr>
            <a:xfrm flipV="1">
              <a:off x="7342214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/>
            <p:cNvCxnSpPr/>
            <p:nvPr/>
          </p:nvCxnSpPr>
          <p:spPr>
            <a:xfrm>
              <a:off x="7812360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3" name="Group 166"/>
          <p:cNvGrpSpPr/>
          <p:nvPr/>
        </p:nvGrpSpPr>
        <p:grpSpPr>
          <a:xfrm>
            <a:off x="1861096" y="2648967"/>
            <a:ext cx="504056" cy="72008"/>
            <a:chOff x="7342214" y="3356992"/>
            <a:chExt cx="653953" cy="61465"/>
          </a:xfrm>
        </p:grpSpPr>
        <p:cxnSp>
          <p:nvCxnSpPr>
            <p:cNvPr id="194" name="Straight Connector 193"/>
            <p:cNvCxnSpPr/>
            <p:nvPr/>
          </p:nvCxnSpPr>
          <p:spPr>
            <a:xfrm flipV="1">
              <a:off x="7342214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/>
            <p:cNvCxnSpPr/>
            <p:nvPr/>
          </p:nvCxnSpPr>
          <p:spPr>
            <a:xfrm>
              <a:off x="7812360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Freeform 30"/>
          <p:cNvSpPr/>
          <p:nvPr/>
        </p:nvSpPr>
        <p:spPr>
          <a:xfrm rot="6923888" flipV="1">
            <a:off x="5864271" y="2737508"/>
            <a:ext cx="770332" cy="111612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Freeform 16"/>
          <p:cNvSpPr/>
          <p:nvPr/>
        </p:nvSpPr>
        <p:spPr>
          <a:xfrm rot="3252625" flipV="1">
            <a:off x="5728862" y="1925557"/>
            <a:ext cx="770332" cy="111612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7" name="Group 36"/>
          <p:cNvGrpSpPr/>
          <p:nvPr/>
        </p:nvGrpSpPr>
        <p:grpSpPr>
          <a:xfrm>
            <a:off x="1722271" y="1196752"/>
            <a:ext cx="2849729" cy="1688852"/>
            <a:chOff x="-788299" y="3064951"/>
            <a:chExt cx="2849729" cy="1688852"/>
          </a:xfrm>
        </p:grpSpPr>
        <p:sp>
          <p:nvSpPr>
            <p:cNvPr id="34" name="Freeform 33"/>
            <p:cNvSpPr/>
            <p:nvPr/>
          </p:nvSpPr>
          <p:spPr>
            <a:xfrm rot="7759504">
              <a:off x="1118202" y="3810575"/>
              <a:ext cx="770332" cy="111612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35"/>
            <p:cNvSpPr/>
            <p:nvPr/>
          </p:nvSpPr>
          <p:spPr>
            <a:xfrm rot="21386511">
              <a:off x="-788299" y="3064951"/>
              <a:ext cx="2233835" cy="1368152"/>
            </a:xfrm>
            <a:custGeom>
              <a:avLst/>
              <a:gdLst>
                <a:gd name="connsiteX0" fmla="*/ 0 w 2252663"/>
                <a:gd name="connsiteY0" fmla="*/ 0 h 1371600"/>
                <a:gd name="connsiteX1" fmla="*/ 2238375 w 2252663"/>
                <a:gd name="connsiteY1" fmla="*/ 4762 h 1371600"/>
                <a:gd name="connsiteX2" fmla="*/ 2252663 w 2252663"/>
                <a:gd name="connsiteY2" fmla="*/ 1371600 h 1371600"/>
                <a:gd name="connsiteX3" fmla="*/ 338138 w 2252663"/>
                <a:gd name="connsiteY3" fmla="*/ 1366837 h 1371600"/>
                <a:gd name="connsiteX4" fmla="*/ 514350 w 2252663"/>
                <a:gd name="connsiteY4" fmla="*/ 1266825 h 1371600"/>
                <a:gd name="connsiteX5" fmla="*/ 314325 w 2252663"/>
                <a:gd name="connsiteY5" fmla="*/ 1223962 h 1371600"/>
                <a:gd name="connsiteX6" fmla="*/ 566738 w 2252663"/>
                <a:gd name="connsiteY6" fmla="*/ 962025 h 1371600"/>
                <a:gd name="connsiteX7" fmla="*/ 238125 w 2252663"/>
                <a:gd name="connsiteY7" fmla="*/ 1009650 h 1371600"/>
                <a:gd name="connsiteX8" fmla="*/ 395288 w 2252663"/>
                <a:gd name="connsiteY8" fmla="*/ 852487 h 1371600"/>
                <a:gd name="connsiteX9" fmla="*/ 128588 w 2252663"/>
                <a:gd name="connsiteY9" fmla="*/ 847725 h 1371600"/>
                <a:gd name="connsiteX10" fmla="*/ 261938 w 2252663"/>
                <a:gd name="connsiteY10" fmla="*/ 685800 h 1371600"/>
                <a:gd name="connsiteX11" fmla="*/ 76200 w 2252663"/>
                <a:gd name="connsiteY11" fmla="*/ 742950 h 1371600"/>
                <a:gd name="connsiteX12" fmla="*/ 123825 w 2252663"/>
                <a:gd name="connsiteY12" fmla="*/ 585787 h 1371600"/>
                <a:gd name="connsiteX13" fmla="*/ 4763 w 2252663"/>
                <a:gd name="connsiteY13" fmla="*/ 685800 h 1371600"/>
                <a:gd name="connsiteX14" fmla="*/ 0 w 2252663"/>
                <a:gd name="connsiteY14" fmla="*/ 0 h 1371600"/>
                <a:gd name="connsiteX0" fmla="*/ 8310 w 2249488"/>
                <a:gd name="connsiteY0" fmla="*/ 0 h 1366863"/>
                <a:gd name="connsiteX1" fmla="*/ 2235200 w 2249488"/>
                <a:gd name="connsiteY1" fmla="*/ 25 h 1366863"/>
                <a:gd name="connsiteX2" fmla="*/ 2249488 w 2249488"/>
                <a:gd name="connsiteY2" fmla="*/ 1366863 h 1366863"/>
                <a:gd name="connsiteX3" fmla="*/ 334963 w 2249488"/>
                <a:gd name="connsiteY3" fmla="*/ 1362100 h 1366863"/>
                <a:gd name="connsiteX4" fmla="*/ 511175 w 2249488"/>
                <a:gd name="connsiteY4" fmla="*/ 1262088 h 1366863"/>
                <a:gd name="connsiteX5" fmla="*/ 311150 w 2249488"/>
                <a:gd name="connsiteY5" fmla="*/ 1219225 h 1366863"/>
                <a:gd name="connsiteX6" fmla="*/ 563563 w 2249488"/>
                <a:gd name="connsiteY6" fmla="*/ 957288 h 1366863"/>
                <a:gd name="connsiteX7" fmla="*/ 234950 w 2249488"/>
                <a:gd name="connsiteY7" fmla="*/ 1004913 h 1366863"/>
                <a:gd name="connsiteX8" fmla="*/ 392113 w 2249488"/>
                <a:gd name="connsiteY8" fmla="*/ 847750 h 1366863"/>
                <a:gd name="connsiteX9" fmla="*/ 125413 w 2249488"/>
                <a:gd name="connsiteY9" fmla="*/ 842988 h 1366863"/>
                <a:gd name="connsiteX10" fmla="*/ 258763 w 2249488"/>
                <a:gd name="connsiteY10" fmla="*/ 681063 h 1366863"/>
                <a:gd name="connsiteX11" fmla="*/ 73025 w 2249488"/>
                <a:gd name="connsiteY11" fmla="*/ 738213 h 1366863"/>
                <a:gd name="connsiteX12" fmla="*/ 120650 w 2249488"/>
                <a:gd name="connsiteY12" fmla="*/ 581050 h 1366863"/>
                <a:gd name="connsiteX13" fmla="*/ 1588 w 2249488"/>
                <a:gd name="connsiteY13" fmla="*/ 681063 h 1366863"/>
                <a:gd name="connsiteX14" fmla="*/ 8310 w 2249488"/>
                <a:gd name="connsiteY14" fmla="*/ 0 h 1366863"/>
                <a:gd name="connsiteX0" fmla="*/ 8310 w 2249488"/>
                <a:gd name="connsiteY0" fmla="*/ 0 h 1366863"/>
                <a:gd name="connsiteX1" fmla="*/ 2240557 w 2249488"/>
                <a:gd name="connsiteY1" fmla="*/ 0 h 1366863"/>
                <a:gd name="connsiteX2" fmla="*/ 2249488 w 2249488"/>
                <a:gd name="connsiteY2" fmla="*/ 1366863 h 1366863"/>
                <a:gd name="connsiteX3" fmla="*/ 334963 w 2249488"/>
                <a:gd name="connsiteY3" fmla="*/ 1362100 h 1366863"/>
                <a:gd name="connsiteX4" fmla="*/ 511175 w 2249488"/>
                <a:gd name="connsiteY4" fmla="*/ 1262088 h 1366863"/>
                <a:gd name="connsiteX5" fmla="*/ 311150 w 2249488"/>
                <a:gd name="connsiteY5" fmla="*/ 1219225 h 1366863"/>
                <a:gd name="connsiteX6" fmla="*/ 563563 w 2249488"/>
                <a:gd name="connsiteY6" fmla="*/ 957288 h 1366863"/>
                <a:gd name="connsiteX7" fmla="*/ 234950 w 2249488"/>
                <a:gd name="connsiteY7" fmla="*/ 1004913 h 1366863"/>
                <a:gd name="connsiteX8" fmla="*/ 392113 w 2249488"/>
                <a:gd name="connsiteY8" fmla="*/ 847750 h 1366863"/>
                <a:gd name="connsiteX9" fmla="*/ 125413 w 2249488"/>
                <a:gd name="connsiteY9" fmla="*/ 842988 h 1366863"/>
                <a:gd name="connsiteX10" fmla="*/ 258763 w 2249488"/>
                <a:gd name="connsiteY10" fmla="*/ 681063 h 1366863"/>
                <a:gd name="connsiteX11" fmla="*/ 73025 w 2249488"/>
                <a:gd name="connsiteY11" fmla="*/ 738213 h 1366863"/>
                <a:gd name="connsiteX12" fmla="*/ 120650 w 2249488"/>
                <a:gd name="connsiteY12" fmla="*/ 581050 h 1366863"/>
                <a:gd name="connsiteX13" fmla="*/ 1588 w 2249488"/>
                <a:gd name="connsiteY13" fmla="*/ 681063 h 1366863"/>
                <a:gd name="connsiteX14" fmla="*/ 8310 w 2249488"/>
                <a:gd name="connsiteY14" fmla="*/ 0 h 1366863"/>
                <a:gd name="connsiteX0" fmla="*/ 8310 w 2240557"/>
                <a:gd name="connsiteY0" fmla="*/ 0 h 1368152"/>
                <a:gd name="connsiteX1" fmla="*/ 2240557 w 2240557"/>
                <a:gd name="connsiteY1" fmla="*/ 0 h 1368152"/>
                <a:gd name="connsiteX2" fmla="*/ 2240557 w 2240557"/>
                <a:gd name="connsiteY2" fmla="*/ 1368152 h 1368152"/>
                <a:gd name="connsiteX3" fmla="*/ 334963 w 2240557"/>
                <a:gd name="connsiteY3" fmla="*/ 1362100 h 1368152"/>
                <a:gd name="connsiteX4" fmla="*/ 511175 w 2240557"/>
                <a:gd name="connsiteY4" fmla="*/ 1262088 h 1368152"/>
                <a:gd name="connsiteX5" fmla="*/ 311150 w 2240557"/>
                <a:gd name="connsiteY5" fmla="*/ 1219225 h 1368152"/>
                <a:gd name="connsiteX6" fmla="*/ 563563 w 2240557"/>
                <a:gd name="connsiteY6" fmla="*/ 957288 h 1368152"/>
                <a:gd name="connsiteX7" fmla="*/ 234950 w 2240557"/>
                <a:gd name="connsiteY7" fmla="*/ 1004913 h 1368152"/>
                <a:gd name="connsiteX8" fmla="*/ 392113 w 2240557"/>
                <a:gd name="connsiteY8" fmla="*/ 847750 h 1368152"/>
                <a:gd name="connsiteX9" fmla="*/ 125413 w 2240557"/>
                <a:gd name="connsiteY9" fmla="*/ 842988 h 1368152"/>
                <a:gd name="connsiteX10" fmla="*/ 258763 w 2240557"/>
                <a:gd name="connsiteY10" fmla="*/ 681063 h 1368152"/>
                <a:gd name="connsiteX11" fmla="*/ 73025 w 2240557"/>
                <a:gd name="connsiteY11" fmla="*/ 738213 h 1368152"/>
                <a:gd name="connsiteX12" fmla="*/ 120650 w 2240557"/>
                <a:gd name="connsiteY12" fmla="*/ 581050 h 1368152"/>
                <a:gd name="connsiteX13" fmla="*/ 1588 w 2240557"/>
                <a:gd name="connsiteY13" fmla="*/ 681063 h 1368152"/>
                <a:gd name="connsiteX14" fmla="*/ 8310 w 2240557"/>
                <a:gd name="connsiteY14" fmla="*/ 0 h 1368152"/>
                <a:gd name="connsiteX0" fmla="*/ 8310 w 2240557"/>
                <a:gd name="connsiteY0" fmla="*/ 0 h 1368152"/>
                <a:gd name="connsiteX1" fmla="*/ 2240557 w 2240557"/>
                <a:gd name="connsiteY1" fmla="*/ 0 h 1368152"/>
                <a:gd name="connsiteX2" fmla="*/ 2240557 w 2240557"/>
                <a:gd name="connsiteY2" fmla="*/ 1368152 h 1368152"/>
                <a:gd name="connsiteX3" fmla="*/ 368350 w 2240557"/>
                <a:gd name="connsiteY3" fmla="*/ 1368151 h 1368152"/>
                <a:gd name="connsiteX4" fmla="*/ 511175 w 2240557"/>
                <a:gd name="connsiteY4" fmla="*/ 1262088 h 1368152"/>
                <a:gd name="connsiteX5" fmla="*/ 311150 w 2240557"/>
                <a:gd name="connsiteY5" fmla="*/ 1219225 h 1368152"/>
                <a:gd name="connsiteX6" fmla="*/ 563563 w 2240557"/>
                <a:gd name="connsiteY6" fmla="*/ 957288 h 1368152"/>
                <a:gd name="connsiteX7" fmla="*/ 234950 w 2240557"/>
                <a:gd name="connsiteY7" fmla="*/ 1004913 h 1368152"/>
                <a:gd name="connsiteX8" fmla="*/ 392113 w 2240557"/>
                <a:gd name="connsiteY8" fmla="*/ 847750 h 1368152"/>
                <a:gd name="connsiteX9" fmla="*/ 125413 w 2240557"/>
                <a:gd name="connsiteY9" fmla="*/ 842988 h 1368152"/>
                <a:gd name="connsiteX10" fmla="*/ 258763 w 2240557"/>
                <a:gd name="connsiteY10" fmla="*/ 681063 h 1368152"/>
                <a:gd name="connsiteX11" fmla="*/ 73025 w 2240557"/>
                <a:gd name="connsiteY11" fmla="*/ 738213 h 1368152"/>
                <a:gd name="connsiteX12" fmla="*/ 120650 w 2240557"/>
                <a:gd name="connsiteY12" fmla="*/ 581050 h 1368152"/>
                <a:gd name="connsiteX13" fmla="*/ 1588 w 2240557"/>
                <a:gd name="connsiteY13" fmla="*/ 681063 h 1368152"/>
                <a:gd name="connsiteX14" fmla="*/ 8310 w 2240557"/>
                <a:gd name="connsiteY14" fmla="*/ 0 h 1368152"/>
                <a:gd name="connsiteX0" fmla="*/ 1588 w 2233835"/>
                <a:gd name="connsiteY0" fmla="*/ 0 h 1368152"/>
                <a:gd name="connsiteX1" fmla="*/ 2233835 w 2233835"/>
                <a:gd name="connsiteY1" fmla="*/ 0 h 1368152"/>
                <a:gd name="connsiteX2" fmla="*/ 2233835 w 2233835"/>
                <a:gd name="connsiteY2" fmla="*/ 1368152 h 1368152"/>
                <a:gd name="connsiteX3" fmla="*/ 361628 w 2233835"/>
                <a:gd name="connsiteY3" fmla="*/ 1368151 h 1368152"/>
                <a:gd name="connsiteX4" fmla="*/ 504453 w 2233835"/>
                <a:gd name="connsiteY4" fmla="*/ 1262088 h 1368152"/>
                <a:gd name="connsiteX5" fmla="*/ 304428 w 2233835"/>
                <a:gd name="connsiteY5" fmla="*/ 1219225 h 1368152"/>
                <a:gd name="connsiteX6" fmla="*/ 556841 w 2233835"/>
                <a:gd name="connsiteY6" fmla="*/ 957288 h 1368152"/>
                <a:gd name="connsiteX7" fmla="*/ 228228 w 2233835"/>
                <a:gd name="connsiteY7" fmla="*/ 1004913 h 1368152"/>
                <a:gd name="connsiteX8" fmla="*/ 385391 w 2233835"/>
                <a:gd name="connsiteY8" fmla="*/ 847750 h 1368152"/>
                <a:gd name="connsiteX9" fmla="*/ 118691 w 2233835"/>
                <a:gd name="connsiteY9" fmla="*/ 842988 h 1368152"/>
                <a:gd name="connsiteX10" fmla="*/ 252041 w 2233835"/>
                <a:gd name="connsiteY10" fmla="*/ 681063 h 1368152"/>
                <a:gd name="connsiteX11" fmla="*/ 66303 w 2233835"/>
                <a:gd name="connsiteY11" fmla="*/ 738213 h 1368152"/>
                <a:gd name="connsiteX12" fmla="*/ 113928 w 2233835"/>
                <a:gd name="connsiteY12" fmla="*/ 581050 h 1368152"/>
                <a:gd name="connsiteX13" fmla="*/ 1588 w 2233835"/>
                <a:gd name="connsiteY13" fmla="*/ 720079 h 1368152"/>
                <a:gd name="connsiteX14" fmla="*/ 1588 w 2233835"/>
                <a:gd name="connsiteY14" fmla="*/ 0 h 136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33835" h="1368152">
                  <a:moveTo>
                    <a:pt x="1588" y="0"/>
                  </a:moveTo>
                  <a:lnTo>
                    <a:pt x="2233835" y="0"/>
                  </a:lnTo>
                  <a:lnTo>
                    <a:pt x="2233835" y="1368152"/>
                  </a:lnTo>
                  <a:lnTo>
                    <a:pt x="361628" y="1368151"/>
                  </a:lnTo>
                  <a:lnTo>
                    <a:pt x="504453" y="1262088"/>
                  </a:lnTo>
                  <a:lnTo>
                    <a:pt x="304428" y="1219225"/>
                  </a:lnTo>
                  <a:lnTo>
                    <a:pt x="556841" y="957288"/>
                  </a:lnTo>
                  <a:lnTo>
                    <a:pt x="228228" y="1004913"/>
                  </a:lnTo>
                  <a:lnTo>
                    <a:pt x="385391" y="847750"/>
                  </a:lnTo>
                  <a:lnTo>
                    <a:pt x="118691" y="842988"/>
                  </a:lnTo>
                  <a:lnTo>
                    <a:pt x="252041" y="681063"/>
                  </a:lnTo>
                  <a:lnTo>
                    <a:pt x="66303" y="738213"/>
                  </a:lnTo>
                  <a:lnTo>
                    <a:pt x="113928" y="581050"/>
                  </a:lnTo>
                  <a:lnTo>
                    <a:pt x="1588" y="720079"/>
                  </a:lnTo>
                  <a:cubicBezTo>
                    <a:pt x="0" y="491479"/>
                    <a:pt x="3176" y="228600"/>
                    <a:pt x="1588" y="0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36000" tIns="36000" rIns="36000" bIns="36000" rtlCol="0" anchor="t" anchorCtr="0"/>
            <a:lstStyle/>
            <a:p>
              <a:r>
                <a:rPr lang="en-GB" b="1" dirty="0" smtClean="0">
                  <a:solidFill>
                    <a:schemeClr val="bg1"/>
                  </a:solidFill>
                  <a:latin typeface="Aharoni" pitchFamily="2" charset="-79"/>
                  <a:cs typeface="Aharoni" pitchFamily="2" charset="-79"/>
                </a:rPr>
                <a:t>BRIAN HOSKINS</a:t>
              </a:r>
            </a:p>
            <a:p>
              <a:r>
                <a:rPr lang="en-GB" sz="1100" dirty="0" smtClean="0">
                  <a:solidFill>
                    <a:schemeClr val="bg1"/>
                  </a:solidFill>
                </a:rPr>
                <a:t>--- -- --- -- ----- -- --- ----- -- -- -  ---- --- </a:t>
              </a:r>
            </a:p>
            <a:p>
              <a:r>
                <a:rPr lang="en-GB" sz="1100" dirty="0" smtClean="0">
                  <a:solidFill>
                    <a:schemeClr val="bg1"/>
                  </a:solidFill>
                </a:rPr>
                <a:t>    --- --- ----- --- ----  --- - --  - -  ---- -- ------    - --    - - ---- ----- -- -- --- ---.</a:t>
              </a:r>
            </a:p>
            <a:p>
              <a:r>
                <a:rPr lang="en-GB" sz="1100" dirty="0" smtClean="0">
                  <a:solidFill>
                    <a:schemeClr val="bg1"/>
                  </a:solidFill>
                </a:rPr>
                <a:t>          ---     - --- --- --- ----- --- --- ---- - --</a:t>
              </a:r>
            </a:p>
            <a:p>
              <a:r>
                <a:rPr lang="en-GB" sz="1100" dirty="0" smtClean="0">
                  <a:solidFill>
                    <a:schemeClr val="bg1"/>
                  </a:solidFill>
                </a:rPr>
                <a:t>               --- -- ---- ---- ---- --- -- -- ----- ---</a:t>
              </a:r>
            </a:p>
            <a:p>
              <a:r>
                <a:rPr lang="en-GB" sz="1100" dirty="0" smtClean="0">
                  <a:solidFill>
                    <a:schemeClr val="bg1"/>
                  </a:solidFill>
                </a:rPr>
                <a:t>                -- ------ ------ ----- ------.</a:t>
              </a:r>
              <a:endParaRPr lang="en-GB" sz="11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" name="Group 59"/>
          <p:cNvGrpSpPr/>
          <p:nvPr/>
        </p:nvGrpSpPr>
        <p:grpSpPr>
          <a:xfrm rot="8449359" flipV="1">
            <a:off x="3180820" y="2666775"/>
            <a:ext cx="1286896" cy="788112"/>
            <a:chOff x="-333721" y="835738"/>
            <a:chExt cx="2836640" cy="1893885"/>
          </a:xfrm>
          <a:solidFill>
            <a:srgbClr val="FF6600"/>
          </a:solidFill>
        </p:grpSpPr>
        <p:sp>
          <p:nvSpPr>
            <p:cNvPr id="24" name="Freeform 23"/>
            <p:cNvSpPr/>
            <p:nvPr/>
          </p:nvSpPr>
          <p:spPr>
            <a:xfrm rot="13838807" flipH="1">
              <a:off x="137656" y="364361"/>
              <a:ext cx="1893885" cy="283664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1000416"/>
                <a:gd name="connsiteX1" fmla="*/ 239713 w 777479"/>
                <a:gd name="connsiteY1" fmla="*/ 381071 h 1000416"/>
                <a:gd name="connsiteX2" fmla="*/ 82550 w 777479"/>
                <a:gd name="connsiteY2" fmla="*/ 476321 h 1000416"/>
                <a:gd name="connsiteX3" fmla="*/ 3969 w 777479"/>
                <a:gd name="connsiteY3" fmla="*/ 614433 h 1000416"/>
                <a:gd name="connsiteX4" fmla="*/ 106363 w 777479"/>
                <a:gd name="connsiteY4" fmla="*/ 628721 h 1000416"/>
                <a:gd name="connsiteX5" fmla="*/ 254000 w 777479"/>
                <a:gd name="connsiteY5" fmla="*/ 526327 h 1000416"/>
                <a:gd name="connsiteX6" fmla="*/ 261144 w 777479"/>
                <a:gd name="connsiteY6" fmla="*/ 538233 h 1000416"/>
                <a:gd name="connsiteX7" fmla="*/ 223044 w 777479"/>
                <a:gd name="connsiteY7" fmla="*/ 673964 h 1000416"/>
                <a:gd name="connsiteX8" fmla="*/ 198834 w 777479"/>
                <a:gd name="connsiteY8" fmla="*/ 800171 h 1000416"/>
                <a:gd name="connsiteX9" fmla="*/ 248147 w 777479"/>
                <a:gd name="connsiteY9" fmla="*/ 890286 h 1000416"/>
                <a:gd name="connsiteX10" fmla="*/ 335682 w 777479"/>
                <a:gd name="connsiteY10" fmla="*/ 748552 h 1000416"/>
                <a:gd name="connsiteX11" fmla="*/ 368300 w 777479"/>
                <a:gd name="connsiteY11" fmla="*/ 628720 h 1000416"/>
                <a:gd name="connsiteX12" fmla="*/ 375444 w 777479"/>
                <a:gd name="connsiteY12" fmla="*/ 695396 h 1000416"/>
                <a:gd name="connsiteX13" fmla="*/ 391828 w 777479"/>
                <a:gd name="connsiteY13" fmla="*/ 751222 h 1000416"/>
                <a:gd name="connsiteX14" fmla="*/ 451644 w 777479"/>
                <a:gd name="connsiteY14" fmla="*/ 974002 h 1000416"/>
                <a:gd name="connsiteX15" fmla="*/ 504032 w 777479"/>
                <a:gd name="connsiteY15" fmla="*/ 909708 h 1000416"/>
                <a:gd name="connsiteX16" fmla="*/ 504032 w 777479"/>
                <a:gd name="connsiteY16" fmla="*/ 669201 h 1000416"/>
                <a:gd name="connsiteX17" fmla="*/ 527844 w 777479"/>
                <a:gd name="connsiteY17" fmla="*/ 783502 h 1000416"/>
                <a:gd name="connsiteX18" fmla="*/ 573088 w 777479"/>
                <a:gd name="connsiteY18" fmla="*/ 881133 h 1000416"/>
                <a:gd name="connsiteX19" fmla="*/ 625475 w 777479"/>
                <a:gd name="connsiteY19" fmla="*/ 902564 h 1000416"/>
                <a:gd name="connsiteX20" fmla="*/ 662013 w 777479"/>
                <a:gd name="connsiteY20" fmla="*/ 845613 h 1000416"/>
                <a:gd name="connsiteX21" fmla="*/ 644525 w 777479"/>
                <a:gd name="connsiteY21" fmla="*/ 723971 h 1000416"/>
                <a:gd name="connsiteX22" fmla="*/ 632619 w 777479"/>
                <a:gd name="connsiteY22" fmla="*/ 647771 h 1000416"/>
                <a:gd name="connsiteX23" fmla="*/ 718344 w 777479"/>
                <a:gd name="connsiteY23" fmla="*/ 797789 h 1000416"/>
                <a:gd name="connsiteX24" fmla="*/ 770732 w 777479"/>
                <a:gd name="connsiteY24" fmla="*/ 776358 h 1000416"/>
                <a:gd name="connsiteX25" fmla="*/ 758825 w 777479"/>
                <a:gd name="connsiteY25" fmla="*/ 635864 h 1000416"/>
                <a:gd name="connsiteX26" fmla="*/ 668338 w 777479"/>
                <a:gd name="connsiteY26" fmla="*/ 464414 h 1000416"/>
                <a:gd name="connsiteX27" fmla="*/ 577964 w 777479"/>
                <a:gd name="connsiteY27" fmla="*/ 0 h 1000416"/>
                <a:gd name="connsiteX0" fmla="*/ 224488 w 777479"/>
                <a:gd name="connsiteY0" fmla="*/ 79294 h 935141"/>
                <a:gd name="connsiteX1" fmla="*/ 239713 w 777479"/>
                <a:gd name="connsiteY1" fmla="*/ 381071 h 935141"/>
                <a:gd name="connsiteX2" fmla="*/ 82550 w 777479"/>
                <a:gd name="connsiteY2" fmla="*/ 476321 h 935141"/>
                <a:gd name="connsiteX3" fmla="*/ 3969 w 777479"/>
                <a:gd name="connsiteY3" fmla="*/ 614433 h 935141"/>
                <a:gd name="connsiteX4" fmla="*/ 106363 w 777479"/>
                <a:gd name="connsiteY4" fmla="*/ 628721 h 935141"/>
                <a:gd name="connsiteX5" fmla="*/ 254000 w 777479"/>
                <a:gd name="connsiteY5" fmla="*/ 526327 h 935141"/>
                <a:gd name="connsiteX6" fmla="*/ 261144 w 777479"/>
                <a:gd name="connsiteY6" fmla="*/ 538233 h 935141"/>
                <a:gd name="connsiteX7" fmla="*/ 223044 w 777479"/>
                <a:gd name="connsiteY7" fmla="*/ 673964 h 935141"/>
                <a:gd name="connsiteX8" fmla="*/ 198834 w 777479"/>
                <a:gd name="connsiteY8" fmla="*/ 800171 h 935141"/>
                <a:gd name="connsiteX9" fmla="*/ 248147 w 777479"/>
                <a:gd name="connsiteY9" fmla="*/ 890286 h 935141"/>
                <a:gd name="connsiteX10" fmla="*/ 335682 w 777479"/>
                <a:gd name="connsiteY10" fmla="*/ 748552 h 935141"/>
                <a:gd name="connsiteX11" fmla="*/ 368300 w 777479"/>
                <a:gd name="connsiteY11" fmla="*/ 628720 h 935141"/>
                <a:gd name="connsiteX12" fmla="*/ 375444 w 777479"/>
                <a:gd name="connsiteY12" fmla="*/ 695396 h 935141"/>
                <a:gd name="connsiteX13" fmla="*/ 391828 w 777479"/>
                <a:gd name="connsiteY13" fmla="*/ 751222 h 935141"/>
                <a:gd name="connsiteX14" fmla="*/ 465593 w 777479"/>
                <a:gd name="connsiteY14" fmla="*/ 821799 h 935141"/>
                <a:gd name="connsiteX15" fmla="*/ 504032 w 777479"/>
                <a:gd name="connsiteY15" fmla="*/ 909708 h 935141"/>
                <a:gd name="connsiteX16" fmla="*/ 504032 w 777479"/>
                <a:gd name="connsiteY16" fmla="*/ 669201 h 935141"/>
                <a:gd name="connsiteX17" fmla="*/ 527844 w 777479"/>
                <a:gd name="connsiteY17" fmla="*/ 783502 h 935141"/>
                <a:gd name="connsiteX18" fmla="*/ 573088 w 777479"/>
                <a:gd name="connsiteY18" fmla="*/ 881133 h 935141"/>
                <a:gd name="connsiteX19" fmla="*/ 625475 w 777479"/>
                <a:gd name="connsiteY19" fmla="*/ 902564 h 935141"/>
                <a:gd name="connsiteX20" fmla="*/ 662013 w 777479"/>
                <a:gd name="connsiteY20" fmla="*/ 845613 h 935141"/>
                <a:gd name="connsiteX21" fmla="*/ 644525 w 777479"/>
                <a:gd name="connsiteY21" fmla="*/ 723971 h 935141"/>
                <a:gd name="connsiteX22" fmla="*/ 632619 w 777479"/>
                <a:gd name="connsiteY22" fmla="*/ 647771 h 935141"/>
                <a:gd name="connsiteX23" fmla="*/ 718344 w 777479"/>
                <a:gd name="connsiteY23" fmla="*/ 797789 h 935141"/>
                <a:gd name="connsiteX24" fmla="*/ 770732 w 777479"/>
                <a:gd name="connsiteY24" fmla="*/ 776358 h 935141"/>
                <a:gd name="connsiteX25" fmla="*/ 758825 w 777479"/>
                <a:gd name="connsiteY25" fmla="*/ 635864 h 935141"/>
                <a:gd name="connsiteX26" fmla="*/ 668338 w 777479"/>
                <a:gd name="connsiteY26" fmla="*/ 464414 h 935141"/>
                <a:gd name="connsiteX27" fmla="*/ 577964 w 777479"/>
                <a:gd name="connsiteY27" fmla="*/ 0 h 935141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65593 w 777479"/>
                <a:gd name="connsiteY14" fmla="*/ 821799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77734 w 777479"/>
                <a:gd name="connsiteY16" fmla="*/ 72545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89875 w 777479"/>
                <a:gd name="connsiteY16" fmla="*/ 62911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10121"/>
                <a:gd name="connsiteX1" fmla="*/ 239713 w 777479"/>
                <a:gd name="connsiteY1" fmla="*/ 381071 h 910121"/>
                <a:gd name="connsiteX2" fmla="*/ 82550 w 777479"/>
                <a:gd name="connsiteY2" fmla="*/ 476321 h 910121"/>
                <a:gd name="connsiteX3" fmla="*/ 3969 w 777479"/>
                <a:gd name="connsiteY3" fmla="*/ 614433 h 910121"/>
                <a:gd name="connsiteX4" fmla="*/ 106363 w 777479"/>
                <a:gd name="connsiteY4" fmla="*/ 628721 h 910121"/>
                <a:gd name="connsiteX5" fmla="*/ 254000 w 777479"/>
                <a:gd name="connsiteY5" fmla="*/ 526327 h 910121"/>
                <a:gd name="connsiteX6" fmla="*/ 261144 w 777479"/>
                <a:gd name="connsiteY6" fmla="*/ 538233 h 910121"/>
                <a:gd name="connsiteX7" fmla="*/ 223044 w 777479"/>
                <a:gd name="connsiteY7" fmla="*/ 673964 h 910121"/>
                <a:gd name="connsiteX8" fmla="*/ 198834 w 777479"/>
                <a:gd name="connsiteY8" fmla="*/ 800171 h 910121"/>
                <a:gd name="connsiteX9" fmla="*/ 248147 w 777479"/>
                <a:gd name="connsiteY9" fmla="*/ 890286 h 910121"/>
                <a:gd name="connsiteX10" fmla="*/ 335682 w 777479"/>
                <a:gd name="connsiteY10" fmla="*/ 748552 h 910121"/>
                <a:gd name="connsiteX11" fmla="*/ 368300 w 777479"/>
                <a:gd name="connsiteY11" fmla="*/ 628720 h 910121"/>
                <a:gd name="connsiteX12" fmla="*/ 381480 w 777479"/>
                <a:gd name="connsiteY12" fmla="*/ 669351 h 910121"/>
                <a:gd name="connsiteX13" fmla="*/ 395874 w 777479"/>
                <a:gd name="connsiteY13" fmla="*/ 719109 h 910121"/>
                <a:gd name="connsiteX14" fmla="*/ 432757 w 777479"/>
                <a:gd name="connsiteY14" fmla="*/ 754397 h 910121"/>
                <a:gd name="connsiteX15" fmla="*/ 463340 w 777479"/>
                <a:gd name="connsiteY15" fmla="*/ 675701 h 910121"/>
                <a:gd name="connsiteX16" fmla="*/ 489875 w 777479"/>
                <a:gd name="connsiteY16" fmla="*/ 629119 h 910121"/>
                <a:gd name="connsiteX17" fmla="*/ 504032 w 777479"/>
                <a:gd name="connsiteY17" fmla="*/ 669201 h 910121"/>
                <a:gd name="connsiteX18" fmla="*/ 518664 w 777479"/>
                <a:gd name="connsiteY18" fmla="*/ 728634 h 910121"/>
                <a:gd name="connsiteX19" fmla="*/ 573088 w 777479"/>
                <a:gd name="connsiteY19" fmla="*/ 881133 h 910121"/>
                <a:gd name="connsiteX20" fmla="*/ 625475 w 777479"/>
                <a:gd name="connsiteY20" fmla="*/ 902564 h 910121"/>
                <a:gd name="connsiteX21" fmla="*/ 662013 w 777479"/>
                <a:gd name="connsiteY21" fmla="*/ 845613 h 910121"/>
                <a:gd name="connsiteX22" fmla="*/ 644525 w 777479"/>
                <a:gd name="connsiteY22" fmla="*/ 723971 h 910121"/>
                <a:gd name="connsiteX23" fmla="*/ 632619 w 777479"/>
                <a:gd name="connsiteY23" fmla="*/ 647771 h 910121"/>
                <a:gd name="connsiteX24" fmla="*/ 718344 w 777479"/>
                <a:gd name="connsiteY24" fmla="*/ 797789 h 910121"/>
                <a:gd name="connsiteX25" fmla="*/ 770732 w 777479"/>
                <a:gd name="connsiteY25" fmla="*/ 776358 h 910121"/>
                <a:gd name="connsiteX26" fmla="*/ 758825 w 777479"/>
                <a:gd name="connsiteY26" fmla="*/ 635864 h 910121"/>
                <a:gd name="connsiteX27" fmla="*/ 668338 w 777479"/>
                <a:gd name="connsiteY27" fmla="*/ 464414 h 910121"/>
                <a:gd name="connsiteX28" fmla="*/ 577964 w 777479"/>
                <a:gd name="connsiteY28" fmla="*/ 0 h 910121"/>
                <a:gd name="connsiteX0" fmla="*/ 224488 w 777479"/>
                <a:gd name="connsiteY0" fmla="*/ 79294 h 916179"/>
                <a:gd name="connsiteX1" fmla="*/ 239713 w 777479"/>
                <a:gd name="connsiteY1" fmla="*/ 381071 h 916179"/>
                <a:gd name="connsiteX2" fmla="*/ 82550 w 777479"/>
                <a:gd name="connsiteY2" fmla="*/ 476321 h 916179"/>
                <a:gd name="connsiteX3" fmla="*/ 3969 w 777479"/>
                <a:gd name="connsiteY3" fmla="*/ 614433 h 916179"/>
                <a:gd name="connsiteX4" fmla="*/ 106363 w 777479"/>
                <a:gd name="connsiteY4" fmla="*/ 628721 h 916179"/>
                <a:gd name="connsiteX5" fmla="*/ 254000 w 777479"/>
                <a:gd name="connsiteY5" fmla="*/ 526327 h 916179"/>
                <a:gd name="connsiteX6" fmla="*/ 261144 w 777479"/>
                <a:gd name="connsiteY6" fmla="*/ 538233 h 916179"/>
                <a:gd name="connsiteX7" fmla="*/ 223044 w 777479"/>
                <a:gd name="connsiteY7" fmla="*/ 673964 h 916179"/>
                <a:gd name="connsiteX8" fmla="*/ 198834 w 777479"/>
                <a:gd name="connsiteY8" fmla="*/ 800171 h 916179"/>
                <a:gd name="connsiteX9" fmla="*/ 248147 w 777479"/>
                <a:gd name="connsiteY9" fmla="*/ 890286 h 916179"/>
                <a:gd name="connsiteX10" fmla="*/ 335682 w 777479"/>
                <a:gd name="connsiteY10" fmla="*/ 748552 h 916179"/>
                <a:gd name="connsiteX11" fmla="*/ 368300 w 777479"/>
                <a:gd name="connsiteY11" fmla="*/ 628720 h 916179"/>
                <a:gd name="connsiteX12" fmla="*/ 381480 w 777479"/>
                <a:gd name="connsiteY12" fmla="*/ 669351 h 916179"/>
                <a:gd name="connsiteX13" fmla="*/ 395874 w 777479"/>
                <a:gd name="connsiteY13" fmla="*/ 719109 h 916179"/>
                <a:gd name="connsiteX14" fmla="*/ 432757 w 777479"/>
                <a:gd name="connsiteY14" fmla="*/ 754397 h 916179"/>
                <a:gd name="connsiteX15" fmla="*/ 463340 w 777479"/>
                <a:gd name="connsiteY15" fmla="*/ 675701 h 916179"/>
                <a:gd name="connsiteX16" fmla="*/ 489875 w 777479"/>
                <a:gd name="connsiteY16" fmla="*/ 629119 h 916179"/>
                <a:gd name="connsiteX17" fmla="*/ 504032 w 777479"/>
                <a:gd name="connsiteY17" fmla="*/ 669201 h 916179"/>
                <a:gd name="connsiteX18" fmla="*/ 518664 w 777479"/>
                <a:gd name="connsiteY18" fmla="*/ 728634 h 916179"/>
                <a:gd name="connsiteX19" fmla="*/ 555548 w 777479"/>
                <a:gd name="connsiteY19" fmla="*/ 763923 h 916179"/>
                <a:gd name="connsiteX20" fmla="*/ 625475 w 777479"/>
                <a:gd name="connsiteY20" fmla="*/ 902564 h 916179"/>
                <a:gd name="connsiteX21" fmla="*/ 662013 w 777479"/>
                <a:gd name="connsiteY21" fmla="*/ 845613 h 916179"/>
                <a:gd name="connsiteX22" fmla="*/ 644525 w 777479"/>
                <a:gd name="connsiteY22" fmla="*/ 723971 h 916179"/>
                <a:gd name="connsiteX23" fmla="*/ 632619 w 777479"/>
                <a:gd name="connsiteY23" fmla="*/ 647771 h 916179"/>
                <a:gd name="connsiteX24" fmla="*/ 718344 w 777479"/>
                <a:gd name="connsiteY24" fmla="*/ 797789 h 916179"/>
                <a:gd name="connsiteX25" fmla="*/ 770732 w 777479"/>
                <a:gd name="connsiteY25" fmla="*/ 776358 h 916179"/>
                <a:gd name="connsiteX26" fmla="*/ 758825 w 777479"/>
                <a:gd name="connsiteY26" fmla="*/ 635864 h 916179"/>
                <a:gd name="connsiteX27" fmla="*/ 668338 w 777479"/>
                <a:gd name="connsiteY27" fmla="*/ 464414 h 916179"/>
                <a:gd name="connsiteX28" fmla="*/ 577964 w 777479"/>
                <a:gd name="connsiteY28" fmla="*/ 0 h 91617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62013 w 777479"/>
                <a:gd name="connsiteY21" fmla="*/ 845613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32619 w 777479"/>
                <a:gd name="connsiteY22" fmla="*/ 647771 h 898889"/>
                <a:gd name="connsiteX23" fmla="*/ 718344 w 777479"/>
                <a:gd name="connsiteY23" fmla="*/ 797789 h 898889"/>
                <a:gd name="connsiteX24" fmla="*/ 770732 w 777479"/>
                <a:gd name="connsiteY24" fmla="*/ 776358 h 898889"/>
                <a:gd name="connsiteX25" fmla="*/ 758825 w 777479"/>
                <a:gd name="connsiteY25" fmla="*/ 635864 h 898889"/>
                <a:gd name="connsiteX26" fmla="*/ 668338 w 777479"/>
                <a:gd name="connsiteY26" fmla="*/ 464414 h 898889"/>
                <a:gd name="connsiteX27" fmla="*/ 577964 w 777479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18344 w 764914"/>
                <a:gd name="connsiteY23" fmla="*/ 797789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45501 w 764914"/>
                <a:gd name="connsiteY21" fmla="*/ 706047 h 898889"/>
                <a:gd name="connsiteX22" fmla="*/ 631107 w 764914"/>
                <a:gd name="connsiteY22" fmla="*/ 656289 h 898889"/>
                <a:gd name="connsiteX23" fmla="*/ 632619 w 764914"/>
                <a:gd name="connsiteY23" fmla="*/ 647771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4914" h="89888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0667" y="641920"/>
                    <a:pt x="368300" y="628720"/>
                  </a:cubicBezTo>
                  <a:cubicBezTo>
                    <a:pt x="375933" y="615520"/>
                    <a:pt x="376884" y="654286"/>
                    <a:pt x="381480" y="669351"/>
                  </a:cubicBezTo>
                  <a:cubicBezTo>
                    <a:pt x="386076" y="684416"/>
                    <a:pt x="386653" y="710287"/>
                    <a:pt x="395874" y="719109"/>
                  </a:cubicBezTo>
                  <a:cubicBezTo>
                    <a:pt x="405095" y="727931"/>
                    <a:pt x="422486" y="726578"/>
                    <a:pt x="436804" y="722284"/>
                  </a:cubicBezTo>
                  <a:cubicBezTo>
                    <a:pt x="451122" y="717990"/>
                    <a:pt x="472936" y="708874"/>
                    <a:pt x="481781" y="693346"/>
                  </a:cubicBezTo>
                  <a:cubicBezTo>
                    <a:pt x="490626" y="677818"/>
                    <a:pt x="486167" y="633143"/>
                    <a:pt x="489875" y="629119"/>
                  </a:cubicBezTo>
                  <a:cubicBezTo>
                    <a:pt x="493584" y="625095"/>
                    <a:pt x="498559" y="657967"/>
                    <a:pt x="504032" y="669201"/>
                  </a:cubicBezTo>
                  <a:cubicBezTo>
                    <a:pt x="509505" y="680435"/>
                    <a:pt x="513451" y="686086"/>
                    <a:pt x="522711" y="696521"/>
                  </a:cubicBezTo>
                  <a:cubicBezTo>
                    <a:pt x="531971" y="706956"/>
                    <a:pt x="546626" y="725398"/>
                    <a:pt x="559595" y="731809"/>
                  </a:cubicBezTo>
                  <a:cubicBezTo>
                    <a:pt x="572564" y="738220"/>
                    <a:pt x="586206" y="739279"/>
                    <a:pt x="600524" y="734985"/>
                  </a:cubicBezTo>
                  <a:cubicBezTo>
                    <a:pt x="614842" y="730691"/>
                    <a:pt x="640404" y="719163"/>
                    <a:pt x="645501" y="706047"/>
                  </a:cubicBezTo>
                  <a:cubicBezTo>
                    <a:pt x="650598" y="692931"/>
                    <a:pt x="633254" y="666002"/>
                    <a:pt x="631107" y="656289"/>
                  </a:cubicBezTo>
                  <a:cubicBezTo>
                    <a:pt x="628960" y="646576"/>
                    <a:pt x="620325" y="636008"/>
                    <a:pt x="632619" y="647771"/>
                  </a:cubicBezTo>
                  <a:cubicBezTo>
                    <a:pt x="644913" y="659534"/>
                    <a:pt x="683839" y="728850"/>
                    <a:pt x="704873" y="726866"/>
                  </a:cubicBezTo>
                  <a:cubicBezTo>
                    <a:pt x="725907" y="724882"/>
                    <a:pt x="764914" y="679606"/>
                    <a:pt x="758825" y="635864"/>
                  </a:cubicBezTo>
                  <a:cubicBezTo>
                    <a:pt x="752736" y="592122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Freeform 24"/>
            <p:cNvSpPr/>
            <p:nvPr/>
          </p:nvSpPr>
          <p:spPr>
            <a:xfrm>
              <a:off x="1139431" y="1344988"/>
              <a:ext cx="524655" cy="397240"/>
            </a:xfrm>
            <a:custGeom>
              <a:avLst/>
              <a:gdLst>
                <a:gd name="connsiteX0" fmla="*/ 374755 w 524656"/>
                <a:gd name="connsiteY0" fmla="*/ 0 h 397240"/>
                <a:gd name="connsiteX1" fmla="*/ 74951 w 524656"/>
                <a:gd name="connsiteY1" fmla="*/ 179882 h 397240"/>
                <a:gd name="connsiteX2" fmla="*/ 74951 w 524656"/>
                <a:gd name="connsiteY2" fmla="*/ 389745 h 397240"/>
                <a:gd name="connsiteX3" fmla="*/ 524656 w 524656"/>
                <a:gd name="connsiteY3" fmla="*/ 224853 h 39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656" h="397240">
                  <a:moveTo>
                    <a:pt x="374755" y="0"/>
                  </a:moveTo>
                  <a:cubicBezTo>
                    <a:pt x="249836" y="57462"/>
                    <a:pt x="124918" y="114925"/>
                    <a:pt x="74951" y="179882"/>
                  </a:cubicBezTo>
                  <a:cubicBezTo>
                    <a:pt x="24984" y="244839"/>
                    <a:pt x="0" y="382250"/>
                    <a:pt x="74951" y="389745"/>
                  </a:cubicBezTo>
                  <a:cubicBezTo>
                    <a:pt x="149902" y="397240"/>
                    <a:pt x="337279" y="311046"/>
                    <a:pt x="524656" y="224853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1331804" y="1554853"/>
              <a:ext cx="572124" cy="389743"/>
            </a:xfrm>
            <a:custGeom>
              <a:avLst/>
              <a:gdLst>
                <a:gd name="connsiteX0" fmla="*/ 347273 w 572125"/>
                <a:gd name="connsiteY0" fmla="*/ 0 h 389744"/>
                <a:gd name="connsiteX1" fmla="*/ 32479 w 572125"/>
                <a:gd name="connsiteY1" fmla="*/ 254832 h 389744"/>
                <a:gd name="connsiteX2" fmla="*/ 152400 w 572125"/>
                <a:gd name="connsiteY2" fmla="*/ 389744 h 389744"/>
                <a:gd name="connsiteX3" fmla="*/ 572125 w 572125"/>
                <a:gd name="connsiteY3" fmla="*/ 254832 h 38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125" h="389744">
                  <a:moveTo>
                    <a:pt x="347273" y="0"/>
                  </a:moveTo>
                  <a:cubicBezTo>
                    <a:pt x="206115" y="94937"/>
                    <a:pt x="64958" y="189875"/>
                    <a:pt x="32479" y="254832"/>
                  </a:cubicBezTo>
                  <a:cubicBezTo>
                    <a:pt x="0" y="319789"/>
                    <a:pt x="62459" y="389744"/>
                    <a:pt x="152400" y="389744"/>
                  </a:cubicBezTo>
                  <a:cubicBezTo>
                    <a:pt x="242341" y="389744"/>
                    <a:pt x="407233" y="322288"/>
                    <a:pt x="572125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" name="Freeform 26"/>
            <p:cNvSpPr/>
            <p:nvPr/>
          </p:nvSpPr>
          <p:spPr>
            <a:xfrm>
              <a:off x="1585626" y="1793550"/>
              <a:ext cx="354767" cy="269821"/>
            </a:xfrm>
            <a:custGeom>
              <a:avLst/>
              <a:gdLst>
                <a:gd name="connsiteX0" fmla="*/ 294807 w 354768"/>
                <a:gd name="connsiteY0" fmla="*/ 0 h 269822"/>
                <a:gd name="connsiteX1" fmla="*/ 39974 w 354768"/>
                <a:gd name="connsiteY1" fmla="*/ 74950 h 269822"/>
                <a:gd name="connsiteX2" fmla="*/ 54965 w 354768"/>
                <a:gd name="connsiteY2" fmla="*/ 239842 h 269822"/>
                <a:gd name="connsiteX3" fmla="*/ 354768 w 354768"/>
                <a:gd name="connsiteY3" fmla="*/ 254832 h 26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768" h="269822">
                  <a:moveTo>
                    <a:pt x="294807" y="0"/>
                  </a:moveTo>
                  <a:cubicBezTo>
                    <a:pt x="187377" y="17488"/>
                    <a:pt x="79948" y="34976"/>
                    <a:pt x="39974" y="74950"/>
                  </a:cubicBezTo>
                  <a:cubicBezTo>
                    <a:pt x="0" y="114924"/>
                    <a:pt x="2499" y="209862"/>
                    <a:pt x="54965" y="239842"/>
                  </a:cubicBezTo>
                  <a:cubicBezTo>
                    <a:pt x="107431" y="269822"/>
                    <a:pt x="231099" y="262327"/>
                    <a:pt x="354768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2" name="Freeform 31"/>
          <p:cNvSpPr/>
          <p:nvPr/>
        </p:nvSpPr>
        <p:spPr>
          <a:xfrm rot="3384741">
            <a:off x="3640665" y="2852452"/>
            <a:ext cx="770332" cy="111612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Freeform 7"/>
          <p:cNvSpPr/>
          <p:nvPr/>
        </p:nvSpPr>
        <p:spPr>
          <a:xfrm rot="7759504">
            <a:off x="3710488" y="1794351"/>
            <a:ext cx="770332" cy="111612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Freeform 8"/>
          <p:cNvSpPr/>
          <p:nvPr/>
        </p:nvSpPr>
        <p:spPr>
          <a:xfrm>
            <a:off x="3773911" y="2786645"/>
            <a:ext cx="651072" cy="1171298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Freeform 9"/>
          <p:cNvSpPr/>
          <p:nvPr/>
        </p:nvSpPr>
        <p:spPr>
          <a:xfrm flipH="1">
            <a:off x="5634118" y="2786645"/>
            <a:ext cx="638439" cy="1171298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Freeform 10"/>
          <p:cNvSpPr/>
          <p:nvPr/>
        </p:nvSpPr>
        <p:spPr>
          <a:xfrm>
            <a:off x="4238963" y="5229200"/>
            <a:ext cx="688898" cy="1004564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Freeform 11"/>
          <p:cNvSpPr/>
          <p:nvPr/>
        </p:nvSpPr>
        <p:spPr>
          <a:xfrm flipH="1">
            <a:off x="5169066" y="5229200"/>
            <a:ext cx="651072" cy="1004564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Rounded Rectangle 12"/>
          <p:cNvSpPr/>
          <p:nvPr/>
        </p:nvSpPr>
        <p:spPr>
          <a:xfrm>
            <a:off x="4331973" y="1669225"/>
            <a:ext cx="1488165" cy="3721709"/>
          </a:xfrm>
          <a:prstGeom prst="roundRect">
            <a:avLst>
              <a:gd name="adj" fmla="val 50000"/>
            </a:avLst>
          </a:prstGeom>
          <a:solidFill>
            <a:srgbClr val="FF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Chord 7"/>
          <p:cNvSpPr/>
          <p:nvPr/>
        </p:nvSpPr>
        <p:spPr>
          <a:xfrm>
            <a:off x="4923833" y="2461683"/>
            <a:ext cx="338244" cy="372276"/>
          </a:xfrm>
          <a:prstGeom prst="chord">
            <a:avLst>
              <a:gd name="adj1" fmla="val 5430208"/>
              <a:gd name="adj2" fmla="val 5345722"/>
            </a:avLst>
          </a:pr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5" name="Group 21"/>
          <p:cNvGrpSpPr/>
          <p:nvPr/>
        </p:nvGrpSpPr>
        <p:grpSpPr>
          <a:xfrm>
            <a:off x="4860114" y="2182652"/>
            <a:ext cx="465052" cy="166174"/>
            <a:chOff x="3275856" y="2564904"/>
            <a:chExt cx="360040" cy="216161"/>
          </a:xfrm>
        </p:grpSpPr>
        <p:sp>
          <p:nvSpPr>
            <p:cNvPr id="21" name="Oval 20"/>
            <p:cNvSpPr/>
            <p:nvPr/>
          </p:nvSpPr>
          <p:spPr>
            <a:xfrm>
              <a:off x="3275856" y="2564904"/>
              <a:ext cx="51006" cy="21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Oval 21"/>
            <p:cNvSpPr/>
            <p:nvPr/>
          </p:nvSpPr>
          <p:spPr>
            <a:xfrm>
              <a:off x="3584890" y="2564904"/>
              <a:ext cx="51006" cy="21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6" name="Arc 15"/>
          <p:cNvSpPr/>
          <p:nvPr/>
        </p:nvSpPr>
        <p:spPr>
          <a:xfrm>
            <a:off x="4767104" y="3205765"/>
            <a:ext cx="637196" cy="697004"/>
          </a:xfrm>
          <a:prstGeom prst="arc">
            <a:avLst>
              <a:gd name="adj1" fmla="val 13603033"/>
              <a:gd name="adj2" fmla="val 19148181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8" name="Group 16"/>
          <p:cNvGrpSpPr/>
          <p:nvPr/>
        </p:nvGrpSpPr>
        <p:grpSpPr>
          <a:xfrm rot="574937">
            <a:off x="4616345" y="1340768"/>
            <a:ext cx="1270312" cy="424752"/>
            <a:chOff x="2508413" y="1304538"/>
            <a:chExt cx="1122145" cy="559812"/>
          </a:xfrm>
        </p:grpSpPr>
        <p:sp>
          <p:nvSpPr>
            <p:cNvPr id="19" name="Freeform 14"/>
            <p:cNvSpPr/>
            <p:nvPr/>
          </p:nvSpPr>
          <p:spPr>
            <a:xfrm>
              <a:off x="2771800" y="1304538"/>
              <a:ext cx="584643" cy="537121"/>
            </a:xfrm>
            <a:custGeom>
              <a:avLst/>
              <a:gdLst>
                <a:gd name="connsiteX0" fmla="*/ 12492 w 687049"/>
                <a:gd name="connsiteY0" fmla="*/ 484682 h 484682"/>
                <a:gd name="connsiteX1" fmla="*/ 57462 w 687049"/>
                <a:gd name="connsiteY1" fmla="*/ 34977 h 484682"/>
                <a:gd name="connsiteX2" fmla="*/ 357265 w 687049"/>
                <a:gd name="connsiteY2" fmla="*/ 274820 h 484682"/>
                <a:gd name="connsiteX3" fmla="*/ 582118 w 687049"/>
                <a:gd name="connsiteY3" fmla="*/ 49968 h 484682"/>
                <a:gd name="connsiteX4" fmla="*/ 687049 w 687049"/>
                <a:gd name="connsiteY4" fmla="*/ 424722 h 484682"/>
                <a:gd name="connsiteX0" fmla="*/ 12492 w 687049"/>
                <a:gd name="connsiteY0" fmla="*/ 560929 h 560929"/>
                <a:gd name="connsiteX1" fmla="*/ 57462 w 687049"/>
                <a:gd name="connsiteY1" fmla="*/ 111224 h 560929"/>
                <a:gd name="connsiteX2" fmla="*/ 357265 w 687049"/>
                <a:gd name="connsiteY2" fmla="*/ 351067 h 560929"/>
                <a:gd name="connsiteX3" fmla="*/ 607223 w 687049"/>
                <a:gd name="connsiteY3" fmla="*/ 24984 h 560929"/>
                <a:gd name="connsiteX4" fmla="*/ 687049 w 687049"/>
                <a:gd name="connsiteY4" fmla="*/ 500969 h 560929"/>
                <a:gd name="connsiteX0" fmla="*/ 6246 w 680803"/>
                <a:gd name="connsiteY0" fmla="*/ 570921 h 570921"/>
                <a:gd name="connsiteX1" fmla="*/ 96921 w 680803"/>
                <a:gd name="connsiteY1" fmla="*/ 34977 h 570921"/>
                <a:gd name="connsiteX2" fmla="*/ 351019 w 680803"/>
                <a:gd name="connsiteY2" fmla="*/ 361059 h 570921"/>
                <a:gd name="connsiteX3" fmla="*/ 600977 w 680803"/>
                <a:gd name="connsiteY3" fmla="*/ 34976 h 570921"/>
                <a:gd name="connsiteX4" fmla="*/ 680803 w 680803"/>
                <a:gd name="connsiteY4" fmla="*/ 510961 h 570921"/>
                <a:gd name="connsiteX0" fmla="*/ 6246 w 680803"/>
                <a:gd name="connsiteY0" fmla="*/ 589264 h 589264"/>
                <a:gd name="connsiteX1" fmla="*/ 96921 w 680803"/>
                <a:gd name="connsiteY1" fmla="*/ 53320 h 589264"/>
                <a:gd name="connsiteX2" fmla="*/ 384953 w 680803"/>
                <a:gd name="connsiteY2" fmla="*/ 269344 h 589264"/>
                <a:gd name="connsiteX3" fmla="*/ 600977 w 680803"/>
                <a:gd name="connsiteY3" fmla="*/ 53319 h 589264"/>
                <a:gd name="connsiteX4" fmla="*/ 680803 w 680803"/>
                <a:gd name="connsiteY4" fmla="*/ 529304 h 589264"/>
                <a:gd name="connsiteX0" fmla="*/ 6246 w 722293"/>
                <a:gd name="connsiteY0" fmla="*/ 589264 h 589264"/>
                <a:gd name="connsiteX1" fmla="*/ 96921 w 722293"/>
                <a:gd name="connsiteY1" fmla="*/ 53320 h 589264"/>
                <a:gd name="connsiteX2" fmla="*/ 384953 w 722293"/>
                <a:gd name="connsiteY2" fmla="*/ 269344 h 589264"/>
                <a:gd name="connsiteX3" fmla="*/ 672985 w 722293"/>
                <a:gd name="connsiteY3" fmla="*/ 53320 h 589264"/>
                <a:gd name="connsiteX4" fmla="*/ 680803 w 722293"/>
                <a:gd name="connsiteY4" fmla="*/ 529304 h 589264"/>
                <a:gd name="connsiteX0" fmla="*/ 6246 w 817001"/>
                <a:gd name="connsiteY0" fmla="*/ 589264 h 589264"/>
                <a:gd name="connsiteX1" fmla="*/ 96921 w 817001"/>
                <a:gd name="connsiteY1" fmla="*/ 53320 h 589264"/>
                <a:gd name="connsiteX2" fmla="*/ 384953 w 817001"/>
                <a:gd name="connsiteY2" fmla="*/ 269344 h 589264"/>
                <a:gd name="connsiteX3" fmla="*/ 672985 w 817001"/>
                <a:gd name="connsiteY3" fmla="*/ 53320 h 589264"/>
                <a:gd name="connsiteX4" fmla="*/ 817001 w 817001"/>
                <a:gd name="connsiteY4" fmla="*/ 485368 h 589264"/>
                <a:gd name="connsiteX0" fmla="*/ 6246 w 744993"/>
                <a:gd name="connsiteY0" fmla="*/ 595951 h 636071"/>
                <a:gd name="connsiteX1" fmla="*/ 96921 w 744993"/>
                <a:gd name="connsiteY1" fmla="*/ 60007 h 636071"/>
                <a:gd name="connsiteX2" fmla="*/ 384953 w 744993"/>
                <a:gd name="connsiteY2" fmla="*/ 276031 h 636071"/>
                <a:gd name="connsiteX3" fmla="*/ 672985 w 744993"/>
                <a:gd name="connsiteY3" fmla="*/ 60007 h 636071"/>
                <a:gd name="connsiteX4" fmla="*/ 744993 w 744993"/>
                <a:gd name="connsiteY4" fmla="*/ 636071 h 636071"/>
                <a:gd name="connsiteX0" fmla="*/ 6246 w 726326"/>
                <a:gd name="connsiteY0" fmla="*/ 636072 h 636072"/>
                <a:gd name="connsiteX1" fmla="*/ 78254 w 726326"/>
                <a:gd name="connsiteY1" fmla="*/ 60007 h 636072"/>
                <a:gd name="connsiteX2" fmla="*/ 366286 w 726326"/>
                <a:gd name="connsiteY2" fmla="*/ 276031 h 636072"/>
                <a:gd name="connsiteX3" fmla="*/ 654318 w 726326"/>
                <a:gd name="connsiteY3" fmla="*/ 60007 h 636072"/>
                <a:gd name="connsiteX4" fmla="*/ 726326 w 726326"/>
                <a:gd name="connsiteY4" fmla="*/ 636071 h 636072"/>
                <a:gd name="connsiteX0" fmla="*/ 6246 w 726326"/>
                <a:gd name="connsiteY0" fmla="*/ 682078 h 682078"/>
                <a:gd name="connsiteX1" fmla="*/ 78254 w 726326"/>
                <a:gd name="connsiteY1" fmla="*/ 106013 h 682078"/>
                <a:gd name="connsiteX2" fmla="*/ 352359 w 726326"/>
                <a:gd name="connsiteY2" fmla="*/ 46006 h 682078"/>
                <a:gd name="connsiteX3" fmla="*/ 654318 w 726326"/>
                <a:gd name="connsiteY3" fmla="*/ 106013 h 682078"/>
                <a:gd name="connsiteX4" fmla="*/ 726326 w 726326"/>
                <a:gd name="connsiteY4" fmla="*/ 682077 h 68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326" h="682078">
                  <a:moveTo>
                    <a:pt x="6246" y="682078"/>
                  </a:moveTo>
                  <a:cubicBezTo>
                    <a:pt x="0" y="474714"/>
                    <a:pt x="20569" y="212025"/>
                    <a:pt x="78254" y="106013"/>
                  </a:cubicBezTo>
                  <a:cubicBezTo>
                    <a:pt x="135939" y="1"/>
                    <a:pt x="256348" y="46006"/>
                    <a:pt x="352359" y="46006"/>
                  </a:cubicBezTo>
                  <a:cubicBezTo>
                    <a:pt x="448370" y="46006"/>
                    <a:pt x="591990" y="1"/>
                    <a:pt x="654318" y="106013"/>
                  </a:cubicBezTo>
                  <a:cubicBezTo>
                    <a:pt x="716646" y="212025"/>
                    <a:pt x="701342" y="507192"/>
                    <a:pt x="726326" y="682077"/>
                  </a:cubicBezTo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Freeform 19"/>
            <p:cNvSpPr/>
            <p:nvPr/>
          </p:nvSpPr>
          <p:spPr>
            <a:xfrm>
              <a:off x="2508413" y="1671545"/>
              <a:ext cx="1122145" cy="192805"/>
            </a:xfrm>
            <a:custGeom>
              <a:avLst/>
              <a:gdLst>
                <a:gd name="connsiteX0" fmla="*/ 0 w 1394086"/>
                <a:gd name="connsiteY0" fmla="*/ 0 h 244839"/>
                <a:gd name="connsiteX1" fmla="*/ 344774 w 1394086"/>
                <a:gd name="connsiteY1" fmla="*/ 209862 h 244839"/>
                <a:gd name="connsiteX2" fmla="*/ 1079292 w 1394086"/>
                <a:gd name="connsiteY2" fmla="*/ 209862 h 244839"/>
                <a:gd name="connsiteX3" fmla="*/ 1394086 w 1394086"/>
                <a:gd name="connsiteY3" fmla="*/ 0 h 24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4086" h="244839">
                  <a:moveTo>
                    <a:pt x="0" y="0"/>
                  </a:moveTo>
                  <a:cubicBezTo>
                    <a:pt x="82446" y="87442"/>
                    <a:pt x="164892" y="174885"/>
                    <a:pt x="344774" y="209862"/>
                  </a:cubicBezTo>
                  <a:cubicBezTo>
                    <a:pt x="524656" y="244839"/>
                    <a:pt x="904407" y="244839"/>
                    <a:pt x="1079292" y="209862"/>
                  </a:cubicBezTo>
                  <a:cubicBezTo>
                    <a:pt x="1254177" y="174885"/>
                    <a:pt x="1324131" y="87442"/>
                    <a:pt x="1394086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0" name="Group 29"/>
          <p:cNvGrpSpPr/>
          <p:nvPr/>
        </p:nvGrpSpPr>
        <p:grpSpPr>
          <a:xfrm flipV="1">
            <a:off x="4788024" y="2132856"/>
            <a:ext cx="576064" cy="72008"/>
            <a:chOff x="6716215" y="2896419"/>
            <a:chExt cx="655078" cy="62216"/>
          </a:xfrm>
        </p:grpSpPr>
        <p:cxnSp>
          <p:nvCxnSpPr>
            <p:cNvPr id="28" name="Straight Connector 27"/>
            <p:cNvCxnSpPr/>
            <p:nvPr/>
          </p:nvCxnSpPr>
          <p:spPr>
            <a:xfrm flipV="1">
              <a:off x="6716215" y="2896419"/>
              <a:ext cx="184123" cy="622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/>
          </p:nvCxnSpPr>
          <p:spPr>
            <a:xfrm>
              <a:off x="7187170" y="2896419"/>
              <a:ext cx="184123" cy="622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" name="Oval 32"/>
          <p:cNvSpPr/>
          <p:nvPr/>
        </p:nvSpPr>
        <p:spPr>
          <a:xfrm flipH="1">
            <a:off x="5004048" y="3140968"/>
            <a:ext cx="186787" cy="27108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 animBg="1"/>
      <p:bldP spid="117" grpId="0" animBg="1"/>
      <p:bldP spid="123" grpId="0" animBg="1"/>
      <p:bldP spid="124" grpId="0" animBg="1"/>
      <p:bldP spid="125" grpId="0" animBg="1"/>
      <p:bldP spid="126" grpId="0" animBg="1"/>
      <p:bldP spid="162" grpId="0" animBg="1"/>
      <p:bldP spid="180" grpId="0" animBg="1"/>
      <p:bldP spid="188" grpId="0" animBg="1"/>
      <p:bldP spid="189" grpId="0" animBg="1"/>
      <p:bldP spid="31" grpId="0" animBg="1"/>
      <p:bldP spid="31" grpId="1" animBg="1"/>
      <p:bldP spid="17" grpId="0" animBg="1"/>
      <p:bldP spid="17" grpId="1" animBg="1"/>
      <p:bldP spid="32" grpId="0" animBg="1"/>
      <p:bldP spid="32" grpId="1" animBg="1"/>
      <p:bldP spid="8" grpId="0" animBg="1"/>
      <p:bldP spid="8" grpId="1" animBg="1"/>
      <p:bldP spid="9" grpId="0" animBg="1"/>
      <p:bldP spid="9" grpId="1" animBg="1"/>
      <p:bldP spid="9" grpId="2" animBg="1"/>
      <p:bldP spid="10" grpId="0" animBg="1"/>
      <p:bldP spid="10" grpId="1" animBg="1"/>
      <p:bldP spid="16" grpId="0" animBg="1"/>
      <p:bldP spid="33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" name="Group 109"/>
          <p:cNvGrpSpPr/>
          <p:nvPr/>
        </p:nvGrpSpPr>
        <p:grpSpPr>
          <a:xfrm>
            <a:off x="-1080628" y="-1755576"/>
            <a:ext cx="11413270" cy="6624738"/>
            <a:chOff x="-1080628" y="-1395538"/>
            <a:chExt cx="11413270" cy="6624738"/>
          </a:xfrm>
        </p:grpSpPr>
        <p:cxnSp>
          <p:nvCxnSpPr>
            <p:cNvPr id="111" name="Straight Connector 6"/>
            <p:cNvCxnSpPr/>
            <p:nvPr/>
          </p:nvCxnSpPr>
          <p:spPr>
            <a:xfrm>
              <a:off x="-1080628" y="5229200"/>
              <a:ext cx="1101722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2" name="Group 76"/>
            <p:cNvGrpSpPr/>
            <p:nvPr/>
          </p:nvGrpSpPr>
          <p:grpSpPr>
            <a:xfrm>
              <a:off x="323528" y="-1395538"/>
              <a:ext cx="10009114" cy="5760642"/>
              <a:chOff x="323528" y="-1395538"/>
              <a:chExt cx="10009114" cy="5760642"/>
            </a:xfrm>
          </p:grpSpPr>
          <p:sp>
            <p:nvSpPr>
              <p:cNvPr id="113" name="Rectangle 112"/>
              <p:cNvSpPr/>
              <p:nvPr/>
            </p:nvSpPr>
            <p:spPr>
              <a:xfrm rot="16200000">
                <a:off x="3262488" y="1642168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4" name="Rectangle 113"/>
              <p:cNvSpPr/>
              <p:nvPr/>
            </p:nvSpPr>
            <p:spPr>
              <a:xfrm rot="16200000">
                <a:off x="1232548" y="1655883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5" name="Rectangle 114"/>
              <p:cNvSpPr/>
              <p:nvPr/>
            </p:nvSpPr>
            <p:spPr>
              <a:xfrm rot="16200000">
                <a:off x="2915816" y="-3411762"/>
                <a:ext cx="5400601" cy="9433050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6" name="Rectangle 115"/>
              <p:cNvSpPr/>
              <p:nvPr/>
            </p:nvSpPr>
            <p:spPr>
              <a:xfrm>
                <a:off x="323528" y="4077072"/>
                <a:ext cx="9577064" cy="288032"/>
              </a:xfrm>
              <a:prstGeom prst="rect">
                <a:avLst/>
              </a:prstGeom>
              <a:solidFill>
                <a:srgbClr val="CC66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7" name="Rectangle 116"/>
              <p:cNvSpPr/>
              <p:nvPr/>
            </p:nvSpPr>
            <p:spPr>
              <a:xfrm rot="16200000">
                <a:off x="7826422" y="1642171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8" name="Rectangle 117"/>
              <p:cNvSpPr/>
              <p:nvPr/>
            </p:nvSpPr>
            <p:spPr>
              <a:xfrm rot="16200000">
                <a:off x="5796482" y="1655886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9" name="Rectangle 118"/>
              <p:cNvSpPr/>
              <p:nvPr/>
            </p:nvSpPr>
            <p:spPr>
              <a:xfrm rot="16200000">
                <a:off x="3262488" y="-1022126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0" name="Rectangle 119"/>
              <p:cNvSpPr/>
              <p:nvPr/>
            </p:nvSpPr>
            <p:spPr>
              <a:xfrm rot="16200000">
                <a:off x="1232548" y="-1008411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1" name="Rectangle 120"/>
              <p:cNvSpPr/>
              <p:nvPr/>
            </p:nvSpPr>
            <p:spPr>
              <a:xfrm rot="16200000">
                <a:off x="7826422" y="-1022123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2" name="Rectangle 121"/>
              <p:cNvSpPr/>
              <p:nvPr/>
            </p:nvSpPr>
            <p:spPr>
              <a:xfrm rot="16200000">
                <a:off x="5796482" y="-1008408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2" name="Group 93"/>
          <p:cNvGrpSpPr/>
          <p:nvPr/>
        </p:nvGrpSpPr>
        <p:grpSpPr>
          <a:xfrm>
            <a:off x="2539980" y="5045523"/>
            <a:ext cx="1260168" cy="687087"/>
            <a:chOff x="1747239" y="4398097"/>
            <a:chExt cx="1260168" cy="687087"/>
          </a:xfrm>
        </p:grpSpPr>
        <p:sp>
          <p:nvSpPr>
            <p:cNvPr id="62" name="Freeform 61"/>
            <p:cNvSpPr/>
            <p:nvPr/>
          </p:nvSpPr>
          <p:spPr>
            <a:xfrm flipH="1">
              <a:off x="2467335" y="4398097"/>
              <a:ext cx="540072" cy="68708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3" name="Freeform 62"/>
            <p:cNvSpPr/>
            <p:nvPr/>
          </p:nvSpPr>
          <p:spPr>
            <a:xfrm>
              <a:off x="1747239" y="4398097"/>
              <a:ext cx="540072" cy="68708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1691680" y="3140968"/>
            <a:ext cx="2543883" cy="2004982"/>
            <a:chOff x="1308037" y="404664"/>
            <a:chExt cx="2543883" cy="2004982"/>
          </a:xfrm>
        </p:grpSpPr>
        <p:sp>
          <p:nvSpPr>
            <p:cNvPr id="64" name="Freeform 63"/>
            <p:cNvSpPr/>
            <p:nvPr/>
          </p:nvSpPr>
          <p:spPr>
            <a:xfrm rot="18419692" flipH="1" flipV="1">
              <a:off x="1447968" y="425510"/>
              <a:ext cx="742109" cy="1021971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711569" y="404664"/>
              <a:ext cx="2140351" cy="2004982"/>
              <a:chOff x="1711569" y="404664"/>
              <a:chExt cx="2140351" cy="2004982"/>
            </a:xfrm>
          </p:grpSpPr>
          <p:sp>
            <p:nvSpPr>
              <p:cNvPr id="81" name="Oval 68"/>
              <p:cNvSpPr/>
              <p:nvPr/>
            </p:nvSpPr>
            <p:spPr>
              <a:xfrm flipH="1">
                <a:off x="1739096" y="404664"/>
                <a:ext cx="2110107" cy="2004982"/>
              </a:xfrm>
              <a:prstGeom prst="ellipse">
                <a:avLst/>
              </a:prstGeom>
              <a:solidFill>
                <a:srgbClr val="0066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2" name="Freeform 81"/>
              <p:cNvSpPr/>
              <p:nvPr/>
            </p:nvSpPr>
            <p:spPr>
              <a:xfrm flipH="1">
                <a:off x="2398066" y="499876"/>
                <a:ext cx="1453854" cy="708405"/>
              </a:xfrm>
              <a:custGeom>
                <a:avLst/>
                <a:gdLst>
                  <a:gd name="connsiteX0" fmla="*/ 809468 w 809468"/>
                  <a:gd name="connsiteY0" fmla="*/ 0 h 569626"/>
                  <a:gd name="connsiteX1" fmla="*/ 659567 w 809468"/>
                  <a:gd name="connsiteY1" fmla="*/ 449705 h 569626"/>
                  <a:gd name="connsiteX2" fmla="*/ 0 w 809468"/>
                  <a:gd name="connsiteY2" fmla="*/ 569626 h 569626"/>
                  <a:gd name="connsiteX0" fmla="*/ 886810 w 886810"/>
                  <a:gd name="connsiteY0" fmla="*/ 0 h 584088"/>
                  <a:gd name="connsiteX1" fmla="*/ 736909 w 886810"/>
                  <a:gd name="connsiteY1" fmla="*/ 449705 h 584088"/>
                  <a:gd name="connsiteX2" fmla="*/ 0 w 886810"/>
                  <a:gd name="connsiteY2" fmla="*/ 584088 h 584088"/>
                  <a:gd name="connsiteX0" fmla="*/ 864096 w 880925"/>
                  <a:gd name="connsiteY0" fmla="*/ 0 h 648072"/>
                  <a:gd name="connsiteX1" fmla="*/ 736909 w 880925"/>
                  <a:gd name="connsiteY1" fmla="*/ 513689 h 648072"/>
                  <a:gd name="connsiteX2" fmla="*/ 0 w 880925"/>
                  <a:gd name="connsiteY2" fmla="*/ 648072 h 648072"/>
                  <a:gd name="connsiteX0" fmla="*/ 864096 w 864096"/>
                  <a:gd name="connsiteY0" fmla="*/ 0 h 648072"/>
                  <a:gd name="connsiteX1" fmla="*/ 648073 w 864096"/>
                  <a:gd name="connsiteY1" fmla="*/ 504056 h 648072"/>
                  <a:gd name="connsiteX2" fmla="*/ 0 w 864096"/>
                  <a:gd name="connsiteY2" fmla="*/ 648072 h 64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4096" h="648072">
                    <a:moveTo>
                      <a:pt x="864096" y="0"/>
                    </a:moveTo>
                    <a:cubicBezTo>
                      <a:pt x="856601" y="177383"/>
                      <a:pt x="792089" y="396044"/>
                      <a:pt x="648073" y="504056"/>
                    </a:cubicBezTo>
                    <a:cubicBezTo>
                      <a:pt x="504057" y="612068"/>
                      <a:pt x="262328" y="635580"/>
                      <a:pt x="0" y="648072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3" name="Freeform 82"/>
              <p:cNvSpPr/>
              <p:nvPr/>
            </p:nvSpPr>
            <p:spPr>
              <a:xfrm flipH="1">
                <a:off x="2398063" y="484554"/>
                <a:ext cx="1336853" cy="513087"/>
              </a:xfrm>
              <a:custGeom>
                <a:avLst/>
                <a:gdLst>
                  <a:gd name="connsiteX0" fmla="*/ 794479 w 794479"/>
                  <a:gd name="connsiteY0" fmla="*/ 0 h 429718"/>
                  <a:gd name="connsiteX1" fmla="*/ 464695 w 794479"/>
                  <a:gd name="connsiteY1" fmla="*/ 359764 h 429718"/>
                  <a:gd name="connsiteX2" fmla="*/ 0 w 794479"/>
                  <a:gd name="connsiteY2" fmla="*/ 419725 h 429718"/>
                  <a:gd name="connsiteX0" fmla="*/ 756774 w 756774"/>
                  <a:gd name="connsiteY0" fmla="*/ 0 h 469389"/>
                  <a:gd name="connsiteX1" fmla="*/ 464695 w 756774"/>
                  <a:gd name="connsiteY1" fmla="*/ 393768 h 469389"/>
                  <a:gd name="connsiteX2" fmla="*/ 0 w 756774"/>
                  <a:gd name="connsiteY2" fmla="*/ 453729 h 469389"/>
                  <a:gd name="connsiteX0" fmla="*/ 756774 w 756774"/>
                  <a:gd name="connsiteY0" fmla="*/ 0 h 469389"/>
                  <a:gd name="connsiteX1" fmla="*/ 464695 w 756774"/>
                  <a:gd name="connsiteY1" fmla="*/ 393768 h 469389"/>
                  <a:gd name="connsiteX2" fmla="*/ 0 w 756774"/>
                  <a:gd name="connsiteY2" fmla="*/ 453729 h 469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774" h="469389">
                    <a:moveTo>
                      <a:pt x="756774" y="0"/>
                    </a:moveTo>
                    <a:cubicBezTo>
                      <a:pt x="659825" y="194242"/>
                      <a:pt x="590824" y="318147"/>
                      <a:pt x="464695" y="393768"/>
                    </a:cubicBezTo>
                    <a:cubicBezTo>
                      <a:pt x="338566" y="469389"/>
                      <a:pt x="166141" y="458725"/>
                      <a:pt x="0" y="453729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4" name="Freeform 83"/>
              <p:cNvSpPr/>
              <p:nvPr/>
            </p:nvSpPr>
            <p:spPr>
              <a:xfrm flipH="1">
                <a:off x="2398065" y="466502"/>
                <a:ext cx="1187346" cy="282954"/>
              </a:xfrm>
              <a:custGeom>
                <a:avLst/>
                <a:gdLst>
                  <a:gd name="connsiteX0" fmla="*/ 689548 w 689548"/>
                  <a:gd name="connsiteY0" fmla="*/ 0 h 209862"/>
                  <a:gd name="connsiteX1" fmla="*/ 344774 w 689548"/>
                  <a:gd name="connsiteY1" fmla="*/ 164892 h 209862"/>
                  <a:gd name="connsiteX2" fmla="*/ 0 w 689548"/>
                  <a:gd name="connsiteY2" fmla="*/ 209862 h 209862"/>
                  <a:gd name="connsiteX0" fmla="*/ 621863 w 621863"/>
                  <a:gd name="connsiteY0" fmla="*/ 0 h 258856"/>
                  <a:gd name="connsiteX1" fmla="*/ 344774 w 621863"/>
                  <a:gd name="connsiteY1" fmla="*/ 213886 h 258856"/>
                  <a:gd name="connsiteX2" fmla="*/ 0 w 621863"/>
                  <a:gd name="connsiteY2" fmla="*/ 258856 h 258856"/>
                  <a:gd name="connsiteX0" fmla="*/ 621863 w 621863"/>
                  <a:gd name="connsiteY0" fmla="*/ 0 h 258856"/>
                  <a:gd name="connsiteX1" fmla="*/ 344774 w 621863"/>
                  <a:gd name="connsiteY1" fmla="*/ 213886 h 258856"/>
                  <a:gd name="connsiteX2" fmla="*/ 0 w 621863"/>
                  <a:gd name="connsiteY2" fmla="*/ 258856 h 258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1863" h="258856">
                    <a:moveTo>
                      <a:pt x="621863" y="0"/>
                    </a:moveTo>
                    <a:cubicBezTo>
                      <a:pt x="580683" y="91052"/>
                      <a:pt x="448418" y="170743"/>
                      <a:pt x="344774" y="213886"/>
                    </a:cubicBezTo>
                    <a:cubicBezTo>
                      <a:pt x="241130" y="257029"/>
                      <a:pt x="114924" y="253859"/>
                      <a:pt x="0" y="258856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5" name="Freeform 84"/>
              <p:cNvSpPr/>
              <p:nvPr/>
            </p:nvSpPr>
            <p:spPr>
              <a:xfrm>
                <a:off x="1771848" y="479202"/>
                <a:ext cx="626218" cy="729079"/>
              </a:xfrm>
              <a:custGeom>
                <a:avLst/>
                <a:gdLst>
                  <a:gd name="connsiteX0" fmla="*/ 809468 w 809468"/>
                  <a:gd name="connsiteY0" fmla="*/ 0 h 569626"/>
                  <a:gd name="connsiteX1" fmla="*/ 659567 w 809468"/>
                  <a:gd name="connsiteY1" fmla="*/ 449705 h 569626"/>
                  <a:gd name="connsiteX2" fmla="*/ 0 w 809468"/>
                  <a:gd name="connsiteY2" fmla="*/ 569626 h 569626"/>
                  <a:gd name="connsiteX0" fmla="*/ 886810 w 886810"/>
                  <a:gd name="connsiteY0" fmla="*/ 0 h 584088"/>
                  <a:gd name="connsiteX1" fmla="*/ 736909 w 886810"/>
                  <a:gd name="connsiteY1" fmla="*/ 449705 h 584088"/>
                  <a:gd name="connsiteX2" fmla="*/ 0 w 886810"/>
                  <a:gd name="connsiteY2" fmla="*/ 584088 h 584088"/>
                  <a:gd name="connsiteX0" fmla="*/ 864096 w 880925"/>
                  <a:gd name="connsiteY0" fmla="*/ 0 h 648072"/>
                  <a:gd name="connsiteX1" fmla="*/ 736909 w 880925"/>
                  <a:gd name="connsiteY1" fmla="*/ 513689 h 648072"/>
                  <a:gd name="connsiteX2" fmla="*/ 0 w 880925"/>
                  <a:gd name="connsiteY2" fmla="*/ 648072 h 648072"/>
                  <a:gd name="connsiteX0" fmla="*/ 864096 w 864096"/>
                  <a:gd name="connsiteY0" fmla="*/ 0 h 648072"/>
                  <a:gd name="connsiteX1" fmla="*/ 648073 w 864096"/>
                  <a:gd name="connsiteY1" fmla="*/ 504056 h 648072"/>
                  <a:gd name="connsiteX2" fmla="*/ 0 w 864096"/>
                  <a:gd name="connsiteY2" fmla="*/ 648072 h 64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4096" h="648072">
                    <a:moveTo>
                      <a:pt x="864096" y="0"/>
                    </a:moveTo>
                    <a:cubicBezTo>
                      <a:pt x="856601" y="177383"/>
                      <a:pt x="792089" y="396044"/>
                      <a:pt x="648073" y="504056"/>
                    </a:cubicBezTo>
                    <a:cubicBezTo>
                      <a:pt x="504057" y="612068"/>
                      <a:pt x="262328" y="635580"/>
                      <a:pt x="0" y="648072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6" name="Freeform 85"/>
              <p:cNvSpPr/>
              <p:nvPr/>
            </p:nvSpPr>
            <p:spPr>
              <a:xfrm>
                <a:off x="1830350" y="469581"/>
                <a:ext cx="567714" cy="528060"/>
              </a:xfrm>
              <a:custGeom>
                <a:avLst/>
                <a:gdLst>
                  <a:gd name="connsiteX0" fmla="*/ 794479 w 794479"/>
                  <a:gd name="connsiteY0" fmla="*/ 0 h 429718"/>
                  <a:gd name="connsiteX1" fmla="*/ 464695 w 794479"/>
                  <a:gd name="connsiteY1" fmla="*/ 359764 h 429718"/>
                  <a:gd name="connsiteX2" fmla="*/ 0 w 794479"/>
                  <a:gd name="connsiteY2" fmla="*/ 419725 h 429718"/>
                  <a:gd name="connsiteX0" fmla="*/ 756774 w 756774"/>
                  <a:gd name="connsiteY0" fmla="*/ 0 h 469389"/>
                  <a:gd name="connsiteX1" fmla="*/ 464695 w 756774"/>
                  <a:gd name="connsiteY1" fmla="*/ 393768 h 469389"/>
                  <a:gd name="connsiteX2" fmla="*/ 0 w 756774"/>
                  <a:gd name="connsiteY2" fmla="*/ 453729 h 469389"/>
                  <a:gd name="connsiteX0" fmla="*/ 756774 w 756774"/>
                  <a:gd name="connsiteY0" fmla="*/ 0 h 469389"/>
                  <a:gd name="connsiteX1" fmla="*/ 464695 w 756774"/>
                  <a:gd name="connsiteY1" fmla="*/ 393768 h 469389"/>
                  <a:gd name="connsiteX2" fmla="*/ 0 w 756774"/>
                  <a:gd name="connsiteY2" fmla="*/ 453729 h 469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774" h="469389">
                    <a:moveTo>
                      <a:pt x="756774" y="0"/>
                    </a:moveTo>
                    <a:cubicBezTo>
                      <a:pt x="659825" y="194242"/>
                      <a:pt x="590824" y="318147"/>
                      <a:pt x="464695" y="393768"/>
                    </a:cubicBezTo>
                    <a:cubicBezTo>
                      <a:pt x="338566" y="469389"/>
                      <a:pt x="166141" y="458725"/>
                      <a:pt x="0" y="453729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7" name="Freeform 86"/>
              <p:cNvSpPr/>
              <p:nvPr/>
            </p:nvSpPr>
            <p:spPr>
              <a:xfrm>
                <a:off x="1992856" y="458244"/>
                <a:ext cx="405209" cy="291212"/>
              </a:xfrm>
              <a:custGeom>
                <a:avLst/>
                <a:gdLst>
                  <a:gd name="connsiteX0" fmla="*/ 689548 w 689548"/>
                  <a:gd name="connsiteY0" fmla="*/ 0 h 209862"/>
                  <a:gd name="connsiteX1" fmla="*/ 344774 w 689548"/>
                  <a:gd name="connsiteY1" fmla="*/ 164892 h 209862"/>
                  <a:gd name="connsiteX2" fmla="*/ 0 w 689548"/>
                  <a:gd name="connsiteY2" fmla="*/ 209862 h 209862"/>
                  <a:gd name="connsiteX0" fmla="*/ 621863 w 621863"/>
                  <a:gd name="connsiteY0" fmla="*/ 0 h 258856"/>
                  <a:gd name="connsiteX1" fmla="*/ 344774 w 621863"/>
                  <a:gd name="connsiteY1" fmla="*/ 213886 h 258856"/>
                  <a:gd name="connsiteX2" fmla="*/ 0 w 621863"/>
                  <a:gd name="connsiteY2" fmla="*/ 258856 h 258856"/>
                  <a:gd name="connsiteX0" fmla="*/ 621863 w 621863"/>
                  <a:gd name="connsiteY0" fmla="*/ 0 h 258856"/>
                  <a:gd name="connsiteX1" fmla="*/ 344774 w 621863"/>
                  <a:gd name="connsiteY1" fmla="*/ 213886 h 258856"/>
                  <a:gd name="connsiteX2" fmla="*/ 0 w 621863"/>
                  <a:gd name="connsiteY2" fmla="*/ 258856 h 258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1863" h="258856">
                    <a:moveTo>
                      <a:pt x="621863" y="0"/>
                    </a:moveTo>
                    <a:cubicBezTo>
                      <a:pt x="580683" y="91052"/>
                      <a:pt x="448418" y="170743"/>
                      <a:pt x="344774" y="213886"/>
                    </a:cubicBezTo>
                    <a:cubicBezTo>
                      <a:pt x="241130" y="257029"/>
                      <a:pt x="114924" y="253859"/>
                      <a:pt x="0" y="258856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8" name="Oval 87"/>
              <p:cNvSpPr/>
              <p:nvPr/>
            </p:nvSpPr>
            <p:spPr>
              <a:xfrm flipH="1">
                <a:off x="1711569" y="1531035"/>
                <a:ext cx="175843" cy="169773"/>
              </a:xfrm>
              <a:prstGeom prst="ellipse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9" name="Oval 88"/>
              <p:cNvSpPr/>
              <p:nvPr/>
            </p:nvSpPr>
            <p:spPr>
              <a:xfrm flipH="1">
                <a:off x="1952891" y="1279961"/>
                <a:ext cx="109535" cy="20482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90" name="Arc 89"/>
            <p:cNvSpPr/>
            <p:nvPr/>
          </p:nvSpPr>
          <p:spPr>
            <a:xfrm rot="10800000" flipH="1" flipV="1">
              <a:off x="1380547" y="1890655"/>
              <a:ext cx="887197" cy="386217"/>
            </a:xfrm>
            <a:prstGeom prst="arc">
              <a:avLst>
                <a:gd name="adj1" fmla="val 17169530"/>
                <a:gd name="adj2" fmla="val 21338736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cxnSp>
          <p:nvCxnSpPr>
            <p:cNvPr id="95" name="Straight Connector 94"/>
            <p:cNvCxnSpPr/>
            <p:nvPr/>
          </p:nvCxnSpPr>
          <p:spPr>
            <a:xfrm flipV="1">
              <a:off x="1922774" y="1196752"/>
              <a:ext cx="206257" cy="7200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Freeform 96"/>
            <p:cNvSpPr/>
            <p:nvPr/>
          </p:nvSpPr>
          <p:spPr>
            <a:xfrm rot="2533118" flipV="1">
              <a:off x="2942243" y="605507"/>
              <a:ext cx="777996" cy="1021971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0" name="Group 59"/>
          <p:cNvGrpSpPr/>
          <p:nvPr/>
        </p:nvGrpSpPr>
        <p:grpSpPr>
          <a:xfrm rot="10800000" flipV="1">
            <a:off x="1331640" y="3140968"/>
            <a:ext cx="1239536" cy="759108"/>
            <a:chOff x="-333721" y="835738"/>
            <a:chExt cx="2836640" cy="1893885"/>
          </a:xfrm>
          <a:solidFill>
            <a:srgbClr val="0066FF"/>
          </a:solidFill>
        </p:grpSpPr>
        <p:sp>
          <p:nvSpPr>
            <p:cNvPr id="51" name="Freeform 50"/>
            <p:cNvSpPr/>
            <p:nvPr/>
          </p:nvSpPr>
          <p:spPr>
            <a:xfrm rot="13838807" flipH="1">
              <a:off x="137656" y="364361"/>
              <a:ext cx="1893885" cy="283664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1000416"/>
                <a:gd name="connsiteX1" fmla="*/ 239713 w 777479"/>
                <a:gd name="connsiteY1" fmla="*/ 381071 h 1000416"/>
                <a:gd name="connsiteX2" fmla="*/ 82550 w 777479"/>
                <a:gd name="connsiteY2" fmla="*/ 476321 h 1000416"/>
                <a:gd name="connsiteX3" fmla="*/ 3969 w 777479"/>
                <a:gd name="connsiteY3" fmla="*/ 614433 h 1000416"/>
                <a:gd name="connsiteX4" fmla="*/ 106363 w 777479"/>
                <a:gd name="connsiteY4" fmla="*/ 628721 h 1000416"/>
                <a:gd name="connsiteX5" fmla="*/ 254000 w 777479"/>
                <a:gd name="connsiteY5" fmla="*/ 526327 h 1000416"/>
                <a:gd name="connsiteX6" fmla="*/ 261144 w 777479"/>
                <a:gd name="connsiteY6" fmla="*/ 538233 h 1000416"/>
                <a:gd name="connsiteX7" fmla="*/ 223044 w 777479"/>
                <a:gd name="connsiteY7" fmla="*/ 673964 h 1000416"/>
                <a:gd name="connsiteX8" fmla="*/ 198834 w 777479"/>
                <a:gd name="connsiteY8" fmla="*/ 800171 h 1000416"/>
                <a:gd name="connsiteX9" fmla="*/ 248147 w 777479"/>
                <a:gd name="connsiteY9" fmla="*/ 890286 h 1000416"/>
                <a:gd name="connsiteX10" fmla="*/ 335682 w 777479"/>
                <a:gd name="connsiteY10" fmla="*/ 748552 h 1000416"/>
                <a:gd name="connsiteX11" fmla="*/ 368300 w 777479"/>
                <a:gd name="connsiteY11" fmla="*/ 628720 h 1000416"/>
                <a:gd name="connsiteX12" fmla="*/ 375444 w 777479"/>
                <a:gd name="connsiteY12" fmla="*/ 695396 h 1000416"/>
                <a:gd name="connsiteX13" fmla="*/ 391828 w 777479"/>
                <a:gd name="connsiteY13" fmla="*/ 751222 h 1000416"/>
                <a:gd name="connsiteX14" fmla="*/ 451644 w 777479"/>
                <a:gd name="connsiteY14" fmla="*/ 974002 h 1000416"/>
                <a:gd name="connsiteX15" fmla="*/ 504032 w 777479"/>
                <a:gd name="connsiteY15" fmla="*/ 909708 h 1000416"/>
                <a:gd name="connsiteX16" fmla="*/ 504032 w 777479"/>
                <a:gd name="connsiteY16" fmla="*/ 669201 h 1000416"/>
                <a:gd name="connsiteX17" fmla="*/ 527844 w 777479"/>
                <a:gd name="connsiteY17" fmla="*/ 783502 h 1000416"/>
                <a:gd name="connsiteX18" fmla="*/ 573088 w 777479"/>
                <a:gd name="connsiteY18" fmla="*/ 881133 h 1000416"/>
                <a:gd name="connsiteX19" fmla="*/ 625475 w 777479"/>
                <a:gd name="connsiteY19" fmla="*/ 902564 h 1000416"/>
                <a:gd name="connsiteX20" fmla="*/ 662013 w 777479"/>
                <a:gd name="connsiteY20" fmla="*/ 845613 h 1000416"/>
                <a:gd name="connsiteX21" fmla="*/ 644525 w 777479"/>
                <a:gd name="connsiteY21" fmla="*/ 723971 h 1000416"/>
                <a:gd name="connsiteX22" fmla="*/ 632619 w 777479"/>
                <a:gd name="connsiteY22" fmla="*/ 647771 h 1000416"/>
                <a:gd name="connsiteX23" fmla="*/ 718344 w 777479"/>
                <a:gd name="connsiteY23" fmla="*/ 797789 h 1000416"/>
                <a:gd name="connsiteX24" fmla="*/ 770732 w 777479"/>
                <a:gd name="connsiteY24" fmla="*/ 776358 h 1000416"/>
                <a:gd name="connsiteX25" fmla="*/ 758825 w 777479"/>
                <a:gd name="connsiteY25" fmla="*/ 635864 h 1000416"/>
                <a:gd name="connsiteX26" fmla="*/ 668338 w 777479"/>
                <a:gd name="connsiteY26" fmla="*/ 464414 h 1000416"/>
                <a:gd name="connsiteX27" fmla="*/ 577964 w 777479"/>
                <a:gd name="connsiteY27" fmla="*/ 0 h 1000416"/>
                <a:gd name="connsiteX0" fmla="*/ 224488 w 777479"/>
                <a:gd name="connsiteY0" fmla="*/ 79294 h 935141"/>
                <a:gd name="connsiteX1" fmla="*/ 239713 w 777479"/>
                <a:gd name="connsiteY1" fmla="*/ 381071 h 935141"/>
                <a:gd name="connsiteX2" fmla="*/ 82550 w 777479"/>
                <a:gd name="connsiteY2" fmla="*/ 476321 h 935141"/>
                <a:gd name="connsiteX3" fmla="*/ 3969 w 777479"/>
                <a:gd name="connsiteY3" fmla="*/ 614433 h 935141"/>
                <a:gd name="connsiteX4" fmla="*/ 106363 w 777479"/>
                <a:gd name="connsiteY4" fmla="*/ 628721 h 935141"/>
                <a:gd name="connsiteX5" fmla="*/ 254000 w 777479"/>
                <a:gd name="connsiteY5" fmla="*/ 526327 h 935141"/>
                <a:gd name="connsiteX6" fmla="*/ 261144 w 777479"/>
                <a:gd name="connsiteY6" fmla="*/ 538233 h 935141"/>
                <a:gd name="connsiteX7" fmla="*/ 223044 w 777479"/>
                <a:gd name="connsiteY7" fmla="*/ 673964 h 935141"/>
                <a:gd name="connsiteX8" fmla="*/ 198834 w 777479"/>
                <a:gd name="connsiteY8" fmla="*/ 800171 h 935141"/>
                <a:gd name="connsiteX9" fmla="*/ 248147 w 777479"/>
                <a:gd name="connsiteY9" fmla="*/ 890286 h 935141"/>
                <a:gd name="connsiteX10" fmla="*/ 335682 w 777479"/>
                <a:gd name="connsiteY10" fmla="*/ 748552 h 935141"/>
                <a:gd name="connsiteX11" fmla="*/ 368300 w 777479"/>
                <a:gd name="connsiteY11" fmla="*/ 628720 h 935141"/>
                <a:gd name="connsiteX12" fmla="*/ 375444 w 777479"/>
                <a:gd name="connsiteY12" fmla="*/ 695396 h 935141"/>
                <a:gd name="connsiteX13" fmla="*/ 391828 w 777479"/>
                <a:gd name="connsiteY13" fmla="*/ 751222 h 935141"/>
                <a:gd name="connsiteX14" fmla="*/ 465593 w 777479"/>
                <a:gd name="connsiteY14" fmla="*/ 821799 h 935141"/>
                <a:gd name="connsiteX15" fmla="*/ 504032 w 777479"/>
                <a:gd name="connsiteY15" fmla="*/ 909708 h 935141"/>
                <a:gd name="connsiteX16" fmla="*/ 504032 w 777479"/>
                <a:gd name="connsiteY16" fmla="*/ 669201 h 935141"/>
                <a:gd name="connsiteX17" fmla="*/ 527844 w 777479"/>
                <a:gd name="connsiteY17" fmla="*/ 783502 h 935141"/>
                <a:gd name="connsiteX18" fmla="*/ 573088 w 777479"/>
                <a:gd name="connsiteY18" fmla="*/ 881133 h 935141"/>
                <a:gd name="connsiteX19" fmla="*/ 625475 w 777479"/>
                <a:gd name="connsiteY19" fmla="*/ 902564 h 935141"/>
                <a:gd name="connsiteX20" fmla="*/ 662013 w 777479"/>
                <a:gd name="connsiteY20" fmla="*/ 845613 h 935141"/>
                <a:gd name="connsiteX21" fmla="*/ 644525 w 777479"/>
                <a:gd name="connsiteY21" fmla="*/ 723971 h 935141"/>
                <a:gd name="connsiteX22" fmla="*/ 632619 w 777479"/>
                <a:gd name="connsiteY22" fmla="*/ 647771 h 935141"/>
                <a:gd name="connsiteX23" fmla="*/ 718344 w 777479"/>
                <a:gd name="connsiteY23" fmla="*/ 797789 h 935141"/>
                <a:gd name="connsiteX24" fmla="*/ 770732 w 777479"/>
                <a:gd name="connsiteY24" fmla="*/ 776358 h 935141"/>
                <a:gd name="connsiteX25" fmla="*/ 758825 w 777479"/>
                <a:gd name="connsiteY25" fmla="*/ 635864 h 935141"/>
                <a:gd name="connsiteX26" fmla="*/ 668338 w 777479"/>
                <a:gd name="connsiteY26" fmla="*/ 464414 h 935141"/>
                <a:gd name="connsiteX27" fmla="*/ 577964 w 777479"/>
                <a:gd name="connsiteY27" fmla="*/ 0 h 935141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65593 w 777479"/>
                <a:gd name="connsiteY14" fmla="*/ 821799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77734 w 777479"/>
                <a:gd name="connsiteY16" fmla="*/ 72545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89875 w 777479"/>
                <a:gd name="connsiteY16" fmla="*/ 62911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10121"/>
                <a:gd name="connsiteX1" fmla="*/ 239713 w 777479"/>
                <a:gd name="connsiteY1" fmla="*/ 381071 h 910121"/>
                <a:gd name="connsiteX2" fmla="*/ 82550 w 777479"/>
                <a:gd name="connsiteY2" fmla="*/ 476321 h 910121"/>
                <a:gd name="connsiteX3" fmla="*/ 3969 w 777479"/>
                <a:gd name="connsiteY3" fmla="*/ 614433 h 910121"/>
                <a:gd name="connsiteX4" fmla="*/ 106363 w 777479"/>
                <a:gd name="connsiteY4" fmla="*/ 628721 h 910121"/>
                <a:gd name="connsiteX5" fmla="*/ 254000 w 777479"/>
                <a:gd name="connsiteY5" fmla="*/ 526327 h 910121"/>
                <a:gd name="connsiteX6" fmla="*/ 261144 w 777479"/>
                <a:gd name="connsiteY6" fmla="*/ 538233 h 910121"/>
                <a:gd name="connsiteX7" fmla="*/ 223044 w 777479"/>
                <a:gd name="connsiteY7" fmla="*/ 673964 h 910121"/>
                <a:gd name="connsiteX8" fmla="*/ 198834 w 777479"/>
                <a:gd name="connsiteY8" fmla="*/ 800171 h 910121"/>
                <a:gd name="connsiteX9" fmla="*/ 248147 w 777479"/>
                <a:gd name="connsiteY9" fmla="*/ 890286 h 910121"/>
                <a:gd name="connsiteX10" fmla="*/ 335682 w 777479"/>
                <a:gd name="connsiteY10" fmla="*/ 748552 h 910121"/>
                <a:gd name="connsiteX11" fmla="*/ 368300 w 777479"/>
                <a:gd name="connsiteY11" fmla="*/ 628720 h 910121"/>
                <a:gd name="connsiteX12" fmla="*/ 381480 w 777479"/>
                <a:gd name="connsiteY12" fmla="*/ 669351 h 910121"/>
                <a:gd name="connsiteX13" fmla="*/ 395874 w 777479"/>
                <a:gd name="connsiteY13" fmla="*/ 719109 h 910121"/>
                <a:gd name="connsiteX14" fmla="*/ 432757 w 777479"/>
                <a:gd name="connsiteY14" fmla="*/ 754397 h 910121"/>
                <a:gd name="connsiteX15" fmla="*/ 463340 w 777479"/>
                <a:gd name="connsiteY15" fmla="*/ 675701 h 910121"/>
                <a:gd name="connsiteX16" fmla="*/ 489875 w 777479"/>
                <a:gd name="connsiteY16" fmla="*/ 629119 h 910121"/>
                <a:gd name="connsiteX17" fmla="*/ 504032 w 777479"/>
                <a:gd name="connsiteY17" fmla="*/ 669201 h 910121"/>
                <a:gd name="connsiteX18" fmla="*/ 518664 w 777479"/>
                <a:gd name="connsiteY18" fmla="*/ 728634 h 910121"/>
                <a:gd name="connsiteX19" fmla="*/ 573088 w 777479"/>
                <a:gd name="connsiteY19" fmla="*/ 881133 h 910121"/>
                <a:gd name="connsiteX20" fmla="*/ 625475 w 777479"/>
                <a:gd name="connsiteY20" fmla="*/ 902564 h 910121"/>
                <a:gd name="connsiteX21" fmla="*/ 662013 w 777479"/>
                <a:gd name="connsiteY21" fmla="*/ 845613 h 910121"/>
                <a:gd name="connsiteX22" fmla="*/ 644525 w 777479"/>
                <a:gd name="connsiteY22" fmla="*/ 723971 h 910121"/>
                <a:gd name="connsiteX23" fmla="*/ 632619 w 777479"/>
                <a:gd name="connsiteY23" fmla="*/ 647771 h 910121"/>
                <a:gd name="connsiteX24" fmla="*/ 718344 w 777479"/>
                <a:gd name="connsiteY24" fmla="*/ 797789 h 910121"/>
                <a:gd name="connsiteX25" fmla="*/ 770732 w 777479"/>
                <a:gd name="connsiteY25" fmla="*/ 776358 h 910121"/>
                <a:gd name="connsiteX26" fmla="*/ 758825 w 777479"/>
                <a:gd name="connsiteY26" fmla="*/ 635864 h 910121"/>
                <a:gd name="connsiteX27" fmla="*/ 668338 w 777479"/>
                <a:gd name="connsiteY27" fmla="*/ 464414 h 910121"/>
                <a:gd name="connsiteX28" fmla="*/ 577964 w 777479"/>
                <a:gd name="connsiteY28" fmla="*/ 0 h 910121"/>
                <a:gd name="connsiteX0" fmla="*/ 224488 w 777479"/>
                <a:gd name="connsiteY0" fmla="*/ 79294 h 916179"/>
                <a:gd name="connsiteX1" fmla="*/ 239713 w 777479"/>
                <a:gd name="connsiteY1" fmla="*/ 381071 h 916179"/>
                <a:gd name="connsiteX2" fmla="*/ 82550 w 777479"/>
                <a:gd name="connsiteY2" fmla="*/ 476321 h 916179"/>
                <a:gd name="connsiteX3" fmla="*/ 3969 w 777479"/>
                <a:gd name="connsiteY3" fmla="*/ 614433 h 916179"/>
                <a:gd name="connsiteX4" fmla="*/ 106363 w 777479"/>
                <a:gd name="connsiteY4" fmla="*/ 628721 h 916179"/>
                <a:gd name="connsiteX5" fmla="*/ 254000 w 777479"/>
                <a:gd name="connsiteY5" fmla="*/ 526327 h 916179"/>
                <a:gd name="connsiteX6" fmla="*/ 261144 w 777479"/>
                <a:gd name="connsiteY6" fmla="*/ 538233 h 916179"/>
                <a:gd name="connsiteX7" fmla="*/ 223044 w 777479"/>
                <a:gd name="connsiteY7" fmla="*/ 673964 h 916179"/>
                <a:gd name="connsiteX8" fmla="*/ 198834 w 777479"/>
                <a:gd name="connsiteY8" fmla="*/ 800171 h 916179"/>
                <a:gd name="connsiteX9" fmla="*/ 248147 w 777479"/>
                <a:gd name="connsiteY9" fmla="*/ 890286 h 916179"/>
                <a:gd name="connsiteX10" fmla="*/ 335682 w 777479"/>
                <a:gd name="connsiteY10" fmla="*/ 748552 h 916179"/>
                <a:gd name="connsiteX11" fmla="*/ 368300 w 777479"/>
                <a:gd name="connsiteY11" fmla="*/ 628720 h 916179"/>
                <a:gd name="connsiteX12" fmla="*/ 381480 w 777479"/>
                <a:gd name="connsiteY12" fmla="*/ 669351 h 916179"/>
                <a:gd name="connsiteX13" fmla="*/ 395874 w 777479"/>
                <a:gd name="connsiteY13" fmla="*/ 719109 h 916179"/>
                <a:gd name="connsiteX14" fmla="*/ 432757 w 777479"/>
                <a:gd name="connsiteY14" fmla="*/ 754397 h 916179"/>
                <a:gd name="connsiteX15" fmla="*/ 463340 w 777479"/>
                <a:gd name="connsiteY15" fmla="*/ 675701 h 916179"/>
                <a:gd name="connsiteX16" fmla="*/ 489875 w 777479"/>
                <a:gd name="connsiteY16" fmla="*/ 629119 h 916179"/>
                <a:gd name="connsiteX17" fmla="*/ 504032 w 777479"/>
                <a:gd name="connsiteY17" fmla="*/ 669201 h 916179"/>
                <a:gd name="connsiteX18" fmla="*/ 518664 w 777479"/>
                <a:gd name="connsiteY18" fmla="*/ 728634 h 916179"/>
                <a:gd name="connsiteX19" fmla="*/ 555548 w 777479"/>
                <a:gd name="connsiteY19" fmla="*/ 763923 h 916179"/>
                <a:gd name="connsiteX20" fmla="*/ 625475 w 777479"/>
                <a:gd name="connsiteY20" fmla="*/ 902564 h 916179"/>
                <a:gd name="connsiteX21" fmla="*/ 662013 w 777479"/>
                <a:gd name="connsiteY21" fmla="*/ 845613 h 916179"/>
                <a:gd name="connsiteX22" fmla="*/ 644525 w 777479"/>
                <a:gd name="connsiteY22" fmla="*/ 723971 h 916179"/>
                <a:gd name="connsiteX23" fmla="*/ 632619 w 777479"/>
                <a:gd name="connsiteY23" fmla="*/ 647771 h 916179"/>
                <a:gd name="connsiteX24" fmla="*/ 718344 w 777479"/>
                <a:gd name="connsiteY24" fmla="*/ 797789 h 916179"/>
                <a:gd name="connsiteX25" fmla="*/ 770732 w 777479"/>
                <a:gd name="connsiteY25" fmla="*/ 776358 h 916179"/>
                <a:gd name="connsiteX26" fmla="*/ 758825 w 777479"/>
                <a:gd name="connsiteY26" fmla="*/ 635864 h 916179"/>
                <a:gd name="connsiteX27" fmla="*/ 668338 w 777479"/>
                <a:gd name="connsiteY27" fmla="*/ 464414 h 916179"/>
                <a:gd name="connsiteX28" fmla="*/ 577964 w 777479"/>
                <a:gd name="connsiteY28" fmla="*/ 0 h 91617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62013 w 777479"/>
                <a:gd name="connsiteY21" fmla="*/ 845613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32619 w 777479"/>
                <a:gd name="connsiteY22" fmla="*/ 647771 h 898889"/>
                <a:gd name="connsiteX23" fmla="*/ 718344 w 777479"/>
                <a:gd name="connsiteY23" fmla="*/ 797789 h 898889"/>
                <a:gd name="connsiteX24" fmla="*/ 770732 w 777479"/>
                <a:gd name="connsiteY24" fmla="*/ 776358 h 898889"/>
                <a:gd name="connsiteX25" fmla="*/ 758825 w 777479"/>
                <a:gd name="connsiteY25" fmla="*/ 635864 h 898889"/>
                <a:gd name="connsiteX26" fmla="*/ 668338 w 777479"/>
                <a:gd name="connsiteY26" fmla="*/ 464414 h 898889"/>
                <a:gd name="connsiteX27" fmla="*/ 577964 w 777479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18344 w 764914"/>
                <a:gd name="connsiteY23" fmla="*/ 797789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45501 w 764914"/>
                <a:gd name="connsiteY21" fmla="*/ 706047 h 898889"/>
                <a:gd name="connsiteX22" fmla="*/ 631107 w 764914"/>
                <a:gd name="connsiteY22" fmla="*/ 656289 h 898889"/>
                <a:gd name="connsiteX23" fmla="*/ 632619 w 764914"/>
                <a:gd name="connsiteY23" fmla="*/ 647771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4914" h="89888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0667" y="641920"/>
                    <a:pt x="368300" y="628720"/>
                  </a:cubicBezTo>
                  <a:cubicBezTo>
                    <a:pt x="375933" y="615520"/>
                    <a:pt x="376884" y="654286"/>
                    <a:pt x="381480" y="669351"/>
                  </a:cubicBezTo>
                  <a:cubicBezTo>
                    <a:pt x="386076" y="684416"/>
                    <a:pt x="386653" y="710287"/>
                    <a:pt x="395874" y="719109"/>
                  </a:cubicBezTo>
                  <a:cubicBezTo>
                    <a:pt x="405095" y="727931"/>
                    <a:pt x="422486" y="726578"/>
                    <a:pt x="436804" y="722284"/>
                  </a:cubicBezTo>
                  <a:cubicBezTo>
                    <a:pt x="451122" y="717990"/>
                    <a:pt x="472936" y="708874"/>
                    <a:pt x="481781" y="693346"/>
                  </a:cubicBezTo>
                  <a:cubicBezTo>
                    <a:pt x="490626" y="677818"/>
                    <a:pt x="486167" y="633143"/>
                    <a:pt x="489875" y="629119"/>
                  </a:cubicBezTo>
                  <a:cubicBezTo>
                    <a:pt x="493584" y="625095"/>
                    <a:pt x="498559" y="657967"/>
                    <a:pt x="504032" y="669201"/>
                  </a:cubicBezTo>
                  <a:cubicBezTo>
                    <a:pt x="509505" y="680435"/>
                    <a:pt x="513451" y="686086"/>
                    <a:pt x="522711" y="696521"/>
                  </a:cubicBezTo>
                  <a:cubicBezTo>
                    <a:pt x="531971" y="706956"/>
                    <a:pt x="546626" y="725398"/>
                    <a:pt x="559595" y="731809"/>
                  </a:cubicBezTo>
                  <a:cubicBezTo>
                    <a:pt x="572564" y="738220"/>
                    <a:pt x="586206" y="739279"/>
                    <a:pt x="600524" y="734985"/>
                  </a:cubicBezTo>
                  <a:cubicBezTo>
                    <a:pt x="614842" y="730691"/>
                    <a:pt x="640404" y="719163"/>
                    <a:pt x="645501" y="706047"/>
                  </a:cubicBezTo>
                  <a:cubicBezTo>
                    <a:pt x="650598" y="692931"/>
                    <a:pt x="633254" y="666002"/>
                    <a:pt x="631107" y="656289"/>
                  </a:cubicBezTo>
                  <a:cubicBezTo>
                    <a:pt x="628960" y="646576"/>
                    <a:pt x="620325" y="636008"/>
                    <a:pt x="632619" y="647771"/>
                  </a:cubicBezTo>
                  <a:cubicBezTo>
                    <a:pt x="644913" y="659534"/>
                    <a:pt x="683839" y="728850"/>
                    <a:pt x="704873" y="726866"/>
                  </a:cubicBezTo>
                  <a:cubicBezTo>
                    <a:pt x="725907" y="724882"/>
                    <a:pt x="764914" y="679606"/>
                    <a:pt x="758825" y="635864"/>
                  </a:cubicBezTo>
                  <a:cubicBezTo>
                    <a:pt x="752736" y="592122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2" name="Freeform 51"/>
            <p:cNvSpPr/>
            <p:nvPr/>
          </p:nvSpPr>
          <p:spPr>
            <a:xfrm>
              <a:off x="1139431" y="1344988"/>
              <a:ext cx="524655" cy="397240"/>
            </a:xfrm>
            <a:custGeom>
              <a:avLst/>
              <a:gdLst>
                <a:gd name="connsiteX0" fmla="*/ 374755 w 524656"/>
                <a:gd name="connsiteY0" fmla="*/ 0 h 397240"/>
                <a:gd name="connsiteX1" fmla="*/ 74951 w 524656"/>
                <a:gd name="connsiteY1" fmla="*/ 179882 h 397240"/>
                <a:gd name="connsiteX2" fmla="*/ 74951 w 524656"/>
                <a:gd name="connsiteY2" fmla="*/ 389745 h 397240"/>
                <a:gd name="connsiteX3" fmla="*/ 524656 w 524656"/>
                <a:gd name="connsiteY3" fmla="*/ 224853 h 39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656" h="397240">
                  <a:moveTo>
                    <a:pt x="374755" y="0"/>
                  </a:moveTo>
                  <a:cubicBezTo>
                    <a:pt x="249836" y="57462"/>
                    <a:pt x="124918" y="114925"/>
                    <a:pt x="74951" y="179882"/>
                  </a:cubicBezTo>
                  <a:cubicBezTo>
                    <a:pt x="24984" y="244839"/>
                    <a:pt x="0" y="382250"/>
                    <a:pt x="74951" y="389745"/>
                  </a:cubicBezTo>
                  <a:cubicBezTo>
                    <a:pt x="149902" y="397240"/>
                    <a:pt x="337279" y="311046"/>
                    <a:pt x="524656" y="224853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7" name="Freeform 66"/>
            <p:cNvSpPr/>
            <p:nvPr/>
          </p:nvSpPr>
          <p:spPr>
            <a:xfrm>
              <a:off x="1331804" y="1554853"/>
              <a:ext cx="572124" cy="389743"/>
            </a:xfrm>
            <a:custGeom>
              <a:avLst/>
              <a:gdLst>
                <a:gd name="connsiteX0" fmla="*/ 347273 w 572125"/>
                <a:gd name="connsiteY0" fmla="*/ 0 h 389744"/>
                <a:gd name="connsiteX1" fmla="*/ 32479 w 572125"/>
                <a:gd name="connsiteY1" fmla="*/ 254832 h 389744"/>
                <a:gd name="connsiteX2" fmla="*/ 152400 w 572125"/>
                <a:gd name="connsiteY2" fmla="*/ 389744 h 389744"/>
                <a:gd name="connsiteX3" fmla="*/ 572125 w 572125"/>
                <a:gd name="connsiteY3" fmla="*/ 254832 h 38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125" h="389744">
                  <a:moveTo>
                    <a:pt x="347273" y="0"/>
                  </a:moveTo>
                  <a:cubicBezTo>
                    <a:pt x="206115" y="94937"/>
                    <a:pt x="64958" y="189875"/>
                    <a:pt x="32479" y="254832"/>
                  </a:cubicBezTo>
                  <a:cubicBezTo>
                    <a:pt x="0" y="319789"/>
                    <a:pt x="62459" y="389744"/>
                    <a:pt x="152400" y="389744"/>
                  </a:cubicBezTo>
                  <a:cubicBezTo>
                    <a:pt x="242341" y="389744"/>
                    <a:pt x="407233" y="322288"/>
                    <a:pt x="572125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9" name="Freeform 78"/>
            <p:cNvSpPr/>
            <p:nvPr/>
          </p:nvSpPr>
          <p:spPr>
            <a:xfrm>
              <a:off x="1585626" y="1793550"/>
              <a:ext cx="354767" cy="269821"/>
            </a:xfrm>
            <a:custGeom>
              <a:avLst/>
              <a:gdLst>
                <a:gd name="connsiteX0" fmla="*/ 294807 w 354768"/>
                <a:gd name="connsiteY0" fmla="*/ 0 h 269822"/>
                <a:gd name="connsiteX1" fmla="*/ 39974 w 354768"/>
                <a:gd name="connsiteY1" fmla="*/ 74950 h 269822"/>
                <a:gd name="connsiteX2" fmla="*/ 54965 w 354768"/>
                <a:gd name="connsiteY2" fmla="*/ 239842 h 269822"/>
                <a:gd name="connsiteX3" fmla="*/ 354768 w 354768"/>
                <a:gd name="connsiteY3" fmla="*/ 254832 h 26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768" h="269822">
                  <a:moveTo>
                    <a:pt x="294807" y="0"/>
                  </a:moveTo>
                  <a:cubicBezTo>
                    <a:pt x="187377" y="17488"/>
                    <a:pt x="79948" y="34976"/>
                    <a:pt x="39974" y="74950"/>
                  </a:cubicBezTo>
                  <a:cubicBezTo>
                    <a:pt x="0" y="114924"/>
                    <a:pt x="2499" y="209862"/>
                    <a:pt x="54965" y="239842"/>
                  </a:cubicBezTo>
                  <a:cubicBezTo>
                    <a:pt x="107431" y="269822"/>
                    <a:pt x="231099" y="262327"/>
                    <a:pt x="354768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0" name="Freeform 39"/>
          <p:cNvSpPr/>
          <p:nvPr/>
        </p:nvSpPr>
        <p:spPr>
          <a:xfrm rot="16200000" flipH="1" flipV="1">
            <a:off x="1491253" y="3648463"/>
            <a:ext cx="742109" cy="102197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Freeform 40"/>
          <p:cNvSpPr/>
          <p:nvPr/>
        </p:nvSpPr>
        <p:spPr>
          <a:xfrm>
            <a:off x="1908200" y="3713339"/>
            <a:ext cx="436798" cy="97357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Freeform 41"/>
          <p:cNvSpPr/>
          <p:nvPr/>
        </p:nvSpPr>
        <p:spPr>
          <a:xfrm flipH="1">
            <a:off x="4073190" y="3713339"/>
            <a:ext cx="405658" cy="985117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3" name="Group 56"/>
          <p:cNvGrpSpPr/>
          <p:nvPr/>
        </p:nvGrpSpPr>
        <p:grpSpPr>
          <a:xfrm>
            <a:off x="2155862" y="3148517"/>
            <a:ext cx="2061344" cy="2004982"/>
            <a:chOff x="755576" y="2492896"/>
            <a:chExt cx="2061344" cy="2004982"/>
          </a:xfrm>
        </p:grpSpPr>
        <p:sp>
          <p:nvSpPr>
            <p:cNvPr id="55" name="Oval 68"/>
            <p:cNvSpPr/>
            <p:nvPr/>
          </p:nvSpPr>
          <p:spPr>
            <a:xfrm>
              <a:off x="755576" y="2492896"/>
              <a:ext cx="2061341" cy="2004982"/>
            </a:xfrm>
            <a:prstGeom prst="ellipse">
              <a:avLst/>
            </a:pr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" name="Freeform 55"/>
            <p:cNvSpPr/>
            <p:nvPr/>
          </p:nvSpPr>
          <p:spPr>
            <a:xfrm>
              <a:off x="755579" y="2532538"/>
              <a:ext cx="1030670" cy="763975"/>
            </a:xfrm>
            <a:custGeom>
              <a:avLst/>
              <a:gdLst>
                <a:gd name="connsiteX0" fmla="*/ 809468 w 809468"/>
                <a:gd name="connsiteY0" fmla="*/ 0 h 569626"/>
                <a:gd name="connsiteX1" fmla="*/ 659567 w 809468"/>
                <a:gd name="connsiteY1" fmla="*/ 449705 h 569626"/>
                <a:gd name="connsiteX2" fmla="*/ 0 w 809468"/>
                <a:gd name="connsiteY2" fmla="*/ 569626 h 569626"/>
                <a:gd name="connsiteX0" fmla="*/ 886810 w 886810"/>
                <a:gd name="connsiteY0" fmla="*/ 0 h 584088"/>
                <a:gd name="connsiteX1" fmla="*/ 736909 w 886810"/>
                <a:gd name="connsiteY1" fmla="*/ 449705 h 584088"/>
                <a:gd name="connsiteX2" fmla="*/ 0 w 886810"/>
                <a:gd name="connsiteY2" fmla="*/ 584088 h 584088"/>
                <a:gd name="connsiteX0" fmla="*/ 864096 w 880925"/>
                <a:gd name="connsiteY0" fmla="*/ 0 h 648072"/>
                <a:gd name="connsiteX1" fmla="*/ 736909 w 880925"/>
                <a:gd name="connsiteY1" fmla="*/ 513689 h 648072"/>
                <a:gd name="connsiteX2" fmla="*/ 0 w 880925"/>
                <a:gd name="connsiteY2" fmla="*/ 648072 h 648072"/>
                <a:gd name="connsiteX0" fmla="*/ 864096 w 864096"/>
                <a:gd name="connsiteY0" fmla="*/ 0 h 648072"/>
                <a:gd name="connsiteX1" fmla="*/ 648073 w 864096"/>
                <a:gd name="connsiteY1" fmla="*/ 504056 h 648072"/>
                <a:gd name="connsiteX2" fmla="*/ 0 w 864096"/>
                <a:gd name="connsiteY2" fmla="*/ 648072 h 64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096" h="648072">
                  <a:moveTo>
                    <a:pt x="864096" y="0"/>
                  </a:moveTo>
                  <a:cubicBezTo>
                    <a:pt x="856601" y="177383"/>
                    <a:pt x="792089" y="396044"/>
                    <a:pt x="648073" y="504056"/>
                  </a:cubicBezTo>
                  <a:cubicBezTo>
                    <a:pt x="504057" y="612068"/>
                    <a:pt x="262328" y="635580"/>
                    <a:pt x="0" y="6480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7" name="Freeform 56"/>
            <p:cNvSpPr/>
            <p:nvPr/>
          </p:nvSpPr>
          <p:spPr>
            <a:xfrm>
              <a:off x="883592" y="2532538"/>
              <a:ext cx="902660" cy="553335"/>
            </a:xfrm>
            <a:custGeom>
              <a:avLst/>
              <a:gdLst>
                <a:gd name="connsiteX0" fmla="*/ 794479 w 794479"/>
                <a:gd name="connsiteY0" fmla="*/ 0 h 429718"/>
                <a:gd name="connsiteX1" fmla="*/ 464695 w 794479"/>
                <a:gd name="connsiteY1" fmla="*/ 359764 h 429718"/>
                <a:gd name="connsiteX2" fmla="*/ 0 w 794479"/>
                <a:gd name="connsiteY2" fmla="*/ 419725 h 429718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74" h="469389">
                  <a:moveTo>
                    <a:pt x="756774" y="0"/>
                  </a:moveTo>
                  <a:cubicBezTo>
                    <a:pt x="659825" y="194242"/>
                    <a:pt x="590824" y="318147"/>
                    <a:pt x="464695" y="393768"/>
                  </a:cubicBezTo>
                  <a:cubicBezTo>
                    <a:pt x="338566" y="469389"/>
                    <a:pt x="166141" y="458725"/>
                    <a:pt x="0" y="453729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8" name="Freeform 57"/>
            <p:cNvSpPr/>
            <p:nvPr/>
          </p:nvSpPr>
          <p:spPr>
            <a:xfrm>
              <a:off x="1044508" y="2532538"/>
              <a:ext cx="741742" cy="305150"/>
            </a:xfrm>
            <a:custGeom>
              <a:avLst/>
              <a:gdLst>
                <a:gd name="connsiteX0" fmla="*/ 689548 w 689548"/>
                <a:gd name="connsiteY0" fmla="*/ 0 h 209862"/>
                <a:gd name="connsiteX1" fmla="*/ 344774 w 689548"/>
                <a:gd name="connsiteY1" fmla="*/ 164892 h 209862"/>
                <a:gd name="connsiteX2" fmla="*/ 0 w 689548"/>
                <a:gd name="connsiteY2" fmla="*/ 209862 h 209862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863" h="258856">
                  <a:moveTo>
                    <a:pt x="621863" y="0"/>
                  </a:moveTo>
                  <a:cubicBezTo>
                    <a:pt x="580683" y="91052"/>
                    <a:pt x="448418" y="170743"/>
                    <a:pt x="344774" y="213886"/>
                  </a:cubicBezTo>
                  <a:cubicBezTo>
                    <a:pt x="241130" y="257029"/>
                    <a:pt x="114924" y="253859"/>
                    <a:pt x="0" y="25885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9" name="Freeform 58"/>
            <p:cNvSpPr/>
            <p:nvPr/>
          </p:nvSpPr>
          <p:spPr>
            <a:xfrm flipH="1">
              <a:off x="1786248" y="2532538"/>
              <a:ext cx="1030672" cy="763975"/>
            </a:xfrm>
            <a:custGeom>
              <a:avLst/>
              <a:gdLst>
                <a:gd name="connsiteX0" fmla="*/ 809468 w 809468"/>
                <a:gd name="connsiteY0" fmla="*/ 0 h 569626"/>
                <a:gd name="connsiteX1" fmla="*/ 659567 w 809468"/>
                <a:gd name="connsiteY1" fmla="*/ 449705 h 569626"/>
                <a:gd name="connsiteX2" fmla="*/ 0 w 809468"/>
                <a:gd name="connsiteY2" fmla="*/ 569626 h 569626"/>
                <a:gd name="connsiteX0" fmla="*/ 886810 w 886810"/>
                <a:gd name="connsiteY0" fmla="*/ 0 h 584088"/>
                <a:gd name="connsiteX1" fmla="*/ 736909 w 886810"/>
                <a:gd name="connsiteY1" fmla="*/ 449705 h 584088"/>
                <a:gd name="connsiteX2" fmla="*/ 0 w 886810"/>
                <a:gd name="connsiteY2" fmla="*/ 584088 h 584088"/>
                <a:gd name="connsiteX0" fmla="*/ 864096 w 880925"/>
                <a:gd name="connsiteY0" fmla="*/ 0 h 648072"/>
                <a:gd name="connsiteX1" fmla="*/ 736909 w 880925"/>
                <a:gd name="connsiteY1" fmla="*/ 513689 h 648072"/>
                <a:gd name="connsiteX2" fmla="*/ 0 w 880925"/>
                <a:gd name="connsiteY2" fmla="*/ 648072 h 648072"/>
                <a:gd name="connsiteX0" fmla="*/ 864096 w 864096"/>
                <a:gd name="connsiteY0" fmla="*/ 0 h 648072"/>
                <a:gd name="connsiteX1" fmla="*/ 648073 w 864096"/>
                <a:gd name="connsiteY1" fmla="*/ 504056 h 648072"/>
                <a:gd name="connsiteX2" fmla="*/ 0 w 864096"/>
                <a:gd name="connsiteY2" fmla="*/ 648072 h 64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096" h="648072">
                  <a:moveTo>
                    <a:pt x="864096" y="0"/>
                  </a:moveTo>
                  <a:cubicBezTo>
                    <a:pt x="856601" y="177383"/>
                    <a:pt x="792089" y="396044"/>
                    <a:pt x="648073" y="504056"/>
                  </a:cubicBezTo>
                  <a:cubicBezTo>
                    <a:pt x="504057" y="612068"/>
                    <a:pt x="262328" y="635580"/>
                    <a:pt x="0" y="6480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0" name="Freeform 59"/>
            <p:cNvSpPr/>
            <p:nvPr/>
          </p:nvSpPr>
          <p:spPr>
            <a:xfrm flipH="1">
              <a:off x="1786250" y="2532538"/>
              <a:ext cx="902661" cy="553335"/>
            </a:xfrm>
            <a:custGeom>
              <a:avLst/>
              <a:gdLst>
                <a:gd name="connsiteX0" fmla="*/ 794479 w 794479"/>
                <a:gd name="connsiteY0" fmla="*/ 0 h 429718"/>
                <a:gd name="connsiteX1" fmla="*/ 464695 w 794479"/>
                <a:gd name="connsiteY1" fmla="*/ 359764 h 429718"/>
                <a:gd name="connsiteX2" fmla="*/ 0 w 794479"/>
                <a:gd name="connsiteY2" fmla="*/ 419725 h 429718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74" h="469389">
                  <a:moveTo>
                    <a:pt x="756774" y="0"/>
                  </a:moveTo>
                  <a:cubicBezTo>
                    <a:pt x="659825" y="194242"/>
                    <a:pt x="590824" y="318147"/>
                    <a:pt x="464695" y="393768"/>
                  </a:cubicBezTo>
                  <a:cubicBezTo>
                    <a:pt x="338566" y="469389"/>
                    <a:pt x="166141" y="458725"/>
                    <a:pt x="0" y="453729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1" name="Freeform 60"/>
            <p:cNvSpPr/>
            <p:nvPr/>
          </p:nvSpPr>
          <p:spPr>
            <a:xfrm flipH="1">
              <a:off x="1786250" y="2532538"/>
              <a:ext cx="741742" cy="305150"/>
            </a:xfrm>
            <a:custGeom>
              <a:avLst/>
              <a:gdLst>
                <a:gd name="connsiteX0" fmla="*/ 689548 w 689548"/>
                <a:gd name="connsiteY0" fmla="*/ 0 h 209862"/>
                <a:gd name="connsiteX1" fmla="*/ 344774 w 689548"/>
                <a:gd name="connsiteY1" fmla="*/ 164892 h 209862"/>
                <a:gd name="connsiteX2" fmla="*/ 0 w 689548"/>
                <a:gd name="connsiteY2" fmla="*/ 209862 h 209862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863" h="258856">
                  <a:moveTo>
                    <a:pt x="621863" y="0"/>
                  </a:moveTo>
                  <a:cubicBezTo>
                    <a:pt x="580683" y="91052"/>
                    <a:pt x="448418" y="170743"/>
                    <a:pt x="344774" y="213886"/>
                  </a:cubicBezTo>
                  <a:cubicBezTo>
                    <a:pt x="241130" y="257029"/>
                    <a:pt x="114924" y="253859"/>
                    <a:pt x="0" y="25885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5" name="Oval 44"/>
          <p:cNvSpPr/>
          <p:nvPr/>
        </p:nvSpPr>
        <p:spPr>
          <a:xfrm>
            <a:off x="3109323" y="4220442"/>
            <a:ext cx="171779" cy="169773"/>
          </a:xfrm>
          <a:prstGeom prst="ellipse">
            <a:avLst/>
          </a:prstGeom>
          <a:solidFill>
            <a:srgbClr val="C0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" name="Group 99"/>
          <p:cNvGrpSpPr/>
          <p:nvPr/>
        </p:nvGrpSpPr>
        <p:grpSpPr>
          <a:xfrm>
            <a:off x="2938353" y="3958584"/>
            <a:ext cx="486765" cy="204823"/>
            <a:chOff x="1995445" y="3314205"/>
            <a:chExt cx="486765" cy="204823"/>
          </a:xfrm>
        </p:grpSpPr>
        <p:sp>
          <p:nvSpPr>
            <p:cNvPr id="53" name="Oval 52"/>
            <p:cNvSpPr/>
            <p:nvPr/>
          </p:nvSpPr>
          <p:spPr>
            <a:xfrm>
              <a:off x="1995445" y="3314205"/>
              <a:ext cx="107004" cy="20482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" name="Oval 53"/>
            <p:cNvSpPr/>
            <p:nvPr/>
          </p:nvSpPr>
          <p:spPr>
            <a:xfrm>
              <a:off x="2375206" y="3314205"/>
              <a:ext cx="107004" cy="20482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8" name="Oval 47"/>
          <p:cNvSpPr/>
          <p:nvPr/>
        </p:nvSpPr>
        <p:spPr>
          <a:xfrm>
            <a:off x="3059832" y="4509120"/>
            <a:ext cx="228724" cy="25465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5" name="Freeform 64"/>
          <p:cNvSpPr/>
          <p:nvPr/>
        </p:nvSpPr>
        <p:spPr>
          <a:xfrm flipH="1">
            <a:off x="7082803" y="3884049"/>
            <a:ext cx="476494" cy="111181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6" name="Freeform 65"/>
          <p:cNvSpPr/>
          <p:nvPr/>
        </p:nvSpPr>
        <p:spPr>
          <a:xfrm>
            <a:off x="5653321" y="3884049"/>
            <a:ext cx="476494" cy="111181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3" name="Freeform 72"/>
          <p:cNvSpPr/>
          <p:nvPr/>
        </p:nvSpPr>
        <p:spPr>
          <a:xfrm flipH="1">
            <a:off x="6729043" y="5050948"/>
            <a:ext cx="497393" cy="74981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4" name="Freeform 73"/>
          <p:cNvSpPr/>
          <p:nvPr/>
        </p:nvSpPr>
        <p:spPr>
          <a:xfrm>
            <a:off x="6054010" y="5079443"/>
            <a:ext cx="429567" cy="74981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8" name="Group 97"/>
          <p:cNvGrpSpPr/>
          <p:nvPr/>
        </p:nvGrpSpPr>
        <p:grpSpPr>
          <a:xfrm>
            <a:off x="5256243" y="3089892"/>
            <a:ext cx="2700133" cy="2682032"/>
            <a:chOff x="5256243" y="3089892"/>
            <a:chExt cx="2700133" cy="2682032"/>
          </a:xfrm>
        </p:grpSpPr>
        <p:sp>
          <p:nvSpPr>
            <p:cNvPr id="75" name="Sun 4"/>
            <p:cNvSpPr/>
            <p:nvPr/>
          </p:nvSpPr>
          <p:spPr>
            <a:xfrm>
              <a:off x="5256243" y="3089892"/>
              <a:ext cx="2700133" cy="2682032"/>
            </a:xfrm>
            <a:prstGeom prst="sun">
              <a:avLst>
                <a:gd name="adj" fmla="val 21511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" name="Group 95"/>
            <p:cNvGrpSpPr/>
            <p:nvPr/>
          </p:nvGrpSpPr>
          <p:grpSpPr>
            <a:xfrm>
              <a:off x="6343829" y="4042880"/>
              <a:ext cx="534344" cy="194107"/>
              <a:chOff x="7583648" y="3899510"/>
              <a:chExt cx="534344" cy="194107"/>
            </a:xfrm>
          </p:grpSpPr>
          <p:sp>
            <p:nvSpPr>
              <p:cNvPr id="69" name="Oval 68"/>
              <p:cNvSpPr/>
              <p:nvPr/>
            </p:nvSpPr>
            <p:spPr>
              <a:xfrm>
                <a:off x="7583648" y="3899510"/>
                <a:ext cx="79416" cy="19410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0" name="Oval 69"/>
              <p:cNvSpPr/>
              <p:nvPr/>
            </p:nvSpPr>
            <p:spPr>
              <a:xfrm>
                <a:off x="8038576" y="3899510"/>
                <a:ext cx="79416" cy="19410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76" name="Oval 75"/>
            <p:cNvSpPr/>
            <p:nvPr/>
          </p:nvSpPr>
          <p:spPr>
            <a:xfrm>
              <a:off x="6444208" y="4614505"/>
              <a:ext cx="288032" cy="2546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7" name="Group 30"/>
            <p:cNvGrpSpPr/>
            <p:nvPr/>
          </p:nvGrpSpPr>
          <p:grpSpPr>
            <a:xfrm flipV="1">
              <a:off x="6228185" y="3861047"/>
              <a:ext cx="720084" cy="112739"/>
              <a:chOff x="3264901" y="2492896"/>
              <a:chExt cx="829597" cy="144016"/>
            </a:xfrm>
          </p:grpSpPr>
          <p:cxnSp>
            <p:nvCxnSpPr>
              <p:cNvPr id="77" name="Straight Connector 76"/>
              <p:cNvCxnSpPr/>
              <p:nvPr/>
            </p:nvCxnSpPr>
            <p:spPr>
              <a:xfrm>
                <a:off x="3264901" y="2492896"/>
                <a:ext cx="216024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/>
              <p:cNvCxnSpPr/>
              <p:nvPr/>
            </p:nvCxnSpPr>
            <p:spPr>
              <a:xfrm flipV="1">
                <a:off x="3878474" y="2492896"/>
                <a:ext cx="216024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3" name="Group 30"/>
          <p:cNvGrpSpPr/>
          <p:nvPr/>
        </p:nvGrpSpPr>
        <p:grpSpPr>
          <a:xfrm>
            <a:off x="2886795" y="3861048"/>
            <a:ext cx="581367" cy="72008"/>
            <a:chOff x="3234498" y="2492896"/>
            <a:chExt cx="608896" cy="144016"/>
          </a:xfrm>
        </p:grpSpPr>
        <p:cxnSp>
          <p:nvCxnSpPr>
            <p:cNvPr id="44" name="Straight Connector 43"/>
            <p:cNvCxnSpPr/>
            <p:nvPr/>
          </p:nvCxnSpPr>
          <p:spPr>
            <a:xfrm>
              <a:off x="3234498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 flipV="1">
              <a:off x="3627370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6" name="Group 105"/>
          <p:cNvGrpSpPr/>
          <p:nvPr/>
        </p:nvGrpSpPr>
        <p:grpSpPr>
          <a:xfrm>
            <a:off x="5247017" y="3079312"/>
            <a:ext cx="2717404" cy="2699188"/>
            <a:chOff x="6372200" y="548680"/>
            <a:chExt cx="2448272" cy="2431860"/>
          </a:xfrm>
        </p:grpSpPr>
        <p:grpSp>
          <p:nvGrpSpPr>
            <p:cNvPr id="99" name="Group 98"/>
            <p:cNvGrpSpPr/>
            <p:nvPr/>
          </p:nvGrpSpPr>
          <p:grpSpPr>
            <a:xfrm>
              <a:off x="6372200" y="548680"/>
              <a:ext cx="2448272" cy="2431860"/>
              <a:chOff x="4644008" y="216024"/>
              <a:chExt cx="2448272" cy="2431860"/>
            </a:xfrm>
          </p:grpSpPr>
          <p:sp>
            <p:nvSpPr>
              <p:cNvPr id="100" name="Sun 4"/>
              <p:cNvSpPr/>
              <p:nvPr/>
            </p:nvSpPr>
            <p:spPr>
              <a:xfrm>
                <a:off x="4644008" y="216024"/>
                <a:ext cx="2448272" cy="2431860"/>
              </a:xfrm>
              <a:prstGeom prst="sun">
                <a:avLst>
                  <a:gd name="adj" fmla="val 21511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2" name="Oval 101"/>
              <p:cNvSpPr/>
              <p:nvPr/>
            </p:nvSpPr>
            <p:spPr>
              <a:xfrm>
                <a:off x="5508104" y="1080120"/>
                <a:ext cx="72008" cy="1760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3" name="Freeform 102"/>
              <p:cNvSpPr/>
              <p:nvPr/>
            </p:nvSpPr>
            <p:spPr>
              <a:xfrm rot="11028932" flipH="1" flipV="1">
                <a:off x="5821313" y="1431698"/>
                <a:ext cx="594590" cy="776476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04" name="Oval 103"/>
            <p:cNvSpPr/>
            <p:nvPr/>
          </p:nvSpPr>
          <p:spPr>
            <a:xfrm>
              <a:off x="7020272" y="1916832"/>
              <a:ext cx="288032" cy="2546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05" name="Straight Connector 104"/>
            <p:cNvCxnSpPr/>
            <p:nvPr/>
          </p:nvCxnSpPr>
          <p:spPr>
            <a:xfrm>
              <a:off x="7236296" y="1268760"/>
              <a:ext cx="187507" cy="112739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" name="Group 270"/>
          <p:cNvGrpSpPr/>
          <p:nvPr/>
        </p:nvGrpSpPr>
        <p:grpSpPr>
          <a:xfrm>
            <a:off x="5063490" y="2979225"/>
            <a:ext cx="3550535" cy="3220866"/>
            <a:chOff x="-316095" y="2665738"/>
            <a:chExt cx="3550535" cy="3220866"/>
          </a:xfrm>
          <a:solidFill>
            <a:schemeClr val="bg1"/>
          </a:solidFill>
        </p:grpSpPr>
        <p:sp>
          <p:nvSpPr>
            <p:cNvPr id="93" name="Block Arc 92"/>
            <p:cNvSpPr/>
            <p:nvPr/>
          </p:nvSpPr>
          <p:spPr>
            <a:xfrm rot="17305079">
              <a:off x="462104" y="5468006"/>
              <a:ext cx="431529" cy="405668"/>
            </a:xfrm>
            <a:prstGeom prst="blockArc">
              <a:avLst>
                <a:gd name="adj1" fmla="val 5444717"/>
                <a:gd name="adj2" fmla="val 16176228"/>
                <a:gd name="adj3" fmla="val 22914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94" name="Freeform 93"/>
            <p:cNvSpPr/>
            <p:nvPr/>
          </p:nvSpPr>
          <p:spPr>
            <a:xfrm rot="19571362">
              <a:off x="-316095" y="5498984"/>
              <a:ext cx="385233" cy="330729"/>
            </a:xfrm>
            <a:custGeom>
              <a:avLst/>
              <a:gdLst>
                <a:gd name="connsiteX0" fmla="*/ 3175 w 384175"/>
                <a:gd name="connsiteY0" fmla="*/ 0 h 327025"/>
                <a:gd name="connsiteX1" fmla="*/ 0 w 384175"/>
                <a:gd name="connsiteY1" fmla="*/ 171450 h 327025"/>
                <a:gd name="connsiteX2" fmla="*/ 34925 w 384175"/>
                <a:gd name="connsiteY2" fmla="*/ 304800 h 327025"/>
                <a:gd name="connsiteX3" fmla="*/ 120650 w 384175"/>
                <a:gd name="connsiteY3" fmla="*/ 327025 h 327025"/>
                <a:gd name="connsiteX4" fmla="*/ 298450 w 384175"/>
                <a:gd name="connsiteY4" fmla="*/ 323850 h 327025"/>
                <a:gd name="connsiteX5" fmla="*/ 384175 w 384175"/>
                <a:gd name="connsiteY5" fmla="*/ 174625 h 327025"/>
                <a:gd name="connsiteX6" fmla="*/ 225425 w 384175"/>
                <a:gd name="connsiteY6" fmla="*/ 114300 h 327025"/>
                <a:gd name="connsiteX7" fmla="*/ 254000 w 384175"/>
                <a:gd name="connsiteY7" fmla="*/ 34925 h 327025"/>
                <a:gd name="connsiteX8" fmla="*/ 3175 w 384175"/>
                <a:gd name="connsiteY8" fmla="*/ 0 h 327025"/>
                <a:gd name="connsiteX0" fmla="*/ 4233 w 385233"/>
                <a:gd name="connsiteY0" fmla="*/ 0 h 327025"/>
                <a:gd name="connsiteX1" fmla="*/ 1058 w 385233"/>
                <a:gd name="connsiteY1" fmla="*/ 171450 h 327025"/>
                <a:gd name="connsiteX2" fmla="*/ 35983 w 385233"/>
                <a:gd name="connsiteY2" fmla="*/ 304800 h 327025"/>
                <a:gd name="connsiteX3" fmla="*/ 121708 w 385233"/>
                <a:gd name="connsiteY3" fmla="*/ 327025 h 327025"/>
                <a:gd name="connsiteX4" fmla="*/ 299508 w 385233"/>
                <a:gd name="connsiteY4" fmla="*/ 323850 h 327025"/>
                <a:gd name="connsiteX5" fmla="*/ 385233 w 385233"/>
                <a:gd name="connsiteY5" fmla="*/ 174625 h 327025"/>
                <a:gd name="connsiteX6" fmla="*/ 226483 w 385233"/>
                <a:gd name="connsiteY6" fmla="*/ 114300 h 327025"/>
                <a:gd name="connsiteX7" fmla="*/ 255058 w 385233"/>
                <a:gd name="connsiteY7" fmla="*/ 34925 h 327025"/>
                <a:gd name="connsiteX8" fmla="*/ 4233 w 385233"/>
                <a:gd name="connsiteY8" fmla="*/ 0 h 327025"/>
                <a:gd name="connsiteX0" fmla="*/ 4233 w 385233"/>
                <a:gd name="connsiteY0" fmla="*/ 0 h 330729"/>
                <a:gd name="connsiteX1" fmla="*/ 1058 w 385233"/>
                <a:gd name="connsiteY1" fmla="*/ 171450 h 330729"/>
                <a:gd name="connsiteX2" fmla="*/ 35983 w 385233"/>
                <a:gd name="connsiteY2" fmla="*/ 304800 h 330729"/>
                <a:gd name="connsiteX3" fmla="*/ 121708 w 385233"/>
                <a:gd name="connsiteY3" fmla="*/ 327025 h 330729"/>
                <a:gd name="connsiteX4" fmla="*/ 299508 w 385233"/>
                <a:gd name="connsiteY4" fmla="*/ 323850 h 330729"/>
                <a:gd name="connsiteX5" fmla="*/ 385233 w 385233"/>
                <a:gd name="connsiteY5" fmla="*/ 174625 h 330729"/>
                <a:gd name="connsiteX6" fmla="*/ 226483 w 385233"/>
                <a:gd name="connsiteY6" fmla="*/ 114300 h 330729"/>
                <a:gd name="connsiteX7" fmla="*/ 255058 w 385233"/>
                <a:gd name="connsiteY7" fmla="*/ 34925 h 330729"/>
                <a:gd name="connsiteX8" fmla="*/ 4233 w 385233"/>
                <a:gd name="connsiteY8" fmla="*/ 0 h 33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5233" h="330729">
                  <a:moveTo>
                    <a:pt x="4233" y="0"/>
                  </a:moveTo>
                  <a:cubicBezTo>
                    <a:pt x="3175" y="57150"/>
                    <a:pt x="2116" y="114300"/>
                    <a:pt x="1058" y="171450"/>
                  </a:cubicBezTo>
                  <a:cubicBezTo>
                    <a:pt x="0" y="228600"/>
                    <a:pt x="15875" y="278871"/>
                    <a:pt x="35983" y="304800"/>
                  </a:cubicBezTo>
                  <a:cubicBezTo>
                    <a:pt x="56091" y="330729"/>
                    <a:pt x="77787" y="323850"/>
                    <a:pt x="121708" y="327025"/>
                  </a:cubicBezTo>
                  <a:lnTo>
                    <a:pt x="299508" y="323850"/>
                  </a:lnTo>
                  <a:lnTo>
                    <a:pt x="385233" y="174625"/>
                  </a:lnTo>
                  <a:lnTo>
                    <a:pt x="226483" y="114300"/>
                  </a:lnTo>
                  <a:lnTo>
                    <a:pt x="255058" y="34925"/>
                  </a:lnTo>
                  <a:lnTo>
                    <a:pt x="4233" y="0"/>
                  </a:ln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1569382" y="5618066"/>
              <a:ext cx="266700" cy="123825"/>
            </a:xfrm>
            <a:custGeom>
              <a:avLst/>
              <a:gdLst>
                <a:gd name="connsiteX0" fmla="*/ 0 w 266700"/>
                <a:gd name="connsiteY0" fmla="*/ 47625 h 123825"/>
                <a:gd name="connsiteX1" fmla="*/ 266700 w 266700"/>
                <a:gd name="connsiteY1" fmla="*/ 0 h 123825"/>
                <a:gd name="connsiteX2" fmla="*/ 222250 w 266700"/>
                <a:gd name="connsiteY2" fmla="*/ 123825 h 123825"/>
                <a:gd name="connsiteX3" fmla="*/ 0 w 266700"/>
                <a:gd name="connsiteY3" fmla="*/ 476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23825">
                  <a:moveTo>
                    <a:pt x="0" y="47625"/>
                  </a:moveTo>
                  <a:lnTo>
                    <a:pt x="266700" y="0"/>
                  </a:lnTo>
                  <a:lnTo>
                    <a:pt x="222250" y="123825"/>
                  </a:lnTo>
                  <a:lnTo>
                    <a:pt x="0" y="47625"/>
                  </a:ln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7" name="Freeform 106"/>
            <p:cNvSpPr/>
            <p:nvPr/>
          </p:nvSpPr>
          <p:spPr>
            <a:xfrm>
              <a:off x="1065326" y="2665738"/>
              <a:ext cx="330200" cy="165100"/>
            </a:xfrm>
            <a:custGeom>
              <a:avLst/>
              <a:gdLst>
                <a:gd name="connsiteX0" fmla="*/ 0 w 330200"/>
                <a:gd name="connsiteY0" fmla="*/ 60325 h 165100"/>
                <a:gd name="connsiteX1" fmla="*/ 193675 w 330200"/>
                <a:gd name="connsiteY1" fmla="*/ 0 h 165100"/>
                <a:gd name="connsiteX2" fmla="*/ 330200 w 330200"/>
                <a:gd name="connsiteY2" fmla="*/ 104775 h 165100"/>
                <a:gd name="connsiteX3" fmla="*/ 180975 w 330200"/>
                <a:gd name="connsiteY3" fmla="*/ 165100 h 165100"/>
                <a:gd name="connsiteX4" fmla="*/ 0 w 330200"/>
                <a:gd name="connsiteY4" fmla="*/ 60325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200" h="165100">
                  <a:moveTo>
                    <a:pt x="0" y="60325"/>
                  </a:moveTo>
                  <a:lnTo>
                    <a:pt x="193675" y="0"/>
                  </a:lnTo>
                  <a:lnTo>
                    <a:pt x="330200" y="104775"/>
                  </a:lnTo>
                  <a:lnTo>
                    <a:pt x="180975" y="165100"/>
                  </a:lnTo>
                  <a:lnTo>
                    <a:pt x="0" y="60325"/>
                  </a:ln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8" name="Freeform 107"/>
            <p:cNvSpPr/>
            <p:nvPr/>
          </p:nvSpPr>
          <p:spPr>
            <a:xfrm rot="4294516">
              <a:off x="2649123" y="5197373"/>
              <a:ext cx="504296" cy="666339"/>
            </a:xfrm>
            <a:custGeom>
              <a:avLst/>
              <a:gdLst>
                <a:gd name="connsiteX0" fmla="*/ 31750 w 479425"/>
                <a:gd name="connsiteY0" fmla="*/ 184150 h 673100"/>
                <a:gd name="connsiteX1" fmla="*/ 31750 w 479425"/>
                <a:gd name="connsiteY1" fmla="*/ 184150 h 673100"/>
                <a:gd name="connsiteX2" fmla="*/ 476250 w 479425"/>
                <a:gd name="connsiteY2" fmla="*/ 0 h 673100"/>
                <a:gd name="connsiteX3" fmla="*/ 479425 w 479425"/>
                <a:gd name="connsiteY3" fmla="*/ 177800 h 673100"/>
                <a:gd name="connsiteX4" fmla="*/ 368300 w 479425"/>
                <a:gd name="connsiteY4" fmla="*/ 146050 h 673100"/>
                <a:gd name="connsiteX5" fmla="*/ 460375 w 479425"/>
                <a:gd name="connsiteY5" fmla="*/ 355600 h 673100"/>
                <a:gd name="connsiteX6" fmla="*/ 311150 w 479425"/>
                <a:gd name="connsiteY6" fmla="*/ 444500 h 673100"/>
                <a:gd name="connsiteX7" fmla="*/ 454025 w 479425"/>
                <a:gd name="connsiteY7" fmla="*/ 574675 h 673100"/>
                <a:gd name="connsiteX8" fmla="*/ 260350 w 479425"/>
                <a:gd name="connsiteY8" fmla="*/ 673100 h 673100"/>
                <a:gd name="connsiteX9" fmla="*/ 180975 w 479425"/>
                <a:gd name="connsiteY9" fmla="*/ 650875 h 673100"/>
                <a:gd name="connsiteX10" fmla="*/ 0 w 479425"/>
                <a:gd name="connsiteY10" fmla="*/ 282575 h 673100"/>
                <a:gd name="connsiteX11" fmla="*/ 31750 w 479425"/>
                <a:gd name="connsiteY11" fmla="*/ 184150 h 673100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685800"/>
                <a:gd name="connsiteX1" fmla="*/ 56621 w 504296"/>
                <a:gd name="connsiteY1" fmla="*/ 184150 h 685800"/>
                <a:gd name="connsiteX2" fmla="*/ 501121 w 504296"/>
                <a:gd name="connsiteY2" fmla="*/ 0 h 685800"/>
                <a:gd name="connsiteX3" fmla="*/ 504296 w 504296"/>
                <a:gd name="connsiteY3" fmla="*/ 177800 h 685800"/>
                <a:gd name="connsiteX4" fmla="*/ 393171 w 504296"/>
                <a:gd name="connsiteY4" fmla="*/ 146050 h 685800"/>
                <a:gd name="connsiteX5" fmla="*/ 485246 w 504296"/>
                <a:gd name="connsiteY5" fmla="*/ 355600 h 685800"/>
                <a:gd name="connsiteX6" fmla="*/ 336021 w 504296"/>
                <a:gd name="connsiteY6" fmla="*/ 444500 h 685800"/>
                <a:gd name="connsiteX7" fmla="*/ 478896 w 504296"/>
                <a:gd name="connsiteY7" fmla="*/ 574675 h 685800"/>
                <a:gd name="connsiteX8" fmla="*/ 285221 w 504296"/>
                <a:gd name="connsiteY8" fmla="*/ 673100 h 685800"/>
                <a:gd name="connsiteX9" fmla="*/ 205846 w 504296"/>
                <a:gd name="connsiteY9" fmla="*/ 650875 h 685800"/>
                <a:gd name="connsiteX10" fmla="*/ 24871 w 504296"/>
                <a:gd name="connsiteY10" fmla="*/ 282575 h 685800"/>
                <a:gd name="connsiteX11" fmla="*/ 56621 w 504296"/>
                <a:gd name="connsiteY11" fmla="*/ 184150 h 685800"/>
                <a:gd name="connsiteX0" fmla="*/ 56621 w 504296"/>
                <a:gd name="connsiteY0" fmla="*/ 184150 h 855762"/>
                <a:gd name="connsiteX1" fmla="*/ 56621 w 504296"/>
                <a:gd name="connsiteY1" fmla="*/ 184150 h 855762"/>
                <a:gd name="connsiteX2" fmla="*/ 501121 w 504296"/>
                <a:gd name="connsiteY2" fmla="*/ 0 h 855762"/>
                <a:gd name="connsiteX3" fmla="*/ 504296 w 504296"/>
                <a:gd name="connsiteY3" fmla="*/ 177800 h 855762"/>
                <a:gd name="connsiteX4" fmla="*/ 393171 w 504296"/>
                <a:gd name="connsiteY4" fmla="*/ 146050 h 855762"/>
                <a:gd name="connsiteX5" fmla="*/ 485246 w 504296"/>
                <a:gd name="connsiteY5" fmla="*/ 355600 h 855762"/>
                <a:gd name="connsiteX6" fmla="*/ 336021 w 504296"/>
                <a:gd name="connsiteY6" fmla="*/ 444500 h 855762"/>
                <a:gd name="connsiteX7" fmla="*/ 478896 w 504296"/>
                <a:gd name="connsiteY7" fmla="*/ 574675 h 855762"/>
                <a:gd name="connsiteX8" fmla="*/ 285221 w 504296"/>
                <a:gd name="connsiteY8" fmla="*/ 673100 h 855762"/>
                <a:gd name="connsiteX9" fmla="*/ 205846 w 504296"/>
                <a:gd name="connsiteY9" fmla="*/ 650875 h 855762"/>
                <a:gd name="connsiteX10" fmla="*/ 24871 w 504296"/>
                <a:gd name="connsiteY10" fmla="*/ 282575 h 855762"/>
                <a:gd name="connsiteX11" fmla="*/ 56621 w 504296"/>
                <a:gd name="connsiteY11" fmla="*/ 184150 h 855762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689074"/>
                <a:gd name="connsiteX1" fmla="*/ 56621 w 504296"/>
                <a:gd name="connsiteY1" fmla="*/ 184150 h 689074"/>
                <a:gd name="connsiteX2" fmla="*/ 501121 w 504296"/>
                <a:gd name="connsiteY2" fmla="*/ 0 h 689074"/>
                <a:gd name="connsiteX3" fmla="*/ 504296 w 504296"/>
                <a:gd name="connsiteY3" fmla="*/ 177800 h 689074"/>
                <a:gd name="connsiteX4" fmla="*/ 393171 w 504296"/>
                <a:gd name="connsiteY4" fmla="*/ 146050 h 689074"/>
                <a:gd name="connsiteX5" fmla="*/ 485246 w 504296"/>
                <a:gd name="connsiteY5" fmla="*/ 355600 h 689074"/>
                <a:gd name="connsiteX6" fmla="*/ 336021 w 504296"/>
                <a:gd name="connsiteY6" fmla="*/ 444500 h 689074"/>
                <a:gd name="connsiteX7" fmla="*/ 478896 w 504296"/>
                <a:gd name="connsiteY7" fmla="*/ 574675 h 689074"/>
                <a:gd name="connsiteX8" fmla="*/ 285221 w 504296"/>
                <a:gd name="connsiteY8" fmla="*/ 673100 h 689074"/>
                <a:gd name="connsiteX9" fmla="*/ 205846 w 504296"/>
                <a:gd name="connsiteY9" fmla="*/ 650875 h 689074"/>
                <a:gd name="connsiteX10" fmla="*/ 24871 w 504296"/>
                <a:gd name="connsiteY10" fmla="*/ 282575 h 689074"/>
                <a:gd name="connsiteX11" fmla="*/ 56621 w 504296"/>
                <a:gd name="connsiteY11" fmla="*/ 184150 h 68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296" h="689074">
                  <a:moveTo>
                    <a:pt x="56621" y="184150"/>
                  </a:moveTo>
                  <a:lnTo>
                    <a:pt x="56621" y="184150"/>
                  </a:lnTo>
                  <a:lnTo>
                    <a:pt x="501121" y="0"/>
                  </a:lnTo>
                  <a:cubicBezTo>
                    <a:pt x="502179" y="59267"/>
                    <a:pt x="503238" y="118533"/>
                    <a:pt x="504296" y="177800"/>
                  </a:cubicBezTo>
                  <a:lnTo>
                    <a:pt x="393171" y="146050"/>
                  </a:lnTo>
                  <a:lnTo>
                    <a:pt x="485246" y="355600"/>
                  </a:lnTo>
                  <a:lnTo>
                    <a:pt x="336021" y="444500"/>
                  </a:lnTo>
                  <a:lnTo>
                    <a:pt x="478896" y="574675"/>
                  </a:lnTo>
                  <a:cubicBezTo>
                    <a:pt x="470429" y="612775"/>
                    <a:pt x="330729" y="660400"/>
                    <a:pt x="285221" y="673100"/>
                  </a:cubicBezTo>
                  <a:cubicBezTo>
                    <a:pt x="266774" y="659458"/>
                    <a:pt x="251594" y="689074"/>
                    <a:pt x="205846" y="650875"/>
                  </a:cubicBezTo>
                  <a:cubicBezTo>
                    <a:pt x="162454" y="585788"/>
                    <a:pt x="49742" y="360362"/>
                    <a:pt x="24871" y="282575"/>
                  </a:cubicBezTo>
                  <a:cubicBezTo>
                    <a:pt x="0" y="204788"/>
                    <a:pt x="51329" y="200554"/>
                    <a:pt x="56621" y="184150"/>
                  </a:cubicBez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rtlCol="0" anchor="ctr"/>
            <a:lstStyle/>
            <a:p>
              <a:pPr algn="ctr"/>
              <a:r>
                <a:rPr lang="en-GB" sz="1400" b="1" dirty="0" smtClean="0">
                  <a:solidFill>
                    <a:srgbClr val="0000FF"/>
                  </a:solidFill>
                  <a:latin typeface="Arial Narrow" pitchFamily="34" charset="0"/>
                </a:rPr>
                <a:t> MIL</a:t>
              </a:r>
              <a:endParaRPr lang="en-GB" sz="1400" b="1" dirty="0">
                <a:solidFill>
                  <a:srgbClr val="0000FF"/>
                </a:solidFill>
                <a:latin typeface="Arial Narrow" pitchFamily="34" charset="0"/>
              </a:endParaRPr>
            </a:p>
          </p:txBody>
        </p:sp>
      </p:grpSp>
      <p:sp>
        <p:nvSpPr>
          <p:cNvPr id="109" name="Freeform 108"/>
          <p:cNvSpPr/>
          <p:nvPr/>
        </p:nvSpPr>
        <p:spPr>
          <a:xfrm>
            <a:off x="6300192" y="5877272"/>
            <a:ext cx="2461684" cy="480484"/>
          </a:xfrm>
          <a:custGeom>
            <a:avLst/>
            <a:gdLst>
              <a:gd name="connsiteX0" fmla="*/ 1329267 w 2461684"/>
              <a:gd name="connsiteY0" fmla="*/ 2117 h 480484"/>
              <a:gd name="connsiteX1" fmla="*/ 1037167 w 2461684"/>
              <a:gd name="connsiteY1" fmla="*/ 91017 h 480484"/>
              <a:gd name="connsiteX2" fmla="*/ 1100667 w 2461684"/>
              <a:gd name="connsiteY2" fmla="*/ 243417 h 480484"/>
              <a:gd name="connsiteX3" fmla="*/ 186267 w 2461684"/>
              <a:gd name="connsiteY3" fmla="*/ 408517 h 480484"/>
              <a:gd name="connsiteX4" fmla="*/ 2218267 w 2461684"/>
              <a:gd name="connsiteY4" fmla="*/ 472017 h 480484"/>
              <a:gd name="connsiteX5" fmla="*/ 1646767 w 2461684"/>
              <a:gd name="connsiteY5" fmla="*/ 357717 h 480484"/>
              <a:gd name="connsiteX6" fmla="*/ 2065867 w 2461684"/>
              <a:gd name="connsiteY6" fmla="*/ 268817 h 480484"/>
              <a:gd name="connsiteX7" fmla="*/ 1443567 w 2461684"/>
              <a:gd name="connsiteY7" fmla="*/ 230717 h 480484"/>
              <a:gd name="connsiteX8" fmla="*/ 1608667 w 2461684"/>
              <a:gd name="connsiteY8" fmla="*/ 78317 h 480484"/>
              <a:gd name="connsiteX9" fmla="*/ 1329267 w 2461684"/>
              <a:gd name="connsiteY9" fmla="*/ 2117 h 480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1684" h="480484">
                <a:moveTo>
                  <a:pt x="1329267" y="2117"/>
                </a:moveTo>
                <a:cubicBezTo>
                  <a:pt x="1234017" y="4234"/>
                  <a:pt x="1075267" y="50800"/>
                  <a:pt x="1037167" y="91017"/>
                </a:cubicBezTo>
                <a:cubicBezTo>
                  <a:pt x="999067" y="131234"/>
                  <a:pt x="1242484" y="190500"/>
                  <a:pt x="1100667" y="243417"/>
                </a:cubicBezTo>
                <a:cubicBezTo>
                  <a:pt x="958850" y="296334"/>
                  <a:pt x="0" y="370417"/>
                  <a:pt x="186267" y="408517"/>
                </a:cubicBezTo>
                <a:cubicBezTo>
                  <a:pt x="372534" y="446617"/>
                  <a:pt x="1974850" y="480484"/>
                  <a:pt x="2218267" y="472017"/>
                </a:cubicBezTo>
                <a:cubicBezTo>
                  <a:pt x="2461684" y="463550"/>
                  <a:pt x="1672167" y="391584"/>
                  <a:pt x="1646767" y="357717"/>
                </a:cubicBezTo>
                <a:cubicBezTo>
                  <a:pt x="1621367" y="323850"/>
                  <a:pt x="2099734" y="289984"/>
                  <a:pt x="2065867" y="268817"/>
                </a:cubicBezTo>
                <a:cubicBezTo>
                  <a:pt x="2032000" y="247650"/>
                  <a:pt x="1519767" y="262467"/>
                  <a:pt x="1443567" y="230717"/>
                </a:cubicBezTo>
                <a:cubicBezTo>
                  <a:pt x="1367367" y="198967"/>
                  <a:pt x="1631950" y="110067"/>
                  <a:pt x="1608667" y="78317"/>
                </a:cubicBezTo>
                <a:cubicBezTo>
                  <a:pt x="1585384" y="46567"/>
                  <a:pt x="1424517" y="0"/>
                  <a:pt x="1329267" y="2117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0" grpId="1" animBg="1"/>
      <p:bldP spid="41" grpId="0" animBg="1"/>
      <p:bldP spid="42" grpId="0" animBg="1"/>
      <p:bldP spid="45" grpId="0" animBg="1"/>
      <p:bldP spid="48" grpId="0" animBg="1"/>
      <p:bldP spid="65" grpId="0" animBg="1"/>
      <p:bldP spid="66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Freeform 37"/>
          <p:cNvSpPr/>
          <p:nvPr/>
        </p:nvSpPr>
        <p:spPr>
          <a:xfrm rot="3499479" flipV="1">
            <a:off x="375013" y="4859962"/>
            <a:ext cx="1470476" cy="297716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19624 w 777479"/>
              <a:gd name="connsiteY0" fmla="*/ 0 h 1419272"/>
              <a:gd name="connsiteX1" fmla="*/ 239713 w 777479"/>
              <a:gd name="connsiteY1" fmla="*/ 825944 h 1419272"/>
              <a:gd name="connsiteX2" fmla="*/ 82550 w 777479"/>
              <a:gd name="connsiteY2" fmla="*/ 921194 h 1419272"/>
              <a:gd name="connsiteX3" fmla="*/ 3969 w 777479"/>
              <a:gd name="connsiteY3" fmla="*/ 1059306 h 1419272"/>
              <a:gd name="connsiteX4" fmla="*/ 106363 w 777479"/>
              <a:gd name="connsiteY4" fmla="*/ 1073594 h 1419272"/>
              <a:gd name="connsiteX5" fmla="*/ 254000 w 777479"/>
              <a:gd name="connsiteY5" fmla="*/ 971200 h 1419272"/>
              <a:gd name="connsiteX6" fmla="*/ 261144 w 777479"/>
              <a:gd name="connsiteY6" fmla="*/ 983106 h 1419272"/>
              <a:gd name="connsiteX7" fmla="*/ 223044 w 777479"/>
              <a:gd name="connsiteY7" fmla="*/ 1118837 h 1419272"/>
              <a:gd name="connsiteX8" fmla="*/ 198834 w 777479"/>
              <a:gd name="connsiteY8" fmla="*/ 1245044 h 1419272"/>
              <a:gd name="connsiteX9" fmla="*/ 248147 w 777479"/>
              <a:gd name="connsiteY9" fmla="*/ 1335159 h 1419272"/>
              <a:gd name="connsiteX10" fmla="*/ 335682 w 777479"/>
              <a:gd name="connsiteY10" fmla="*/ 1193425 h 1419272"/>
              <a:gd name="connsiteX11" fmla="*/ 368300 w 777479"/>
              <a:gd name="connsiteY11" fmla="*/ 1073593 h 1419272"/>
              <a:gd name="connsiteX12" fmla="*/ 375444 w 777479"/>
              <a:gd name="connsiteY12" fmla="*/ 1140269 h 1419272"/>
              <a:gd name="connsiteX13" fmla="*/ 401638 w 777479"/>
              <a:gd name="connsiteY13" fmla="*/ 1352200 h 1419272"/>
              <a:gd name="connsiteX14" fmla="*/ 451644 w 777479"/>
              <a:gd name="connsiteY14" fmla="*/ 1418875 h 1419272"/>
              <a:gd name="connsiteX15" fmla="*/ 504032 w 777479"/>
              <a:gd name="connsiteY15" fmla="*/ 1354581 h 1419272"/>
              <a:gd name="connsiteX16" fmla="*/ 504032 w 777479"/>
              <a:gd name="connsiteY16" fmla="*/ 1114074 h 1419272"/>
              <a:gd name="connsiteX17" fmla="*/ 527844 w 777479"/>
              <a:gd name="connsiteY17" fmla="*/ 1228375 h 1419272"/>
              <a:gd name="connsiteX18" fmla="*/ 573088 w 777479"/>
              <a:gd name="connsiteY18" fmla="*/ 1326006 h 1419272"/>
              <a:gd name="connsiteX19" fmla="*/ 625475 w 777479"/>
              <a:gd name="connsiteY19" fmla="*/ 1347437 h 1419272"/>
              <a:gd name="connsiteX20" fmla="*/ 662013 w 777479"/>
              <a:gd name="connsiteY20" fmla="*/ 1290486 h 1419272"/>
              <a:gd name="connsiteX21" fmla="*/ 644525 w 777479"/>
              <a:gd name="connsiteY21" fmla="*/ 1168844 h 1419272"/>
              <a:gd name="connsiteX22" fmla="*/ 632619 w 777479"/>
              <a:gd name="connsiteY22" fmla="*/ 1092644 h 1419272"/>
              <a:gd name="connsiteX23" fmla="*/ 718344 w 777479"/>
              <a:gd name="connsiteY23" fmla="*/ 1242662 h 1419272"/>
              <a:gd name="connsiteX24" fmla="*/ 770732 w 777479"/>
              <a:gd name="connsiteY24" fmla="*/ 1221231 h 1419272"/>
              <a:gd name="connsiteX25" fmla="*/ 758825 w 777479"/>
              <a:gd name="connsiteY25" fmla="*/ 1080737 h 1419272"/>
              <a:gd name="connsiteX26" fmla="*/ 668338 w 777479"/>
              <a:gd name="connsiteY26" fmla="*/ 909287 h 1419272"/>
              <a:gd name="connsiteX27" fmla="*/ 577964 w 777479"/>
              <a:gd name="connsiteY27" fmla="*/ 444873 h 1419272"/>
              <a:gd name="connsiteX0" fmla="*/ 219624 w 777479"/>
              <a:gd name="connsiteY0" fmla="*/ 0 h 1419272"/>
              <a:gd name="connsiteX1" fmla="*/ 239713 w 777479"/>
              <a:gd name="connsiteY1" fmla="*/ 825944 h 1419272"/>
              <a:gd name="connsiteX2" fmla="*/ 82550 w 777479"/>
              <a:gd name="connsiteY2" fmla="*/ 921194 h 1419272"/>
              <a:gd name="connsiteX3" fmla="*/ 3969 w 777479"/>
              <a:gd name="connsiteY3" fmla="*/ 1059306 h 1419272"/>
              <a:gd name="connsiteX4" fmla="*/ 106363 w 777479"/>
              <a:gd name="connsiteY4" fmla="*/ 1073594 h 1419272"/>
              <a:gd name="connsiteX5" fmla="*/ 254000 w 777479"/>
              <a:gd name="connsiteY5" fmla="*/ 971200 h 1419272"/>
              <a:gd name="connsiteX6" fmla="*/ 261144 w 777479"/>
              <a:gd name="connsiteY6" fmla="*/ 983106 h 1419272"/>
              <a:gd name="connsiteX7" fmla="*/ 223044 w 777479"/>
              <a:gd name="connsiteY7" fmla="*/ 1118837 h 1419272"/>
              <a:gd name="connsiteX8" fmla="*/ 198834 w 777479"/>
              <a:gd name="connsiteY8" fmla="*/ 1245044 h 1419272"/>
              <a:gd name="connsiteX9" fmla="*/ 248147 w 777479"/>
              <a:gd name="connsiteY9" fmla="*/ 1335159 h 1419272"/>
              <a:gd name="connsiteX10" fmla="*/ 335682 w 777479"/>
              <a:gd name="connsiteY10" fmla="*/ 1193425 h 1419272"/>
              <a:gd name="connsiteX11" fmla="*/ 368300 w 777479"/>
              <a:gd name="connsiteY11" fmla="*/ 1073593 h 1419272"/>
              <a:gd name="connsiteX12" fmla="*/ 375444 w 777479"/>
              <a:gd name="connsiteY12" fmla="*/ 1140269 h 1419272"/>
              <a:gd name="connsiteX13" fmla="*/ 401638 w 777479"/>
              <a:gd name="connsiteY13" fmla="*/ 1352200 h 1419272"/>
              <a:gd name="connsiteX14" fmla="*/ 451644 w 777479"/>
              <a:gd name="connsiteY14" fmla="*/ 1418875 h 1419272"/>
              <a:gd name="connsiteX15" fmla="*/ 504032 w 777479"/>
              <a:gd name="connsiteY15" fmla="*/ 1354581 h 1419272"/>
              <a:gd name="connsiteX16" fmla="*/ 504032 w 777479"/>
              <a:gd name="connsiteY16" fmla="*/ 1114074 h 1419272"/>
              <a:gd name="connsiteX17" fmla="*/ 527844 w 777479"/>
              <a:gd name="connsiteY17" fmla="*/ 1228375 h 1419272"/>
              <a:gd name="connsiteX18" fmla="*/ 573088 w 777479"/>
              <a:gd name="connsiteY18" fmla="*/ 1326006 h 1419272"/>
              <a:gd name="connsiteX19" fmla="*/ 625475 w 777479"/>
              <a:gd name="connsiteY19" fmla="*/ 1347437 h 1419272"/>
              <a:gd name="connsiteX20" fmla="*/ 662013 w 777479"/>
              <a:gd name="connsiteY20" fmla="*/ 1290486 h 1419272"/>
              <a:gd name="connsiteX21" fmla="*/ 644525 w 777479"/>
              <a:gd name="connsiteY21" fmla="*/ 1168844 h 1419272"/>
              <a:gd name="connsiteX22" fmla="*/ 632619 w 777479"/>
              <a:gd name="connsiteY22" fmla="*/ 1092644 h 1419272"/>
              <a:gd name="connsiteX23" fmla="*/ 718344 w 777479"/>
              <a:gd name="connsiteY23" fmla="*/ 1242662 h 1419272"/>
              <a:gd name="connsiteX24" fmla="*/ 770732 w 777479"/>
              <a:gd name="connsiteY24" fmla="*/ 1221231 h 1419272"/>
              <a:gd name="connsiteX25" fmla="*/ 758825 w 777479"/>
              <a:gd name="connsiteY25" fmla="*/ 1080737 h 1419272"/>
              <a:gd name="connsiteX26" fmla="*/ 668338 w 777479"/>
              <a:gd name="connsiteY26" fmla="*/ 909287 h 1419272"/>
              <a:gd name="connsiteX27" fmla="*/ 577964 w 777479"/>
              <a:gd name="connsiteY27" fmla="*/ 444873 h 1419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1419272">
                <a:moveTo>
                  <a:pt x="219624" y="0"/>
                </a:moveTo>
                <a:cubicBezTo>
                  <a:pt x="233713" y="45641"/>
                  <a:pt x="262559" y="672412"/>
                  <a:pt x="239713" y="825944"/>
                </a:cubicBezTo>
                <a:cubicBezTo>
                  <a:pt x="168664" y="935494"/>
                  <a:pt x="121841" y="882300"/>
                  <a:pt x="82550" y="921194"/>
                </a:cubicBezTo>
                <a:cubicBezTo>
                  <a:pt x="43259" y="960088"/>
                  <a:pt x="0" y="1033906"/>
                  <a:pt x="3969" y="1059306"/>
                </a:cubicBezTo>
                <a:cubicBezTo>
                  <a:pt x="7938" y="1084706"/>
                  <a:pt x="64691" y="1088278"/>
                  <a:pt x="106363" y="1073594"/>
                </a:cubicBezTo>
                <a:cubicBezTo>
                  <a:pt x="148035" y="1058910"/>
                  <a:pt x="228203" y="986281"/>
                  <a:pt x="254000" y="971200"/>
                </a:cubicBezTo>
                <a:cubicBezTo>
                  <a:pt x="279797" y="956119"/>
                  <a:pt x="266303" y="958500"/>
                  <a:pt x="261144" y="983106"/>
                </a:cubicBezTo>
                <a:cubicBezTo>
                  <a:pt x="255985" y="1007712"/>
                  <a:pt x="233429" y="1075181"/>
                  <a:pt x="223044" y="1118837"/>
                </a:cubicBezTo>
                <a:cubicBezTo>
                  <a:pt x="212659" y="1162493"/>
                  <a:pt x="194650" y="1208990"/>
                  <a:pt x="198834" y="1245044"/>
                </a:cubicBezTo>
                <a:cubicBezTo>
                  <a:pt x="203018" y="1281098"/>
                  <a:pt x="225339" y="1343762"/>
                  <a:pt x="248147" y="1335159"/>
                </a:cubicBezTo>
                <a:cubicBezTo>
                  <a:pt x="270955" y="1326556"/>
                  <a:pt x="315657" y="1237019"/>
                  <a:pt x="335682" y="1193425"/>
                </a:cubicBezTo>
                <a:cubicBezTo>
                  <a:pt x="355707" y="1149831"/>
                  <a:pt x="361673" y="1082452"/>
                  <a:pt x="368300" y="1073593"/>
                </a:cubicBezTo>
                <a:cubicBezTo>
                  <a:pt x="374927" y="1064734"/>
                  <a:pt x="369888" y="1093835"/>
                  <a:pt x="375444" y="1140269"/>
                </a:cubicBezTo>
                <a:cubicBezTo>
                  <a:pt x="381000" y="1186704"/>
                  <a:pt x="388938" y="1305766"/>
                  <a:pt x="401638" y="1352200"/>
                </a:cubicBezTo>
                <a:cubicBezTo>
                  <a:pt x="414338" y="1398634"/>
                  <a:pt x="434578" y="1418478"/>
                  <a:pt x="451644" y="1418875"/>
                </a:cubicBezTo>
                <a:cubicBezTo>
                  <a:pt x="468710" y="1419272"/>
                  <a:pt x="495301" y="1405381"/>
                  <a:pt x="504032" y="1354581"/>
                </a:cubicBezTo>
                <a:cubicBezTo>
                  <a:pt x="512763" y="1303781"/>
                  <a:pt x="500063" y="1135108"/>
                  <a:pt x="504032" y="1114074"/>
                </a:cubicBezTo>
                <a:cubicBezTo>
                  <a:pt x="508001" y="1093040"/>
                  <a:pt x="516335" y="1193053"/>
                  <a:pt x="527844" y="1228375"/>
                </a:cubicBezTo>
                <a:cubicBezTo>
                  <a:pt x="539353" y="1263697"/>
                  <a:pt x="556816" y="1306162"/>
                  <a:pt x="573088" y="1326006"/>
                </a:cubicBezTo>
                <a:cubicBezTo>
                  <a:pt x="589360" y="1345850"/>
                  <a:pt x="610654" y="1353357"/>
                  <a:pt x="625475" y="1347437"/>
                </a:cubicBezTo>
                <a:cubicBezTo>
                  <a:pt x="640296" y="1341517"/>
                  <a:pt x="658838" y="1320252"/>
                  <a:pt x="662013" y="1290486"/>
                </a:cubicBezTo>
                <a:cubicBezTo>
                  <a:pt x="665188" y="1260720"/>
                  <a:pt x="649424" y="1201818"/>
                  <a:pt x="644525" y="1168844"/>
                </a:cubicBezTo>
                <a:cubicBezTo>
                  <a:pt x="639626" y="1135870"/>
                  <a:pt x="620316" y="1080341"/>
                  <a:pt x="632619" y="1092644"/>
                </a:cubicBezTo>
                <a:cubicBezTo>
                  <a:pt x="644922" y="1104947"/>
                  <a:pt x="695325" y="1221231"/>
                  <a:pt x="718344" y="1242662"/>
                </a:cubicBezTo>
                <a:cubicBezTo>
                  <a:pt x="741363" y="1264093"/>
                  <a:pt x="763985" y="1248219"/>
                  <a:pt x="770732" y="1221231"/>
                </a:cubicBezTo>
                <a:cubicBezTo>
                  <a:pt x="777479" y="1194244"/>
                  <a:pt x="775891" y="1132728"/>
                  <a:pt x="758825" y="1080737"/>
                </a:cubicBezTo>
                <a:cubicBezTo>
                  <a:pt x="741759" y="1028746"/>
                  <a:pt x="698481" y="1015264"/>
                  <a:pt x="668338" y="909287"/>
                </a:cubicBezTo>
                <a:cubicBezTo>
                  <a:pt x="638195" y="803310"/>
                  <a:pt x="580345" y="523851"/>
                  <a:pt x="577964" y="444873"/>
                </a:cubicBezTo>
              </a:path>
            </a:pathLst>
          </a:cu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Rounded Rectangle 38"/>
          <p:cNvSpPr/>
          <p:nvPr/>
        </p:nvSpPr>
        <p:spPr>
          <a:xfrm>
            <a:off x="3059832" y="1776924"/>
            <a:ext cx="3024336" cy="1862702"/>
          </a:xfrm>
          <a:prstGeom prst="roundRect">
            <a:avLst>
              <a:gd name="adj" fmla="val 11857"/>
            </a:avLst>
          </a:prstGeom>
          <a:solidFill>
            <a:schemeClr val="bg1">
              <a:lumMod val="95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en-GB" sz="2000" dirty="0" smtClean="0">
                <a:solidFill>
                  <a:schemeClr val="tx1"/>
                </a:solidFill>
                <a:latin typeface="Arial Black" pitchFamily="34" charset="0"/>
              </a:rPr>
              <a:t>BUILDINGY MCBUILDINGFACE</a:t>
            </a:r>
          </a:p>
          <a:p>
            <a:r>
              <a:rPr lang="en-GB" sz="1400" dirty="0" smtClean="0">
                <a:solidFill>
                  <a:schemeClr val="tx1"/>
                </a:solidFill>
                <a:latin typeface="Arial Black" pitchFamily="34" charset="0"/>
              </a:rPr>
              <a:t>.... .... ... ... ... ..... . . . ... .. .. ... ..... ... ..... ... ... .. ...... .. ... ..... ... .. ... ..... ... .. ... ..... .. . ..... .. ......... ... ..... ... ... ... ...   ........ .. ....... .. ...... .. .... . .....</a:t>
            </a:r>
            <a:endParaRPr lang="en-GB" sz="1400" dirty="0">
              <a:solidFill>
                <a:schemeClr val="tx1"/>
              </a:solidFill>
              <a:latin typeface="Arial Black" pitchFamily="34" charset="0"/>
            </a:endParaRPr>
          </a:p>
        </p:txBody>
      </p:sp>
      <p:grpSp>
        <p:nvGrpSpPr>
          <p:cNvPr id="37" name="Group 36"/>
          <p:cNvGrpSpPr/>
          <p:nvPr/>
        </p:nvGrpSpPr>
        <p:grpSpPr>
          <a:xfrm>
            <a:off x="1835696" y="1196752"/>
            <a:ext cx="288032" cy="4968552"/>
            <a:chOff x="7164288" y="1412776"/>
            <a:chExt cx="288032" cy="4968552"/>
          </a:xfrm>
        </p:grpSpPr>
        <p:cxnSp>
          <p:nvCxnSpPr>
            <p:cNvPr id="33" name="Straight Connector 32"/>
            <p:cNvCxnSpPr/>
            <p:nvPr/>
          </p:nvCxnSpPr>
          <p:spPr>
            <a:xfrm>
              <a:off x="7308304" y="1412776"/>
              <a:ext cx="0" cy="4752528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Oval 35"/>
            <p:cNvSpPr/>
            <p:nvPr/>
          </p:nvSpPr>
          <p:spPr>
            <a:xfrm>
              <a:off x="7164288" y="6093296"/>
              <a:ext cx="288032" cy="288032"/>
            </a:xfrm>
            <a:prstGeom prst="ellipse">
              <a:avLst/>
            </a:pr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462924" y="1156353"/>
            <a:ext cx="2146970" cy="4067498"/>
            <a:chOff x="2462924" y="1195453"/>
            <a:chExt cx="2146970" cy="4067498"/>
          </a:xfrm>
        </p:grpSpPr>
        <p:sp>
          <p:nvSpPr>
            <p:cNvPr id="3" name="Freeform 2"/>
            <p:cNvSpPr/>
            <p:nvPr/>
          </p:nvSpPr>
          <p:spPr>
            <a:xfrm>
              <a:off x="2462924" y="1195453"/>
              <a:ext cx="2146970" cy="4067498"/>
            </a:xfrm>
            <a:custGeom>
              <a:avLst/>
              <a:gdLst>
                <a:gd name="connsiteX0" fmla="*/ 2457450 w 2804583"/>
                <a:gd name="connsiteY0" fmla="*/ 643467 h 5092700"/>
                <a:gd name="connsiteX1" fmla="*/ 349250 w 2804583"/>
                <a:gd name="connsiteY1" fmla="*/ 630767 h 5092700"/>
                <a:gd name="connsiteX2" fmla="*/ 361950 w 2804583"/>
                <a:gd name="connsiteY2" fmla="*/ 4351867 h 5092700"/>
                <a:gd name="connsiteX3" fmla="*/ 666750 w 2804583"/>
                <a:gd name="connsiteY3" fmla="*/ 4123267 h 5092700"/>
                <a:gd name="connsiteX4" fmla="*/ 742950 w 2804583"/>
                <a:gd name="connsiteY4" fmla="*/ 4402667 h 5092700"/>
                <a:gd name="connsiteX5" fmla="*/ 1098550 w 2804583"/>
                <a:gd name="connsiteY5" fmla="*/ 4174067 h 5092700"/>
                <a:gd name="connsiteX6" fmla="*/ 1301750 w 2804583"/>
                <a:gd name="connsiteY6" fmla="*/ 4669367 h 5092700"/>
                <a:gd name="connsiteX7" fmla="*/ 1657350 w 2804583"/>
                <a:gd name="connsiteY7" fmla="*/ 4161367 h 5092700"/>
                <a:gd name="connsiteX8" fmla="*/ 1974850 w 2804583"/>
                <a:gd name="connsiteY8" fmla="*/ 4504267 h 5092700"/>
                <a:gd name="connsiteX9" fmla="*/ 2203450 w 2804583"/>
                <a:gd name="connsiteY9" fmla="*/ 4250267 h 5092700"/>
                <a:gd name="connsiteX10" fmla="*/ 2432050 w 2804583"/>
                <a:gd name="connsiteY10" fmla="*/ 4491567 h 5092700"/>
                <a:gd name="connsiteX11" fmla="*/ 2457450 w 2804583"/>
                <a:gd name="connsiteY11" fmla="*/ 643467 h 5092700"/>
                <a:gd name="connsiteX0" fmla="*/ 2457450 w 2804583"/>
                <a:gd name="connsiteY0" fmla="*/ 630767 h 5080000"/>
                <a:gd name="connsiteX1" fmla="*/ 349250 w 2804583"/>
                <a:gd name="connsiteY1" fmla="*/ 618067 h 5080000"/>
                <a:gd name="connsiteX2" fmla="*/ 361950 w 2804583"/>
                <a:gd name="connsiteY2" fmla="*/ 4339167 h 5080000"/>
                <a:gd name="connsiteX3" fmla="*/ 666750 w 2804583"/>
                <a:gd name="connsiteY3" fmla="*/ 4110567 h 5080000"/>
                <a:gd name="connsiteX4" fmla="*/ 742950 w 2804583"/>
                <a:gd name="connsiteY4" fmla="*/ 4389967 h 5080000"/>
                <a:gd name="connsiteX5" fmla="*/ 1098550 w 2804583"/>
                <a:gd name="connsiteY5" fmla="*/ 4161367 h 5080000"/>
                <a:gd name="connsiteX6" fmla="*/ 1301750 w 2804583"/>
                <a:gd name="connsiteY6" fmla="*/ 4656667 h 5080000"/>
                <a:gd name="connsiteX7" fmla="*/ 1657350 w 2804583"/>
                <a:gd name="connsiteY7" fmla="*/ 4148667 h 5080000"/>
                <a:gd name="connsiteX8" fmla="*/ 1974850 w 2804583"/>
                <a:gd name="connsiteY8" fmla="*/ 4491567 h 5080000"/>
                <a:gd name="connsiteX9" fmla="*/ 2203450 w 2804583"/>
                <a:gd name="connsiteY9" fmla="*/ 4237567 h 5080000"/>
                <a:gd name="connsiteX10" fmla="*/ 2432050 w 2804583"/>
                <a:gd name="connsiteY10" fmla="*/ 4478867 h 5080000"/>
                <a:gd name="connsiteX11" fmla="*/ 2457450 w 2804583"/>
                <a:gd name="connsiteY11" fmla="*/ 630767 h 5080000"/>
                <a:gd name="connsiteX0" fmla="*/ 2457450 w 2804583"/>
                <a:gd name="connsiteY0" fmla="*/ 23747 h 4472980"/>
                <a:gd name="connsiteX1" fmla="*/ 349250 w 2804583"/>
                <a:gd name="connsiteY1" fmla="*/ 11047 h 4472980"/>
                <a:gd name="connsiteX2" fmla="*/ 361950 w 2804583"/>
                <a:gd name="connsiteY2" fmla="*/ 3732147 h 4472980"/>
                <a:gd name="connsiteX3" fmla="*/ 666750 w 2804583"/>
                <a:gd name="connsiteY3" fmla="*/ 3503547 h 4472980"/>
                <a:gd name="connsiteX4" fmla="*/ 742950 w 2804583"/>
                <a:gd name="connsiteY4" fmla="*/ 3782947 h 4472980"/>
                <a:gd name="connsiteX5" fmla="*/ 1098550 w 2804583"/>
                <a:gd name="connsiteY5" fmla="*/ 3554347 h 4472980"/>
                <a:gd name="connsiteX6" fmla="*/ 1301750 w 2804583"/>
                <a:gd name="connsiteY6" fmla="*/ 4049647 h 4472980"/>
                <a:gd name="connsiteX7" fmla="*/ 1657350 w 2804583"/>
                <a:gd name="connsiteY7" fmla="*/ 3541647 h 4472980"/>
                <a:gd name="connsiteX8" fmla="*/ 1974850 w 2804583"/>
                <a:gd name="connsiteY8" fmla="*/ 3884547 h 4472980"/>
                <a:gd name="connsiteX9" fmla="*/ 2203450 w 2804583"/>
                <a:gd name="connsiteY9" fmla="*/ 3630547 h 4472980"/>
                <a:gd name="connsiteX10" fmla="*/ 2432050 w 2804583"/>
                <a:gd name="connsiteY10" fmla="*/ 3871847 h 4472980"/>
                <a:gd name="connsiteX11" fmla="*/ 2457450 w 2804583"/>
                <a:gd name="connsiteY11" fmla="*/ 23747 h 4472980"/>
                <a:gd name="connsiteX0" fmla="*/ 2148417 w 2495550"/>
                <a:gd name="connsiteY0" fmla="*/ 23747 h 4472980"/>
                <a:gd name="connsiteX1" fmla="*/ 40217 w 2495550"/>
                <a:gd name="connsiteY1" fmla="*/ 11047 h 4472980"/>
                <a:gd name="connsiteX2" fmla="*/ 52917 w 2495550"/>
                <a:gd name="connsiteY2" fmla="*/ 3732147 h 4472980"/>
                <a:gd name="connsiteX3" fmla="*/ 357717 w 2495550"/>
                <a:gd name="connsiteY3" fmla="*/ 3503547 h 4472980"/>
                <a:gd name="connsiteX4" fmla="*/ 433917 w 2495550"/>
                <a:gd name="connsiteY4" fmla="*/ 3782947 h 4472980"/>
                <a:gd name="connsiteX5" fmla="*/ 789517 w 2495550"/>
                <a:gd name="connsiteY5" fmla="*/ 3554347 h 4472980"/>
                <a:gd name="connsiteX6" fmla="*/ 992717 w 2495550"/>
                <a:gd name="connsiteY6" fmla="*/ 4049647 h 4472980"/>
                <a:gd name="connsiteX7" fmla="*/ 1348317 w 2495550"/>
                <a:gd name="connsiteY7" fmla="*/ 3541647 h 4472980"/>
                <a:gd name="connsiteX8" fmla="*/ 1665817 w 2495550"/>
                <a:gd name="connsiteY8" fmla="*/ 3884547 h 4472980"/>
                <a:gd name="connsiteX9" fmla="*/ 1894417 w 2495550"/>
                <a:gd name="connsiteY9" fmla="*/ 3630547 h 4472980"/>
                <a:gd name="connsiteX10" fmla="*/ 2123017 w 2495550"/>
                <a:gd name="connsiteY10" fmla="*/ 3871847 h 4472980"/>
                <a:gd name="connsiteX11" fmla="*/ 2148417 w 2495550"/>
                <a:gd name="connsiteY11" fmla="*/ 23747 h 4472980"/>
                <a:gd name="connsiteX0" fmla="*/ 2148417 w 2495550"/>
                <a:gd name="connsiteY0" fmla="*/ 23747 h 4472980"/>
                <a:gd name="connsiteX1" fmla="*/ 40217 w 2495550"/>
                <a:gd name="connsiteY1" fmla="*/ 11047 h 4472980"/>
                <a:gd name="connsiteX2" fmla="*/ 52917 w 2495550"/>
                <a:gd name="connsiteY2" fmla="*/ 3732147 h 4472980"/>
                <a:gd name="connsiteX3" fmla="*/ 357717 w 2495550"/>
                <a:gd name="connsiteY3" fmla="*/ 3503547 h 4472980"/>
                <a:gd name="connsiteX4" fmla="*/ 433917 w 2495550"/>
                <a:gd name="connsiteY4" fmla="*/ 3782947 h 4472980"/>
                <a:gd name="connsiteX5" fmla="*/ 789517 w 2495550"/>
                <a:gd name="connsiteY5" fmla="*/ 3554347 h 4472980"/>
                <a:gd name="connsiteX6" fmla="*/ 992717 w 2495550"/>
                <a:gd name="connsiteY6" fmla="*/ 4049647 h 4472980"/>
                <a:gd name="connsiteX7" fmla="*/ 1348317 w 2495550"/>
                <a:gd name="connsiteY7" fmla="*/ 3541647 h 4472980"/>
                <a:gd name="connsiteX8" fmla="*/ 1665817 w 2495550"/>
                <a:gd name="connsiteY8" fmla="*/ 3884547 h 4472980"/>
                <a:gd name="connsiteX9" fmla="*/ 1894417 w 2495550"/>
                <a:gd name="connsiteY9" fmla="*/ 3630547 h 4472980"/>
                <a:gd name="connsiteX10" fmla="*/ 2123017 w 2495550"/>
                <a:gd name="connsiteY10" fmla="*/ 3871847 h 4472980"/>
                <a:gd name="connsiteX11" fmla="*/ 2148417 w 2495550"/>
                <a:gd name="connsiteY11" fmla="*/ 23747 h 4472980"/>
                <a:gd name="connsiteX0" fmla="*/ 2109077 w 2456210"/>
                <a:gd name="connsiteY0" fmla="*/ 23747 h 4472980"/>
                <a:gd name="connsiteX1" fmla="*/ 877 w 2456210"/>
                <a:gd name="connsiteY1" fmla="*/ 11047 h 4472980"/>
                <a:gd name="connsiteX2" fmla="*/ 13577 w 2456210"/>
                <a:gd name="connsiteY2" fmla="*/ 3732147 h 4472980"/>
                <a:gd name="connsiteX3" fmla="*/ 318377 w 2456210"/>
                <a:gd name="connsiteY3" fmla="*/ 3503547 h 4472980"/>
                <a:gd name="connsiteX4" fmla="*/ 394577 w 2456210"/>
                <a:gd name="connsiteY4" fmla="*/ 3782947 h 4472980"/>
                <a:gd name="connsiteX5" fmla="*/ 750177 w 2456210"/>
                <a:gd name="connsiteY5" fmla="*/ 3554347 h 4472980"/>
                <a:gd name="connsiteX6" fmla="*/ 953377 w 2456210"/>
                <a:gd name="connsiteY6" fmla="*/ 4049647 h 4472980"/>
                <a:gd name="connsiteX7" fmla="*/ 1308977 w 2456210"/>
                <a:gd name="connsiteY7" fmla="*/ 3541647 h 4472980"/>
                <a:gd name="connsiteX8" fmla="*/ 1626477 w 2456210"/>
                <a:gd name="connsiteY8" fmla="*/ 3884547 h 4472980"/>
                <a:gd name="connsiteX9" fmla="*/ 1855077 w 2456210"/>
                <a:gd name="connsiteY9" fmla="*/ 3630547 h 4472980"/>
                <a:gd name="connsiteX10" fmla="*/ 2083677 w 2456210"/>
                <a:gd name="connsiteY10" fmla="*/ 3871847 h 4472980"/>
                <a:gd name="connsiteX11" fmla="*/ 2109077 w 2456210"/>
                <a:gd name="connsiteY11" fmla="*/ 23747 h 4472980"/>
                <a:gd name="connsiteX0" fmla="*/ 2109077 w 2456210"/>
                <a:gd name="connsiteY0" fmla="*/ 23747 h 4472980"/>
                <a:gd name="connsiteX1" fmla="*/ 877 w 2456210"/>
                <a:gd name="connsiteY1" fmla="*/ 11047 h 4472980"/>
                <a:gd name="connsiteX2" fmla="*/ 13577 w 2456210"/>
                <a:gd name="connsiteY2" fmla="*/ 3732147 h 4472980"/>
                <a:gd name="connsiteX3" fmla="*/ 318377 w 2456210"/>
                <a:gd name="connsiteY3" fmla="*/ 3503547 h 4472980"/>
                <a:gd name="connsiteX4" fmla="*/ 394577 w 2456210"/>
                <a:gd name="connsiteY4" fmla="*/ 3782947 h 4472980"/>
                <a:gd name="connsiteX5" fmla="*/ 750177 w 2456210"/>
                <a:gd name="connsiteY5" fmla="*/ 3554347 h 4472980"/>
                <a:gd name="connsiteX6" fmla="*/ 953377 w 2456210"/>
                <a:gd name="connsiteY6" fmla="*/ 4049647 h 4472980"/>
                <a:gd name="connsiteX7" fmla="*/ 1308977 w 2456210"/>
                <a:gd name="connsiteY7" fmla="*/ 3541647 h 4472980"/>
                <a:gd name="connsiteX8" fmla="*/ 1626477 w 2456210"/>
                <a:gd name="connsiteY8" fmla="*/ 3884547 h 4472980"/>
                <a:gd name="connsiteX9" fmla="*/ 1855077 w 2456210"/>
                <a:gd name="connsiteY9" fmla="*/ 3630547 h 4472980"/>
                <a:gd name="connsiteX10" fmla="*/ 2083677 w 2456210"/>
                <a:gd name="connsiteY10" fmla="*/ 3871847 h 4472980"/>
                <a:gd name="connsiteX11" fmla="*/ 2109077 w 2456210"/>
                <a:gd name="connsiteY11" fmla="*/ 23747 h 4472980"/>
                <a:gd name="connsiteX0" fmla="*/ 2109077 w 2456210"/>
                <a:gd name="connsiteY0" fmla="*/ 23747 h 4067498"/>
                <a:gd name="connsiteX1" fmla="*/ 877 w 2456210"/>
                <a:gd name="connsiteY1" fmla="*/ 11047 h 4067498"/>
                <a:gd name="connsiteX2" fmla="*/ 13577 w 2456210"/>
                <a:gd name="connsiteY2" fmla="*/ 3732147 h 4067498"/>
                <a:gd name="connsiteX3" fmla="*/ 318377 w 2456210"/>
                <a:gd name="connsiteY3" fmla="*/ 3503547 h 4067498"/>
                <a:gd name="connsiteX4" fmla="*/ 394577 w 2456210"/>
                <a:gd name="connsiteY4" fmla="*/ 3782947 h 4067498"/>
                <a:gd name="connsiteX5" fmla="*/ 750177 w 2456210"/>
                <a:gd name="connsiteY5" fmla="*/ 3554347 h 4067498"/>
                <a:gd name="connsiteX6" fmla="*/ 953377 w 2456210"/>
                <a:gd name="connsiteY6" fmla="*/ 4049647 h 4067498"/>
                <a:gd name="connsiteX7" fmla="*/ 1308977 w 2456210"/>
                <a:gd name="connsiteY7" fmla="*/ 3541647 h 4067498"/>
                <a:gd name="connsiteX8" fmla="*/ 1626477 w 2456210"/>
                <a:gd name="connsiteY8" fmla="*/ 3884547 h 4067498"/>
                <a:gd name="connsiteX9" fmla="*/ 1855077 w 2456210"/>
                <a:gd name="connsiteY9" fmla="*/ 3630547 h 4067498"/>
                <a:gd name="connsiteX10" fmla="*/ 2083677 w 2456210"/>
                <a:gd name="connsiteY10" fmla="*/ 3871847 h 4067498"/>
                <a:gd name="connsiteX11" fmla="*/ 2109077 w 2456210"/>
                <a:gd name="connsiteY11" fmla="*/ 23747 h 4067498"/>
                <a:gd name="connsiteX0" fmla="*/ 2109077 w 2146970"/>
                <a:gd name="connsiteY0" fmla="*/ 23747 h 4067498"/>
                <a:gd name="connsiteX1" fmla="*/ 877 w 2146970"/>
                <a:gd name="connsiteY1" fmla="*/ 11047 h 4067498"/>
                <a:gd name="connsiteX2" fmla="*/ 13577 w 2146970"/>
                <a:gd name="connsiteY2" fmla="*/ 3732147 h 4067498"/>
                <a:gd name="connsiteX3" fmla="*/ 318377 w 2146970"/>
                <a:gd name="connsiteY3" fmla="*/ 3503547 h 4067498"/>
                <a:gd name="connsiteX4" fmla="*/ 394577 w 2146970"/>
                <a:gd name="connsiteY4" fmla="*/ 3782947 h 4067498"/>
                <a:gd name="connsiteX5" fmla="*/ 750177 w 2146970"/>
                <a:gd name="connsiteY5" fmla="*/ 3554347 h 4067498"/>
                <a:gd name="connsiteX6" fmla="*/ 953377 w 2146970"/>
                <a:gd name="connsiteY6" fmla="*/ 4049647 h 4067498"/>
                <a:gd name="connsiteX7" fmla="*/ 1308977 w 2146970"/>
                <a:gd name="connsiteY7" fmla="*/ 3541647 h 4067498"/>
                <a:gd name="connsiteX8" fmla="*/ 1626477 w 2146970"/>
                <a:gd name="connsiteY8" fmla="*/ 3884547 h 4067498"/>
                <a:gd name="connsiteX9" fmla="*/ 1855077 w 2146970"/>
                <a:gd name="connsiteY9" fmla="*/ 3630547 h 4067498"/>
                <a:gd name="connsiteX10" fmla="*/ 2083677 w 2146970"/>
                <a:gd name="connsiteY10" fmla="*/ 3871847 h 4067498"/>
                <a:gd name="connsiteX11" fmla="*/ 2109077 w 2146970"/>
                <a:gd name="connsiteY11" fmla="*/ 23747 h 4067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6970" h="4067498">
                  <a:moveTo>
                    <a:pt x="2109077" y="23747"/>
                  </a:moveTo>
                  <a:cubicBezTo>
                    <a:pt x="1423484" y="25400"/>
                    <a:pt x="702527" y="0"/>
                    <a:pt x="877" y="11047"/>
                  </a:cubicBezTo>
                  <a:cubicBezTo>
                    <a:pt x="38307" y="676590"/>
                    <a:pt x="0" y="3064860"/>
                    <a:pt x="13577" y="3732147"/>
                  </a:cubicBezTo>
                  <a:cubicBezTo>
                    <a:pt x="266618" y="4067498"/>
                    <a:pt x="254877" y="3495080"/>
                    <a:pt x="318377" y="3503547"/>
                  </a:cubicBezTo>
                  <a:cubicBezTo>
                    <a:pt x="381877" y="3512014"/>
                    <a:pt x="322610" y="3774480"/>
                    <a:pt x="394577" y="3782947"/>
                  </a:cubicBezTo>
                  <a:cubicBezTo>
                    <a:pt x="466544" y="3791414"/>
                    <a:pt x="657044" y="3509897"/>
                    <a:pt x="750177" y="3554347"/>
                  </a:cubicBezTo>
                  <a:cubicBezTo>
                    <a:pt x="843310" y="3598797"/>
                    <a:pt x="860244" y="4051764"/>
                    <a:pt x="953377" y="4049647"/>
                  </a:cubicBezTo>
                  <a:cubicBezTo>
                    <a:pt x="1046510" y="4047530"/>
                    <a:pt x="1196794" y="3569164"/>
                    <a:pt x="1308977" y="3541647"/>
                  </a:cubicBezTo>
                  <a:cubicBezTo>
                    <a:pt x="1421160" y="3514130"/>
                    <a:pt x="1535460" y="3869730"/>
                    <a:pt x="1626477" y="3884547"/>
                  </a:cubicBezTo>
                  <a:cubicBezTo>
                    <a:pt x="1717494" y="3899364"/>
                    <a:pt x="1778877" y="3632664"/>
                    <a:pt x="1855077" y="3630547"/>
                  </a:cubicBezTo>
                  <a:cubicBezTo>
                    <a:pt x="1931277" y="3628430"/>
                    <a:pt x="1931277" y="3612332"/>
                    <a:pt x="2083677" y="3871847"/>
                  </a:cubicBezTo>
                  <a:cubicBezTo>
                    <a:pt x="2032877" y="3253202"/>
                    <a:pt x="2146970" y="854390"/>
                    <a:pt x="2109077" y="23747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" name="Freeform 3"/>
            <p:cNvSpPr/>
            <p:nvPr/>
          </p:nvSpPr>
          <p:spPr>
            <a:xfrm>
              <a:off x="2806700" y="1524000"/>
              <a:ext cx="99483" cy="3187700"/>
            </a:xfrm>
            <a:custGeom>
              <a:avLst/>
              <a:gdLst>
                <a:gd name="connsiteX0" fmla="*/ 0 w 99483"/>
                <a:gd name="connsiteY0" fmla="*/ 3187700 h 3187700"/>
                <a:gd name="connsiteX1" fmla="*/ 88900 w 99483"/>
                <a:gd name="connsiteY1" fmla="*/ 1397000 h 3187700"/>
                <a:gd name="connsiteX2" fmla="*/ 63500 w 99483"/>
                <a:gd name="connsiteY2" fmla="*/ 292100 h 3187700"/>
                <a:gd name="connsiteX3" fmla="*/ 63500 w 99483"/>
                <a:gd name="connsiteY3" fmla="*/ 0 h 318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483" h="3187700">
                  <a:moveTo>
                    <a:pt x="0" y="3187700"/>
                  </a:moveTo>
                  <a:cubicBezTo>
                    <a:pt x="39158" y="2533650"/>
                    <a:pt x="78317" y="1879600"/>
                    <a:pt x="88900" y="1397000"/>
                  </a:cubicBezTo>
                  <a:cubicBezTo>
                    <a:pt x="99483" y="914400"/>
                    <a:pt x="67733" y="524933"/>
                    <a:pt x="63500" y="292100"/>
                  </a:cubicBezTo>
                  <a:cubicBezTo>
                    <a:pt x="59267" y="59267"/>
                    <a:pt x="61383" y="29633"/>
                    <a:pt x="63500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Freeform 4"/>
            <p:cNvSpPr/>
            <p:nvPr/>
          </p:nvSpPr>
          <p:spPr>
            <a:xfrm>
              <a:off x="3263900" y="1447800"/>
              <a:ext cx="182033" cy="3340100"/>
            </a:xfrm>
            <a:custGeom>
              <a:avLst/>
              <a:gdLst>
                <a:gd name="connsiteX0" fmla="*/ 0 w 182033"/>
                <a:gd name="connsiteY0" fmla="*/ 3340100 h 3340100"/>
                <a:gd name="connsiteX1" fmla="*/ 139700 w 182033"/>
                <a:gd name="connsiteY1" fmla="*/ 2286000 h 3340100"/>
                <a:gd name="connsiteX2" fmla="*/ 177800 w 182033"/>
                <a:gd name="connsiteY2" fmla="*/ 1054100 h 3340100"/>
                <a:gd name="connsiteX3" fmla="*/ 165100 w 182033"/>
                <a:gd name="connsiteY3" fmla="*/ 0 h 334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033" h="3340100">
                  <a:moveTo>
                    <a:pt x="0" y="3340100"/>
                  </a:moveTo>
                  <a:cubicBezTo>
                    <a:pt x="55033" y="3003550"/>
                    <a:pt x="110067" y="2667000"/>
                    <a:pt x="139700" y="2286000"/>
                  </a:cubicBezTo>
                  <a:cubicBezTo>
                    <a:pt x="169333" y="1905000"/>
                    <a:pt x="173567" y="1435100"/>
                    <a:pt x="177800" y="1054100"/>
                  </a:cubicBezTo>
                  <a:cubicBezTo>
                    <a:pt x="182033" y="673100"/>
                    <a:pt x="173566" y="336550"/>
                    <a:pt x="165100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Freeform 5"/>
            <p:cNvSpPr/>
            <p:nvPr/>
          </p:nvSpPr>
          <p:spPr>
            <a:xfrm>
              <a:off x="3721100" y="1219200"/>
              <a:ext cx="105833" cy="3543300"/>
            </a:xfrm>
            <a:custGeom>
              <a:avLst/>
              <a:gdLst>
                <a:gd name="connsiteX0" fmla="*/ 76200 w 105833"/>
                <a:gd name="connsiteY0" fmla="*/ 3543300 h 3543300"/>
                <a:gd name="connsiteX1" fmla="*/ 101600 w 105833"/>
                <a:gd name="connsiteY1" fmla="*/ 2768600 h 3543300"/>
                <a:gd name="connsiteX2" fmla="*/ 88900 w 105833"/>
                <a:gd name="connsiteY2" fmla="*/ 1270000 h 3543300"/>
                <a:gd name="connsiteX3" fmla="*/ 0 w 105833"/>
                <a:gd name="connsiteY3" fmla="*/ 0 h 354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833" h="3543300">
                  <a:moveTo>
                    <a:pt x="76200" y="3543300"/>
                  </a:moveTo>
                  <a:cubicBezTo>
                    <a:pt x="87841" y="3345391"/>
                    <a:pt x="99483" y="3147483"/>
                    <a:pt x="101600" y="2768600"/>
                  </a:cubicBezTo>
                  <a:cubicBezTo>
                    <a:pt x="103717" y="2389717"/>
                    <a:pt x="105833" y="1731433"/>
                    <a:pt x="88900" y="1270000"/>
                  </a:cubicBezTo>
                  <a:cubicBezTo>
                    <a:pt x="71967" y="808567"/>
                    <a:pt x="35983" y="404283"/>
                    <a:pt x="0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Freeform 6"/>
            <p:cNvSpPr/>
            <p:nvPr/>
          </p:nvSpPr>
          <p:spPr>
            <a:xfrm>
              <a:off x="4318000" y="1790700"/>
              <a:ext cx="67733" cy="3035300"/>
            </a:xfrm>
            <a:custGeom>
              <a:avLst/>
              <a:gdLst>
                <a:gd name="connsiteX0" fmla="*/ 0 w 67733"/>
                <a:gd name="connsiteY0" fmla="*/ 3035300 h 3035300"/>
                <a:gd name="connsiteX1" fmla="*/ 63500 w 67733"/>
                <a:gd name="connsiteY1" fmla="*/ 1625600 h 3035300"/>
                <a:gd name="connsiteX2" fmla="*/ 25400 w 67733"/>
                <a:gd name="connsiteY2" fmla="*/ 0 h 303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33" h="3035300">
                  <a:moveTo>
                    <a:pt x="0" y="3035300"/>
                  </a:moveTo>
                  <a:cubicBezTo>
                    <a:pt x="29633" y="2583391"/>
                    <a:pt x="59267" y="2131483"/>
                    <a:pt x="63500" y="1625600"/>
                  </a:cubicBezTo>
                  <a:cubicBezTo>
                    <a:pt x="67733" y="1119717"/>
                    <a:pt x="46566" y="559858"/>
                    <a:pt x="25400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Freeform 7"/>
            <p:cNvSpPr/>
            <p:nvPr/>
          </p:nvSpPr>
          <p:spPr>
            <a:xfrm>
              <a:off x="4013200" y="1219200"/>
              <a:ext cx="88900" cy="2362200"/>
            </a:xfrm>
            <a:custGeom>
              <a:avLst/>
              <a:gdLst>
                <a:gd name="connsiteX0" fmla="*/ 0 w 88900"/>
                <a:gd name="connsiteY0" fmla="*/ 0 h 2362200"/>
                <a:gd name="connsiteX1" fmla="*/ 63500 w 88900"/>
                <a:gd name="connsiteY1" fmla="*/ 863600 h 2362200"/>
                <a:gd name="connsiteX2" fmla="*/ 88900 w 88900"/>
                <a:gd name="connsiteY2" fmla="*/ 2362200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00" h="2362200">
                  <a:moveTo>
                    <a:pt x="0" y="0"/>
                  </a:moveTo>
                  <a:cubicBezTo>
                    <a:pt x="24341" y="234950"/>
                    <a:pt x="48683" y="469900"/>
                    <a:pt x="63500" y="863600"/>
                  </a:cubicBezTo>
                  <a:cubicBezTo>
                    <a:pt x="78317" y="1257300"/>
                    <a:pt x="88900" y="2362200"/>
                    <a:pt x="88900" y="236220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Freeform 8"/>
            <p:cNvSpPr/>
            <p:nvPr/>
          </p:nvSpPr>
          <p:spPr>
            <a:xfrm>
              <a:off x="2997200" y="1244600"/>
              <a:ext cx="82550" cy="2222500"/>
            </a:xfrm>
            <a:custGeom>
              <a:avLst/>
              <a:gdLst>
                <a:gd name="connsiteX0" fmla="*/ 0 w 82550"/>
                <a:gd name="connsiteY0" fmla="*/ 0 h 2222500"/>
                <a:gd name="connsiteX1" fmla="*/ 76200 w 82550"/>
                <a:gd name="connsiteY1" fmla="*/ 1130300 h 2222500"/>
                <a:gd name="connsiteX2" fmla="*/ 38100 w 82550"/>
                <a:gd name="connsiteY2" fmla="*/ 2222500 h 222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550" h="2222500">
                  <a:moveTo>
                    <a:pt x="0" y="0"/>
                  </a:moveTo>
                  <a:cubicBezTo>
                    <a:pt x="34925" y="379941"/>
                    <a:pt x="69850" y="759883"/>
                    <a:pt x="76200" y="1130300"/>
                  </a:cubicBezTo>
                  <a:cubicBezTo>
                    <a:pt x="82550" y="1500717"/>
                    <a:pt x="48683" y="2042583"/>
                    <a:pt x="38100" y="222250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Freeform 9"/>
            <p:cNvSpPr/>
            <p:nvPr/>
          </p:nvSpPr>
          <p:spPr>
            <a:xfrm>
              <a:off x="2997200" y="3048000"/>
              <a:ext cx="304800" cy="1828800"/>
            </a:xfrm>
            <a:custGeom>
              <a:avLst/>
              <a:gdLst>
                <a:gd name="connsiteX0" fmla="*/ 0 w 304800"/>
                <a:gd name="connsiteY0" fmla="*/ 1828800 h 1828800"/>
                <a:gd name="connsiteX1" fmla="*/ 177800 w 304800"/>
                <a:gd name="connsiteY1" fmla="*/ 914400 h 1828800"/>
                <a:gd name="connsiteX2" fmla="*/ 304800 w 304800"/>
                <a:gd name="connsiteY2" fmla="*/ 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800" h="1828800">
                  <a:moveTo>
                    <a:pt x="0" y="1828800"/>
                  </a:moveTo>
                  <a:cubicBezTo>
                    <a:pt x="63500" y="1524000"/>
                    <a:pt x="127000" y="1219200"/>
                    <a:pt x="177800" y="914400"/>
                  </a:cubicBezTo>
                  <a:cubicBezTo>
                    <a:pt x="228600" y="609600"/>
                    <a:pt x="266700" y="304800"/>
                    <a:pt x="304800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521200" y="1145769"/>
            <a:ext cx="2180879" cy="4227447"/>
            <a:chOff x="4521200" y="1184869"/>
            <a:chExt cx="2180879" cy="4227447"/>
          </a:xfrm>
        </p:grpSpPr>
        <p:sp>
          <p:nvSpPr>
            <p:cNvPr id="12" name="Freeform 11"/>
            <p:cNvSpPr/>
            <p:nvPr/>
          </p:nvSpPr>
          <p:spPr>
            <a:xfrm>
              <a:off x="4521200" y="1184869"/>
              <a:ext cx="2180879" cy="4227447"/>
            </a:xfrm>
            <a:custGeom>
              <a:avLst/>
              <a:gdLst>
                <a:gd name="connsiteX0" fmla="*/ 351367 w 2770717"/>
                <a:gd name="connsiteY0" fmla="*/ 654050 h 5156200"/>
                <a:gd name="connsiteX1" fmla="*/ 325967 w 2770717"/>
                <a:gd name="connsiteY1" fmla="*/ 4527550 h 5156200"/>
                <a:gd name="connsiteX2" fmla="*/ 656167 w 2770717"/>
                <a:gd name="connsiteY2" fmla="*/ 4425950 h 5156200"/>
                <a:gd name="connsiteX3" fmla="*/ 986367 w 2770717"/>
                <a:gd name="connsiteY3" fmla="*/ 4679950 h 5156200"/>
                <a:gd name="connsiteX4" fmla="*/ 1202267 w 2770717"/>
                <a:gd name="connsiteY4" fmla="*/ 4260850 h 5156200"/>
                <a:gd name="connsiteX5" fmla="*/ 1443567 w 2770717"/>
                <a:gd name="connsiteY5" fmla="*/ 4845050 h 5156200"/>
                <a:gd name="connsiteX6" fmla="*/ 1748367 w 2770717"/>
                <a:gd name="connsiteY6" fmla="*/ 4349750 h 5156200"/>
                <a:gd name="connsiteX7" fmla="*/ 1938867 w 2770717"/>
                <a:gd name="connsiteY7" fmla="*/ 4603750 h 5156200"/>
                <a:gd name="connsiteX8" fmla="*/ 2180167 w 2770717"/>
                <a:gd name="connsiteY8" fmla="*/ 4375150 h 5156200"/>
                <a:gd name="connsiteX9" fmla="*/ 2370667 w 2770717"/>
                <a:gd name="connsiteY9" fmla="*/ 4514850 h 5156200"/>
                <a:gd name="connsiteX10" fmla="*/ 2434167 w 2770717"/>
                <a:gd name="connsiteY10" fmla="*/ 641350 h 5156200"/>
                <a:gd name="connsiteX11" fmla="*/ 351367 w 2770717"/>
                <a:gd name="connsiteY11" fmla="*/ 654050 h 5156200"/>
                <a:gd name="connsiteX0" fmla="*/ 351367 w 2770717"/>
                <a:gd name="connsiteY0" fmla="*/ 654050 h 5156200"/>
                <a:gd name="connsiteX1" fmla="*/ 325967 w 2770717"/>
                <a:gd name="connsiteY1" fmla="*/ 4527550 h 5156200"/>
                <a:gd name="connsiteX2" fmla="*/ 656167 w 2770717"/>
                <a:gd name="connsiteY2" fmla="*/ 4425950 h 5156200"/>
                <a:gd name="connsiteX3" fmla="*/ 986367 w 2770717"/>
                <a:gd name="connsiteY3" fmla="*/ 4679950 h 5156200"/>
                <a:gd name="connsiteX4" fmla="*/ 1202267 w 2770717"/>
                <a:gd name="connsiteY4" fmla="*/ 4260850 h 5156200"/>
                <a:gd name="connsiteX5" fmla="*/ 1443567 w 2770717"/>
                <a:gd name="connsiteY5" fmla="*/ 4845050 h 5156200"/>
                <a:gd name="connsiteX6" fmla="*/ 1748367 w 2770717"/>
                <a:gd name="connsiteY6" fmla="*/ 4349750 h 5156200"/>
                <a:gd name="connsiteX7" fmla="*/ 1938867 w 2770717"/>
                <a:gd name="connsiteY7" fmla="*/ 4603750 h 5156200"/>
                <a:gd name="connsiteX8" fmla="*/ 2180167 w 2770717"/>
                <a:gd name="connsiteY8" fmla="*/ 4375150 h 5156200"/>
                <a:gd name="connsiteX9" fmla="*/ 2370667 w 2770717"/>
                <a:gd name="connsiteY9" fmla="*/ 4514850 h 5156200"/>
                <a:gd name="connsiteX10" fmla="*/ 2434167 w 2770717"/>
                <a:gd name="connsiteY10" fmla="*/ 641350 h 5156200"/>
                <a:gd name="connsiteX11" fmla="*/ 351367 w 2770717"/>
                <a:gd name="connsiteY11" fmla="*/ 654050 h 5156200"/>
                <a:gd name="connsiteX0" fmla="*/ 76200 w 2495550"/>
                <a:gd name="connsiteY0" fmla="*/ 654050 h 5156200"/>
                <a:gd name="connsiteX1" fmla="*/ 50800 w 2495550"/>
                <a:gd name="connsiteY1" fmla="*/ 4527550 h 5156200"/>
                <a:gd name="connsiteX2" fmla="*/ 381000 w 2495550"/>
                <a:gd name="connsiteY2" fmla="*/ 4425950 h 5156200"/>
                <a:gd name="connsiteX3" fmla="*/ 711200 w 2495550"/>
                <a:gd name="connsiteY3" fmla="*/ 4679950 h 5156200"/>
                <a:gd name="connsiteX4" fmla="*/ 927100 w 2495550"/>
                <a:gd name="connsiteY4" fmla="*/ 4260850 h 5156200"/>
                <a:gd name="connsiteX5" fmla="*/ 1168400 w 2495550"/>
                <a:gd name="connsiteY5" fmla="*/ 4845050 h 5156200"/>
                <a:gd name="connsiteX6" fmla="*/ 1473200 w 2495550"/>
                <a:gd name="connsiteY6" fmla="*/ 4349750 h 5156200"/>
                <a:gd name="connsiteX7" fmla="*/ 1663700 w 2495550"/>
                <a:gd name="connsiteY7" fmla="*/ 4603750 h 5156200"/>
                <a:gd name="connsiteX8" fmla="*/ 1905000 w 2495550"/>
                <a:gd name="connsiteY8" fmla="*/ 4375150 h 5156200"/>
                <a:gd name="connsiteX9" fmla="*/ 2095500 w 2495550"/>
                <a:gd name="connsiteY9" fmla="*/ 4514850 h 5156200"/>
                <a:gd name="connsiteX10" fmla="*/ 2159000 w 2495550"/>
                <a:gd name="connsiteY10" fmla="*/ 641350 h 5156200"/>
                <a:gd name="connsiteX11" fmla="*/ 76200 w 2495550"/>
                <a:gd name="connsiteY11" fmla="*/ 654050 h 5156200"/>
                <a:gd name="connsiteX0" fmla="*/ 76200 w 2495550"/>
                <a:gd name="connsiteY0" fmla="*/ 21630 h 4523780"/>
                <a:gd name="connsiteX1" fmla="*/ 50800 w 2495550"/>
                <a:gd name="connsiteY1" fmla="*/ 3895130 h 4523780"/>
                <a:gd name="connsiteX2" fmla="*/ 381000 w 2495550"/>
                <a:gd name="connsiteY2" fmla="*/ 3793530 h 4523780"/>
                <a:gd name="connsiteX3" fmla="*/ 711200 w 2495550"/>
                <a:gd name="connsiteY3" fmla="*/ 4047530 h 4523780"/>
                <a:gd name="connsiteX4" fmla="*/ 927100 w 2495550"/>
                <a:gd name="connsiteY4" fmla="*/ 3628430 h 4523780"/>
                <a:gd name="connsiteX5" fmla="*/ 1168400 w 2495550"/>
                <a:gd name="connsiteY5" fmla="*/ 4212630 h 4523780"/>
                <a:gd name="connsiteX6" fmla="*/ 1473200 w 2495550"/>
                <a:gd name="connsiteY6" fmla="*/ 3717330 h 4523780"/>
                <a:gd name="connsiteX7" fmla="*/ 1663700 w 2495550"/>
                <a:gd name="connsiteY7" fmla="*/ 3971330 h 4523780"/>
                <a:gd name="connsiteX8" fmla="*/ 1905000 w 2495550"/>
                <a:gd name="connsiteY8" fmla="*/ 3742730 h 4523780"/>
                <a:gd name="connsiteX9" fmla="*/ 2095500 w 2495550"/>
                <a:gd name="connsiteY9" fmla="*/ 3882430 h 4523780"/>
                <a:gd name="connsiteX10" fmla="*/ 2159000 w 2495550"/>
                <a:gd name="connsiteY10" fmla="*/ 8930 h 4523780"/>
                <a:gd name="connsiteX11" fmla="*/ 76200 w 2495550"/>
                <a:gd name="connsiteY11" fmla="*/ 21630 h 4523780"/>
                <a:gd name="connsiteX0" fmla="*/ 76200 w 2193578"/>
                <a:gd name="connsiteY0" fmla="*/ 21630 h 4523780"/>
                <a:gd name="connsiteX1" fmla="*/ 50800 w 2193578"/>
                <a:gd name="connsiteY1" fmla="*/ 3895130 h 4523780"/>
                <a:gd name="connsiteX2" fmla="*/ 381000 w 2193578"/>
                <a:gd name="connsiteY2" fmla="*/ 3793530 h 4523780"/>
                <a:gd name="connsiteX3" fmla="*/ 711200 w 2193578"/>
                <a:gd name="connsiteY3" fmla="*/ 4047530 h 4523780"/>
                <a:gd name="connsiteX4" fmla="*/ 927100 w 2193578"/>
                <a:gd name="connsiteY4" fmla="*/ 3628430 h 4523780"/>
                <a:gd name="connsiteX5" fmla="*/ 1168400 w 2193578"/>
                <a:gd name="connsiteY5" fmla="*/ 4212630 h 4523780"/>
                <a:gd name="connsiteX6" fmla="*/ 1473200 w 2193578"/>
                <a:gd name="connsiteY6" fmla="*/ 3717330 h 4523780"/>
                <a:gd name="connsiteX7" fmla="*/ 1663700 w 2193578"/>
                <a:gd name="connsiteY7" fmla="*/ 3971330 h 4523780"/>
                <a:gd name="connsiteX8" fmla="*/ 1905000 w 2193578"/>
                <a:gd name="connsiteY8" fmla="*/ 3742730 h 4523780"/>
                <a:gd name="connsiteX9" fmla="*/ 2095500 w 2193578"/>
                <a:gd name="connsiteY9" fmla="*/ 3882430 h 4523780"/>
                <a:gd name="connsiteX10" fmla="*/ 2159000 w 2193578"/>
                <a:gd name="connsiteY10" fmla="*/ 8930 h 4523780"/>
                <a:gd name="connsiteX11" fmla="*/ 76200 w 2193578"/>
                <a:gd name="connsiteY11" fmla="*/ 21630 h 4523780"/>
                <a:gd name="connsiteX0" fmla="*/ 76200 w 2193578"/>
                <a:gd name="connsiteY0" fmla="*/ 21630 h 4523780"/>
                <a:gd name="connsiteX1" fmla="*/ 50800 w 2193578"/>
                <a:gd name="connsiteY1" fmla="*/ 3895130 h 4523780"/>
                <a:gd name="connsiteX2" fmla="*/ 381000 w 2193578"/>
                <a:gd name="connsiteY2" fmla="*/ 3793530 h 4523780"/>
                <a:gd name="connsiteX3" fmla="*/ 711200 w 2193578"/>
                <a:gd name="connsiteY3" fmla="*/ 4047530 h 4523780"/>
                <a:gd name="connsiteX4" fmla="*/ 927100 w 2193578"/>
                <a:gd name="connsiteY4" fmla="*/ 3628430 h 4523780"/>
                <a:gd name="connsiteX5" fmla="*/ 1168400 w 2193578"/>
                <a:gd name="connsiteY5" fmla="*/ 4212630 h 4523780"/>
                <a:gd name="connsiteX6" fmla="*/ 1473200 w 2193578"/>
                <a:gd name="connsiteY6" fmla="*/ 3717330 h 4523780"/>
                <a:gd name="connsiteX7" fmla="*/ 1663700 w 2193578"/>
                <a:gd name="connsiteY7" fmla="*/ 3971330 h 4523780"/>
                <a:gd name="connsiteX8" fmla="*/ 1905000 w 2193578"/>
                <a:gd name="connsiteY8" fmla="*/ 3742730 h 4523780"/>
                <a:gd name="connsiteX9" fmla="*/ 2095500 w 2193578"/>
                <a:gd name="connsiteY9" fmla="*/ 3882430 h 4523780"/>
                <a:gd name="connsiteX10" fmla="*/ 2159000 w 2193578"/>
                <a:gd name="connsiteY10" fmla="*/ 8930 h 4523780"/>
                <a:gd name="connsiteX11" fmla="*/ 76200 w 2193578"/>
                <a:gd name="connsiteY11" fmla="*/ 21630 h 4523780"/>
                <a:gd name="connsiteX0" fmla="*/ 76200 w 2193578"/>
                <a:gd name="connsiteY0" fmla="*/ 21630 h 4227447"/>
                <a:gd name="connsiteX1" fmla="*/ 50800 w 2193578"/>
                <a:gd name="connsiteY1" fmla="*/ 3895130 h 4227447"/>
                <a:gd name="connsiteX2" fmla="*/ 381000 w 2193578"/>
                <a:gd name="connsiteY2" fmla="*/ 3793530 h 4227447"/>
                <a:gd name="connsiteX3" fmla="*/ 711200 w 2193578"/>
                <a:gd name="connsiteY3" fmla="*/ 4047530 h 4227447"/>
                <a:gd name="connsiteX4" fmla="*/ 927100 w 2193578"/>
                <a:gd name="connsiteY4" fmla="*/ 3628430 h 4227447"/>
                <a:gd name="connsiteX5" fmla="*/ 1168400 w 2193578"/>
                <a:gd name="connsiteY5" fmla="*/ 4212630 h 4227447"/>
                <a:gd name="connsiteX6" fmla="*/ 1473200 w 2193578"/>
                <a:gd name="connsiteY6" fmla="*/ 3717330 h 4227447"/>
                <a:gd name="connsiteX7" fmla="*/ 1663700 w 2193578"/>
                <a:gd name="connsiteY7" fmla="*/ 3971330 h 4227447"/>
                <a:gd name="connsiteX8" fmla="*/ 1905000 w 2193578"/>
                <a:gd name="connsiteY8" fmla="*/ 3742730 h 4227447"/>
                <a:gd name="connsiteX9" fmla="*/ 2095500 w 2193578"/>
                <a:gd name="connsiteY9" fmla="*/ 3882430 h 4227447"/>
                <a:gd name="connsiteX10" fmla="*/ 2159000 w 2193578"/>
                <a:gd name="connsiteY10" fmla="*/ 8930 h 4227447"/>
                <a:gd name="connsiteX11" fmla="*/ 76200 w 2193578"/>
                <a:gd name="connsiteY11" fmla="*/ 21630 h 4227447"/>
                <a:gd name="connsiteX0" fmla="*/ 63501 w 2180879"/>
                <a:gd name="connsiteY0" fmla="*/ 21630 h 4227447"/>
                <a:gd name="connsiteX1" fmla="*/ 50800 w 2180879"/>
                <a:gd name="connsiteY1" fmla="*/ 3972323 h 4227447"/>
                <a:gd name="connsiteX2" fmla="*/ 368301 w 2180879"/>
                <a:gd name="connsiteY2" fmla="*/ 3793530 h 4227447"/>
                <a:gd name="connsiteX3" fmla="*/ 698501 w 2180879"/>
                <a:gd name="connsiteY3" fmla="*/ 4047530 h 4227447"/>
                <a:gd name="connsiteX4" fmla="*/ 914401 w 2180879"/>
                <a:gd name="connsiteY4" fmla="*/ 3628430 h 4227447"/>
                <a:gd name="connsiteX5" fmla="*/ 1155701 w 2180879"/>
                <a:gd name="connsiteY5" fmla="*/ 4212630 h 4227447"/>
                <a:gd name="connsiteX6" fmla="*/ 1460501 w 2180879"/>
                <a:gd name="connsiteY6" fmla="*/ 3717330 h 4227447"/>
                <a:gd name="connsiteX7" fmla="*/ 1651001 w 2180879"/>
                <a:gd name="connsiteY7" fmla="*/ 3971330 h 4227447"/>
                <a:gd name="connsiteX8" fmla="*/ 1892301 w 2180879"/>
                <a:gd name="connsiteY8" fmla="*/ 3742730 h 4227447"/>
                <a:gd name="connsiteX9" fmla="*/ 2082801 w 2180879"/>
                <a:gd name="connsiteY9" fmla="*/ 3882430 h 4227447"/>
                <a:gd name="connsiteX10" fmla="*/ 2146301 w 2180879"/>
                <a:gd name="connsiteY10" fmla="*/ 8930 h 4227447"/>
                <a:gd name="connsiteX11" fmla="*/ 63501 w 2180879"/>
                <a:gd name="connsiteY11" fmla="*/ 21630 h 4227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80879" h="4227447">
                  <a:moveTo>
                    <a:pt x="63501" y="21630"/>
                  </a:moveTo>
                  <a:cubicBezTo>
                    <a:pt x="46774" y="754906"/>
                    <a:pt x="0" y="3343673"/>
                    <a:pt x="50800" y="3972323"/>
                  </a:cubicBezTo>
                  <a:cubicBezTo>
                    <a:pt x="266700" y="4121325"/>
                    <a:pt x="260351" y="3780996"/>
                    <a:pt x="368301" y="3793530"/>
                  </a:cubicBezTo>
                  <a:cubicBezTo>
                    <a:pt x="476251" y="3806064"/>
                    <a:pt x="607484" y="4075047"/>
                    <a:pt x="698501" y="4047530"/>
                  </a:cubicBezTo>
                  <a:cubicBezTo>
                    <a:pt x="789518" y="4020013"/>
                    <a:pt x="838201" y="3600913"/>
                    <a:pt x="914401" y="3628430"/>
                  </a:cubicBezTo>
                  <a:cubicBezTo>
                    <a:pt x="990601" y="3655947"/>
                    <a:pt x="1064684" y="4197813"/>
                    <a:pt x="1155701" y="4212630"/>
                  </a:cubicBezTo>
                  <a:cubicBezTo>
                    <a:pt x="1246718" y="4227447"/>
                    <a:pt x="1377951" y="3757547"/>
                    <a:pt x="1460501" y="3717330"/>
                  </a:cubicBezTo>
                  <a:cubicBezTo>
                    <a:pt x="1543051" y="3677113"/>
                    <a:pt x="1579034" y="3967097"/>
                    <a:pt x="1651001" y="3971330"/>
                  </a:cubicBezTo>
                  <a:cubicBezTo>
                    <a:pt x="1722968" y="3975563"/>
                    <a:pt x="1820334" y="3757547"/>
                    <a:pt x="1892301" y="3742730"/>
                  </a:cubicBezTo>
                  <a:cubicBezTo>
                    <a:pt x="1964268" y="3727913"/>
                    <a:pt x="2039352" y="3504382"/>
                    <a:pt x="2082801" y="3882430"/>
                  </a:cubicBezTo>
                  <a:cubicBezTo>
                    <a:pt x="2125134" y="3260130"/>
                    <a:pt x="2180879" y="659656"/>
                    <a:pt x="2146301" y="8930"/>
                  </a:cubicBezTo>
                  <a:cubicBezTo>
                    <a:pt x="1453159" y="0"/>
                    <a:pt x="766028" y="31750"/>
                    <a:pt x="63501" y="21630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5448300" y="1803400"/>
              <a:ext cx="50800" cy="3009900"/>
            </a:xfrm>
            <a:custGeom>
              <a:avLst/>
              <a:gdLst>
                <a:gd name="connsiteX0" fmla="*/ 0 w 50800"/>
                <a:gd name="connsiteY0" fmla="*/ 3009900 h 3009900"/>
                <a:gd name="connsiteX1" fmla="*/ 50800 w 50800"/>
                <a:gd name="connsiteY1" fmla="*/ 1435100 h 3009900"/>
                <a:gd name="connsiteX2" fmla="*/ 0 w 50800"/>
                <a:gd name="connsiteY2" fmla="*/ 0 h 300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0" h="3009900">
                  <a:moveTo>
                    <a:pt x="0" y="3009900"/>
                  </a:moveTo>
                  <a:cubicBezTo>
                    <a:pt x="25400" y="2473325"/>
                    <a:pt x="50800" y="1936750"/>
                    <a:pt x="50800" y="1435100"/>
                  </a:cubicBezTo>
                  <a:cubicBezTo>
                    <a:pt x="50800" y="933450"/>
                    <a:pt x="25400" y="466725"/>
                    <a:pt x="0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5966883" y="1206501"/>
              <a:ext cx="117285" cy="3806676"/>
            </a:xfrm>
            <a:custGeom>
              <a:avLst/>
              <a:gdLst>
                <a:gd name="connsiteX0" fmla="*/ 27517 w 116417"/>
                <a:gd name="connsiteY0" fmla="*/ 3733800 h 4008967"/>
                <a:gd name="connsiteX1" fmla="*/ 14817 w 116417"/>
                <a:gd name="connsiteY1" fmla="*/ 3683000 h 4008967"/>
                <a:gd name="connsiteX2" fmla="*/ 116417 w 116417"/>
                <a:gd name="connsiteY2" fmla="*/ 1778000 h 4008967"/>
                <a:gd name="connsiteX3" fmla="*/ 14817 w 116417"/>
                <a:gd name="connsiteY3" fmla="*/ 0 h 40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417" h="4008967">
                  <a:moveTo>
                    <a:pt x="27517" y="3733800"/>
                  </a:moveTo>
                  <a:cubicBezTo>
                    <a:pt x="13758" y="3871383"/>
                    <a:pt x="0" y="4008967"/>
                    <a:pt x="14817" y="3683000"/>
                  </a:cubicBezTo>
                  <a:cubicBezTo>
                    <a:pt x="29634" y="3357033"/>
                    <a:pt x="116417" y="2391833"/>
                    <a:pt x="116417" y="1778000"/>
                  </a:cubicBezTo>
                  <a:cubicBezTo>
                    <a:pt x="116417" y="1164167"/>
                    <a:pt x="65617" y="582083"/>
                    <a:pt x="14817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4815417" y="2451100"/>
              <a:ext cx="150283" cy="2501900"/>
            </a:xfrm>
            <a:custGeom>
              <a:avLst/>
              <a:gdLst>
                <a:gd name="connsiteX0" fmla="*/ 86783 w 150283"/>
                <a:gd name="connsiteY0" fmla="*/ 2501900 h 2501900"/>
                <a:gd name="connsiteX1" fmla="*/ 10583 w 150283"/>
                <a:gd name="connsiteY1" fmla="*/ 1562100 h 2501900"/>
                <a:gd name="connsiteX2" fmla="*/ 150283 w 150283"/>
                <a:gd name="connsiteY2" fmla="*/ 0 h 250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283" h="2501900">
                  <a:moveTo>
                    <a:pt x="86783" y="2501900"/>
                  </a:moveTo>
                  <a:cubicBezTo>
                    <a:pt x="43391" y="2240491"/>
                    <a:pt x="0" y="1979083"/>
                    <a:pt x="10583" y="1562100"/>
                  </a:cubicBezTo>
                  <a:cubicBezTo>
                    <a:pt x="21166" y="1145117"/>
                    <a:pt x="85724" y="572558"/>
                    <a:pt x="150283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Freeform 15"/>
            <p:cNvSpPr/>
            <p:nvPr/>
          </p:nvSpPr>
          <p:spPr>
            <a:xfrm>
              <a:off x="5105400" y="1219200"/>
              <a:ext cx="122767" cy="2006600"/>
            </a:xfrm>
            <a:custGeom>
              <a:avLst/>
              <a:gdLst>
                <a:gd name="connsiteX0" fmla="*/ 0 w 122767"/>
                <a:gd name="connsiteY0" fmla="*/ 0 h 2006600"/>
                <a:gd name="connsiteX1" fmla="*/ 114300 w 122767"/>
                <a:gd name="connsiteY1" fmla="*/ 1003300 h 2006600"/>
                <a:gd name="connsiteX2" fmla="*/ 50800 w 122767"/>
                <a:gd name="connsiteY2" fmla="*/ 2006600 h 200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767" h="2006600">
                  <a:moveTo>
                    <a:pt x="0" y="0"/>
                  </a:moveTo>
                  <a:cubicBezTo>
                    <a:pt x="52916" y="334433"/>
                    <a:pt x="105833" y="668867"/>
                    <a:pt x="114300" y="1003300"/>
                  </a:cubicBezTo>
                  <a:cubicBezTo>
                    <a:pt x="122767" y="1337733"/>
                    <a:pt x="86783" y="1672166"/>
                    <a:pt x="50800" y="200660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5562600" y="2616200"/>
              <a:ext cx="241300" cy="2540000"/>
            </a:xfrm>
            <a:custGeom>
              <a:avLst/>
              <a:gdLst>
                <a:gd name="connsiteX0" fmla="*/ 0 w 241300"/>
                <a:gd name="connsiteY0" fmla="*/ 2540000 h 2540000"/>
                <a:gd name="connsiteX1" fmla="*/ 190500 w 241300"/>
                <a:gd name="connsiteY1" fmla="*/ 1409700 h 2540000"/>
                <a:gd name="connsiteX2" fmla="*/ 241300 w 241300"/>
                <a:gd name="connsiteY2" fmla="*/ 0 h 254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300" h="2540000">
                  <a:moveTo>
                    <a:pt x="0" y="2540000"/>
                  </a:moveTo>
                  <a:cubicBezTo>
                    <a:pt x="75141" y="2186516"/>
                    <a:pt x="150283" y="1833033"/>
                    <a:pt x="190500" y="1409700"/>
                  </a:cubicBezTo>
                  <a:cubicBezTo>
                    <a:pt x="230717" y="986367"/>
                    <a:pt x="236008" y="493183"/>
                    <a:pt x="241300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Freeform 17"/>
            <p:cNvSpPr/>
            <p:nvPr/>
          </p:nvSpPr>
          <p:spPr>
            <a:xfrm>
              <a:off x="6311900" y="1556792"/>
              <a:ext cx="105833" cy="3513667"/>
            </a:xfrm>
            <a:custGeom>
              <a:avLst/>
              <a:gdLst>
                <a:gd name="connsiteX0" fmla="*/ 12700 w 105833"/>
                <a:gd name="connsiteY0" fmla="*/ 3276600 h 3513667"/>
                <a:gd name="connsiteX1" fmla="*/ 25400 w 105833"/>
                <a:gd name="connsiteY1" fmla="*/ 3213100 h 3513667"/>
                <a:gd name="connsiteX2" fmla="*/ 101600 w 105833"/>
                <a:gd name="connsiteY2" fmla="*/ 1473200 h 3513667"/>
                <a:gd name="connsiteX3" fmla="*/ 0 w 105833"/>
                <a:gd name="connsiteY3" fmla="*/ 0 h 351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833" h="3513667">
                  <a:moveTo>
                    <a:pt x="12700" y="3276600"/>
                  </a:moveTo>
                  <a:cubicBezTo>
                    <a:pt x="11641" y="3395133"/>
                    <a:pt x="10583" y="3513667"/>
                    <a:pt x="25400" y="3213100"/>
                  </a:cubicBezTo>
                  <a:cubicBezTo>
                    <a:pt x="40217" y="2912533"/>
                    <a:pt x="105833" y="2008717"/>
                    <a:pt x="101600" y="1473200"/>
                  </a:cubicBezTo>
                  <a:cubicBezTo>
                    <a:pt x="97367" y="937683"/>
                    <a:pt x="48683" y="468841"/>
                    <a:pt x="0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5562600" y="1244600"/>
              <a:ext cx="103717" cy="1384300"/>
            </a:xfrm>
            <a:custGeom>
              <a:avLst/>
              <a:gdLst>
                <a:gd name="connsiteX0" fmla="*/ 0 w 103717"/>
                <a:gd name="connsiteY0" fmla="*/ 0 h 1384300"/>
                <a:gd name="connsiteX1" fmla="*/ 88900 w 103717"/>
                <a:gd name="connsiteY1" fmla="*/ 749300 h 1384300"/>
                <a:gd name="connsiteX2" fmla="*/ 88900 w 103717"/>
                <a:gd name="connsiteY2" fmla="*/ 1384300 h 138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717" h="1384300">
                  <a:moveTo>
                    <a:pt x="0" y="0"/>
                  </a:moveTo>
                  <a:cubicBezTo>
                    <a:pt x="37041" y="259291"/>
                    <a:pt x="74083" y="518583"/>
                    <a:pt x="88900" y="749300"/>
                  </a:cubicBezTo>
                  <a:cubicBezTo>
                    <a:pt x="103717" y="980017"/>
                    <a:pt x="96308" y="1182158"/>
                    <a:pt x="88900" y="138430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Freeform 19"/>
            <p:cNvSpPr/>
            <p:nvPr/>
          </p:nvSpPr>
          <p:spPr>
            <a:xfrm>
              <a:off x="5168900" y="3378200"/>
              <a:ext cx="131233" cy="1524000"/>
            </a:xfrm>
            <a:custGeom>
              <a:avLst/>
              <a:gdLst>
                <a:gd name="connsiteX0" fmla="*/ 0 w 131233"/>
                <a:gd name="connsiteY0" fmla="*/ 1524000 h 1524000"/>
                <a:gd name="connsiteX1" fmla="*/ 114300 w 131233"/>
                <a:gd name="connsiteY1" fmla="*/ 495300 h 1524000"/>
                <a:gd name="connsiteX2" fmla="*/ 101600 w 131233"/>
                <a:gd name="connsiteY2" fmla="*/ 0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233" h="1524000">
                  <a:moveTo>
                    <a:pt x="0" y="1524000"/>
                  </a:moveTo>
                  <a:cubicBezTo>
                    <a:pt x="48683" y="1136650"/>
                    <a:pt x="97367" y="749300"/>
                    <a:pt x="114300" y="495300"/>
                  </a:cubicBezTo>
                  <a:cubicBezTo>
                    <a:pt x="131233" y="241300"/>
                    <a:pt x="116416" y="120650"/>
                    <a:pt x="101600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1652647" y="692696"/>
            <a:ext cx="5838706" cy="5077675"/>
            <a:chOff x="1835696" y="908720"/>
            <a:chExt cx="5838706" cy="5077675"/>
          </a:xfrm>
        </p:grpSpPr>
        <p:sp>
          <p:nvSpPr>
            <p:cNvPr id="22" name="Rectangle 21"/>
            <p:cNvSpPr/>
            <p:nvPr/>
          </p:nvSpPr>
          <p:spPr>
            <a:xfrm>
              <a:off x="1979712" y="908720"/>
              <a:ext cx="5544616" cy="504056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Freeform 22"/>
            <p:cNvSpPr/>
            <p:nvPr/>
          </p:nvSpPr>
          <p:spPr>
            <a:xfrm>
              <a:off x="1835696" y="1392535"/>
              <a:ext cx="1025920" cy="4339419"/>
            </a:xfrm>
            <a:custGeom>
              <a:avLst/>
              <a:gdLst>
                <a:gd name="connsiteX0" fmla="*/ 198362 w 1644953"/>
                <a:gd name="connsiteY0" fmla="*/ 665238 h 5317067"/>
                <a:gd name="connsiteX1" fmla="*/ 241905 w 1644953"/>
                <a:gd name="connsiteY1" fmla="*/ 4656667 h 5317067"/>
                <a:gd name="connsiteX2" fmla="*/ 445105 w 1644953"/>
                <a:gd name="connsiteY2" fmla="*/ 4627638 h 5317067"/>
                <a:gd name="connsiteX3" fmla="*/ 691848 w 1644953"/>
                <a:gd name="connsiteY3" fmla="*/ 4642152 h 5317067"/>
                <a:gd name="connsiteX4" fmla="*/ 895048 w 1644953"/>
                <a:gd name="connsiteY4" fmla="*/ 4859867 h 5317067"/>
                <a:gd name="connsiteX5" fmla="*/ 1127277 w 1644953"/>
                <a:gd name="connsiteY5" fmla="*/ 4642152 h 5317067"/>
                <a:gd name="connsiteX6" fmla="*/ 1374019 w 1644953"/>
                <a:gd name="connsiteY6" fmla="*/ 4816324 h 5317067"/>
                <a:gd name="connsiteX7" fmla="*/ 1475619 w 1644953"/>
                <a:gd name="connsiteY7" fmla="*/ 4540552 h 5317067"/>
                <a:gd name="connsiteX8" fmla="*/ 1432077 w 1644953"/>
                <a:gd name="connsiteY8" fmla="*/ 665238 h 5317067"/>
                <a:gd name="connsiteX9" fmla="*/ 198362 w 1644953"/>
                <a:gd name="connsiteY9" fmla="*/ 665238 h 5317067"/>
                <a:gd name="connsiteX0" fmla="*/ 198362 w 1485295"/>
                <a:gd name="connsiteY0" fmla="*/ 665238 h 5317067"/>
                <a:gd name="connsiteX1" fmla="*/ 241905 w 1485295"/>
                <a:gd name="connsiteY1" fmla="*/ 4656667 h 5317067"/>
                <a:gd name="connsiteX2" fmla="*/ 445105 w 1485295"/>
                <a:gd name="connsiteY2" fmla="*/ 4627638 h 5317067"/>
                <a:gd name="connsiteX3" fmla="*/ 691848 w 1485295"/>
                <a:gd name="connsiteY3" fmla="*/ 4642152 h 5317067"/>
                <a:gd name="connsiteX4" fmla="*/ 895048 w 1485295"/>
                <a:gd name="connsiteY4" fmla="*/ 4859867 h 5317067"/>
                <a:gd name="connsiteX5" fmla="*/ 1127277 w 1485295"/>
                <a:gd name="connsiteY5" fmla="*/ 4642152 h 5317067"/>
                <a:gd name="connsiteX6" fmla="*/ 1374019 w 1485295"/>
                <a:gd name="connsiteY6" fmla="*/ 4816324 h 5317067"/>
                <a:gd name="connsiteX7" fmla="*/ 1475619 w 1485295"/>
                <a:gd name="connsiteY7" fmla="*/ 4540552 h 5317067"/>
                <a:gd name="connsiteX8" fmla="*/ 1432077 w 1485295"/>
                <a:gd name="connsiteY8" fmla="*/ 665238 h 5317067"/>
                <a:gd name="connsiteX9" fmla="*/ 198362 w 1485295"/>
                <a:gd name="connsiteY9" fmla="*/ 665238 h 5317067"/>
                <a:gd name="connsiteX0" fmla="*/ 198362 w 1485295"/>
                <a:gd name="connsiteY0" fmla="*/ 665238 h 5317067"/>
                <a:gd name="connsiteX1" fmla="*/ 241905 w 1485295"/>
                <a:gd name="connsiteY1" fmla="*/ 4656667 h 5317067"/>
                <a:gd name="connsiteX2" fmla="*/ 445105 w 1485295"/>
                <a:gd name="connsiteY2" fmla="*/ 4627638 h 5317067"/>
                <a:gd name="connsiteX3" fmla="*/ 691848 w 1485295"/>
                <a:gd name="connsiteY3" fmla="*/ 4642152 h 5317067"/>
                <a:gd name="connsiteX4" fmla="*/ 895048 w 1485295"/>
                <a:gd name="connsiteY4" fmla="*/ 4859867 h 5317067"/>
                <a:gd name="connsiteX5" fmla="*/ 1127277 w 1485295"/>
                <a:gd name="connsiteY5" fmla="*/ 4642152 h 5317067"/>
                <a:gd name="connsiteX6" fmla="*/ 1374019 w 1485295"/>
                <a:gd name="connsiteY6" fmla="*/ 4816324 h 5317067"/>
                <a:gd name="connsiteX7" fmla="*/ 1475619 w 1485295"/>
                <a:gd name="connsiteY7" fmla="*/ 4540552 h 5317067"/>
                <a:gd name="connsiteX8" fmla="*/ 1432077 w 1485295"/>
                <a:gd name="connsiteY8" fmla="*/ 665238 h 5317067"/>
                <a:gd name="connsiteX9" fmla="*/ 198362 w 1485295"/>
                <a:gd name="connsiteY9" fmla="*/ 665238 h 5317067"/>
                <a:gd name="connsiteX0" fmla="*/ 198362 w 1485295"/>
                <a:gd name="connsiteY0" fmla="*/ 20242 h 4672071"/>
                <a:gd name="connsiteX1" fmla="*/ 241905 w 1485295"/>
                <a:gd name="connsiteY1" fmla="*/ 4011671 h 4672071"/>
                <a:gd name="connsiteX2" fmla="*/ 445105 w 1485295"/>
                <a:gd name="connsiteY2" fmla="*/ 3982642 h 4672071"/>
                <a:gd name="connsiteX3" fmla="*/ 691848 w 1485295"/>
                <a:gd name="connsiteY3" fmla="*/ 3997156 h 4672071"/>
                <a:gd name="connsiteX4" fmla="*/ 895048 w 1485295"/>
                <a:gd name="connsiteY4" fmla="*/ 4214871 h 4672071"/>
                <a:gd name="connsiteX5" fmla="*/ 1127277 w 1485295"/>
                <a:gd name="connsiteY5" fmla="*/ 3997156 h 4672071"/>
                <a:gd name="connsiteX6" fmla="*/ 1374019 w 1485295"/>
                <a:gd name="connsiteY6" fmla="*/ 4171328 h 4672071"/>
                <a:gd name="connsiteX7" fmla="*/ 1475619 w 1485295"/>
                <a:gd name="connsiteY7" fmla="*/ 3895556 h 4672071"/>
                <a:gd name="connsiteX8" fmla="*/ 1432077 w 1485295"/>
                <a:gd name="connsiteY8" fmla="*/ 20242 h 4672071"/>
                <a:gd name="connsiteX9" fmla="*/ 198362 w 1485295"/>
                <a:gd name="connsiteY9" fmla="*/ 20242 h 4672071"/>
                <a:gd name="connsiteX0" fmla="*/ 198362 w 1477497"/>
                <a:gd name="connsiteY0" fmla="*/ 20242 h 4672071"/>
                <a:gd name="connsiteX1" fmla="*/ 241905 w 1477497"/>
                <a:gd name="connsiteY1" fmla="*/ 4011671 h 4672071"/>
                <a:gd name="connsiteX2" fmla="*/ 445105 w 1477497"/>
                <a:gd name="connsiteY2" fmla="*/ 3982642 h 4672071"/>
                <a:gd name="connsiteX3" fmla="*/ 691848 w 1477497"/>
                <a:gd name="connsiteY3" fmla="*/ 3997156 h 4672071"/>
                <a:gd name="connsiteX4" fmla="*/ 895048 w 1477497"/>
                <a:gd name="connsiteY4" fmla="*/ 4214871 h 4672071"/>
                <a:gd name="connsiteX5" fmla="*/ 1127277 w 1477497"/>
                <a:gd name="connsiteY5" fmla="*/ 3997156 h 4672071"/>
                <a:gd name="connsiteX6" fmla="*/ 1374019 w 1477497"/>
                <a:gd name="connsiteY6" fmla="*/ 4171328 h 4672071"/>
                <a:gd name="connsiteX7" fmla="*/ 1475619 w 1477497"/>
                <a:gd name="connsiteY7" fmla="*/ 3895556 h 4672071"/>
                <a:gd name="connsiteX8" fmla="*/ 1385288 w 1477497"/>
                <a:gd name="connsiteY8" fmla="*/ 10618 h 4672071"/>
                <a:gd name="connsiteX9" fmla="*/ 198362 w 1477497"/>
                <a:gd name="connsiteY9" fmla="*/ 20242 h 4672071"/>
                <a:gd name="connsiteX0" fmla="*/ 198362 w 1442699"/>
                <a:gd name="connsiteY0" fmla="*/ 20242 h 4683299"/>
                <a:gd name="connsiteX1" fmla="*/ 207107 w 1442699"/>
                <a:gd name="connsiteY1" fmla="*/ 4021295 h 4683299"/>
                <a:gd name="connsiteX2" fmla="*/ 410307 w 1442699"/>
                <a:gd name="connsiteY2" fmla="*/ 3992266 h 4683299"/>
                <a:gd name="connsiteX3" fmla="*/ 657050 w 1442699"/>
                <a:gd name="connsiteY3" fmla="*/ 4006780 h 4683299"/>
                <a:gd name="connsiteX4" fmla="*/ 860250 w 1442699"/>
                <a:gd name="connsiteY4" fmla="*/ 4224495 h 4683299"/>
                <a:gd name="connsiteX5" fmla="*/ 1092479 w 1442699"/>
                <a:gd name="connsiteY5" fmla="*/ 4006780 h 4683299"/>
                <a:gd name="connsiteX6" fmla="*/ 1339221 w 1442699"/>
                <a:gd name="connsiteY6" fmla="*/ 4180952 h 4683299"/>
                <a:gd name="connsiteX7" fmla="*/ 1440821 w 1442699"/>
                <a:gd name="connsiteY7" fmla="*/ 3905180 h 4683299"/>
                <a:gd name="connsiteX8" fmla="*/ 1350490 w 1442699"/>
                <a:gd name="connsiteY8" fmla="*/ 20242 h 4683299"/>
                <a:gd name="connsiteX9" fmla="*/ 198362 w 1442699"/>
                <a:gd name="connsiteY9" fmla="*/ 20242 h 4683299"/>
                <a:gd name="connsiteX0" fmla="*/ 161825 w 1406162"/>
                <a:gd name="connsiteY0" fmla="*/ 20242 h 4683299"/>
                <a:gd name="connsiteX1" fmla="*/ 170570 w 1406162"/>
                <a:gd name="connsiteY1" fmla="*/ 4021295 h 4683299"/>
                <a:gd name="connsiteX2" fmla="*/ 373770 w 1406162"/>
                <a:gd name="connsiteY2" fmla="*/ 3992266 h 4683299"/>
                <a:gd name="connsiteX3" fmla="*/ 620513 w 1406162"/>
                <a:gd name="connsiteY3" fmla="*/ 4006780 h 4683299"/>
                <a:gd name="connsiteX4" fmla="*/ 823713 w 1406162"/>
                <a:gd name="connsiteY4" fmla="*/ 4224495 h 4683299"/>
                <a:gd name="connsiteX5" fmla="*/ 1055942 w 1406162"/>
                <a:gd name="connsiteY5" fmla="*/ 4006780 h 4683299"/>
                <a:gd name="connsiteX6" fmla="*/ 1302684 w 1406162"/>
                <a:gd name="connsiteY6" fmla="*/ 4180952 h 4683299"/>
                <a:gd name="connsiteX7" fmla="*/ 1404284 w 1406162"/>
                <a:gd name="connsiteY7" fmla="*/ 3905180 h 4683299"/>
                <a:gd name="connsiteX8" fmla="*/ 1313953 w 1406162"/>
                <a:gd name="connsiteY8" fmla="*/ 20242 h 4683299"/>
                <a:gd name="connsiteX9" fmla="*/ 161825 w 1406162"/>
                <a:gd name="connsiteY9" fmla="*/ 20242 h 4683299"/>
                <a:gd name="connsiteX0" fmla="*/ 161825 w 1406162"/>
                <a:gd name="connsiteY0" fmla="*/ 20242 h 4786702"/>
                <a:gd name="connsiteX1" fmla="*/ 89816 w 1406162"/>
                <a:gd name="connsiteY1" fmla="*/ 4124698 h 4786702"/>
                <a:gd name="connsiteX2" fmla="*/ 373770 w 1406162"/>
                <a:gd name="connsiteY2" fmla="*/ 3992266 h 4786702"/>
                <a:gd name="connsiteX3" fmla="*/ 620513 w 1406162"/>
                <a:gd name="connsiteY3" fmla="*/ 4006780 h 4786702"/>
                <a:gd name="connsiteX4" fmla="*/ 823713 w 1406162"/>
                <a:gd name="connsiteY4" fmla="*/ 4224495 h 4786702"/>
                <a:gd name="connsiteX5" fmla="*/ 1055942 w 1406162"/>
                <a:gd name="connsiteY5" fmla="*/ 4006780 h 4786702"/>
                <a:gd name="connsiteX6" fmla="*/ 1302684 w 1406162"/>
                <a:gd name="connsiteY6" fmla="*/ 4180952 h 4786702"/>
                <a:gd name="connsiteX7" fmla="*/ 1404284 w 1406162"/>
                <a:gd name="connsiteY7" fmla="*/ 3905180 h 4786702"/>
                <a:gd name="connsiteX8" fmla="*/ 1313953 w 1406162"/>
                <a:gd name="connsiteY8" fmla="*/ 20242 h 4786702"/>
                <a:gd name="connsiteX9" fmla="*/ 161825 w 1406162"/>
                <a:gd name="connsiteY9" fmla="*/ 20242 h 478670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3770 w 1406162"/>
                <a:gd name="connsiteY2" fmla="*/ 3992266 h 4598632"/>
                <a:gd name="connsiteX3" fmla="*/ 620513 w 1406162"/>
                <a:gd name="connsiteY3" fmla="*/ 4006780 h 4598632"/>
                <a:gd name="connsiteX4" fmla="*/ 823713 w 1406162"/>
                <a:gd name="connsiteY4" fmla="*/ 4224495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620513 w 1406162"/>
                <a:gd name="connsiteY3" fmla="*/ 4006780 h 4598632"/>
                <a:gd name="connsiteX4" fmla="*/ 823713 w 1406162"/>
                <a:gd name="connsiteY4" fmla="*/ 4224495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593872 w 1406162"/>
                <a:gd name="connsiteY3" fmla="*/ 4124697 h 4598632"/>
                <a:gd name="connsiteX4" fmla="*/ 823713 w 1406162"/>
                <a:gd name="connsiteY4" fmla="*/ 4224495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593872 w 1406162"/>
                <a:gd name="connsiteY3" fmla="*/ 4124697 h 4598632"/>
                <a:gd name="connsiteX4" fmla="*/ 881904 w 1406162"/>
                <a:gd name="connsiteY4" fmla="*/ 4124697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593872 w 1406162"/>
                <a:gd name="connsiteY3" fmla="*/ 4124697 h 4598632"/>
                <a:gd name="connsiteX4" fmla="*/ 881904 w 1406162"/>
                <a:gd name="connsiteY4" fmla="*/ 4124697 h 4598632"/>
                <a:gd name="connsiteX5" fmla="*/ 1025920 w 1406162"/>
                <a:gd name="connsiteY5" fmla="*/ 3836665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28287"/>
                <a:gd name="connsiteY0" fmla="*/ 20242 h 4589256"/>
                <a:gd name="connsiteX1" fmla="*/ 89816 w 1428287"/>
                <a:gd name="connsiteY1" fmla="*/ 4124698 h 4589256"/>
                <a:gd name="connsiteX2" fmla="*/ 377848 w 1428287"/>
                <a:gd name="connsiteY2" fmla="*/ 3908673 h 4589256"/>
                <a:gd name="connsiteX3" fmla="*/ 593872 w 1428287"/>
                <a:gd name="connsiteY3" fmla="*/ 4124697 h 4589256"/>
                <a:gd name="connsiteX4" fmla="*/ 881904 w 1428287"/>
                <a:gd name="connsiteY4" fmla="*/ 4124697 h 4589256"/>
                <a:gd name="connsiteX5" fmla="*/ 1025920 w 1428287"/>
                <a:gd name="connsiteY5" fmla="*/ 3836665 h 4589256"/>
                <a:gd name="connsiteX6" fmla="*/ 1169936 w 1428287"/>
                <a:gd name="connsiteY6" fmla="*/ 4124697 h 4589256"/>
                <a:gd name="connsiteX7" fmla="*/ 1404284 w 1428287"/>
                <a:gd name="connsiteY7" fmla="*/ 3905180 h 4589256"/>
                <a:gd name="connsiteX8" fmla="*/ 1313953 w 1428287"/>
                <a:gd name="connsiteY8" fmla="*/ 20242 h 4589256"/>
                <a:gd name="connsiteX9" fmla="*/ 161825 w 1428287"/>
                <a:gd name="connsiteY9" fmla="*/ 20242 h 4589256"/>
                <a:gd name="connsiteX0" fmla="*/ 161825 w 1409963"/>
                <a:gd name="connsiteY0" fmla="*/ 20242 h 4736765"/>
                <a:gd name="connsiteX1" fmla="*/ 89816 w 1409963"/>
                <a:gd name="connsiteY1" fmla="*/ 4124698 h 4736765"/>
                <a:gd name="connsiteX2" fmla="*/ 377848 w 1409963"/>
                <a:gd name="connsiteY2" fmla="*/ 3908673 h 4736765"/>
                <a:gd name="connsiteX3" fmla="*/ 593872 w 1409963"/>
                <a:gd name="connsiteY3" fmla="*/ 4124697 h 4736765"/>
                <a:gd name="connsiteX4" fmla="*/ 881904 w 1409963"/>
                <a:gd name="connsiteY4" fmla="*/ 4124697 h 4736765"/>
                <a:gd name="connsiteX5" fmla="*/ 1025920 w 1409963"/>
                <a:gd name="connsiteY5" fmla="*/ 3836665 h 4736765"/>
                <a:gd name="connsiteX6" fmla="*/ 1169936 w 1409963"/>
                <a:gd name="connsiteY6" fmla="*/ 4124697 h 4736765"/>
                <a:gd name="connsiteX7" fmla="*/ 1385960 w 1409963"/>
                <a:gd name="connsiteY7" fmla="*/ 4052689 h 4736765"/>
                <a:gd name="connsiteX8" fmla="*/ 1313953 w 1409963"/>
                <a:gd name="connsiteY8" fmla="*/ 20242 h 4736765"/>
                <a:gd name="connsiteX9" fmla="*/ 161825 w 1409963"/>
                <a:gd name="connsiteY9" fmla="*/ 20242 h 4736765"/>
                <a:gd name="connsiteX0" fmla="*/ 161825 w 1409963"/>
                <a:gd name="connsiteY0" fmla="*/ 20242 h 4339419"/>
                <a:gd name="connsiteX1" fmla="*/ 89816 w 1409963"/>
                <a:gd name="connsiteY1" fmla="*/ 4124698 h 4339419"/>
                <a:gd name="connsiteX2" fmla="*/ 377848 w 1409963"/>
                <a:gd name="connsiteY2" fmla="*/ 3908673 h 4339419"/>
                <a:gd name="connsiteX3" fmla="*/ 593872 w 1409963"/>
                <a:gd name="connsiteY3" fmla="*/ 4124697 h 4339419"/>
                <a:gd name="connsiteX4" fmla="*/ 881904 w 1409963"/>
                <a:gd name="connsiteY4" fmla="*/ 4124697 h 4339419"/>
                <a:gd name="connsiteX5" fmla="*/ 1025920 w 1409963"/>
                <a:gd name="connsiteY5" fmla="*/ 3836665 h 4339419"/>
                <a:gd name="connsiteX6" fmla="*/ 1169936 w 1409963"/>
                <a:gd name="connsiteY6" fmla="*/ 4124697 h 4339419"/>
                <a:gd name="connsiteX7" fmla="*/ 1385960 w 1409963"/>
                <a:gd name="connsiteY7" fmla="*/ 4052689 h 4339419"/>
                <a:gd name="connsiteX8" fmla="*/ 1313953 w 1409963"/>
                <a:gd name="connsiteY8" fmla="*/ 20242 h 4339419"/>
                <a:gd name="connsiteX9" fmla="*/ 161825 w 1409963"/>
                <a:gd name="connsiteY9" fmla="*/ 20242 h 4339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9963" h="4339419">
                  <a:moveTo>
                    <a:pt x="161825" y="20242"/>
                  </a:moveTo>
                  <a:cubicBezTo>
                    <a:pt x="0" y="710607"/>
                    <a:pt x="54492" y="3462694"/>
                    <a:pt x="89816" y="4124698"/>
                  </a:cubicBezTo>
                  <a:cubicBezTo>
                    <a:pt x="303411" y="3917298"/>
                    <a:pt x="293839" y="3908673"/>
                    <a:pt x="377848" y="3908673"/>
                  </a:cubicBezTo>
                  <a:cubicBezTo>
                    <a:pt x="461857" y="3908673"/>
                    <a:pt x="509863" y="4088693"/>
                    <a:pt x="593872" y="4124697"/>
                  </a:cubicBezTo>
                  <a:cubicBezTo>
                    <a:pt x="677881" y="4160701"/>
                    <a:pt x="809896" y="4172702"/>
                    <a:pt x="881904" y="4124697"/>
                  </a:cubicBezTo>
                  <a:cubicBezTo>
                    <a:pt x="953912" y="4076692"/>
                    <a:pt x="977915" y="3836665"/>
                    <a:pt x="1025920" y="3836665"/>
                  </a:cubicBezTo>
                  <a:cubicBezTo>
                    <a:pt x="1073925" y="3836665"/>
                    <a:pt x="1109930" y="4088693"/>
                    <a:pt x="1169936" y="4124697"/>
                  </a:cubicBezTo>
                  <a:cubicBezTo>
                    <a:pt x="1229942" y="4160701"/>
                    <a:pt x="1215634" y="4339419"/>
                    <a:pt x="1385960" y="4052689"/>
                  </a:cubicBezTo>
                  <a:cubicBezTo>
                    <a:pt x="1409963" y="3368613"/>
                    <a:pt x="1316882" y="662680"/>
                    <a:pt x="1313953" y="20242"/>
                  </a:cubicBezTo>
                  <a:cubicBezTo>
                    <a:pt x="947511" y="38402"/>
                    <a:pt x="760584" y="0"/>
                    <a:pt x="161825" y="20242"/>
                  </a:cubicBezTo>
                  <a:close/>
                </a:path>
              </a:pathLst>
            </a:cu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6667050" y="1404314"/>
              <a:ext cx="1007352" cy="4582081"/>
            </a:xfrm>
            <a:custGeom>
              <a:avLst/>
              <a:gdLst>
                <a:gd name="connsiteX0" fmla="*/ 130175 w 1114425"/>
                <a:gd name="connsiteY0" fmla="*/ 692150 h 5487987"/>
                <a:gd name="connsiteX1" fmla="*/ 958850 w 1114425"/>
                <a:gd name="connsiteY1" fmla="*/ 682625 h 5487987"/>
                <a:gd name="connsiteX2" fmla="*/ 1063625 w 1114425"/>
                <a:gd name="connsiteY2" fmla="*/ 4625975 h 5487987"/>
                <a:gd name="connsiteX3" fmla="*/ 892175 w 1114425"/>
                <a:gd name="connsiteY3" fmla="*/ 4816475 h 5487987"/>
                <a:gd name="connsiteX4" fmla="*/ 787400 w 1114425"/>
                <a:gd name="connsiteY4" fmla="*/ 4464050 h 5487987"/>
                <a:gd name="connsiteX5" fmla="*/ 539750 w 1114425"/>
                <a:gd name="connsiteY5" fmla="*/ 4816475 h 5487987"/>
                <a:gd name="connsiteX6" fmla="*/ 377825 w 1114425"/>
                <a:gd name="connsiteY6" fmla="*/ 4587875 h 5487987"/>
                <a:gd name="connsiteX7" fmla="*/ 177800 w 1114425"/>
                <a:gd name="connsiteY7" fmla="*/ 4835525 h 5487987"/>
                <a:gd name="connsiteX8" fmla="*/ 130175 w 1114425"/>
                <a:gd name="connsiteY8" fmla="*/ 692150 h 5487987"/>
                <a:gd name="connsiteX0" fmla="*/ 138385 w 1171897"/>
                <a:gd name="connsiteY0" fmla="*/ 685907 h 5481744"/>
                <a:gd name="connsiteX1" fmla="*/ 1016322 w 1171897"/>
                <a:gd name="connsiteY1" fmla="*/ 713837 h 5481744"/>
                <a:gd name="connsiteX2" fmla="*/ 1071835 w 1171897"/>
                <a:gd name="connsiteY2" fmla="*/ 4619732 h 5481744"/>
                <a:gd name="connsiteX3" fmla="*/ 900385 w 1171897"/>
                <a:gd name="connsiteY3" fmla="*/ 4810232 h 5481744"/>
                <a:gd name="connsiteX4" fmla="*/ 795610 w 1171897"/>
                <a:gd name="connsiteY4" fmla="*/ 4457807 h 5481744"/>
                <a:gd name="connsiteX5" fmla="*/ 547960 w 1171897"/>
                <a:gd name="connsiteY5" fmla="*/ 4810232 h 5481744"/>
                <a:gd name="connsiteX6" fmla="*/ 386035 w 1171897"/>
                <a:gd name="connsiteY6" fmla="*/ 4581632 h 5481744"/>
                <a:gd name="connsiteX7" fmla="*/ 186010 w 1171897"/>
                <a:gd name="connsiteY7" fmla="*/ 4829282 h 5481744"/>
                <a:gd name="connsiteX8" fmla="*/ 138385 w 1171897"/>
                <a:gd name="connsiteY8" fmla="*/ 685907 h 5481744"/>
                <a:gd name="connsiteX0" fmla="*/ 138385 w 1171897"/>
                <a:gd name="connsiteY0" fmla="*/ 699717 h 5495554"/>
                <a:gd name="connsiteX1" fmla="*/ 1016322 w 1171897"/>
                <a:gd name="connsiteY1" fmla="*/ 655638 h 5495554"/>
                <a:gd name="connsiteX2" fmla="*/ 1071835 w 1171897"/>
                <a:gd name="connsiteY2" fmla="*/ 4633542 h 5495554"/>
                <a:gd name="connsiteX3" fmla="*/ 900385 w 1171897"/>
                <a:gd name="connsiteY3" fmla="*/ 4824042 h 5495554"/>
                <a:gd name="connsiteX4" fmla="*/ 795610 w 1171897"/>
                <a:gd name="connsiteY4" fmla="*/ 4471617 h 5495554"/>
                <a:gd name="connsiteX5" fmla="*/ 547960 w 1171897"/>
                <a:gd name="connsiteY5" fmla="*/ 4824042 h 5495554"/>
                <a:gd name="connsiteX6" fmla="*/ 386035 w 1171897"/>
                <a:gd name="connsiteY6" fmla="*/ 4595442 h 5495554"/>
                <a:gd name="connsiteX7" fmla="*/ 186010 w 1171897"/>
                <a:gd name="connsiteY7" fmla="*/ 4843092 h 5495554"/>
                <a:gd name="connsiteX8" fmla="*/ 138385 w 1171897"/>
                <a:gd name="connsiteY8" fmla="*/ 699717 h 5495554"/>
                <a:gd name="connsiteX0" fmla="*/ 138385 w 1071740"/>
                <a:gd name="connsiteY0" fmla="*/ 697909 h 5541997"/>
                <a:gd name="connsiteX1" fmla="*/ 930473 w 1071740"/>
                <a:gd name="connsiteY1" fmla="*/ 697909 h 5541997"/>
                <a:gd name="connsiteX2" fmla="*/ 985986 w 1071740"/>
                <a:gd name="connsiteY2" fmla="*/ 4675813 h 5541997"/>
                <a:gd name="connsiteX3" fmla="*/ 814536 w 1071740"/>
                <a:gd name="connsiteY3" fmla="*/ 4866313 h 5541997"/>
                <a:gd name="connsiteX4" fmla="*/ 709761 w 1071740"/>
                <a:gd name="connsiteY4" fmla="*/ 4513888 h 5541997"/>
                <a:gd name="connsiteX5" fmla="*/ 462111 w 1071740"/>
                <a:gd name="connsiteY5" fmla="*/ 4866313 h 5541997"/>
                <a:gd name="connsiteX6" fmla="*/ 300186 w 1071740"/>
                <a:gd name="connsiteY6" fmla="*/ 4637713 h 5541997"/>
                <a:gd name="connsiteX7" fmla="*/ 100161 w 1071740"/>
                <a:gd name="connsiteY7" fmla="*/ 4885363 h 5541997"/>
                <a:gd name="connsiteX8" fmla="*/ 138385 w 1071740"/>
                <a:gd name="connsiteY8" fmla="*/ 697909 h 5541997"/>
                <a:gd name="connsiteX0" fmla="*/ 138385 w 1071740"/>
                <a:gd name="connsiteY0" fmla="*/ 662984 h 5507072"/>
                <a:gd name="connsiteX1" fmla="*/ 930473 w 1071740"/>
                <a:gd name="connsiteY1" fmla="*/ 662984 h 5507072"/>
                <a:gd name="connsiteX2" fmla="*/ 985986 w 1071740"/>
                <a:gd name="connsiteY2" fmla="*/ 4640888 h 5507072"/>
                <a:gd name="connsiteX3" fmla="*/ 814536 w 1071740"/>
                <a:gd name="connsiteY3" fmla="*/ 4831388 h 5507072"/>
                <a:gd name="connsiteX4" fmla="*/ 709761 w 1071740"/>
                <a:gd name="connsiteY4" fmla="*/ 4478963 h 5507072"/>
                <a:gd name="connsiteX5" fmla="*/ 462111 w 1071740"/>
                <a:gd name="connsiteY5" fmla="*/ 4831388 h 5507072"/>
                <a:gd name="connsiteX6" fmla="*/ 300186 w 1071740"/>
                <a:gd name="connsiteY6" fmla="*/ 4602788 h 5507072"/>
                <a:gd name="connsiteX7" fmla="*/ 100161 w 1071740"/>
                <a:gd name="connsiteY7" fmla="*/ 4850438 h 5507072"/>
                <a:gd name="connsiteX8" fmla="*/ 138385 w 1071740"/>
                <a:gd name="connsiteY8" fmla="*/ 662984 h 5507072"/>
                <a:gd name="connsiteX0" fmla="*/ 138385 w 1071740"/>
                <a:gd name="connsiteY0" fmla="*/ 8463 h 4852551"/>
                <a:gd name="connsiteX1" fmla="*/ 930473 w 1071740"/>
                <a:gd name="connsiteY1" fmla="*/ 8463 h 4852551"/>
                <a:gd name="connsiteX2" fmla="*/ 985986 w 1071740"/>
                <a:gd name="connsiteY2" fmla="*/ 3986367 h 4852551"/>
                <a:gd name="connsiteX3" fmla="*/ 814536 w 1071740"/>
                <a:gd name="connsiteY3" fmla="*/ 4176867 h 4852551"/>
                <a:gd name="connsiteX4" fmla="*/ 709761 w 1071740"/>
                <a:gd name="connsiteY4" fmla="*/ 3824442 h 4852551"/>
                <a:gd name="connsiteX5" fmla="*/ 462111 w 1071740"/>
                <a:gd name="connsiteY5" fmla="*/ 4176867 h 4852551"/>
                <a:gd name="connsiteX6" fmla="*/ 300186 w 1071740"/>
                <a:gd name="connsiteY6" fmla="*/ 3948267 h 4852551"/>
                <a:gd name="connsiteX7" fmla="*/ 100161 w 1071740"/>
                <a:gd name="connsiteY7" fmla="*/ 4195917 h 4852551"/>
                <a:gd name="connsiteX8" fmla="*/ 138385 w 1071740"/>
                <a:gd name="connsiteY8" fmla="*/ 8463 h 4852551"/>
                <a:gd name="connsiteX0" fmla="*/ 138385 w 1080546"/>
                <a:gd name="connsiteY0" fmla="*/ 8463 h 4852551"/>
                <a:gd name="connsiteX1" fmla="*/ 930473 w 1080546"/>
                <a:gd name="connsiteY1" fmla="*/ 8463 h 4852551"/>
                <a:gd name="connsiteX2" fmla="*/ 985986 w 1080546"/>
                <a:gd name="connsiteY2" fmla="*/ 3986367 h 4852551"/>
                <a:gd name="connsiteX3" fmla="*/ 814536 w 1080546"/>
                <a:gd name="connsiteY3" fmla="*/ 4176867 h 4852551"/>
                <a:gd name="connsiteX4" fmla="*/ 709761 w 1080546"/>
                <a:gd name="connsiteY4" fmla="*/ 3824442 h 4852551"/>
                <a:gd name="connsiteX5" fmla="*/ 462111 w 1080546"/>
                <a:gd name="connsiteY5" fmla="*/ 4176867 h 4852551"/>
                <a:gd name="connsiteX6" fmla="*/ 300186 w 1080546"/>
                <a:gd name="connsiteY6" fmla="*/ 3948267 h 4852551"/>
                <a:gd name="connsiteX7" fmla="*/ 100161 w 1080546"/>
                <a:gd name="connsiteY7" fmla="*/ 4195917 h 4852551"/>
                <a:gd name="connsiteX8" fmla="*/ 138385 w 1080546"/>
                <a:gd name="connsiteY8" fmla="*/ 8463 h 4852551"/>
                <a:gd name="connsiteX0" fmla="*/ 65191 w 1007352"/>
                <a:gd name="connsiteY0" fmla="*/ 8463 h 4852551"/>
                <a:gd name="connsiteX1" fmla="*/ 857279 w 1007352"/>
                <a:gd name="connsiteY1" fmla="*/ 8463 h 4852551"/>
                <a:gd name="connsiteX2" fmla="*/ 912792 w 1007352"/>
                <a:gd name="connsiteY2" fmla="*/ 3986367 h 4852551"/>
                <a:gd name="connsiteX3" fmla="*/ 741342 w 1007352"/>
                <a:gd name="connsiteY3" fmla="*/ 4176867 h 4852551"/>
                <a:gd name="connsiteX4" fmla="*/ 636567 w 1007352"/>
                <a:gd name="connsiteY4" fmla="*/ 3824442 h 4852551"/>
                <a:gd name="connsiteX5" fmla="*/ 388917 w 1007352"/>
                <a:gd name="connsiteY5" fmla="*/ 4176867 h 4852551"/>
                <a:gd name="connsiteX6" fmla="*/ 226992 w 1007352"/>
                <a:gd name="connsiteY6" fmla="*/ 3948267 h 4852551"/>
                <a:gd name="connsiteX7" fmla="*/ 26967 w 1007352"/>
                <a:gd name="connsiteY7" fmla="*/ 4195917 h 4852551"/>
                <a:gd name="connsiteX8" fmla="*/ 65191 w 1007352"/>
                <a:gd name="connsiteY8" fmla="*/ 8463 h 485255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36567 w 1007352"/>
                <a:gd name="connsiteY4" fmla="*/ 3824442 h 4681101"/>
                <a:gd name="connsiteX5" fmla="*/ 388917 w 1007352"/>
                <a:gd name="connsiteY5" fmla="*/ 4176867 h 4681101"/>
                <a:gd name="connsiteX6" fmla="*/ 226992 w 1007352"/>
                <a:gd name="connsiteY6" fmla="*/ 394826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36567 w 1007352"/>
                <a:gd name="connsiteY4" fmla="*/ 3824442 h 4681101"/>
                <a:gd name="connsiteX5" fmla="*/ 388917 w 1007352"/>
                <a:gd name="connsiteY5" fmla="*/ 4176867 h 4681101"/>
                <a:gd name="connsiteX6" fmla="*/ 281214 w 1007352"/>
                <a:gd name="connsiteY6" fmla="*/ 382488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36567 w 1007352"/>
                <a:gd name="connsiteY4" fmla="*/ 3824442 h 4681101"/>
                <a:gd name="connsiteX5" fmla="*/ 425230 w 1007352"/>
                <a:gd name="connsiteY5" fmla="*/ 4256935 h 4681101"/>
                <a:gd name="connsiteX6" fmla="*/ 281214 w 1007352"/>
                <a:gd name="connsiteY6" fmla="*/ 382488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41254 w 1007352"/>
                <a:gd name="connsiteY4" fmla="*/ 3968903 h 4681101"/>
                <a:gd name="connsiteX5" fmla="*/ 425230 w 1007352"/>
                <a:gd name="connsiteY5" fmla="*/ 4256935 h 4681101"/>
                <a:gd name="connsiteX6" fmla="*/ 281214 w 1007352"/>
                <a:gd name="connsiteY6" fmla="*/ 382488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94446"/>
                <a:gd name="connsiteX1" fmla="*/ 857279 w 1007352"/>
                <a:gd name="connsiteY1" fmla="*/ 8463 h 4694446"/>
                <a:gd name="connsiteX2" fmla="*/ 912792 w 1007352"/>
                <a:gd name="connsiteY2" fmla="*/ 3986367 h 4694446"/>
                <a:gd name="connsiteX3" fmla="*/ 785270 w 1007352"/>
                <a:gd name="connsiteY3" fmla="*/ 4256935 h 4694446"/>
                <a:gd name="connsiteX4" fmla="*/ 641254 w 1007352"/>
                <a:gd name="connsiteY4" fmla="*/ 3968903 h 4694446"/>
                <a:gd name="connsiteX5" fmla="*/ 425230 w 1007352"/>
                <a:gd name="connsiteY5" fmla="*/ 4256935 h 4694446"/>
                <a:gd name="connsiteX6" fmla="*/ 281214 w 1007352"/>
                <a:gd name="connsiteY6" fmla="*/ 3824887 h 4694446"/>
                <a:gd name="connsiteX7" fmla="*/ 26967 w 1007352"/>
                <a:gd name="connsiteY7" fmla="*/ 4195917 h 4694446"/>
                <a:gd name="connsiteX8" fmla="*/ 65191 w 1007352"/>
                <a:gd name="connsiteY8" fmla="*/ 8463 h 4694446"/>
                <a:gd name="connsiteX0" fmla="*/ 65191 w 1007352"/>
                <a:gd name="connsiteY0" fmla="*/ 8463 h 4820997"/>
                <a:gd name="connsiteX1" fmla="*/ 857279 w 1007352"/>
                <a:gd name="connsiteY1" fmla="*/ 8463 h 4820997"/>
                <a:gd name="connsiteX2" fmla="*/ 929286 w 1007352"/>
                <a:gd name="connsiteY2" fmla="*/ 4112918 h 4820997"/>
                <a:gd name="connsiteX3" fmla="*/ 785270 w 1007352"/>
                <a:gd name="connsiteY3" fmla="*/ 4256935 h 4820997"/>
                <a:gd name="connsiteX4" fmla="*/ 641254 w 1007352"/>
                <a:gd name="connsiteY4" fmla="*/ 3968903 h 4820997"/>
                <a:gd name="connsiteX5" fmla="*/ 425230 w 1007352"/>
                <a:gd name="connsiteY5" fmla="*/ 4256935 h 4820997"/>
                <a:gd name="connsiteX6" fmla="*/ 281214 w 1007352"/>
                <a:gd name="connsiteY6" fmla="*/ 3824887 h 4820997"/>
                <a:gd name="connsiteX7" fmla="*/ 26967 w 1007352"/>
                <a:gd name="connsiteY7" fmla="*/ 4195917 h 4820997"/>
                <a:gd name="connsiteX8" fmla="*/ 65191 w 1007352"/>
                <a:gd name="connsiteY8" fmla="*/ 8463 h 4820997"/>
                <a:gd name="connsiteX0" fmla="*/ 65191 w 1007352"/>
                <a:gd name="connsiteY0" fmla="*/ 8463 h 4582081"/>
                <a:gd name="connsiteX1" fmla="*/ 857279 w 1007352"/>
                <a:gd name="connsiteY1" fmla="*/ 8463 h 4582081"/>
                <a:gd name="connsiteX2" fmla="*/ 929286 w 1007352"/>
                <a:gd name="connsiteY2" fmla="*/ 4112918 h 4582081"/>
                <a:gd name="connsiteX3" fmla="*/ 785270 w 1007352"/>
                <a:gd name="connsiteY3" fmla="*/ 4256935 h 4582081"/>
                <a:gd name="connsiteX4" fmla="*/ 641254 w 1007352"/>
                <a:gd name="connsiteY4" fmla="*/ 3968903 h 4582081"/>
                <a:gd name="connsiteX5" fmla="*/ 425230 w 1007352"/>
                <a:gd name="connsiteY5" fmla="*/ 4256935 h 4582081"/>
                <a:gd name="connsiteX6" fmla="*/ 281214 w 1007352"/>
                <a:gd name="connsiteY6" fmla="*/ 3824887 h 4582081"/>
                <a:gd name="connsiteX7" fmla="*/ 26967 w 1007352"/>
                <a:gd name="connsiteY7" fmla="*/ 4195917 h 4582081"/>
                <a:gd name="connsiteX8" fmla="*/ 65191 w 1007352"/>
                <a:gd name="connsiteY8" fmla="*/ 8463 h 4582081"/>
                <a:gd name="connsiteX0" fmla="*/ 65191 w 1007352"/>
                <a:gd name="connsiteY0" fmla="*/ 8463 h 4772991"/>
                <a:gd name="connsiteX1" fmla="*/ 857279 w 1007352"/>
                <a:gd name="connsiteY1" fmla="*/ 8463 h 4772991"/>
                <a:gd name="connsiteX2" fmla="*/ 929286 w 1007352"/>
                <a:gd name="connsiteY2" fmla="*/ 4112918 h 4772991"/>
                <a:gd name="connsiteX3" fmla="*/ 641254 w 1007352"/>
                <a:gd name="connsiteY3" fmla="*/ 3968903 h 4772991"/>
                <a:gd name="connsiteX4" fmla="*/ 425230 w 1007352"/>
                <a:gd name="connsiteY4" fmla="*/ 4256935 h 4772991"/>
                <a:gd name="connsiteX5" fmla="*/ 281214 w 1007352"/>
                <a:gd name="connsiteY5" fmla="*/ 3824887 h 4772991"/>
                <a:gd name="connsiteX6" fmla="*/ 26967 w 1007352"/>
                <a:gd name="connsiteY6" fmla="*/ 4195917 h 4772991"/>
                <a:gd name="connsiteX7" fmla="*/ 65191 w 1007352"/>
                <a:gd name="connsiteY7" fmla="*/ 8463 h 4772991"/>
                <a:gd name="connsiteX0" fmla="*/ 65191 w 1007352"/>
                <a:gd name="connsiteY0" fmla="*/ 8463 h 4582081"/>
                <a:gd name="connsiteX1" fmla="*/ 857279 w 1007352"/>
                <a:gd name="connsiteY1" fmla="*/ 8463 h 4582081"/>
                <a:gd name="connsiteX2" fmla="*/ 929286 w 1007352"/>
                <a:gd name="connsiteY2" fmla="*/ 4112918 h 4582081"/>
                <a:gd name="connsiteX3" fmla="*/ 641254 w 1007352"/>
                <a:gd name="connsiteY3" fmla="*/ 3968903 h 4582081"/>
                <a:gd name="connsiteX4" fmla="*/ 425230 w 1007352"/>
                <a:gd name="connsiteY4" fmla="*/ 4256935 h 4582081"/>
                <a:gd name="connsiteX5" fmla="*/ 281214 w 1007352"/>
                <a:gd name="connsiteY5" fmla="*/ 3824887 h 4582081"/>
                <a:gd name="connsiteX6" fmla="*/ 26967 w 1007352"/>
                <a:gd name="connsiteY6" fmla="*/ 4195917 h 4582081"/>
                <a:gd name="connsiteX7" fmla="*/ 65191 w 1007352"/>
                <a:gd name="connsiteY7" fmla="*/ 8463 h 458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352" h="4582081">
                  <a:moveTo>
                    <a:pt x="65191" y="8463"/>
                  </a:moveTo>
                  <a:cubicBezTo>
                    <a:pt x="461545" y="12700"/>
                    <a:pt x="346100" y="0"/>
                    <a:pt x="857279" y="8463"/>
                  </a:cubicBezTo>
                  <a:cubicBezTo>
                    <a:pt x="1007352" y="953749"/>
                    <a:pt x="941288" y="3404839"/>
                    <a:pt x="929286" y="4112918"/>
                  </a:cubicBezTo>
                  <a:cubicBezTo>
                    <a:pt x="817504" y="3970262"/>
                    <a:pt x="725263" y="3944900"/>
                    <a:pt x="641254" y="3968903"/>
                  </a:cubicBezTo>
                  <a:cubicBezTo>
                    <a:pt x="557245" y="3992906"/>
                    <a:pt x="485237" y="4280938"/>
                    <a:pt x="425230" y="4256935"/>
                  </a:cubicBezTo>
                  <a:cubicBezTo>
                    <a:pt x="365223" y="4232932"/>
                    <a:pt x="347591" y="3835057"/>
                    <a:pt x="281214" y="3824887"/>
                  </a:cubicBezTo>
                  <a:cubicBezTo>
                    <a:pt x="214837" y="3814717"/>
                    <a:pt x="293994" y="4582081"/>
                    <a:pt x="26967" y="4195917"/>
                  </a:cubicBezTo>
                  <a:cubicBezTo>
                    <a:pt x="0" y="3539283"/>
                    <a:pt x="82282" y="735691"/>
                    <a:pt x="65191" y="8463"/>
                  </a:cubicBezTo>
                  <a:close/>
                </a:path>
              </a:pathLst>
            </a:cu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Freeform 24"/>
            <p:cNvSpPr/>
            <p:nvPr/>
          </p:nvSpPr>
          <p:spPr>
            <a:xfrm>
              <a:off x="2517775" y="1428750"/>
              <a:ext cx="53975" cy="3810000"/>
            </a:xfrm>
            <a:custGeom>
              <a:avLst/>
              <a:gdLst>
                <a:gd name="connsiteX0" fmla="*/ 53975 w 53975"/>
                <a:gd name="connsiteY0" fmla="*/ 3810000 h 3810000"/>
                <a:gd name="connsiteX1" fmla="*/ 6350 w 53975"/>
                <a:gd name="connsiteY1" fmla="*/ 2085975 h 3810000"/>
                <a:gd name="connsiteX2" fmla="*/ 15875 w 53975"/>
                <a:gd name="connsiteY2" fmla="*/ 0 h 38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975" h="3810000">
                  <a:moveTo>
                    <a:pt x="53975" y="3810000"/>
                  </a:moveTo>
                  <a:cubicBezTo>
                    <a:pt x="33337" y="3265487"/>
                    <a:pt x="12700" y="2720975"/>
                    <a:pt x="6350" y="2085975"/>
                  </a:cubicBezTo>
                  <a:cubicBezTo>
                    <a:pt x="0" y="1450975"/>
                    <a:pt x="7937" y="725487"/>
                    <a:pt x="15875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2076450" y="1409700"/>
              <a:ext cx="104775" cy="3952875"/>
            </a:xfrm>
            <a:custGeom>
              <a:avLst/>
              <a:gdLst>
                <a:gd name="connsiteX0" fmla="*/ 104775 w 104775"/>
                <a:gd name="connsiteY0" fmla="*/ 3952875 h 3952875"/>
                <a:gd name="connsiteX1" fmla="*/ 9525 w 104775"/>
                <a:gd name="connsiteY1" fmla="*/ 2695575 h 3952875"/>
                <a:gd name="connsiteX2" fmla="*/ 47625 w 104775"/>
                <a:gd name="connsiteY2" fmla="*/ 514350 h 3952875"/>
                <a:gd name="connsiteX3" fmla="*/ 76200 w 104775"/>
                <a:gd name="connsiteY3" fmla="*/ 0 h 395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3952875">
                  <a:moveTo>
                    <a:pt x="104775" y="3952875"/>
                  </a:moveTo>
                  <a:cubicBezTo>
                    <a:pt x="61912" y="3610768"/>
                    <a:pt x="19050" y="3268662"/>
                    <a:pt x="9525" y="2695575"/>
                  </a:cubicBezTo>
                  <a:cubicBezTo>
                    <a:pt x="0" y="2122488"/>
                    <a:pt x="36513" y="963612"/>
                    <a:pt x="47625" y="514350"/>
                  </a:cubicBezTo>
                  <a:cubicBezTo>
                    <a:pt x="58737" y="65088"/>
                    <a:pt x="67468" y="32544"/>
                    <a:pt x="76200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" name="Freeform 26"/>
            <p:cNvSpPr/>
            <p:nvPr/>
          </p:nvSpPr>
          <p:spPr>
            <a:xfrm>
              <a:off x="2290763" y="2247900"/>
              <a:ext cx="109537" cy="3295650"/>
            </a:xfrm>
            <a:custGeom>
              <a:avLst/>
              <a:gdLst>
                <a:gd name="connsiteX0" fmla="*/ 80962 w 109537"/>
                <a:gd name="connsiteY0" fmla="*/ 3295650 h 3295650"/>
                <a:gd name="connsiteX1" fmla="*/ 4762 w 109537"/>
                <a:gd name="connsiteY1" fmla="*/ 2257425 h 3295650"/>
                <a:gd name="connsiteX2" fmla="*/ 109537 w 109537"/>
                <a:gd name="connsiteY2" fmla="*/ 0 h 329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7" h="3295650">
                  <a:moveTo>
                    <a:pt x="80962" y="3295650"/>
                  </a:moveTo>
                  <a:cubicBezTo>
                    <a:pt x="40481" y="3051175"/>
                    <a:pt x="0" y="2806700"/>
                    <a:pt x="4762" y="2257425"/>
                  </a:cubicBezTo>
                  <a:cubicBezTo>
                    <a:pt x="9525" y="1708150"/>
                    <a:pt x="59531" y="854075"/>
                    <a:pt x="109537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6934200" y="1409700"/>
              <a:ext cx="96837" cy="3886200"/>
            </a:xfrm>
            <a:custGeom>
              <a:avLst/>
              <a:gdLst>
                <a:gd name="connsiteX0" fmla="*/ 0 w 96837"/>
                <a:gd name="connsiteY0" fmla="*/ 3886200 h 3886200"/>
                <a:gd name="connsiteX1" fmla="*/ 85725 w 96837"/>
                <a:gd name="connsiteY1" fmla="*/ 2438400 h 3886200"/>
                <a:gd name="connsiteX2" fmla="*/ 66675 w 96837"/>
                <a:gd name="connsiteY2" fmla="*/ 942975 h 3886200"/>
                <a:gd name="connsiteX3" fmla="*/ 38100 w 96837"/>
                <a:gd name="connsiteY3" fmla="*/ 0 h 388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837" h="3886200">
                  <a:moveTo>
                    <a:pt x="0" y="3886200"/>
                  </a:moveTo>
                  <a:cubicBezTo>
                    <a:pt x="37306" y="3407568"/>
                    <a:pt x="74613" y="2928937"/>
                    <a:pt x="85725" y="2438400"/>
                  </a:cubicBezTo>
                  <a:cubicBezTo>
                    <a:pt x="96837" y="1947863"/>
                    <a:pt x="74612" y="1349375"/>
                    <a:pt x="66675" y="942975"/>
                  </a:cubicBezTo>
                  <a:cubicBezTo>
                    <a:pt x="58738" y="536575"/>
                    <a:pt x="48419" y="268287"/>
                    <a:pt x="38100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9" name="Freeform 28"/>
            <p:cNvSpPr/>
            <p:nvPr/>
          </p:nvSpPr>
          <p:spPr>
            <a:xfrm>
              <a:off x="7239000" y="1400175"/>
              <a:ext cx="127000" cy="4019550"/>
            </a:xfrm>
            <a:custGeom>
              <a:avLst/>
              <a:gdLst>
                <a:gd name="connsiteX0" fmla="*/ 0 w 127000"/>
                <a:gd name="connsiteY0" fmla="*/ 4019550 h 4019550"/>
                <a:gd name="connsiteX1" fmla="*/ 114300 w 127000"/>
                <a:gd name="connsiteY1" fmla="*/ 3209925 h 4019550"/>
                <a:gd name="connsiteX2" fmla="*/ 76200 w 127000"/>
                <a:gd name="connsiteY2" fmla="*/ 1123950 h 4019550"/>
                <a:gd name="connsiteX3" fmla="*/ 9525 w 127000"/>
                <a:gd name="connsiteY3" fmla="*/ 0 h 401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00" h="4019550">
                  <a:moveTo>
                    <a:pt x="0" y="4019550"/>
                  </a:moveTo>
                  <a:cubicBezTo>
                    <a:pt x="50800" y="3856037"/>
                    <a:pt x="101600" y="3692525"/>
                    <a:pt x="114300" y="3209925"/>
                  </a:cubicBezTo>
                  <a:cubicBezTo>
                    <a:pt x="127000" y="2727325"/>
                    <a:pt x="93662" y="1658937"/>
                    <a:pt x="76200" y="1123950"/>
                  </a:cubicBezTo>
                  <a:cubicBezTo>
                    <a:pt x="58738" y="588963"/>
                    <a:pt x="34131" y="294481"/>
                    <a:pt x="9525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0" name="Freeform 29"/>
            <p:cNvSpPr/>
            <p:nvPr/>
          </p:nvSpPr>
          <p:spPr>
            <a:xfrm>
              <a:off x="7038975" y="3771900"/>
              <a:ext cx="180975" cy="1676400"/>
            </a:xfrm>
            <a:custGeom>
              <a:avLst/>
              <a:gdLst>
                <a:gd name="connsiteX0" fmla="*/ 0 w 180975"/>
                <a:gd name="connsiteY0" fmla="*/ 1676400 h 1676400"/>
                <a:gd name="connsiteX1" fmla="*/ 133350 w 180975"/>
                <a:gd name="connsiteY1" fmla="*/ 952500 h 1676400"/>
                <a:gd name="connsiteX2" fmla="*/ 180975 w 180975"/>
                <a:gd name="connsiteY2" fmla="*/ 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676400">
                  <a:moveTo>
                    <a:pt x="0" y="1676400"/>
                  </a:moveTo>
                  <a:cubicBezTo>
                    <a:pt x="51594" y="1454150"/>
                    <a:pt x="103188" y="1231900"/>
                    <a:pt x="133350" y="952500"/>
                  </a:cubicBezTo>
                  <a:cubicBezTo>
                    <a:pt x="163513" y="673100"/>
                    <a:pt x="172244" y="336550"/>
                    <a:pt x="180975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1" name="Freeform 30"/>
            <p:cNvSpPr/>
            <p:nvPr/>
          </p:nvSpPr>
          <p:spPr>
            <a:xfrm>
              <a:off x="7400925" y="1438275"/>
              <a:ext cx="122237" cy="3067050"/>
            </a:xfrm>
            <a:custGeom>
              <a:avLst/>
              <a:gdLst>
                <a:gd name="connsiteX0" fmla="*/ 0 w 122237"/>
                <a:gd name="connsiteY0" fmla="*/ 0 h 3067050"/>
                <a:gd name="connsiteX1" fmla="*/ 104775 w 122237"/>
                <a:gd name="connsiteY1" fmla="*/ 1266825 h 3067050"/>
                <a:gd name="connsiteX2" fmla="*/ 104775 w 122237"/>
                <a:gd name="connsiteY2" fmla="*/ 3067050 h 306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237" h="3067050">
                  <a:moveTo>
                    <a:pt x="0" y="0"/>
                  </a:moveTo>
                  <a:cubicBezTo>
                    <a:pt x="43656" y="377825"/>
                    <a:pt x="87313" y="755650"/>
                    <a:pt x="104775" y="1266825"/>
                  </a:cubicBezTo>
                  <a:cubicBezTo>
                    <a:pt x="122237" y="1778000"/>
                    <a:pt x="113506" y="2422525"/>
                    <a:pt x="104775" y="306705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Left)">
                                      <p:cBhvr>
                                        <p:cTn id="1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Right)">
                                      <p:cBhvr>
                                        <p:cTn id="15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0.33333  E" pathEditMode="relative" ptsTypes="">
                                      <p:cBhvr>
                                        <p:cTn id="18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0.33295  E" pathEditMode="relative" ptsTypes="">
                                      <p:cBhvr>
                                        <p:cTn id="20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8" grpId="1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/>
          <p:cNvGrpSpPr/>
          <p:nvPr/>
        </p:nvGrpSpPr>
        <p:grpSpPr>
          <a:xfrm>
            <a:off x="-1692696" y="792551"/>
            <a:ext cx="10657184" cy="4364641"/>
            <a:chOff x="-1692696" y="792551"/>
            <a:chExt cx="10657184" cy="4364641"/>
          </a:xfrm>
        </p:grpSpPr>
        <p:sp>
          <p:nvSpPr>
            <p:cNvPr id="138" name="Rectangle 137"/>
            <p:cNvSpPr/>
            <p:nvPr/>
          </p:nvSpPr>
          <p:spPr>
            <a:xfrm>
              <a:off x="-756592" y="792551"/>
              <a:ext cx="3548487" cy="4364641"/>
            </a:xfrm>
            <a:prstGeom prst="rect">
              <a:avLst/>
            </a:prstGeom>
            <a:solidFill>
              <a:srgbClr val="99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8" name="Rectangle 4"/>
            <p:cNvSpPr/>
            <p:nvPr/>
          </p:nvSpPr>
          <p:spPr>
            <a:xfrm>
              <a:off x="539552" y="1159129"/>
              <a:ext cx="1984407" cy="3998063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9" name="Rectangle 5"/>
            <p:cNvSpPr/>
            <p:nvPr/>
          </p:nvSpPr>
          <p:spPr>
            <a:xfrm>
              <a:off x="683568" y="2996952"/>
              <a:ext cx="144016" cy="360040"/>
            </a:xfrm>
            <a:prstGeom prst="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0" name="Rectangle 5"/>
            <p:cNvSpPr/>
            <p:nvPr/>
          </p:nvSpPr>
          <p:spPr>
            <a:xfrm>
              <a:off x="683568" y="3068960"/>
              <a:ext cx="351656" cy="135632"/>
            </a:xfrm>
            <a:prstGeom prst="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1" name="Rectangle 150"/>
            <p:cNvSpPr/>
            <p:nvPr/>
          </p:nvSpPr>
          <p:spPr>
            <a:xfrm rot="16200000">
              <a:off x="863588" y="1520788"/>
              <a:ext cx="1296144" cy="1368152"/>
            </a:xfrm>
            <a:prstGeom prst="rect">
              <a:avLst/>
            </a:prstGeom>
            <a:solidFill>
              <a:srgbClr val="66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2" name="Rectangle 151"/>
            <p:cNvSpPr/>
            <p:nvPr/>
          </p:nvSpPr>
          <p:spPr>
            <a:xfrm rot="16200000">
              <a:off x="899592" y="3501008"/>
              <a:ext cx="1224136" cy="1368152"/>
            </a:xfrm>
            <a:prstGeom prst="rect">
              <a:avLst/>
            </a:prstGeom>
            <a:solidFill>
              <a:srgbClr val="66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3" name="Rectangle 152"/>
            <p:cNvSpPr/>
            <p:nvPr/>
          </p:nvSpPr>
          <p:spPr>
            <a:xfrm rot="16200000">
              <a:off x="-1224644" y="1376772"/>
              <a:ext cx="1728192" cy="1368152"/>
            </a:xfrm>
            <a:prstGeom prst="rect">
              <a:avLst/>
            </a:prstGeom>
            <a:solidFill>
              <a:srgbClr val="66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4" name="Rectangle 4"/>
            <p:cNvSpPr/>
            <p:nvPr/>
          </p:nvSpPr>
          <p:spPr>
            <a:xfrm>
              <a:off x="-1692696" y="3140968"/>
              <a:ext cx="1984407" cy="1728191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55" name="Straight Connector 6"/>
            <p:cNvCxnSpPr>
              <a:endCxn id="156" idx="5"/>
            </p:cNvCxnSpPr>
            <p:nvPr/>
          </p:nvCxnSpPr>
          <p:spPr>
            <a:xfrm>
              <a:off x="-936612" y="5157192"/>
              <a:ext cx="759684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" name="Freeform 155"/>
            <p:cNvSpPr/>
            <p:nvPr/>
          </p:nvSpPr>
          <p:spPr>
            <a:xfrm>
              <a:off x="6300192" y="836712"/>
              <a:ext cx="2664296" cy="4320480"/>
            </a:xfrm>
            <a:custGeom>
              <a:avLst/>
              <a:gdLst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04800 w 2575560"/>
                <a:gd name="connsiteY5" fmla="*/ 4389120 h 4419600"/>
                <a:gd name="connsiteX6" fmla="*/ 304800 w 2575560"/>
                <a:gd name="connsiteY6" fmla="*/ 365760 h 4419600"/>
                <a:gd name="connsiteX7" fmla="*/ 2286000 w 2575560"/>
                <a:gd name="connsiteY7" fmla="*/ 381000 h 4419600"/>
                <a:gd name="connsiteX8" fmla="*/ 2331720 w 2575560"/>
                <a:gd name="connsiteY8" fmla="*/ 4419600 h 4419600"/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60040 w 2575560"/>
                <a:gd name="connsiteY5" fmla="*/ 4392488 h 4419600"/>
                <a:gd name="connsiteX6" fmla="*/ 304800 w 2575560"/>
                <a:gd name="connsiteY6" fmla="*/ 365760 h 4419600"/>
                <a:gd name="connsiteX7" fmla="*/ 2286000 w 2575560"/>
                <a:gd name="connsiteY7" fmla="*/ 381000 h 4419600"/>
                <a:gd name="connsiteX8" fmla="*/ 2331720 w 2575560"/>
                <a:gd name="connsiteY8" fmla="*/ 4419600 h 4419600"/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60040 w 2575560"/>
                <a:gd name="connsiteY5" fmla="*/ 4392488 h 4419600"/>
                <a:gd name="connsiteX6" fmla="*/ 360040 w 2575560"/>
                <a:gd name="connsiteY6" fmla="*/ 432048 h 4419600"/>
                <a:gd name="connsiteX7" fmla="*/ 2286000 w 2575560"/>
                <a:gd name="connsiteY7" fmla="*/ 381000 h 4419600"/>
                <a:gd name="connsiteX8" fmla="*/ 2331720 w 2575560"/>
                <a:gd name="connsiteY8" fmla="*/ 4419600 h 4419600"/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60040 w 2575560"/>
                <a:gd name="connsiteY5" fmla="*/ 4392488 h 4419600"/>
                <a:gd name="connsiteX6" fmla="*/ 360040 w 2575560"/>
                <a:gd name="connsiteY6" fmla="*/ 432048 h 4419600"/>
                <a:gd name="connsiteX7" fmla="*/ 2304256 w 2575560"/>
                <a:gd name="connsiteY7" fmla="*/ 432048 h 4419600"/>
                <a:gd name="connsiteX8" fmla="*/ 2331720 w 2575560"/>
                <a:gd name="connsiteY8" fmla="*/ 4419600 h 4419600"/>
                <a:gd name="connsiteX0" fmla="*/ 2304256 w 2575560"/>
                <a:gd name="connsiteY0" fmla="*/ 4320480 h 4404360"/>
                <a:gd name="connsiteX1" fmla="*/ 2575560 w 2575560"/>
                <a:gd name="connsiteY1" fmla="*/ 4404360 h 4404360"/>
                <a:gd name="connsiteX2" fmla="*/ 2560320 w 2575560"/>
                <a:gd name="connsiteY2" fmla="*/ 0 h 4404360"/>
                <a:gd name="connsiteX3" fmla="*/ 15240 w 2575560"/>
                <a:gd name="connsiteY3" fmla="*/ 30480 h 4404360"/>
                <a:gd name="connsiteX4" fmla="*/ 0 w 2575560"/>
                <a:gd name="connsiteY4" fmla="*/ 4389120 h 4404360"/>
                <a:gd name="connsiteX5" fmla="*/ 360040 w 2575560"/>
                <a:gd name="connsiteY5" fmla="*/ 4392488 h 4404360"/>
                <a:gd name="connsiteX6" fmla="*/ 360040 w 2575560"/>
                <a:gd name="connsiteY6" fmla="*/ 432048 h 4404360"/>
                <a:gd name="connsiteX7" fmla="*/ 2304256 w 2575560"/>
                <a:gd name="connsiteY7" fmla="*/ 432048 h 4404360"/>
                <a:gd name="connsiteX8" fmla="*/ 2304256 w 2575560"/>
                <a:gd name="connsiteY8" fmla="*/ 4320480 h 4404360"/>
                <a:gd name="connsiteX0" fmla="*/ 2304256 w 2592288"/>
                <a:gd name="connsiteY0" fmla="*/ 4320480 h 4392488"/>
                <a:gd name="connsiteX1" fmla="*/ 2592288 w 2592288"/>
                <a:gd name="connsiteY1" fmla="*/ 4320480 h 4392488"/>
                <a:gd name="connsiteX2" fmla="*/ 2560320 w 2592288"/>
                <a:gd name="connsiteY2" fmla="*/ 0 h 4392488"/>
                <a:gd name="connsiteX3" fmla="*/ 15240 w 2592288"/>
                <a:gd name="connsiteY3" fmla="*/ 30480 h 4392488"/>
                <a:gd name="connsiteX4" fmla="*/ 0 w 2592288"/>
                <a:gd name="connsiteY4" fmla="*/ 4389120 h 4392488"/>
                <a:gd name="connsiteX5" fmla="*/ 360040 w 2592288"/>
                <a:gd name="connsiteY5" fmla="*/ 4392488 h 4392488"/>
                <a:gd name="connsiteX6" fmla="*/ 360040 w 2592288"/>
                <a:gd name="connsiteY6" fmla="*/ 432048 h 4392488"/>
                <a:gd name="connsiteX7" fmla="*/ 2304256 w 2592288"/>
                <a:gd name="connsiteY7" fmla="*/ 432048 h 4392488"/>
                <a:gd name="connsiteX8" fmla="*/ 2304256 w 2592288"/>
                <a:gd name="connsiteY8" fmla="*/ 4320480 h 4392488"/>
                <a:gd name="connsiteX0" fmla="*/ 2304256 w 2592288"/>
                <a:gd name="connsiteY0" fmla="*/ 4290000 h 4362008"/>
                <a:gd name="connsiteX1" fmla="*/ 2592288 w 2592288"/>
                <a:gd name="connsiteY1" fmla="*/ 4290000 h 4362008"/>
                <a:gd name="connsiteX2" fmla="*/ 2592288 w 2592288"/>
                <a:gd name="connsiteY2" fmla="*/ 41528 h 4362008"/>
                <a:gd name="connsiteX3" fmla="*/ 15240 w 2592288"/>
                <a:gd name="connsiteY3" fmla="*/ 0 h 4362008"/>
                <a:gd name="connsiteX4" fmla="*/ 0 w 2592288"/>
                <a:gd name="connsiteY4" fmla="*/ 4358640 h 4362008"/>
                <a:gd name="connsiteX5" fmla="*/ 360040 w 2592288"/>
                <a:gd name="connsiteY5" fmla="*/ 4362008 h 4362008"/>
                <a:gd name="connsiteX6" fmla="*/ 360040 w 2592288"/>
                <a:gd name="connsiteY6" fmla="*/ 401568 h 4362008"/>
                <a:gd name="connsiteX7" fmla="*/ 2304256 w 2592288"/>
                <a:gd name="connsiteY7" fmla="*/ 401568 h 4362008"/>
                <a:gd name="connsiteX8" fmla="*/ 2304256 w 2592288"/>
                <a:gd name="connsiteY8" fmla="*/ 4290000 h 4362008"/>
                <a:gd name="connsiteX0" fmla="*/ 2304256 w 2592288"/>
                <a:gd name="connsiteY0" fmla="*/ 4248472 h 4320480"/>
                <a:gd name="connsiteX1" fmla="*/ 2592288 w 2592288"/>
                <a:gd name="connsiteY1" fmla="*/ 4248472 h 4320480"/>
                <a:gd name="connsiteX2" fmla="*/ 2592288 w 2592288"/>
                <a:gd name="connsiteY2" fmla="*/ 0 h 4320480"/>
                <a:gd name="connsiteX3" fmla="*/ 0 w 2592288"/>
                <a:gd name="connsiteY3" fmla="*/ 0 h 4320480"/>
                <a:gd name="connsiteX4" fmla="*/ 0 w 2592288"/>
                <a:gd name="connsiteY4" fmla="*/ 4317112 h 4320480"/>
                <a:gd name="connsiteX5" fmla="*/ 360040 w 2592288"/>
                <a:gd name="connsiteY5" fmla="*/ 4320480 h 4320480"/>
                <a:gd name="connsiteX6" fmla="*/ 360040 w 2592288"/>
                <a:gd name="connsiteY6" fmla="*/ 360040 h 4320480"/>
                <a:gd name="connsiteX7" fmla="*/ 2304256 w 2592288"/>
                <a:gd name="connsiteY7" fmla="*/ 360040 h 4320480"/>
                <a:gd name="connsiteX8" fmla="*/ 2304256 w 2592288"/>
                <a:gd name="connsiteY8" fmla="*/ 4248472 h 4320480"/>
                <a:gd name="connsiteX0" fmla="*/ 2304256 w 2664296"/>
                <a:gd name="connsiteY0" fmla="*/ 4248472 h 4320480"/>
                <a:gd name="connsiteX1" fmla="*/ 2664296 w 2664296"/>
                <a:gd name="connsiteY1" fmla="*/ 4248472 h 4320480"/>
                <a:gd name="connsiteX2" fmla="*/ 2592288 w 2664296"/>
                <a:gd name="connsiteY2" fmla="*/ 0 h 4320480"/>
                <a:gd name="connsiteX3" fmla="*/ 0 w 2664296"/>
                <a:gd name="connsiteY3" fmla="*/ 0 h 4320480"/>
                <a:gd name="connsiteX4" fmla="*/ 0 w 2664296"/>
                <a:gd name="connsiteY4" fmla="*/ 4317112 h 4320480"/>
                <a:gd name="connsiteX5" fmla="*/ 360040 w 2664296"/>
                <a:gd name="connsiteY5" fmla="*/ 4320480 h 4320480"/>
                <a:gd name="connsiteX6" fmla="*/ 360040 w 2664296"/>
                <a:gd name="connsiteY6" fmla="*/ 360040 h 4320480"/>
                <a:gd name="connsiteX7" fmla="*/ 2304256 w 2664296"/>
                <a:gd name="connsiteY7" fmla="*/ 360040 h 4320480"/>
                <a:gd name="connsiteX8" fmla="*/ 2304256 w 2664296"/>
                <a:gd name="connsiteY8" fmla="*/ 4248472 h 4320480"/>
                <a:gd name="connsiteX0" fmla="*/ 2304256 w 2664296"/>
                <a:gd name="connsiteY0" fmla="*/ 4248472 h 4320480"/>
                <a:gd name="connsiteX1" fmla="*/ 2664296 w 2664296"/>
                <a:gd name="connsiteY1" fmla="*/ 4248472 h 4320480"/>
                <a:gd name="connsiteX2" fmla="*/ 2664296 w 2664296"/>
                <a:gd name="connsiteY2" fmla="*/ 0 h 4320480"/>
                <a:gd name="connsiteX3" fmla="*/ 0 w 2664296"/>
                <a:gd name="connsiteY3" fmla="*/ 0 h 4320480"/>
                <a:gd name="connsiteX4" fmla="*/ 0 w 2664296"/>
                <a:gd name="connsiteY4" fmla="*/ 4317112 h 4320480"/>
                <a:gd name="connsiteX5" fmla="*/ 360040 w 2664296"/>
                <a:gd name="connsiteY5" fmla="*/ 4320480 h 4320480"/>
                <a:gd name="connsiteX6" fmla="*/ 360040 w 2664296"/>
                <a:gd name="connsiteY6" fmla="*/ 360040 h 4320480"/>
                <a:gd name="connsiteX7" fmla="*/ 2304256 w 2664296"/>
                <a:gd name="connsiteY7" fmla="*/ 360040 h 4320480"/>
                <a:gd name="connsiteX8" fmla="*/ 2304256 w 2664296"/>
                <a:gd name="connsiteY8" fmla="*/ 4248472 h 432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64296" h="4320480">
                  <a:moveTo>
                    <a:pt x="2304256" y="4248472"/>
                  </a:moveTo>
                  <a:lnTo>
                    <a:pt x="2664296" y="4248472"/>
                  </a:lnTo>
                  <a:lnTo>
                    <a:pt x="2664296" y="0"/>
                  </a:lnTo>
                  <a:lnTo>
                    <a:pt x="0" y="0"/>
                  </a:lnTo>
                  <a:lnTo>
                    <a:pt x="0" y="4317112"/>
                  </a:lnTo>
                  <a:lnTo>
                    <a:pt x="360040" y="4320480"/>
                  </a:lnTo>
                  <a:lnTo>
                    <a:pt x="360040" y="360040"/>
                  </a:lnTo>
                  <a:lnTo>
                    <a:pt x="2304256" y="360040"/>
                  </a:lnTo>
                  <a:lnTo>
                    <a:pt x="2304256" y="4248472"/>
                  </a:lnTo>
                  <a:close/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57" name="Straight Connector 6"/>
            <p:cNvCxnSpPr/>
            <p:nvPr/>
          </p:nvCxnSpPr>
          <p:spPr>
            <a:xfrm>
              <a:off x="6660232" y="3212976"/>
              <a:ext cx="1908212" cy="1512168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2" name="Freeform 201"/>
          <p:cNvSpPr/>
          <p:nvPr/>
        </p:nvSpPr>
        <p:spPr>
          <a:xfrm rot="5019884" flipV="1">
            <a:off x="2910633" y="3986949"/>
            <a:ext cx="564516" cy="784680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7" name="Group 1"/>
          <p:cNvGrpSpPr/>
          <p:nvPr/>
        </p:nvGrpSpPr>
        <p:grpSpPr>
          <a:xfrm flipH="1">
            <a:off x="3203848" y="1394129"/>
            <a:ext cx="2304256" cy="2003914"/>
            <a:chOff x="1835696" y="908720"/>
            <a:chExt cx="5838706" cy="5077675"/>
          </a:xfrm>
        </p:grpSpPr>
        <p:sp>
          <p:nvSpPr>
            <p:cNvPr id="140" name="Rectangle 139"/>
            <p:cNvSpPr/>
            <p:nvPr/>
          </p:nvSpPr>
          <p:spPr>
            <a:xfrm>
              <a:off x="1979712" y="908720"/>
              <a:ext cx="5544616" cy="504056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" name="Freeform 140"/>
            <p:cNvSpPr/>
            <p:nvPr/>
          </p:nvSpPr>
          <p:spPr>
            <a:xfrm>
              <a:off x="1835696" y="1392535"/>
              <a:ext cx="1025920" cy="4339419"/>
            </a:xfrm>
            <a:custGeom>
              <a:avLst/>
              <a:gdLst>
                <a:gd name="connsiteX0" fmla="*/ 198362 w 1644953"/>
                <a:gd name="connsiteY0" fmla="*/ 665238 h 5317067"/>
                <a:gd name="connsiteX1" fmla="*/ 241905 w 1644953"/>
                <a:gd name="connsiteY1" fmla="*/ 4656667 h 5317067"/>
                <a:gd name="connsiteX2" fmla="*/ 445105 w 1644953"/>
                <a:gd name="connsiteY2" fmla="*/ 4627638 h 5317067"/>
                <a:gd name="connsiteX3" fmla="*/ 691848 w 1644953"/>
                <a:gd name="connsiteY3" fmla="*/ 4642152 h 5317067"/>
                <a:gd name="connsiteX4" fmla="*/ 895048 w 1644953"/>
                <a:gd name="connsiteY4" fmla="*/ 4859867 h 5317067"/>
                <a:gd name="connsiteX5" fmla="*/ 1127277 w 1644953"/>
                <a:gd name="connsiteY5" fmla="*/ 4642152 h 5317067"/>
                <a:gd name="connsiteX6" fmla="*/ 1374019 w 1644953"/>
                <a:gd name="connsiteY6" fmla="*/ 4816324 h 5317067"/>
                <a:gd name="connsiteX7" fmla="*/ 1475619 w 1644953"/>
                <a:gd name="connsiteY7" fmla="*/ 4540552 h 5317067"/>
                <a:gd name="connsiteX8" fmla="*/ 1432077 w 1644953"/>
                <a:gd name="connsiteY8" fmla="*/ 665238 h 5317067"/>
                <a:gd name="connsiteX9" fmla="*/ 198362 w 1644953"/>
                <a:gd name="connsiteY9" fmla="*/ 665238 h 5317067"/>
                <a:gd name="connsiteX0" fmla="*/ 198362 w 1485295"/>
                <a:gd name="connsiteY0" fmla="*/ 665238 h 5317067"/>
                <a:gd name="connsiteX1" fmla="*/ 241905 w 1485295"/>
                <a:gd name="connsiteY1" fmla="*/ 4656667 h 5317067"/>
                <a:gd name="connsiteX2" fmla="*/ 445105 w 1485295"/>
                <a:gd name="connsiteY2" fmla="*/ 4627638 h 5317067"/>
                <a:gd name="connsiteX3" fmla="*/ 691848 w 1485295"/>
                <a:gd name="connsiteY3" fmla="*/ 4642152 h 5317067"/>
                <a:gd name="connsiteX4" fmla="*/ 895048 w 1485295"/>
                <a:gd name="connsiteY4" fmla="*/ 4859867 h 5317067"/>
                <a:gd name="connsiteX5" fmla="*/ 1127277 w 1485295"/>
                <a:gd name="connsiteY5" fmla="*/ 4642152 h 5317067"/>
                <a:gd name="connsiteX6" fmla="*/ 1374019 w 1485295"/>
                <a:gd name="connsiteY6" fmla="*/ 4816324 h 5317067"/>
                <a:gd name="connsiteX7" fmla="*/ 1475619 w 1485295"/>
                <a:gd name="connsiteY7" fmla="*/ 4540552 h 5317067"/>
                <a:gd name="connsiteX8" fmla="*/ 1432077 w 1485295"/>
                <a:gd name="connsiteY8" fmla="*/ 665238 h 5317067"/>
                <a:gd name="connsiteX9" fmla="*/ 198362 w 1485295"/>
                <a:gd name="connsiteY9" fmla="*/ 665238 h 5317067"/>
                <a:gd name="connsiteX0" fmla="*/ 198362 w 1485295"/>
                <a:gd name="connsiteY0" fmla="*/ 665238 h 5317067"/>
                <a:gd name="connsiteX1" fmla="*/ 241905 w 1485295"/>
                <a:gd name="connsiteY1" fmla="*/ 4656667 h 5317067"/>
                <a:gd name="connsiteX2" fmla="*/ 445105 w 1485295"/>
                <a:gd name="connsiteY2" fmla="*/ 4627638 h 5317067"/>
                <a:gd name="connsiteX3" fmla="*/ 691848 w 1485295"/>
                <a:gd name="connsiteY3" fmla="*/ 4642152 h 5317067"/>
                <a:gd name="connsiteX4" fmla="*/ 895048 w 1485295"/>
                <a:gd name="connsiteY4" fmla="*/ 4859867 h 5317067"/>
                <a:gd name="connsiteX5" fmla="*/ 1127277 w 1485295"/>
                <a:gd name="connsiteY5" fmla="*/ 4642152 h 5317067"/>
                <a:gd name="connsiteX6" fmla="*/ 1374019 w 1485295"/>
                <a:gd name="connsiteY6" fmla="*/ 4816324 h 5317067"/>
                <a:gd name="connsiteX7" fmla="*/ 1475619 w 1485295"/>
                <a:gd name="connsiteY7" fmla="*/ 4540552 h 5317067"/>
                <a:gd name="connsiteX8" fmla="*/ 1432077 w 1485295"/>
                <a:gd name="connsiteY8" fmla="*/ 665238 h 5317067"/>
                <a:gd name="connsiteX9" fmla="*/ 198362 w 1485295"/>
                <a:gd name="connsiteY9" fmla="*/ 665238 h 5317067"/>
                <a:gd name="connsiteX0" fmla="*/ 198362 w 1485295"/>
                <a:gd name="connsiteY0" fmla="*/ 20242 h 4672071"/>
                <a:gd name="connsiteX1" fmla="*/ 241905 w 1485295"/>
                <a:gd name="connsiteY1" fmla="*/ 4011671 h 4672071"/>
                <a:gd name="connsiteX2" fmla="*/ 445105 w 1485295"/>
                <a:gd name="connsiteY2" fmla="*/ 3982642 h 4672071"/>
                <a:gd name="connsiteX3" fmla="*/ 691848 w 1485295"/>
                <a:gd name="connsiteY3" fmla="*/ 3997156 h 4672071"/>
                <a:gd name="connsiteX4" fmla="*/ 895048 w 1485295"/>
                <a:gd name="connsiteY4" fmla="*/ 4214871 h 4672071"/>
                <a:gd name="connsiteX5" fmla="*/ 1127277 w 1485295"/>
                <a:gd name="connsiteY5" fmla="*/ 3997156 h 4672071"/>
                <a:gd name="connsiteX6" fmla="*/ 1374019 w 1485295"/>
                <a:gd name="connsiteY6" fmla="*/ 4171328 h 4672071"/>
                <a:gd name="connsiteX7" fmla="*/ 1475619 w 1485295"/>
                <a:gd name="connsiteY7" fmla="*/ 3895556 h 4672071"/>
                <a:gd name="connsiteX8" fmla="*/ 1432077 w 1485295"/>
                <a:gd name="connsiteY8" fmla="*/ 20242 h 4672071"/>
                <a:gd name="connsiteX9" fmla="*/ 198362 w 1485295"/>
                <a:gd name="connsiteY9" fmla="*/ 20242 h 4672071"/>
                <a:gd name="connsiteX0" fmla="*/ 198362 w 1477497"/>
                <a:gd name="connsiteY0" fmla="*/ 20242 h 4672071"/>
                <a:gd name="connsiteX1" fmla="*/ 241905 w 1477497"/>
                <a:gd name="connsiteY1" fmla="*/ 4011671 h 4672071"/>
                <a:gd name="connsiteX2" fmla="*/ 445105 w 1477497"/>
                <a:gd name="connsiteY2" fmla="*/ 3982642 h 4672071"/>
                <a:gd name="connsiteX3" fmla="*/ 691848 w 1477497"/>
                <a:gd name="connsiteY3" fmla="*/ 3997156 h 4672071"/>
                <a:gd name="connsiteX4" fmla="*/ 895048 w 1477497"/>
                <a:gd name="connsiteY4" fmla="*/ 4214871 h 4672071"/>
                <a:gd name="connsiteX5" fmla="*/ 1127277 w 1477497"/>
                <a:gd name="connsiteY5" fmla="*/ 3997156 h 4672071"/>
                <a:gd name="connsiteX6" fmla="*/ 1374019 w 1477497"/>
                <a:gd name="connsiteY6" fmla="*/ 4171328 h 4672071"/>
                <a:gd name="connsiteX7" fmla="*/ 1475619 w 1477497"/>
                <a:gd name="connsiteY7" fmla="*/ 3895556 h 4672071"/>
                <a:gd name="connsiteX8" fmla="*/ 1385288 w 1477497"/>
                <a:gd name="connsiteY8" fmla="*/ 10618 h 4672071"/>
                <a:gd name="connsiteX9" fmla="*/ 198362 w 1477497"/>
                <a:gd name="connsiteY9" fmla="*/ 20242 h 4672071"/>
                <a:gd name="connsiteX0" fmla="*/ 198362 w 1442699"/>
                <a:gd name="connsiteY0" fmla="*/ 20242 h 4683299"/>
                <a:gd name="connsiteX1" fmla="*/ 207107 w 1442699"/>
                <a:gd name="connsiteY1" fmla="*/ 4021295 h 4683299"/>
                <a:gd name="connsiteX2" fmla="*/ 410307 w 1442699"/>
                <a:gd name="connsiteY2" fmla="*/ 3992266 h 4683299"/>
                <a:gd name="connsiteX3" fmla="*/ 657050 w 1442699"/>
                <a:gd name="connsiteY3" fmla="*/ 4006780 h 4683299"/>
                <a:gd name="connsiteX4" fmla="*/ 860250 w 1442699"/>
                <a:gd name="connsiteY4" fmla="*/ 4224495 h 4683299"/>
                <a:gd name="connsiteX5" fmla="*/ 1092479 w 1442699"/>
                <a:gd name="connsiteY5" fmla="*/ 4006780 h 4683299"/>
                <a:gd name="connsiteX6" fmla="*/ 1339221 w 1442699"/>
                <a:gd name="connsiteY6" fmla="*/ 4180952 h 4683299"/>
                <a:gd name="connsiteX7" fmla="*/ 1440821 w 1442699"/>
                <a:gd name="connsiteY7" fmla="*/ 3905180 h 4683299"/>
                <a:gd name="connsiteX8" fmla="*/ 1350490 w 1442699"/>
                <a:gd name="connsiteY8" fmla="*/ 20242 h 4683299"/>
                <a:gd name="connsiteX9" fmla="*/ 198362 w 1442699"/>
                <a:gd name="connsiteY9" fmla="*/ 20242 h 4683299"/>
                <a:gd name="connsiteX0" fmla="*/ 161825 w 1406162"/>
                <a:gd name="connsiteY0" fmla="*/ 20242 h 4683299"/>
                <a:gd name="connsiteX1" fmla="*/ 170570 w 1406162"/>
                <a:gd name="connsiteY1" fmla="*/ 4021295 h 4683299"/>
                <a:gd name="connsiteX2" fmla="*/ 373770 w 1406162"/>
                <a:gd name="connsiteY2" fmla="*/ 3992266 h 4683299"/>
                <a:gd name="connsiteX3" fmla="*/ 620513 w 1406162"/>
                <a:gd name="connsiteY3" fmla="*/ 4006780 h 4683299"/>
                <a:gd name="connsiteX4" fmla="*/ 823713 w 1406162"/>
                <a:gd name="connsiteY4" fmla="*/ 4224495 h 4683299"/>
                <a:gd name="connsiteX5" fmla="*/ 1055942 w 1406162"/>
                <a:gd name="connsiteY5" fmla="*/ 4006780 h 4683299"/>
                <a:gd name="connsiteX6" fmla="*/ 1302684 w 1406162"/>
                <a:gd name="connsiteY6" fmla="*/ 4180952 h 4683299"/>
                <a:gd name="connsiteX7" fmla="*/ 1404284 w 1406162"/>
                <a:gd name="connsiteY7" fmla="*/ 3905180 h 4683299"/>
                <a:gd name="connsiteX8" fmla="*/ 1313953 w 1406162"/>
                <a:gd name="connsiteY8" fmla="*/ 20242 h 4683299"/>
                <a:gd name="connsiteX9" fmla="*/ 161825 w 1406162"/>
                <a:gd name="connsiteY9" fmla="*/ 20242 h 4683299"/>
                <a:gd name="connsiteX0" fmla="*/ 161825 w 1406162"/>
                <a:gd name="connsiteY0" fmla="*/ 20242 h 4786702"/>
                <a:gd name="connsiteX1" fmla="*/ 89816 w 1406162"/>
                <a:gd name="connsiteY1" fmla="*/ 4124698 h 4786702"/>
                <a:gd name="connsiteX2" fmla="*/ 373770 w 1406162"/>
                <a:gd name="connsiteY2" fmla="*/ 3992266 h 4786702"/>
                <a:gd name="connsiteX3" fmla="*/ 620513 w 1406162"/>
                <a:gd name="connsiteY3" fmla="*/ 4006780 h 4786702"/>
                <a:gd name="connsiteX4" fmla="*/ 823713 w 1406162"/>
                <a:gd name="connsiteY4" fmla="*/ 4224495 h 4786702"/>
                <a:gd name="connsiteX5" fmla="*/ 1055942 w 1406162"/>
                <a:gd name="connsiteY5" fmla="*/ 4006780 h 4786702"/>
                <a:gd name="connsiteX6" fmla="*/ 1302684 w 1406162"/>
                <a:gd name="connsiteY6" fmla="*/ 4180952 h 4786702"/>
                <a:gd name="connsiteX7" fmla="*/ 1404284 w 1406162"/>
                <a:gd name="connsiteY7" fmla="*/ 3905180 h 4786702"/>
                <a:gd name="connsiteX8" fmla="*/ 1313953 w 1406162"/>
                <a:gd name="connsiteY8" fmla="*/ 20242 h 4786702"/>
                <a:gd name="connsiteX9" fmla="*/ 161825 w 1406162"/>
                <a:gd name="connsiteY9" fmla="*/ 20242 h 478670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3770 w 1406162"/>
                <a:gd name="connsiteY2" fmla="*/ 3992266 h 4598632"/>
                <a:gd name="connsiteX3" fmla="*/ 620513 w 1406162"/>
                <a:gd name="connsiteY3" fmla="*/ 4006780 h 4598632"/>
                <a:gd name="connsiteX4" fmla="*/ 823713 w 1406162"/>
                <a:gd name="connsiteY4" fmla="*/ 4224495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620513 w 1406162"/>
                <a:gd name="connsiteY3" fmla="*/ 4006780 h 4598632"/>
                <a:gd name="connsiteX4" fmla="*/ 823713 w 1406162"/>
                <a:gd name="connsiteY4" fmla="*/ 4224495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593872 w 1406162"/>
                <a:gd name="connsiteY3" fmla="*/ 4124697 h 4598632"/>
                <a:gd name="connsiteX4" fmla="*/ 823713 w 1406162"/>
                <a:gd name="connsiteY4" fmla="*/ 4224495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593872 w 1406162"/>
                <a:gd name="connsiteY3" fmla="*/ 4124697 h 4598632"/>
                <a:gd name="connsiteX4" fmla="*/ 881904 w 1406162"/>
                <a:gd name="connsiteY4" fmla="*/ 4124697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593872 w 1406162"/>
                <a:gd name="connsiteY3" fmla="*/ 4124697 h 4598632"/>
                <a:gd name="connsiteX4" fmla="*/ 881904 w 1406162"/>
                <a:gd name="connsiteY4" fmla="*/ 4124697 h 4598632"/>
                <a:gd name="connsiteX5" fmla="*/ 1025920 w 1406162"/>
                <a:gd name="connsiteY5" fmla="*/ 3836665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28287"/>
                <a:gd name="connsiteY0" fmla="*/ 20242 h 4589256"/>
                <a:gd name="connsiteX1" fmla="*/ 89816 w 1428287"/>
                <a:gd name="connsiteY1" fmla="*/ 4124698 h 4589256"/>
                <a:gd name="connsiteX2" fmla="*/ 377848 w 1428287"/>
                <a:gd name="connsiteY2" fmla="*/ 3908673 h 4589256"/>
                <a:gd name="connsiteX3" fmla="*/ 593872 w 1428287"/>
                <a:gd name="connsiteY3" fmla="*/ 4124697 h 4589256"/>
                <a:gd name="connsiteX4" fmla="*/ 881904 w 1428287"/>
                <a:gd name="connsiteY4" fmla="*/ 4124697 h 4589256"/>
                <a:gd name="connsiteX5" fmla="*/ 1025920 w 1428287"/>
                <a:gd name="connsiteY5" fmla="*/ 3836665 h 4589256"/>
                <a:gd name="connsiteX6" fmla="*/ 1169936 w 1428287"/>
                <a:gd name="connsiteY6" fmla="*/ 4124697 h 4589256"/>
                <a:gd name="connsiteX7" fmla="*/ 1404284 w 1428287"/>
                <a:gd name="connsiteY7" fmla="*/ 3905180 h 4589256"/>
                <a:gd name="connsiteX8" fmla="*/ 1313953 w 1428287"/>
                <a:gd name="connsiteY8" fmla="*/ 20242 h 4589256"/>
                <a:gd name="connsiteX9" fmla="*/ 161825 w 1428287"/>
                <a:gd name="connsiteY9" fmla="*/ 20242 h 4589256"/>
                <a:gd name="connsiteX0" fmla="*/ 161825 w 1409963"/>
                <a:gd name="connsiteY0" fmla="*/ 20242 h 4736765"/>
                <a:gd name="connsiteX1" fmla="*/ 89816 w 1409963"/>
                <a:gd name="connsiteY1" fmla="*/ 4124698 h 4736765"/>
                <a:gd name="connsiteX2" fmla="*/ 377848 w 1409963"/>
                <a:gd name="connsiteY2" fmla="*/ 3908673 h 4736765"/>
                <a:gd name="connsiteX3" fmla="*/ 593872 w 1409963"/>
                <a:gd name="connsiteY3" fmla="*/ 4124697 h 4736765"/>
                <a:gd name="connsiteX4" fmla="*/ 881904 w 1409963"/>
                <a:gd name="connsiteY4" fmla="*/ 4124697 h 4736765"/>
                <a:gd name="connsiteX5" fmla="*/ 1025920 w 1409963"/>
                <a:gd name="connsiteY5" fmla="*/ 3836665 h 4736765"/>
                <a:gd name="connsiteX6" fmla="*/ 1169936 w 1409963"/>
                <a:gd name="connsiteY6" fmla="*/ 4124697 h 4736765"/>
                <a:gd name="connsiteX7" fmla="*/ 1385960 w 1409963"/>
                <a:gd name="connsiteY7" fmla="*/ 4052689 h 4736765"/>
                <a:gd name="connsiteX8" fmla="*/ 1313953 w 1409963"/>
                <a:gd name="connsiteY8" fmla="*/ 20242 h 4736765"/>
                <a:gd name="connsiteX9" fmla="*/ 161825 w 1409963"/>
                <a:gd name="connsiteY9" fmla="*/ 20242 h 4736765"/>
                <a:gd name="connsiteX0" fmla="*/ 161825 w 1409963"/>
                <a:gd name="connsiteY0" fmla="*/ 20242 h 4339419"/>
                <a:gd name="connsiteX1" fmla="*/ 89816 w 1409963"/>
                <a:gd name="connsiteY1" fmla="*/ 4124698 h 4339419"/>
                <a:gd name="connsiteX2" fmla="*/ 377848 w 1409963"/>
                <a:gd name="connsiteY2" fmla="*/ 3908673 h 4339419"/>
                <a:gd name="connsiteX3" fmla="*/ 593872 w 1409963"/>
                <a:gd name="connsiteY3" fmla="*/ 4124697 h 4339419"/>
                <a:gd name="connsiteX4" fmla="*/ 881904 w 1409963"/>
                <a:gd name="connsiteY4" fmla="*/ 4124697 h 4339419"/>
                <a:gd name="connsiteX5" fmla="*/ 1025920 w 1409963"/>
                <a:gd name="connsiteY5" fmla="*/ 3836665 h 4339419"/>
                <a:gd name="connsiteX6" fmla="*/ 1169936 w 1409963"/>
                <a:gd name="connsiteY6" fmla="*/ 4124697 h 4339419"/>
                <a:gd name="connsiteX7" fmla="*/ 1385960 w 1409963"/>
                <a:gd name="connsiteY7" fmla="*/ 4052689 h 4339419"/>
                <a:gd name="connsiteX8" fmla="*/ 1313953 w 1409963"/>
                <a:gd name="connsiteY8" fmla="*/ 20242 h 4339419"/>
                <a:gd name="connsiteX9" fmla="*/ 161825 w 1409963"/>
                <a:gd name="connsiteY9" fmla="*/ 20242 h 4339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9963" h="4339419">
                  <a:moveTo>
                    <a:pt x="161825" y="20242"/>
                  </a:moveTo>
                  <a:cubicBezTo>
                    <a:pt x="0" y="710607"/>
                    <a:pt x="54492" y="3462694"/>
                    <a:pt x="89816" y="4124698"/>
                  </a:cubicBezTo>
                  <a:cubicBezTo>
                    <a:pt x="303411" y="3917298"/>
                    <a:pt x="293839" y="3908673"/>
                    <a:pt x="377848" y="3908673"/>
                  </a:cubicBezTo>
                  <a:cubicBezTo>
                    <a:pt x="461857" y="3908673"/>
                    <a:pt x="509863" y="4088693"/>
                    <a:pt x="593872" y="4124697"/>
                  </a:cubicBezTo>
                  <a:cubicBezTo>
                    <a:pt x="677881" y="4160701"/>
                    <a:pt x="809896" y="4172702"/>
                    <a:pt x="881904" y="4124697"/>
                  </a:cubicBezTo>
                  <a:cubicBezTo>
                    <a:pt x="953912" y="4076692"/>
                    <a:pt x="977915" y="3836665"/>
                    <a:pt x="1025920" y="3836665"/>
                  </a:cubicBezTo>
                  <a:cubicBezTo>
                    <a:pt x="1073925" y="3836665"/>
                    <a:pt x="1109930" y="4088693"/>
                    <a:pt x="1169936" y="4124697"/>
                  </a:cubicBezTo>
                  <a:cubicBezTo>
                    <a:pt x="1229942" y="4160701"/>
                    <a:pt x="1215634" y="4339419"/>
                    <a:pt x="1385960" y="4052689"/>
                  </a:cubicBezTo>
                  <a:cubicBezTo>
                    <a:pt x="1409963" y="3368613"/>
                    <a:pt x="1316882" y="662680"/>
                    <a:pt x="1313953" y="20242"/>
                  </a:cubicBezTo>
                  <a:cubicBezTo>
                    <a:pt x="947511" y="38402"/>
                    <a:pt x="760584" y="0"/>
                    <a:pt x="161825" y="20242"/>
                  </a:cubicBezTo>
                  <a:close/>
                </a:path>
              </a:pathLst>
            </a:cu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2" name="Freeform 4"/>
            <p:cNvSpPr/>
            <p:nvPr/>
          </p:nvSpPr>
          <p:spPr>
            <a:xfrm>
              <a:off x="6667050" y="1404314"/>
              <a:ext cx="1007352" cy="4582081"/>
            </a:xfrm>
            <a:custGeom>
              <a:avLst/>
              <a:gdLst>
                <a:gd name="connsiteX0" fmla="*/ 130175 w 1114425"/>
                <a:gd name="connsiteY0" fmla="*/ 692150 h 5487987"/>
                <a:gd name="connsiteX1" fmla="*/ 958850 w 1114425"/>
                <a:gd name="connsiteY1" fmla="*/ 682625 h 5487987"/>
                <a:gd name="connsiteX2" fmla="*/ 1063625 w 1114425"/>
                <a:gd name="connsiteY2" fmla="*/ 4625975 h 5487987"/>
                <a:gd name="connsiteX3" fmla="*/ 892175 w 1114425"/>
                <a:gd name="connsiteY3" fmla="*/ 4816475 h 5487987"/>
                <a:gd name="connsiteX4" fmla="*/ 787400 w 1114425"/>
                <a:gd name="connsiteY4" fmla="*/ 4464050 h 5487987"/>
                <a:gd name="connsiteX5" fmla="*/ 539750 w 1114425"/>
                <a:gd name="connsiteY5" fmla="*/ 4816475 h 5487987"/>
                <a:gd name="connsiteX6" fmla="*/ 377825 w 1114425"/>
                <a:gd name="connsiteY6" fmla="*/ 4587875 h 5487987"/>
                <a:gd name="connsiteX7" fmla="*/ 177800 w 1114425"/>
                <a:gd name="connsiteY7" fmla="*/ 4835525 h 5487987"/>
                <a:gd name="connsiteX8" fmla="*/ 130175 w 1114425"/>
                <a:gd name="connsiteY8" fmla="*/ 692150 h 5487987"/>
                <a:gd name="connsiteX0" fmla="*/ 138385 w 1171897"/>
                <a:gd name="connsiteY0" fmla="*/ 685907 h 5481744"/>
                <a:gd name="connsiteX1" fmla="*/ 1016322 w 1171897"/>
                <a:gd name="connsiteY1" fmla="*/ 713837 h 5481744"/>
                <a:gd name="connsiteX2" fmla="*/ 1071835 w 1171897"/>
                <a:gd name="connsiteY2" fmla="*/ 4619732 h 5481744"/>
                <a:gd name="connsiteX3" fmla="*/ 900385 w 1171897"/>
                <a:gd name="connsiteY3" fmla="*/ 4810232 h 5481744"/>
                <a:gd name="connsiteX4" fmla="*/ 795610 w 1171897"/>
                <a:gd name="connsiteY4" fmla="*/ 4457807 h 5481744"/>
                <a:gd name="connsiteX5" fmla="*/ 547960 w 1171897"/>
                <a:gd name="connsiteY5" fmla="*/ 4810232 h 5481744"/>
                <a:gd name="connsiteX6" fmla="*/ 386035 w 1171897"/>
                <a:gd name="connsiteY6" fmla="*/ 4581632 h 5481744"/>
                <a:gd name="connsiteX7" fmla="*/ 186010 w 1171897"/>
                <a:gd name="connsiteY7" fmla="*/ 4829282 h 5481744"/>
                <a:gd name="connsiteX8" fmla="*/ 138385 w 1171897"/>
                <a:gd name="connsiteY8" fmla="*/ 685907 h 5481744"/>
                <a:gd name="connsiteX0" fmla="*/ 138385 w 1171897"/>
                <a:gd name="connsiteY0" fmla="*/ 699717 h 5495554"/>
                <a:gd name="connsiteX1" fmla="*/ 1016322 w 1171897"/>
                <a:gd name="connsiteY1" fmla="*/ 655638 h 5495554"/>
                <a:gd name="connsiteX2" fmla="*/ 1071835 w 1171897"/>
                <a:gd name="connsiteY2" fmla="*/ 4633542 h 5495554"/>
                <a:gd name="connsiteX3" fmla="*/ 900385 w 1171897"/>
                <a:gd name="connsiteY3" fmla="*/ 4824042 h 5495554"/>
                <a:gd name="connsiteX4" fmla="*/ 795610 w 1171897"/>
                <a:gd name="connsiteY4" fmla="*/ 4471617 h 5495554"/>
                <a:gd name="connsiteX5" fmla="*/ 547960 w 1171897"/>
                <a:gd name="connsiteY5" fmla="*/ 4824042 h 5495554"/>
                <a:gd name="connsiteX6" fmla="*/ 386035 w 1171897"/>
                <a:gd name="connsiteY6" fmla="*/ 4595442 h 5495554"/>
                <a:gd name="connsiteX7" fmla="*/ 186010 w 1171897"/>
                <a:gd name="connsiteY7" fmla="*/ 4843092 h 5495554"/>
                <a:gd name="connsiteX8" fmla="*/ 138385 w 1171897"/>
                <a:gd name="connsiteY8" fmla="*/ 699717 h 5495554"/>
                <a:gd name="connsiteX0" fmla="*/ 138385 w 1071740"/>
                <a:gd name="connsiteY0" fmla="*/ 697909 h 5541997"/>
                <a:gd name="connsiteX1" fmla="*/ 930473 w 1071740"/>
                <a:gd name="connsiteY1" fmla="*/ 697909 h 5541997"/>
                <a:gd name="connsiteX2" fmla="*/ 985986 w 1071740"/>
                <a:gd name="connsiteY2" fmla="*/ 4675813 h 5541997"/>
                <a:gd name="connsiteX3" fmla="*/ 814536 w 1071740"/>
                <a:gd name="connsiteY3" fmla="*/ 4866313 h 5541997"/>
                <a:gd name="connsiteX4" fmla="*/ 709761 w 1071740"/>
                <a:gd name="connsiteY4" fmla="*/ 4513888 h 5541997"/>
                <a:gd name="connsiteX5" fmla="*/ 462111 w 1071740"/>
                <a:gd name="connsiteY5" fmla="*/ 4866313 h 5541997"/>
                <a:gd name="connsiteX6" fmla="*/ 300186 w 1071740"/>
                <a:gd name="connsiteY6" fmla="*/ 4637713 h 5541997"/>
                <a:gd name="connsiteX7" fmla="*/ 100161 w 1071740"/>
                <a:gd name="connsiteY7" fmla="*/ 4885363 h 5541997"/>
                <a:gd name="connsiteX8" fmla="*/ 138385 w 1071740"/>
                <a:gd name="connsiteY8" fmla="*/ 697909 h 5541997"/>
                <a:gd name="connsiteX0" fmla="*/ 138385 w 1071740"/>
                <a:gd name="connsiteY0" fmla="*/ 662984 h 5507072"/>
                <a:gd name="connsiteX1" fmla="*/ 930473 w 1071740"/>
                <a:gd name="connsiteY1" fmla="*/ 662984 h 5507072"/>
                <a:gd name="connsiteX2" fmla="*/ 985986 w 1071740"/>
                <a:gd name="connsiteY2" fmla="*/ 4640888 h 5507072"/>
                <a:gd name="connsiteX3" fmla="*/ 814536 w 1071740"/>
                <a:gd name="connsiteY3" fmla="*/ 4831388 h 5507072"/>
                <a:gd name="connsiteX4" fmla="*/ 709761 w 1071740"/>
                <a:gd name="connsiteY4" fmla="*/ 4478963 h 5507072"/>
                <a:gd name="connsiteX5" fmla="*/ 462111 w 1071740"/>
                <a:gd name="connsiteY5" fmla="*/ 4831388 h 5507072"/>
                <a:gd name="connsiteX6" fmla="*/ 300186 w 1071740"/>
                <a:gd name="connsiteY6" fmla="*/ 4602788 h 5507072"/>
                <a:gd name="connsiteX7" fmla="*/ 100161 w 1071740"/>
                <a:gd name="connsiteY7" fmla="*/ 4850438 h 5507072"/>
                <a:gd name="connsiteX8" fmla="*/ 138385 w 1071740"/>
                <a:gd name="connsiteY8" fmla="*/ 662984 h 5507072"/>
                <a:gd name="connsiteX0" fmla="*/ 138385 w 1071740"/>
                <a:gd name="connsiteY0" fmla="*/ 8463 h 4852551"/>
                <a:gd name="connsiteX1" fmla="*/ 930473 w 1071740"/>
                <a:gd name="connsiteY1" fmla="*/ 8463 h 4852551"/>
                <a:gd name="connsiteX2" fmla="*/ 985986 w 1071740"/>
                <a:gd name="connsiteY2" fmla="*/ 3986367 h 4852551"/>
                <a:gd name="connsiteX3" fmla="*/ 814536 w 1071740"/>
                <a:gd name="connsiteY3" fmla="*/ 4176867 h 4852551"/>
                <a:gd name="connsiteX4" fmla="*/ 709761 w 1071740"/>
                <a:gd name="connsiteY4" fmla="*/ 3824442 h 4852551"/>
                <a:gd name="connsiteX5" fmla="*/ 462111 w 1071740"/>
                <a:gd name="connsiteY5" fmla="*/ 4176867 h 4852551"/>
                <a:gd name="connsiteX6" fmla="*/ 300186 w 1071740"/>
                <a:gd name="connsiteY6" fmla="*/ 3948267 h 4852551"/>
                <a:gd name="connsiteX7" fmla="*/ 100161 w 1071740"/>
                <a:gd name="connsiteY7" fmla="*/ 4195917 h 4852551"/>
                <a:gd name="connsiteX8" fmla="*/ 138385 w 1071740"/>
                <a:gd name="connsiteY8" fmla="*/ 8463 h 4852551"/>
                <a:gd name="connsiteX0" fmla="*/ 138385 w 1080546"/>
                <a:gd name="connsiteY0" fmla="*/ 8463 h 4852551"/>
                <a:gd name="connsiteX1" fmla="*/ 930473 w 1080546"/>
                <a:gd name="connsiteY1" fmla="*/ 8463 h 4852551"/>
                <a:gd name="connsiteX2" fmla="*/ 985986 w 1080546"/>
                <a:gd name="connsiteY2" fmla="*/ 3986367 h 4852551"/>
                <a:gd name="connsiteX3" fmla="*/ 814536 w 1080546"/>
                <a:gd name="connsiteY3" fmla="*/ 4176867 h 4852551"/>
                <a:gd name="connsiteX4" fmla="*/ 709761 w 1080546"/>
                <a:gd name="connsiteY4" fmla="*/ 3824442 h 4852551"/>
                <a:gd name="connsiteX5" fmla="*/ 462111 w 1080546"/>
                <a:gd name="connsiteY5" fmla="*/ 4176867 h 4852551"/>
                <a:gd name="connsiteX6" fmla="*/ 300186 w 1080546"/>
                <a:gd name="connsiteY6" fmla="*/ 3948267 h 4852551"/>
                <a:gd name="connsiteX7" fmla="*/ 100161 w 1080546"/>
                <a:gd name="connsiteY7" fmla="*/ 4195917 h 4852551"/>
                <a:gd name="connsiteX8" fmla="*/ 138385 w 1080546"/>
                <a:gd name="connsiteY8" fmla="*/ 8463 h 4852551"/>
                <a:gd name="connsiteX0" fmla="*/ 65191 w 1007352"/>
                <a:gd name="connsiteY0" fmla="*/ 8463 h 4852551"/>
                <a:gd name="connsiteX1" fmla="*/ 857279 w 1007352"/>
                <a:gd name="connsiteY1" fmla="*/ 8463 h 4852551"/>
                <a:gd name="connsiteX2" fmla="*/ 912792 w 1007352"/>
                <a:gd name="connsiteY2" fmla="*/ 3986367 h 4852551"/>
                <a:gd name="connsiteX3" fmla="*/ 741342 w 1007352"/>
                <a:gd name="connsiteY3" fmla="*/ 4176867 h 4852551"/>
                <a:gd name="connsiteX4" fmla="*/ 636567 w 1007352"/>
                <a:gd name="connsiteY4" fmla="*/ 3824442 h 4852551"/>
                <a:gd name="connsiteX5" fmla="*/ 388917 w 1007352"/>
                <a:gd name="connsiteY5" fmla="*/ 4176867 h 4852551"/>
                <a:gd name="connsiteX6" fmla="*/ 226992 w 1007352"/>
                <a:gd name="connsiteY6" fmla="*/ 3948267 h 4852551"/>
                <a:gd name="connsiteX7" fmla="*/ 26967 w 1007352"/>
                <a:gd name="connsiteY7" fmla="*/ 4195917 h 4852551"/>
                <a:gd name="connsiteX8" fmla="*/ 65191 w 1007352"/>
                <a:gd name="connsiteY8" fmla="*/ 8463 h 485255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36567 w 1007352"/>
                <a:gd name="connsiteY4" fmla="*/ 3824442 h 4681101"/>
                <a:gd name="connsiteX5" fmla="*/ 388917 w 1007352"/>
                <a:gd name="connsiteY5" fmla="*/ 4176867 h 4681101"/>
                <a:gd name="connsiteX6" fmla="*/ 226992 w 1007352"/>
                <a:gd name="connsiteY6" fmla="*/ 394826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36567 w 1007352"/>
                <a:gd name="connsiteY4" fmla="*/ 3824442 h 4681101"/>
                <a:gd name="connsiteX5" fmla="*/ 388917 w 1007352"/>
                <a:gd name="connsiteY5" fmla="*/ 4176867 h 4681101"/>
                <a:gd name="connsiteX6" fmla="*/ 281214 w 1007352"/>
                <a:gd name="connsiteY6" fmla="*/ 382488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36567 w 1007352"/>
                <a:gd name="connsiteY4" fmla="*/ 3824442 h 4681101"/>
                <a:gd name="connsiteX5" fmla="*/ 425230 w 1007352"/>
                <a:gd name="connsiteY5" fmla="*/ 4256935 h 4681101"/>
                <a:gd name="connsiteX6" fmla="*/ 281214 w 1007352"/>
                <a:gd name="connsiteY6" fmla="*/ 382488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41254 w 1007352"/>
                <a:gd name="connsiteY4" fmla="*/ 3968903 h 4681101"/>
                <a:gd name="connsiteX5" fmla="*/ 425230 w 1007352"/>
                <a:gd name="connsiteY5" fmla="*/ 4256935 h 4681101"/>
                <a:gd name="connsiteX6" fmla="*/ 281214 w 1007352"/>
                <a:gd name="connsiteY6" fmla="*/ 382488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94446"/>
                <a:gd name="connsiteX1" fmla="*/ 857279 w 1007352"/>
                <a:gd name="connsiteY1" fmla="*/ 8463 h 4694446"/>
                <a:gd name="connsiteX2" fmla="*/ 912792 w 1007352"/>
                <a:gd name="connsiteY2" fmla="*/ 3986367 h 4694446"/>
                <a:gd name="connsiteX3" fmla="*/ 785270 w 1007352"/>
                <a:gd name="connsiteY3" fmla="*/ 4256935 h 4694446"/>
                <a:gd name="connsiteX4" fmla="*/ 641254 w 1007352"/>
                <a:gd name="connsiteY4" fmla="*/ 3968903 h 4694446"/>
                <a:gd name="connsiteX5" fmla="*/ 425230 w 1007352"/>
                <a:gd name="connsiteY5" fmla="*/ 4256935 h 4694446"/>
                <a:gd name="connsiteX6" fmla="*/ 281214 w 1007352"/>
                <a:gd name="connsiteY6" fmla="*/ 3824887 h 4694446"/>
                <a:gd name="connsiteX7" fmla="*/ 26967 w 1007352"/>
                <a:gd name="connsiteY7" fmla="*/ 4195917 h 4694446"/>
                <a:gd name="connsiteX8" fmla="*/ 65191 w 1007352"/>
                <a:gd name="connsiteY8" fmla="*/ 8463 h 4694446"/>
                <a:gd name="connsiteX0" fmla="*/ 65191 w 1007352"/>
                <a:gd name="connsiteY0" fmla="*/ 8463 h 4820997"/>
                <a:gd name="connsiteX1" fmla="*/ 857279 w 1007352"/>
                <a:gd name="connsiteY1" fmla="*/ 8463 h 4820997"/>
                <a:gd name="connsiteX2" fmla="*/ 929286 w 1007352"/>
                <a:gd name="connsiteY2" fmla="*/ 4112918 h 4820997"/>
                <a:gd name="connsiteX3" fmla="*/ 785270 w 1007352"/>
                <a:gd name="connsiteY3" fmla="*/ 4256935 h 4820997"/>
                <a:gd name="connsiteX4" fmla="*/ 641254 w 1007352"/>
                <a:gd name="connsiteY4" fmla="*/ 3968903 h 4820997"/>
                <a:gd name="connsiteX5" fmla="*/ 425230 w 1007352"/>
                <a:gd name="connsiteY5" fmla="*/ 4256935 h 4820997"/>
                <a:gd name="connsiteX6" fmla="*/ 281214 w 1007352"/>
                <a:gd name="connsiteY6" fmla="*/ 3824887 h 4820997"/>
                <a:gd name="connsiteX7" fmla="*/ 26967 w 1007352"/>
                <a:gd name="connsiteY7" fmla="*/ 4195917 h 4820997"/>
                <a:gd name="connsiteX8" fmla="*/ 65191 w 1007352"/>
                <a:gd name="connsiteY8" fmla="*/ 8463 h 4820997"/>
                <a:gd name="connsiteX0" fmla="*/ 65191 w 1007352"/>
                <a:gd name="connsiteY0" fmla="*/ 8463 h 4582081"/>
                <a:gd name="connsiteX1" fmla="*/ 857279 w 1007352"/>
                <a:gd name="connsiteY1" fmla="*/ 8463 h 4582081"/>
                <a:gd name="connsiteX2" fmla="*/ 929286 w 1007352"/>
                <a:gd name="connsiteY2" fmla="*/ 4112918 h 4582081"/>
                <a:gd name="connsiteX3" fmla="*/ 785270 w 1007352"/>
                <a:gd name="connsiteY3" fmla="*/ 4256935 h 4582081"/>
                <a:gd name="connsiteX4" fmla="*/ 641254 w 1007352"/>
                <a:gd name="connsiteY4" fmla="*/ 3968903 h 4582081"/>
                <a:gd name="connsiteX5" fmla="*/ 425230 w 1007352"/>
                <a:gd name="connsiteY5" fmla="*/ 4256935 h 4582081"/>
                <a:gd name="connsiteX6" fmla="*/ 281214 w 1007352"/>
                <a:gd name="connsiteY6" fmla="*/ 3824887 h 4582081"/>
                <a:gd name="connsiteX7" fmla="*/ 26967 w 1007352"/>
                <a:gd name="connsiteY7" fmla="*/ 4195917 h 4582081"/>
                <a:gd name="connsiteX8" fmla="*/ 65191 w 1007352"/>
                <a:gd name="connsiteY8" fmla="*/ 8463 h 4582081"/>
                <a:gd name="connsiteX0" fmla="*/ 65191 w 1007352"/>
                <a:gd name="connsiteY0" fmla="*/ 8463 h 4772991"/>
                <a:gd name="connsiteX1" fmla="*/ 857279 w 1007352"/>
                <a:gd name="connsiteY1" fmla="*/ 8463 h 4772991"/>
                <a:gd name="connsiteX2" fmla="*/ 929286 w 1007352"/>
                <a:gd name="connsiteY2" fmla="*/ 4112918 h 4772991"/>
                <a:gd name="connsiteX3" fmla="*/ 641254 w 1007352"/>
                <a:gd name="connsiteY3" fmla="*/ 3968903 h 4772991"/>
                <a:gd name="connsiteX4" fmla="*/ 425230 w 1007352"/>
                <a:gd name="connsiteY4" fmla="*/ 4256935 h 4772991"/>
                <a:gd name="connsiteX5" fmla="*/ 281214 w 1007352"/>
                <a:gd name="connsiteY5" fmla="*/ 3824887 h 4772991"/>
                <a:gd name="connsiteX6" fmla="*/ 26967 w 1007352"/>
                <a:gd name="connsiteY6" fmla="*/ 4195917 h 4772991"/>
                <a:gd name="connsiteX7" fmla="*/ 65191 w 1007352"/>
                <a:gd name="connsiteY7" fmla="*/ 8463 h 4772991"/>
                <a:gd name="connsiteX0" fmla="*/ 65191 w 1007352"/>
                <a:gd name="connsiteY0" fmla="*/ 8463 h 4582081"/>
                <a:gd name="connsiteX1" fmla="*/ 857279 w 1007352"/>
                <a:gd name="connsiteY1" fmla="*/ 8463 h 4582081"/>
                <a:gd name="connsiteX2" fmla="*/ 929286 w 1007352"/>
                <a:gd name="connsiteY2" fmla="*/ 4112918 h 4582081"/>
                <a:gd name="connsiteX3" fmla="*/ 641254 w 1007352"/>
                <a:gd name="connsiteY3" fmla="*/ 3968903 h 4582081"/>
                <a:gd name="connsiteX4" fmla="*/ 425230 w 1007352"/>
                <a:gd name="connsiteY4" fmla="*/ 4256935 h 4582081"/>
                <a:gd name="connsiteX5" fmla="*/ 281214 w 1007352"/>
                <a:gd name="connsiteY5" fmla="*/ 3824887 h 4582081"/>
                <a:gd name="connsiteX6" fmla="*/ 26967 w 1007352"/>
                <a:gd name="connsiteY6" fmla="*/ 4195917 h 4582081"/>
                <a:gd name="connsiteX7" fmla="*/ 65191 w 1007352"/>
                <a:gd name="connsiteY7" fmla="*/ 8463 h 458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352" h="4582081">
                  <a:moveTo>
                    <a:pt x="65191" y="8463"/>
                  </a:moveTo>
                  <a:cubicBezTo>
                    <a:pt x="461545" y="12700"/>
                    <a:pt x="346100" y="0"/>
                    <a:pt x="857279" y="8463"/>
                  </a:cubicBezTo>
                  <a:cubicBezTo>
                    <a:pt x="1007352" y="953749"/>
                    <a:pt x="941288" y="3404839"/>
                    <a:pt x="929286" y="4112918"/>
                  </a:cubicBezTo>
                  <a:cubicBezTo>
                    <a:pt x="817504" y="3970262"/>
                    <a:pt x="725263" y="3944900"/>
                    <a:pt x="641254" y="3968903"/>
                  </a:cubicBezTo>
                  <a:cubicBezTo>
                    <a:pt x="557245" y="3992906"/>
                    <a:pt x="485237" y="4280938"/>
                    <a:pt x="425230" y="4256935"/>
                  </a:cubicBezTo>
                  <a:cubicBezTo>
                    <a:pt x="365223" y="4232932"/>
                    <a:pt x="347591" y="3835057"/>
                    <a:pt x="281214" y="3824887"/>
                  </a:cubicBezTo>
                  <a:cubicBezTo>
                    <a:pt x="214837" y="3814717"/>
                    <a:pt x="293994" y="4582081"/>
                    <a:pt x="26967" y="4195917"/>
                  </a:cubicBezTo>
                  <a:cubicBezTo>
                    <a:pt x="0" y="3539283"/>
                    <a:pt x="82282" y="735691"/>
                    <a:pt x="65191" y="8463"/>
                  </a:cubicBezTo>
                  <a:close/>
                </a:path>
              </a:pathLst>
            </a:cu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3" name="Freeform 5"/>
            <p:cNvSpPr/>
            <p:nvPr/>
          </p:nvSpPr>
          <p:spPr>
            <a:xfrm>
              <a:off x="2517775" y="1428750"/>
              <a:ext cx="53975" cy="3810000"/>
            </a:xfrm>
            <a:custGeom>
              <a:avLst/>
              <a:gdLst>
                <a:gd name="connsiteX0" fmla="*/ 53975 w 53975"/>
                <a:gd name="connsiteY0" fmla="*/ 3810000 h 3810000"/>
                <a:gd name="connsiteX1" fmla="*/ 6350 w 53975"/>
                <a:gd name="connsiteY1" fmla="*/ 2085975 h 3810000"/>
                <a:gd name="connsiteX2" fmla="*/ 15875 w 53975"/>
                <a:gd name="connsiteY2" fmla="*/ 0 h 38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975" h="3810000">
                  <a:moveTo>
                    <a:pt x="53975" y="3810000"/>
                  </a:moveTo>
                  <a:cubicBezTo>
                    <a:pt x="33337" y="3265487"/>
                    <a:pt x="12700" y="2720975"/>
                    <a:pt x="6350" y="2085975"/>
                  </a:cubicBezTo>
                  <a:cubicBezTo>
                    <a:pt x="0" y="1450975"/>
                    <a:pt x="7937" y="725487"/>
                    <a:pt x="15875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4" name="Freeform 6"/>
            <p:cNvSpPr/>
            <p:nvPr/>
          </p:nvSpPr>
          <p:spPr>
            <a:xfrm>
              <a:off x="2076450" y="1409700"/>
              <a:ext cx="104775" cy="3952875"/>
            </a:xfrm>
            <a:custGeom>
              <a:avLst/>
              <a:gdLst>
                <a:gd name="connsiteX0" fmla="*/ 104775 w 104775"/>
                <a:gd name="connsiteY0" fmla="*/ 3952875 h 3952875"/>
                <a:gd name="connsiteX1" fmla="*/ 9525 w 104775"/>
                <a:gd name="connsiteY1" fmla="*/ 2695575 h 3952875"/>
                <a:gd name="connsiteX2" fmla="*/ 47625 w 104775"/>
                <a:gd name="connsiteY2" fmla="*/ 514350 h 3952875"/>
                <a:gd name="connsiteX3" fmla="*/ 76200 w 104775"/>
                <a:gd name="connsiteY3" fmla="*/ 0 h 395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3952875">
                  <a:moveTo>
                    <a:pt x="104775" y="3952875"/>
                  </a:moveTo>
                  <a:cubicBezTo>
                    <a:pt x="61912" y="3610768"/>
                    <a:pt x="19050" y="3268662"/>
                    <a:pt x="9525" y="2695575"/>
                  </a:cubicBezTo>
                  <a:cubicBezTo>
                    <a:pt x="0" y="2122488"/>
                    <a:pt x="36513" y="963612"/>
                    <a:pt x="47625" y="514350"/>
                  </a:cubicBezTo>
                  <a:cubicBezTo>
                    <a:pt x="58737" y="65088"/>
                    <a:pt x="67468" y="32544"/>
                    <a:pt x="76200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Freeform 8"/>
            <p:cNvSpPr/>
            <p:nvPr/>
          </p:nvSpPr>
          <p:spPr>
            <a:xfrm>
              <a:off x="6934200" y="1409700"/>
              <a:ext cx="96837" cy="3886200"/>
            </a:xfrm>
            <a:custGeom>
              <a:avLst/>
              <a:gdLst>
                <a:gd name="connsiteX0" fmla="*/ 0 w 96837"/>
                <a:gd name="connsiteY0" fmla="*/ 3886200 h 3886200"/>
                <a:gd name="connsiteX1" fmla="*/ 85725 w 96837"/>
                <a:gd name="connsiteY1" fmla="*/ 2438400 h 3886200"/>
                <a:gd name="connsiteX2" fmla="*/ 66675 w 96837"/>
                <a:gd name="connsiteY2" fmla="*/ 942975 h 3886200"/>
                <a:gd name="connsiteX3" fmla="*/ 38100 w 96837"/>
                <a:gd name="connsiteY3" fmla="*/ 0 h 388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837" h="3886200">
                  <a:moveTo>
                    <a:pt x="0" y="3886200"/>
                  </a:moveTo>
                  <a:cubicBezTo>
                    <a:pt x="37306" y="3407568"/>
                    <a:pt x="74613" y="2928937"/>
                    <a:pt x="85725" y="2438400"/>
                  </a:cubicBezTo>
                  <a:cubicBezTo>
                    <a:pt x="96837" y="1947863"/>
                    <a:pt x="74612" y="1349375"/>
                    <a:pt x="66675" y="942975"/>
                  </a:cubicBezTo>
                  <a:cubicBezTo>
                    <a:pt x="58738" y="536575"/>
                    <a:pt x="48419" y="268287"/>
                    <a:pt x="38100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6" name="Freeform 10"/>
            <p:cNvSpPr/>
            <p:nvPr/>
          </p:nvSpPr>
          <p:spPr>
            <a:xfrm>
              <a:off x="7038975" y="3771900"/>
              <a:ext cx="180975" cy="1676400"/>
            </a:xfrm>
            <a:custGeom>
              <a:avLst/>
              <a:gdLst>
                <a:gd name="connsiteX0" fmla="*/ 0 w 180975"/>
                <a:gd name="connsiteY0" fmla="*/ 1676400 h 1676400"/>
                <a:gd name="connsiteX1" fmla="*/ 133350 w 180975"/>
                <a:gd name="connsiteY1" fmla="*/ 952500 h 1676400"/>
                <a:gd name="connsiteX2" fmla="*/ 180975 w 180975"/>
                <a:gd name="connsiteY2" fmla="*/ 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676400">
                  <a:moveTo>
                    <a:pt x="0" y="1676400"/>
                  </a:moveTo>
                  <a:cubicBezTo>
                    <a:pt x="51594" y="1454150"/>
                    <a:pt x="103188" y="1231900"/>
                    <a:pt x="133350" y="952500"/>
                  </a:cubicBezTo>
                  <a:cubicBezTo>
                    <a:pt x="163513" y="673100"/>
                    <a:pt x="172244" y="336550"/>
                    <a:pt x="180975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5004048" y="1700808"/>
            <a:ext cx="3056711" cy="3816426"/>
            <a:chOff x="6972845" y="2060848"/>
            <a:chExt cx="3056711" cy="3816426"/>
          </a:xfrm>
        </p:grpSpPr>
        <p:sp>
          <p:nvSpPr>
            <p:cNvPr id="116" name="Freeform 115"/>
            <p:cNvSpPr/>
            <p:nvPr/>
          </p:nvSpPr>
          <p:spPr>
            <a:xfrm rot="3800880" flipV="1">
              <a:off x="9171388" y="2723133"/>
              <a:ext cx="675457" cy="104087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0" name="Freeform 129"/>
            <p:cNvSpPr/>
            <p:nvPr/>
          </p:nvSpPr>
          <p:spPr>
            <a:xfrm rot="6930729">
              <a:off x="7136338" y="2727729"/>
              <a:ext cx="675457" cy="100244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77" name="Group 83"/>
            <p:cNvGrpSpPr/>
            <p:nvPr/>
          </p:nvGrpSpPr>
          <p:grpSpPr>
            <a:xfrm>
              <a:off x="7745399" y="2060848"/>
              <a:ext cx="1398601" cy="3816426"/>
              <a:chOff x="3871319" y="1412776"/>
              <a:chExt cx="1398601" cy="3816426"/>
            </a:xfrm>
          </p:grpSpPr>
          <p:sp>
            <p:nvSpPr>
              <p:cNvPr id="197" name="Rounded Rectangle 196"/>
              <p:cNvSpPr/>
              <p:nvPr/>
            </p:nvSpPr>
            <p:spPr>
              <a:xfrm>
                <a:off x="3871319" y="1741860"/>
                <a:ext cx="1398601" cy="3290825"/>
              </a:xfrm>
              <a:prstGeom prst="roundRect">
                <a:avLst>
                  <a:gd name="adj" fmla="val 50000"/>
                </a:avLst>
              </a:prstGeom>
              <a:solidFill>
                <a:srgbClr val="CC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8" name="Chord 7"/>
              <p:cNvSpPr/>
              <p:nvPr/>
            </p:nvSpPr>
            <p:spPr>
              <a:xfrm>
                <a:off x="4364943" y="2317545"/>
                <a:ext cx="407924" cy="329290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99CC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99" name="Group 22"/>
              <p:cNvGrpSpPr/>
              <p:nvPr/>
            </p:nvGrpSpPr>
            <p:grpSpPr>
              <a:xfrm>
                <a:off x="3871319" y="3305000"/>
                <a:ext cx="1398601" cy="1924202"/>
                <a:chOff x="1619672" y="2636912"/>
                <a:chExt cx="1224136" cy="1684173"/>
              </a:xfrm>
            </p:grpSpPr>
            <p:sp>
              <p:nvSpPr>
                <p:cNvPr id="205" name="Flowchart: Delay 204"/>
                <p:cNvSpPr/>
                <p:nvPr/>
              </p:nvSpPr>
              <p:spPr>
                <a:xfrm rot="5400000">
                  <a:off x="1389653" y="2866931"/>
                  <a:ext cx="1684173" cy="1224136"/>
                </a:xfrm>
                <a:prstGeom prst="flowChartDelay">
                  <a:avLst/>
                </a:prstGeom>
                <a:solidFill>
                  <a:srgbClr val="333333"/>
                </a:solidFill>
                <a:ln w="38100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06" name="Rectangle 205"/>
                <p:cNvSpPr/>
                <p:nvPr/>
              </p:nvSpPr>
              <p:spPr>
                <a:xfrm>
                  <a:off x="1619672" y="2636912"/>
                  <a:ext cx="1224136" cy="216024"/>
                </a:xfrm>
                <a:prstGeom prst="rect">
                  <a:avLst/>
                </a:prstGeom>
                <a:solidFill>
                  <a:srgbClr val="1C1C1C"/>
                </a:solidFill>
                <a:ln w="38100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07" name="Rectangle 206"/>
                <p:cNvSpPr/>
                <p:nvPr/>
              </p:nvSpPr>
              <p:spPr>
                <a:xfrm>
                  <a:off x="2051720" y="2636912"/>
                  <a:ext cx="360040" cy="216024"/>
                </a:xfrm>
                <a:prstGeom prst="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200" name="Group 36"/>
              <p:cNvGrpSpPr/>
              <p:nvPr/>
            </p:nvGrpSpPr>
            <p:grpSpPr>
              <a:xfrm>
                <a:off x="4035862" y="1412776"/>
                <a:ext cx="1069517" cy="822706"/>
                <a:chOff x="1763689" y="980728"/>
                <a:chExt cx="936103" cy="720080"/>
              </a:xfrm>
            </p:grpSpPr>
            <p:sp>
              <p:nvSpPr>
                <p:cNvPr id="201" name="Freeform 200"/>
                <p:cNvSpPr/>
                <p:nvPr/>
              </p:nvSpPr>
              <p:spPr>
                <a:xfrm>
                  <a:off x="1763689" y="1272533"/>
                  <a:ext cx="936103" cy="86268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  <a:gd name="connsiteX0" fmla="*/ 0 w 1296144"/>
                    <a:gd name="connsiteY0" fmla="*/ 0 h 216987"/>
                    <a:gd name="connsiteX1" fmla="*/ 288032 w 1296144"/>
                    <a:gd name="connsiteY1" fmla="*/ 195885 h 216987"/>
                    <a:gd name="connsiteX2" fmla="*/ 928468 w 1296144"/>
                    <a:gd name="connsiteY2" fmla="*/ 126609 h 216987"/>
                    <a:gd name="connsiteX3" fmla="*/ 1296144 w 1296144"/>
                    <a:gd name="connsiteY3" fmla="*/ 0 h 216987"/>
                    <a:gd name="connsiteX0" fmla="*/ 0 w 1296144"/>
                    <a:gd name="connsiteY0" fmla="*/ 0 h 218451"/>
                    <a:gd name="connsiteX1" fmla="*/ 288032 w 1296144"/>
                    <a:gd name="connsiteY1" fmla="*/ 195885 h 218451"/>
                    <a:gd name="connsiteX2" fmla="*/ 1021399 w 1296144"/>
                    <a:gd name="connsiteY2" fmla="*/ 135395 h 218451"/>
                    <a:gd name="connsiteX3" fmla="*/ 1296144 w 1296144"/>
                    <a:gd name="connsiteY3" fmla="*/ 0 h 218451"/>
                    <a:gd name="connsiteX0" fmla="*/ 0 w 1296144"/>
                    <a:gd name="connsiteY0" fmla="*/ 0 h 157961"/>
                    <a:gd name="connsiteX1" fmla="*/ 288032 w 1296144"/>
                    <a:gd name="connsiteY1" fmla="*/ 135394 h 157961"/>
                    <a:gd name="connsiteX2" fmla="*/ 1021399 w 1296144"/>
                    <a:gd name="connsiteY2" fmla="*/ 135395 h 157961"/>
                    <a:gd name="connsiteX3" fmla="*/ 1296144 w 1296144"/>
                    <a:gd name="connsiteY3" fmla="*/ 0 h 157961"/>
                    <a:gd name="connsiteX0" fmla="*/ 0 w 1283124"/>
                    <a:gd name="connsiteY0" fmla="*/ 74905 h 157961"/>
                    <a:gd name="connsiteX1" fmla="*/ 275012 w 1283124"/>
                    <a:gd name="connsiteY1" fmla="*/ 135394 h 157961"/>
                    <a:gd name="connsiteX2" fmla="*/ 1008379 w 1283124"/>
                    <a:gd name="connsiteY2" fmla="*/ 135395 h 157961"/>
                    <a:gd name="connsiteX3" fmla="*/ 1283124 w 1283124"/>
                    <a:gd name="connsiteY3" fmla="*/ 0 h 157961"/>
                    <a:gd name="connsiteX0" fmla="*/ 0 w 1375061"/>
                    <a:gd name="connsiteY0" fmla="*/ 0 h 70572"/>
                    <a:gd name="connsiteX1" fmla="*/ 275012 w 1375061"/>
                    <a:gd name="connsiteY1" fmla="*/ 60489 h 70572"/>
                    <a:gd name="connsiteX2" fmla="*/ 1008379 w 1375061"/>
                    <a:gd name="connsiteY2" fmla="*/ 60490 h 70572"/>
                    <a:gd name="connsiteX3" fmla="*/ 1375061 w 1375061"/>
                    <a:gd name="connsiteY3" fmla="*/ 0 h 70572"/>
                    <a:gd name="connsiteX0" fmla="*/ 0 w 1283390"/>
                    <a:gd name="connsiteY0" fmla="*/ 0 h 70571"/>
                    <a:gd name="connsiteX1" fmla="*/ 275012 w 1283390"/>
                    <a:gd name="connsiteY1" fmla="*/ 60489 h 70571"/>
                    <a:gd name="connsiteX2" fmla="*/ 1008379 w 1283390"/>
                    <a:gd name="connsiteY2" fmla="*/ 60490 h 70571"/>
                    <a:gd name="connsiteX3" fmla="*/ 1283390 w 1283390"/>
                    <a:gd name="connsiteY3" fmla="*/ 0 h 70571"/>
                    <a:gd name="connsiteX0" fmla="*/ 0 w 1283390"/>
                    <a:gd name="connsiteY0" fmla="*/ 0 h 70573"/>
                    <a:gd name="connsiteX1" fmla="*/ 275011 w 1283390"/>
                    <a:gd name="connsiteY1" fmla="*/ 60491 h 70573"/>
                    <a:gd name="connsiteX2" fmla="*/ 1008379 w 1283390"/>
                    <a:gd name="connsiteY2" fmla="*/ 60490 h 70573"/>
                    <a:gd name="connsiteX3" fmla="*/ 1283390 w 1283390"/>
                    <a:gd name="connsiteY3" fmla="*/ 0 h 70573"/>
                    <a:gd name="connsiteX0" fmla="*/ 0 w 1283390"/>
                    <a:gd name="connsiteY0" fmla="*/ 0 h 70573"/>
                    <a:gd name="connsiteX1" fmla="*/ 275011 w 1283390"/>
                    <a:gd name="connsiteY1" fmla="*/ 60491 h 70573"/>
                    <a:gd name="connsiteX2" fmla="*/ 1008378 w 1283390"/>
                    <a:gd name="connsiteY2" fmla="*/ 60491 h 70573"/>
                    <a:gd name="connsiteX3" fmla="*/ 1283390 w 1283390"/>
                    <a:gd name="connsiteY3" fmla="*/ 0 h 70573"/>
                    <a:gd name="connsiteX0" fmla="*/ 0 w 1283390"/>
                    <a:gd name="connsiteY0" fmla="*/ 0 h 72469"/>
                    <a:gd name="connsiteX1" fmla="*/ 275011 w 1283390"/>
                    <a:gd name="connsiteY1" fmla="*/ 60491 h 72469"/>
                    <a:gd name="connsiteX2" fmla="*/ 1008378 w 1283390"/>
                    <a:gd name="connsiteY2" fmla="*/ 60491 h 72469"/>
                    <a:gd name="connsiteX3" fmla="*/ 1283390 w 1283390"/>
                    <a:gd name="connsiteY3" fmla="*/ 0 h 7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83390" h="72469">
                      <a:moveTo>
                        <a:pt x="0" y="0"/>
                      </a:moveTo>
                      <a:cubicBezTo>
                        <a:pt x="91440" y="45719"/>
                        <a:pt x="106948" y="50409"/>
                        <a:pt x="275011" y="60491"/>
                      </a:cubicBezTo>
                      <a:cubicBezTo>
                        <a:pt x="443074" y="70573"/>
                        <a:pt x="854020" y="72469"/>
                        <a:pt x="1008378" y="60491"/>
                      </a:cubicBezTo>
                      <a:cubicBezTo>
                        <a:pt x="1176441" y="50409"/>
                        <a:pt x="1215396" y="36341"/>
                        <a:pt x="1283390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204" name="Chord 203"/>
                <p:cNvSpPr/>
                <p:nvPr/>
              </p:nvSpPr>
              <p:spPr>
                <a:xfrm>
                  <a:off x="1907704" y="980728"/>
                  <a:ext cx="648072" cy="720080"/>
                </a:xfrm>
                <a:prstGeom prst="chord">
                  <a:avLst>
                    <a:gd name="adj1" fmla="val 10662051"/>
                    <a:gd name="adj2" fmla="val 144016"/>
                  </a:avLst>
                </a:prstGeom>
                <a:solidFill>
                  <a:srgbClr val="333333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grpSp>
          <p:nvGrpSpPr>
            <p:cNvPr id="210" name="Group 21"/>
            <p:cNvGrpSpPr/>
            <p:nvPr/>
          </p:nvGrpSpPr>
          <p:grpSpPr>
            <a:xfrm>
              <a:off x="8200283" y="2710307"/>
              <a:ext cx="476428" cy="182096"/>
              <a:chOff x="3275856" y="2564904"/>
              <a:chExt cx="360040" cy="216161"/>
            </a:xfrm>
          </p:grpSpPr>
          <p:sp>
            <p:nvSpPr>
              <p:cNvPr id="211" name="Oval 210"/>
              <p:cNvSpPr/>
              <p:nvPr/>
            </p:nvSpPr>
            <p:spPr>
              <a:xfrm>
                <a:off x="3275856" y="2564904"/>
                <a:ext cx="51006" cy="21616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2" name="Oval 211"/>
              <p:cNvSpPr/>
              <p:nvPr/>
            </p:nvSpPr>
            <p:spPr>
              <a:xfrm>
                <a:off x="3584890" y="2564904"/>
                <a:ext cx="51006" cy="21616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14" name="Oval 213"/>
            <p:cNvSpPr/>
            <p:nvPr/>
          </p:nvSpPr>
          <p:spPr>
            <a:xfrm>
              <a:off x="8345444" y="3501008"/>
              <a:ext cx="216024" cy="21602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66" name="Group 265"/>
          <p:cNvGrpSpPr/>
          <p:nvPr/>
        </p:nvGrpSpPr>
        <p:grpSpPr>
          <a:xfrm>
            <a:off x="611560" y="1700808"/>
            <a:ext cx="2421895" cy="3666977"/>
            <a:chOff x="-975835" y="-1395536"/>
            <a:chExt cx="2421895" cy="3666977"/>
          </a:xfrm>
        </p:grpSpPr>
        <p:sp>
          <p:nvSpPr>
            <p:cNvPr id="175" name="Freeform 174"/>
            <p:cNvSpPr/>
            <p:nvPr/>
          </p:nvSpPr>
          <p:spPr>
            <a:xfrm rot="5941536">
              <a:off x="-880240" y="868907"/>
              <a:ext cx="564516" cy="75570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20" name="Group 220"/>
            <p:cNvGrpSpPr/>
            <p:nvPr/>
          </p:nvGrpSpPr>
          <p:grpSpPr>
            <a:xfrm>
              <a:off x="-426149" y="-1395536"/>
              <a:ext cx="1872209" cy="3666977"/>
              <a:chOff x="1181850" y="1777602"/>
              <a:chExt cx="1872209" cy="3666977"/>
            </a:xfrm>
          </p:grpSpPr>
          <p:grpSp>
            <p:nvGrpSpPr>
              <p:cNvPr id="221" name="Group 78"/>
              <p:cNvGrpSpPr/>
              <p:nvPr/>
            </p:nvGrpSpPr>
            <p:grpSpPr>
              <a:xfrm>
                <a:off x="1907704" y="1777602"/>
                <a:ext cx="625904" cy="1861345"/>
                <a:chOff x="899592" y="980728"/>
                <a:chExt cx="625904" cy="1861345"/>
              </a:xfrm>
            </p:grpSpPr>
            <p:sp>
              <p:nvSpPr>
                <p:cNvPr id="262" name="Freeform 261"/>
                <p:cNvSpPr/>
                <p:nvPr/>
              </p:nvSpPr>
              <p:spPr>
                <a:xfrm>
                  <a:off x="899592" y="980728"/>
                  <a:ext cx="625904" cy="1861345"/>
                </a:xfrm>
                <a:custGeom>
                  <a:avLst/>
                  <a:gdLst>
                    <a:gd name="connsiteX0" fmla="*/ 339856 w 990895"/>
                    <a:gd name="connsiteY0" fmla="*/ 1850724 h 1861345"/>
                    <a:gd name="connsiteX1" fmla="*/ 296313 w 990895"/>
                    <a:gd name="connsiteY1" fmla="*/ 1821695 h 1861345"/>
                    <a:gd name="connsiteX2" fmla="*/ 209227 w 990895"/>
                    <a:gd name="connsiteY2" fmla="*/ 1778152 h 1861345"/>
                    <a:gd name="connsiteX3" fmla="*/ 209227 w 990895"/>
                    <a:gd name="connsiteY3" fmla="*/ 1618495 h 1861345"/>
                    <a:gd name="connsiteX4" fmla="*/ 310827 w 990895"/>
                    <a:gd name="connsiteY4" fmla="*/ 1545924 h 1861345"/>
                    <a:gd name="connsiteX5" fmla="*/ 281799 w 990895"/>
                    <a:gd name="connsiteY5" fmla="*/ 1502381 h 1861345"/>
                    <a:gd name="connsiteX6" fmla="*/ 223742 w 990895"/>
                    <a:gd name="connsiteY6" fmla="*/ 1473352 h 1861345"/>
                    <a:gd name="connsiteX7" fmla="*/ 107627 w 990895"/>
                    <a:gd name="connsiteY7" fmla="*/ 1444324 h 1861345"/>
                    <a:gd name="connsiteX8" fmla="*/ 78599 w 990895"/>
                    <a:gd name="connsiteY8" fmla="*/ 1386266 h 1861345"/>
                    <a:gd name="connsiteX9" fmla="*/ 93113 w 990895"/>
                    <a:gd name="connsiteY9" fmla="*/ 1328209 h 1861345"/>
                    <a:gd name="connsiteX10" fmla="*/ 35056 w 990895"/>
                    <a:gd name="connsiteY10" fmla="*/ 1255638 h 1861345"/>
                    <a:gd name="connsiteX11" fmla="*/ 6027 w 990895"/>
                    <a:gd name="connsiteY11" fmla="*/ 1197581 h 1861345"/>
                    <a:gd name="connsiteX12" fmla="*/ 165685 w 990895"/>
                    <a:gd name="connsiteY12" fmla="*/ 1095981 h 1861345"/>
                    <a:gd name="connsiteX13" fmla="*/ 122142 w 990895"/>
                    <a:gd name="connsiteY13" fmla="*/ 1052438 h 1861345"/>
                    <a:gd name="connsiteX14" fmla="*/ 78599 w 990895"/>
                    <a:gd name="connsiteY14" fmla="*/ 1023409 h 1861345"/>
                    <a:gd name="connsiteX15" fmla="*/ 49570 w 990895"/>
                    <a:gd name="connsiteY15" fmla="*/ 979866 h 1861345"/>
                    <a:gd name="connsiteX16" fmla="*/ 78599 w 990895"/>
                    <a:gd name="connsiteY16" fmla="*/ 921809 h 1861345"/>
                    <a:gd name="connsiteX17" fmla="*/ 93113 w 990895"/>
                    <a:gd name="connsiteY17" fmla="*/ 878266 h 1861345"/>
                    <a:gd name="connsiteX18" fmla="*/ 64085 w 990895"/>
                    <a:gd name="connsiteY18" fmla="*/ 820209 h 1861345"/>
                    <a:gd name="connsiteX19" fmla="*/ 6027 w 990895"/>
                    <a:gd name="connsiteY19" fmla="*/ 762152 h 1861345"/>
                    <a:gd name="connsiteX20" fmla="*/ 20542 w 990895"/>
                    <a:gd name="connsiteY20" fmla="*/ 718609 h 1861345"/>
                    <a:gd name="connsiteX21" fmla="*/ 281799 w 990895"/>
                    <a:gd name="connsiteY21" fmla="*/ 704095 h 1861345"/>
                    <a:gd name="connsiteX22" fmla="*/ 180199 w 990895"/>
                    <a:gd name="connsiteY22" fmla="*/ 675066 h 1861345"/>
                    <a:gd name="connsiteX23" fmla="*/ 136656 w 990895"/>
                    <a:gd name="connsiteY23" fmla="*/ 646038 h 1861345"/>
                    <a:gd name="connsiteX24" fmla="*/ 122142 w 990895"/>
                    <a:gd name="connsiteY24" fmla="*/ 500895 h 1861345"/>
                    <a:gd name="connsiteX25" fmla="*/ 252770 w 990895"/>
                    <a:gd name="connsiteY25" fmla="*/ 486381 h 1861345"/>
                    <a:gd name="connsiteX26" fmla="*/ 238256 w 990895"/>
                    <a:gd name="connsiteY26" fmla="*/ 399295 h 1861345"/>
                    <a:gd name="connsiteX27" fmla="*/ 252770 w 990895"/>
                    <a:gd name="connsiteY27" fmla="*/ 341238 h 1861345"/>
                    <a:gd name="connsiteX28" fmla="*/ 368885 w 990895"/>
                    <a:gd name="connsiteY28" fmla="*/ 326724 h 1861345"/>
                    <a:gd name="connsiteX29" fmla="*/ 339856 w 990895"/>
                    <a:gd name="connsiteY29" fmla="*/ 283181 h 1861345"/>
                    <a:gd name="connsiteX30" fmla="*/ 296313 w 990895"/>
                    <a:gd name="connsiteY30" fmla="*/ 225124 h 1861345"/>
                    <a:gd name="connsiteX31" fmla="*/ 281799 w 990895"/>
                    <a:gd name="connsiteY31" fmla="*/ 109009 h 1861345"/>
                    <a:gd name="connsiteX32" fmla="*/ 325342 w 990895"/>
                    <a:gd name="connsiteY32" fmla="*/ 79981 h 1861345"/>
                    <a:gd name="connsiteX33" fmla="*/ 426942 w 990895"/>
                    <a:gd name="connsiteY33" fmla="*/ 123524 h 1861345"/>
                    <a:gd name="connsiteX34" fmla="*/ 484999 w 990895"/>
                    <a:gd name="connsiteY34" fmla="*/ 36438 h 1861345"/>
                    <a:gd name="connsiteX35" fmla="*/ 514027 w 990895"/>
                    <a:gd name="connsiteY35" fmla="*/ 138038 h 1861345"/>
                    <a:gd name="connsiteX36" fmla="*/ 586599 w 990895"/>
                    <a:gd name="connsiteY36" fmla="*/ 167066 h 1861345"/>
                    <a:gd name="connsiteX37" fmla="*/ 630142 w 990895"/>
                    <a:gd name="connsiteY37" fmla="*/ 196095 h 1861345"/>
                    <a:gd name="connsiteX38" fmla="*/ 644656 w 990895"/>
                    <a:gd name="connsiteY38" fmla="*/ 239638 h 1861345"/>
                    <a:gd name="connsiteX39" fmla="*/ 630142 w 990895"/>
                    <a:gd name="connsiteY39" fmla="*/ 341238 h 1861345"/>
                    <a:gd name="connsiteX40" fmla="*/ 673685 w 990895"/>
                    <a:gd name="connsiteY40" fmla="*/ 355752 h 1861345"/>
                    <a:gd name="connsiteX41" fmla="*/ 731742 w 990895"/>
                    <a:gd name="connsiteY41" fmla="*/ 370266 h 1861345"/>
                    <a:gd name="connsiteX42" fmla="*/ 717227 w 990895"/>
                    <a:gd name="connsiteY42" fmla="*/ 529924 h 1861345"/>
                    <a:gd name="connsiteX43" fmla="*/ 847856 w 990895"/>
                    <a:gd name="connsiteY43" fmla="*/ 587981 h 1861345"/>
                    <a:gd name="connsiteX44" fmla="*/ 775285 w 990895"/>
                    <a:gd name="connsiteY44" fmla="*/ 675066 h 1861345"/>
                    <a:gd name="connsiteX45" fmla="*/ 717227 w 990895"/>
                    <a:gd name="connsiteY45" fmla="*/ 704095 h 1861345"/>
                    <a:gd name="connsiteX46" fmla="*/ 862370 w 990895"/>
                    <a:gd name="connsiteY46" fmla="*/ 762152 h 1861345"/>
                    <a:gd name="connsiteX47" fmla="*/ 920427 w 990895"/>
                    <a:gd name="connsiteY47" fmla="*/ 805695 h 1861345"/>
                    <a:gd name="connsiteX48" fmla="*/ 949456 w 990895"/>
                    <a:gd name="connsiteY48" fmla="*/ 863752 h 1861345"/>
                    <a:gd name="connsiteX49" fmla="*/ 731742 w 990895"/>
                    <a:gd name="connsiteY49" fmla="*/ 936324 h 1861345"/>
                    <a:gd name="connsiteX50" fmla="*/ 804313 w 990895"/>
                    <a:gd name="connsiteY50" fmla="*/ 994381 h 1861345"/>
                    <a:gd name="connsiteX51" fmla="*/ 905913 w 990895"/>
                    <a:gd name="connsiteY51" fmla="*/ 1052438 h 1861345"/>
                    <a:gd name="connsiteX52" fmla="*/ 920427 w 990895"/>
                    <a:gd name="connsiteY52" fmla="*/ 1095981 h 1861345"/>
                    <a:gd name="connsiteX53" fmla="*/ 934942 w 990895"/>
                    <a:gd name="connsiteY53" fmla="*/ 1241124 h 1861345"/>
                    <a:gd name="connsiteX54" fmla="*/ 804313 w 990895"/>
                    <a:gd name="connsiteY54" fmla="*/ 1255638 h 1861345"/>
                    <a:gd name="connsiteX55" fmla="*/ 862370 w 990895"/>
                    <a:gd name="connsiteY55" fmla="*/ 1313695 h 1861345"/>
                    <a:gd name="connsiteX56" fmla="*/ 847856 w 990895"/>
                    <a:gd name="connsiteY56" fmla="*/ 1371752 h 1861345"/>
                    <a:gd name="connsiteX57" fmla="*/ 775285 w 990895"/>
                    <a:gd name="connsiteY57" fmla="*/ 1400781 h 1861345"/>
                    <a:gd name="connsiteX58" fmla="*/ 731742 w 990895"/>
                    <a:gd name="connsiteY58" fmla="*/ 1415295 h 1861345"/>
                    <a:gd name="connsiteX59" fmla="*/ 659170 w 990895"/>
                    <a:gd name="connsiteY59" fmla="*/ 1444324 h 1861345"/>
                    <a:gd name="connsiteX60" fmla="*/ 630142 w 990895"/>
                    <a:gd name="connsiteY60" fmla="*/ 1487866 h 1861345"/>
                    <a:gd name="connsiteX61" fmla="*/ 731742 w 990895"/>
                    <a:gd name="connsiteY61" fmla="*/ 1502381 h 1861345"/>
                    <a:gd name="connsiteX62" fmla="*/ 775285 w 990895"/>
                    <a:gd name="connsiteY62" fmla="*/ 1516895 h 1861345"/>
                    <a:gd name="connsiteX63" fmla="*/ 702713 w 990895"/>
                    <a:gd name="connsiteY63" fmla="*/ 1574952 h 1861345"/>
                    <a:gd name="connsiteX64" fmla="*/ 688199 w 990895"/>
                    <a:gd name="connsiteY64" fmla="*/ 1618495 h 1861345"/>
                    <a:gd name="connsiteX65" fmla="*/ 644656 w 990895"/>
                    <a:gd name="connsiteY65" fmla="*/ 1647524 h 1861345"/>
                    <a:gd name="connsiteX66" fmla="*/ 441456 w 990895"/>
                    <a:gd name="connsiteY66" fmla="*/ 1676552 h 1861345"/>
                    <a:gd name="connsiteX67" fmla="*/ 397913 w 990895"/>
                    <a:gd name="connsiteY67" fmla="*/ 1720095 h 1861345"/>
                    <a:gd name="connsiteX68" fmla="*/ 368885 w 990895"/>
                    <a:gd name="connsiteY68" fmla="*/ 1807181 h 1861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990895" h="1861345">
                      <a:moveTo>
                        <a:pt x="339856" y="1850724"/>
                      </a:moveTo>
                      <a:cubicBezTo>
                        <a:pt x="325342" y="1841048"/>
                        <a:pt x="311915" y="1829496"/>
                        <a:pt x="296313" y="1821695"/>
                      </a:cubicBezTo>
                      <a:cubicBezTo>
                        <a:pt x="176129" y="1761603"/>
                        <a:pt x="334016" y="1861345"/>
                        <a:pt x="209227" y="1778152"/>
                      </a:cubicBezTo>
                      <a:cubicBezTo>
                        <a:pt x="198556" y="1724797"/>
                        <a:pt x="179188" y="1672565"/>
                        <a:pt x="209227" y="1618495"/>
                      </a:cubicBezTo>
                      <a:cubicBezTo>
                        <a:pt x="214522" y="1608965"/>
                        <a:pt x="295267" y="1556297"/>
                        <a:pt x="310827" y="1545924"/>
                      </a:cubicBezTo>
                      <a:cubicBezTo>
                        <a:pt x="301151" y="1531410"/>
                        <a:pt x="295200" y="1513548"/>
                        <a:pt x="281799" y="1502381"/>
                      </a:cubicBezTo>
                      <a:cubicBezTo>
                        <a:pt x="265177" y="1488529"/>
                        <a:pt x="243629" y="1481875"/>
                        <a:pt x="223742" y="1473352"/>
                      </a:cubicBezTo>
                      <a:cubicBezTo>
                        <a:pt x="184692" y="1456616"/>
                        <a:pt x="150220" y="1452842"/>
                        <a:pt x="107627" y="1444324"/>
                      </a:cubicBezTo>
                      <a:cubicBezTo>
                        <a:pt x="97951" y="1424971"/>
                        <a:pt x="81283" y="1407736"/>
                        <a:pt x="78599" y="1386266"/>
                      </a:cubicBezTo>
                      <a:cubicBezTo>
                        <a:pt x="76125" y="1366472"/>
                        <a:pt x="93113" y="1348157"/>
                        <a:pt x="93113" y="1328209"/>
                      </a:cubicBezTo>
                      <a:cubicBezTo>
                        <a:pt x="93113" y="1281470"/>
                        <a:pt x="68491" y="1277928"/>
                        <a:pt x="35056" y="1255638"/>
                      </a:cubicBezTo>
                      <a:cubicBezTo>
                        <a:pt x="25380" y="1236286"/>
                        <a:pt x="6027" y="1219218"/>
                        <a:pt x="6027" y="1197581"/>
                      </a:cubicBezTo>
                      <a:cubicBezTo>
                        <a:pt x="6027" y="1073697"/>
                        <a:pt x="66044" y="1107052"/>
                        <a:pt x="165685" y="1095981"/>
                      </a:cubicBezTo>
                      <a:cubicBezTo>
                        <a:pt x="151171" y="1081467"/>
                        <a:pt x="137911" y="1065579"/>
                        <a:pt x="122142" y="1052438"/>
                      </a:cubicBezTo>
                      <a:cubicBezTo>
                        <a:pt x="108741" y="1041271"/>
                        <a:pt x="90934" y="1035744"/>
                        <a:pt x="78599" y="1023409"/>
                      </a:cubicBezTo>
                      <a:cubicBezTo>
                        <a:pt x="66264" y="1011074"/>
                        <a:pt x="59246" y="994380"/>
                        <a:pt x="49570" y="979866"/>
                      </a:cubicBezTo>
                      <a:cubicBezTo>
                        <a:pt x="20542" y="892782"/>
                        <a:pt x="30218" y="970191"/>
                        <a:pt x="78599" y="921809"/>
                      </a:cubicBezTo>
                      <a:cubicBezTo>
                        <a:pt x="89417" y="910991"/>
                        <a:pt x="88275" y="892780"/>
                        <a:pt x="93113" y="878266"/>
                      </a:cubicBezTo>
                      <a:cubicBezTo>
                        <a:pt x="83437" y="858914"/>
                        <a:pt x="77067" y="837518"/>
                        <a:pt x="64085" y="820209"/>
                      </a:cubicBezTo>
                      <a:cubicBezTo>
                        <a:pt x="47664" y="798314"/>
                        <a:pt x="16808" y="787308"/>
                        <a:pt x="6027" y="762152"/>
                      </a:cubicBezTo>
                      <a:cubicBezTo>
                        <a:pt x="0" y="748090"/>
                        <a:pt x="5571" y="721761"/>
                        <a:pt x="20542" y="718609"/>
                      </a:cubicBezTo>
                      <a:cubicBezTo>
                        <a:pt x="105891" y="700641"/>
                        <a:pt x="194713" y="708933"/>
                        <a:pt x="281799" y="704095"/>
                      </a:cubicBezTo>
                      <a:cubicBezTo>
                        <a:pt x="263191" y="699443"/>
                        <a:pt x="201026" y="685479"/>
                        <a:pt x="180199" y="675066"/>
                      </a:cubicBezTo>
                      <a:cubicBezTo>
                        <a:pt x="164597" y="667265"/>
                        <a:pt x="151170" y="655714"/>
                        <a:pt x="136656" y="646038"/>
                      </a:cubicBezTo>
                      <a:cubicBezTo>
                        <a:pt x="120546" y="613819"/>
                        <a:pt x="68596" y="538377"/>
                        <a:pt x="122142" y="500895"/>
                      </a:cubicBezTo>
                      <a:cubicBezTo>
                        <a:pt x="158033" y="475771"/>
                        <a:pt x="209227" y="491219"/>
                        <a:pt x="252770" y="486381"/>
                      </a:cubicBezTo>
                      <a:cubicBezTo>
                        <a:pt x="212972" y="426682"/>
                        <a:pt x="220229" y="462391"/>
                        <a:pt x="238256" y="399295"/>
                      </a:cubicBezTo>
                      <a:cubicBezTo>
                        <a:pt x="243736" y="380115"/>
                        <a:pt x="235332" y="350925"/>
                        <a:pt x="252770" y="341238"/>
                      </a:cubicBezTo>
                      <a:cubicBezTo>
                        <a:pt x="286868" y="322295"/>
                        <a:pt x="330180" y="331562"/>
                        <a:pt x="368885" y="326724"/>
                      </a:cubicBezTo>
                      <a:cubicBezTo>
                        <a:pt x="359209" y="312210"/>
                        <a:pt x="349995" y="297376"/>
                        <a:pt x="339856" y="283181"/>
                      </a:cubicBezTo>
                      <a:cubicBezTo>
                        <a:pt x="325796" y="263496"/>
                        <a:pt x="303963" y="248073"/>
                        <a:pt x="296313" y="225124"/>
                      </a:cubicBezTo>
                      <a:cubicBezTo>
                        <a:pt x="283978" y="188119"/>
                        <a:pt x="286637" y="147714"/>
                        <a:pt x="281799" y="109009"/>
                      </a:cubicBezTo>
                      <a:cubicBezTo>
                        <a:pt x="296313" y="99333"/>
                        <a:pt x="308135" y="82849"/>
                        <a:pt x="325342" y="79981"/>
                      </a:cubicBezTo>
                      <a:cubicBezTo>
                        <a:pt x="341361" y="77311"/>
                        <a:pt x="423155" y="121630"/>
                        <a:pt x="426942" y="123524"/>
                      </a:cubicBezTo>
                      <a:cubicBezTo>
                        <a:pt x="420057" y="95986"/>
                        <a:pt x="375686" y="0"/>
                        <a:pt x="484999" y="36438"/>
                      </a:cubicBezTo>
                      <a:cubicBezTo>
                        <a:pt x="487221" y="37179"/>
                        <a:pt x="505479" y="130914"/>
                        <a:pt x="514027" y="138038"/>
                      </a:cubicBezTo>
                      <a:cubicBezTo>
                        <a:pt x="534042" y="154717"/>
                        <a:pt x="563296" y="155414"/>
                        <a:pt x="586599" y="167066"/>
                      </a:cubicBezTo>
                      <a:cubicBezTo>
                        <a:pt x="602202" y="174867"/>
                        <a:pt x="615628" y="186419"/>
                        <a:pt x="630142" y="196095"/>
                      </a:cubicBezTo>
                      <a:cubicBezTo>
                        <a:pt x="634980" y="210609"/>
                        <a:pt x="644656" y="224339"/>
                        <a:pt x="644656" y="239638"/>
                      </a:cubicBezTo>
                      <a:cubicBezTo>
                        <a:pt x="644656" y="273848"/>
                        <a:pt x="621845" y="308049"/>
                        <a:pt x="630142" y="341238"/>
                      </a:cubicBezTo>
                      <a:cubicBezTo>
                        <a:pt x="633853" y="356081"/>
                        <a:pt x="658974" y="351549"/>
                        <a:pt x="673685" y="355752"/>
                      </a:cubicBezTo>
                      <a:cubicBezTo>
                        <a:pt x="692865" y="361232"/>
                        <a:pt x="712390" y="365428"/>
                        <a:pt x="731742" y="370266"/>
                      </a:cubicBezTo>
                      <a:cubicBezTo>
                        <a:pt x="726904" y="423485"/>
                        <a:pt x="731908" y="478541"/>
                        <a:pt x="717227" y="529924"/>
                      </a:cubicBezTo>
                      <a:cubicBezTo>
                        <a:pt x="691609" y="619588"/>
                        <a:pt x="485435" y="557778"/>
                        <a:pt x="847856" y="587981"/>
                      </a:cubicBezTo>
                      <a:cubicBezTo>
                        <a:pt x="824710" y="622700"/>
                        <a:pt x="810842" y="649668"/>
                        <a:pt x="775285" y="675066"/>
                      </a:cubicBezTo>
                      <a:cubicBezTo>
                        <a:pt x="757678" y="687642"/>
                        <a:pt x="736580" y="694419"/>
                        <a:pt x="717227" y="704095"/>
                      </a:cubicBezTo>
                      <a:cubicBezTo>
                        <a:pt x="810340" y="797208"/>
                        <a:pt x="698151" y="702436"/>
                        <a:pt x="862370" y="762152"/>
                      </a:cubicBezTo>
                      <a:cubicBezTo>
                        <a:pt x="885104" y="770419"/>
                        <a:pt x="901075" y="791181"/>
                        <a:pt x="920427" y="805695"/>
                      </a:cubicBezTo>
                      <a:cubicBezTo>
                        <a:pt x="930103" y="825047"/>
                        <a:pt x="962438" y="846443"/>
                        <a:pt x="949456" y="863752"/>
                      </a:cubicBezTo>
                      <a:cubicBezTo>
                        <a:pt x="905443" y="922436"/>
                        <a:pt x="794989" y="927288"/>
                        <a:pt x="731742" y="936324"/>
                      </a:cubicBezTo>
                      <a:cubicBezTo>
                        <a:pt x="786824" y="1018947"/>
                        <a:pt x="728814" y="951238"/>
                        <a:pt x="804313" y="994381"/>
                      </a:cubicBezTo>
                      <a:cubicBezTo>
                        <a:pt x="927327" y="1064676"/>
                        <a:pt x="806079" y="1019161"/>
                        <a:pt x="905913" y="1052438"/>
                      </a:cubicBezTo>
                      <a:cubicBezTo>
                        <a:pt x="910751" y="1066952"/>
                        <a:pt x="914400" y="1081919"/>
                        <a:pt x="920427" y="1095981"/>
                      </a:cubicBezTo>
                      <a:cubicBezTo>
                        <a:pt x="934766" y="1129438"/>
                        <a:pt x="990895" y="1201957"/>
                        <a:pt x="934942" y="1241124"/>
                      </a:cubicBezTo>
                      <a:cubicBezTo>
                        <a:pt x="899051" y="1266248"/>
                        <a:pt x="847856" y="1250800"/>
                        <a:pt x="804313" y="1255638"/>
                      </a:cubicBezTo>
                      <a:cubicBezTo>
                        <a:pt x="738355" y="1354577"/>
                        <a:pt x="792842" y="1244167"/>
                        <a:pt x="862370" y="1313695"/>
                      </a:cubicBezTo>
                      <a:cubicBezTo>
                        <a:pt x="876475" y="1327800"/>
                        <a:pt x="861961" y="1357647"/>
                        <a:pt x="847856" y="1371752"/>
                      </a:cubicBezTo>
                      <a:cubicBezTo>
                        <a:pt x="829433" y="1390175"/>
                        <a:pt x="799680" y="1391633"/>
                        <a:pt x="775285" y="1400781"/>
                      </a:cubicBezTo>
                      <a:cubicBezTo>
                        <a:pt x="760960" y="1406153"/>
                        <a:pt x="746067" y="1409923"/>
                        <a:pt x="731742" y="1415295"/>
                      </a:cubicBezTo>
                      <a:cubicBezTo>
                        <a:pt x="707347" y="1424443"/>
                        <a:pt x="683361" y="1434648"/>
                        <a:pt x="659170" y="1444324"/>
                      </a:cubicBezTo>
                      <a:cubicBezTo>
                        <a:pt x="649494" y="1458838"/>
                        <a:pt x="616521" y="1476969"/>
                        <a:pt x="630142" y="1487866"/>
                      </a:cubicBezTo>
                      <a:cubicBezTo>
                        <a:pt x="656856" y="1509237"/>
                        <a:pt x="698196" y="1495672"/>
                        <a:pt x="731742" y="1502381"/>
                      </a:cubicBezTo>
                      <a:cubicBezTo>
                        <a:pt x="746744" y="1505382"/>
                        <a:pt x="760771" y="1512057"/>
                        <a:pt x="775285" y="1516895"/>
                      </a:cubicBezTo>
                      <a:cubicBezTo>
                        <a:pt x="740483" y="1621298"/>
                        <a:pt x="793839" y="1502051"/>
                        <a:pt x="702713" y="1574952"/>
                      </a:cubicBezTo>
                      <a:cubicBezTo>
                        <a:pt x="690766" y="1584509"/>
                        <a:pt x="697756" y="1606548"/>
                        <a:pt x="688199" y="1618495"/>
                      </a:cubicBezTo>
                      <a:cubicBezTo>
                        <a:pt x="677302" y="1632117"/>
                        <a:pt x="660690" y="1640652"/>
                        <a:pt x="644656" y="1647524"/>
                      </a:cubicBezTo>
                      <a:cubicBezTo>
                        <a:pt x="596619" y="1668112"/>
                        <a:pt x="467049" y="1673993"/>
                        <a:pt x="441456" y="1676552"/>
                      </a:cubicBezTo>
                      <a:cubicBezTo>
                        <a:pt x="426942" y="1691066"/>
                        <a:pt x="407881" y="1702152"/>
                        <a:pt x="397913" y="1720095"/>
                      </a:cubicBezTo>
                      <a:cubicBezTo>
                        <a:pt x="383053" y="1746843"/>
                        <a:pt x="368885" y="1807181"/>
                        <a:pt x="368885" y="1807181"/>
                      </a:cubicBezTo>
                    </a:path>
                  </a:pathLst>
                </a:custGeom>
                <a:solidFill>
                  <a:srgbClr val="FF0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63" name="Freeform 262"/>
                <p:cNvSpPr/>
                <p:nvPr/>
              </p:nvSpPr>
              <p:spPr>
                <a:xfrm>
                  <a:off x="1129695" y="1175657"/>
                  <a:ext cx="74991" cy="1519162"/>
                </a:xfrm>
                <a:custGeom>
                  <a:avLst/>
                  <a:gdLst>
                    <a:gd name="connsiteX0" fmla="*/ 60476 w 74991"/>
                    <a:gd name="connsiteY0" fmla="*/ 1494972 h 1519162"/>
                    <a:gd name="connsiteX1" fmla="*/ 60476 w 74991"/>
                    <a:gd name="connsiteY1" fmla="*/ 1378857 h 1519162"/>
                    <a:gd name="connsiteX2" fmla="*/ 2419 w 74991"/>
                    <a:gd name="connsiteY2" fmla="*/ 653143 h 1519162"/>
                    <a:gd name="connsiteX3" fmla="*/ 74991 w 74991"/>
                    <a:gd name="connsiteY3" fmla="*/ 0 h 1519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991" h="1519162">
                      <a:moveTo>
                        <a:pt x="60476" y="1494972"/>
                      </a:moveTo>
                      <a:cubicBezTo>
                        <a:pt x="65314" y="1507067"/>
                        <a:pt x="70152" y="1519162"/>
                        <a:pt x="60476" y="1378857"/>
                      </a:cubicBezTo>
                      <a:cubicBezTo>
                        <a:pt x="50800" y="1238552"/>
                        <a:pt x="0" y="882952"/>
                        <a:pt x="2419" y="653143"/>
                      </a:cubicBezTo>
                      <a:cubicBezTo>
                        <a:pt x="4838" y="423334"/>
                        <a:pt x="39914" y="211667"/>
                        <a:pt x="74991" y="0"/>
                      </a:cubicBezTo>
                    </a:path>
                  </a:pathLst>
                </a:cu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225" name="Oval 224"/>
              <p:cNvSpPr/>
              <p:nvPr/>
            </p:nvSpPr>
            <p:spPr>
              <a:xfrm>
                <a:off x="1302872" y="3356347"/>
                <a:ext cx="1616696" cy="2088232"/>
              </a:xfrm>
              <a:prstGeom prst="ellipse">
                <a:avLst/>
              </a:prstGeom>
              <a:solidFill>
                <a:srgbClr val="DDDDDD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6" name="Chord 225"/>
              <p:cNvSpPr/>
              <p:nvPr/>
            </p:nvSpPr>
            <p:spPr>
              <a:xfrm>
                <a:off x="1863826" y="4148435"/>
                <a:ext cx="504056" cy="432048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CC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232" name="Group 78"/>
              <p:cNvGrpSpPr/>
              <p:nvPr/>
            </p:nvGrpSpPr>
            <p:grpSpPr>
              <a:xfrm>
                <a:off x="1181850" y="2996307"/>
                <a:ext cx="1872209" cy="2376264"/>
                <a:chOff x="6588223" y="1988840"/>
                <a:chExt cx="1872209" cy="2376264"/>
              </a:xfrm>
            </p:grpSpPr>
            <p:grpSp>
              <p:nvGrpSpPr>
                <p:cNvPr id="243" name="Group 75"/>
                <p:cNvGrpSpPr/>
                <p:nvPr/>
              </p:nvGrpSpPr>
              <p:grpSpPr>
                <a:xfrm>
                  <a:off x="6660232" y="1988840"/>
                  <a:ext cx="1728192" cy="2376264"/>
                  <a:chOff x="5148064" y="1340768"/>
                  <a:chExt cx="1728192" cy="2376264"/>
                </a:xfrm>
              </p:grpSpPr>
              <p:sp>
                <p:nvSpPr>
                  <p:cNvPr id="260" name="Chord 259"/>
                  <p:cNvSpPr/>
                  <p:nvPr/>
                </p:nvSpPr>
                <p:spPr>
                  <a:xfrm>
                    <a:off x="5148064" y="1628800"/>
                    <a:ext cx="1728192" cy="2088232"/>
                  </a:xfrm>
                  <a:prstGeom prst="chord">
                    <a:avLst>
                      <a:gd name="adj1" fmla="val 11780920"/>
                      <a:gd name="adj2" fmla="val 20431182"/>
                    </a:avLst>
                  </a:prstGeom>
                  <a:solidFill>
                    <a:srgbClr val="808080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61" name="Rounded Rectangle 260"/>
                  <p:cNvSpPr/>
                  <p:nvPr/>
                </p:nvSpPr>
                <p:spPr>
                  <a:xfrm>
                    <a:off x="5940152" y="1340768"/>
                    <a:ext cx="144016" cy="432048"/>
                  </a:xfrm>
                  <a:prstGeom prst="roundRect">
                    <a:avLst/>
                  </a:prstGeom>
                  <a:solidFill>
                    <a:srgbClr val="4D4D4D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</p:grpSp>
            <p:grpSp>
              <p:nvGrpSpPr>
                <p:cNvPr id="244" name="Group 55"/>
                <p:cNvGrpSpPr/>
                <p:nvPr/>
              </p:nvGrpSpPr>
              <p:grpSpPr>
                <a:xfrm>
                  <a:off x="6588223" y="2492896"/>
                  <a:ext cx="1872209" cy="864096"/>
                  <a:chOff x="5076054" y="1772816"/>
                  <a:chExt cx="1872209" cy="864096"/>
                </a:xfrm>
                <a:solidFill>
                  <a:srgbClr val="4D4D4D"/>
                </a:solidFill>
              </p:grpSpPr>
              <p:sp>
                <p:nvSpPr>
                  <p:cNvPr id="245" name="Freeform 244"/>
                  <p:cNvSpPr/>
                  <p:nvPr/>
                </p:nvSpPr>
                <p:spPr>
                  <a:xfrm>
                    <a:off x="5076055" y="1916832"/>
                    <a:ext cx="1872208" cy="720080"/>
                  </a:xfrm>
                  <a:custGeom>
                    <a:avLst/>
                    <a:gdLst>
                      <a:gd name="connsiteX0" fmla="*/ 0 w 1885950"/>
                      <a:gd name="connsiteY0" fmla="*/ 504825 h 595313"/>
                      <a:gd name="connsiteX1" fmla="*/ 938213 w 1885950"/>
                      <a:gd name="connsiteY1" fmla="*/ 0 h 595313"/>
                      <a:gd name="connsiteX2" fmla="*/ 1885950 w 1885950"/>
                      <a:gd name="connsiteY2" fmla="*/ 490538 h 595313"/>
                      <a:gd name="connsiteX3" fmla="*/ 1795463 w 1885950"/>
                      <a:gd name="connsiteY3" fmla="*/ 595313 h 595313"/>
                      <a:gd name="connsiteX4" fmla="*/ 928688 w 1885950"/>
                      <a:gd name="connsiteY4" fmla="*/ 338138 h 595313"/>
                      <a:gd name="connsiteX5" fmla="*/ 66675 w 1885950"/>
                      <a:gd name="connsiteY5" fmla="*/ 590550 h 595313"/>
                      <a:gd name="connsiteX6" fmla="*/ 0 w 1885950"/>
                      <a:gd name="connsiteY6" fmla="*/ 504825 h 595313"/>
                      <a:gd name="connsiteX0" fmla="*/ 0 w 1886719"/>
                      <a:gd name="connsiteY0" fmla="*/ 502171 h 595313"/>
                      <a:gd name="connsiteX1" fmla="*/ 938982 w 1886719"/>
                      <a:gd name="connsiteY1" fmla="*/ 0 h 595313"/>
                      <a:gd name="connsiteX2" fmla="*/ 1886719 w 1886719"/>
                      <a:gd name="connsiteY2" fmla="*/ 490538 h 595313"/>
                      <a:gd name="connsiteX3" fmla="*/ 1796232 w 1886719"/>
                      <a:gd name="connsiteY3" fmla="*/ 595313 h 595313"/>
                      <a:gd name="connsiteX4" fmla="*/ 929457 w 1886719"/>
                      <a:gd name="connsiteY4" fmla="*/ 338138 h 595313"/>
                      <a:gd name="connsiteX5" fmla="*/ 67444 w 1886719"/>
                      <a:gd name="connsiteY5" fmla="*/ 590550 h 595313"/>
                      <a:gd name="connsiteX6" fmla="*/ 0 w 1886719"/>
                      <a:gd name="connsiteY6" fmla="*/ 502171 h 595313"/>
                      <a:gd name="connsiteX0" fmla="*/ 0 w 1872209"/>
                      <a:gd name="connsiteY0" fmla="*/ 502171 h 595313"/>
                      <a:gd name="connsiteX1" fmla="*/ 938982 w 1872209"/>
                      <a:gd name="connsiteY1" fmla="*/ 0 h 595313"/>
                      <a:gd name="connsiteX2" fmla="*/ 1872209 w 1872209"/>
                      <a:gd name="connsiteY2" fmla="*/ 502171 h 595313"/>
                      <a:gd name="connsiteX3" fmla="*/ 1796232 w 1872209"/>
                      <a:gd name="connsiteY3" fmla="*/ 595313 h 595313"/>
                      <a:gd name="connsiteX4" fmla="*/ 929457 w 1872209"/>
                      <a:gd name="connsiteY4" fmla="*/ 338138 h 595313"/>
                      <a:gd name="connsiteX5" fmla="*/ 67444 w 1872209"/>
                      <a:gd name="connsiteY5" fmla="*/ 590550 h 595313"/>
                      <a:gd name="connsiteX6" fmla="*/ 0 w 1872209"/>
                      <a:gd name="connsiteY6" fmla="*/ 502171 h 595313"/>
                      <a:gd name="connsiteX0" fmla="*/ 0 w 1872209"/>
                      <a:gd name="connsiteY0" fmla="*/ 502171 h 590550"/>
                      <a:gd name="connsiteX1" fmla="*/ 938982 w 1872209"/>
                      <a:gd name="connsiteY1" fmla="*/ 0 h 590550"/>
                      <a:gd name="connsiteX2" fmla="*/ 1872209 w 1872209"/>
                      <a:gd name="connsiteY2" fmla="*/ 502171 h 590550"/>
                      <a:gd name="connsiteX3" fmla="*/ 1800201 w 1872209"/>
                      <a:gd name="connsiteY3" fmla="*/ 574179 h 590550"/>
                      <a:gd name="connsiteX4" fmla="*/ 929457 w 1872209"/>
                      <a:gd name="connsiteY4" fmla="*/ 338138 h 590550"/>
                      <a:gd name="connsiteX5" fmla="*/ 67444 w 1872209"/>
                      <a:gd name="connsiteY5" fmla="*/ 590550 h 590550"/>
                      <a:gd name="connsiteX6" fmla="*/ 0 w 1872209"/>
                      <a:gd name="connsiteY6" fmla="*/ 502171 h 590550"/>
                      <a:gd name="connsiteX0" fmla="*/ 0 w 1872209"/>
                      <a:gd name="connsiteY0" fmla="*/ 502171 h 646187"/>
                      <a:gd name="connsiteX1" fmla="*/ 938982 w 1872209"/>
                      <a:gd name="connsiteY1" fmla="*/ 0 h 646187"/>
                      <a:gd name="connsiteX2" fmla="*/ 1872209 w 1872209"/>
                      <a:gd name="connsiteY2" fmla="*/ 502171 h 646187"/>
                      <a:gd name="connsiteX3" fmla="*/ 1800201 w 1872209"/>
                      <a:gd name="connsiteY3" fmla="*/ 574179 h 646187"/>
                      <a:gd name="connsiteX4" fmla="*/ 929457 w 1872209"/>
                      <a:gd name="connsiteY4" fmla="*/ 338138 h 646187"/>
                      <a:gd name="connsiteX5" fmla="*/ 72009 w 1872209"/>
                      <a:gd name="connsiteY5" fmla="*/ 646187 h 646187"/>
                      <a:gd name="connsiteX6" fmla="*/ 0 w 1872209"/>
                      <a:gd name="connsiteY6" fmla="*/ 502171 h 646187"/>
                      <a:gd name="connsiteX0" fmla="*/ 0 w 1872209"/>
                      <a:gd name="connsiteY0" fmla="*/ 502171 h 646187"/>
                      <a:gd name="connsiteX1" fmla="*/ 938982 w 1872209"/>
                      <a:gd name="connsiteY1" fmla="*/ 0 h 646187"/>
                      <a:gd name="connsiteX2" fmla="*/ 1872209 w 1872209"/>
                      <a:gd name="connsiteY2" fmla="*/ 502171 h 646187"/>
                      <a:gd name="connsiteX3" fmla="*/ 1800201 w 1872209"/>
                      <a:gd name="connsiteY3" fmla="*/ 646187 h 646187"/>
                      <a:gd name="connsiteX4" fmla="*/ 929457 w 1872209"/>
                      <a:gd name="connsiteY4" fmla="*/ 338138 h 646187"/>
                      <a:gd name="connsiteX5" fmla="*/ 72009 w 1872209"/>
                      <a:gd name="connsiteY5" fmla="*/ 646187 h 646187"/>
                      <a:gd name="connsiteX6" fmla="*/ 0 w 1872209"/>
                      <a:gd name="connsiteY6" fmla="*/ 502171 h 646187"/>
                      <a:gd name="connsiteX0" fmla="*/ 0 w 1872209"/>
                      <a:gd name="connsiteY0" fmla="*/ 576064 h 720080"/>
                      <a:gd name="connsiteX1" fmla="*/ 936105 w 1872209"/>
                      <a:gd name="connsiteY1" fmla="*/ 0 h 720080"/>
                      <a:gd name="connsiteX2" fmla="*/ 1872209 w 1872209"/>
                      <a:gd name="connsiteY2" fmla="*/ 576064 h 720080"/>
                      <a:gd name="connsiteX3" fmla="*/ 1800201 w 1872209"/>
                      <a:gd name="connsiteY3" fmla="*/ 720080 h 720080"/>
                      <a:gd name="connsiteX4" fmla="*/ 929457 w 1872209"/>
                      <a:gd name="connsiteY4" fmla="*/ 412031 h 720080"/>
                      <a:gd name="connsiteX5" fmla="*/ 72009 w 1872209"/>
                      <a:gd name="connsiteY5" fmla="*/ 720080 h 720080"/>
                      <a:gd name="connsiteX6" fmla="*/ 0 w 1872209"/>
                      <a:gd name="connsiteY6" fmla="*/ 576064 h 720080"/>
                      <a:gd name="connsiteX0" fmla="*/ 0 w 1872209"/>
                      <a:gd name="connsiteY0" fmla="*/ 576064 h 720080"/>
                      <a:gd name="connsiteX1" fmla="*/ 936105 w 1872209"/>
                      <a:gd name="connsiteY1" fmla="*/ 0 h 720080"/>
                      <a:gd name="connsiteX2" fmla="*/ 1872209 w 1872209"/>
                      <a:gd name="connsiteY2" fmla="*/ 576064 h 720080"/>
                      <a:gd name="connsiteX3" fmla="*/ 1800201 w 1872209"/>
                      <a:gd name="connsiteY3" fmla="*/ 720080 h 720080"/>
                      <a:gd name="connsiteX4" fmla="*/ 936105 w 1872209"/>
                      <a:gd name="connsiteY4" fmla="*/ 432048 h 720080"/>
                      <a:gd name="connsiteX5" fmla="*/ 72009 w 1872209"/>
                      <a:gd name="connsiteY5" fmla="*/ 720080 h 720080"/>
                      <a:gd name="connsiteX6" fmla="*/ 0 w 1872209"/>
                      <a:gd name="connsiteY6" fmla="*/ 576064 h 720080"/>
                      <a:gd name="connsiteX0" fmla="*/ 0 w 1872208"/>
                      <a:gd name="connsiteY0" fmla="*/ 576064 h 720080"/>
                      <a:gd name="connsiteX1" fmla="*/ 936105 w 1872208"/>
                      <a:gd name="connsiteY1" fmla="*/ 0 h 720080"/>
                      <a:gd name="connsiteX2" fmla="*/ 1872208 w 1872208"/>
                      <a:gd name="connsiteY2" fmla="*/ 432048 h 720080"/>
                      <a:gd name="connsiteX3" fmla="*/ 1800201 w 1872208"/>
                      <a:gd name="connsiteY3" fmla="*/ 720080 h 720080"/>
                      <a:gd name="connsiteX4" fmla="*/ 936105 w 1872208"/>
                      <a:gd name="connsiteY4" fmla="*/ 432048 h 720080"/>
                      <a:gd name="connsiteX5" fmla="*/ 72009 w 1872208"/>
                      <a:gd name="connsiteY5" fmla="*/ 720080 h 720080"/>
                      <a:gd name="connsiteX6" fmla="*/ 0 w 1872208"/>
                      <a:gd name="connsiteY6" fmla="*/ 576064 h 720080"/>
                      <a:gd name="connsiteX0" fmla="*/ 0 w 1872208"/>
                      <a:gd name="connsiteY0" fmla="*/ 504056 h 720080"/>
                      <a:gd name="connsiteX1" fmla="*/ 936105 w 1872208"/>
                      <a:gd name="connsiteY1" fmla="*/ 0 h 720080"/>
                      <a:gd name="connsiteX2" fmla="*/ 1872208 w 1872208"/>
                      <a:gd name="connsiteY2" fmla="*/ 432048 h 720080"/>
                      <a:gd name="connsiteX3" fmla="*/ 1800201 w 1872208"/>
                      <a:gd name="connsiteY3" fmla="*/ 720080 h 720080"/>
                      <a:gd name="connsiteX4" fmla="*/ 936105 w 1872208"/>
                      <a:gd name="connsiteY4" fmla="*/ 432048 h 720080"/>
                      <a:gd name="connsiteX5" fmla="*/ 72009 w 1872208"/>
                      <a:gd name="connsiteY5" fmla="*/ 720080 h 720080"/>
                      <a:gd name="connsiteX6" fmla="*/ 0 w 1872208"/>
                      <a:gd name="connsiteY6" fmla="*/ 504056 h 720080"/>
                      <a:gd name="connsiteX0" fmla="*/ 0 w 1872208"/>
                      <a:gd name="connsiteY0" fmla="*/ 432048 h 720080"/>
                      <a:gd name="connsiteX1" fmla="*/ 936105 w 1872208"/>
                      <a:gd name="connsiteY1" fmla="*/ 0 h 720080"/>
                      <a:gd name="connsiteX2" fmla="*/ 1872208 w 1872208"/>
                      <a:gd name="connsiteY2" fmla="*/ 432048 h 720080"/>
                      <a:gd name="connsiteX3" fmla="*/ 1800201 w 1872208"/>
                      <a:gd name="connsiteY3" fmla="*/ 720080 h 720080"/>
                      <a:gd name="connsiteX4" fmla="*/ 936105 w 1872208"/>
                      <a:gd name="connsiteY4" fmla="*/ 432048 h 720080"/>
                      <a:gd name="connsiteX5" fmla="*/ 72009 w 1872208"/>
                      <a:gd name="connsiteY5" fmla="*/ 720080 h 720080"/>
                      <a:gd name="connsiteX6" fmla="*/ 0 w 1872208"/>
                      <a:gd name="connsiteY6" fmla="*/ 432048 h 720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72208" h="720080">
                        <a:moveTo>
                          <a:pt x="0" y="432048"/>
                        </a:moveTo>
                        <a:lnTo>
                          <a:pt x="936105" y="0"/>
                        </a:lnTo>
                        <a:lnTo>
                          <a:pt x="1872208" y="432048"/>
                        </a:lnTo>
                        <a:lnTo>
                          <a:pt x="1800201" y="720080"/>
                        </a:lnTo>
                        <a:lnTo>
                          <a:pt x="936105" y="432048"/>
                        </a:lnTo>
                        <a:lnTo>
                          <a:pt x="72009" y="720080"/>
                        </a:lnTo>
                        <a:lnTo>
                          <a:pt x="0" y="432048"/>
                        </a:ln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cxnSp>
                <p:nvCxnSpPr>
                  <p:cNvPr id="246" name="Straight Connector 245"/>
                  <p:cNvCxnSpPr/>
                  <p:nvPr/>
                </p:nvCxnSpPr>
                <p:spPr>
                  <a:xfrm>
                    <a:off x="6012160" y="2060848"/>
                    <a:ext cx="0" cy="216024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>
                  <a:xfrm>
                    <a:off x="6156176" y="2132856"/>
                    <a:ext cx="0" cy="216024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8" name="Straight Connector 247"/>
                  <p:cNvCxnSpPr/>
                  <p:nvPr/>
                </p:nvCxnSpPr>
                <p:spPr>
                  <a:xfrm>
                    <a:off x="6300192" y="2204864"/>
                    <a:ext cx="0" cy="144016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1" name="Straight Connector 250"/>
                  <p:cNvCxnSpPr/>
                  <p:nvPr/>
                </p:nvCxnSpPr>
                <p:spPr>
                  <a:xfrm>
                    <a:off x="6444208" y="2276872"/>
                    <a:ext cx="0" cy="144016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2" name="Straight Connector 251"/>
                  <p:cNvCxnSpPr/>
                  <p:nvPr/>
                </p:nvCxnSpPr>
                <p:spPr>
                  <a:xfrm>
                    <a:off x="6588224" y="2348880"/>
                    <a:ext cx="0" cy="144016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3" name="Straight Connector 34"/>
                  <p:cNvCxnSpPr/>
                  <p:nvPr/>
                </p:nvCxnSpPr>
                <p:spPr>
                  <a:xfrm>
                    <a:off x="6732240" y="2420888"/>
                    <a:ext cx="0" cy="72008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4" name="Straight Connector 35"/>
                  <p:cNvCxnSpPr/>
                  <p:nvPr/>
                </p:nvCxnSpPr>
                <p:spPr>
                  <a:xfrm>
                    <a:off x="5868144" y="2132856"/>
                    <a:ext cx="0" cy="216024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5" name="Straight Connector 254"/>
                  <p:cNvCxnSpPr/>
                  <p:nvPr/>
                </p:nvCxnSpPr>
                <p:spPr>
                  <a:xfrm>
                    <a:off x="5724128" y="2204864"/>
                    <a:ext cx="0" cy="144016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Straight Connector 255"/>
                  <p:cNvCxnSpPr/>
                  <p:nvPr/>
                </p:nvCxnSpPr>
                <p:spPr>
                  <a:xfrm>
                    <a:off x="5580112" y="2276872"/>
                    <a:ext cx="0" cy="144016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Straight Connector 38"/>
                  <p:cNvCxnSpPr/>
                  <p:nvPr/>
                </p:nvCxnSpPr>
                <p:spPr>
                  <a:xfrm>
                    <a:off x="5436096" y="2348880"/>
                    <a:ext cx="0" cy="144016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Straight Connector 39"/>
                  <p:cNvCxnSpPr/>
                  <p:nvPr/>
                </p:nvCxnSpPr>
                <p:spPr>
                  <a:xfrm>
                    <a:off x="5292080" y="2420888"/>
                    <a:ext cx="0" cy="72008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9" name="Freeform 258"/>
                  <p:cNvSpPr/>
                  <p:nvPr/>
                </p:nvSpPr>
                <p:spPr>
                  <a:xfrm>
                    <a:off x="5076054" y="1772816"/>
                    <a:ext cx="1872209" cy="576064"/>
                  </a:xfrm>
                  <a:custGeom>
                    <a:avLst/>
                    <a:gdLst>
                      <a:gd name="connsiteX0" fmla="*/ 0 w 1857375"/>
                      <a:gd name="connsiteY0" fmla="*/ 697706 h 723900"/>
                      <a:gd name="connsiteX1" fmla="*/ 921543 w 1857375"/>
                      <a:gd name="connsiteY1" fmla="*/ 0 h 723900"/>
                      <a:gd name="connsiteX2" fmla="*/ 1857375 w 1857375"/>
                      <a:gd name="connsiteY2" fmla="*/ 723900 h 723900"/>
                      <a:gd name="connsiteX3" fmla="*/ 916781 w 1857375"/>
                      <a:gd name="connsiteY3" fmla="*/ 150019 h 723900"/>
                      <a:gd name="connsiteX4" fmla="*/ 0 w 1857375"/>
                      <a:gd name="connsiteY4" fmla="*/ 697706 h 723900"/>
                      <a:gd name="connsiteX0" fmla="*/ 0 w 1872432"/>
                      <a:gd name="connsiteY0" fmla="*/ 723627 h 723900"/>
                      <a:gd name="connsiteX1" fmla="*/ 936600 w 1872432"/>
                      <a:gd name="connsiteY1" fmla="*/ 0 h 723900"/>
                      <a:gd name="connsiteX2" fmla="*/ 1872432 w 1872432"/>
                      <a:gd name="connsiteY2" fmla="*/ 723900 h 723900"/>
                      <a:gd name="connsiteX3" fmla="*/ 931838 w 1872432"/>
                      <a:gd name="connsiteY3" fmla="*/ 150019 h 723900"/>
                      <a:gd name="connsiteX4" fmla="*/ 0 w 1872432"/>
                      <a:gd name="connsiteY4" fmla="*/ 723627 h 723900"/>
                      <a:gd name="connsiteX0" fmla="*/ 0 w 1872208"/>
                      <a:gd name="connsiteY0" fmla="*/ 723627 h 723627"/>
                      <a:gd name="connsiteX1" fmla="*/ 936600 w 1872208"/>
                      <a:gd name="connsiteY1" fmla="*/ 0 h 723627"/>
                      <a:gd name="connsiteX2" fmla="*/ 1872208 w 1872208"/>
                      <a:gd name="connsiteY2" fmla="*/ 723627 h 723627"/>
                      <a:gd name="connsiteX3" fmla="*/ 931838 w 1872208"/>
                      <a:gd name="connsiteY3" fmla="*/ 150019 h 723627"/>
                      <a:gd name="connsiteX4" fmla="*/ 0 w 1872208"/>
                      <a:gd name="connsiteY4" fmla="*/ 723627 h 723627"/>
                      <a:gd name="connsiteX0" fmla="*/ 0 w 1872208"/>
                      <a:gd name="connsiteY0" fmla="*/ 723627 h 723627"/>
                      <a:gd name="connsiteX1" fmla="*/ 936600 w 1872208"/>
                      <a:gd name="connsiteY1" fmla="*/ 0 h 723627"/>
                      <a:gd name="connsiteX2" fmla="*/ 1872208 w 1872208"/>
                      <a:gd name="connsiteY2" fmla="*/ 723627 h 723627"/>
                      <a:gd name="connsiteX3" fmla="*/ 936104 w 1872208"/>
                      <a:gd name="connsiteY3" fmla="*/ 147564 h 723627"/>
                      <a:gd name="connsiteX4" fmla="*/ 0 w 1872208"/>
                      <a:gd name="connsiteY4" fmla="*/ 723627 h 723627"/>
                      <a:gd name="connsiteX0" fmla="*/ 0 w 1872208"/>
                      <a:gd name="connsiteY0" fmla="*/ 720079 h 720079"/>
                      <a:gd name="connsiteX1" fmla="*/ 936104 w 1872208"/>
                      <a:gd name="connsiteY1" fmla="*/ 0 h 720079"/>
                      <a:gd name="connsiteX2" fmla="*/ 1872208 w 1872208"/>
                      <a:gd name="connsiteY2" fmla="*/ 720079 h 720079"/>
                      <a:gd name="connsiteX3" fmla="*/ 936104 w 1872208"/>
                      <a:gd name="connsiteY3" fmla="*/ 144016 h 720079"/>
                      <a:gd name="connsiteX4" fmla="*/ 0 w 1872208"/>
                      <a:gd name="connsiteY4" fmla="*/ 720079 h 720079"/>
                      <a:gd name="connsiteX0" fmla="*/ 0 w 1872209"/>
                      <a:gd name="connsiteY0" fmla="*/ 576064 h 720079"/>
                      <a:gd name="connsiteX1" fmla="*/ 936105 w 1872209"/>
                      <a:gd name="connsiteY1" fmla="*/ 0 h 720079"/>
                      <a:gd name="connsiteX2" fmla="*/ 1872209 w 1872209"/>
                      <a:gd name="connsiteY2" fmla="*/ 720079 h 720079"/>
                      <a:gd name="connsiteX3" fmla="*/ 936105 w 1872209"/>
                      <a:gd name="connsiteY3" fmla="*/ 144016 h 720079"/>
                      <a:gd name="connsiteX4" fmla="*/ 0 w 1872209"/>
                      <a:gd name="connsiteY4" fmla="*/ 576064 h 720079"/>
                      <a:gd name="connsiteX0" fmla="*/ 0 w 1872209"/>
                      <a:gd name="connsiteY0" fmla="*/ 576064 h 576064"/>
                      <a:gd name="connsiteX1" fmla="*/ 936105 w 1872209"/>
                      <a:gd name="connsiteY1" fmla="*/ 0 h 576064"/>
                      <a:gd name="connsiteX2" fmla="*/ 1872209 w 1872209"/>
                      <a:gd name="connsiteY2" fmla="*/ 576064 h 576064"/>
                      <a:gd name="connsiteX3" fmla="*/ 936105 w 1872209"/>
                      <a:gd name="connsiteY3" fmla="*/ 144016 h 576064"/>
                      <a:gd name="connsiteX4" fmla="*/ 0 w 1872209"/>
                      <a:gd name="connsiteY4" fmla="*/ 576064 h 576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2209" h="576064">
                        <a:moveTo>
                          <a:pt x="0" y="576064"/>
                        </a:moveTo>
                        <a:lnTo>
                          <a:pt x="936105" y="0"/>
                        </a:lnTo>
                        <a:lnTo>
                          <a:pt x="1872209" y="576064"/>
                        </a:lnTo>
                        <a:lnTo>
                          <a:pt x="936105" y="144016"/>
                        </a:lnTo>
                        <a:lnTo>
                          <a:pt x="0" y="576064"/>
                        </a:ln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</p:grpSp>
          </p:grpSp>
        </p:grpSp>
        <p:sp>
          <p:nvSpPr>
            <p:cNvPr id="265" name="Oval 264"/>
            <p:cNvSpPr/>
            <p:nvPr/>
          </p:nvSpPr>
          <p:spPr>
            <a:xfrm>
              <a:off x="395536" y="1700808"/>
              <a:ext cx="216024" cy="21602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0" name="Group 80"/>
          <p:cNvGrpSpPr/>
          <p:nvPr/>
        </p:nvGrpSpPr>
        <p:grpSpPr>
          <a:xfrm>
            <a:off x="5703635" y="5136295"/>
            <a:ext cx="1499070" cy="888569"/>
            <a:chOff x="1291897" y="4869160"/>
            <a:chExt cx="1312072" cy="777727"/>
          </a:xfrm>
        </p:grpSpPr>
        <p:sp>
          <p:nvSpPr>
            <p:cNvPr id="110" name="Freeform 109"/>
            <p:cNvSpPr/>
            <p:nvPr/>
          </p:nvSpPr>
          <p:spPr>
            <a:xfrm>
              <a:off x="1291897" y="4869160"/>
              <a:ext cx="600514" cy="77772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1" name="Freeform 110"/>
            <p:cNvSpPr/>
            <p:nvPr/>
          </p:nvSpPr>
          <p:spPr>
            <a:xfrm flipH="1">
              <a:off x="2036427" y="4869160"/>
              <a:ext cx="567542" cy="77772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47" name="Group 146"/>
          <p:cNvGrpSpPr/>
          <p:nvPr/>
        </p:nvGrpSpPr>
        <p:grpSpPr>
          <a:xfrm>
            <a:off x="5580112" y="1700808"/>
            <a:ext cx="1565037" cy="3801582"/>
            <a:chOff x="5599251" y="1700808"/>
            <a:chExt cx="1565037" cy="3801582"/>
          </a:xfrm>
        </p:grpSpPr>
        <p:sp>
          <p:nvSpPr>
            <p:cNvPr id="86" name="Rounded Rectangle 85"/>
            <p:cNvSpPr/>
            <p:nvPr/>
          </p:nvSpPr>
          <p:spPr>
            <a:xfrm flipH="1">
              <a:off x="5760914" y="2056765"/>
              <a:ext cx="1403374" cy="3445625"/>
            </a:xfrm>
            <a:prstGeom prst="roundRect">
              <a:avLst>
                <a:gd name="adj" fmla="val 50000"/>
              </a:avLst>
            </a:pr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6" name="Group 24"/>
            <p:cNvGrpSpPr/>
            <p:nvPr/>
          </p:nvGrpSpPr>
          <p:grpSpPr>
            <a:xfrm flipH="1">
              <a:off x="5760914" y="3693436"/>
              <a:ext cx="1403374" cy="1808954"/>
              <a:chOff x="1619672" y="2636912"/>
              <a:chExt cx="1224136" cy="1512169"/>
            </a:xfrm>
          </p:grpSpPr>
          <p:sp>
            <p:nvSpPr>
              <p:cNvPr id="95" name="Flowchart: Delay 94"/>
              <p:cNvSpPr/>
              <p:nvPr/>
            </p:nvSpPr>
            <p:spPr>
              <a:xfrm rot="5400000">
                <a:off x="1475656" y="2780929"/>
                <a:ext cx="1512168" cy="1224136"/>
              </a:xfrm>
              <a:prstGeom prst="flowChartDelay">
                <a:avLst/>
              </a:prstGeom>
              <a:solidFill>
                <a:srgbClr val="333333"/>
              </a:solidFill>
              <a:ln w="381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6" name="Rectangle 95"/>
              <p:cNvSpPr/>
              <p:nvPr/>
            </p:nvSpPr>
            <p:spPr>
              <a:xfrm>
                <a:off x="1619672" y="2636912"/>
                <a:ext cx="1224136" cy="216024"/>
              </a:xfrm>
              <a:prstGeom prst="rect">
                <a:avLst/>
              </a:prstGeom>
              <a:solidFill>
                <a:srgbClr val="1C1C1C"/>
              </a:solidFill>
              <a:ln w="381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2627784" y="2636913"/>
                <a:ext cx="216024" cy="216024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8" name="Chord 7"/>
            <p:cNvSpPr/>
            <p:nvPr/>
          </p:nvSpPr>
          <p:spPr>
            <a:xfrm flipH="1">
              <a:off x="5599251" y="2745890"/>
              <a:ext cx="409317" cy="344780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99C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9" name="Oval 88"/>
            <p:cNvSpPr/>
            <p:nvPr/>
          </p:nvSpPr>
          <p:spPr>
            <a:xfrm flipH="1">
              <a:off x="5979716" y="2478570"/>
              <a:ext cx="67725" cy="19066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7" name="Group 37"/>
            <p:cNvGrpSpPr/>
            <p:nvPr/>
          </p:nvGrpSpPr>
          <p:grpSpPr>
            <a:xfrm flipH="1">
              <a:off x="5919904" y="1700808"/>
              <a:ext cx="1073167" cy="861406"/>
              <a:chOff x="1763689" y="980728"/>
              <a:chExt cx="936103" cy="720080"/>
            </a:xfrm>
          </p:grpSpPr>
          <p:sp>
            <p:nvSpPr>
              <p:cNvPr id="93" name="Freeform 92"/>
              <p:cNvSpPr/>
              <p:nvPr/>
            </p:nvSpPr>
            <p:spPr>
              <a:xfrm>
                <a:off x="1763689" y="1272533"/>
                <a:ext cx="936103" cy="86268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  <a:gd name="connsiteX0" fmla="*/ 0 w 1296144"/>
                  <a:gd name="connsiteY0" fmla="*/ 0 h 216987"/>
                  <a:gd name="connsiteX1" fmla="*/ 288032 w 1296144"/>
                  <a:gd name="connsiteY1" fmla="*/ 195885 h 216987"/>
                  <a:gd name="connsiteX2" fmla="*/ 928468 w 1296144"/>
                  <a:gd name="connsiteY2" fmla="*/ 126609 h 216987"/>
                  <a:gd name="connsiteX3" fmla="*/ 1296144 w 1296144"/>
                  <a:gd name="connsiteY3" fmla="*/ 0 h 216987"/>
                  <a:gd name="connsiteX0" fmla="*/ 0 w 1296144"/>
                  <a:gd name="connsiteY0" fmla="*/ 0 h 218451"/>
                  <a:gd name="connsiteX1" fmla="*/ 288032 w 1296144"/>
                  <a:gd name="connsiteY1" fmla="*/ 195885 h 218451"/>
                  <a:gd name="connsiteX2" fmla="*/ 1021399 w 1296144"/>
                  <a:gd name="connsiteY2" fmla="*/ 135395 h 218451"/>
                  <a:gd name="connsiteX3" fmla="*/ 1296144 w 1296144"/>
                  <a:gd name="connsiteY3" fmla="*/ 0 h 218451"/>
                  <a:gd name="connsiteX0" fmla="*/ 0 w 1296144"/>
                  <a:gd name="connsiteY0" fmla="*/ 0 h 157961"/>
                  <a:gd name="connsiteX1" fmla="*/ 288032 w 1296144"/>
                  <a:gd name="connsiteY1" fmla="*/ 135394 h 157961"/>
                  <a:gd name="connsiteX2" fmla="*/ 1021399 w 1296144"/>
                  <a:gd name="connsiteY2" fmla="*/ 135395 h 157961"/>
                  <a:gd name="connsiteX3" fmla="*/ 1296144 w 1296144"/>
                  <a:gd name="connsiteY3" fmla="*/ 0 h 157961"/>
                  <a:gd name="connsiteX0" fmla="*/ 0 w 1283124"/>
                  <a:gd name="connsiteY0" fmla="*/ 74905 h 157961"/>
                  <a:gd name="connsiteX1" fmla="*/ 275012 w 1283124"/>
                  <a:gd name="connsiteY1" fmla="*/ 135394 h 157961"/>
                  <a:gd name="connsiteX2" fmla="*/ 1008379 w 1283124"/>
                  <a:gd name="connsiteY2" fmla="*/ 135395 h 157961"/>
                  <a:gd name="connsiteX3" fmla="*/ 1283124 w 1283124"/>
                  <a:gd name="connsiteY3" fmla="*/ 0 h 157961"/>
                  <a:gd name="connsiteX0" fmla="*/ 0 w 1375061"/>
                  <a:gd name="connsiteY0" fmla="*/ 0 h 70572"/>
                  <a:gd name="connsiteX1" fmla="*/ 275012 w 1375061"/>
                  <a:gd name="connsiteY1" fmla="*/ 60489 h 70572"/>
                  <a:gd name="connsiteX2" fmla="*/ 1008379 w 1375061"/>
                  <a:gd name="connsiteY2" fmla="*/ 60490 h 70572"/>
                  <a:gd name="connsiteX3" fmla="*/ 1375061 w 1375061"/>
                  <a:gd name="connsiteY3" fmla="*/ 0 h 70572"/>
                  <a:gd name="connsiteX0" fmla="*/ 0 w 1283390"/>
                  <a:gd name="connsiteY0" fmla="*/ 0 h 70571"/>
                  <a:gd name="connsiteX1" fmla="*/ 275012 w 1283390"/>
                  <a:gd name="connsiteY1" fmla="*/ 60489 h 70571"/>
                  <a:gd name="connsiteX2" fmla="*/ 1008379 w 1283390"/>
                  <a:gd name="connsiteY2" fmla="*/ 60490 h 70571"/>
                  <a:gd name="connsiteX3" fmla="*/ 1283390 w 1283390"/>
                  <a:gd name="connsiteY3" fmla="*/ 0 h 70571"/>
                  <a:gd name="connsiteX0" fmla="*/ 0 w 1283390"/>
                  <a:gd name="connsiteY0" fmla="*/ 0 h 70573"/>
                  <a:gd name="connsiteX1" fmla="*/ 275011 w 1283390"/>
                  <a:gd name="connsiteY1" fmla="*/ 60491 h 70573"/>
                  <a:gd name="connsiteX2" fmla="*/ 1008379 w 1283390"/>
                  <a:gd name="connsiteY2" fmla="*/ 60490 h 70573"/>
                  <a:gd name="connsiteX3" fmla="*/ 1283390 w 1283390"/>
                  <a:gd name="connsiteY3" fmla="*/ 0 h 70573"/>
                  <a:gd name="connsiteX0" fmla="*/ 0 w 1283390"/>
                  <a:gd name="connsiteY0" fmla="*/ 0 h 70573"/>
                  <a:gd name="connsiteX1" fmla="*/ 275011 w 1283390"/>
                  <a:gd name="connsiteY1" fmla="*/ 60491 h 70573"/>
                  <a:gd name="connsiteX2" fmla="*/ 1008378 w 1283390"/>
                  <a:gd name="connsiteY2" fmla="*/ 60491 h 70573"/>
                  <a:gd name="connsiteX3" fmla="*/ 1283390 w 1283390"/>
                  <a:gd name="connsiteY3" fmla="*/ 0 h 70573"/>
                  <a:gd name="connsiteX0" fmla="*/ 0 w 1283390"/>
                  <a:gd name="connsiteY0" fmla="*/ 0 h 72469"/>
                  <a:gd name="connsiteX1" fmla="*/ 275011 w 1283390"/>
                  <a:gd name="connsiteY1" fmla="*/ 60491 h 72469"/>
                  <a:gd name="connsiteX2" fmla="*/ 1008378 w 1283390"/>
                  <a:gd name="connsiteY2" fmla="*/ 60491 h 72469"/>
                  <a:gd name="connsiteX3" fmla="*/ 1283390 w 1283390"/>
                  <a:gd name="connsiteY3" fmla="*/ 0 h 7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3390" h="72469">
                    <a:moveTo>
                      <a:pt x="0" y="0"/>
                    </a:moveTo>
                    <a:cubicBezTo>
                      <a:pt x="91440" y="45719"/>
                      <a:pt x="106948" y="50409"/>
                      <a:pt x="275011" y="60491"/>
                    </a:cubicBezTo>
                    <a:cubicBezTo>
                      <a:pt x="443074" y="70573"/>
                      <a:pt x="854020" y="72469"/>
                      <a:pt x="1008378" y="60491"/>
                    </a:cubicBezTo>
                    <a:cubicBezTo>
                      <a:pt x="1176441" y="50409"/>
                      <a:pt x="1215396" y="36341"/>
                      <a:pt x="1283390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94" name="Chord 93"/>
              <p:cNvSpPr/>
              <p:nvPr/>
            </p:nvSpPr>
            <p:spPr>
              <a:xfrm>
                <a:off x="1907704" y="980728"/>
                <a:ext cx="648072" cy="720080"/>
              </a:xfrm>
              <a:prstGeom prst="chord">
                <a:avLst>
                  <a:gd name="adj1" fmla="val 10662051"/>
                  <a:gd name="adj2" fmla="val 144016"/>
                </a:avLst>
              </a:prstGeom>
              <a:solidFill>
                <a:srgbClr val="3333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92" name="Freeform 91"/>
            <p:cNvSpPr/>
            <p:nvPr/>
          </p:nvSpPr>
          <p:spPr>
            <a:xfrm rot="10971943" flipH="1" flipV="1">
              <a:off x="6213188" y="3193590"/>
              <a:ext cx="677762" cy="1089841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" name="Group 216"/>
          <p:cNvGrpSpPr/>
          <p:nvPr/>
        </p:nvGrpSpPr>
        <p:grpSpPr>
          <a:xfrm>
            <a:off x="1541890" y="5300563"/>
            <a:ext cx="1080120" cy="648073"/>
            <a:chOff x="1541890" y="5300563"/>
            <a:chExt cx="1080120" cy="648073"/>
          </a:xfrm>
        </p:grpSpPr>
        <p:sp>
          <p:nvSpPr>
            <p:cNvPr id="171" name="Freeform 170"/>
            <p:cNvSpPr/>
            <p:nvPr/>
          </p:nvSpPr>
          <p:spPr>
            <a:xfrm>
              <a:off x="1541890" y="5300563"/>
              <a:ext cx="457148" cy="64807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2" name="Freeform 171"/>
            <p:cNvSpPr/>
            <p:nvPr/>
          </p:nvSpPr>
          <p:spPr>
            <a:xfrm flipH="1">
              <a:off x="2189962" y="5300564"/>
              <a:ext cx="432048" cy="64807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" name="Group 222"/>
          <p:cNvGrpSpPr/>
          <p:nvPr/>
        </p:nvGrpSpPr>
        <p:grpSpPr>
          <a:xfrm>
            <a:off x="1008112" y="1700809"/>
            <a:ext cx="2088232" cy="3672408"/>
            <a:chOff x="251520" y="2924944"/>
            <a:chExt cx="2088232" cy="3672408"/>
          </a:xfrm>
        </p:grpSpPr>
        <p:sp>
          <p:nvSpPr>
            <p:cNvPr id="224" name="Oval 223"/>
            <p:cNvSpPr/>
            <p:nvPr/>
          </p:nvSpPr>
          <p:spPr>
            <a:xfrm>
              <a:off x="539552" y="4509120"/>
              <a:ext cx="1616696" cy="2088232"/>
            </a:xfrm>
            <a:prstGeom prst="ellipse">
              <a:avLst/>
            </a:pr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4" name="Group 129"/>
            <p:cNvGrpSpPr/>
            <p:nvPr/>
          </p:nvGrpSpPr>
          <p:grpSpPr>
            <a:xfrm>
              <a:off x="395536" y="4149080"/>
              <a:ext cx="1886173" cy="2073719"/>
              <a:chOff x="395536" y="4149080"/>
              <a:chExt cx="1886173" cy="2073719"/>
            </a:xfrm>
          </p:grpSpPr>
          <p:sp>
            <p:nvSpPr>
              <p:cNvPr id="230" name="Block Arc 229"/>
              <p:cNvSpPr/>
              <p:nvPr/>
            </p:nvSpPr>
            <p:spPr>
              <a:xfrm>
                <a:off x="395536" y="4149080"/>
                <a:ext cx="1656184" cy="1943994"/>
              </a:xfrm>
              <a:prstGeom prst="blockArc">
                <a:avLst>
                  <a:gd name="adj1" fmla="val 8947729"/>
                  <a:gd name="adj2" fmla="val 17714848"/>
                  <a:gd name="adj3" fmla="val 23938"/>
                </a:avLst>
              </a:prstGeom>
              <a:solidFill>
                <a:srgbClr val="4D4D4D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  <p:sp>
            <p:nvSpPr>
              <p:cNvPr id="231" name="Pie 230"/>
              <p:cNvSpPr/>
              <p:nvPr/>
            </p:nvSpPr>
            <p:spPr>
              <a:xfrm>
                <a:off x="534789" y="4422822"/>
                <a:ext cx="1584176" cy="1799977"/>
              </a:xfrm>
              <a:prstGeom prst="pie">
                <a:avLst>
                  <a:gd name="adj1" fmla="val 8892686"/>
                  <a:gd name="adj2" fmla="val 21277133"/>
                </a:avLst>
              </a:prstGeom>
              <a:solidFill>
                <a:srgbClr val="80808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5" name="Group 71"/>
              <p:cNvGrpSpPr/>
              <p:nvPr/>
            </p:nvGrpSpPr>
            <p:grpSpPr>
              <a:xfrm rot="19656855">
                <a:off x="841549" y="4633882"/>
                <a:ext cx="1440160" cy="1008111"/>
                <a:chOff x="7020272" y="2276873"/>
                <a:chExt cx="1152128" cy="1008111"/>
              </a:xfrm>
            </p:grpSpPr>
            <p:sp>
              <p:nvSpPr>
                <p:cNvPr id="233" name="Freeform 232"/>
                <p:cNvSpPr/>
                <p:nvPr/>
              </p:nvSpPr>
              <p:spPr>
                <a:xfrm>
                  <a:off x="7020272" y="2276873"/>
                  <a:ext cx="1152128" cy="504056"/>
                </a:xfrm>
                <a:custGeom>
                  <a:avLst/>
                  <a:gdLst>
                    <a:gd name="connsiteX0" fmla="*/ 0 w 1657350"/>
                    <a:gd name="connsiteY0" fmla="*/ 200025 h 428625"/>
                    <a:gd name="connsiteX1" fmla="*/ 828675 w 1657350"/>
                    <a:gd name="connsiteY1" fmla="*/ 0 h 428625"/>
                    <a:gd name="connsiteX2" fmla="*/ 1647825 w 1657350"/>
                    <a:gd name="connsiteY2" fmla="*/ 200025 h 428625"/>
                    <a:gd name="connsiteX3" fmla="*/ 1657350 w 1657350"/>
                    <a:gd name="connsiteY3" fmla="*/ 333375 h 428625"/>
                    <a:gd name="connsiteX4" fmla="*/ 857250 w 1657350"/>
                    <a:gd name="connsiteY4" fmla="*/ 428625 h 428625"/>
                    <a:gd name="connsiteX5" fmla="*/ 19050 w 1657350"/>
                    <a:gd name="connsiteY5" fmla="*/ 314325 h 428625"/>
                    <a:gd name="connsiteX6" fmla="*/ 0 w 1657350"/>
                    <a:gd name="connsiteY6" fmla="*/ 200025 h 428625"/>
                    <a:gd name="connsiteX0" fmla="*/ 0 w 1657350"/>
                    <a:gd name="connsiteY0" fmla="*/ 200025 h 428625"/>
                    <a:gd name="connsiteX1" fmla="*/ 828675 w 1657350"/>
                    <a:gd name="connsiteY1" fmla="*/ 0 h 428625"/>
                    <a:gd name="connsiteX2" fmla="*/ 1647825 w 1657350"/>
                    <a:gd name="connsiteY2" fmla="*/ 200025 h 428625"/>
                    <a:gd name="connsiteX3" fmla="*/ 1657350 w 1657350"/>
                    <a:gd name="connsiteY3" fmla="*/ 333375 h 428625"/>
                    <a:gd name="connsiteX4" fmla="*/ 857250 w 1657350"/>
                    <a:gd name="connsiteY4" fmla="*/ 428625 h 428625"/>
                    <a:gd name="connsiteX5" fmla="*/ 0 w 1657350"/>
                    <a:gd name="connsiteY5" fmla="*/ 308254 h 428625"/>
                    <a:gd name="connsiteX6" fmla="*/ 0 w 1657350"/>
                    <a:gd name="connsiteY6" fmla="*/ 200025 h 428625"/>
                    <a:gd name="connsiteX0" fmla="*/ 0 w 1657350"/>
                    <a:gd name="connsiteY0" fmla="*/ 200025 h 428625"/>
                    <a:gd name="connsiteX1" fmla="*/ 828675 w 1657350"/>
                    <a:gd name="connsiteY1" fmla="*/ 0 h 428625"/>
                    <a:gd name="connsiteX2" fmla="*/ 1657350 w 1657350"/>
                    <a:gd name="connsiteY2" fmla="*/ 184952 h 428625"/>
                    <a:gd name="connsiteX3" fmla="*/ 1657350 w 1657350"/>
                    <a:gd name="connsiteY3" fmla="*/ 333375 h 428625"/>
                    <a:gd name="connsiteX4" fmla="*/ 857250 w 1657350"/>
                    <a:gd name="connsiteY4" fmla="*/ 428625 h 428625"/>
                    <a:gd name="connsiteX5" fmla="*/ 0 w 1657350"/>
                    <a:gd name="connsiteY5" fmla="*/ 308254 h 428625"/>
                    <a:gd name="connsiteX6" fmla="*/ 0 w 1657350"/>
                    <a:gd name="connsiteY6" fmla="*/ 200025 h 428625"/>
                    <a:gd name="connsiteX0" fmla="*/ 0 w 1657350"/>
                    <a:gd name="connsiteY0" fmla="*/ 200025 h 428625"/>
                    <a:gd name="connsiteX1" fmla="*/ 828675 w 1657350"/>
                    <a:gd name="connsiteY1" fmla="*/ 0 h 428625"/>
                    <a:gd name="connsiteX2" fmla="*/ 1657350 w 1657350"/>
                    <a:gd name="connsiteY2" fmla="*/ 184952 h 428625"/>
                    <a:gd name="connsiteX3" fmla="*/ 1657350 w 1657350"/>
                    <a:gd name="connsiteY3" fmla="*/ 308254 h 428625"/>
                    <a:gd name="connsiteX4" fmla="*/ 857250 w 1657350"/>
                    <a:gd name="connsiteY4" fmla="*/ 428625 h 428625"/>
                    <a:gd name="connsiteX5" fmla="*/ 0 w 1657350"/>
                    <a:gd name="connsiteY5" fmla="*/ 308254 h 428625"/>
                    <a:gd name="connsiteX6" fmla="*/ 0 w 1657350"/>
                    <a:gd name="connsiteY6" fmla="*/ 200025 h 428625"/>
                    <a:gd name="connsiteX0" fmla="*/ 0 w 1657350"/>
                    <a:gd name="connsiteY0" fmla="*/ 200025 h 428625"/>
                    <a:gd name="connsiteX1" fmla="*/ 828675 w 1657350"/>
                    <a:gd name="connsiteY1" fmla="*/ 0 h 428625"/>
                    <a:gd name="connsiteX2" fmla="*/ 1657350 w 1657350"/>
                    <a:gd name="connsiteY2" fmla="*/ 184952 h 428625"/>
                    <a:gd name="connsiteX3" fmla="*/ 1657350 w 1657350"/>
                    <a:gd name="connsiteY3" fmla="*/ 308254 h 428625"/>
                    <a:gd name="connsiteX4" fmla="*/ 857250 w 1657350"/>
                    <a:gd name="connsiteY4" fmla="*/ 428625 h 428625"/>
                    <a:gd name="connsiteX5" fmla="*/ 0 w 1657350"/>
                    <a:gd name="connsiteY5" fmla="*/ 308254 h 428625"/>
                    <a:gd name="connsiteX6" fmla="*/ 0 w 1657350"/>
                    <a:gd name="connsiteY6" fmla="*/ 200025 h 428625"/>
                    <a:gd name="connsiteX0" fmla="*/ 0 w 1657350"/>
                    <a:gd name="connsiteY0" fmla="*/ 184952 h 428625"/>
                    <a:gd name="connsiteX1" fmla="*/ 828675 w 1657350"/>
                    <a:gd name="connsiteY1" fmla="*/ 0 h 428625"/>
                    <a:gd name="connsiteX2" fmla="*/ 1657350 w 1657350"/>
                    <a:gd name="connsiteY2" fmla="*/ 184952 h 428625"/>
                    <a:gd name="connsiteX3" fmla="*/ 1657350 w 1657350"/>
                    <a:gd name="connsiteY3" fmla="*/ 308254 h 428625"/>
                    <a:gd name="connsiteX4" fmla="*/ 857250 w 1657350"/>
                    <a:gd name="connsiteY4" fmla="*/ 428625 h 428625"/>
                    <a:gd name="connsiteX5" fmla="*/ 0 w 1657350"/>
                    <a:gd name="connsiteY5" fmla="*/ 308254 h 428625"/>
                    <a:gd name="connsiteX6" fmla="*/ 0 w 1657350"/>
                    <a:gd name="connsiteY6" fmla="*/ 184952 h 428625"/>
                    <a:gd name="connsiteX0" fmla="*/ 0 w 1657350"/>
                    <a:gd name="connsiteY0" fmla="*/ 184952 h 428625"/>
                    <a:gd name="connsiteX1" fmla="*/ 828675 w 1657350"/>
                    <a:gd name="connsiteY1" fmla="*/ 0 h 428625"/>
                    <a:gd name="connsiteX2" fmla="*/ 1657350 w 1657350"/>
                    <a:gd name="connsiteY2" fmla="*/ 184952 h 428625"/>
                    <a:gd name="connsiteX3" fmla="*/ 1657350 w 1657350"/>
                    <a:gd name="connsiteY3" fmla="*/ 308254 h 428625"/>
                    <a:gd name="connsiteX4" fmla="*/ 857250 w 1657350"/>
                    <a:gd name="connsiteY4" fmla="*/ 428625 h 428625"/>
                    <a:gd name="connsiteX5" fmla="*/ 0 w 1657350"/>
                    <a:gd name="connsiteY5" fmla="*/ 308254 h 428625"/>
                    <a:gd name="connsiteX6" fmla="*/ 0 w 1657350"/>
                    <a:gd name="connsiteY6" fmla="*/ 184952 h 428625"/>
                    <a:gd name="connsiteX0" fmla="*/ 0 w 1657350"/>
                    <a:gd name="connsiteY0" fmla="*/ 184952 h 431556"/>
                    <a:gd name="connsiteX1" fmla="*/ 828675 w 1657350"/>
                    <a:gd name="connsiteY1" fmla="*/ 0 h 431556"/>
                    <a:gd name="connsiteX2" fmla="*/ 1657350 w 1657350"/>
                    <a:gd name="connsiteY2" fmla="*/ 184952 h 431556"/>
                    <a:gd name="connsiteX3" fmla="*/ 1657350 w 1657350"/>
                    <a:gd name="connsiteY3" fmla="*/ 308254 h 431556"/>
                    <a:gd name="connsiteX4" fmla="*/ 764931 w 1657350"/>
                    <a:gd name="connsiteY4" fmla="*/ 431556 h 431556"/>
                    <a:gd name="connsiteX5" fmla="*/ 0 w 1657350"/>
                    <a:gd name="connsiteY5" fmla="*/ 308254 h 431556"/>
                    <a:gd name="connsiteX6" fmla="*/ 0 w 1657350"/>
                    <a:gd name="connsiteY6" fmla="*/ 184952 h 431556"/>
                    <a:gd name="connsiteX0" fmla="*/ 0 w 1657350"/>
                    <a:gd name="connsiteY0" fmla="*/ 184952 h 431555"/>
                    <a:gd name="connsiteX1" fmla="*/ 828675 w 1657350"/>
                    <a:gd name="connsiteY1" fmla="*/ 0 h 431555"/>
                    <a:gd name="connsiteX2" fmla="*/ 1657350 w 1657350"/>
                    <a:gd name="connsiteY2" fmla="*/ 184952 h 431555"/>
                    <a:gd name="connsiteX3" fmla="*/ 1657350 w 1657350"/>
                    <a:gd name="connsiteY3" fmla="*/ 308254 h 431555"/>
                    <a:gd name="connsiteX4" fmla="*/ 828675 w 1657350"/>
                    <a:gd name="connsiteY4" fmla="*/ 431555 h 431555"/>
                    <a:gd name="connsiteX5" fmla="*/ 0 w 1657350"/>
                    <a:gd name="connsiteY5" fmla="*/ 308254 h 431555"/>
                    <a:gd name="connsiteX6" fmla="*/ 0 w 1657350"/>
                    <a:gd name="connsiteY6" fmla="*/ 184952 h 431555"/>
                    <a:gd name="connsiteX0" fmla="*/ 0 w 1657350"/>
                    <a:gd name="connsiteY0" fmla="*/ 184952 h 431555"/>
                    <a:gd name="connsiteX1" fmla="*/ 828675 w 1657350"/>
                    <a:gd name="connsiteY1" fmla="*/ 0 h 431555"/>
                    <a:gd name="connsiteX2" fmla="*/ 1657350 w 1657350"/>
                    <a:gd name="connsiteY2" fmla="*/ 308254 h 431555"/>
                    <a:gd name="connsiteX3" fmla="*/ 828675 w 1657350"/>
                    <a:gd name="connsiteY3" fmla="*/ 431555 h 431555"/>
                    <a:gd name="connsiteX4" fmla="*/ 0 w 1657350"/>
                    <a:gd name="connsiteY4" fmla="*/ 308254 h 431555"/>
                    <a:gd name="connsiteX5" fmla="*/ 0 w 1657350"/>
                    <a:gd name="connsiteY5" fmla="*/ 184952 h 431555"/>
                    <a:gd name="connsiteX0" fmla="*/ 0 w 828675"/>
                    <a:gd name="connsiteY0" fmla="*/ 184952 h 431555"/>
                    <a:gd name="connsiteX1" fmla="*/ 828675 w 828675"/>
                    <a:gd name="connsiteY1" fmla="*/ 0 h 431555"/>
                    <a:gd name="connsiteX2" fmla="*/ 828675 w 828675"/>
                    <a:gd name="connsiteY2" fmla="*/ 431555 h 431555"/>
                    <a:gd name="connsiteX3" fmla="*/ 0 w 828675"/>
                    <a:gd name="connsiteY3" fmla="*/ 308254 h 431555"/>
                    <a:gd name="connsiteX4" fmla="*/ 0 w 828675"/>
                    <a:gd name="connsiteY4" fmla="*/ 184952 h 431555"/>
                    <a:gd name="connsiteX0" fmla="*/ 0 w 1019908"/>
                    <a:gd name="connsiteY0" fmla="*/ 184952 h 431556"/>
                    <a:gd name="connsiteX1" fmla="*/ 828675 w 1019908"/>
                    <a:gd name="connsiteY1" fmla="*/ 0 h 431556"/>
                    <a:gd name="connsiteX2" fmla="*/ 1019908 w 1019908"/>
                    <a:gd name="connsiteY2" fmla="*/ 431556 h 431556"/>
                    <a:gd name="connsiteX3" fmla="*/ 0 w 1019908"/>
                    <a:gd name="connsiteY3" fmla="*/ 308254 h 431556"/>
                    <a:gd name="connsiteX4" fmla="*/ 0 w 1019908"/>
                    <a:gd name="connsiteY4" fmla="*/ 184952 h 431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9908" h="431556">
                      <a:moveTo>
                        <a:pt x="0" y="184952"/>
                      </a:moveTo>
                      <a:lnTo>
                        <a:pt x="828675" y="0"/>
                      </a:lnTo>
                      <a:lnTo>
                        <a:pt x="1019908" y="431556"/>
                      </a:lnTo>
                      <a:lnTo>
                        <a:pt x="0" y="308254"/>
                      </a:lnTo>
                      <a:lnTo>
                        <a:pt x="0" y="184952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34" name="Freeform 233"/>
                <p:cNvSpPr/>
                <p:nvPr/>
              </p:nvSpPr>
              <p:spPr>
                <a:xfrm>
                  <a:off x="7020272" y="2636912"/>
                  <a:ext cx="1152128" cy="648072"/>
                </a:xfrm>
                <a:custGeom>
                  <a:avLst/>
                  <a:gdLst>
                    <a:gd name="connsiteX0" fmla="*/ 0 w 1657350"/>
                    <a:gd name="connsiteY0" fmla="*/ 0 h 609600"/>
                    <a:gd name="connsiteX1" fmla="*/ 19050 w 1657350"/>
                    <a:gd name="connsiteY1" fmla="*/ 180975 h 609600"/>
                    <a:gd name="connsiteX2" fmla="*/ 857250 w 1657350"/>
                    <a:gd name="connsiteY2" fmla="*/ 609600 h 609600"/>
                    <a:gd name="connsiteX3" fmla="*/ 1628775 w 1657350"/>
                    <a:gd name="connsiteY3" fmla="*/ 209550 h 609600"/>
                    <a:gd name="connsiteX4" fmla="*/ 1657350 w 1657350"/>
                    <a:gd name="connsiteY4" fmla="*/ 0 h 609600"/>
                    <a:gd name="connsiteX5" fmla="*/ 847725 w 1657350"/>
                    <a:gd name="connsiteY5" fmla="*/ 104775 h 609600"/>
                    <a:gd name="connsiteX6" fmla="*/ 0 w 1657350"/>
                    <a:gd name="connsiteY6" fmla="*/ 0 h 609600"/>
                    <a:gd name="connsiteX0" fmla="*/ 0 w 1657350"/>
                    <a:gd name="connsiteY0" fmla="*/ 0 h 609600"/>
                    <a:gd name="connsiteX1" fmla="*/ 19050 w 1657350"/>
                    <a:gd name="connsiteY1" fmla="*/ 180975 h 609600"/>
                    <a:gd name="connsiteX2" fmla="*/ 857250 w 1657350"/>
                    <a:gd name="connsiteY2" fmla="*/ 609600 h 609600"/>
                    <a:gd name="connsiteX3" fmla="*/ 1628775 w 1657350"/>
                    <a:gd name="connsiteY3" fmla="*/ 209550 h 609600"/>
                    <a:gd name="connsiteX4" fmla="*/ 1657350 w 1657350"/>
                    <a:gd name="connsiteY4" fmla="*/ 0 h 609600"/>
                    <a:gd name="connsiteX5" fmla="*/ 847725 w 1657350"/>
                    <a:gd name="connsiteY5" fmla="*/ 104775 h 609600"/>
                    <a:gd name="connsiteX6" fmla="*/ 0 w 1657350"/>
                    <a:gd name="connsiteY6" fmla="*/ 0 h 609600"/>
                    <a:gd name="connsiteX0" fmla="*/ 0 w 1657350"/>
                    <a:gd name="connsiteY0" fmla="*/ 0 h 609600"/>
                    <a:gd name="connsiteX1" fmla="*/ 19050 w 1657350"/>
                    <a:gd name="connsiteY1" fmla="*/ 180975 h 609600"/>
                    <a:gd name="connsiteX2" fmla="*/ 857250 w 1657350"/>
                    <a:gd name="connsiteY2" fmla="*/ 609600 h 609600"/>
                    <a:gd name="connsiteX3" fmla="*/ 1628775 w 1657350"/>
                    <a:gd name="connsiteY3" fmla="*/ 209550 h 609600"/>
                    <a:gd name="connsiteX4" fmla="*/ 1657350 w 1657350"/>
                    <a:gd name="connsiteY4" fmla="*/ 0 h 609600"/>
                    <a:gd name="connsiteX5" fmla="*/ 847725 w 1657350"/>
                    <a:gd name="connsiteY5" fmla="*/ 104775 h 609600"/>
                    <a:gd name="connsiteX6" fmla="*/ 0 w 1657350"/>
                    <a:gd name="connsiteY6" fmla="*/ 0 h 609600"/>
                    <a:gd name="connsiteX0" fmla="*/ 0 w 1657350"/>
                    <a:gd name="connsiteY0" fmla="*/ 0 h 609600"/>
                    <a:gd name="connsiteX1" fmla="*/ 19050 w 1657350"/>
                    <a:gd name="connsiteY1" fmla="*/ 180975 h 609600"/>
                    <a:gd name="connsiteX2" fmla="*/ 857250 w 1657350"/>
                    <a:gd name="connsiteY2" fmla="*/ 609600 h 609600"/>
                    <a:gd name="connsiteX3" fmla="*/ 1593606 w 1657350"/>
                    <a:gd name="connsiteY3" fmla="*/ 216024 h 609600"/>
                    <a:gd name="connsiteX4" fmla="*/ 1657350 w 1657350"/>
                    <a:gd name="connsiteY4" fmla="*/ 0 h 609600"/>
                    <a:gd name="connsiteX5" fmla="*/ 847725 w 1657350"/>
                    <a:gd name="connsiteY5" fmla="*/ 104775 h 609600"/>
                    <a:gd name="connsiteX6" fmla="*/ 0 w 1657350"/>
                    <a:gd name="connsiteY6" fmla="*/ 0 h 609600"/>
                    <a:gd name="connsiteX0" fmla="*/ 0 w 1657350"/>
                    <a:gd name="connsiteY0" fmla="*/ 0 h 609600"/>
                    <a:gd name="connsiteX1" fmla="*/ 63744 w 1657350"/>
                    <a:gd name="connsiteY1" fmla="*/ 216024 h 609600"/>
                    <a:gd name="connsiteX2" fmla="*/ 857250 w 1657350"/>
                    <a:gd name="connsiteY2" fmla="*/ 609600 h 609600"/>
                    <a:gd name="connsiteX3" fmla="*/ 1593606 w 1657350"/>
                    <a:gd name="connsiteY3" fmla="*/ 216024 h 609600"/>
                    <a:gd name="connsiteX4" fmla="*/ 1657350 w 1657350"/>
                    <a:gd name="connsiteY4" fmla="*/ 0 h 609600"/>
                    <a:gd name="connsiteX5" fmla="*/ 847725 w 1657350"/>
                    <a:gd name="connsiteY5" fmla="*/ 104775 h 609600"/>
                    <a:gd name="connsiteX6" fmla="*/ 0 w 1657350"/>
                    <a:gd name="connsiteY6" fmla="*/ 0 h 609600"/>
                    <a:gd name="connsiteX0" fmla="*/ 0 w 1657350"/>
                    <a:gd name="connsiteY0" fmla="*/ 0 h 609600"/>
                    <a:gd name="connsiteX1" fmla="*/ 63744 w 1657350"/>
                    <a:gd name="connsiteY1" fmla="*/ 216024 h 609600"/>
                    <a:gd name="connsiteX2" fmla="*/ 857250 w 1657350"/>
                    <a:gd name="connsiteY2" fmla="*/ 609600 h 609600"/>
                    <a:gd name="connsiteX3" fmla="*/ 1593606 w 1657350"/>
                    <a:gd name="connsiteY3" fmla="*/ 216024 h 609600"/>
                    <a:gd name="connsiteX4" fmla="*/ 1657350 w 1657350"/>
                    <a:gd name="connsiteY4" fmla="*/ 0 h 609600"/>
                    <a:gd name="connsiteX5" fmla="*/ 828675 w 1657350"/>
                    <a:gd name="connsiteY5" fmla="*/ 144016 h 609600"/>
                    <a:gd name="connsiteX6" fmla="*/ 0 w 1657350"/>
                    <a:gd name="connsiteY6" fmla="*/ 0 h 609600"/>
                    <a:gd name="connsiteX0" fmla="*/ 0 w 1657350"/>
                    <a:gd name="connsiteY0" fmla="*/ 0 h 609600"/>
                    <a:gd name="connsiteX1" fmla="*/ 63744 w 1657350"/>
                    <a:gd name="connsiteY1" fmla="*/ 216024 h 609600"/>
                    <a:gd name="connsiteX2" fmla="*/ 857250 w 1657350"/>
                    <a:gd name="connsiteY2" fmla="*/ 609600 h 609600"/>
                    <a:gd name="connsiteX3" fmla="*/ 1593606 w 1657350"/>
                    <a:gd name="connsiteY3" fmla="*/ 216024 h 609600"/>
                    <a:gd name="connsiteX4" fmla="*/ 1657350 w 1657350"/>
                    <a:gd name="connsiteY4" fmla="*/ 0 h 609600"/>
                    <a:gd name="connsiteX5" fmla="*/ 828675 w 1657350"/>
                    <a:gd name="connsiteY5" fmla="*/ 288032 h 609600"/>
                    <a:gd name="connsiteX6" fmla="*/ 0 w 1657350"/>
                    <a:gd name="connsiteY6" fmla="*/ 0 h 609600"/>
                    <a:gd name="connsiteX0" fmla="*/ 0 w 1657350"/>
                    <a:gd name="connsiteY0" fmla="*/ 0 h 609600"/>
                    <a:gd name="connsiteX1" fmla="*/ 63744 w 1657350"/>
                    <a:gd name="connsiteY1" fmla="*/ 216024 h 609600"/>
                    <a:gd name="connsiteX2" fmla="*/ 857250 w 1657350"/>
                    <a:gd name="connsiteY2" fmla="*/ 609600 h 609600"/>
                    <a:gd name="connsiteX3" fmla="*/ 1593606 w 1657350"/>
                    <a:gd name="connsiteY3" fmla="*/ 216024 h 609600"/>
                    <a:gd name="connsiteX4" fmla="*/ 1657350 w 1657350"/>
                    <a:gd name="connsiteY4" fmla="*/ 0 h 609600"/>
                    <a:gd name="connsiteX5" fmla="*/ 828675 w 1657350"/>
                    <a:gd name="connsiteY5" fmla="*/ 144016 h 609600"/>
                    <a:gd name="connsiteX6" fmla="*/ 0 w 1657350"/>
                    <a:gd name="connsiteY6" fmla="*/ 0 h 609600"/>
                    <a:gd name="connsiteX0" fmla="*/ 0 w 1657350"/>
                    <a:gd name="connsiteY0" fmla="*/ 0 h 648072"/>
                    <a:gd name="connsiteX1" fmla="*/ 63744 w 1657350"/>
                    <a:gd name="connsiteY1" fmla="*/ 216024 h 648072"/>
                    <a:gd name="connsiteX2" fmla="*/ 828675 w 1657350"/>
                    <a:gd name="connsiteY2" fmla="*/ 648072 h 648072"/>
                    <a:gd name="connsiteX3" fmla="*/ 1593606 w 1657350"/>
                    <a:gd name="connsiteY3" fmla="*/ 216024 h 648072"/>
                    <a:gd name="connsiteX4" fmla="*/ 1657350 w 1657350"/>
                    <a:gd name="connsiteY4" fmla="*/ 0 h 648072"/>
                    <a:gd name="connsiteX5" fmla="*/ 828675 w 1657350"/>
                    <a:gd name="connsiteY5" fmla="*/ 144016 h 648072"/>
                    <a:gd name="connsiteX6" fmla="*/ 0 w 1657350"/>
                    <a:gd name="connsiteY6" fmla="*/ 0 h 648072"/>
                    <a:gd name="connsiteX0" fmla="*/ 0 w 1593606"/>
                    <a:gd name="connsiteY0" fmla="*/ 0 h 648072"/>
                    <a:gd name="connsiteX1" fmla="*/ 63744 w 1593606"/>
                    <a:gd name="connsiteY1" fmla="*/ 216024 h 648072"/>
                    <a:gd name="connsiteX2" fmla="*/ 828675 w 1593606"/>
                    <a:gd name="connsiteY2" fmla="*/ 648072 h 648072"/>
                    <a:gd name="connsiteX3" fmla="*/ 1593606 w 1593606"/>
                    <a:gd name="connsiteY3" fmla="*/ 216024 h 648072"/>
                    <a:gd name="connsiteX4" fmla="*/ 828675 w 1593606"/>
                    <a:gd name="connsiteY4" fmla="*/ 144016 h 648072"/>
                    <a:gd name="connsiteX5" fmla="*/ 0 w 1593606"/>
                    <a:gd name="connsiteY5" fmla="*/ 0 h 648072"/>
                    <a:gd name="connsiteX0" fmla="*/ 0 w 828675"/>
                    <a:gd name="connsiteY0" fmla="*/ 0 h 648072"/>
                    <a:gd name="connsiteX1" fmla="*/ 63744 w 828675"/>
                    <a:gd name="connsiteY1" fmla="*/ 216024 h 648072"/>
                    <a:gd name="connsiteX2" fmla="*/ 828675 w 828675"/>
                    <a:gd name="connsiteY2" fmla="*/ 648072 h 648072"/>
                    <a:gd name="connsiteX3" fmla="*/ 828675 w 828675"/>
                    <a:gd name="connsiteY3" fmla="*/ 144016 h 648072"/>
                    <a:gd name="connsiteX4" fmla="*/ 0 w 828675"/>
                    <a:gd name="connsiteY4" fmla="*/ 0 h 648072"/>
                    <a:gd name="connsiteX0" fmla="*/ 0 w 1019908"/>
                    <a:gd name="connsiteY0" fmla="*/ 0 h 648072"/>
                    <a:gd name="connsiteX1" fmla="*/ 63744 w 1019908"/>
                    <a:gd name="connsiteY1" fmla="*/ 216024 h 648072"/>
                    <a:gd name="connsiteX2" fmla="*/ 828675 w 1019908"/>
                    <a:gd name="connsiteY2" fmla="*/ 648072 h 648072"/>
                    <a:gd name="connsiteX3" fmla="*/ 1019908 w 1019908"/>
                    <a:gd name="connsiteY3" fmla="*/ 144016 h 648072"/>
                    <a:gd name="connsiteX4" fmla="*/ 0 w 1019908"/>
                    <a:gd name="connsiteY4" fmla="*/ 0 h 648072"/>
                    <a:gd name="connsiteX0" fmla="*/ 0 w 1019908"/>
                    <a:gd name="connsiteY0" fmla="*/ 0 h 648072"/>
                    <a:gd name="connsiteX1" fmla="*/ 63744 w 1019908"/>
                    <a:gd name="connsiteY1" fmla="*/ 216024 h 648072"/>
                    <a:gd name="connsiteX2" fmla="*/ 892420 w 1019908"/>
                    <a:gd name="connsiteY2" fmla="*/ 648072 h 648072"/>
                    <a:gd name="connsiteX3" fmla="*/ 1019908 w 1019908"/>
                    <a:gd name="connsiteY3" fmla="*/ 144016 h 648072"/>
                    <a:gd name="connsiteX4" fmla="*/ 0 w 1019908"/>
                    <a:gd name="connsiteY4" fmla="*/ 0 h 648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9908" h="648072">
                      <a:moveTo>
                        <a:pt x="0" y="0"/>
                      </a:moveTo>
                      <a:lnTo>
                        <a:pt x="63744" y="216024"/>
                      </a:lnTo>
                      <a:lnTo>
                        <a:pt x="892420" y="648072"/>
                      </a:lnTo>
                      <a:lnTo>
                        <a:pt x="1019908" y="1440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235" name="Straight Connector 234"/>
                <p:cNvCxnSpPr/>
                <p:nvPr/>
              </p:nvCxnSpPr>
              <p:spPr>
                <a:xfrm>
                  <a:off x="7956376" y="2852936"/>
                  <a:ext cx="0" cy="36004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Straight Connector 235"/>
                <p:cNvCxnSpPr/>
                <p:nvPr/>
              </p:nvCxnSpPr>
              <p:spPr>
                <a:xfrm>
                  <a:off x="7812360" y="2852936"/>
                  <a:ext cx="0" cy="28803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7" name="Straight Connector 236"/>
                <p:cNvCxnSpPr/>
                <p:nvPr/>
              </p:nvCxnSpPr>
              <p:spPr>
                <a:xfrm>
                  <a:off x="7668344" y="2780928"/>
                  <a:ext cx="0" cy="28803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8" name="Straight Connector 237"/>
                <p:cNvCxnSpPr/>
                <p:nvPr/>
              </p:nvCxnSpPr>
              <p:spPr>
                <a:xfrm>
                  <a:off x="7524328" y="2780928"/>
                  <a:ext cx="0" cy="216024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9" name="Straight Connector 238"/>
                <p:cNvCxnSpPr/>
                <p:nvPr/>
              </p:nvCxnSpPr>
              <p:spPr>
                <a:xfrm>
                  <a:off x="7380312" y="2780928"/>
                  <a:ext cx="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Straight Connector 239"/>
                <p:cNvCxnSpPr/>
                <p:nvPr/>
              </p:nvCxnSpPr>
              <p:spPr>
                <a:xfrm>
                  <a:off x="7236296" y="2708920"/>
                  <a:ext cx="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" name="Group 99"/>
            <p:cNvGrpSpPr/>
            <p:nvPr/>
          </p:nvGrpSpPr>
          <p:grpSpPr>
            <a:xfrm>
              <a:off x="251520" y="2924944"/>
              <a:ext cx="625904" cy="1861345"/>
              <a:chOff x="899592" y="980728"/>
              <a:chExt cx="625904" cy="1861345"/>
            </a:xfrm>
          </p:grpSpPr>
          <p:sp>
            <p:nvSpPr>
              <p:cNvPr id="228" name="Freeform 227"/>
              <p:cNvSpPr/>
              <p:nvPr/>
            </p:nvSpPr>
            <p:spPr>
              <a:xfrm>
                <a:off x="899592" y="980728"/>
                <a:ext cx="625904" cy="1861345"/>
              </a:xfrm>
              <a:custGeom>
                <a:avLst/>
                <a:gdLst>
                  <a:gd name="connsiteX0" fmla="*/ 339856 w 990895"/>
                  <a:gd name="connsiteY0" fmla="*/ 1850724 h 1861345"/>
                  <a:gd name="connsiteX1" fmla="*/ 296313 w 990895"/>
                  <a:gd name="connsiteY1" fmla="*/ 1821695 h 1861345"/>
                  <a:gd name="connsiteX2" fmla="*/ 209227 w 990895"/>
                  <a:gd name="connsiteY2" fmla="*/ 1778152 h 1861345"/>
                  <a:gd name="connsiteX3" fmla="*/ 209227 w 990895"/>
                  <a:gd name="connsiteY3" fmla="*/ 1618495 h 1861345"/>
                  <a:gd name="connsiteX4" fmla="*/ 310827 w 990895"/>
                  <a:gd name="connsiteY4" fmla="*/ 1545924 h 1861345"/>
                  <a:gd name="connsiteX5" fmla="*/ 281799 w 990895"/>
                  <a:gd name="connsiteY5" fmla="*/ 1502381 h 1861345"/>
                  <a:gd name="connsiteX6" fmla="*/ 223742 w 990895"/>
                  <a:gd name="connsiteY6" fmla="*/ 1473352 h 1861345"/>
                  <a:gd name="connsiteX7" fmla="*/ 107627 w 990895"/>
                  <a:gd name="connsiteY7" fmla="*/ 1444324 h 1861345"/>
                  <a:gd name="connsiteX8" fmla="*/ 78599 w 990895"/>
                  <a:gd name="connsiteY8" fmla="*/ 1386266 h 1861345"/>
                  <a:gd name="connsiteX9" fmla="*/ 93113 w 990895"/>
                  <a:gd name="connsiteY9" fmla="*/ 1328209 h 1861345"/>
                  <a:gd name="connsiteX10" fmla="*/ 35056 w 990895"/>
                  <a:gd name="connsiteY10" fmla="*/ 1255638 h 1861345"/>
                  <a:gd name="connsiteX11" fmla="*/ 6027 w 990895"/>
                  <a:gd name="connsiteY11" fmla="*/ 1197581 h 1861345"/>
                  <a:gd name="connsiteX12" fmla="*/ 165685 w 990895"/>
                  <a:gd name="connsiteY12" fmla="*/ 1095981 h 1861345"/>
                  <a:gd name="connsiteX13" fmla="*/ 122142 w 990895"/>
                  <a:gd name="connsiteY13" fmla="*/ 1052438 h 1861345"/>
                  <a:gd name="connsiteX14" fmla="*/ 78599 w 990895"/>
                  <a:gd name="connsiteY14" fmla="*/ 1023409 h 1861345"/>
                  <a:gd name="connsiteX15" fmla="*/ 49570 w 990895"/>
                  <a:gd name="connsiteY15" fmla="*/ 979866 h 1861345"/>
                  <a:gd name="connsiteX16" fmla="*/ 78599 w 990895"/>
                  <a:gd name="connsiteY16" fmla="*/ 921809 h 1861345"/>
                  <a:gd name="connsiteX17" fmla="*/ 93113 w 990895"/>
                  <a:gd name="connsiteY17" fmla="*/ 878266 h 1861345"/>
                  <a:gd name="connsiteX18" fmla="*/ 64085 w 990895"/>
                  <a:gd name="connsiteY18" fmla="*/ 820209 h 1861345"/>
                  <a:gd name="connsiteX19" fmla="*/ 6027 w 990895"/>
                  <a:gd name="connsiteY19" fmla="*/ 762152 h 1861345"/>
                  <a:gd name="connsiteX20" fmla="*/ 20542 w 990895"/>
                  <a:gd name="connsiteY20" fmla="*/ 718609 h 1861345"/>
                  <a:gd name="connsiteX21" fmla="*/ 281799 w 990895"/>
                  <a:gd name="connsiteY21" fmla="*/ 704095 h 1861345"/>
                  <a:gd name="connsiteX22" fmla="*/ 180199 w 990895"/>
                  <a:gd name="connsiteY22" fmla="*/ 675066 h 1861345"/>
                  <a:gd name="connsiteX23" fmla="*/ 136656 w 990895"/>
                  <a:gd name="connsiteY23" fmla="*/ 646038 h 1861345"/>
                  <a:gd name="connsiteX24" fmla="*/ 122142 w 990895"/>
                  <a:gd name="connsiteY24" fmla="*/ 500895 h 1861345"/>
                  <a:gd name="connsiteX25" fmla="*/ 252770 w 990895"/>
                  <a:gd name="connsiteY25" fmla="*/ 486381 h 1861345"/>
                  <a:gd name="connsiteX26" fmla="*/ 238256 w 990895"/>
                  <a:gd name="connsiteY26" fmla="*/ 399295 h 1861345"/>
                  <a:gd name="connsiteX27" fmla="*/ 252770 w 990895"/>
                  <a:gd name="connsiteY27" fmla="*/ 341238 h 1861345"/>
                  <a:gd name="connsiteX28" fmla="*/ 368885 w 990895"/>
                  <a:gd name="connsiteY28" fmla="*/ 326724 h 1861345"/>
                  <a:gd name="connsiteX29" fmla="*/ 339856 w 990895"/>
                  <a:gd name="connsiteY29" fmla="*/ 283181 h 1861345"/>
                  <a:gd name="connsiteX30" fmla="*/ 296313 w 990895"/>
                  <a:gd name="connsiteY30" fmla="*/ 225124 h 1861345"/>
                  <a:gd name="connsiteX31" fmla="*/ 281799 w 990895"/>
                  <a:gd name="connsiteY31" fmla="*/ 109009 h 1861345"/>
                  <a:gd name="connsiteX32" fmla="*/ 325342 w 990895"/>
                  <a:gd name="connsiteY32" fmla="*/ 79981 h 1861345"/>
                  <a:gd name="connsiteX33" fmla="*/ 426942 w 990895"/>
                  <a:gd name="connsiteY33" fmla="*/ 123524 h 1861345"/>
                  <a:gd name="connsiteX34" fmla="*/ 484999 w 990895"/>
                  <a:gd name="connsiteY34" fmla="*/ 36438 h 1861345"/>
                  <a:gd name="connsiteX35" fmla="*/ 514027 w 990895"/>
                  <a:gd name="connsiteY35" fmla="*/ 138038 h 1861345"/>
                  <a:gd name="connsiteX36" fmla="*/ 586599 w 990895"/>
                  <a:gd name="connsiteY36" fmla="*/ 167066 h 1861345"/>
                  <a:gd name="connsiteX37" fmla="*/ 630142 w 990895"/>
                  <a:gd name="connsiteY37" fmla="*/ 196095 h 1861345"/>
                  <a:gd name="connsiteX38" fmla="*/ 644656 w 990895"/>
                  <a:gd name="connsiteY38" fmla="*/ 239638 h 1861345"/>
                  <a:gd name="connsiteX39" fmla="*/ 630142 w 990895"/>
                  <a:gd name="connsiteY39" fmla="*/ 341238 h 1861345"/>
                  <a:gd name="connsiteX40" fmla="*/ 673685 w 990895"/>
                  <a:gd name="connsiteY40" fmla="*/ 355752 h 1861345"/>
                  <a:gd name="connsiteX41" fmla="*/ 731742 w 990895"/>
                  <a:gd name="connsiteY41" fmla="*/ 370266 h 1861345"/>
                  <a:gd name="connsiteX42" fmla="*/ 717227 w 990895"/>
                  <a:gd name="connsiteY42" fmla="*/ 529924 h 1861345"/>
                  <a:gd name="connsiteX43" fmla="*/ 847856 w 990895"/>
                  <a:gd name="connsiteY43" fmla="*/ 587981 h 1861345"/>
                  <a:gd name="connsiteX44" fmla="*/ 775285 w 990895"/>
                  <a:gd name="connsiteY44" fmla="*/ 675066 h 1861345"/>
                  <a:gd name="connsiteX45" fmla="*/ 717227 w 990895"/>
                  <a:gd name="connsiteY45" fmla="*/ 704095 h 1861345"/>
                  <a:gd name="connsiteX46" fmla="*/ 862370 w 990895"/>
                  <a:gd name="connsiteY46" fmla="*/ 762152 h 1861345"/>
                  <a:gd name="connsiteX47" fmla="*/ 920427 w 990895"/>
                  <a:gd name="connsiteY47" fmla="*/ 805695 h 1861345"/>
                  <a:gd name="connsiteX48" fmla="*/ 949456 w 990895"/>
                  <a:gd name="connsiteY48" fmla="*/ 863752 h 1861345"/>
                  <a:gd name="connsiteX49" fmla="*/ 731742 w 990895"/>
                  <a:gd name="connsiteY49" fmla="*/ 936324 h 1861345"/>
                  <a:gd name="connsiteX50" fmla="*/ 804313 w 990895"/>
                  <a:gd name="connsiteY50" fmla="*/ 994381 h 1861345"/>
                  <a:gd name="connsiteX51" fmla="*/ 905913 w 990895"/>
                  <a:gd name="connsiteY51" fmla="*/ 1052438 h 1861345"/>
                  <a:gd name="connsiteX52" fmla="*/ 920427 w 990895"/>
                  <a:gd name="connsiteY52" fmla="*/ 1095981 h 1861345"/>
                  <a:gd name="connsiteX53" fmla="*/ 934942 w 990895"/>
                  <a:gd name="connsiteY53" fmla="*/ 1241124 h 1861345"/>
                  <a:gd name="connsiteX54" fmla="*/ 804313 w 990895"/>
                  <a:gd name="connsiteY54" fmla="*/ 1255638 h 1861345"/>
                  <a:gd name="connsiteX55" fmla="*/ 862370 w 990895"/>
                  <a:gd name="connsiteY55" fmla="*/ 1313695 h 1861345"/>
                  <a:gd name="connsiteX56" fmla="*/ 847856 w 990895"/>
                  <a:gd name="connsiteY56" fmla="*/ 1371752 h 1861345"/>
                  <a:gd name="connsiteX57" fmla="*/ 775285 w 990895"/>
                  <a:gd name="connsiteY57" fmla="*/ 1400781 h 1861345"/>
                  <a:gd name="connsiteX58" fmla="*/ 731742 w 990895"/>
                  <a:gd name="connsiteY58" fmla="*/ 1415295 h 1861345"/>
                  <a:gd name="connsiteX59" fmla="*/ 659170 w 990895"/>
                  <a:gd name="connsiteY59" fmla="*/ 1444324 h 1861345"/>
                  <a:gd name="connsiteX60" fmla="*/ 630142 w 990895"/>
                  <a:gd name="connsiteY60" fmla="*/ 1487866 h 1861345"/>
                  <a:gd name="connsiteX61" fmla="*/ 731742 w 990895"/>
                  <a:gd name="connsiteY61" fmla="*/ 1502381 h 1861345"/>
                  <a:gd name="connsiteX62" fmla="*/ 775285 w 990895"/>
                  <a:gd name="connsiteY62" fmla="*/ 1516895 h 1861345"/>
                  <a:gd name="connsiteX63" fmla="*/ 702713 w 990895"/>
                  <a:gd name="connsiteY63" fmla="*/ 1574952 h 1861345"/>
                  <a:gd name="connsiteX64" fmla="*/ 688199 w 990895"/>
                  <a:gd name="connsiteY64" fmla="*/ 1618495 h 1861345"/>
                  <a:gd name="connsiteX65" fmla="*/ 644656 w 990895"/>
                  <a:gd name="connsiteY65" fmla="*/ 1647524 h 1861345"/>
                  <a:gd name="connsiteX66" fmla="*/ 441456 w 990895"/>
                  <a:gd name="connsiteY66" fmla="*/ 1676552 h 1861345"/>
                  <a:gd name="connsiteX67" fmla="*/ 397913 w 990895"/>
                  <a:gd name="connsiteY67" fmla="*/ 1720095 h 1861345"/>
                  <a:gd name="connsiteX68" fmla="*/ 368885 w 990895"/>
                  <a:gd name="connsiteY68" fmla="*/ 1807181 h 1861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990895" h="1861345">
                    <a:moveTo>
                      <a:pt x="339856" y="1850724"/>
                    </a:moveTo>
                    <a:cubicBezTo>
                      <a:pt x="325342" y="1841048"/>
                      <a:pt x="311915" y="1829496"/>
                      <a:pt x="296313" y="1821695"/>
                    </a:cubicBezTo>
                    <a:cubicBezTo>
                      <a:pt x="176129" y="1761603"/>
                      <a:pt x="334016" y="1861345"/>
                      <a:pt x="209227" y="1778152"/>
                    </a:cubicBezTo>
                    <a:cubicBezTo>
                      <a:pt x="198556" y="1724797"/>
                      <a:pt x="179188" y="1672565"/>
                      <a:pt x="209227" y="1618495"/>
                    </a:cubicBezTo>
                    <a:cubicBezTo>
                      <a:pt x="214522" y="1608965"/>
                      <a:pt x="295267" y="1556297"/>
                      <a:pt x="310827" y="1545924"/>
                    </a:cubicBezTo>
                    <a:cubicBezTo>
                      <a:pt x="301151" y="1531410"/>
                      <a:pt x="295200" y="1513548"/>
                      <a:pt x="281799" y="1502381"/>
                    </a:cubicBezTo>
                    <a:cubicBezTo>
                      <a:pt x="265177" y="1488529"/>
                      <a:pt x="243629" y="1481875"/>
                      <a:pt x="223742" y="1473352"/>
                    </a:cubicBezTo>
                    <a:cubicBezTo>
                      <a:pt x="184692" y="1456616"/>
                      <a:pt x="150220" y="1452842"/>
                      <a:pt x="107627" y="1444324"/>
                    </a:cubicBezTo>
                    <a:cubicBezTo>
                      <a:pt x="97951" y="1424971"/>
                      <a:pt x="81283" y="1407736"/>
                      <a:pt x="78599" y="1386266"/>
                    </a:cubicBezTo>
                    <a:cubicBezTo>
                      <a:pt x="76125" y="1366472"/>
                      <a:pt x="93113" y="1348157"/>
                      <a:pt x="93113" y="1328209"/>
                    </a:cubicBezTo>
                    <a:cubicBezTo>
                      <a:pt x="93113" y="1281470"/>
                      <a:pt x="68491" y="1277928"/>
                      <a:pt x="35056" y="1255638"/>
                    </a:cubicBezTo>
                    <a:cubicBezTo>
                      <a:pt x="25380" y="1236286"/>
                      <a:pt x="6027" y="1219218"/>
                      <a:pt x="6027" y="1197581"/>
                    </a:cubicBezTo>
                    <a:cubicBezTo>
                      <a:pt x="6027" y="1073697"/>
                      <a:pt x="66044" y="1107052"/>
                      <a:pt x="165685" y="1095981"/>
                    </a:cubicBezTo>
                    <a:cubicBezTo>
                      <a:pt x="151171" y="1081467"/>
                      <a:pt x="137911" y="1065579"/>
                      <a:pt x="122142" y="1052438"/>
                    </a:cubicBezTo>
                    <a:cubicBezTo>
                      <a:pt x="108741" y="1041271"/>
                      <a:pt x="90934" y="1035744"/>
                      <a:pt x="78599" y="1023409"/>
                    </a:cubicBezTo>
                    <a:cubicBezTo>
                      <a:pt x="66264" y="1011074"/>
                      <a:pt x="59246" y="994380"/>
                      <a:pt x="49570" y="979866"/>
                    </a:cubicBezTo>
                    <a:cubicBezTo>
                      <a:pt x="20542" y="892782"/>
                      <a:pt x="30218" y="970191"/>
                      <a:pt x="78599" y="921809"/>
                    </a:cubicBezTo>
                    <a:cubicBezTo>
                      <a:pt x="89417" y="910991"/>
                      <a:pt x="88275" y="892780"/>
                      <a:pt x="93113" y="878266"/>
                    </a:cubicBezTo>
                    <a:cubicBezTo>
                      <a:pt x="83437" y="858914"/>
                      <a:pt x="77067" y="837518"/>
                      <a:pt x="64085" y="820209"/>
                    </a:cubicBezTo>
                    <a:cubicBezTo>
                      <a:pt x="47664" y="798314"/>
                      <a:pt x="16808" y="787308"/>
                      <a:pt x="6027" y="762152"/>
                    </a:cubicBezTo>
                    <a:cubicBezTo>
                      <a:pt x="0" y="748090"/>
                      <a:pt x="5571" y="721761"/>
                      <a:pt x="20542" y="718609"/>
                    </a:cubicBezTo>
                    <a:cubicBezTo>
                      <a:pt x="105891" y="700641"/>
                      <a:pt x="194713" y="708933"/>
                      <a:pt x="281799" y="704095"/>
                    </a:cubicBezTo>
                    <a:cubicBezTo>
                      <a:pt x="263191" y="699443"/>
                      <a:pt x="201026" y="685479"/>
                      <a:pt x="180199" y="675066"/>
                    </a:cubicBezTo>
                    <a:cubicBezTo>
                      <a:pt x="164597" y="667265"/>
                      <a:pt x="151170" y="655714"/>
                      <a:pt x="136656" y="646038"/>
                    </a:cubicBezTo>
                    <a:cubicBezTo>
                      <a:pt x="120546" y="613819"/>
                      <a:pt x="68596" y="538377"/>
                      <a:pt x="122142" y="500895"/>
                    </a:cubicBezTo>
                    <a:cubicBezTo>
                      <a:pt x="158033" y="475771"/>
                      <a:pt x="209227" y="491219"/>
                      <a:pt x="252770" y="486381"/>
                    </a:cubicBezTo>
                    <a:cubicBezTo>
                      <a:pt x="212972" y="426682"/>
                      <a:pt x="220229" y="462391"/>
                      <a:pt x="238256" y="399295"/>
                    </a:cubicBezTo>
                    <a:cubicBezTo>
                      <a:pt x="243736" y="380115"/>
                      <a:pt x="235332" y="350925"/>
                      <a:pt x="252770" y="341238"/>
                    </a:cubicBezTo>
                    <a:cubicBezTo>
                      <a:pt x="286868" y="322295"/>
                      <a:pt x="330180" y="331562"/>
                      <a:pt x="368885" y="326724"/>
                    </a:cubicBezTo>
                    <a:cubicBezTo>
                      <a:pt x="359209" y="312210"/>
                      <a:pt x="349995" y="297376"/>
                      <a:pt x="339856" y="283181"/>
                    </a:cubicBezTo>
                    <a:cubicBezTo>
                      <a:pt x="325796" y="263496"/>
                      <a:pt x="303963" y="248073"/>
                      <a:pt x="296313" y="225124"/>
                    </a:cubicBezTo>
                    <a:cubicBezTo>
                      <a:pt x="283978" y="188119"/>
                      <a:pt x="286637" y="147714"/>
                      <a:pt x="281799" y="109009"/>
                    </a:cubicBezTo>
                    <a:cubicBezTo>
                      <a:pt x="296313" y="99333"/>
                      <a:pt x="308135" y="82849"/>
                      <a:pt x="325342" y="79981"/>
                    </a:cubicBezTo>
                    <a:cubicBezTo>
                      <a:pt x="341361" y="77311"/>
                      <a:pt x="423155" y="121630"/>
                      <a:pt x="426942" y="123524"/>
                    </a:cubicBezTo>
                    <a:cubicBezTo>
                      <a:pt x="420057" y="95986"/>
                      <a:pt x="375686" y="0"/>
                      <a:pt x="484999" y="36438"/>
                    </a:cubicBezTo>
                    <a:cubicBezTo>
                      <a:pt x="487221" y="37179"/>
                      <a:pt x="505479" y="130914"/>
                      <a:pt x="514027" y="138038"/>
                    </a:cubicBezTo>
                    <a:cubicBezTo>
                      <a:pt x="534042" y="154717"/>
                      <a:pt x="563296" y="155414"/>
                      <a:pt x="586599" y="167066"/>
                    </a:cubicBezTo>
                    <a:cubicBezTo>
                      <a:pt x="602202" y="174867"/>
                      <a:pt x="615628" y="186419"/>
                      <a:pt x="630142" y="196095"/>
                    </a:cubicBezTo>
                    <a:cubicBezTo>
                      <a:pt x="634980" y="210609"/>
                      <a:pt x="644656" y="224339"/>
                      <a:pt x="644656" y="239638"/>
                    </a:cubicBezTo>
                    <a:cubicBezTo>
                      <a:pt x="644656" y="273848"/>
                      <a:pt x="621845" y="308049"/>
                      <a:pt x="630142" y="341238"/>
                    </a:cubicBezTo>
                    <a:cubicBezTo>
                      <a:pt x="633853" y="356081"/>
                      <a:pt x="658974" y="351549"/>
                      <a:pt x="673685" y="355752"/>
                    </a:cubicBezTo>
                    <a:cubicBezTo>
                      <a:pt x="692865" y="361232"/>
                      <a:pt x="712390" y="365428"/>
                      <a:pt x="731742" y="370266"/>
                    </a:cubicBezTo>
                    <a:cubicBezTo>
                      <a:pt x="726904" y="423485"/>
                      <a:pt x="731908" y="478541"/>
                      <a:pt x="717227" y="529924"/>
                    </a:cubicBezTo>
                    <a:cubicBezTo>
                      <a:pt x="691609" y="619588"/>
                      <a:pt x="485435" y="557778"/>
                      <a:pt x="847856" y="587981"/>
                    </a:cubicBezTo>
                    <a:cubicBezTo>
                      <a:pt x="824710" y="622700"/>
                      <a:pt x="810842" y="649668"/>
                      <a:pt x="775285" y="675066"/>
                    </a:cubicBezTo>
                    <a:cubicBezTo>
                      <a:pt x="757678" y="687642"/>
                      <a:pt x="736580" y="694419"/>
                      <a:pt x="717227" y="704095"/>
                    </a:cubicBezTo>
                    <a:cubicBezTo>
                      <a:pt x="810340" y="797208"/>
                      <a:pt x="698151" y="702436"/>
                      <a:pt x="862370" y="762152"/>
                    </a:cubicBezTo>
                    <a:cubicBezTo>
                      <a:pt x="885104" y="770419"/>
                      <a:pt x="901075" y="791181"/>
                      <a:pt x="920427" y="805695"/>
                    </a:cubicBezTo>
                    <a:cubicBezTo>
                      <a:pt x="930103" y="825047"/>
                      <a:pt x="962438" y="846443"/>
                      <a:pt x="949456" y="863752"/>
                    </a:cubicBezTo>
                    <a:cubicBezTo>
                      <a:pt x="905443" y="922436"/>
                      <a:pt x="794989" y="927288"/>
                      <a:pt x="731742" y="936324"/>
                    </a:cubicBezTo>
                    <a:cubicBezTo>
                      <a:pt x="786824" y="1018947"/>
                      <a:pt x="728814" y="951238"/>
                      <a:pt x="804313" y="994381"/>
                    </a:cubicBezTo>
                    <a:cubicBezTo>
                      <a:pt x="927327" y="1064676"/>
                      <a:pt x="806079" y="1019161"/>
                      <a:pt x="905913" y="1052438"/>
                    </a:cubicBezTo>
                    <a:cubicBezTo>
                      <a:pt x="910751" y="1066952"/>
                      <a:pt x="914400" y="1081919"/>
                      <a:pt x="920427" y="1095981"/>
                    </a:cubicBezTo>
                    <a:cubicBezTo>
                      <a:pt x="934766" y="1129438"/>
                      <a:pt x="990895" y="1201957"/>
                      <a:pt x="934942" y="1241124"/>
                    </a:cubicBezTo>
                    <a:cubicBezTo>
                      <a:pt x="899051" y="1266248"/>
                      <a:pt x="847856" y="1250800"/>
                      <a:pt x="804313" y="1255638"/>
                    </a:cubicBezTo>
                    <a:cubicBezTo>
                      <a:pt x="738355" y="1354577"/>
                      <a:pt x="792842" y="1244167"/>
                      <a:pt x="862370" y="1313695"/>
                    </a:cubicBezTo>
                    <a:cubicBezTo>
                      <a:pt x="876475" y="1327800"/>
                      <a:pt x="861961" y="1357647"/>
                      <a:pt x="847856" y="1371752"/>
                    </a:cubicBezTo>
                    <a:cubicBezTo>
                      <a:pt x="829433" y="1390175"/>
                      <a:pt x="799680" y="1391633"/>
                      <a:pt x="775285" y="1400781"/>
                    </a:cubicBezTo>
                    <a:cubicBezTo>
                      <a:pt x="760960" y="1406153"/>
                      <a:pt x="746067" y="1409923"/>
                      <a:pt x="731742" y="1415295"/>
                    </a:cubicBezTo>
                    <a:cubicBezTo>
                      <a:pt x="707347" y="1424443"/>
                      <a:pt x="683361" y="1434648"/>
                      <a:pt x="659170" y="1444324"/>
                    </a:cubicBezTo>
                    <a:cubicBezTo>
                      <a:pt x="649494" y="1458838"/>
                      <a:pt x="616521" y="1476969"/>
                      <a:pt x="630142" y="1487866"/>
                    </a:cubicBezTo>
                    <a:cubicBezTo>
                      <a:pt x="656856" y="1509237"/>
                      <a:pt x="698196" y="1495672"/>
                      <a:pt x="731742" y="1502381"/>
                    </a:cubicBezTo>
                    <a:cubicBezTo>
                      <a:pt x="746744" y="1505382"/>
                      <a:pt x="760771" y="1512057"/>
                      <a:pt x="775285" y="1516895"/>
                    </a:cubicBezTo>
                    <a:cubicBezTo>
                      <a:pt x="740483" y="1621298"/>
                      <a:pt x="793839" y="1502051"/>
                      <a:pt x="702713" y="1574952"/>
                    </a:cubicBezTo>
                    <a:cubicBezTo>
                      <a:pt x="690766" y="1584509"/>
                      <a:pt x="697756" y="1606548"/>
                      <a:pt x="688199" y="1618495"/>
                    </a:cubicBezTo>
                    <a:cubicBezTo>
                      <a:pt x="677302" y="1632117"/>
                      <a:pt x="660690" y="1640652"/>
                      <a:pt x="644656" y="1647524"/>
                    </a:cubicBezTo>
                    <a:cubicBezTo>
                      <a:pt x="596619" y="1668112"/>
                      <a:pt x="467049" y="1673993"/>
                      <a:pt x="441456" y="1676552"/>
                    </a:cubicBezTo>
                    <a:cubicBezTo>
                      <a:pt x="426942" y="1691066"/>
                      <a:pt x="407881" y="1702152"/>
                      <a:pt x="397913" y="1720095"/>
                    </a:cubicBezTo>
                    <a:cubicBezTo>
                      <a:pt x="383053" y="1746843"/>
                      <a:pt x="368885" y="1807181"/>
                      <a:pt x="368885" y="1807181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9" name="Freeform 228"/>
              <p:cNvSpPr/>
              <p:nvPr/>
            </p:nvSpPr>
            <p:spPr>
              <a:xfrm>
                <a:off x="1129695" y="1175657"/>
                <a:ext cx="74991" cy="1519162"/>
              </a:xfrm>
              <a:custGeom>
                <a:avLst/>
                <a:gdLst>
                  <a:gd name="connsiteX0" fmla="*/ 60476 w 74991"/>
                  <a:gd name="connsiteY0" fmla="*/ 1494972 h 1519162"/>
                  <a:gd name="connsiteX1" fmla="*/ 60476 w 74991"/>
                  <a:gd name="connsiteY1" fmla="*/ 1378857 h 1519162"/>
                  <a:gd name="connsiteX2" fmla="*/ 2419 w 74991"/>
                  <a:gd name="connsiteY2" fmla="*/ 653143 h 1519162"/>
                  <a:gd name="connsiteX3" fmla="*/ 74991 w 74991"/>
                  <a:gd name="connsiteY3" fmla="*/ 0 h 1519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991" h="1519162">
                    <a:moveTo>
                      <a:pt x="60476" y="1494972"/>
                    </a:moveTo>
                    <a:cubicBezTo>
                      <a:pt x="65314" y="1507067"/>
                      <a:pt x="70152" y="1519162"/>
                      <a:pt x="60476" y="1378857"/>
                    </a:cubicBezTo>
                    <a:cubicBezTo>
                      <a:pt x="50800" y="1238552"/>
                      <a:pt x="0" y="882952"/>
                      <a:pt x="2419" y="653143"/>
                    </a:cubicBezTo>
                    <a:cubicBezTo>
                      <a:pt x="4838" y="423334"/>
                      <a:pt x="39914" y="211667"/>
                      <a:pt x="74991" y="0"/>
                    </a:cubicBezTo>
                  </a:path>
                </a:pathLst>
              </a:cu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27" name="Chord 226"/>
            <p:cNvSpPr/>
            <p:nvPr/>
          </p:nvSpPr>
          <p:spPr>
            <a:xfrm>
              <a:off x="1835696" y="5301208"/>
              <a:ext cx="504056" cy="432048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76" name="Freeform 175"/>
          <p:cNvSpPr/>
          <p:nvPr/>
        </p:nvSpPr>
        <p:spPr>
          <a:xfrm rot="9880622" flipV="1">
            <a:off x="1749830" y="4569762"/>
            <a:ext cx="564516" cy="784680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36" name="Straight Connector 135"/>
          <p:cNvCxnSpPr/>
          <p:nvPr/>
        </p:nvCxnSpPr>
        <p:spPr>
          <a:xfrm>
            <a:off x="3347864" y="2024846"/>
            <a:ext cx="0" cy="2376262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/>
          <p:cNvSpPr/>
          <p:nvPr/>
        </p:nvSpPr>
        <p:spPr>
          <a:xfrm>
            <a:off x="3275856" y="4365104"/>
            <a:ext cx="144016" cy="144016"/>
          </a:xfrm>
          <a:prstGeom prst="ellipse">
            <a:avLst/>
          </a:pr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0" name="Arc 89"/>
          <p:cNvSpPr/>
          <p:nvPr/>
        </p:nvSpPr>
        <p:spPr>
          <a:xfrm flipH="1">
            <a:off x="5508104" y="3349092"/>
            <a:ext cx="565544" cy="645524"/>
          </a:xfrm>
          <a:prstGeom prst="arc">
            <a:avLst>
              <a:gd name="adj1" fmla="val 13195873"/>
              <a:gd name="adj2" fmla="val 16526033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1" name="Oval 100"/>
          <p:cNvSpPr/>
          <p:nvPr/>
        </p:nvSpPr>
        <p:spPr>
          <a:xfrm>
            <a:off x="5796136" y="3356992"/>
            <a:ext cx="216024" cy="21602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1" name="Arc 240"/>
          <p:cNvSpPr/>
          <p:nvPr/>
        </p:nvSpPr>
        <p:spPr>
          <a:xfrm rot="10800000">
            <a:off x="2304256" y="4077074"/>
            <a:ext cx="864095" cy="792086"/>
          </a:xfrm>
          <a:prstGeom prst="arc">
            <a:avLst>
              <a:gd name="adj1" fmla="val 15808220"/>
              <a:gd name="adj2" fmla="val 20247498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03" name="Oval 202"/>
          <p:cNvSpPr/>
          <p:nvPr/>
        </p:nvSpPr>
        <p:spPr>
          <a:xfrm>
            <a:off x="2555776" y="4725144"/>
            <a:ext cx="216024" cy="21602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9" name="Rounded Rectangle 138"/>
          <p:cNvSpPr/>
          <p:nvPr/>
        </p:nvSpPr>
        <p:spPr>
          <a:xfrm>
            <a:off x="3707904" y="1772816"/>
            <a:ext cx="1296144" cy="798300"/>
          </a:xfrm>
          <a:prstGeom prst="roundRect">
            <a:avLst>
              <a:gd name="adj" fmla="val 11857"/>
            </a:avLst>
          </a:prstGeom>
          <a:solidFill>
            <a:schemeClr val="bg1">
              <a:lumMod val="95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en-GB" sz="800" dirty="0" smtClean="0">
                <a:solidFill>
                  <a:schemeClr val="tx1"/>
                </a:solidFill>
                <a:latin typeface="Arial Black" pitchFamily="34" charset="0"/>
              </a:rPr>
              <a:t>BUILDINGY MCBUILDINGFACE</a:t>
            </a:r>
          </a:p>
          <a:p>
            <a:r>
              <a:rPr lang="en-GB" sz="500" dirty="0" smtClean="0">
                <a:solidFill>
                  <a:schemeClr val="tx1"/>
                </a:solidFill>
                <a:latin typeface="Arial Black" pitchFamily="34" charset="0"/>
              </a:rPr>
              <a:t>.... .... ... ... ... ..... . . . ... .. .. ... ..... ... ..... ... ... .. ...... .. ... ..... ... .. ... ..... ... .. ... ..... .. . ..... .. ......... ... ..... ... ... ... ...   ........ .. ....... .. ...... .. .... . .....</a:t>
            </a:r>
            <a:endParaRPr lang="en-GB" sz="500" dirty="0">
              <a:solidFill>
                <a:schemeClr val="tx1"/>
              </a:solidFill>
              <a:latin typeface="Arial Black" pitchFamily="34" charset="0"/>
            </a:endParaRPr>
          </a:p>
        </p:txBody>
      </p:sp>
      <p:sp>
        <p:nvSpPr>
          <p:cNvPr id="264" name="Freeform 263"/>
          <p:cNvSpPr/>
          <p:nvPr/>
        </p:nvSpPr>
        <p:spPr>
          <a:xfrm rot="8099796">
            <a:off x="-2516293" y="-1232687"/>
            <a:ext cx="564516" cy="75570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67" name="Group 93"/>
          <p:cNvGrpSpPr/>
          <p:nvPr/>
        </p:nvGrpSpPr>
        <p:grpSpPr>
          <a:xfrm rot="14716639">
            <a:off x="1131525" y="-1178026"/>
            <a:ext cx="753403" cy="676114"/>
            <a:chOff x="1147366" y="1844824"/>
            <a:chExt cx="1120378" cy="1080120"/>
          </a:xfrm>
          <a:solidFill>
            <a:srgbClr val="00FF00"/>
          </a:solidFill>
        </p:grpSpPr>
        <p:sp>
          <p:nvSpPr>
            <p:cNvPr id="268" name="Rounded Rectangle 267"/>
            <p:cNvSpPr/>
            <p:nvPr/>
          </p:nvSpPr>
          <p:spPr>
            <a:xfrm>
              <a:off x="1475656" y="1844824"/>
              <a:ext cx="792088" cy="1080120"/>
            </a:xfrm>
            <a:prstGeom prst="roundRect">
              <a:avLst/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269" name="Block Arc 268"/>
            <p:cNvSpPr/>
            <p:nvPr/>
          </p:nvSpPr>
          <p:spPr>
            <a:xfrm>
              <a:off x="1147366" y="2057673"/>
              <a:ext cx="641722" cy="648072"/>
            </a:xfrm>
            <a:prstGeom prst="blockArc">
              <a:avLst>
                <a:gd name="adj1" fmla="val 5444717"/>
                <a:gd name="adj2" fmla="val 16176228"/>
                <a:gd name="adj3" fmla="val 22914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sp>
        <p:nvSpPr>
          <p:cNvPr id="270" name="Freeform 269"/>
          <p:cNvSpPr/>
          <p:nvPr/>
        </p:nvSpPr>
        <p:spPr>
          <a:xfrm>
            <a:off x="3275856" y="6021288"/>
            <a:ext cx="1849438" cy="639763"/>
          </a:xfrm>
          <a:custGeom>
            <a:avLst/>
            <a:gdLst>
              <a:gd name="connsiteX0" fmla="*/ 769144 w 1849438"/>
              <a:gd name="connsiteY0" fmla="*/ 3175 h 639763"/>
              <a:gd name="connsiteX1" fmla="*/ 478631 w 1849438"/>
              <a:gd name="connsiteY1" fmla="*/ 55563 h 639763"/>
              <a:gd name="connsiteX2" fmla="*/ 683419 w 1849438"/>
              <a:gd name="connsiteY2" fmla="*/ 122238 h 639763"/>
              <a:gd name="connsiteX3" fmla="*/ 150019 w 1849438"/>
              <a:gd name="connsiteY3" fmla="*/ 250825 h 639763"/>
              <a:gd name="connsiteX4" fmla="*/ 640556 w 1849438"/>
              <a:gd name="connsiteY4" fmla="*/ 369888 h 639763"/>
              <a:gd name="connsiteX5" fmla="*/ 2381 w 1849438"/>
              <a:gd name="connsiteY5" fmla="*/ 512763 h 639763"/>
              <a:gd name="connsiteX6" fmla="*/ 654844 w 1849438"/>
              <a:gd name="connsiteY6" fmla="*/ 622300 h 639763"/>
              <a:gd name="connsiteX7" fmla="*/ 1502569 w 1849438"/>
              <a:gd name="connsiteY7" fmla="*/ 617538 h 639763"/>
              <a:gd name="connsiteX8" fmla="*/ 1797844 w 1849438"/>
              <a:gd name="connsiteY8" fmla="*/ 536575 h 639763"/>
              <a:gd name="connsiteX9" fmla="*/ 1193006 w 1849438"/>
              <a:gd name="connsiteY9" fmla="*/ 455613 h 639763"/>
              <a:gd name="connsiteX10" fmla="*/ 1502569 w 1849438"/>
              <a:gd name="connsiteY10" fmla="*/ 327025 h 639763"/>
              <a:gd name="connsiteX11" fmla="*/ 1169194 w 1849438"/>
              <a:gd name="connsiteY11" fmla="*/ 217488 h 639763"/>
              <a:gd name="connsiteX12" fmla="*/ 1440656 w 1849438"/>
              <a:gd name="connsiteY12" fmla="*/ 36513 h 639763"/>
              <a:gd name="connsiteX13" fmla="*/ 769144 w 1849438"/>
              <a:gd name="connsiteY13" fmla="*/ 3175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49438" h="639763">
                <a:moveTo>
                  <a:pt x="769144" y="3175"/>
                </a:moveTo>
                <a:cubicBezTo>
                  <a:pt x="608807" y="6350"/>
                  <a:pt x="492918" y="35719"/>
                  <a:pt x="478631" y="55563"/>
                </a:cubicBezTo>
                <a:cubicBezTo>
                  <a:pt x="464344" y="75407"/>
                  <a:pt x="738188" y="89694"/>
                  <a:pt x="683419" y="122238"/>
                </a:cubicBezTo>
                <a:cubicBezTo>
                  <a:pt x="628650" y="154782"/>
                  <a:pt x="157163" y="209550"/>
                  <a:pt x="150019" y="250825"/>
                </a:cubicBezTo>
                <a:cubicBezTo>
                  <a:pt x="142875" y="292100"/>
                  <a:pt x="665162" y="326232"/>
                  <a:pt x="640556" y="369888"/>
                </a:cubicBezTo>
                <a:cubicBezTo>
                  <a:pt x="615950" y="413544"/>
                  <a:pt x="0" y="470694"/>
                  <a:pt x="2381" y="512763"/>
                </a:cubicBezTo>
                <a:cubicBezTo>
                  <a:pt x="4762" y="554832"/>
                  <a:pt x="404813" y="604838"/>
                  <a:pt x="654844" y="622300"/>
                </a:cubicBezTo>
                <a:cubicBezTo>
                  <a:pt x="904875" y="639763"/>
                  <a:pt x="1312069" y="631825"/>
                  <a:pt x="1502569" y="617538"/>
                </a:cubicBezTo>
                <a:cubicBezTo>
                  <a:pt x="1693069" y="603251"/>
                  <a:pt x="1849438" y="563562"/>
                  <a:pt x="1797844" y="536575"/>
                </a:cubicBezTo>
                <a:cubicBezTo>
                  <a:pt x="1746250" y="509588"/>
                  <a:pt x="1242219" y="490538"/>
                  <a:pt x="1193006" y="455613"/>
                </a:cubicBezTo>
                <a:cubicBezTo>
                  <a:pt x="1143794" y="420688"/>
                  <a:pt x="1506538" y="366713"/>
                  <a:pt x="1502569" y="327025"/>
                </a:cubicBezTo>
                <a:cubicBezTo>
                  <a:pt x="1498600" y="287338"/>
                  <a:pt x="1179513" y="265907"/>
                  <a:pt x="1169194" y="217488"/>
                </a:cubicBezTo>
                <a:cubicBezTo>
                  <a:pt x="1158875" y="169069"/>
                  <a:pt x="1509712" y="72232"/>
                  <a:pt x="1440656" y="36513"/>
                </a:cubicBezTo>
                <a:cubicBezTo>
                  <a:pt x="1371600" y="794"/>
                  <a:pt x="929481" y="0"/>
                  <a:pt x="769144" y="3175"/>
                </a:cubicBezTo>
                <a:close/>
              </a:path>
            </a:pathLst>
          </a:custGeom>
          <a:solidFill>
            <a:srgbClr val="66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71" name="Group 270"/>
          <p:cNvGrpSpPr/>
          <p:nvPr/>
        </p:nvGrpSpPr>
        <p:grpSpPr>
          <a:xfrm>
            <a:off x="2884416" y="5733257"/>
            <a:ext cx="2328473" cy="666339"/>
            <a:chOff x="705286" y="5258026"/>
            <a:chExt cx="2328473" cy="666339"/>
          </a:xfrm>
        </p:grpSpPr>
        <p:sp>
          <p:nvSpPr>
            <p:cNvPr id="272" name="Block Arc 271"/>
            <p:cNvSpPr/>
            <p:nvPr/>
          </p:nvSpPr>
          <p:spPr>
            <a:xfrm rot="17305079">
              <a:off x="692355" y="5468005"/>
              <a:ext cx="431529" cy="405668"/>
            </a:xfrm>
            <a:prstGeom prst="blockArc">
              <a:avLst>
                <a:gd name="adj1" fmla="val 5444717"/>
                <a:gd name="adj2" fmla="val 16176228"/>
                <a:gd name="adj3" fmla="val 22914"/>
              </a:avLst>
            </a:pr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273" name="Freeform 272"/>
            <p:cNvSpPr/>
            <p:nvPr/>
          </p:nvSpPr>
          <p:spPr>
            <a:xfrm rot="19571362">
              <a:off x="1024718" y="5547011"/>
              <a:ext cx="385233" cy="330729"/>
            </a:xfrm>
            <a:custGeom>
              <a:avLst/>
              <a:gdLst>
                <a:gd name="connsiteX0" fmla="*/ 3175 w 384175"/>
                <a:gd name="connsiteY0" fmla="*/ 0 h 327025"/>
                <a:gd name="connsiteX1" fmla="*/ 0 w 384175"/>
                <a:gd name="connsiteY1" fmla="*/ 171450 h 327025"/>
                <a:gd name="connsiteX2" fmla="*/ 34925 w 384175"/>
                <a:gd name="connsiteY2" fmla="*/ 304800 h 327025"/>
                <a:gd name="connsiteX3" fmla="*/ 120650 w 384175"/>
                <a:gd name="connsiteY3" fmla="*/ 327025 h 327025"/>
                <a:gd name="connsiteX4" fmla="*/ 298450 w 384175"/>
                <a:gd name="connsiteY4" fmla="*/ 323850 h 327025"/>
                <a:gd name="connsiteX5" fmla="*/ 384175 w 384175"/>
                <a:gd name="connsiteY5" fmla="*/ 174625 h 327025"/>
                <a:gd name="connsiteX6" fmla="*/ 225425 w 384175"/>
                <a:gd name="connsiteY6" fmla="*/ 114300 h 327025"/>
                <a:gd name="connsiteX7" fmla="*/ 254000 w 384175"/>
                <a:gd name="connsiteY7" fmla="*/ 34925 h 327025"/>
                <a:gd name="connsiteX8" fmla="*/ 3175 w 384175"/>
                <a:gd name="connsiteY8" fmla="*/ 0 h 327025"/>
                <a:gd name="connsiteX0" fmla="*/ 4233 w 385233"/>
                <a:gd name="connsiteY0" fmla="*/ 0 h 327025"/>
                <a:gd name="connsiteX1" fmla="*/ 1058 w 385233"/>
                <a:gd name="connsiteY1" fmla="*/ 171450 h 327025"/>
                <a:gd name="connsiteX2" fmla="*/ 35983 w 385233"/>
                <a:gd name="connsiteY2" fmla="*/ 304800 h 327025"/>
                <a:gd name="connsiteX3" fmla="*/ 121708 w 385233"/>
                <a:gd name="connsiteY3" fmla="*/ 327025 h 327025"/>
                <a:gd name="connsiteX4" fmla="*/ 299508 w 385233"/>
                <a:gd name="connsiteY4" fmla="*/ 323850 h 327025"/>
                <a:gd name="connsiteX5" fmla="*/ 385233 w 385233"/>
                <a:gd name="connsiteY5" fmla="*/ 174625 h 327025"/>
                <a:gd name="connsiteX6" fmla="*/ 226483 w 385233"/>
                <a:gd name="connsiteY6" fmla="*/ 114300 h 327025"/>
                <a:gd name="connsiteX7" fmla="*/ 255058 w 385233"/>
                <a:gd name="connsiteY7" fmla="*/ 34925 h 327025"/>
                <a:gd name="connsiteX8" fmla="*/ 4233 w 385233"/>
                <a:gd name="connsiteY8" fmla="*/ 0 h 327025"/>
                <a:gd name="connsiteX0" fmla="*/ 4233 w 385233"/>
                <a:gd name="connsiteY0" fmla="*/ 0 h 330729"/>
                <a:gd name="connsiteX1" fmla="*/ 1058 w 385233"/>
                <a:gd name="connsiteY1" fmla="*/ 171450 h 330729"/>
                <a:gd name="connsiteX2" fmla="*/ 35983 w 385233"/>
                <a:gd name="connsiteY2" fmla="*/ 304800 h 330729"/>
                <a:gd name="connsiteX3" fmla="*/ 121708 w 385233"/>
                <a:gd name="connsiteY3" fmla="*/ 327025 h 330729"/>
                <a:gd name="connsiteX4" fmla="*/ 299508 w 385233"/>
                <a:gd name="connsiteY4" fmla="*/ 323850 h 330729"/>
                <a:gd name="connsiteX5" fmla="*/ 385233 w 385233"/>
                <a:gd name="connsiteY5" fmla="*/ 174625 h 330729"/>
                <a:gd name="connsiteX6" fmla="*/ 226483 w 385233"/>
                <a:gd name="connsiteY6" fmla="*/ 114300 h 330729"/>
                <a:gd name="connsiteX7" fmla="*/ 255058 w 385233"/>
                <a:gd name="connsiteY7" fmla="*/ 34925 h 330729"/>
                <a:gd name="connsiteX8" fmla="*/ 4233 w 385233"/>
                <a:gd name="connsiteY8" fmla="*/ 0 h 33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5233" h="330729">
                  <a:moveTo>
                    <a:pt x="4233" y="0"/>
                  </a:moveTo>
                  <a:cubicBezTo>
                    <a:pt x="3175" y="57150"/>
                    <a:pt x="2116" y="114300"/>
                    <a:pt x="1058" y="171450"/>
                  </a:cubicBezTo>
                  <a:cubicBezTo>
                    <a:pt x="0" y="228600"/>
                    <a:pt x="15875" y="278871"/>
                    <a:pt x="35983" y="304800"/>
                  </a:cubicBezTo>
                  <a:cubicBezTo>
                    <a:pt x="56091" y="330729"/>
                    <a:pt x="77787" y="323850"/>
                    <a:pt x="121708" y="327025"/>
                  </a:cubicBezTo>
                  <a:lnTo>
                    <a:pt x="299508" y="323850"/>
                  </a:lnTo>
                  <a:lnTo>
                    <a:pt x="385233" y="174625"/>
                  </a:lnTo>
                  <a:lnTo>
                    <a:pt x="226483" y="114300"/>
                  </a:lnTo>
                  <a:lnTo>
                    <a:pt x="255058" y="34925"/>
                  </a:lnTo>
                  <a:lnTo>
                    <a:pt x="4233" y="0"/>
                  </a:lnTo>
                  <a:close/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4" name="Freeform 273"/>
            <p:cNvSpPr/>
            <p:nvPr/>
          </p:nvSpPr>
          <p:spPr>
            <a:xfrm>
              <a:off x="1685355" y="5467796"/>
              <a:ext cx="266700" cy="123825"/>
            </a:xfrm>
            <a:custGeom>
              <a:avLst/>
              <a:gdLst>
                <a:gd name="connsiteX0" fmla="*/ 0 w 266700"/>
                <a:gd name="connsiteY0" fmla="*/ 47625 h 123825"/>
                <a:gd name="connsiteX1" fmla="*/ 266700 w 266700"/>
                <a:gd name="connsiteY1" fmla="*/ 0 h 123825"/>
                <a:gd name="connsiteX2" fmla="*/ 222250 w 266700"/>
                <a:gd name="connsiteY2" fmla="*/ 123825 h 123825"/>
                <a:gd name="connsiteX3" fmla="*/ 0 w 266700"/>
                <a:gd name="connsiteY3" fmla="*/ 476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23825">
                  <a:moveTo>
                    <a:pt x="0" y="47625"/>
                  </a:moveTo>
                  <a:lnTo>
                    <a:pt x="266700" y="0"/>
                  </a:lnTo>
                  <a:lnTo>
                    <a:pt x="222250" y="123825"/>
                  </a:lnTo>
                  <a:lnTo>
                    <a:pt x="0" y="47625"/>
                  </a:lnTo>
                  <a:close/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5" name="Freeform 274"/>
            <p:cNvSpPr/>
            <p:nvPr/>
          </p:nvSpPr>
          <p:spPr>
            <a:xfrm>
              <a:off x="1973387" y="5539804"/>
              <a:ext cx="330200" cy="165100"/>
            </a:xfrm>
            <a:custGeom>
              <a:avLst/>
              <a:gdLst>
                <a:gd name="connsiteX0" fmla="*/ 0 w 330200"/>
                <a:gd name="connsiteY0" fmla="*/ 60325 h 165100"/>
                <a:gd name="connsiteX1" fmla="*/ 193675 w 330200"/>
                <a:gd name="connsiteY1" fmla="*/ 0 h 165100"/>
                <a:gd name="connsiteX2" fmla="*/ 330200 w 330200"/>
                <a:gd name="connsiteY2" fmla="*/ 104775 h 165100"/>
                <a:gd name="connsiteX3" fmla="*/ 180975 w 330200"/>
                <a:gd name="connsiteY3" fmla="*/ 165100 h 165100"/>
                <a:gd name="connsiteX4" fmla="*/ 0 w 330200"/>
                <a:gd name="connsiteY4" fmla="*/ 60325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200" h="165100">
                  <a:moveTo>
                    <a:pt x="0" y="60325"/>
                  </a:moveTo>
                  <a:lnTo>
                    <a:pt x="193675" y="0"/>
                  </a:lnTo>
                  <a:lnTo>
                    <a:pt x="330200" y="104775"/>
                  </a:lnTo>
                  <a:lnTo>
                    <a:pt x="180975" y="165100"/>
                  </a:lnTo>
                  <a:lnTo>
                    <a:pt x="0" y="60325"/>
                  </a:lnTo>
                  <a:close/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6" name="Freeform 275"/>
            <p:cNvSpPr/>
            <p:nvPr/>
          </p:nvSpPr>
          <p:spPr>
            <a:xfrm rot="12969757">
              <a:off x="2529463" y="5258026"/>
              <a:ext cx="504296" cy="666339"/>
            </a:xfrm>
            <a:custGeom>
              <a:avLst/>
              <a:gdLst>
                <a:gd name="connsiteX0" fmla="*/ 31750 w 479425"/>
                <a:gd name="connsiteY0" fmla="*/ 184150 h 673100"/>
                <a:gd name="connsiteX1" fmla="*/ 31750 w 479425"/>
                <a:gd name="connsiteY1" fmla="*/ 184150 h 673100"/>
                <a:gd name="connsiteX2" fmla="*/ 476250 w 479425"/>
                <a:gd name="connsiteY2" fmla="*/ 0 h 673100"/>
                <a:gd name="connsiteX3" fmla="*/ 479425 w 479425"/>
                <a:gd name="connsiteY3" fmla="*/ 177800 h 673100"/>
                <a:gd name="connsiteX4" fmla="*/ 368300 w 479425"/>
                <a:gd name="connsiteY4" fmla="*/ 146050 h 673100"/>
                <a:gd name="connsiteX5" fmla="*/ 460375 w 479425"/>
                <a:gd name="connsiteY5" fmla="*/ 355600 h 673100"/>
                <a:gd name="connsiteX6" fmla="*/ 311150 w 479425"/>
                <a:gd name="connsiteY6" fmla="*/ 444500 h 673100"/>
                <a:gd name="connsiteX7" fmla="*/ 454025 w 479425"/>
                <a:gd name="connsiteY7" fmla="*/ 574675 h 673100"/>
                <a:gd name="connsiteX8" fmla="*/ 260350 w 479425"/>
                <a:gd name="connsiteY8" fmla="*/ 673100 h 673100"/>
                <a:gd name="connsiteX9" fmla="*/ 180975 w 479425"/>
                <a:gd name="connsiteY9" fmla="*/ 650875 h 673100"/>
                <a:gd name="connsiteX10" fmla="*/ 0 w 479425"/>
                <a:gd name="connsiteY10" fmla="*/ 282575 h 673100"/>
                <a:gd name="connsiteX11" fmla="*/ 31750 w 479425"/>
                <a:gd name="connsiteY11" fmla="*/ 184150 h 673100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685800"/>
                <a:gd name="connsiteX1" fmla="*/ 56621 w 504296"/>
                <a:gd name="connsiteY1" fmla="*/ 184150 h 685800"/>
                <a:gd name="connsiteX2" fmla="*/ 501121 w 504296"/>
                <a:gd name="connsiteY2" fmla="*/ 0 h 685800"/>
                <a:gd name="connsiteX3" fmla="*/ 504296 w 504296"/>
                <a:gd name="connsiteY3" fmla="*/ 177800 h 685800"/>
                <a:gd name="connsiteX4" fmla="*/ 393171 w 504296"/>
                <a:gd name="connsiteY4" fmla="*/ 146050 h 685800"/>
                <a:gd name="connsiteX5" fmla="*/ 485246 w 504296"/>
                <a:gd name="connsiteY5" fmla="*/ 355600 h 685800"/>
                <a:gd name="connsiteX6" fmla="*/ 336021 w 504296"/>
                <a:gd name="connsiteY6" fmla="*/ 444500 h 685800"/>
                <a:gd name="connsiteX7" fmla="*/ 478896 w 504296"/>
                <a:gd name="connsiteY7" fmla="*/ 574675 h 685800"/>
                <a:gd name="connsiteX8" fmla="*/ 285221 w 504296"/>
                <a:gd name="connsiteY8" fmla="*/ 673100 h 685800"/>
                <a:gd name="connsiteX9" fmla="*/ 205846 w 504296"/>
                <a:gd name="connsiteY9" fmla="*/ 650875 h 685800"/>
                <a:gd name="connsiteX10" fmla="*/ 24871 w 504296"/>
                <a:gd name="connsiteY10" fmla="*/ 282575 h 685800"/>
                <a:gd name="connsiteX11" fmla="*/ 56621 w 504296"/>
                <a:gd name="connsiteY11" fmla="*/ 184150 h 685800"/>
                <a:gd name="connsiteX0" fmla="*/ 56621 w 504296"/>
                <a:gd name="connsiteY0" fmla="*/ 184150 h 855762"/>
                <a:gd name="connsiteX1" fmla="*/ 56621 w 504296"/>
                <a:gd name="connsiteY1" fmla="*/ 184150 h 855762"/>
                <a:gd name="connsiteX2" fmla="*/ 501121 w 504296"/>
                <a:gd name="connsiteY2" fmla="*/ 0 h 855762"/>
                <a:gd name="connsiteX3" fmla="*/ 504296 w 504296"/>
                <a:gd name="connsiteY3" fmla="*/ 177800 h 855762"/>
                <a:gd name="connsiteX4" fmla="*/ 393171 w 504296"/>
                <a:gd name="connsiteY4" fmla="*/ 146050 h 855762"/>
                <a:gd name="connsiteX5" fmla="*/ 485246 w 504296"/>
                <a:gd name="connsiteY5" fmla="*/ 355600 h 855762"/>
                <a:gd name="connsiteX6" fmla="*/ 336021 w 504296"/>
                <a:gd name="connsiteY6" fmla="*/ 444500 h 855762"/>
                <a:gd name="connsiteX7" fmla="*/ 478896 w 504296"/>
                <a:gd name="connsiteY7" fmla="*/ 574675 h 855762"/>
                <a:gd name="connsiteX8" fmla="*/ 285221 w 504296"/>
                <a:gd name="connsiteY8" fmla="*/ 673100 h 855762"/>
                <a:gd name="connsiteX9" fmla="*/ 205846 w 504296"/>
                <a:gd name="connsiteY9" fmla="*/ 650875 h 855762"/>
                <a:gd name="connsiteX10" fmla="*/ 24871 w 504296"/>
                <a:gd name="connsiteY10" fmla="*/ 282575 h 855762"/>
                <a:gd name="connsiteX11" fmla="*/ 56621 w 504296"/>
                <a:gd name="connsiteY11" fmla="*/ 184150 h 855762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689074"/>
                <a:gd name="connsiteX1" fmla="*/ 56621 w 504296"/>
                <a:gd name="connsiteY1" fmla="*/ 184150 h 689074"/>
                <a:gd name="connsiteX2" fmla="*/ 501121 w 504296"/>
                <a:gd name="connsiteY2" fmla="*/ 0 h 689074"/>
                <a:gd name="connsiteX3" fmla="*/ 504296 w 504296"/>
                <a:gd name="connsiteY3" fmla="*/ 177800 h 689074"/>
                <a:gd name="connsiteX4" fmla="*/ 393171 w 504296"/>
                <a:gd name="connsiteY4" fmla="*/ 146050 h 689074"/>
                <a:gd name="connsiteX5" fmla="*/ 485246 w 504296"/>
                <a:gd name="connsiteY5" fmla="*/ 355600 h 689074"/>
                <a:gd name="connsiteX6" fmla="*/ 336021 w 504296"/>
                <a:gd name="connsiteY6" fmla="*/ 444500 h 689074"/>
                <a:gd name="connsiteX7" fmla="*/ 478896 w 504296"/>
                <a:gd name="connsiteY7" fmla="*/ 574675 h 689074"/>
                <a:gd name="connsiteX8" fmla="*/ 285221 w 504296"/>
                <a:gd name="connsiteY8" fmla="*/ 673100 h 689074"/>
                <a:gd name="connsiteX9" fmla="*/ 205846 w 504296"/>
                <a:gd name="connsiteY9" fmla="*/ 650875 h 689074"/>
                <a:gd name="connsiteX10" fmla="*/ 24871 w 504296"/>
                <a:gd name="connsiteY10" fmla="*/ 282575 h 689074"/>
                <a:gd name="connsiteX11" fmla="*/ 56621 w 504296"/>
                <a:gd name="connsiteY11" fmla="*/ 184150 h 68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296" h="689074">
                  <a:moveTo>
                    <a:pt x="56621" y="184150"/>
                  </a:moveTo>
                  <a:lnTo>
                    <a:pt x="56621" y="184150"/>
                  </a:lnTo>
                  <a:lnTo>
                    <a:pt x="501121" y="0"/>
                  </a:lnTo>
                  <a:cubicBezTo>
                    <a:pt x="502179" y="59267"/>
                    <a:pt x="503238" y="118533"/>
                    <a:pt x="504296" y="177800"/>
                  </a:cubicBezTo>
                  <a:lnTo>
                    <a:pt x="393171" y="146050"/>
                  </a:lnTo>
                  <a:lnTo>
                    <a:pt x="485246" y="355600"/>
                  </a:lnTo>
                  <a:lnTo>
                    <a:pt x="336021" y="444500"/>
                  </a:lnTo>
                  <a:lnTo>
                    <a:pt x="478896" y="574675"/>
                  </a:lnTo>
                  <a:cubicBezTo>
                    <a:pt x="470429" y="612775"/>
                    <a:pt x="330729" y="660400"/>
                    <a:pt x="285221" y="673100"/>
                  </a:cubicBezTo>
                  <a:cubicBezTo>
                    <a:pt x="266774" y="659458"/>
                    <a:pt x="251594" y="689074"/>
                    <a:pt x="205846" y="650875"/>
                  </a:cubicBezTo>
                  <a:cubicBezTo>
                    <a:pt x="162454" y="585788"/>
                    <a:pt x="49742" y="360362"/>
                    <a:pt x="24871" y="282575"/>
                  </a:cubicBezTo>
                  <a:cubicBezTo>
                    <a:pt x="0" y="204788"/>
                    <a:pt x="51329" y="200554"/>
                    <a:pt x="56621" y="184150"/>
                  </a:cubicBezTo>
                  <a:close/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132" name="mug-breaking-103264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4" cstate="print"/>
          <a:stretch>
            <a:fillRect/>
          </a:stretch>
        </p:blipFill>
        <p:spPr>
          <a:xfrm>
            <a:off x="9540552" y="4437112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pat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2.13873E-6 L 0.27986 0.97826 " pathEditMode="relative" rAng="0" ptsTypes="AA">
                                      <p:cBhvr>
                                        <p:cTn id="32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0" y="489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34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6" dur="3480" fill="hold"/>
                                        <p:tgtEl>
                                          <p:spTgt spid="1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4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2"/>
                </p:tgtEl>
              </p:cMediaNode>
            </p:audio>
          </p:childTnLst>
        </p:cTn>
      </p:par>
    </p:tnLst>
    <p:bldLst>
      <p:bldP spid="176" grpId="0" animBg="1"/>
      <p:bldP spid="90" grpId="0" animBg="1"/>
      <p:bldP spid="101" grpId="0" animBg="1"/>
      <p:bldP spid="101" grpId="1" animBg="1"/>
      <p:bldP spid="241" grpId="0" animBg="1"/>
      <p:bldP spid="203" grpId="1" animBg="1"/>
      <p:bldP spid="203" grpId="2" animBg="1"/>
      <p:bldP spid="27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94363" y="836712"/>
            <a:ext cx="755527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6000" b="1" dirty="0" smtClean="0">
                <a:latin typeface="Century Gothic" pitchFamily="34" charset="0"/>
              </a:rPr>
              <a:t>THE ADVENTURES OF</a:t>
            </a:r>
            <a:endParaRPr lang="en-GB" sz="6000" b="1" dirty="0">
              <a:latin typeface="Century Gothic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74325" y="1772816"/>
            <a:ext cx="7595349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9600" b="1" dirty="0" smtClean="0">
                <a:latin typeface="Century Gothic" pitchFamily="34" charset="0"/>
              </a:rPr>
              <a:t>THE MR METS</a:t>
            </a:r>
            <a:endParaRPr lang="en-GB" sz="9600" b="1" dirty="0">
              <a:latin typeface="Century Gothic" pitchFamily="34" charset="0"/>
            </a:endParaRPr>
          </a:p>
        </p:txBody>
      </p:sp>
      <p:grpSp>
        <p:nvGrpSpPr>
          <p:cNvPr id="2" name="Group 13"/>
          <p:cNvGrpSpPr/>
          <p:nvPr/>
        </p:nvGrpSpPr>
        <p:grpSpPr>
          <a:xfrm>
            <a:off x="3239852" y="3429000"/>
            <a:ext cx="2664296" cy="2555974"/>
            <a:chOff x="2411760" y="2420888"/>
            <a:chExt cx="4085175" cy="3924126"/>
          </a:xfrm>
        </p:grpSpPr>
        <p:sp>
          <p:nvSpPr>
            <p:cNvPr id="13" name="Freeform 12"/>
            <p:cNvSpPr/>
            <p:nvPr/>
          </p:nvSpPr>
          <p:spPr>
            <a:xfrm flipH="1">
              <a:off x="5724128" y="3212976"/>
              <a:ext cx="772807" cy="152460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Freeform 5"/>
            <p:cNvSpPr/>
            <p:nvPr/>
          </p:nvSpPr>
          <p:spPr>
            <a:xfrm>
              <a:off x="3347864" y="4941168"/>
              <a:ext cx="1035285" cy="140384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Freeform 6"/>
            <p:cNvSpPr/>
            <p:nvPr/>
          </p:nvSpPr>
          <p:spPr>
            <a:xfrm flipH="1">
              <a:off x="4716016" y="4941168"/>
              <a:ext cx="1095432" cy="140384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Freeform 7"/>
            <p:cNvSpPr/>
            <p:nvPr/>
          </p:nvSpPr>
          <p:spPr>
            <a:xfrm>
              <a:off x="2411760" y="3284984"/>
              <a:ext cx="802985" cy="152460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Oval 8"/>
            <p:cNvSpPr/>
            <p:nvPr/>
          </p:nvSpPr>
          <p:spPr>
            <a:xfrm>
              <a:off x="2915816" y="2492896"/>
              <a:ext cx="3096344" cy="288032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Oval 9"/>
            <p:cNvSpPr/>
            <p:nvPr/>
          </p:nvSpPr>
          <p:spPr>
            <a:xfrm>
              <a:off x="3923928" y="3088030"/>
              <a:ext cx="227792" cy="340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Arc 10"/>
            <p:cNvSpPr/>
            <p:nvPr/>
          </p:nvSpPr>
          <p:spPr>
            <a:xfrm flipV="1">
              <a:off x="3491880" y="2420888"/>
              <a:ext cx="2016224" cy="2376264"/>
            </a:xfrm>
            <a:prstGeom prst="arc">
              <a:avLst>
                <a:gd name="adj1" fmla="val 11045684"/>
                <a:gd name="adj2" fmla="val 21237176"/>
              </a:avLst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Oval 11"/>
            <p:cNvSpPr/>
            <p:nvPr/>
          </p:nvSpPr>
          <p:spPr>
            <a:xfrm>
              <a:off x="4848264" y="3088030"/>
              <a:ext cx="227792" cy="340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14" name="Introduction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4" cstate="print"/>
          <a:stretch>
            <a:fillRect/>
          </a:stretch>
        </p:blipFill>
        <p:spPr>
          <a:xfrm>
            <a:off x="9396536" y="6309320"/>
            <a:ext cx="304800" cy="304800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23724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8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4" grpId="0"/>
      <p:bldP spid="5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roup 106"/>
          <p:cNvGrpSpPr/>
          <p:nvPr/>
        </p:nvGrpSpPr>
        <p:grpSpPr>
          <a:xfrm>
            <a:off x="-1080628" y="-1755576"/>
            <a:ext cx="11413270" cy="6624738"/>
            <a:chOff x="-1080628" y="-1395538"/>
            <a:chExt cx="11413270" cy="6624738"/>
          </a:xfrm>
        </p:grpSpPr>
        <p:cxnSp>
          <p:nvCxnSpPr>
            <p:cNvPr id="108" name="Straight Connector 6"/>
            <p:cNvCxnSpPr/>
            <p:nvPr/>
          </p:nvCxnSpPr>
          <p:spPr>
            <a:xfrm>
              <a:off x="-1080628" y="5229200"/>
              <a:ext cx="1101722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9" name="Group 76"/>
            <p:cNvGrpSpPr/>
            <p:nvPr/>
          </p:nvGrpSpPr>
          <p:grpSpPr>
            <a:xfrm>
              <a:off x="323528" y="-1395538"/>
              <a:ext cx="10009114" cy="5760642"/>
              <a:chOff x="323528" y="-1395538"/>
              <a:chExt cx="10009114" cy="5760642"/>
            </a:xfrm>
          </p:grpSpPr>
          <p:sp>
            <p:nvSpPr>
              <p:cNvPr id="110" name="Rectangle 109"/>
              <p:cNvSpPr/>
              <p:nvPr/>
            </p:nvSpPr>
            <p:spPr>
              <a:xfrm rot="16200000">
                <a:off x="3262488" y="1642168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1" name="Rectangle 110"/>
              <p:cNvSpPr/>
              <p:nvPr/>
            </p:nvSpPr>
            <p:spPr>
              <a:xfrm rot="16200000">
                <a:off x="1232548" y="1655883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2" name="Rectangle 111"/>
              <p:cNvSpPr/>
              <p:nvPr/>
            </p:nvSpPr>
            <p:spPr>
              <a:xfrm rot="16200000">
                <a:off x="2915816" y="-3411762"/>
                <a:ext cx="5400601" cy="9433050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323528" y="4077072"/>
                <a:ext cx="9577064" cy="288032"/>
              </a:xfrm>
              <a:prstGeom prst="rect">
                <a:avLst/>
              </a:prstGeom>
              <a:solidFill>
                <a:srgbClr val="CC66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4" name="Rectangle 113"/>
              <p:cNvSpPr/>
              <p:nvPr/>
            </p:nvSpPr>
            <p:spPr>
              <a:xfrm rot="16200000">
                <a:off x="7826422" y="1642171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5" name="Rectangle 114"/>
              <p:cNvSpPr/>
              <p:nvPr/>
            </p:nvSpPr>
            <p:spPr>
              <a:xfrm rot="16200000">
                <a:off x="5796482" y="1655886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6" name="Rectangle 115"/>
              <p:cNvSpPr/>
              <p:nvPr/>
            </p:nvSpPr>
            <p:spPr>
              <a:xfrm rot="16200000">
                <a:off x="3262488" y="-1022126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7" name="Rectangle 116"/>
              <p:cNvSpPr/>
              <p:nvPr/>
            </p:nvSpPr>
            <p:spPr>
              <a:xfrm rot="16200000">
                <a:off x="1232548" y="-1008411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8" name="Rectangle 117"/>
              <p:cNvSpPr/>
              <p:nvPr/>
            </p:nvSpPr>
            <p:spPr>
              <a:xfrm rot="16200000">
                <a:off x="7826422" y="-1022123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9" name="Rectangle 118"/>
              <p:cNvSpPr/>
              <p:nvPr/>
            </p:nvSpPr>
            <p:spPr>
              <a:xfrm rot="16200000">
                <a:off x="5796482" y="-1008408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2" name="Group 93"/>
          <p:cNvGrpSpPr/>
          <p:nvPr/>
        </p:nvGrpSpPr>
        <p:grpSpPr>
          <a:xfrm>
            <a:off x="2539980" y="5045523"/>
            <a:ext cx="1260168" cy="687087"/>
            <a:chOff x="1747239" y="4398097"/>
            <a:chExt cx="1260168" cy="687087"/>
          </a:xfrm>
        </p:grpSpPr>
        <p:sp>
          <p:nvSpPr>
            <p:cNvPr id="62" name="Freeform 61"/>
            <p:cNvSpPr/>
            <p:nvPr/>
          </p:nvSpPr>
          <p:spPr>
            <a:xfrm flipH="1">
              <a:off x="2467335" y="4398097"/>
              <a:ext cx="540072" cy="68708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3" name="Freeform 62"/>
            <p:cNvSpPr/>
            <p:nvPr/>
          </p:nvSpPr>
          <p:spPr>
            <a:xfrm>
              <a:off x="1747239" y="4398097"/>
              <a:ext cx="540072" cy="68708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" name="Group 95"/>
          <p:cNvGrpSpPr/>
          <p:nvPr/>
        </p:nvGrpSpPr>
        <p:grpSpPr>
          <a:xfrm>
            <a:off x="1763688" y="3140968"/>
            <a:ext cx="2471373" cy="2130024"/>
            <a:chOff x="1380547" y="404664"/>
            <a:chExt cx="2471373" cy="2130024"/>
          </a:xfrm>
        </p:grpSpPr>
        <p:grpSp>
          <p:nvGrpSpPr>
            <p:cNvPr id="4" name="Group 91"/>
            <p:cNvGrpSpPr/>
            <p:nvPr/>
          </p:nvGrpSpPr>
          <p:grpSpPr>
            <a:xfrm>
              <a:off x="1711569" y="404664"/>
              <a:ext cx="2140351" cy="2004982"/>
              <a:chOff x="1711569" y="404664"/>
              <a:chExt cx="2140351" cy="2004982"/>
            </a:xfrm>
          </p:grpSpPr>
          <p:sp>
            <p:nvSpPr>
              <p:cNvPr id="81" name="Oval 68"/>
              <p:cNvSpPr/>
              <p:nvPr/>
            </p:nvSpPr>
            <p:spPr>
              <a:xfrm flipH="1">
                <a:off x="1739096" y="404664"/>
                <a:ext cx="2110107" cy="2004982"/>
              </a:xfrm>
              <a:prstGeom prst="ellipse">
                <a:avLst/>
              </a:prstGeom>
              <a:solidFill>
                <a:srgbClr val="0066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2" name="Freeform 81"/>
              <p:cNvSpPr/>
              <p:nvPr/>
            </p:nvSpPr>
            <p:spPr>
              <a:xfrm flipH="1">
                <a:off x="2398066" y="499876"/>
                <a:ext cx="1453854" cy="708405"/>
              </a:xfrm>
              <a:custGeom>
                <a:avLst/>
                <a:gdLst>
                  <a:gd name="connsiteX0" fmla="*/ 809468 w 809468"/>
                  <a:gd name="connsiteY0" fmla="*/ 0 h 569626"/>
                  <a:gd name="connsiteX1" fmla="*/ 659567 w 809468"/>
                  <a:gd name="connsiteY1" fmla="*/ 449705 h 569626"/>
                  <a:gd name="connsiteX2" fmla="*/ 0 w 809468"/>
                  <a:gd name="connsiteY2" fmla="*/ 569626 h 569626"/>
                  <a:gd name="connsiteX0" fmla="*/ 886810 w 886810"/>
                  <a:gd name="connsiteY0" fmla="*/ 0 h 584088"/>
                  <a:gd name="connsiteX1" fmla="*/ 736909 w 886810"/>
                  <a:gd name="connsiteY1" fmla="*/ 449705 h 584088"/>
                  <a:gd name="connsiteX2" fmla="*/ 0 w 886810"/>
                  <a:gd name="connsiteY2" fmla="*/ 584088 h 584088"/>
                  <a:gd name="connsiteX0" fmla="*/ 864096 w 880925"/>
                  <a:gd name="connsiteY0" fmla="*/ 0 h 648072"/>
                  <a:gd name="connsiteX1" fmla="*/ 736909 w 880925"/>
                  <a:gd name="connsiteY1" fmla="*/ 513689 h 648072"/>
                  <a:gd name="connsiteX2" fmla="*/ 0 w 880925"/>
                  <a:gd name="connsiteY2" fmla="*/ 648072 h 648072"/>
                  <a:gd name="connsiteX0" fmla="*/ 864096 w 864096"/>
                  <a:gd name="connsiteY0" fmla="*/ 0 h 648072"/>
                  <a:gd name="connsiteX1" fmla="*/ 648073 w 864096"/>
                  <a:gd name="connsiteY1" fmla="*/ 504056 h 648072"/>
                  <a:gd name="connsiteX2" fmla="*/ 0 w 864096"/>
                  <a:gd name="connsiteY2" fmla="*/ 648072 h 64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4096" h="648072">
                    <a:moveTo>
                      <a:pt x="864096" y="0"/>
                    </a:moveTo>
                    <a:cubicBezTo>
                      <a:pt x="856601" y="177383"/>
                      <a:pt x="792089" y="396044"/>
                      <a:pt x="648073" y="504056"/>
                    </a:cubicBezTo>
                    <a:cubicBezTo>
                      <a:pt x="504057" y="612068"/>
                      <a:pt x="262328" y="635580"/>
                      <a:pt x="0" y="648072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3" name="Freeform 82"/>
              <p:cNvSpPr/>
              <p:nvPr/>
            </p:nvSpPr>
            <p:spPr>
              <a:xfrm flipH="1">
                <a:off x="2398063" y="484554"/>
                <a:ext cx="1336853" cy="513087"/>
              </a:xfrm>
              <a:custGeom>
                <a:avLst/>
                <a:gdLst>
                  <a:gd name="connsiteX0" fmla="*/ 794479 w 794479"/>
                  <a:gd name="connsiteY0" fmla="*/ 0 h 429718"/>
                  <a:gd name="connsiteX1" fmla="*/ 464695 w 794479"/>
                  <a:gd name="connsiteY1" fmla="*/ 359764 h 429718"/>
                  <a:gd name="connsiteX2" fmla="*/ 0 w 794479"/>
                  <a:gd name="connsiteY2" fmla="*/ 419725 h 429718"/>
                  <a:gd name="connsiteX0" fmla="*/ 756774 w 756774"/>
                  <a:gd name="connsiteY0" fmla="*/ 0 h 469389"/>
                  <a:gd name="connsiteX1" fmla="*/ 464695 w 756774"/>
                  <a:gd name="connsiteY1" fmla="*/ 393768 h 469389"/>
                  <a:gd name="connsiteX2" fmla="*/ 0 w 756774"/>
                  <a:gd name="connsiteY2" fmla="*/ 453729 h 469389"/>
                  <a:gd name="connsiteX0" fmla="*/ 756774 w 756774"/>
                  <a:gd name="connsiteY0" fmla="*/ 0 h 469389"/>
                  <a:gd name="connsiteX1" fmla="*/ 464695 w 756774"/>
                  <a:gd name="connsiteY1" fmla="*/ 393768 h 469389"/>
                  <a:gd name="connsiteX2" fmla="*/ 0 w 756774"/>
                  <a:gd name="connsiteY2" fmla="*/ 453729 h 469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774" h="469389">
                    <a:moveTo>
                      <a:pt x="756774" y="0"/>
                    </a:moveTo>
                    <a:cubicBezTo>
                      <a:pt x="659825" y="194242"/>
                      <a:pt x="590824" y="318147"/>
                      <a:pt x="464695" y="393768"/>
                    </a:cubicBezTo>
                    <a:cubicBezTo>
                      <a:pt x="338566" y="469389"/>
                      <a:pt x="166141" y="458725"/>
                      <a:pt x="0" y="453729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4" name="Freeform 83"/>
              <p:cNvSpPr/>
              <p:nvPr/>
            </p:nvSpPr>
            <p:spPr>
              <a:xfrm flipH="1">
                <a:off x="2398065" y="466502"/>
                <a:ext cx="1187346" cy="282954"/>
              </a:xfrm>
              <a:custGeom>
                <a:avLst/>
                <a:gdLst>
                  <a:gd name="connsiteX0" fmla="*/ 689548 w 689548"/>
                  <a:gd name="connsiteY0" fmla="*/ 0 h 209862"/>
                  <a:gd name="connsiteX1" fmla="*/ 344774 w 689548"/>
                  <a:gd name="connsiteY1" fmla="*/ 164892 h 209862"/>
                  <a:gd name="connsiteX2" fmla="*/ 0 w 689548"/>
                  <a:gd name="connsiteY2" fmla="*/ 209862 h 209862"/>
                  <a:gd name="connsiteX0" fmla="*/ 621863 w 621863"/>
                  <a:gd name="connsiteY0" fmla="*/ 0 h 258856"/>
                  <a:gd name="connsiteX1" fmla="*/ 344774 w 621863"/>
                  <a:gd name="connsiteY1" fmla="*/ 213886 h 258856"/>
                  <a:gd name="connsiteX2" fmla="*/ 0 w 621863"/>
                  <a:gd name="connsiteY2" fmla="*/ 258856 h 258856"/>
                  <a:gd name="connsiteX0" fmla="*/ 621863 w 621863"/>
                  <a:gd name="connsiteY0" fmla="*/ 0 h 258856"/>
                  <a:gd name="connsiteX1" fmla="*/ 344774 w 621863"/>
                  <a:gd name="connsiteY1" fmla="*/ 213886 h 258856"/>
                  <a:gd name="connsiteX2" fmla="*/ 0 w 621863"/>
                  <a:gd name="connsiteY2" fmla="*/ 258856 h 258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1863" h="258856">
                    <a:moveTo>
                      <a:pt x="621863" y="0"/>
                    </a:moveTo>
                    <a:cubicBezTo>
                      <a:pt x="580683" y="91052"/>
                      <a:pt x="448418" y="170743"/>
                      <a:pt x="344774" y="213886"/>
                    </a:cubicBezTo>
                    <a:cubicBezTo>
                      <a:pt x="241130" y="257029"/>
                      <a:pt x="114924" y="253859"/>
                      <a:pt x="0" y="258856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5" name="Freeform 84"/>
              <p:cNvSpPr/>
              <p:nvPr/>
            </p:nvSpPr>
            <p:spPr>
              <a:xfrm>
                <a:off x="1771848" y="479202"/>
                <a:ext cx="626218" cy="729079"/>
              </a:xfrm>
              <a:custGeom>
                <a:avLst/>
                <a:gdLst>
                  <a:gd name="connsiteX0" fmla="*/ 809468 w 809468"/>
                  <a:gd name="connsiteY0" fmla="*/ 0 h 569626"/>
                  <a:gd name="connsiteX1" fmla="*/ 659567 w 809468"/>
                  <a:gd name="connsiteY1" fmla="*/ 449705 h 569626"/>
                  <a:gd name="connsiteX2" fmla="*/ 0 w 809468"/>
                  <a:gd name="connsiteY2" fmla="*/ 569626 h 569626"/>
                  <a:gd name="connsiteX0" fmla="*/ 886810 w 886810"/>
                  <a:gd name="connsiteY0" fmla="*/ 0 h 584088"/>
                  <a:gd name="connsiteX1" fmla="*/ 736909 w 886810"/>
                  <a:gd name="connsiteY1" fmla="*/ 449705 h 584088"/>
                  <a:gd name="connsiteX2" fmla="*/ 0 w 886810"/>
                  <a:gd name="connsiteY2" fmla="*/ 584088 h 584088"/>
                  <a:gd name="connsiteX0" fmla="*/ 864096 w 880925"/>
                  <a:gd name="connsiteY0" fmla="*/ 0 h 648072"/>
                  <a:gd name="connsiteX1" fmla="*/ 736909 w 880925"/>
                  <a:gd name="connsiteY1" fmla="*/ 513689 h 648072"/>
                  <a:gd name="connsiteX2" fmla="*/ 0 w 880925"/>
                  <a:gd name="connsiteY2" fmla="*/ 648072 h 648072"/>
                  <a:gd name="connsiteX0" fmla="*/ 864096 w 864096"/>
                  <a:gd name="connsiteY0" fmla="*/ 0 h 648072"/>
                  <a:gd name="connsiteX1" fmla="*/ 648073 w 864096"/>
                  <a:gd name="connsiteY1" fmla="*/ 504056 h 648072"/>
                  <a:gd name="connsiteX2" fmla="*/ 0 w 864096"/>
                  <a:gd name="connsiteY2" fmla="*/ 648072 h 64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4096" h="648072">
                    <a:moveTo>
                      <a:pt x="864096" y="0"/>
                    </a:moveTo>
                    <a:cubicBezTo>
                      <a:pt x="856601" y="177383"/>
                      <a:pt x="792089" y="396044"/>
                      <a:pt x="648073" y="504056"/>
                    </a:cubicBezTo>
                    <a:cubicBezTo>
                      <a:pt x="504057" y="612068"/>
                      <a:pt x="262328" y="635580"/>
                      <a:pt x="0" y="648072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6" name="Freeform 85"/>
              <p:cNvSpPr/>
              <p:nvPr/>
            </p:nvSpPr>
            <p:spPr>
              <a:xfrm>
                <a:off x="1830350" y="469581"/>
                <a:ext cx="567714" cy="528060"/>
              </a:xfrm>
              <a:custGeom>
                <a:avLst/>
                <a:gdLst>
                  <a:gd name="connsiteX0" fmla="*/ 794479 w 794479"/>
                  <a:gd name="connsiteY0" fmla="*/ 0 h 429718"/>
                  <a:gd name="connsiteX1" fmla="*/ 464695 w 794479"/>
                  <a:gd name="connsiteY1" fmla="*/ 359764 h 429718"/>
                  <a:gd name="connsiteX2" fmla="*/ 0 w 794479"/>
                  <a:gd name="connsiteY2" fmla="*/ 419725 h 429718"/>
                  <a:gd name="connsiteX0" fmla="*/ 756774 w 756774"/>
                  <a:gd name="connsiteY0" fmla="*/ 0 h 469389"/>
                  <a:gd name="connsiteX1" fmla="*/ 464695 w 756774"/>
                  <a:gd name="connsiteY1" fmla="*/ 393768 h 469389"/>
                  <a:gd name="connsiteX2" fmla="*/ 0 w 756774"/>
                  <a:gd name="connsiteY2" fmla="*/ 453729 h 469389"/>
                  <a:gd name="connsiteX0" fmla="*/ 756774 w 756774"/>
                  <a:gd name="connsiteY0" fmla="*/ 0 h 469389"/>
                  <a:gd name="connsiteX1" fmla="*/ 464695 w 756774"/>
                  <a:gd name="connsiteY1" fmla="*/ 393768 h 469389"/>
                  <a:gd name="connsiteX2" fmla="*/ 0 w 756774"/>
                  <a:gd name="connsiteY2" fmla="*/ 453729 h 469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774" h="469389">
                    <a:moveTo>
                      <a:pt x="756774" y="0"/>
                    </a:moveTo>
                    <a:cubicBezTo>
                      <a:pt x="659825" y="194242"/>
                      <a:pt x="590824" y="318147"/>
                      <a:pt x="464695" y="393768"/>
                    </a:cubicBezTo>
                    <a:cubicBezTo>
                      <a:pt x="338566" y="469389"/>
                      <a:pt x="166141" y="458725"/>
                      <a:pt x="0" y="453729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7" name="Freeform 86"/>
              <p:cNvSpPr/>
              <p:nvPr/>
            </p:nvSpPr>
            <p:spPr>
              <a:xfrm>
                <a:off x="1992856" y="458244"/>
                <a:ext cx="405209" cy="291212"/>
              </a:xfrm>
              <a:custGeom>
                <a:avLst/>
                <a:gdLst>
                  <a:gd name="connsiteX0" fmla="*/ 689548 w 689548"/>
                  <a:gd name="connsiteY0" fmla="*/ 0 h 209862"/>
                  <a:gd name="connsiteX1" fmla="*/ 344774 w 689548"/>
                  <a:gd name="connsiteY1" fmla="*/ 164892 h 209862"/>
                  <a:gd name="connsiteX2" fmla="*/ 0 w 689548"/>
                  <a:gd name="connsiteY2" fmla="*/ 209862 h 209862"/>
                  <a:gd name="connsiteX0" fmla="*/ 621863 w 621863"/>
                  <a:gd name="connsiteY0" fmla="*/ 0 h 258856"/>
                  <a:gd name="connsiteX1" fmla="*/ 344774 w 621863"/>
                  <a:gd name="connsiteY1" fmla="*/ 213886 h 258856"/>
                  <a:gd name="connsiteX2" fmla="*/ 0 w 621863"/>
                  <a:gd name="connsiteY2" fmla="*/ 258856 h 258856"/>
                  <a:gd name="connsiteX0" fmla="*/ 621863 w 621863"/>
                  <a:gd name="connsiteY0" fmla="*/ 0 h 258856"/>
                  <a:gd name="connsiteX1" fmla="*/ 344774 w 621863"/>
                  <a:gd name="connsiteY1" fmla="*/ 213886 h 258856"/>
                  <a:gd name="connsiteX2" fmla="*/ 0 w 621863"/>
                  <a:gd name="connsiteY2" fmla="*/ 258856 h 258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1863" h="258856">
                    <a:moveTo>
                      <a:pt x="621863" y="0"/>
                    </a:moveTo>
                    <a:cubicBezTo>
                      <a:pt x="580683" y="91052"/>
                      <a:pt x="448418" y="170743"/>
                      <a:pt x="344774" y="213886"/>
                    </a:cubicBezTo>
                    <a:cubicBezTo>
                      <a:pt x="241130" y="257029"/>
                      <a:pt x="114924" y="253859"/>
                      <a:pt x="0" y="258856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8" name="Oval 87"/>
              <p:cNvSpPr/>
              <p:nvPr/>
            </p:nvSpPr>
            <p:spPr>
              <a:xfrm flipH="1">
                <a:off x="1711569" y="1531035"/>
                <a:ext cx="175843" cy="169773"/>
              </a:xfrm>
              <a:prstGeom prst="ellipse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9" name="Oval 88"/>
              <p:cNvSpPr/>
              <p:nvPr/>
            </p:nvSpPr>
            <p:spPr>
              <a:xfrm flipH="1">
                <a:off x="1952891" y="1279961"/>
                <a:ext cx="109535" cy="20482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90" name="Arc 89"/>
            <p:cNvSpPr/>
            <p:nvPr/>
          </p:nvSpPr>
          <p:spPr>
            <a:xfrm rot="10800000" flipH="1" flipV="1">
              <a:off x="1380547" y="1890655"/>
              <a:ext cx="887197" cy="386217"/>
            </a:xfrm>
            <a:prstGeom prst="arc">
              <a:avLst>
                <a:gd name="adj1" fmla="val 17169530"/>
                <a:gd name="adj2" fmla="val 21338736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cxnSp>
          <p:nvCxnSpPr>
            <p:cNvPr id="95" name="Straight Connector 94"/>
            <p:cNvCxnSpPr/>
            <p:nvPr/>
          </p:nvCxnSpPr>
          <p:spPr>
            <a:xfrm flipV="1">
              <a:off x="1922774" y="1196752"/>
              <a:ext cx="206257" cy="7200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" name="Freeform 63"/>
            <p:cNvSpPr/>
            <p:nvPr/>
          </p:nvSpPr>
          <p:spPr>
            <a:xfrm rot="11187897" flipH="1" flipV="1">
              <a:off x="2515340" y="1512717"/>
              <a:ext cx="742109" cy="1021971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9" name="Freeform 38"/>
          <p:cNvSpPr/>
          <p:nvPr/>
        </p:nvSpPr>
        <p:spPr>
          <a:xfrm rot="2508607" flipV="1">
            <a:off x="3949505" y="3054157"/>
            <a:ext cx="777996" cy="102197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Freeform 39"/>
          <p:cNvSpPr/>
          <p:nvPr/>
        </p:nvSpPr>
        <p:spPr>
          <a:xfrm rot="19141506" flipH="1" flipV="1">
            <a:off x="1647806" y="3043062"/>
            <a:ext cx="742109" cy="102197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Freeform 40"/>
          <p:cNvSpPr/>
          <p:nvPr/>
        </p:nvSpPr>
        <p:spPr>
          <a:xfrm>
            <a:off x="1908200" y="3713339"/>
            <a:ext cx="436798" cy="97357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Freeform 41"/>
          <p:cNvSpPr/>
          <p:nvPr/>
        </p:nvSpPr>
        <p:spPr>
          <a:xfrm flipH="1">
            <a:off x="4073190" y="3713339"/>
            <a:ext cx="405658" cy="985117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6" name="Group 56"/>
          <p:cNvGrpSpPr/>
          <p:nvPr/>
        </p:nvGrpSpPr>
        <p:grpSpPr>
          <a:xfrm>
            <a:off x="2155862" y="3148517"/>
            <a:ext cx="2061344" cy="2004982"/>
            <a:chOff x="755576" y="2492896"/>
            <a:chExt cx="2061344" cy="2004982"/>
          </a:xfrm>
        </p:grpSpPr>
        <p:sp>
          <p:nvSpPr>
            <p:cNvPr id="55" name="Oval 68"/>
            <p:cNvSpPr/>
            <p:nvPr/>
          </p:nvSpPr>
          <p:spPr>
            <a:xfrm>
              <a:off x="755576" y="2492896"/>
              <a:ext cx="2061341" cy="2004982"/>
            </a:xfrm>
            <a:prstGeom prst="ellipse">
              <a:avLst/>
            </a:pr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" name="Freeform 55"/>
            <p:cNvSpPr/>
            <p:nvPr/>
          </p:nvSpPr>
          <p:spPr>
            <a:xfrm>
              <a:off x="755579" y="2532538"/>
              <a:ext cx="1030670" cy="763975"/>
            </a:xfrm>
            <a:custGeom>
              <a:avLst/>
              <a:gdLst>
                <a:gd name="connsiteX0" fmla="*/ 809468 w 809468"/>
                <a:gd name="connsiteY0" fmla="*/ 0 h 569626"/>
                <a:gd name="connsiteX1" fmla="*/ 659567 w 809468"/>
                <a:gd name="connsiteY1" fmla="*/ 449705 h 569626"/>
                <a:gd name="connsiteX2" fmla="*/ 0 w 809468"/>
                <a:gd name="connsiteY2" fmla="*/ 569626 h 569626"/>
                <a:gd name="connsiteX0" fmla="*/ 886810 w 886810"/>
                <a:gd name="connsiteY0" fmla="*/ 0 h 584088"/>
                <a:gd name="connsiteX1" fmla="*/ 736909 w 886810"/>
                <a:gd name="connsiteY1" fmla="*/ 449705 h 584088"/>
                <a:gd name="connsiteX2" fmla="*/ 0 w 886810"/>
                <a:gd name="connsiteY2" fmla="*/ 584088 h 584088"/>
                <a:gd name="connsiteX0" fmla="*/ 864096 w 880925"/>
                <a:gd name="connsiteY0" fmla="*/ 0 h 648072"/>
                <a:gd name="connsiteX1" fmla="*/ 736909 w 880925"/>
                <a:gd name="connsiteY1" fmla="*/ 513689 h 648072"/>
                <a:gd name="connsiteX2" fmla="*/ 0 w 880925"/>
                <a:gd name="connsiteY2" fmla="*/ 648072 h 648072"/>
                <a:gd name="connsiteX0" fmla="*/ 864096 w 864096"/>
                <a:gd name="connsiteY0" fmla="*/ 0 h 648072"/>
                <a:gd name="connsiteX1" fmla="*/ 648073 w 864096"/>
                <a:gd name="connsiteY1" fmla="*/ 504056 h 648072"/>
                <a:gd name="connsiteX2" fmla="*/ 0 w 864096"/>
                <a:gd name="connsiteY2" fmla="*/ 648072 h 64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096" h="648072">
                  <a:moveTo>
                    <a:pt x="864096" y="0"/>
                  </a:moveTo>
                  <a:cubicBezTo>
                    <a:pt x="856601" y="177383"/>
                    <a:pt x="792089" y="396044"/>
                    <a:pt x="648073" y="504056"/>
                  </a:cubicBezTo>
                  <a:cubicBezTo>
                    <a:pt x="504057" y="612068"/>
                    <a:pt x="262328" y="635580"/>
                    <a:pt x="0" y="6480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7" name="Freeform 56"/>
            <p:cNvSpPr/>
            <p:nvPr/>
          </p:nvSpPr>
          <p:spPr>
            <a:xfrm>
              <a:off x="883592" y="2532538"/>
              <a:ext cx="902660" cy="553335"/>
            </a:xfrm>
            <a:custGeom>
              <a:avLst/>
              <a:gdLst>
                <a:gd name="connsiteX0" fmla="*/ 794479 w 794479"/>
                <a:gd name="connsiteY0" fmla="*/ 0 h 429718"/>
                <a:gd name="connsiteX1" fmla="*/ 464695 w 794479"/>
                <a:gd name="connsiteY1" fmla="*/ 359764 h 429718"/>
                <a:gd name="connsiteX2" fmla="*/ 0 w 794479"/>
                <a:gd name="connsiteY2" fmla="*/ 419725 h 429718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74" h="469389">
                  <a:moveTo>
                    <a:pt x="756774" y="0"/>
                  </a:moveTo>
                  <a:cubicBezTo>
                    <a:pt x="659825" y="194242"/>
                    <a:pt x="590824" y="318147"/>
                    <a:pt x="464695" y="393768"/>
                  </a:cubicBezTo>
                  <a:cubicBezTo>
                    <a:pt x="338566" y="469389"/>
                    <a:pt x="166141" y="458725"/>
                    <a:pt x="0" y="453729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8" name="Freeform 57"/>
            <p:cNvSpPr/>
            <p:nvPr/>
          </p:nvSpPr>
          <p:spPr>
            <a:xfrm>
              <a:off x="1044508" y="2532538"/>
              <a:ext cx="741742" cy="305150"/>
            </a:xfrm>
            <a:custGeom>
              <a:avLst/>
              <a:gdLst>
                <a:gd name="connsiteX0" fmla="*/ 689548 w 689548"/>
                <a:gd name="connsiteY0" fmla="*/ 0 h 209862"/>
                <a:gd name="connsiteX1" fmla="*/ 344774 w 689548"/>
                <a:gd name="connsiteY1" fmla="*/ 164892 h 209862"/>
                <a:gd name="connsiteX2" fmla="*/ 0 w 689548"/>
                <a:gd name="connsiteY2" fmla="*/ 209862 h 209862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863" h="258856">
                  <a:moveTo>
                    <a:pt x="621863" y="0"/>
                  </a:moveTo>
                  <a:cubicBezTo>
                    <a:pt x="580683" y="91052"/>
                    <a:pt x="448418" y="170743"/>
                    <a:pt x="344774" y="213886"/>
                  </a:cubicBezTo>
                  <a:cubicBezTo>
                    <a:pt x="241130" y="257029"/>
                    <a:pt x="114924" y="253859"/>
                    <a:pt x="0" y="25885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9" name="Freeform 58"/>
            <p:cNvSpPr/>
            <p:nvPr/>
          </p:nvSpPr>
          <p:spPr>
            <a:xfrm flipH="1">
              <a:off x="1786248" y="2532538"/>
              <a:ext cx="1030672" cy="763975"/>
            </a:xfrm>
            <a:custGeom>
              <a:avLst/>
              <a:gdLst>
                <a:gd name="connsiteX0" fmla="*/ 809468 w 809468"/>
                <a:gd name="connsiteY0" fmla="*/ 0 h 569626"/>
                <a:gd name="connsiteX1" fmla="*/ 659567 w 809468"/>
                <a:gd name="connsiteY1" fmla="*/ 449705 h 569626"/>
                <a:gd name="connsiteX2" fmla="*/ 0 w 809468"/>
                <a:gd name="connsiteY2" fmla="*/ 569626 h 569626"/>
                <a:gd name="connsiteX0" fmla="*/ 886810 w 886810"/>
                <a:gd name="connsiteY0" fmla="*/ 0 h 584088"/>
                <a:gd name="connsiteX1" fmla="*/ 736909 w 886810"/>
                <a:gd name="connsiteY1" fmla="*/ 449705 h 584088"/>
                <a:gd name="connsiteX2" fmla="*/ 0 w 886810"/>
                <a:gd name="connsiteY2" fmla="*/ 584088 h 584088"/>
                <a:gd name="connsiteX0" fmla="*/ 864096 w 880925"/>
                <a:gd name="connsiteY0" fmla="*/ 0 h 648072"/>
                <a:gd name="connsiteX1" fmla="*/ 736909 w 880925"/>
                <a:gd name="connsiteY1" fmla="*/ 513689 h 648072"/>
                <a:gd name="connsiteX2" fmla="*/ 0 w 880925"/>
                <a:gd name="connsiteY2" fmla="*/ 648072 h 648072"/>
                <a:gd name="connsiteX0" fmla="*/ 864096 w 864096"/>
                <a:gd name="connsiteY0" fmla="*/ 0 h 648072"/>
                <a:gd name="connsiteX1" fmla="*/ 648073 w 864096"/>
                <a:gd name="connsiteY1" fmla="*/ 504056 h 648072"/>
                <a:gd name="connsiteX2" fmla="*/ 0 w 864096"/>
                <a:gd name="connsiteY2" fmla="*/ 648072 h 64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096" h="648072">
                  <a:moveTo>
                    <a:pt x="864096" y="0"/>
                  </a:moveTo>
                  <a:cubicBezTo>
                    <a:pt x="856601" y="177383"/>
                    <a:pt x="792089" y="396044"/>
                    <a:pt x="648073" y="504056"/>
                  </a:cubicBezTo>
                  <a:cubicBezTo>
                    <a:pt x="504057" y="612068"/>
                    <a:pt x="262328" y="635580"/>
                    <a:pt x="0" y="6480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0" name="Freeform 59"/>
            <p:cNvSpPr/>
            <p:nvPr/>
          </p:nvSpPr>
          <p:spPr>
            <a:xfrm flipH="1">
              <a:off x="1786250" y="2532538"/>
              <a:ext cx="902661" cy="553335"/>
            </a:xfrm>
            <a:custGeom>
              <a:avLst/>
              <a:gdLst>
                <a:gd name="connsiteX0" fmla="*/ 794479 w 794479"/>
                <a:gd name="connsiteY0" fmla="*/ 0 h 429718"/>
                <a:gd name="connsiteX1" fmla="*/ 464695 w 794479"/>
                <a:gd name="connsiteY1" fmla="*/ 359764 h 429718"/>
                <a:gd name="connsiteX2" fmla="*/ 0 w 794479"/>
                <a:gd name="connsiteY2" fmla="*/ 419725 h 429718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74" h="469389">
                  <a:moveTo>
                    <a:pt x="756774" y="0"/>
                  </a:moveTo>
                  <a:cubicBezTo>
                    <a:pt x="659825" y="194242"/>
                    <a:pt x="590824" y="318147"/>
                    <a:pt x="464695" y="393768"/>
                  </a:cubicBezTo>
                  <a:cubicBezTo>
                    <a:pt x="338566" y="469389"/>
                    <a:pt x="166141" y="458725"/>
                    <a:pt x="0" y="453729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1" name="Freeform 60"/>
            <p:cNvSpPr/>
            <p:nvPr/>
          </p:nvSpPr>
          <p:spPr>
            <a:xfrm flipH="1">
              <a:off x="1786250" y="2532538"/>
              <a:ext cx="741742" cy="305150"/>
            </a:xfrm>
            <a:custGeom>
              <a:avLst/>
              <a:gdLst>
                <a:gd name="connsiteX0" fmla="*/ 689548 w 689548"/>
                <a:gd name="connsiteY0" fmla="*/ 0 h 209862"/>
                <a:gd name="connsiteX1" fmla="*/ 344774 w 689548"/>
                <a:gd name="connsiteY1" fmla="*/ 164892 h 209862"/>
                <a:gd name="connsiteX2" fmla="*/ 0 w 689548"/>
                <a:gd name="connsiteY2" fmla="*/ 209862 h 209862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863" h="258856">
                  <a:moveTo>
                    <a:pt x="621863" y="0"/>
                  </a:moveTo>
                  <a:cubicBezTo>
                    <a:pt x="580683" y="91052"/>
                    <a:pt x="448418" y="170743"/>
                    <a:pt x="344774" y="213886"/>
                  </a:cubicBezTo>
                  <a:cubicBezTo>
                    <a:pt x="241130" y="257029"/>
                    <a:pt x="114924" y="253859"/>
                    <a:pt x="0" y="25885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5" name="Oval 44"/>
          <p:cNvSpPr/>
          <p:nvPr/>
        </p:nvSpPr>
        <p:spPr>
          <a:xfrm>
            <a:off x="3109323" y="4220442"/>
            <a:ext cx="171779" cy="169773"/>
          </a:xfrm>
          <a:prstGeom prst="ellipse">
            <a:avLst/>
          </a:prstGeom>
          <a:solidFill>
            <a:srgbClr val="C0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7" name="Group 99"/>
          <p:cNvGrpSpPr/>
          <p:nvPr/>
        </p:nvGrpSpPr>
        <p:grpSpPr>
          <a:xfrm>
            <a:off x="2938353" y="3958584"/>
            <a:ext cx="486765" cy="204823"/>
            <a:chOff x="1995445" y="3314205"/>
            <a:chExt cx="486765" cy="204823"/>
          </a:xfrm>
        </p:grpSpPr>
        <p:sp>
          <p:nvSpPr>
            <p:cNvPr id="53" name="Oval 52"/>
            <p:cNvSpPr/>
            <p:nvPr/>
          </p:nvSpPr>
          <p:spPr>
            <a:xfrm>
              <a:off x="1995445" y="3314205"/>
              <a:ext cx="107004" cy="20482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" name="Oval 53"/>
            <p:cNvSpPr/>
            <p:nvPr/>
          </p:nvSpPr>
          <p:spPr>
            <a:xfrm>
              <a:off x="2375206" y="3314205"/>
              <a:ext cx="107004" cy="20482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7" name="Arc 46"/>
          <p:cNvSpPr/>
          <p:nvPr/>
        </p:nvSpPr>
        <p:spPr>
          <a:xfrm rot="10800000" flipV="1">
            <a:off x="2771800" y="4509120"/>
            <a:ext cx="866691" cy="504056"/>
          </a:xfrm>
          <a:prstGeom prst="arc">
            <a:avLst>
              <a:gd name="adj1" fmla="val 10959807"/>
              <a:gd name="adj2" fmla="val 2133873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8" name="Oval 47"/>
          <p:cNvSpPr/>
          <p:nvPr/>
        </p:nvSpPr>
        <p:spPr>
          <a:xfrm>
            <a:off x="3059832" y="4509120"/>
            <a:ext cx="228724" cy="25465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5" name="Freeform 64"/>
          <p:cNvSpPr/>
          <p:nvPr/>
        </p:nvSpPr>
        <p:spPr>
          <a:xfrm flipH="1">
            <a:off x="7082803" y="3884049"/>
            <a:ext cx="476494" cy="111181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6" name="Freeform 65"/>
          <p:cNvSpPr/>
          <p:nvPr/>
        </p:nvSpPr>
        <p:spPr>
          <a:xfrm>
            <a:off x="5653321" y="3884049"/>
            <a:ext cx="476494" cy="111181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3" name="Freeform 72"/>
          <p:cNvSpPr/>
          <p:nvPr/>
        </p:nvSpPr>
        <p:spPr>
          <a:xfrm flipH="1">
            <a:off x="6729043" y="5050948"/>
            <a:ext cx="497393" cy="74981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4" name="Freeform 73"/>
          <p:cNvSpPr/>
          <p:nvPr/>
        </p:nvSpPr>
        <p:spPr>
          <a:xfrm>
            <a:off x="6054010" y="5079443"/>
            <a:ext cx="429567" cy="74981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5" name="Sun 4"/>
          <p:cNvSpPr/>
          <p:nvPr/>
        </p:nvSpPr>
        <p:spPr>
          <a:xfrm>
            <a:off x="5256243" y="3089892"/>
            <a:ext cx="2700133" cy="2682032"/>
          </a:xfrm>
          <a:prstGeom prst="sun">
            <a:avLst>
              <a:gd name="adj" fmla="val 21511"/>
            </a:avLst>
          </a:pr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" name="Group 95"/>
          <p:cNvGrpSpPr/>
          <p:nvPr/>
        </p:nvGrpSpPr>
        <p:grpSpPr>
          <a:xfrm>
            <a:off x="6343829" y="4042880"/>
            <a:ext cx="534344" cy="194107"/>
            <a:chOff x="7583648" y="3899510"/>
            <a:chExt cx="534344" cy="194107"/>
          </a:xfrm>
        </p:grpSpPr>
        <p:sp>
          <p:nvSpPr>
            <p:cNvPr id="69" name="Oval 68"/>
            <p:cNvSpPr/>
            <p:nvPr/>
          </p:nvSpPr>
          <p:spPr>
            <a:xfrm>
              <a:off x="7583648" y="3899510"/>
              <a:ext cx="79416" cy="19410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0" name="Oval 69"/>
            <p:cNvSpPr/>
            <p:nvPr/>
          </p:nvSpPr>
          <p:spPr>
            <a:xfrm>
              <a:off x="8038576" y="3899510"/>
              <a:ext cx="79416" cy="19410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76" name="Oval 75"/>
          <p:cNvSpPr/>
          <p:nvPr/>
        </p:nvSpPr>
        <p:spPr>
          <a:xfrm>
            <a:off x="6444208" y="4614505"/>
            <a:ext cx="288032" cy="25465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0" name="Group 30"/>
          <p:cNvGrpSpPr/>
          <p:nvPr/>
        </p:nvGrpSpPr>
        <p:grpSpPr>
          <a:xfrm flipV="1">
            <a:off x="6228185" y="3861047"/>
            <a:ext cx="720084" cy="112739"/>
            <a:chOff x="3264901" y="2492896"/>
            <a:chExt cx="829597" cy="144016"/>
          </a:xfrm>
        </p:grpSpPr>
        <p:cxnSp>
          <p:nvCxnSpPr>
            <p:cNvPr id="77" name="Straight Connector 76"/>
            <p:cNvCxnSpPr/>
            <p:nvPr/>
          </p:nvCxnSpPr>
          <p:spPr>
            <a:xfrm>
              <a:off x="3264901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/>
            <p:cNvCxnSpPr/>
            <p:nvPr/>
          </p:nvCxnSpPr>
          <p:spPr>
            <a:xfrm flipV="1">
              <a:off x="387847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30"/>
          <p:cNvGrpSpPr/>
          <p:nvPr/>
        </p:nvGrpSpPr>
        <p:grpSpPr>
          <a:xfrm>
            <a:off x="2886795" y="3861048"/>
            <a:ext cx="581367" cy="72008"/>
            <a:chOff x="3234498" y="2492896"/>
            <a:chExt cx="608896" cy="144016"/>
          </a:xfrm>
        </p:grpSpPr>
        <p:cxnSp>
          <p:nvCxnSpPr>
            <p:cNvPr id="44" name="Straight Connector 43"/>
            <p:cNvCxnSpPr/>
            <p:nvPr/>
          </p:nvCxnSpPr>
          <p:spPr>
            <a:xfrm>
              <a:off x="3234498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 flipV="1">
              <a:off x="3627370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05"/>
          <p:cNvGrpSpPr/>
          <p:nvPr/>
        </p:nvGrpSpPr>
        <p:grpSpPr>
          <a:xfrm>
            <a:off x="5220072" y="3068960"/>
            <a:ext cx="2738248" cy="2719892"/>
            <a:chOff x="6372200" y="548680"/>
            <a:chExt cx="2448272" cy="2431860"/>
          </a:xfrm>
        </p:grpSpPr>
        <p:grpSp>
          <p:nvGrpSpPr>
            <p:cNvPr id="13" name="Group 98"/>
            <p:cNvGrpSpPr/>
            <p:nvPr/>
          </p:nvGrpSpPr>
          <p:grpSpPr>
            <a:xfrm>
              <a:off x="6372200" y="548680"/>
              <a:ext cx="2448272" cy="2431860"/>
              <a:chOff x="4644008" y="216024"/>
              <a:chExt cx="2448272" cy="2431860"/>
            </a:xfrm>
          </p:grpSpPr>
          <p:sp>
            <p:nvSpPr>
              <p:cNvPr id="100" name="Sun 4"/>
              <p:cNvSpPr/>
              <p:nvPr/>
            </p:nvSpPr>
            <p:spPr>
              <a:xfrm>
                <a:off x="4644008" y="216024"/>
                <a:ext cx="2448272" cy="2431860"/>
              </a:xfrm>
              <a:prstGeom prst="sun">
                <a:avLst>
                  <a:gd name="adj" fmla="val 21511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2" name="Oval 101"/>
              <p:cNvSpPr/>
              <p:nvPr/>
            </p:nvSpPr>
            <p:spPr>
              <a:xfrm>
                <a:off x="5508104" y="1080120"/>
                <a:ext cx="72008" cy="1760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3" name="Freeform 102"/>
              <p:cNvSpPr/>
              <p:nvPr/>
            </p:nvSpPr>
            <p:spPr>
              <a:xfrm rot="11028932" flipH="1" flipV="1">
                <a:off x="5821313" y="1431698"/>
                <a:ext cx="594590" cy="776476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04" name="Oval 103"/>
            <p:cNvSpPr/>
            <p:nvPr/>
          </p:nvSpPr>
          <p:spPr>
            <a:xfrm>
              <a:off x="7020272" y="1916832"/>
              <a:ext cx="288032" cy="2546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05" name="Straight Connector 104"/>
            <p:cNvCxnSpPr/>
            <p:nvPr/>
          </p:nvCxnSpPr>
          <p:spPr>
            <a:xfrm>
              <a:off x="7236296" y="1268760"/>
              <a:ext cx="187507" cy="112739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4" name="Group 270"/>
          <p:cNvGrpSpPr/>
          <p:nvPr/>
        </p:nvGrpSpPr>
        <p:grpSpPr>
          <a:xfrm>
            <a:off x="5063490" y="2979225"/>
            <a:ext cx="3550535" cy="3220866"/>
            <a:chOff x="-316095" y="2665738"/>
            <a:chExt cx="3550535" cy="3220866"/>
          </a:xfrm>
          <a:solidFill>
            <a:schemeClr val="bg1"/>
          </a:solidFill>
        </p:grpSpPr>
        <p:sp>
          <p:nvSpPr>
            <p:cNvPr id="96" name="Block Arc 95"/>
            <p:cNvSpPr/>
            <p:nvPr/>
          </p:nvSpPr>
          <p:spPr>
            <a:xfrm rot="17305079">
              <a:off x="462104" y="5468006"/>
              <a:ext cx="431529" cy="405668"/>
            </a:xfrm>
            <a:prstGeom prst="blockArc">
              <a:avLst>
                <a:gd name="adj1" fmla="val 5444717"/>
                <a:gd name="adj2" fmla="val 16176228"/>
                <a:gd name="adj3" fmla="val 22914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97" name="Freeform 96"/>
            <p:cNvSpPr/>
            <p:nvPr/>
          </p:nvSpPr>
          <p:spPr>
            <a:xfrm rot="19571362">
              <a:off x="-316095" y="5498984"/>
              <a:ext cx="385233" cy="330729"/>
            </a:xfrm>
            <a:custGeom>
              <a:avLst/>
              <a:gdLst>
                <a:gd name="connsiteX0" fmla="*/ 3175 w 384175"/>
                <a:gd name="connsiteY0" fmla="*/ 0 h 327025"/>
                <a:gd name="connsiteX1" fmla="*/ 0 w 384175"/>
                <a:gd name="connsiteY1" fmla="*/ 171450 h 327025"/>
                <a:gd name="connsiteX2" fmla="*/ 34925 w 384175"/>
                <a:gd name="connsiteY2" fmla="*/ 304800 h 327025"/>
                <a:gd name="connsiteX3" fmla="*/ 120650 w 384175"/>
                <a:gd name="connsiteY3" fmla="*/ 327025 h 327025"/>
                <a:gd name="connsiteX4" fmla="*/ 298450 w 384175"/>
                <a:gd name="connsiteY4" fmla="*/ 323850 h 327025"/>
                <a:gd name="connsiteX5" fmla="*/ 384175 w 384175"/>
                <a:gd name="connsiteY5" fmla="*/ 174625 h 327025"/>
                <a:gd name="connsiteX6" fmla="*/ 225425 w 384175"/>
                <a:gd name="connsiteY6" fmla="*/ 114300 h 327025"/>
                <a:gd name="connsiteX7" fmla="*/ 254000 w 384175"/>
                <a:gd name="connsiteY7" fmla="*/ 34925 h 327025"/>
                <a:gd name="connsiteX8" fmla="*/ 3175 w 384175"/>
                <a:gd name="connsiteY8" fmla="*/ 0 h 327025"/>
                <a:gd name="connsiteX0" fmla="*/ 4233 w 385233"/>
                <a:gd name="connsiteY0" fmla="*/ 0 h 327025"/>
                <a:gd name="connsiteX1" fmla="*/ 1058 w 385233"/>
                <a:gd name="connsiteY1" fmla="*/ 171450 h 327025"/>
                <a:gd name="connsiteX2" fmla="*/ 35983 w 385233"/>
                <a:gd name="connsiteY2" fmla="*/ 304800 h 327025"/>
                <a:gd name="connsiteX3" fmla="*/ 121708 w 385233"/>
                <a:gd name="connsiteY3" fmla="*/ 327025 h 327025"/>
                <a:gd name="connsiteX4" fmla="*/ 299508 w 385233"/>
                <a:gd name="connsiteY4" fmla="*/ 323850 h 327025"/>
                <a:gd name="connsiteX5" fmla="*/ 385233 w 385233"/>
                <a:gd name="connsiteY5" fmla="*/ 174625 h 327025"/>
                <a:gd name="connsiteX6" fmla="*/ 226483 w 385233"/>
                <a:gd name="connsiteY6" fmla="*/ 114300 h 327025"/>
                <a:gd name="connsiteX7" fmla="*/ 255058 w 385233"/>
                <a:gd name="connsiteY7" fmla="*/ 34925 h 327025"/>
                <a:gd name="connsiteX8" fmla="*/ 4233 w 385233"/>
                <a:gd name="connsiteY8" fmla="*/ 0 h 327025"/>
                <a:gd name="connsiteX0" fmla="*/ 4233 w 385233"/>
                <a:gd name="connsiteY0" fmla="*/ 0 h 330729"/>
                <a:gd name="connsiteX1" fmla="*/ 1058 w 385233"/>
                <a:gd name="connsiteY1" fmla="*/ 171450 h 330729"/>
                <a:gd name="connsiteX2" fmla="*/ 35983 w 385233"/>
                <a:gd name="connsiteY2" fmla="*/ 304800 h 330729"/>
                <a:gd name="connsiteX3" fmla="*/ 121708 w 385233"/>
                <a:gd name="connsiteY3" fmla="*/ 327025 h 330729"/>
                <a:gd name="connsiteX4" fmla="*/ 299508 w 385233"/>
                <a:gd name="connsiteY4" fmla="*/ 323850 h 330729"/>
                <a:gd name="connsiteX5" fmla="*/ 385233 w 385233"/>
                <a:gd name="connsiteY5" fmla="*/ 174625 h 330729"/>
                <a:gd name="connsiteX6" fmla="*/ 226483 w 385233"/>
                <a:gd name="connsiteY6" fmla="*/ 114300 h 330729"/>
                <a:gd name="connsiteX7" fmla="*/ 255058 w 385233"/>
                <a:gd name="connsiteY7" fmla="*/ 34925 h 330729"/>
                <a:gd name="connsiteX8" fmla="*/ 4233 w 385233"/>
                <a:gd name="connsiteY8" fmla="*/ 0 h 33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5233" h="330729">
                  <a:moveTo>
                    <a:pt x="4233" y="0"/>
                  </a:moveTo>
                  <a:cubicBezTo>
                    <a:pt x="3175" y="57150"/>
                    <a:pt x="2116" y="114300"/>
                    <a:pt x="1058" y="171450"/>
                  </a:cubicBezTo>
                  <a:cubicBezTo>
                    <a:pt x="0" y="228600"/>
                    <a:pt x="15875" y="278871"/>
                    <a:pt x="35983" y="304800"/>
                  </a:cubicBezTo>
                  <a:cubicBezTo>
                    <a:pt x="56091" y="330729"/>
                    <a:pt x="77787" y="323850"/>
                    <a:pt x="121708" y="327025"/>
                  </a:cubicBezTo>
                  <a:lnTo>
                    <a:pt x="299508" y="323850"/>
                  </a:lnTo>
                  <a:lnTo>
                    <a:pt x="385233" y="174625"/>
                  </a:lnTo>
                  <a:lnTo>
                    <a:pt x="226483" y="114300"/>
                  </a:lnTo>
                  <a:lnTo>
                    <a:pt x="255058" y="34925"/>
                  </a:lnTo>
                  <a:lnTo>
                    <a:pt x="4233" y="0"/>
                  </a:ln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8" name="Freeform 97"/>
            <p:cNvSpPr/>
            <p:nvPr/>
          </p:nvSpPr>
          <p:spPr>
            <a:xfrm>
              <a:off x="1569382" y="5618066"/>
              <a:ext cx="266700" cy="123825"/>
            </a:xfrm>
            <a:custGeom>
              <a:avLst/>
              <a:gdLst>
                <a:gd name="connsiteX0" fmla="*/ 0 w 266700"/>
                <a:gd name="connsiteY0" fmla="*/ 47625 h 123825"/>
                <a:gd name="connsiteX1" fmla="*/ 266700 w 266700"/>
                <a:gd name="connsiteY1" fmla="*/ 0 h 123825"/>
                <a:gd name="connsiteX2" fmla="*/ 222250 w 266700"/>
                <a:gd name="connsiteY2" fmla="*/ 123825 h 123825"/>
                <a:gd name="connsiteX3" fmla="*/ 0 w 266700"/>
                <a:gd name="connsiteY3" fmla="*/ 476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23825">
                  <a:moveTo>
                    <a:pt x="0" y="47625"/>
                  </a:moveTo>
                  <a:lnTo>
                    <a:pt x="266700" y="0"/>
                  </a:lnTo>
                  <a:lnTo>
                    <a:pt x="222250" y="123825"/>
                  </a:lnTo>
                  <a:lnTo>
                    <a:pt x="0" y="47625"/>
                  </a:ln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9" name="Freeform 98"/>
            <p:cNvSpPr/>
            <p:nvPr/>
          </p:nvSpPr>
          <p:spPr>
            <a:xfrm>
              <a:off x="1065326" y="2665738"/>
              <a:ext cx="330200" cy="165100"/>
            </a:xfrm>
            <a:custGeom>
              <a:avLst/>
              <a:gdLst>
                <a:gd name="connsiteX0" fmla="*/ 0 w 330200"/>
                <a:gd name="connsiteY0" fmla="*/ 60325 h 165100"/>
                <a:gd name="connsiteX1" fmla="*/ 193675 w 330200"/>
                <a:gd name="connsiteY1" fmla="*/ 0 h 165100"/>
                <a:gd name="connsiteX2" fmla="*/ 330200 w 330200"/>
                <a:gd name="connsiteY2" fmla="*/ 104775 h 165100"/>
                <a:gd name="connsiteX3" fmla="*/ 180975 w 330200"/>
                <a:gd name="connsiteY3" fmla="*/ 165100 h 165100"/>
                <a:gd name="connsiteX4" fmla="*/ 0 w 330200"/>
                <a:gd name="connsiteY4" fmla="*/ 60325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200" h="165100">
                  <a:moveTo>
                    <a:pt x="0" y="60325"/>
                  </a:moveTo>
                  <a:lnTo>
                    <a:pt x="193675" y="0"/>
                  </a:lnTo>
                  <a:lnTo>
                    <a:pt x="330200" y="104775"/>
                  </a:lnTo>
                  <a:lnTo>
                    <a:pt x="180975" y="165100"/>
                  </a:lnTo>
                  <a:lnTo>
                    <a:pt x="0" y="60325"/>
                  </a:ln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1" name="Freeform 100"/>
            <p:cNvSpPr/>
            <p:nvPr/>
          </p:nvSpPr>
          <p:spPr>
            <a:xfrm rot="4294516">
              <a:off x="2649123" y="5197373"/>
              <a:ext cx="504296" cy="666339"/>
            </a:xfrm>
            <a:custGeom>
              <a:avLst/>
              <a:gdLst>
                <a:gd name="connsiteX0" fmla="*/ 31750 w 479425"/>
                <a:gd name="connsiteY0" fmla="*/ 184150 h 673100"/>
                <a:gd name="connsiteX1" fmla="*/ 31750 w 479425"/>
                <a:gd name="connsiteY1" fmla="*/ 184150 h 673100"/>
                <a:gd name="connsiteX2" fmla="*/ 476250 w 479425"/>
                <a:gd name="connsiteY2" fmla="*/ 0 h 673100"/>
                <a:gd name="connsiteX3" fmla="*/ 479425 w 479425"/>
                <a:gd name="connsiteY3" fmla="*/ 177800 h 673100"/>
                <a:gd name="connsiteX4" fmla="*/ 368300 w 479425"/>
                <a:gd name="connsiteY4" fmla="*/ 146050 h 673100"/>
                <a:gd name="connsiteX5" fmla="*/ 460375 w 479425"/>
                <a:gd name="connsiteY5" fmla="*/ 355600 h 673100"/>
                <a:gd name="connsiteX6" fmla="*/ 311150 w 479425"/>
                <a:gd name="connsiteY6" fmla="*/ 444500 h 673100"/>
                <a:gd name="connsiteX7" fmla="*/ 454025 w 479425"/>
                <a:gd name="connsiteY7" fmla="*/ 574675 h 673100"/>
                <a:gd name="connsiteX8" fmla="*/ 260350 w 479425"/>
                <a:gd name="connsiteY8" fmla="*/ 673100 h 673100"/>
                <a:gd name="connsiteX9" fmla="*/ 180975 w 479425"/>
                <a:gd name="connsiteY9" fmla="*/ 650875 h 673100"/>
                <a:gd name="connsiteX10" fmla="*/ 0 w 479425"/>
                <a:gd name="connsiteY10" fmla="*/ 282575 h 673100"/>
                <a:gd name="connsiteX11" fmla="*/ 31750 w 479425"/>
                <a:gd name="connsiteY11" fmla="*/ 184150 h 673100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685800"/>
                <a:gd name="connsiteX1" fmla="*/ 56621 w 504296"/>
                <a:gd name="connsiteY1" fmla="*/ 184150 h 685800"/>
                <a:gd name="connsiteX2" fmla="*/ 501121 w 504296"/>
                <a:gd name="connsiteY2" fmla="*/ 0 h 685800"/>
                <a:gd name="connsiteX3" fmla="*/ 504296 w 504296"/>
                <a:gd name="connsiteY3" fmla="*/ 177800 h 685800"/>
                <a:gd name="connsiteX4" fmla="*/ 393171 w 504296"/>
                <a:gd name="connsiteY4" fmla="*/ 146050 h 685800"/>
                <a:gd name="connsiteX5" fmla="*/ 485246 w 504296"/>
                <a:gd name="connsiteY5" fmla="*/ 355600 h 685800"/>
                <a:gd name="connsiteX6" fmla="*/ 336021 w 504296"/>
                <a:gd name="connsiteY6" fmla="*/ 444500 h 685800"/>
                <a:gd name="connsiteX7" fmla="*/ 478896 w 504296"/>
                <a:gd name="connsiteY7" fmla="*/ 574675 h 685800"/>
                <a:gd name="connsiteX8" fmla="*/ 285221 w 504296"/>
                <a:gd name="connsiteY8" fmla="*/ 673100 h 685800"/>
                <a:gd name="connsiteX9" fmla="*/ 205846 w 504296"/>
                <a:gd name="connsiteY9" fmla="*/ 650875 h 685800"/>
                <a:gd name="connsiteX10" fmla="*/ 24871 w 504296"/>
                <a:gd name="connsiteY10" fmla="*/ 282575 h 685800"/>
                <a:gd name="connsiteX11" fmla="*/ 56621 w 504296"/>
                <a:gd name="connsiteY11" fmla="*/ 184150 h 685800"/>
                <a:gd name="connsiteX0" fmla="*/ 56621 w 504296"/>
                <a:gd name="connsiteY0" fmla="*/ 184150 h 855762"/>
                <a:gd name="connsiteX1" fmla="*/ 56621 w 504296"/>
                <a:gd name="connsiteY1" fmla="*/ 184150 h 855762"/>
                <a:gd name="connsiteX2" fmla="*/ 501121 w 504296"/>
                <a:gd name="connsiteY2" fmla="*/ 0 h 855762"/>
                <a:gd name="connsiteX3" fmla="*/ 504296 w 504296"/>
                <a:gd name="connsiteY3" fmla="*/ 177800 h 855762"/>
                <a:gd name="connsiteX4" fmla="*/ 393171 w 504296"/>
                <a:gd name="connsiteY4" fmla="*/ 146050 h 855762"/>
                <a:gd name="connsiteX5" fmla="*/ 485246 w 504296"/>
                <a:gd name="connsiteY5" fmla="*/ 355600 h 855762"/>
                <a:gd name="connsiteX6" fmla="*/ 336021 w 504296"/>
                <a:gd name="connsiteY6" fmla="*/ 444500 h 855762"/>
                <a:gd name="connsiteX7" fmla="*/ 478896 w 504296"/>
                <a:gd name="connsiteY7" fmla="*/ 574675 h 855762"/>
                <a:gd name="connsiteX8" fmla="*/ 285221 w 504296"/>
                <a:gd name="connsiteY8" fmla="*/ 673100 h 855762"/>
                <a:gd name="connsiteX9" fmla="*/ 205846 w 504296"/>
                <a:gd name="connsiteY9" fmla="*/ 650875 h 855762"/>
                <a:gd name="connsiteX10" fmla="*/ 24871 w 504296"/>
                <a:gd name="connsiteY10" fmla="*/ 282575 h 855762"/>
                <a:gd name="connsiteX11" fmla="*/ 56621 w 504296"/>
                <a:gd name="connsiteY11" fmla="*/ 184150 h 855762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689074"/>
                <a:gd name="connsiteX1" fmla="*/ 56621 w 504296"/>
                <a:gd name="connsiteY1" fmla="*/ 184150 h 689074"/>
                <a:gd name="connsiteX2" fmla="*/ 501121 w 504296"/>
                <a:gd name="connsiteY2" fmla="*/ 0 h 689074"/>
                <a:gd name="connsiteX3" fmla="*/ 504296 w 504296"/>
                <a:gd name="connsiteY3" fmla="*/ 177800 h 689074"/>
                <a:gd name="connsiteX4" fmla="*/ 393171 w 504296"/>
                <a:gd name="connsiteY4" fmla="*/ 146050 h 689074"/>
                <a:gd name="connsiteX5" fmla="*/ 485246 w 504296"/>
                <a:gd name="connsiteY5" fmla="*/ 355600 h 689074"/>
                <a:gd name="connsiteX6" fmla="*/ 336021 w 504296"/>
                <a:gd name="connsiteY6" fmla="*/ 444500 h 689074"/>
                <a:gd name="connsiteX7" fmla="*/ 478896 w 504296"/>
                <a:gd name="connsiteY7" fmla="*/ 574675 h 689074"/>
                <a:gd name="connsiteX8" fmla="*/ 285221 w 504296"/>
                <a:gd name="connsiteY8" fmla="*/ 673100 h 689074"/>
                <a:gd name="connsiteX9" fmla="*/ 205846 w 504296"/>
                <a:gd name="connsiteY9" fmla="*/ 650875 h 689074"/>
                <a:gd name="connsiteX10" fmla="*/ 24871 w 504296"/>
                <a:gd name="connsiteY10" fmla="*/ 282575 h 689074"/>
                <a:gd name="connsiteX11" fmla="*/ 56621 w 504296"/>
                <a:gd name="connsiteY11" fmla="*/ 184150 h 68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296" h="689074">
                  <a:moveTo>
                    <a:pt x="56621" y="184150"/>
                  </a:moveTo>
                  <a:lnTo>
                    <a:pt x="56621" y="184150"/>
                  </a:lnTo>
                  <a:lnTo>
                    <a:pt x="501121" y="0"/>
                  </a:lnTo>
                  <a:cubicBezTo>
                    <a:pt x="502179" y="59267"/>
                    <a:pt x="503238" y="118533"/>
                    <a:pt x="504296" y="177800"/>
                  </a:cubicBezTo>
                  <a:lnTo>
                    <a:pt x="393171" y="146050"/>
                  </a:lnTo>
                  <a:lnTo>
                    <a:pt x="485246" y="355600"/>
                  </a:lnTo>
                  <a:lnTo>
                    <a:pt x="336021" y="444500"/>
                  </a:lnTo>
                  <a:lnTo>
                    <a:pt x="478896" y="574675"/>
                  </a:lnTo>
                  <a:cubicBezTo>
                    <a:pt x="470429" y="612775"/>
                    <a:pt x="330729" y="660400"/>
                    <a:pt x="285221" y="673100"/>
                  </a:cubicBezTo>
                  <a:cubicBezTo>
                    <a:pt x="266774" y="659458"/>
                    <a:pt x="251594" y="689074"/>
                    <a:pt x="205846" y="650875"/>
                  </a:cubicBezTo>
                  <a:cubicBezTo>
                    <a:pt x="162454" y="585788"/>
                    <a:pt x="49742" y="360362"/>
                    <a:pt x="24871" y="282575"/>
                  </a:cubicBezTo>
                  <a:cubicBezTo>
                    <a:pt x="0" y="204788"/>
                    <a:pt x="51329" y="200554"/>
                    <a:pt x="56621" y="184150"/>
                  </a:cubicBez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rtlCol="0" anchor="ctr"/>
            <a:lstStyle/>
            <a:p>
              <a:pPr algn="ctr"/>
              <a:r>
                <a:rPr lang="en-GB" sz="1400" b="1" dirty="0" smtClean="0">
                  <a:solidFill>
                    <a:srgbClr val="0000FF"/>
                  </a:solidFill>
                  <a:latin typeface="Arial Narrow" pitchFamily="34" charset="0"/>
                </a:rPr>
                <a:t> MIL</a:t>
              </a:r>
              <a:endParaRPr lang="en-GB" sz="1400" b="1" dirty="0">
                <a:solidFill>
                  <a:srgbClr val="0000FF"/>
                </a:solidFill>
                <a:latin typeface="Arial Narrow" pitchFamily="34" charset="0"/>
              </a:endParaRPr>
            </a:p>
          </p:txBody>
        </p:sp>
      </p:grpSp>
      <p:sp>
        <p:nvSpPr>
          <p:cNvPr id="106" name="Freeform 105"/>
          <p:cNvSpPr/>
          <p:nvPr/>
        </p:nvSpPr>
        <p:spPr>
          <a:xfrm>
            <a:off x="6300192" y="5877272"/>
            <a:ext cx="2461684" cy="480484"/>
          </a:xfrm>
          <a:custGeom>
            <a:avLst/>
            <a:gdLst>
              <a:gd name="connsiteX0" fmla="*/ 1329267 w 2461684"/>
              <a:gd name="connsiteY0" fmla="*/ 2117 h 480484"/>
              <a:gd name="connsiteX1" fmla="*/ 1037167 w 2461684"/>
              <a:gd name="connsiteY1" fmla="*/ 91017 h 480484"/>
              <a:gd name="connsiteX2" fmla="*/ 1100667 w 2461684"/>
              <a:gd name="connsiteY2" fmla="*/ 243417 h 480484"/>
              <a:gd name="connsiteX3" fmla="*/ 186267 w 2461684"/>
              <a:gd name="connsiteY3" fmla="*/ 408517 h 480484"/>
              <a:gd name="connsiteX4" fmla="*/ 2218267 w 2461684"/>
              <a:gd name="connsiteY4" fmla="*/ 472017 h 480484"/>
              <a:gd name="connsiteX5" fmla="*/ 1646767 w 2461684"/>
              <a:gd name="connsiteY5" fmla="*/ 357717 h 480484"/>
              <a:gd name="connsiteX6" fmla="*/ 2065867 w 2461684"/>
              <a:gd name="connsiteY6" fmla="*/ 268817 h 480484"/>
              <a:gd name="connsiteX7" fmla="*/ 1443567 w 2461684"/>
              <a:gd name="connsiteY7" fmla="*/ 230717 h 480484"/>
              <a:gd name="connsiteX8" fmla="*/ 1608667 w 2461684"/>
              <a:gd name="connsiteY8" fmla="*/ 78317 h 480484"/>
              <a:gd name="connsiteX9" fmla="*/ 1329267 w 2461684"/>
              <a:gd name="connsiteY9" fmla="*/ 2117 h 480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1684" h="480484">
                <a:moveTo>
                  <a:pt x="1329267" y="2117"/>
                </a:moveTo>
                <a:cubicBezTo>
                  <a:pt x="1234017" y="4234"/>
                  <a:pt x="1075267" y="50800"/>
                  <a:pt x="1037167" y="91017"/>
                </a:cubicBezTo>
                <a:cubicBezTo>
                  <a:pt x="999067" y="131234"/>
                  <a:pt x="1242484" y="190500"/>
                  <a:pt x="1100667" y="243417"/>
                </a:cubicBezTo>
                <a:cubicBezTo>
                  <a:pt x="958850" y="296334"/>
                  <a:pt x="0" y="370417"/>
                  <a:pt x="186267" y="408517"/>
                </a:cubicBezTo>
                <a:cubicBezTo>
                  <a:pt x="372534" y="446617"/>
                  <a:pt x="1974850" y="480484"/>
                  <a:pt x="2218267" y="472017"/>
                </a:cubicBezTo>
                <a:cubicBezTo>
                  <a:pt x="2461684" y="463550"/>
                  <a:pt x="1672167" y="391584"/>
                  <a:pt x="1646767" y="357717"/>
                </a:cubicBezTo>
                <a:cubicBezTo>
                  <a:pt x="1621367" y="323850"/>
                  <a:pt x="2099734" y="289984"/>
                  <a:pt x="2065867" y="268817"/>
                </a:cubicBezTo>
                <a:cubicBezTo>
                  <a:pt x="2032000" y="247650"/>
                  <a:pt x="1519767" y="262467"/>
                  <a:pt x="1443567" y="230717"/>
                </a:cubicBezTo>
                <a:cubicBezTo>
                  <a:pt x="1367367" y="198967"/>
                  <a:pt x="1631950" y="110067"/>
                  <a:pt x="1608667" y="78317"/>
                </a:cubicBezTo>
                <a:cubicBezTo>
                  <a:pt x="1585384" y="46567"/>
                  <a:pt x="1424517" y="0"/>
                  <a:pt x="1329267" y="2117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0" grpId="0" animBg="1"/>
      <p:bldP spid="41" grpId="0" animBg="1"/>
      <p:bldP spid="41" grpId="1" animBg="1"/>
      <p:bldP spid="42" grpId="0" animBg="1"/>
      <p:bldP spid="42" grpId="1" animBg="1"/>
      <p:bldP spid="45" grpId="0" animBg="1"/>
      <p:bldP spid="47" grpId="0" animBg="1"/>
      <p:bldP spid="47" grpId="1" animBg="1"/>
      <p:bldP spid="48" grpId="0" animBg="1"/>
      <p:bldP spid="65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" name="Group 98"/>
          <p:cNvGrpSpPr/>
          <p:nvPr/>
        </p:nvGrpSpPr>
        <p:grpSpPr>
          <a:xfrm>
            <a:off x="-4356992" y="-2979712"/>
            <a:ext cx="13825536" cy="6624738"/>
            <a:chOff x="-1080628" y="-1395538"/>
            <a:chExt cx="13825536" cy="6624738"/>
          </a:xfrm>
        </p:grpSpPr>
        <p:cxnSp>
          <p:nvCxnSpPr>
            <p:cNvPr id="100" name="Straight Connector 6"/>
            <p:cNvCxnSpPr/>
            <p:nvPr/>
          </p:nvCxnSpPr>
          <p:spPr>
            <a:xfrm flipV="1">
              <a:off x="-1080628" y="5229198"/>
              <a:ext cx="13825536" cy="2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1" name="Group 76"/>
            <p:cNvGrpSpPr/>
            <p:nvPr/>
          </p:nvGrpSpPr>
          <p:grpSpPr>
            <a:xfrm>
              <a:off x="899592" y="-1395538"/>
              <a:ext cx="10045116" cy="5688632"/>
              <a:chOff x="899592" y="-1395538"/>
              <a:chExt cx="10045116" cy="5688632"/>
            </a:xfrm>
          </p:grpSpPr>
          <p:sp>
            <p:nvSpPr>
              <p:cNvPr id="102" name="Rectangle 101"/>
              <p:cNvSpPr/>
              <p:nvPr/>
            </p:nvSpPr>
            <p:spPr>
              <a:xfrm rot="16200000">
                <a:off x="3262488" y="1642168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3" name="Rectangle 102"/>
              <p:cNvSpPr/>
              <p:nvPr/>
            </p:nvSpPr>
            <p:spPr>
              <a:xfrm rot="16200000">
                <a:off x="1232548" y="1655883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4" name="Rectangle 103"/>
              <p:cNvSpPr/>
              <p:nvPr/>
            </p:nvSpPr>
            <p:spPr>
              <a:xfrm rot="16200000">
                <a:off x="2915816" y="-3411762"/>
                <a:ext cx="5400601" cy="9433050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1367644" y="4005062"/>
                <a:ext cx="9577064" cy="288032"/>
              </a:xfrm>
              <a:prstGeom prst="rect">
                <a:avLst/>
              </a:prstGeom>
              <a:solidFill>
                <a:srgbClr val="CC66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6" name="Rectangle 105"/>
              <p:cNvSpPr/>
              <p:nvPr/>
            </p:nvSpPr>
            <p:spPr>
              <a:xfrm rot="16200000">
                <a:off x="7826422" y="1642171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7" name="Rectangle 106"/>
              <p:cNvSpPr/>
              <p:nvPr/>
            </p:nvSpPr>
            <p:spPr>
              <a:xfrm rot="16200000">
                <a:off x="5796482" y="1655886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8" name="Rectangle 107"/>
              <p:cNvSpPr/>
              <p:nvPr/>
            </p:nvSpPr>
            <p:spPr>
              <a:xfrm rot="16200000">
                <a:off x="3262488" y="-1022126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9" name="Rectangle 108"/>
              <p:cNvSpPr/>
              <p:nvPr/>
            </p:nvSpPr>
            <p:spPr>
              <a:xfrm rot="16200000">
                <a:off x="1232548" y="-1008411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0" name="Rectangle 109"/>
              <p:cNvSpPr/>
              <p:nvPr/>
            </p:nvSpPr>
            <p:spPr>
              <a:xfrm rot="16200000">
                <a:off x="7826422" y="-1022123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1" name="Rectangle 110"/>
              <p:cNvSpPr/>
              <p:nvPr/>
            </p:nvSpPr>
            <p:spPr>
              <a:xfrm rot="16200000">
                <a:off x="5796482" y="-1008408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50" name="Group 49"/>
          <p:cNvGrpSpPr/>
          <p:nvPr/>
        </p:nvGrpSpPr>
        <p:grpSpPr>
          <a:xfrm>
            <a:off x="6736667" y="1121521"/>
            <a:ext cx="1550994" cy="3173507"/>
            <a:chOff x="6736667" y="1121521"/>
            <a:chExt cx="1550994" cy="3173507"/>
          </a:xfrm>
        </p:grpSpPr>
        <p:grpSp>
          <p:nvGrpSpPr>
            <p:cNvPr id="51" name="Group 54"/>
            <p:cNvGrpSpPr/>
            <p:nvPr/>
          </p:nvGrpSpPr>
          <p:grpSpPr>
            <a:xfrm>
              <a:off x="6736667" y="1121521"/>
              <a:ext cx="1550994" cy="3173507"/>
              <a:chOff x="1066910" y="1978811"/>
              <a:chExt cx="1550994" cy="3173507"/>
            </a:xfrm>
          </p:grpSpPr>
          <p:grpSp>
            <p:nvGrpSpPr>
              <p:cNvPr id="56" name="Group 53"/>
              <p:cNvGrpSpPr/>
              <p:nvPr/>
            </p:nvGrpSpPr>
            <p:grpSpPr>
              <a:xfrm>
                <a:off x="1066910" y="4509120"/>
                <a:ext cx="1307712" cy="643198"/>
                <a:chOff x="1066910" y="4509120"/>
                <a:chExt cx="1307712" cy="643198"/>
              </a:xfrm>
            </p:grpSpPr>
            <p:sp>
              <p:nvSpPr>
                <p:cNvPr id="61" name="Freeform 3"/>
                <p:cNvSpPr/>
                <p:nvPr/>
              </p:nvSpPr>
              <p:spPr>
                <a:xfrm flipH="1">
                  <a:off x="1798732" y="4509120"/>
                  <a:ext cx="575890" cy="643198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FF66CC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62" name="Freeform 4"/>
                <p:cNvSpPr/>
                <p:nvPr/>
              </p:nvSpPr>
              <p:spPr>
                <a:xfrm>
                  <a:off x="1066910" y="4509120"/>
                  <a:ext cx="544270" cy="643198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FF66CC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57" name="Freeform 56"/>
              <p:cNvSpPr/>
              <p:nvPr/>
            </p:nvSpPr>
            <p:spPr>
              <a:xfrm rot="16671217">
                <a:off x="507516" y="2692740"/>
                <a:ext cx="2513788" cy="1380214"/>
              </a:xfrm>
              <a:custGeom>
                <a:avLst/>
                <a:gdLst>
                  <a:gd name="connsiteX0" fmla="*/ 1269999 w 2335212"/>
                  <a:gd name="connsiteY0" fmla="*/ 499269 h 1677988"/>
                  <a:gd name="connsiteX1" fmla="*/ 765174 w 2335212"/>
                  <a:gd name="connsiteY1" fmla="*/ 180182 h 1677988"/>
                  <a:gd name="connsiteX2" fmla="*/ 179387 w 2335212"/>
                  <a:gd name="connsiteY2" fmla="*/ 384969 h 1677988"/>
                  <a:gd name="connsiteX3" fmla="*/ 7937 w 2335212"/>
                  <a:gd name="connsiteY3" fmla="*/ 927894 h 1677988"/>
                  <a:gd name="connsiteX4" fmla="*/ 227012 w 2335212"/>
                  <a:gd name="connsiteY4" fmla="*/ 1451769 h 1677988"/>
                  <a:gd name="connsiteX5" fmla="*/ 788987 w 2335212"/>
                  <a:gd name="connsiteY5" fmla="*/ 1618457 h 1677988"/>
                  <a:gd name="connsiteX6" fmla="*/ 1774824 w 2335212"/>
                  <a:gd name="connsiteY6" fmla="*/ 1613694 h 1677988"/>
                  <a:gd name="connsiteX7" fmla="*/ 2255837 w 2335212"/>
                  <a:gd name="connsiteY7" fmla="*/ 1232694 h 1677988"/>
                  <a:gd name="connsiteX8" fmla="*/ 2251074 w 2335212"/>
                  <a:gd name="connsiteY8" fmla="*/ 442119 h 1677988"/>
                  <a:gd name="connsiteX9" fmla="*/ 1841499 w 2335212"/>
                  <a:gd name="connsiteY9" fmla="*/ 32544 h 1677988"/>
                  <a:gd name="connsiteX10" fmla="*/ 1374774 w 2335212"/>
                  <a:gd name="connsiteY10" fmla="*/ 246857 h 1677988"/>
                  <a:gd name="connsiteX11" fmla="*/ 1269999 w 2335212"/>
                  <a:gd name="connsiteY11" fmla="*/ 499269 h 1677988"/>
                  <a:gd name="connsiteX0" fmla="*/ 1269999 w 2335212"/>
                  <a:gd name="connsiteY0" fmla="*/ 500505 h 1679224"/>
                  <a:gd name="connsiteX1" fmla="*/ 765174 w 2335212"/>
                  <a:gd name="connsiteY1" fmla="*/ 181418 h 1679224"/>
                  <a:gd name="connsiteX2" fmla="*/ 179387 w 2335212"/>
                  <a:gd name="connsiteY2" fmla="*/ 386205 h 1679224"/>
                  <a:gd name="connsiteX3" fmla="*/ 7937 w 2335212"/>
                  <a:gd name="connsiteY3" fmla="*/ 929130 h 1679224"/>
                  <a:gd name="connsiteX4" fmla="*/ 227012 w 2335212"/>
                  <a:gd name="connsiteY4" fmla="*/ 1453005 h 1679224"/>
                  <a:gd name="connsiteX5" fmla="*/ 788987 w 2335212"/>
                  <a:gd name="connsiteY5" fmla="*/ 1619693 h 1679224"/>
                  <a:gd name="connsiteX6" fmla="*/ 1774824 w 2335212"/>
                  <a:gd name="connsiteY6" fmla="*/ 1614930 h 1679224"/>
                  <a:gd name="connsiteX7" fmla="*/ 2255837 w 2335212"/>
                  <a:gd name="connsiteY7" fmla="*/ 1233930 h 1679224"/>
                  <a:gd name="connsiteX8" fmla="*/ 2251074 w 2335212"/>
                  <a:gd name="connsiteY8" fmla="*/ 443355 h 1679224"/>
                  <a:gd name="connsiteX9" fmla="*/ 1841499 w 2335212"/>
                  <a:gd name="connsiteY9" fmla="*/ 33780 h 1679224"/>
                  <a:gd name="connsiteX10" fmla="*/ 1443359 w 2335212"/>
                  <a:gd name="connsiteY10" fmla="*/ 240676 h 1679224"/>
                  <a:gd name="connsiteX11" fmla="*/ 1269999 w 2335212"/>
                  <a:gd name="connsiteY11" fmla="*/ 500505 h 1679224"/>
                  <a:gd name="connsiteX0" fmla="*/ 1269999 w 2335212"/>
                  <a:gd name="connsiteY0" fmla="*/ 500505 h 1679224"/>
                  <a:gd name="connsiteX1" fmla="*/ 765174 w 2335212"/>
                  <a:gd name="connsiteY1" fmla="*/ 181418 h 1679224"/>
                  <a:gd name="connsiteX2" fmla="*/ 179387 w 2335212"/>
                  <a:gd name="connsiteY2" fmla="*/ 386205 h 1679224"/>
                  <a:gd name="connsiteX3" fmla="*/ 7937 w 2335212"/>
                  <a:gd name="connsiteY3" fmla="*/ 929130 h 1679224"/>
                  <a:gd name="connsiteX4" fmla="*/ 227012 w 2335212"/>
                  <a:gd name="connsiteY4" fmla="*/ 1453005 h 1679224"/>
                  <a:gd name="connsiteX5" fmla="*/ 788987 w 2335212"/>
                  <a:gd name="connsiteY5" fmla="*/ 1619693 h 1679224"/>
                  <a:gd name="connsiteX6" fmla="*/ 1774824 w 2335212"/>
                  <a:gd name="connsiteY6" fmla="*/ 1614930 h 1679224"/>
                  <a:gd name="connsiteX7" fmla="*/ 2255837 w 2335212"/>
                  <a:gd name="connsiteY7" fmla="*/ 1233930 h 1679224"/>
                  <a:gd name="connsiteX8" fmla="*/ 2251074 w 2335212"/>
                  <a:gd name="connsiteY8" fmla="*/ 443355 h 1679224"/>
                  <a:gd name="connsiteX9" fmla="*/ 1841499 w 2335212"/>
                  <a:gd name="connsiteY9" fmla="*/ 33780 h 1679224"/>
                  <a:gd name="connsiteX10" fmla="*/ 1443359 w 2335212"/>
                  <a:gd name="connsiteY10" fmla="*/ 240676 h 1679224"/>
                  <a:gd name="connsiteX11" fmla="*/ 1299343 w 2335212"/>
                  <a:gd name="connsiteY11" fmla="*/ 528708 h 1679224"/>
                  <a:gd name="connsiteX12" fmla="*/ 1269999 w 2335212"/>
                  <a:gd name="connsiteY12" fmla="*/ 500505 h 1679224"/>
                  <a:gd name="connsiteX0" fmla="*/ 1263893 w 2329106"/>
                  <a:gd name="connsiteY0" fmla="*/ 500505 h 1679224"/>
                  <a:gd name="connsiteX1" fmla="*/ 759068 w 2329106"/>
                  <a:gd name="connsiteY1" fmla="*/ 181418 h 1679224"/>
                  <a:gd name="connsiteX2" fmla="*/ 209918 w 2329106"/>
                  <a:gd name="connsiteY2" fmla="*/ 360040 h 1679224"/>
                  <a:gd name="connsiteX3" fmla="*/ 1831 w 2329106"/>
                  <a:gd name="connsiteY3" fmla="*/ 929130 h 1679224"/>
                  <a:gd name="connsiteX4" fmla="*/ 220906 w 2329106"/>
                  <a:gd name="connsiteY4" fmla="*/ 1453005 h 1679224"/>
                  <a:gd name="connsiteX5" fmla="*/ 782881 w 2329106"/>
                  <a:gd name="connsiteY5" fmla="*/ 1619693 h 1679224"/>
                  <a:gd name="connsiteX6" fmla="*/ 1768718 w 2329106"/>
                  <a:gd name="connsiteY6" fmla="*/ 1614930 h 1679224"/>
                  <a:gd name="connsiteX7" fmla="*/ 2249731 w 2329106"/>
                  <a:gd name="connsiteY7" fmla="*/ 1233930 h 1679224"/>
                  <a:gd name="connsiteX8" fmla="*/ 2244968 w 2329106"/>
                  <a:gd name="connsiteY8" fmla="*/ 443355 h 1679224"/>
                  <a:gd name="connsiteX9" fmla="*/ 1835393 w 2329106"/>
                  <a:gd name="connsiteY9" fmla="*/ 33780 h 1679224"/>
                  <a:gd name="connsiteX10" fmla="*/ 1437253 w 2329106"/>
                  <a:gd name="connsiteY10" fmla="*/ 240676 h 1679224"/>
                  <a:gd name="connsiteX11" fmla="*/ 1293237 w 2329106"/>
                  <a:gd name="connsiteY11" fmla="*/ 528708 h 1679224"/>
                  <a:gd name="connsiteX12" fmla="*/ 1263893 w 2329106"/>
                  <a:gd name="connsiteY12" fmla="*/ 500505 h 1679224"/>
                  <a:gd name="connsiteX0" fmla="*/ 1263893 w 2329106"/>
                  <a:gd name="connsiteY0" fmla="*/ 528616 h 1707335"/>
                  <a:gd name="connsiteX1" fmla="*/ 759068 w 2329106"/>
                  <a:gd name="connsiteY1" fmla="*/ 209529 h 1707335"/>
                  <a:gd name="connsiteX2" fmla="*/ 209918 w 2329106"/>
                  <a:gd name="connsiteY2" fmla="*/ 388151 h 1707335"/>
                  <a:gd name="connsiteX3" fmla="*/ 1831 w 2329106"/>
                  <a:gd name="connsiteY3" fmla="*/ 957241 h 1707335"/>
                  <a:gd name="connsiteX4" fmla="*/ 220906 w 2329106"/>
                  <a:gd name="connsiteY4" fmla="*/ 1481116 h 1707335"/>
                  <a:gd name="connsiteX5" fmla="*/ 782881 w 2329106"/>
                  <a:gd name="connsiteY5" fmla="*/ 1647804 h 1707335"/>
                  <a:gd name="connsiteX6" fmla="*/ 1768718 w 2329106"/>
                  <a:gd name="connsiteY6" fmla="*/ 1643041 h 1707335"/>
                  <a:gd name="connsiteX7" fmla="*/ 2249731 w 2329106"/>
                  <a:gd name="connsiteY7" fmla="*/ 1262041 h 1707335"/>
                  <a:gd name="connsiteX8" fmla="*/ 2244968 w 2329106"/>
                  <a:gd name="connsiteY8" fmla="*/ 471466 h 1707335"/>
                  <a:gd name="connsiteX9" fmla="*/ 1835393 w 2329106"/>
                  <a:gd name="connsiteY9" fmla="*/ 61891 h 1707335"/>
                  <a:gd name="connsiteX10" fmla="*/ 1578070 w 2329106"/>
                  <a:gd name="connsiteY10" fmla="*/ 100119 h 1707335"/>
                  <a:gd name="connsiteX11" fmla="*/ 1437253 w 2329106"/>
                  <a:gd name="connsiteY11" fmla="*/ 268787 h 1707335"/>
                  <a:gd name="connsiteX12" fmla="*/ 1293237 w 2329106"/>
                  <a:gd name="connsiteY12" fmla="*/ 556819 h 1707335"/>
                  <a:gd name="connsiteX13" fmla="*/ 1263893 w 2329106"/>
                  <a:gd name="connsiteY13" fmla="*/ 528616 h 1707335"/>
                  <a:gd name="connsiteX0" fmla="*/ 1263893 w 2329106"/>
                  <a:gd name="connsiteY0" fmla="*/ 490387 h 1669106"/>
                  <a:gd name="connsiteX1" fmla="*/ 759068 w 2329106"/>
                  <a:gd name="connsiteY1" fmla="*/ 171300 h 1669106"/>
                  <a:gd name="connsiteX2" fmla="*/ 209918 w 2329106"/>
                  <a:gd name="connsiteY2" fmla="*/ 349922 h 1669106"/>
                  <a:gd name="connsiteX3" fmla="*/ 1831 w 2329106"/>
                  <a:gd name="connsiteY3" fmla="*/ 919012 h 1669106"/>
                  <a:gd name="connsiteX4" fmla="*/ 220906 w 2329106"/>
                  <a:gd name="connsiteY4" fmla="*/ 1442887 h 1669106"/>
                  <a:gd name="connsiteX5" fmla="*/ 782881 w 2329106"/>
                  <a:gd name="connsiteY5" fmla="*/ 1609575 h 1669106"/>
                  <a:gd name="connsiteX6" fmla="*/ 1768718 w 2329106"/>
                  <a:gd name="connsiteY6" fmla="*/ 1604812 h 1669106"/>
                  <a:gd name="connsiteX7" fmla="*/ 2249731 w 2329106"/>
                  <a:gd name="connsiteY7" fmla="*/ 1223812 h 1669106"/>
                  <a:gd name="connsiteX8" fmla="*/ 2244968 w 2329106"/>
                  <a:gd name="connsiteY8" fmla="*/ 433237 h 1669106"/>
                  <a:gd name="connsiteX9" fmla="*/ 1938110 w 2329106"/>
                  <a:gd name="connsiteY9" fmla="*/ 61891 h 1669106"/>
                  <a:gd name="connsiteX10" fmla="*/ 1578070 w 2329106"/>
                  <a:gd name="connsiteY10" fmla="*/ 61890 h 1669106"/>
                  <a:gd name="connsiteX11" fmla="*/ 1437253 w 2329106"/>
                  <a:gd name="connsiteY11" fmla="*/ 230558 h 1669106"/>
                  <a:gd name="connsiteX12" fmla="*/ 1293237 w 2329106"/>
                  <a:gd name="connsiteY12" fmla="*/ 518590 h 1669106"/>
                  <a:gd name="connsiteX13" fmla="*/ 1263893 w 2329106"/>
                  <a:gd name="connsiteY13" fmla="*/ 490387 h 1669106"/>
                  <a:gd name="connsiteX0" fmla="*/ 1263893 w 2329106"/>
                  <a:gd name="connsiteY0" fmla="*/ 490388 h 1669107"/>
                  <a:gd name="connsiteX1" fmla="*/ 759068 w 2329106"/>
                  <a:gd name="connsiteY1" fmla="*/ 171301 h 1669107"/>
                  <a:gd name="connsiteX2" fmla="*/ 209918 w 2329106"/>
                  <a:gd name="connsiteY2" fmla="*/ 349923 h 1669107"/>
                  <a:gd name="connsiteX3" fmla="*/ 1831 w 2329106"/>
                  <a:gd name="connsiteY3" fmla="*/ 919013 h 1669107"/>
                  <a:gd name="connsiteX4" fmla="*/ 220906 w 2329106"/>
                  <a:gd name="connsiteY4" fmla="*/ 1442888 h 1669107"/>
                  <a:gd name="connsiteX5" fmla="*/ 782881 w 2329106"/>
                  <a:gd name="connsiteY5" fmla="*/ 1609576 h 1669107"/>
                  <a:gd name="connsiteX6" fmla="*/ 1768718 w 2329106"/>
                  <a:gd name="connsiteY6" fmla="*/ 1604813 h 1669107"/>
                  <a:gd name="connsiteX7" fmla="*/ 2249731 w 2329106"/>
                  <a:gd name="connsiteY7" fmla="*/ 1223813 h 1669107"/>
                  <a:gd name="connsiteX8" fmla="*/ 2244968 w 2329106"/>
                  <a:gd name="connsiteY8" fmla="*/ 433238 h 1669107"/>
                  <a:gd name="connsiteX9" fmla="*/ 1866102 w 2329106"/>
                  <a:gd name="connsiteY9" fmla="*/ 61891 h 1669107"/>
                  <a:gd name="connsiteX10" fmla="*/ 1578070 w 2329106"/>
                  <a:gd name="connsiteY10" fmla="*/ 61891 h 1669107"/>
                  <a:gd name="connsiteX11" fmla="*/ 1437253 w 2329106"/>
                  <a:gd name="connsiteY11" fmla="*/ 230559 h 1669107"/>
                  <a:gd name="connsiteX12" fmla="*/ 1293237 w 2329106"/>
                  <a:gd name="connsiteY12" fmla="*/ 518591 h 1669107"/>
                  <a:gd name="connsiteX13" fmla="*/ 1263893 w 2329106"/>
                  <a:gd name="connsiteY13" fmla="*/ 490388 h 1669107"/>
                  <a:gd name="connsiteX0" fmla="*/ 1263893 w 2313967"/>
                  <a:gd name="connsiteY0" fmla="*/ 488504 h 1667223"/>
                  <a:gd name="connsiteX1" fmla="*/ 759068 w 2313967"/>
                  <a:gd name="connsiteY1" fmla="*/ 169417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3237 w 2313967"/>
                  <a:gd name="connsiteY12" fmla="*/ 516707 h 1667223"/>
                  <a:gd name="connsiteX13" fmla="*/ 1263893 w 2313967"/>
                  <a:gd name="connsiteY13" fmla="*/ 488504 h 1667223"/>
                  <a:gd name="connsiteX0" fmla="*/ 1263893 w 2313967"/>
                  <a:gd name="connsiteY0" fmla="*/ 488504 h 1667223"/>
                  <a:gd name="connsiteX1" fmla="*/ 759068 w 2313967"/>
                  <a:gd name="connsiteY1" fmla="*/ 169417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0039 w 2313967"/>
                  <a:gd name="connsiteY12" fmla="*/ 636072 h 1667223"/>
                  <a:gd name="connsiteX13" fmla="*/ 1263893 w 2313967"/>
                  <a:gd name="connsiteY13" fmla="*/ 488504 h 1667223"/>
                  <a:gd name="connsiteX0" fmla="*/ 1146023 w 2313967"/>
                  <a:gd name="connsiteY0" fmla="*/ 420048 h 1667223"/>
                  <a:gd name="connsiteX1" fmla="*/ 759068 w 2313967"/>
                  <a:gd name="connsiteY1" fmla="*/ 169417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0039 w 2313967"/>
                  <a:gd name="connsiteY12" fmla="*/ 636072 h 1667223"/>
                  <a:gd name="connsiteX13" fmla="*/ 1146023 w 2313967"/>
                  <a:gd name="connsiteY13" fmla="*/ 420048 h 1667223"/>
                  <a:gd name="connsiteX0" fmla="*/ 1146023 w 2313967"/>
                  <a:gd name="connsiteY0" fmla="*/ 420048 h 1667223"/>
                  <a:gd name="connsiteX1" fmla="*/ 713975 w 2313967"/>
                  <a:gd name="connsiteY1" fmla="*/ 204024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0039 w 2313967"/>
                  <a:gd name="connsiteY12" fmla="*/ 636072 h 1667223"/>
                  <a:gd name="connsiteX13" fmla="*/ 1146023 w 2313967"/>
                  <a:gd name="connsiteY13" fmla="*/ 420048 h 1667223"/>
                  <a:gd name="connsiteX0" fmla="*/ 1218031 w 2313967"/>
                  <a:gd name="connsiteY0" fmla="*/ 492056 h 1667223"/>
                  <a:gd name="connsiteX1" fmla="*/ 713975 w 2313967"/>
                  <a:gd name="connsiteY1" fmla="*/ 204024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0039 w 2313967"/>
                  <a:gd name="connsiteY12" fmla="*/ 636072 h 1667223"/>
                  <a:gd name="connsiteX13" fmla="*/ 1218031 w 2313967"/>
                  <a:gd name="connsiteY13" fmla="*/ 492056 h 1667223"/>
                  <a:gd name="connsiteX0" fmla="*/ 1218031 w 2313967"/>
                  <a:gd name="connsiteY0" fmla="*/ 492056 h 1667223"/>
                  <a:gd name="connsiteX1" fmla="*/ 713975 w 2313967"/>
                  <a:gd name="connsiteY1" fmla="*/ 204024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342398 w 2313967"/>
                  <a:gd name="connsiteY12" fmla="*/ 474254 h 1667223"/>
                  <a:gd name="connsiteX13" fmla="*/ 1218031 w 2313967"/>
                  <a:gd name="connsiteY13" fmla="*/ 492056 h 1667223"/>
                  <a:gd name="connsiteX0" fmla="*/ 1218031 w 2313967"/>
                  <a:gd name="connsiteY0" fmla="*/ 492056 h 1667223"/>
                  <a:gd name="connsiteX1" fmla="*/ 763809 w 2313967"/>
                  <a:gd name="connsiteY1" fmla="*/ 183931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342398 w 2313967"/>
                  <a:gd name="connsiteY12" fmla="*/ 474254 h 1667223"/>
                  <a:gd name="connsiteX13" fmla="*/ 1218031 w 2313967"/>
                  <a:gd name="connsiteY13" fmla="*/ 492056 h 1667223"/>
                  <a:gd name="connsiteX0" fmla="*/ 1167347 w 2313967"/>
                  <a:gd name="connsiteY0" fmla="*/ 374591 h 1667223"/>
                  <a:gd name="connsiteX1" fmla="*/ 763809 w 2313967"/>
                  <a:gd name="connsiteY1" fmla="*/ 183931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342398 w 2313967"/>
                  <a:gd name="connsiteY12" fmla="*/ 474254 h 1667223"/>
                  <a:gd name="connsiteX13" fmla="*/ 1167347 w 2313967"/>
                  <a:gd name="connsiteY13" fmla="*/ 374591 h 1667223"/>
                  <a:gd name="connsiteX0" fmla="*/ 1167347 w 2313967"/>
                  <a:gd name="connsiteY0" fmla="*/ 374591 h 1667223"/>
                  <a:gd name="connsiteX1" fmla="*/ 763809 w 2313967"/>
                  <a:gd name="connsiteY1" fmla="*/ 183931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388464 w 2313967"/>
                  <a:gd name="connsiteY12" fmla="*/ 402755 h 1667223"/>
                  <a:gd name="connsiteX13" fmla="*/ 1167347 w 2313967"/>
                  <a:gd name="connsiteY13" fmla="*/ 374591 h 1667223"/>
                  <a:gd name="connsiteX0" fmla="*/ 1167347 w 2313967"/>
                  <a:gd name="connsiteY0" fmla="*/ 374591 h 1667223"/>
                  <a:gd name="connsiteX1" fmla="*/ 763809 w 2313967"/>
                  <a:gd name="connsiteY1" fmla="*/ 183931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17755 w 2313967"/>
                  <a:gd name="connsiteY11" fmla="*/ 188259 h 1667223"/>
                  <a:gd name="connsiteX12" fmla="*/ 1388464 w 2313967"/>
                  <a:gd name="connsiteY12" fmla="*/ 402755 h 1667223"/>
                  <a:gd name="connsiteX13" fmla="*/ 1167347 w 2313967"/>
                  <a:gd name="connsiteY13" fmla="*/ 374591 h 1667223"/>
                  <a:gd name="connsiteX0" fmla="*/ 1167347 w 2313967"/>
                  <a:gd name="connsiteY0" fmla="*/ 378493 h 1671125"/>
                  <a:gd name="connsiteX1" fmla="*/ 763809 w 2313967"/>
                  <a:gd name="connsiteY1" fmla="*/ 187833 h 1671125"/>
                  <a:gd name="connsiteX2" fmla="*/ 209918 w 2313967"/>
                  <a:gd name="connsiteY2" fmla="*/ 351941 h 1671125"/>
                  <a:gd name="connsiteX3" fmla="*/ 1831 w 2313967"/>
                  <a:gd name="connsiteY3" fmla="*/ 921031 h 1671125"/>
                  <a:gd name="connsiteX4" fmla="*/ 220906 w 2313967"/>
                  <a:gd name="connsiteY4" fmla="*/ 1444906 h 1671125"/>
                  <a:gd name="connsiteX5" fmla="*/ 782881 w 2313967"/>
                  <a:gd name="connsiteY5" fmla="*/ 1611594 h 1671125"/>
                  <a:gd name="connsiteX6" fmla="*/ 1768718 w 2313967"/>
                  <a:gd name="connsiteY6" fmla="*/ 1606831 h 1671125"/>
                  <a:gd name="connsiteX7" fmla="*/ 2249731 w 2313967"/>
                  <a:gd name="connsiteY7" fmla="*/ 1225831 h 1671125"/>
                  <a:gd name="connsiteX8" fmla="*/ 2154134 w 2313967"/>
                  <a:gd name="connsiteY8" fmla="*/ 423950 h 1671125"/>
                  <a:gd name="connsiteX9" fmla="*/ 1866102 w 2313967"/>
                  <a:gd name="connsiteY9" fmla="*/ 63909 h 1671125"/>
                  <a:gd name="connsiteX10" fmla="*/ 1563322 w 2313967"/>
                  <a:gd name="connsiteY10" fmla="*/ 40497 h 1671125"/>
                  <a:gd name="connsiteX11" fmla="*/ 1417755 w 2313967"/>
                  <a:gd name="connsiteY11" fmla="*/ 192161 h 1671125"/>
                  <a:gd name="connsiteX12" fmla="*/ 1388464 w 2313967"/>
                  <a:gd name="connsiteY12" fmla="*/ 406657 h 1671125"/>
                  <a:gd name="connsiteX13" fmla="*/ 1167347 w 2313967"/>
                  <a:gd name="connsiteY13" fmla="*/ 378493 h 1671125"/>
                  <a:gd name="connsiteX0" fmla="*/ 1167347 w 2313967"/>
                  <a:gd name="connsiteY0" fmla="*/ 391074 h 1683706"/>
                  <a:gd name="connsiteX1" fmla="*/ 763809 w 2313967"/>
                  <a:gd name="connsiteY1" fmla="*/ 200414 h 1683706"/>
                  <a:gd name="connsiteX2" fmla="*/ 209918 w 2313967"/>
                  <a:gd name="connsiteY2" fmla="*/ 364522 h 1683706"/>
                  <a:gd name="connsiteX3" fmla="*/ 1831 w 2313967"/>
                  <a:gd name="connsiteY3" fmla="*/ 933612 h 1683706"/>
                  <a:gd name="connsiteX4" fmla="*/ 220906 w 2313967"/>
                  <a:gd name="connsiteY4" fmla="*/ 1457487 h 1683706"/>
                  <a:gd name="connsiteX5" fmla="*/ 782881 w 2313967"/>
                  <a:gd name="connsiteY5" fmla="*/ 1624175 h 1683706"/>
                  <a:gd name="connsiteX6" fmla="*/ 1768718 w 2313967"/>
                  <a:gd name="connsiteY6" fmla="*/ 1619412 h 1683706"/>
                  <a:gd name="connsiteX7" fmla="*/ 2249731 w 2313967"/>
                  <a:gd name="connsiteY7" fmla="*/ 1238412 h 1683706"/>
                  <a:gd name="connsiteX8" fmla="*/ 2154134 w 2313967"/>
                  <a:gd name="connsiteY8" fmla="*/ 436531 h 1683706"/>
                  <a:gd name="connsiteX9" fmla="*/ 1891312 w 2313967"/>
                  <a:gd name="connsiteY9" fmla="*/ 63909 h 1683706"/>
                  <a:gd name="connsiteX10" fmla="*/ 1563322 w 2313967"/>
                  <a:gd name="connsiteY10" fmla="*/ 53078 h 1683706"/>
                  <a:gd name="connsiteX11" fmla="*/ 1417755 w 2313967"/>
                  <a:gd name="connsiteY11" fmla="*/ 204742 h 1683706"/>
                  <a:gd name="connsiteX12" fmla="*/ 1388464 w 2313967"/>
                  <a:gd name="connsiteY12" fmla="*/ 419238 h 1683706"/>
                  <a:gd name="connsiteX13" fmla="*/ 1167347 w 2313967"/>
                  <a:gd name="connsiteY13" fmla="*/ 391074 h 1683706"/>
                  <a:gd name="connsiteX0" fmla="*/ 1043572 w 2313967"/>
                  <a:gd name="connsiteY0" fmla="*/ 461926 h 1683706"/>
                  <a:gd name="connsiteX1" fmla="*/ 763809 w 2313967"/>
                  <a:gd name="connsiteY1" fmla="*/ 200414 h 1683706"/>
                  <a:gd name="connsiteX2" fmla="*/ 209918 w 2313967"/>
                  <a:gd name="connsiteY2" fmla="*/ 364522 h 1683706"/>
                  <a:gd name="connsiteX3" fmla="*/ 1831 w 2313967"/>
                  <a:gd name="connsiteY3" fmla="*/ 933612 h 1683706"/>
                  <a:gd name="connsiteX4" fmla="*/ 220906 w 2313967"/>
                  <a:gd name="connsiteY4" fmla="*/ 1457487 h 1683706"/>
                  <a:gd name="connsiteX5" fmla="*/ 782881 w 2313967"/>
                  <a:gd name="connsiteY5" fmla="*/ 1624175 h 1683706"/>
                  <a:gd name="connsiteX6" fmla="*/ 1768718 w 2313967"/>
                  <a:gd name="connsiteY6" fmla="*/ 1619412 h 1683706"/>
                  <a:gd name="connsiteX7" fmla="*/ 2249731 w 2313967"/>
                  <a:gd name="connsiteY7" fmla="*/ 1238412 h 1683706"/>
                  <a:gd name="connsiteX8" fmla="*/ 2154134 w 2313967"/>
                  <a:gd name="connsiteY8" fmla="*/ 436531 h 1683706"/>
                  <a:gd name="connsiteX9" fmla="*/ 1891312 w 2313967"/>
                  <a:gd name="connsiteY9" fmla="*/ 63909 h 1683706"/>
                  <a:gd name="connsiteX10" fmla="*/ 1563322 w 2313967"/>
                  <a:gd name="connsiteY10" fmla="*/ 53078 h 1683706"/>
                  <a:gd name="connsiteX11" fmla="*/ 1417755 w 2313967"/>
                  <a:gd name="connsiteY11" fmla="*/ 204742 h 1683706"/>
                  <a:gd name="connsiteX12" fmla="*/ 1388464 w 2313967"/>
                  <a:gd name="connsiteY12" fmla="*/ 419238 h 1683706"/>
                  <a:gd name="connsiteX13" fmla="*/ 1043572 w 2313967"/>
                  <a:gd name="connsiteY13" fmla="*/ 461926 h 1683706"/>
                  <a:gd name="connsiteX0" fmla="*/ 1043572 w 2313967"/>
                  <a:gd name="connsiteY0" fmla="*/ 461926 h 1683706"/>
                  <a:gd name="connsiteX1" fmla="*/ 763809 w 2313967"/>
                  <a:gd name="connsiteY1" fmla="*/ 200414 h 1683706"/>
                  <a:gd name="connsiteX2" fmla="*/ 209918 w 2313967"/>
                  <a:gd name="connsiteY2" fmla="*/ 364522 h 1683706"/>
                  <a:gd name="connsiteX3" fmla="*/ 1831 w 2313967"/>
                  <a:gd name="connsiteY3" fmla="*/ 933612 h 1683706"/>
                  <a:gd name="connsiteX4" fmla="*/ 220906 w 2313967"/>
                  <a:gd name="connsiteY4" fmla="*/ 1457487 h 1683706"/>
                  <a:gd name="connsiteX5" fmla="*/ 782881 w 2313967"/>
                  <a:gd name="connsiteY5" fmla="*/ 1624175 h 1683706"/>
                  <a:gd name="connsiteX6" fmla="*/ 1768718 w 2313967"/>
                  <a:gd name="connsiteY6" fmla="*/ 1619412 h 1683706"/>
                  <a:gd name="connsiteX7" fmla="*/ 2249731 w 2313967"/>
                  <a:gd name="connsiteY7" fmla="*/ 1238412 h 1683706"/>
                  <a:gd name="connsiteX8" fmla="*/ 2154134 w 2313967"/>
                  <a:gd name="connsiteY8" fmla="*/ 436531 h 1683706"/>
                  <a:gd name="connsiteX9" fmla="*/ 1891312 w 2313967"/>
                  <a:gd name="connsiteY9" fmla="*/ 63909 h 1683706"/>
                  <a:gd name="connsiteX10" fmla="*/ 1563322 w 2313967"/>
                  <a:gd name="connsiteY10" fmla="*/ 53078 h 1683706"/>
                  <a:gd name="connsiteX11" fmla="*/ 1417755 w 2313967"/>
                  <a:gd name="connsiteY11" fmla="*/ 204742 h 1683706"/>
                  <a:gd name="connsiteX12" fmla="*/ 1166351 w 2313967"/>
                  <a:gd name="connsiteY12" fmla="*/ 293083 h 1683706"/>
                  <a:gd name="connsiteX13" fmla="*/ 1043572 w 2313967"/>
                  <a:gd name="connsiteY13" fmla="*/ 461926 h 1683706"/>
                  <a:gd name="connsiteX0" fmla="*/ 1043572 w 2313967"/>
                  <a:gd name="connsiteY0" fmla="*/ 461926 h 1683706"/>
                  <a:gd name="connsiteX1" fmla="*/ 763809 w 2313967"/>
                  <a:gd name="connsiteY1" fmla="*/ 200414 h 1683706"/>
                  <a:gd name="connsiteX2" fmla="*/ 209918 w 2313967"/>
                  <a:gd name="connsiteY2" fmla="*/ 364522 h 1683706"/>
                  <a:gd name="connsiteX3" fmla="*/ 1831 w 2313967"/>
                  <a:gd name="connsiteY3" fmla="*/ 933612 h 1683706"/>
                  <a:gd name="connsiteX4" fmla="*/ 220906 w 2313967"/>
                  <a:gd name="connsiteY4" fmla="*/ 1457487 h 1683706"/>
                  <a:gd name="connsiteX5" fmla="*/ 782881 w 2313967"/>
                  <a:gd name="connsiteY5" fmla="*/ 1624175 h 1683706"/>
                  <a:gd name="connsiteX6" fmla="*/ 1768718 w 2313967"/>
                  <a:gd name="connsiteY6" fmla="*/ 1619412 h 1683706"/>
                  <a:gd name="connsiteX7" fmla="*/ 2249731 w 2313967"/>
                  <a:gd name="connsiteY7" fmla="*/ 1238412 h 1683706"/>
                  <a:gd name="connsiteX8" fmla="*/ 2154134 w 2313967"/>
                  <a:gd name="connsiteY8" fmla="*/ 436531 h 1683706"/>
                  <a:gd name="connsiteX9" fmla="*/ 1891312 w 2313967"/>
                  <a:gd name="connsiteY9" fmla="*/ 63909 h 1683706"/>
                  <a:gd name="connsiteX10" fmla="*/ 1563322 w 2313967"/>
                  <a:gd name="connsiteY10" fmla="*/ 53078 h 1683706"/>
                  <a:gd name="connsiteX11" fmla="*/ 1279308 w 2313967"/>
                  <a:gd name="connsiteY11" fmla="*/ 50050 h 1683706"/>
                  <a:gd name="connsiteX12" fmla="*/ 1166351 w 2313967"/>
                  <a:gd name="connsiteY12" fmla="*/ 293083 h 1683706"/>
                  <a:gd name="connsiteX13" fmla="*/ 1043572 w 2313967"/>
                  <a:gd name="connsiteY13" fmla="*/ 461926 h 1683706"/>
                  <a:gd name="connsiteX0" fmla="*/ 1043572 w 2313967"/>
                  <a:gd name="connsiteY0" fmla="*/ 529307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43572 w 2313967"/>
                  <a:gd name="connsiteY13" fmla="*/ 529307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56529 w 2313967"/>
                  <a:gd name="connsiteY12" fmla="*/ 286275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09611 w 2313967"/>
                  <a:gd name="connsiteY1" fmla="*/ 199298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56529 w 2313967"/>
                  <a:gd name="connsiteY12" fmla="*/ 286275 h 1751087"/>
                  <a:gd name="connsiteX13" fmla="*/ 1053396 w 2313967"/>
                  <a:gd name="connsiteY13" fmla="*/ 603496 h 1751087"/>
                  <a:gd name="connsiteX0" fmla="*/ 1065078 w 2325649"/>
                  <a:gd name="connsiteY0" fmla="*/ 603496 h 1751087"/>
                  <a:gd name="connsiteX1" fmla="*/ 721293 w 2325649"/>
                  <a:gd name="connsiteY1" fmla="*/ 199298 h 1751087"/>
                  <a:gd name="connsiteX2" fmla="*/ 313665 w 2325649"/>
                  <a:gd name="connsiteY2" fmla="*/ 409075 h 1751087"/>
                  <a:gd name="connsiteX3" fmla="*/ 13513 w 2325649"/>
                  <a:gd name="connsiteY3" fmla="*/ 1000993 h 1751087"/>
                  <a:gd name="connsiteX4" fmla="*/ 232588 w 2325649"/>
                  <a:gd name="connsiteY4" fmla="*/ 1524868 h 1751087"/>
                  <a:gd name="connsiteX5" fmla="*/ 794563 w 2325649"/>
                  <a:gd name="connsiteY5" fmla="*/ 1691556 h 1751087"/>
                  <a:gd name="connsiteX6" fmla="*/ 1780400 w 2325649"/>
                  <a:gd name="connsiteY6" fmla="*/ 1686793 h 1751087"/>
                  <a:gd name="connsiteX7" fmla="*/ 2261413 w 2325649"/>
                  <a:gd name="connsiteY7" fmla="*/ 1305793 h 1751087"/>
                  <a:gd name="connsiteX8" fmla="*/ 2165816 w 2325649"/>
                  <a:gd name="connsiteY8" fmla="*/ 503912 h 1751087"/>
                  <a:gd name="connsiteX9" fmla="*/ 1902994 w 2325649"/>
                  <a:gd name="connsiteY9" fmla="*/ 131290 h 1751087"/>
                  <a:gd name="connsiteX10" fmla="*/ 1566016 w 2325649"/>
                  <a:gd name="connsiteY10" fmla="*/ 2310 h 1751087"/>
                  <a:gd name="connsiteX11" fmla="*/ 1290990 w 2325649"/>
                  <a:gd name="connsiteY11" fmla="*/ 117431 h 1751087"/>
                  <a:gd name="connsiteX12" fmla="*/ 1168211 w 2325649"/>
                  <a:gd name="connsiteY12" fmla="*/ 286275 h 1751087"/>
                  <a:gd name="connsiteX13" fmla="*/ 1065078 w 2325649"/>
                  <a:gd name="connsiteY13" fmla="*/ 603496 h 1751087"/>
                  <a:gd name="connsiteX0" fmla="*/ 935149 w 2195720"/>
                  <a:gd name="connsiteY0" fmla="*/ 603496 h 1751087"/>
                  <a:gd name="connsiteX1" fmla="*/ 591364 w 2195720"/>
                  <a:gd name="connsiteY1" fmla="*/ 199298 h 1751087"/>
                  <a:gd name="connsiteX2" fmla="*/ 183736 w 2195720"/>
                  <a:gd name="connsiteY2" fmla="*/ 409075 h 1751087"/>
                  <a:gd name="connsiteX3" fmla="*/ 48681 w 2195720"/>
                  <a:gd name="connsiteY3" fmla="*/ 1033282 h 1751087"/>
                  <a:gd name="connsiteX4" fmla="*/ 102659 w 2195720"/>
                  <a:gd name="connsiteY4" fmla="*/ 1524868 h 1751087"/>
                  <a:gd name="connsiteX5" fmla="*/ 664634 w 2195720"/>
                  <a:gd name="connsiteY5" fmla="*/ 1691556 h 1751087"/>
                  <a:gd name="connsiteX6" fmla="*/ 1650471 w 2195720"/>
                  <a:gd name="connsiteY6" fmla="*/ 1686793 h 1751087"/>
                  <a:gd name="connsiteX7" fmla="*/ 2131484 w 2195720"/>
                  <a:gd name="connsiteY7" fmla="*/ 1305793 h 1751087"/>
                  <a:gd name="connsiteX8" fmla="*/ 2035887 w 2195720"/>
                  <a:gd name="connsiteY8" fmla="*/ 503912 h 1751087"/>
                  <a:gd name="connsiteX9" fmla="*/ 1773065 w 2195720"/>
                  <a:gd name="connsiteY9" fmla="*/ 131290 h 1751087"/>
                  <a:gd name="connsiteX10" fmla="*/ 1436087 w 2195720"/>
                  <a:gd name="connsiteY10" fmla="*/ 2310 h 1751087"/>
                  <a:gd name="connsiteX11" fmla="*/ 1161061 w 2195720"/>
                  <a:gd name="connsiteY11" fmla="*/ 117431 h 1751087"/>
                  <a:gd name="connsiteX12" fmla="*/ 1038282 w 2195720"/>
                  <a:gd name="connsiteY12" fmla="*/ 286275 h 1751087"/>
                  <a:gd name="connsiteX13" fmla="*/ 935149 w 2195720"/>
                  <a:gd name="connsiteY13" fmla="*/ 603496 h 1751087"/>
                  <a:gd name="connsiteX0" fmla="*/ 897519 w 2158090"/>
                  <a:gd name="connsiteY0" fmla="*/ 603496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897519 w 2158090"/>
                  <a:gd name="connsiteY13" fmla="*/ 603496 h 1751087"/>
                  <a:gd name="connsiteX0" fmla="*/ 978554 w 2158090"/>
                  <a:gd name="connsiteY0" fmla="*/ 667451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978554 w 2158090"/>
                  <a:gd name="connsiteY13" fmla="*/ 667451 h 1751087"/>
                  <a:gd name="connsiteX0" fmla="*/ 978554 w 2158090"/>
                  <a:gd name="connsiteY0" fmla="*/ 667451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978554 w 2158090"/>
                  <a:gd name="connsiteY13" fmla="*/ 667451 h 1751087"/>
                  <a:gd name="connsiteX0" fmla="*/ 1049766 w 2158090"/>
                  <a:gd name="connsiteY0" fmla="*/ 657218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1049766 w 2158090"/>
                  <a:gd name="connsiteY13" fmla="*/ 657218 h 1751087"/>
                  <a:gd name="connsiteX0" fmla="*/ 949086 w 2158090"/>
                  <a:gd name="connsiteY0" fmla="*/ 444886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949086 w 2158090"/>
                  <a:gd name="connsiteY13" fmla="*/ 444886 h 1751087"/>
                  <a:gd name="connsiteX0" fmla="*/ 949086 w 2158090"/>
                  <a:gd name="connsiteY0" fmla="*/ 444886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981007 w 2158090"/>
                  <a:gd name="connsiteY12" fmla="*/ 137898 h 1751087"/>
                  <a:gd name="connsiteX13" fmla="*/ 949086 w 2158090"/>
                  <a:gd name="connsiteY13" fmla="*/ 444886 h 1751087"/>
                  <a:gd name="connsiteX0" fmla="*/ 949086 w 2158090"/>
                  <a:gd name="connsiteY0" fmla="*/ 457250 h 1763451"/>
                  <a:gd name="connsiteX1" fmla="*/ 553734 w 2158090"/>
                  <a:gd name="connsiteY1" fmla="*/ 211662 h 1763451"/>
                  <a:gd name="connsiteX2" fmla="*/ 146106 w 2158090"/>
                  <a:gd name="connsiteY2" fmla="*/ 421439 h 1763451"/>
                  <a:gd name="connsiteX3" fmla="*/ 11051 w 2158090"/>
                  <a:gd name="connsiteY3" fmla="*/ 1045646 h 1763451"/>
                  <a:gd name="connsiteX4" fmla="*/ 212412 w 2158090"/>
                  <a:gd name="connsiteY4" fmla="*/ 1470311 h 1763451"/>
                  <a:gd name="connsiteX5" fmla="*/ 627004 w 2158090"/>
                  <a:gd name="connsiteY5" fmla="*/ 1703920 h 1763451"/>
                  <a:gd name="connsiteX6" fmla="*/ 1612841 w 2158090"/>
                  <a:gd name="connsiteY6" fmla="*/ 1699157 h 1763451"/>
                  <a:gd name="connsiteX7" fmla="*/ 2093854 w 2158090"/>
                  <a:gd name="connsiteY7" fmla="*/ 1318157 h 1763451"/>
                  <a:gd name="connsiteX8" fmla="*/ 1998257 w 2158090"/>
                  <a:gd name="connsiteY8" fmla="*/ 516276 h 1763451"/>
                  <a:gd name="connsiteX9" fmla="*/ 1735435 w 2158090"/>
                  <a:gd name="connsiteY9" fmla="*/ 143654 h 1763451"/>
                  <a:gd name="connsiteX10" fmla="*/ 1398457 w 2158090"/>
                  <a:gd name="connsiteY10" fmla="*/ 14674 h 1763451"/>
                  <a:gd name="connsiteX11" fmla="*/ 1113609 w 2158090"/>
                  <a:gd name="connsiteY11" fmla="*/ 55609 h 1763451"/>
                  <a:gd name="connsiteX12" fmla="*/ 981007 w 2158090"/>
                  <a:gd name="connsiteY12" fmla="*/ 150262 h 1763451"/>
                  <a:gd name="connsiteX13" fmla="*/ 949086 w 2158090"/>
                  <a:gd name="connsiteY13" fmla="*/ 457250 h 1763451"/>
                  <a:gd name="connsiteX0" fmla="*/ 1101333 w 2158090"/>
                  <a:gd name="connsiteY0" fmla="*/ 510971 h 1763451"/>
                  <a:gd name="connsiteX1" fmla="*/ 553734 w 2158090"/>
                  <a:gd name="connsiteY1" fmla="*/ 211662 h 1763451"/>
                  <a:gd name="connsiteX2" fmla="*/ 146106 w 2158090"/>
                  <a:gd name="connsiteY2" fmla="*/ 421439 h 1763451"/>
                  <a:gd name="connsiteX3" fmla="*/ 11051 w 2158090"/>
                  <a:gd name="connsiteY3" fmla="*/ 1045646 h 1763451"/>
                  <a:gd name="connsiteX4" fmla="*/ 212412 w 2158090"/>
                  <a:gd name="connsiteY4" fmla="*/ 1470311 h 1763451"/>
                  <a:gd name="connsiteX5" fmla="*/ 627004 w 2158090"/>
                  <a:gd name="connsiteY5" fmla="*/ 1703920 h 1763451"/>
                  <a:gd name="connsiteX6" fmla="*/ 1612841 w 2158090"/>
                  <a:gd name="connsiteY6" fmla="*/ 1699157 h 1763451"/>
                  <a:gd name="connsiteX7" fmla="*/ 2093854 w 2158090"/>
                  <a:gd name="connsiteY7" fmla="*/ 1318157 h 1763451"/>
                  <a:gd name="connsiteX8" fmla="*/ 1998257 w 2158090"/>
                  <a:gd name="connsiteY8" fmla="*/ 516276 h 1763451"/>
                  <a:gd name="connsiteX9" fmla="*/ 1735435 w 2158090"/>
                  <a:gd name="connsiteY9" fmla="*/ 143654 h 1763451"/>
                  <a:gd name="connsiteX10" fmla="*/ 1398457 w 2158090"/>
                  <a:gd name="connsiteY10" fmla="*/ 14674 h 1763451"/>
                  <a:gd name="connsiteX11" fmla="*/ 1113609 w 2158090"/>
                  <a:gd name="connsiteY11" fmla="*/ 55609 h 1763451"/>
                  <a:gd name="connsiteX12" fmla="*/ 981007 w 2158090"/>
                  <a:gd name="connsiteY12" fmla="*/ 150262 h 1763451"/>
                  <a:gd name="connsiteX13" fmla="*/ 1101333 w 2158090"/>
                  <a:gd name="connsiteY13" fmla="*/ 510971 h 1763451"/>
                  <a:gd name="connsiteX0" fmla="*/ 1101333 w 2158090"/>
                  <a:gd name="connsiteY0" fmla="*/ 510971 h 1763451"/>
                  <a:gd name="connsiteX1" fmla="*/ 553734 w 2158090"/>
                  <a:gd name="connsiteY1" fmla="*/ 211662 h 1763451"/>
                  <a:gd name="connsiteX2" fmla="*/ 146106 w 2158090"/>
                  <a:gd name="connsiteY2" fmla="*/ 421439 h 1763451"/>
                  <a:gd name="connsiteX3" fmla="*/ 11051 w 2158090"/>
                  <a:gd name="connsiteY3" fmla="*/ 1045646 h 1763451"/>
                  <a:gd name="connsiteX4" fmla="*/ 212412 w 2158090"/>
                  <a:gd name="connsiteY4" fmla="*/ 1470311 h 1763451"/>
                  <a:gd name="connsiteX5" fmla="*/ 627004 w 2158090"/>
                  <a:gd name="connsiteY5" fmla="*/ 1703920 h 1763451"/>
                  <a:gd name="connsiteX6" fmla="*/ 1612841 w 2158090"/>
                  <a:gd name="connsiteY6" fmla="*/ 1699157 h 1763451"/>
                  <a:gd name="connsiteX7" fmla="*/ 2093854 w 2158090"/>
                  <a:gd name="connsiteY7" fmla="*/ 1318157 h 1763451"/>
                  <a:gd name="connsiteX8" fmla="*/ 1998257 w 2158090"/>
                  <a:gd name="connsiteY8" fmla="*/ 516276 h 1763451"/>
                  <a:gd name="connsiteX9" fmla="*/ 1735435 w 2158090"/>
                  <a:gd name="connsiteY9" fmla="*/ 143654 h 1763451"/>
                  <a:gd name="connsiteX10" fmla="*/ 1398457 w 2158090"/>
                  <a:gd name="connsiteY10" fmla="*/ 14674 h 1763451"/>
                  <a:gd name="connsiteX11" fmla="*/ 1113609 w 2158090"/>
                  <a:gd name="connsiteY11" fmla="*/ 55609 h 1763451"/>
                  <a:gd name="connsiteX12" fmla="*/ 1123432 w 2158090"/>
                  <a:gd name="connsiteY12" fmla="*/ 129795 h 1763451"/>
                  <a:gd name="connsiteX13" fmla="*/ 1101333 w 2158090"/>
                  <a:gd name="connsiteY13" fmla="*/ 510971 h 1763451"/>
                  <a:gd name="connsiteX0" fmla="*/ 1101333 w 2158090"/>
                  <a:gd name="connsiteY0" fmla="*/ 512677 h 1765157"/>
                  <a:gd name="connsiteX1" fmla="*/ 553734 w 2158090"/>
                  <a:gd name="connsiteY1" fmla="*/ 213368 h 1765157"/>
                  <a:gd name="connsiteX2" fmla="*/ 146106 w 2158090"/>
                  <a:gd name="connsiteY2" fmla="*/ 423145 h 1765157"/>
                  <a:gd name="connsiteX3" fmla="*/ 11051 w 2158090"/>
                  <a:gd name="connsiteY3" fmla="*/ 1047352 h 1765157"/>
                  <a:gd name="connsiteX4" fmla="*/ 212412 w 2158090"/>
                  <a:gd name="connsiteY4" fmla="*/ 1472017 h 1765157"/>
                  <a:gd name="connsiteX5" fmla="*/ 627004 w 2158090"/>
                  <a:gd name="connsiteY5" fmla="*/ 1705626 h 1765157"/>
                  <a:gd name="connsiteX6" fmla="*/ 1612841 w 2158090"/>
                  <a:gd name="connsiteY6" fmla="*/ 1700863 h 1765157"/>
                  <a:gd name="connsiteX7" fmla="*/ 2093854 w 2158090"/>
                  <a:gd name="connsiteY7" fmla="*/ 1319863 h 1765157"/>
                  <a:gd name="connsiteX8" fmla="*/ 1998257 w 2158090"/>
                  <a:gd name="connsiteY8" fmla="*/ 517982 h 1765157"/>
                  <a:gd name="connsiteX9" fmla="*/ 1735435 w 2158090"/>
                  <a:gd name="connsiteY9" fmla="*/ 145360 h 1765157"/>
                  <a:gd name="connsiteX10" fmla="*/ 1398457 w 2158090"/>
                  <a:gd name="connsiteY10" fmla="*/ 16380 h 1765157"/>
                  <a:gd name="connsiteX11" fmla="*/ 1184821 w 2158090"/>
                  <a:gd name="connsiteY11" fmla="*/ 47080 h 1765157"/>
                  <a:gd name="connsiteX12" fmla="*/ 1123432 w 2158090"/>
                  <a:gd name="connsiteY12" fmla="*/ 131501 h 1765157"/>
                  <a:gd name="connsiteX13" fmla="*/ 1101333 w 2158090"/>
                  <a:gd name="connsiteY13" fmla="*/ 512677 h 1765157"/>
                  <a:gd name="connsiteX0" fmla="*/ 1101333 w 2158090"/>
                  <a:gd name="connsiteY0" fmla="*/ 498607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2 w 2158090"/>
                  <a:gd name="connsiteY11" fmla="*/ 117431 h 1751087"/>
                  <a:gd name="connsiteX12" fmla="*/ 1101333 w 2158090"/>
                  <a:gd name="connsiteY12" fmla="*/ 498607 h 1751087"/>
                  <a:gd name="connsiteX0" fmla="*/ 1101333 w 2163689"/>
                  <a:gd name="connsiteY0" fmla="*/ 498607 h 1751087"/>
                  <a:gd name="connsiteX1" fmla="*/ 553734 w 2163689"/>
                  <a:gd name="connsiteY1" fmla="*/ 199298 h 1751087"/>
                  <a:gd name="connsiteX2" fmla="*/ 146106 w 2163689"/>
                  <a:gd name="connsiteY2" fmla="*/ 409075 h 1751087"/>
                  <a:gd name="connsiteX3" fmla="*/ 11051 w 2163689"/>
                  <a:gd name="connsiteY3" fmla="*/ 1033282 h 1751087"/>
                  <a:gd name="connsiteX4" fmla="*/ 212412 w 2163689"/>
                  <a:gd name="connsiteY4" fmla="*/ 1457947 h 1751087"/>
                  <a:gd name="connsiteX5" fmla="*/ 627004 w 2163689"/>
                  <a:gd name="connsiteY5" fmla="*/ 1691556 h 1751087"/>
                  <a:gd name="connsiteX6" fmla="*/ 1612841 w 2163689"/>
                  <a:gd name="connsiteY6" fmla="*/ 1686793 h 1751087"/>
                  <a:gd name="connsiteX7" fmla="*/ 2093854 w 2163689"/>
                  <a:gd name="connsiteY7" fmla="*/ 1305793 h 1751087"/>
                  <a:gd name="connsiteX8" fmla="*/ 2031854 w 2163689"/>
                  <a:gd name="connsiteY8" fmla="*/ 676750 h 1751087"/>
                  <a:gd name="connsiteX9" fmla="*/ 1735435 w 2163689"/>
                  <a:gd name="connsiteY9" fmla="*/ 131290 h 1751087"/>
                  <a:gd name="connsiteX10" fmla="*/ 1398457 w 2163689"/>
                  <a:gd name="connsiteY10" fmla="*/ 2310 h 1751087"/>
                  <a:gd name="connsiteX11" fmla="*/ 1123432 w 2163689"/>
                  <a:gd name="connsiteY11" fmla="*/ 117431 h 1751087"/>
                  <a:gd name="connsiteX12" fmla="*/ 1101333 w 2163689"/>
                  <a:gd name="connsiteY12" fmla="*/ 498607 h 1751087"/>
                  <a:gd name="connsiteX0" fmla="*/ 1101333 w 2163689"/>
                  <a:gd name="connsiteY0" fmla="*/ 507307 h 1759787"/>
                  <a:gd name="connsiteX1" fmla="*/ 553734 w 2163689"/>
                  <a:gd name="connsiteY1" fmla="*/ 207998 h 1759787"/>
                  <a:gd name="connsiteX2" fmla="*/ 146106 w 2163689"/>
                  <a:gd name="connsiteY2" fmla="*/ 417775 h 1759787"/>
                  <a:gd name="connsiteX3" fmla="*/ 11051 w 2163689"/>
                  <a:gd name="connsiteY3" fmla="*/ 1041982 h 1759787"/>
                  <a:gd name="connsiteX4" fmla="*/ 212412 w 2163689"/>
                  <a:gd name="connsiteY4" fmla="*/ 1466647 h 1759787"/>
                  <a:gd name="connsiteX5" fmla="*/ 627004 w 2163689"/>
                  <a:gd name="connsiteY5" fmla="*/ 1700256 h 1759787"/>
                  <a:gd name="connsiteX6" fmla="*/ 1612841 w 2163689"/>
                  <a:gd name="connsiteY6" fmla="*/ 1695493 h 1759787"/>
                  <a:gd name="connsiteX7" fmla="*/ 2093854 w 2163689"/>
                  <a:gd name="connsiteY7" fmla="*/ 1314493 h 1759787"/>
                  <a:gd name="connsiteX8" fmla="*/ 2031854 w 2163689"/>
                  <a:gd name="connsiteY8" fmla="*/ 685450 h 1759787"/>
                  <a:gd name="connsiteX9" fmla="*/ 1810847 w 2163689"/>
                  <a:gd name="connsiteY9" fmla="*/ 112407 h 1759787"/>
                  <a:gd name="connsiteX10" fmla="*/ 1398457 w 2163689"/>
                  <a:gd name="connsiteY10" fmla="*/ 11010 h 1759787"/>
                  <a:gd name="connsiteX11" fmla="*/ 1123432 w 2163689"/>
                  <a:gd name="connsiteY11" fmla="*/ 126131 h 1759787"/>
                  <a:gd name="connsiteX12" fmla="*/ 1101333 w 2163689"/>
                  <a:gd name="connsiteY12" fmla="*/ 507307 h 1759787"/>
                  <a:gd name="connsiteX0" fmla="*/ 1101333 w 2175558"/>
                  <a:gd name="connsiteY0" fmla="*/ 505601 h 1758081"/>
                  <a:gd name="connsiteX1" fmla="*/ 553734 w 2175558"/>
                  <a:gd name="connsiteY1" fmla="*/ 206292 h 1758081"/>
                  <a:gd name="connsiteX2" fmla="*/ 146106 w 2175558"/>
                  <a:gd name="connsiteY2" fmla="*/ 416069 h 1758081"/>
                  <a:gd name="connsiteX3" fmla="*/ 11051 w 2175558"/>
                  <a:gd name="connsiteY3" fmla="*/ 1040276 h 1758081"/>
                  <a:gd name="connsiteX4" fmla="*/ 212412 w 2175558"/>
                  <a:gd name="connsiteY4" fmla="*/ 1464941 h 1758081"/>
                  <a:gd name="connsiteX5" fmla="*/ 627004 w 2175558"/>
                  <a:gd name="connsiteY5" fmla="*/ 1698550 h 1758081"/>
                  <a:gd name="connsiteX6" fmla="*/ 1612841 w 2175558"/>
                  <a:gd name="connsiteY6" fmla="*/ 1693787 h 1758081"/>
                  <a:gd name="connsiteX7" fmla="*/ 2093854 w 2175558"/>
                  <a:gd name="connsiteY7" fmla="*/ 1312787 h 1758081"/>
                  <a:gd name="connsiteX8" fmla="*/ 2103065 w 2175558"/>
                  <a:gd name="connsiteY8" fmla="*/ 673511 h 1758081"/>
                  <a:gd name="connsiteX9" fmla="*/ 1810847 w 2175558"/>
                  <a:gd name="connsiteY9" fmla="*/ 110701 h 1758081"/>
                  <a:gd name="connsiteX10" fmla="*/ 1398457 w 2175558"/>
                  <a:gd name="connsiteY10" fmla="*/ 9304 h 1758081"/>
                  <a:gd name="connsiteX11" fmla="*/ 1123432 w 2175558"/>
                  <a:gd name="connsiteY11" fmla="*/ 124425 h 1758081"/>
                  <a:gd name="connsiteX12" fmla="*/ 1101333 w 2175558"/>
                  <a:gd name="connsiteY12" fmla="*/ 505601 h 1758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75558" h="1758081">
                    <a:moveTo>
                      <a:pt x="1101333" y="505601"/>
                    </a:moveTo>
                    <a:cubicBezTo>
                      <a:pt x="1067683" y="368404"/>
                      <a:pt x="712938" y="221214"/>
                      <a:pt x="553734" y="206292"/>
                    </a:cubicBezTo>
                    <a:cubicBezTo>
                      <a:pt x="394530" y="191370"/>
                      <a:pt x="236553" y="277072"/>
                      <a:pt x="146106" y="416069"/>
                    </a:cubicBezTo>
                    <a:cubicBezTo>
                      <a:pt x="55659" y="555066"/>
                      <a:pt x="0" y="865464"/>
                      <a:pt x="11051" y="1040276"/>
                    </a:cubicBezTo>
                    <a:cubicBezTo>
                      <a:pt x="22102" y="1215088"/>
                      <a:pt x="109753" y="1355229"/>
                      <a:pt x="212412" y="1464941"/>
                    </a:cubicBezTo>
                    <a:cubicBezTo>
                      <a:pt x="315071" y="1574653"/>
                      <a:pt x="393599" y="1660409"/>
                      <a:pt x="627004" y="1698550"/>
                    </a:cubicBezTo>
                    <a:cubicBezTo>
                      <a:pt x="860409" y="1736691"/>
                      <a:pt x="1368366" y="1758081"/>
                      <a:pt x="1612841" y="1693787"/>
                    </a:cubicBezTo>
                    <a:cubicBezTo>
                      <a:pt x="1857316" y="1629493"/>
                      <a:pt x="2012150" y="1482833"/>
                      <a:pt x="2093854" y="1312787"/>
                    </a:cubicBezTo>
                    <a:cubicBezTo>
                      <a:pt x="2175558" y="1142741"/>
                      <a:pt x="2150233" y="873859"/>
                      <a:pt x="2103065" y="673511"/>
                    </a:cubicBezTo>
                    <a:cubicBezTo>
                      <a:pt x="2055897" y="473163"/>
                      <a:pt x="1928282" y="221402"/>
                      <a:pt x="1810847" y="110701"/>
                    </a:cubicBezTo>
                    <a:cubicBezTo>
                      <a:pt x="1693412" y="0"/>
                      <a:pt x="1513026" y="7017"/>
                      <a:pt x="1398457" y="9304"/>
                    </a:cubicBezTo>
                    <a:cubicBezTo>
                      <a:pt x="1283888" y="11591"/>
                      <a:pt x="1172953" y="41709"/>
                      <a:pt x="1123432" y="124425"/>
                    </a:cubicBezTo>
                    <a:cubicBezTo>
                      <a:pt x="1109517" y="202024"/>
                      <a:pt x="1055877" y="312162"/>
                      <a:pt x="1101333" y="505601"/>
                    </a:cubicBezTo>
                    <a:close/>
                  </a:path>
                </a:pathLst>
              </a:custGeom>
              <a:solidFill>
                <a:srgbClr val="FF66CC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58" name="Group 20"/>
              <p:cNvGrpSpPr/>
              <p:nvPr/>
            </p:nvGrpSpPr>
            <p:grpSpPr>
              <a:xfrm rot="1206265">
                <a:off x="1754617" y="1978811"/>
                <a:ext cx="863287" cy="284984"/>
                <a:chOff x="3925652" y="1986033"/>
                <a:chExt cx="576064" cy="288032"/>
              </a:xfrm>
            </p:grpSpPr>
            <p:sp>
              <p:nvSpPr>
                <p:cNvPr id="59" name="Rectangle 58"/>
                <p:cNvSpPr/>
                <p:nvPr/>
              </p:nvSpPr>
              <p:spPr>
                <a:xfrm>
                  <a:off x="4069668" y="1986033"/>
                  <a:ext cx="266328" cy="288032"/>
                </a:xfrm>
                <a:prstGeom prst="rect">
                  <a:avLst/>
                </a:prstGeom>
                <a:solidFill>
                  <a:srgbClr val="660066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60" name="Straight Connector 10"/>
                <p:cNvCxnSpPr/>
                <p:nvPr/>
              </p:nvCxnSpPr>
              <p:spPr>
                <a:xfrm>
                  <a:off x="3925652" y="2274065"/>
                  <a:ext cx="576064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2" name="Group 52"/>
            <p:cNvGrpSpPr/>
            <p:nvPr/>
          </p:nvGrpSpPr>
          <p:grpSpPr>
            <a:xfrm>
              <a:off x="6938827" y="1762217"/>
              <a:ext cx="374105" cy="208474"/>
              <a:chOff x="1269070" y="2619507"/>
              <a:chExt cx="374105" cy="208474"/>
            </a:xfrm>
          </p:grpSpPr>
          <p:sp>
            <p:nvSpPr>
              <p:cNvPr id="54" name="Oval 53"/>
              <p:cNvSpPr/>
              <p:nvPr/>
            </p:nvSpPr>
            <p:spPr>
              <a:xfrm>
                <a:off x="1557102" y="2619507"/>
                <a:ext cx="86073" cy="20847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1269070" y="2619507"/>
                <a:ext cx="86073" cy="20847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3" name="Freeform 52"/>
            <p:cNvSpPr/>
            <p:nvPr/>
          </p:nvSpPr>
          <p:spPr>
            <a:xfrm>
              <a:off x="7577461" y="2338281"/>
              <a:ext cx="584606" cy="78415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66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3695943" y="1484784"/>
            <a:ext cx="1786636" cy="2867074"/>
            <a:chOff x="3695943" y="1484784"/>
            <a:chExt cx="1786636" cy="2867074"/>
          </a:xfrm>
        </p:grpSpPr>
        <p:grpSp>
          <p:nvGrpSpPr>
            <p:cNvPr id="64" name="Group 54"/>
            <p:cNvGrpSpPr/>
            <p:nvPr/>
          </p:nvGrpSpPr>
          <p:grpSpPr>
            <a:xfrm>
              <a:off x="3695943" y="1484784"/>
              <a:ext cx="1786636" cy="2867074"/>
              <a:chOff x="831268" y="2285244"/>
              <a:chExt cx="1786636" cy="2867074"/>
            </a:xfrm>
          </p:grpSpPr>
          <p:grpSp>
            <p:nvGrpSpPr>
              <p:cNvPr id="73" name="Group 53"/>
              <p:cNvGrpSpPr/>
              <p:nvPr/>
            </p:nvGrpSpPr>
            <p:grpSpPr>
              <a:xfrm>
                <a:off x="1066910" y="4509120"/>
                <a:ext cx="1307712" cy="643198"/>
                <a:chOff x="1066910" y="4509120"/>
                <a:chExt cx="1307712" cy="643198"/>
              </a:xfrm>
            </p:grpSpPr>
            <p:sp>
              <p:nvSpPr>
                <p:cNvPr id="78" name="Freeform 3"/>
                <p:cNvSpPr/>
                <p:nvPr/>
              </p:nvSpPr>
              <p:spPr>
                <a:xfrm flipH="1">
                  <a:off x="1798732" y="4509120"/>
                  <a:ext cx="575890" cy="643198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FF66CC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79" name="Freeform 4"/>
                <p:cNvSpPr/>
                <p:nvPr/>
              </p:nvSpPr>
              <p:spPr>
                <a:xfrm>
                  <a:off x="1066910" y="4509120"/>
                  <a:ext cx="544270" cy="643198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FF66CC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74" name="Freeform 73"/>
              <p:cNvSpPr/>
              <p:nvPr/>
            </p:nvSpPr>
            <p:spPr>
              <a:xfrm rot="16671217">
                <a:off x="586853" y="2682160"/>
                <a:ext cx="2179234" cy="1690403"/>
              </a:xfrm>
              <a:custGeom>
                <a:avLst/>
                <a:gdLst>
                  <a:gd name="connsiteX0" fmla="*/ 1269999 w 2335212"/>
                  <a:gd name="connsiteY0" fmla="*/ 499269 h 1677988"/>
                  <a:gd name="connsiteX1" fmla="*/ 765174 w 2335212"/>
                  <a:gd name="connsiteY1" fmla="*/ 180182 h 1677988"/>
                  <a:gd name="connsiteX2" fmla="*/ 179387 w 2335212"/>
                  <a:gd name="connsiteY2" fmla="*/ 384969 h 1677988"/>
                  <a:gd name="connsiteX3" fmla="*/ 7937 w 2335212"/>
                  <a:gd name="connsiteY3" fmla="*/ 927894 h 1677988"/>
                  <a:gd name="connsiteX4" fmla="*/ 227012 w 2335212"/>
                  <a:gd name="connsiteY4" fmla="*/ 1451769 h 1677988"/>
                  <a:gd name="connsiteX5" fmla="*/ 788987 w 2335212"/>
                  <a:gd name="connsiteY5" fmla="*/ 1618457 h 1677988"/>
                  <a:gd name="connsiteX6" fmla="*/ 1774824 w 2335212"/>
                  <a:gd name="connsiteY6" fmla="*/ 1613694 h 1677988"/>
                  <a:gd name="connsiteX7" fmla="*/ 2255837 w 2335212"/>
                  <a:gd name="connsiteY7" fmla="*/ 1232694 h 1677988"/>
                  <a:gd name="connsiteX8" fmla="*/ 2251074 w 2335212"/>
                  <a:gd name="connsiteY8" fmla="*/ 442119 h 1677988"/>
                  <a:gd name="connsiteX9" fmla="*/ 1841499 w 2335212"/>
                  <a:gd name="connsiteY9" fmla="*/ 32544 h 1677988"/>
                  <a:gd name="connsiteX10" fmla="*/ 1374774 w 2335212"/>
                  <a:gd name="connsiteY10" fmla="*/ 246857 h 1677988"/>
                  <a:gd name="connsiteX11" fmla="*/ 1269999 w 2335212"/>
                  <a:gd name="connsiteY11" fmla="*/ 499269 h 1677988"/>
                  <a:gd name="connsiteX0" fmla="*/ 1269999 w 2335212"/>
                  <a:gd name="connsiteY0" fmla="*/ 500505 h 1679224"/>
                  <a:gd name="connsiteX1" fmla="*/ 765174 w 2335212"/>
                  <a:gd name="connsiteY1" fmla="*/ 181418 h 1679224"/>
                  <a:gd name="connsiteX2" fmla="*/ 179387 w 2335212"/>
                  <a:gd name="connsiteY2" fmla="*/ 386205 h 1679224"/>
                  <a:gd name="connsiteX3" fmla="*/ 7937 w 2335212"/>
                  <a:gd name="connsiteY3" fmla="*/ 929130 h 1679224"/>
                  <a:gd name="connsiteX4" fmla="*/ 227012 w 2335212"/>
                  <a:gd name="connsiteY4" fmla="*/ 1453005 h 1679224"/>
                  <a:gd name="connsiteX5" fmla="*/ 788987 w 2335212"/>
                  <a:gd name="connsiteY5" fmla="*/ 1619693 h 1679224"/>
                  <a:gd name="connsiteX6" fmla="*/ 1774824 w 2335212"/>
                  <a:gd name="connsiteY6" fmla="*/ 1614930 h 1679224"/>
                  <a:gd name="connsiteX7" fmla="*/ 2255837 w 2335212"/>
                  <a:gd name="connsiteY7" fmla="*/ 1233930 h 1679224"/>
                  <a:gd name="connsiteX8" fmla="*/ 2251074 w 2335212"/>
                  <a:gd name="connsiteY8" fmla="*/ 443355 h 1679224"/>
                  <a:gd name="connsiteX9" fmla="*/ 1841499 w 2335212"/>
                  <a:gd name="connsiteY9" fmla="*/ 33780 h 1679224"/>
                  <a:gd name="connsiteX10" fmla="*/ 1443359 w 2335212"/>
                  <a:gd name="connsiteY10" fmla="*/ 240676 h 1679224"/>
                  <a:gd name="connsiteX11" fmla="*/ 1269999 w 2335212"/>
                  <a:gd name="connsiteY11" fmla="*/ 500505 h 1679224"/>
                  <a:gd name="connsiteX0" fmla="*/ 1269999 w 2335212"/>
                  <a:gd name="connsiteY0" fmla="*/ 500505 h 1679224"/>
                  <a:gd name="connsiteX1" fmla="*/ 765174 w 2335212"/>
                  <a:gd name="connsiteY1" fmla="*/ 181418 h 1679224"/>
                  <a:gd name="connsiteX2" fmla="*/ 179387 w 2335212"/>
                  <a:gd name="connsiteY2" fmla="*/ 386205 h 1679224"/>
                  <a:gd name="connsiteX3" fmla="*/ 7937 w 2335212"/>
                  <a:gd name="connsiteY3" fmla="*/ 929130 h 1679224"/>
                  <a:gd name="connsiteX4" fmla="*/ 227012 w 2335212"/>
                  <a:gd name="connsiteY4" fmla="*/ 1453005 h 1679224"/>
                  <a:gd name="connsiteX5" fmla="*/ 788987 w 2335212"/>
                  <a:gd name="connsiteY5" fmla="*/ 1619693 h 1679224"/>
                  <a:gd name="connsiteX6" fmla="*/ 1774824 w 2335212"/>
                  <a:gd name="connsiteY6" fmla="*/ 1614930 h 1679224"/>
                  <a:gd name="connsiteX7" fmla="*/ 2255837 w 2335212"/>
                  <a:gd name="connsiteY7" fmla="*/ 1233930 h 1679224"/>
                  <a:gd name="connsiteX8" fmla="*/ 2251074 w 2335212"/>
                  <a:gd name="connsiteY8" fmla="*/ 443355 h 1679224"/>
                  <a:gd name="connsiteX9" fmla="*/ 1841499 w 2335212"/>
                  <a:gd name="connsiteY9" fmla="*/ 33780 h 1679224"/>
                  <a:gd name="connsiteX10" fmla="*/ 1443359 w 2335212"/>
                  <a:gd name="connsiteY10" fmla="*/ 240676 h 1679224"/>
                  <a:gd name="connsiteX11" fmla="*/ 1299343 w 2335212"/>
                  <a:gd name="connsiteY11" fmla="*/ 528708 h 1679224"/>
                  <a:gd name="connsiteX12" fmla="*/ 1269999 w 2335212"/>
                  <a:gd name="connsiteY12" fmla="*/ 500505 h 1679224"/>
                  <a:gd name="connsiteX0" fmla="*/ 1263893 w 2329106"/>
                  <a:gd name="connsiteY0" fmla="*/ 500505 h 1679224"/>
                  <a:gd name="connsiteX1" fmla="*/ 759068 w 2329106"/>
                  <a:gd name="connsiteY1" fmla="*/ 181418 h 1679224"/>
                  <a:gd name="connsiteX2" fmla="*/ 209918 w 2329106"/>
                  <a:gd name="connsiteY2" fmla="*/ 360040 h 1679224"/>
                  <a:gd name="connsiteX3" fmla="*/ 1831 w 2329106"/>
                  <a:gd name="connsiteY3" fmla="*/ 929130 h 1679224"/>
                  <a:gd name="connsiteX4" fmla="*/ 220906 w 2329106"/>
                  <a:gd name="connsiteY4" fmla="*/ 1453005 h 1679224"/>
                  <a:gd name="connsiteX5" fmla="*/ 782881 w 2329106"/>
                  <a:gd name="connsiteY5" fmla="*/ 1619693 h 1679224"/>
                  <a:gd name="connsiteX6" fmla="*/ 1768718 w 2329106"/>
                  <a:gd name="connsiteY6" fmla="*/ 1614930 h 1679224"/>
                  <a:gd name="connsiteX7" fmla="*/ 2249731 w 2329106"/>
                  <a:gd name="connsiteY7" fmla="*/ 1233930 h 1679224"/>
                  <a:gd name="connsiteX8" fmla="*/ 2244968 w 2329106"/>
                  <a:gd name="connsiteY8" fmla="*/ 443355 h 1679224"/>
                  <a:gd name="connsiteX9" fmla="*/ 1835393 w 2329106"/>
                  <a:gd name="connsiteY9" fmla="*/ 33780 h 1679224"/>
                  <a:gd name="connsiteX10" fmla="*/ 1437253 w 2329106"/>
                  <a:gd name="connsiteY10" fmla="*/ 240676 h 1679224"/>
                  <a:gd name="connsiteX11" fmla="*/ 1293237 w 2329106"/>
                  <a:gd name="connsiteY11" fmla="*/ 528708 h 1679224"/>
                  <a:gd name="connsiteX12" fmla="*/ 1263893 w 2329106"/>
                  <a:gd name="connsiteY12" fmla="*/ 500505 h 1679224"/>
                  <a:gd name="connsiteX0" fmla="*/ 1263893 w 2329106"/>
                  <a:gd name="connsiteY0" fmla="*/ 528616 h 1707335"/>
                  <a:gd name="connsiteX1" fmla="*/ 759068 w 2329106"/>
                  <a:gd name="connsiteY1" fmla="*/ 209529 h 1707335"/>
                  <a:gd name="connsiteX2" fmla="*/ 209918 w 2329106"/>
                  <a:gd name="connsiteY2" fmla="*/ 388151 h 1707335"/>
                  <a:gd name="connsiteX3" fmla="*/ 1831 w 2329106"/>
                  <a:gd name="connsiteY3" fmla="*/ 957241 h 1707335"/>
                  <a:gd name="connsiteX4" fmla="*/ 220906 w 2329106"/>
                  <a:gd name="connsiteY4" fmla="*/ 1481116 h 1707335"/>
                  <a:gd name="connsiteX5" fmla="*/ 782881 w 2329106"/>
                  <a:gd name="connsiteY5" fmla="*/ 1647804 h 1707335"/>
                  <a:gd name="connsiteX6" fmla="*/ 1768718 w 2329106"/>
                  <a:gd name="connsiteY6" fmla="*/ 1643041 h 1707335"/>
                  <a:gd name="connsiteX7" fmla="*/ 2249731 w 2329106"/>
                  <a:gd name="connsiteY7" fmla="*/ 1262041 h 1707335"/>
                  <a:gd name="connsiteX8" fmla="*/ 2244968 w 2329106"/>
                  <a:gd name="connsiteY8" fmla="*/ 471466 h 1707335"/>
                  <a:gd name="connsiteX9" fmla="*/ 1835393 w 2329106"/>
                  <a:gd name="connsiteY9" fmla="*/ 61891 h 1707335"/>
                  <a:gd name="connsiteX10" fmla="*/ 1578070 w 2329106"/>
                  <a:gd name="connsiteY10" fmla="*/ 100119 h 1707335"/>
                  <a:gd name="connsiteX11" fmla="*/ 1437253 w 2329106"/>
                  <a:gd name="connsiteY11" fmla="*/ 268787 h 1707335"/>
                  <a:gd name="connsiteX12" fmla="*/ 1293237 w 2329106"/>
                  <a:gd name="connsiteY12" fmla="*/ 556819 h 1707335"/>
                  <a:gd name="connsiteX13" fmla="*/ 1263893 w 2329106"/>
                  <a:gd name="connsiteY13" fmla="*/ 528616 h 1707335"/>
                  <a:gd name="connsiteX0" fmla="*/ 1263893 w 2329106"/>
                  <a:gd name="connsiteY0" fmla="*/ 490387 h 1669106"/>
                  <a:gd name="connsiteX1" fmla="*/ 759068 w 2329106"/>
                  <a:gd name="connsiteY1" fmla="*/ 171300 h 1669106"/>
                  <a:gd name="connsiteX2" fmla="*/ 209918 w 2329106"/>
                  <a:gd name="connsiteY2" fmla="*/ 349922 h 1669106"/>
                  <a:gd name="connsiteX3" fmla="*/ 1831 w 2329106"/>
                  <a:gd name="connsiteY3" fmla="*/ 919012 h 1669106"/>
                  <a:gd name="connsiteX4" fmla="*/ 220906 w 2329106"/>
                  <a:gd name="connsiteY4" fmla="*/ 1442887 h 1669106"/>
                  <a:gd name="connsiteX5" fmla="*/ 782881 w 2329106"/>
                  <a:gd name="connsiteY5" fmla="*/ 1609575 h 1669106"/>
                  <a:gd name="connsiteX6" fmla="*/ 1768718 w 2329106"/>
                  <a:gd name="connsiteY6" fmla="*/ 1604812 h 1669106"/>
                  <a:gd name="connsiteX7" fmla="*/ 2249731 w 2329106"/>
                  <a:gd name="connsiteY7" fmla="*/ 1223812 h 1669106"/>
                  <a:gd name="connsiteX8" fmla="*/ 2244968 w 2329106"/>
                  <a:gd name="connsiteY8" fmla="*/ 433237 h 1669106"/>
                  <a:gd name="connsiteX9" fmla="*/ 1938110 w 2329106"/>
                  <a:gd name="connsiteY9" fmla="*/ 61891 h 1669106"/>
                  <a:gd name="connsiteX10" fmla="*/ 1578070 w 2329106"/>
                  <a:gd name="connsiteY10" fmla="*/ 61890 h 1669106"/>
                  <a:gd name="connsiteX11" fmla="*/ 1437253 w 2329106"/>
                  <a:gd name="connsiteY11" fmla="*/ 230558 h 1669106"/>
                  <a:gd name="connsiteX12" fmla="*/ 1293237 w 2329106"/>
                  <a:gd name="connsiteY12" fmla="*/ 518590 h 1669106"/>
                  <a:gd name="connsiteX13" fmla="*/ 1263893 w 2329106"/>
                  <a:gd name="connsiteY13" fmla="*/ 490387 h 1669106"/>
                  <a:gd name="connsiteX0" fmla="*/ 1263893 w 2329106"/>
                  <a:gd name="connsiteY0" fmla="*/ 490388 h 1669107"/>
                  <a:gd name="connsiteX1" fmla="*/ 759068 w 2329106"/>
                  <a:gd name="connsiteY1" fmla="*/ 171301 h 1669107"/>
                  <a:gd name="connsiteX2" fmla="*/ 209918 w 2329106"/>
                  <a:gd name="connsiteY2" fmla="*/ 349923 h 1669107"/>
                  <a:gd name="connsiteX3" fmla="*/ 1831 w 2329106"/>
                  <a:gd name="connsiteY3" fmla="*/ 919013 h 1669107"/>
                  <a:gd name="connsiteX4" fmla="*/ 220906 w 2329106"/>
                  <a:gd name="connsiteY4" fmla="*/ 1442888 h 1669107"/>
                  <a:gd name="connsiteX5" fmla="*/ 782881 w 2329106"/>
                  <a:gd name="connsiteY5" fmla="*/ 1609576 h 1669107"/>
                  <a:gd name="connsiteX6" fmla="*/ 1768718 w 2329106"/>
                  <a:gd name="connsiteY6" fmla="*/ 1604813 h 1669107"/>
                  <a:gd name="connsiteX7" fmla="*/ 2249731 w 2329106"/>
                  <a:gd name="connsiteY7" fmla="*/ 1223813 h 1669107"/>
                  <a:gd name="connsiteX8" fmla="*/ 2244968 w 2329106"/>
                  <a:gd name="connsiteY8" fmla="*/ 433238 h 1669107"/>
                  <a:gd name="connsiteX9" fmla="*/ 1866102 w 2329106"/>
                  <a:gd name="connsiteY9" fmla="*/ 61891 h 1669107"/>
                  <a:gd name="connsiteX10" fmla="*/ 1578070 w 2329106"/>
                  <a:gd name="connsiteY10" fmla="*/ 61891 h 1669107"/>
                  <a:gd name="connsiteX11" fmla="*/ 1437253 w 2329106"/>
                  <a:gd name="connsiteY11" fmla="*/ 230559 h 1669107"/>
                  <a:gd name="connsiteX12" fmla="*/ 1293237 w 2329106"/>
                  <a:gd name="connsiteY12" fmla="*/ 518591 h 1669107"/>
                  <a:gd name="connsiteX13" fmla="*/ 1263893 w 2329106"/>
                  <a:gd name="connsiteY13" fmla="*/ 490388 h 1669107"/>
                  <a:gd name="connsiteX0" fmla="*/ 1263893 w 2313967"/>
                  <a:gd name="connsiteY0" fmla="*/ 488504 h 1667223"/>
                  <a:gd name="connsiteX1" fmla="*/ 759068 w 2313967"/>
                  <a:gd name="connsiteY1" fmla="*/ 169417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3237 w 2313967"/>
                  <a:gd name="connsiteY12" fmla="*/ 516707 h 1667223"/>
                  <a:gd name="connsiteX13" fmla="*/ 1263893 w 2313967"/>
                  <a:gd name="connsiteY13" fmla="*/ 488504 h 1667223"/>
                  <a:gd name="connsiteX0" fmla="*/ 1263893 w 2313967"/>
                  <a:gd name="connsiteY0" fmla="*/ 488504 h 1667223"/>
                  <a:gd name="connsiteX1" fmla="*/ 759068 w 2313967"/>
                  <a:gd name="connsiteY1" fmla="*/ 169417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0039 w 2313967"/>
                  <a:gd name="connsiteY12" fmla="*/ 636072 h 1667223"/>
                  <a:gd name="connsiteX13" fmla="*/ 1263893 w 2313967"/>
                  <a:gd name="connsiteY13" fmla="*/ 488504 h 1667223"/>
                  <a:gd name="connsiteX0" fmla="*/ 1146023 w 2313967"/>
                  <a:gd name="connsiteY0" fmla="*/ 420048 h 1667223"/>
                  <a:gd name="connsiteX1" fmla="*/ 759068 w 2313967"/>
                  <a:gd name="connsiteY1" fmla="*/ 169417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0039 w 2313967"/>
                  <a:gd name="connsiteY12" fmla="*/ 636072 h 1667223"/>
                  <a:gd name="connsiteX13" fmla="*/ 1146023 w 2313967"/>
                  <a:gd name="connsiteY13" fmla="*/ 420048 h 1667223"/>
                  <a:gd name="connsiteX0" fmla="*/ 1146023 w 2313967"/>
                  <a:gd name="connsiteY0" fmla="*/ 420048 h 1667223"/>
                  <a:gd name="connsiteX1" fmla="*/ 713975 w 2313967"/>
                  <a:gd name="connsiteY1" fmla="*/ 204024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0039 w 2313967"/>
                  <a:gd name="connsiteY12" fmla="*/ 636072 h 1667223"/>
                  <a:gd name="connsiteX13" fmla="*/ 1146023 w 2313967"/>
                  <a:gd name="connsiteY13" fmla="*/ 420048 h 1667223"/>
                  <a:gd name="connsiteX0" fmla="*/ 1218031 w 2313967"/>
                  <a:gd name="connsiteY0" fmla="*/ 492056 h 1667223"/>
                  <a:gd name="connsiteX1" fmla="*/ 713975 w 2313967"/>
                  <a:gd name="connsiteY1" fmla="*/ 204024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0039 w 2313967"/>
                  <a:gd name="connsiteY12" fmla="*/ 636072 h 1667223"/>
                  <a:gd name="connsiteX13" fmla="*/ 1218031 w 2313967"/>
                  <a:gd name="connsiteY13" fmla="*/ 492056 h 1667223"/>
                  <a:gd name="connsiteX0" fmla="*/ 1218031 w 2313967"/>
                  <a:gd name="connsiteY0" fmla="*/ 492056 h 1667223"/>
                  <a:gd name="connsiteX1" fmla="*/ 713975 w 2313967"/>
                  <a:gd name="connsiteY1" fmla="*/ 204024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342398 w 2313967"/>
                  <a:gd name="connsiteY12" fmla="*/ 474254 h 1667223"/>
                  <a:gd name="connsiteX13" fmla="*/ 1218031 w 2313967"/>
                  <a:gd name="connsiteY13" fmla="*/ 492056 h 1667223"/>
                  <a:gd name="connsiteX0" fmla="*/ 1218031 w 2313967"/>
                  <a:gd name="connsiteY0" fmla="*/ 492056 h 1667223"/>
                  <a:gd name="connsiteX1" fmla="*/ 763809 w 2313967"/>
                  <a:gd name="connsiteY1" fmla="*/ 183931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342398 w 2313967"/>
                  <a:gd name="connsiteY12" fmla="*/ 474254 h 1667223"/>
                  <a:gd name="connsiteX13" fmla="*/ 1218031 w 2313967"/>
                  <a:gd name="connsiteY13" fmla="*/ 492056 h 1667223"/>
                  <a:gd name="connsiteX0" fmla="*/ 1167347 w 2313967"/>
                  <a:gd name="connsiteY0" fmla="*/ 374591 h 1667223"/>
                  <a:gd name="connsiteX1" fmla="*/ 763809 w 2313967"/>
                  <a:gd name="connsiteY1" fmla="*/ 183931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342398 w 2313967"/>
                  <a:gd name="connsiteY12" fmla="*/ 474254 h 1667223"/>
                  <a:gd name="connsiteX13" fmla="*/ 1167347 w 2313967"/>
                  <a:gd name="connsiteY13" fmla="*/ 374591 h 1667223"/>
                  <a:gd name="connsiteX0" fmla="*/ 1167347 w 2313967"/>
                  <a:gd name="connsiteY0" fmla="*/ 374591 h 1667223"/>
                  <a:gd name="connsiteX1" fmla="*/ 763809 w 2313967"/>
                  <a:gd name="connsiteY1" fmla="*/ 183931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388464 w 2313967"/>
                  <a:gd name="connsiteY12" fmla="*/ 402755 h 1667223"/>
                  <a:gd name="connsiteX13" fmla="*/ 1167347 w 2313967"/>
                  <a:gd name="connsiteY13" fmla="*/ 374591 h 1667223"/>
                  <a:gd name="connsiteX0" fmla="*/ 1167347 w 2313967"/>
                  <a:gd name="connsiteY0" fmla="*/ 374591 h 1667223"/>
                  <a:gd name="connsiteX1" fmla="*/ 763809 w 2313967"/>
                  <a:gd name="connsiteY1" fmla="*/ 183931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17755 w 2313967"/>
                  <a:gd name="connsiteY11" fmla="*/ 188259 h 1667223"/>
                  <a:gd name="connsiteX12" fmla="*/ 1388464 w 2313967"/>
                  <a:gd name="connsiteY12" fmla="*/ 402755 h 1667223"/>
                  <a:gd name="connsiteX13" fmla="*/ 1167347 w 2313967"/>
                  <a:gd name="connsiteY13" fmla="*/ 374591 h 1667223"/>
                  <a:gd name="connsiteX0" fmla="*/ 1167347 w 2313967"/>
                  <a:gd name="connsiteY0" fmla="*/ 378493 h 1671125"/>
                  <a:gd name="connsiteX1" fmla="*/ 763809 w 2313967"/>
                  <a:gd name="connsiteY1" fmla="*/ 187833 h 1671125"/>
                  <a:gd name="connsiteX2" fmla="*/ 209918 w 2313967"/>
                  <a:gd name="connsiteY2" fmla="*/ 351941 h 1671125"/>
                  <a:gd name="connsiteX3" fmla="*/ 1831 w 2313967"/>
                  <a:gd name="connsiteY3" fmla="*/ 921031 h 1671125"/>
                  <a:gd name="connsiteX4" fmla="*/ 220906 w 2313967"/>
                  <a:gd name="connsiteY4" fmla="*/ 1444906 h 1671125"/>
                  <a:gd name="connsiteX5" fmla="*/ 782881 w 2313967"/>
                  <a:gd name="connsiteY5" fmla="*/ 1611594 h 1671125"/>
                  <a:gd name="connsiteX6" fmla="*/ 1768718 w 2313967"/>
                  <a:gd name="connsiteY6" fmla="*/ 1606831 h 1671125"/>
                  <a:gd name="connsiteX7" fmla="*/ 2249731 w 2313967"/>
                  <a:gd name="connsiteY7" fmla="*/ 1225831 h 1671125"/>
                  <a:gd name="connsiteX8" fmla="*/ 2154134 w 2313967"/>
                  <a:gd name="connsiteY8" fmla="*/ 423950 h 1671125"/>
                  <a:gd name="connsiteX9" fmla="*/ 1866102 w 2313967"/>
                  <a:gd name="connsiteY9" fmla="*/ 63909 h 1671125"/>
                  <a:gd name="connsiteX10" fmla="*/ 1563322 w 2313967"/>
                  <a:gd name="connsiteY10" fmla="*/ 40497 h 1671125"/>
                  <a:gd name="connsiteX11" fmla="*/ 1417755 w 2313967"/>
                  <a:gd name="connsiteY11" fmla="*/ 192161 h 1671125"/>
                  <a:gd name="connsiteX12" fmla="*/ 1388464 w 2313967"/>
                  <a:gd name="connsiteY12" fmla="*/ 406657 h 1671125"/>
                  <a:gd name="connsiteX13" fmla="*/ 1167347 w 2313967"/>
                  <a:gd name="connsiteY13" fmla="*/ 378493 h 1671125"/>
                  <a:gd name="connsiteX0" fmla="*/ 1167347 w 2313967"/>
                  <a:gd name="connsiteY0" fmla="*/ 391074 h 1683706"/>
                  <a:gd name="connsiteX1" fmla="*/ 763809 w 2313967"/>
                  <a:gd name="connsiteY1" fmla="*/ 200414 h 1683706"/>
                  <a:gd name="connsiteX2" fmla="*/ 209918 w 2313967"/>
                  <a:gd name="connsiteY2" fmla="*/ 364522 h 1683706"/>
                  <a:gd name="connsiteX3" fmla="*/ 1831 w 2313967"/>
                  <a:gd name="connsiteY3" fmla="*/ 933612 h 1683706"/>
                  <a:gd name="connsiteX4" fmla="*/ 220906 w 2313967"/>
                  <a:gd name="connsiteY4" fmla="*/ 1457487 h 1683706"/>
                  <a:gd name="connsiteX5" fmla="*/ 782881 w 2313967"/>
                  <a:gd name="connsiteY5" fmla="*/ 1624175 h 1683706"/>
                  <a:gd name="connsiteX6" fmla="*/ 1768718 w 2313967"/>
                  <a:gd name="connsiteY6" fmla="*/ 1619412 h 1683706"/>
                  <a:gd name="connsiteX7" fmla="*/ 2249731 w 2313967"/>
                  <a:gd name="connsiteY7" fmla="*/ 1238412 h 1683706"/>
                  <a:gd name="connsiteX8" fmla="*/ 2154134 w 2313967"/>
                  <a:gd name="connsiteY8" fmla="*/ 436531 h 1683706"/>
                  <a:gd name="connsiteX9" fmla="*/ 1891312 w 2313967"/>
                  <a:gd name="connsiteY9" fmla="*/ 63909 h 1683706"/>
                  <a:gd name="connsiteX10" fmla="*/ 1563322 w 2313967"/>
                  <a:gd name="connsiteY10" fmla="*/ 53078 h 1683706"/>
                  <a:gd name="connsiteX11" fmla="*/ 1417755 w 2313967"/>
                  <a:gd name="connsiteY11" fmla="*/ 204742 h 1683706"/>
                  <a:gd name="connsiteX12" fmla="*/ 1388464 w 2313967"/>
                  <a:gd name="connsiteY12" fmla="*/ 419238 h 1683706"/>
                  <a:gd name="connsiteX13" fmla="*/ 1167347 w 2313967"/>
                  <a:gd name="connsiteY13" fmla="*/ 391074 h 1683706"/>
                  <a:gd name="connsiteX0" fmla="*/ 1043572 w 2313967"/>
                  <a:gd name="connsiteY0" fmla="*/ 461926 h 1683706"/>
                  <a:gd name="connsiteX1" fmla="*/ 763809 w 2313967"/>
                  <a:gd name="connsiteY1" fmla="*/ 200414 h 1683706"/>
                  <a:gd name="connsiteX2" fmla="*/ 209918 w 2313967"/>
                  <a:gd name="connsiteY2" fmla="*/ 364522 h 1683706"/>
                  <a:gd name="connsiteX3" fmla="*/ 1831 w 2313967"/>
                  <a:gd name="connsiteY3" fmla="*/ 933612 h 1683706"/>
                  <a:gd name="connsiteX4" fmla="*/ 220906 w 2313967"/>
                  <a:gd name="connsiteY4" fmla="*/ 1457487 h 1683706"/>
                  <a:gd name="connsiteX5" fmla="*/ 782881 w 2313967"/>
                  <a:gd name="connsiteY5" fmla="*/ 1624175 h 1683706"/>
                  <a:gd name="connsiteX6" fmla="*/ 1768718 w 2313967"/>
                  <a:gd name="connsiteY6" fmla="*/ 1619412 h 1683706"/>
                  <a:gd name="connsiteX7" fmla="*/ 2249731 w 2313967"/>
                  <a:gd name="connsiteY7" fmla="*/ 1238412 h 1683706"/>
                  <a:gd name="connsiteX8" fmla="*/ 2154134 w 2313967"/>
                  <a:gd name="connsiteY8" fmla="*/ 436531 h 1683706"/>
                  <a:gd name="connsiteX9" fmla="*/ 1891312 w 2313967"/>
                  <a:gd name="connsiteY9" fmla="*/ 63909 h 1683706"/>
                  <a:gd name="connsiteX10" fmla="*/ 1563322 w 2313967"/>
                  <a:gd name="connsiteY10" fmla="*/ 53078 h 1683706"/>
                  <a:gd name="connsiteX11" fmla="*/ 1417755 w 2313967"/>
                  <a:gd name="connsiteY11" fmla="*/ 204742 h 1683706"/>
                  <a:gd name="connsiteX12" fmla="*/ 1388464 w 2313967"/>
                  <a:gd name="connsiteY12" fmla="*/ 419238 h 1683706"/>
                  <a:gd name="connsiteX13" fmla="*/ 1043572 w 2313967"/>
                  <a:gd name="connsiteY13" fmla="*/ 461926 h 1683706"/>
                  <a:gd name="connsiteX0" fmla="*/ 1043572 w 2313967"/>
                  <a:gd name="connsiteY0" fmla="*/ 461926 h 1683706"/>
                  <a:gd name="connsiteX1" fmla="*/ 763809 w 2313967"/>
                  <a:gd name="connsiteY1" fmla="*/ 200414 h 1683706"/>
                  <a:gd name="connsiteX2" fmla="*/ 209918 w 2313967"/>
                  <a:gd name="connsiteY2" fmla="*/ 364522 h 1683706"/>
                  <a:gd name="connsiteX3" fmla="*/ 1831 w 2313967"/>
                  <a:gd name="connsiteY3" fmla="*/ 933612 h 1683706"/>
                  <a:gd name="connsiteX4" fmla="*/ 220906 w 2313967"/>
                  <a:gd name="connsiteY4" fmla="*/ 1457487 h 1683706"/>
                  <a:gd name="connsiteX5" fmla="*/ 782881 w 2313967"/>
                  <a:gd name="connsiteY5" fmla="*/ 1624175 h 1683706"/>
                  <a:gd name="connsiteX6" fmla="*/ 1768718 w 2313967"/>
                  <a:gd name="connsiteY6" fmla="*/ 1619412 h 1683706"/>
                  <a:gd name="connsiteX7" fmla="*/ 2249731 w 2313967"/>
                  <a:gd name="connsiteY7" fmla="*/ 1238412 h 1683706"/>
                  <a:gd name="connsiteX8" fmla="*/ 2154134 w 2313967"/>
                  <a:gd name="connsiteY8" fmla="*/ 436531 h 1683706"/>
                  <a:gd name="connsiteX9" fmla="*/ 1891312 w 2313967"/>
                  <a:gd name="connsiteY9" fmla="*/ 63909 h 1683706"/>
                  <a:gd name="connsiteX10" fmla="*/ 1563322 w 2313967"/>
                  <a:gd name="connsiteY10" fmla="*/ 53078 h 1683706"/>
                  <a:gd name="connsiteX11" fmla="*/ 1417755 w 2313967"/>
                  <a:gd name="connsiteY11" fmla="*/ 204742 h 1683706"/>
                  <a:gd name="connsiteX12" fmla="*/ 1166351 w 2313967"/>
                  <a:gd name="connsiteY12" fmla="*/ 293083 h 1683706"/>
                  <a:gd name="connsiteX13" fmla="*/ 1043572 w 2313967"/>
                  <a:gd name="connsiteY13" fmla="*/ 461926 h 1683706"/>
                  <a:gd name="connsiteX0" fmla="*/ 1043572 w 2313967"/>
                  <a:gd name="connsiteY0" fmla="*/ 461926 h 1683706"/>
                  <a:gd name="connsiteX1" fmla="*/ 763809 w 2313967"/>
                  <a:gd name="connsiteY1" fmla="*/ 200414 h 1683706"/>
                  <a:gd name="connsiteX2" fmla="*/ 209918 w 2313967"/>
                  <a:gd name="connsiteY2" fmla="*/ 364522 h 1683706"/>
                  <a:gd name="connsiteX3" fmla="*/ 1831 w 2313967"/>
                  <a:gd name="connsiteY3" fmla="*/ 933612 h 1683706"/>
                  <a:gd name="connsiteX4" fmla="*/ 220906 w 2313967"/>
                  <a:gd name="connsiteY4" fmla="*/ 1457487 h 1683706"/>
                  <a:gd name="connsiteX5" fmla="*/ 782881 w 2313967"/>
                  <a:gd name="connsiteY5" fmla="*/ 1624175 h 1683706"/>
                  <a:gd name="connsiteX6" fmla="*/ 1768718 w 2313967"/>
                  <a:gd name="connsiteY6" fmla="*/ 1619412 h 1683706"/>
                  <a:gd name="connsiteX7" fmla="*/ 2249731 w 2313967"/>
                  <a:gd name="connsiteY7" fmla="*/ 1238412 h 1683706"/>
                  <a:gd name="connsiteX8" fmla="*/ 2154134 w 2313967"/>
                  <a:gd name="connsiteY8" fmla="*/ 436531 h 1683706"/>
                  <a:gd name="connsiteX9" fmla="*/ 1891312 w 2313967"/>
                  <a:gd name="connsiteY9" fmla="*/ 63909 h 1683706"/>
                  <a:gd name="connsiteX10" fmla="*/ 1563322 w 2313967"/>
                  <a:gd name="connsiteY10" fmla="*/ 53078 h 1683706"/>
                  <a:gd name="connsiteX11" fmla="*/ 1279308 w 2313967"/>
                  <a:gd name="connsiteY11" fmla="*/ 50050 h 1683706"/>
                  <a:gd name="connsiteX12" fmla="*/ 1166351 w 2313967"/>
                  <a:gd name="connsiteY12" fmla="*/ 293083 h 1683706"/>
                  <a:gd name="connsiteX13" fmla="*/ 1043572 w 2313967"/>
                  <a:gd name="connsiteY13" fmla="*/ 461926 h 1683706"/>
                  <a:gd name="connsiteX0" fmla="*/ 1043572 w 2313967"/>
                  <a:gd name="connsiteY0" fmla="*/ 529307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43572 w 2313967"/>
                  <a:gd name="connsiteY13" fmla="*/ 529307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56529 w 2313967"/>
                  <a:gd name="connsiteY12" fmla="*/ 286275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09611 w 2313967"/>
                  <a:gd name="connsiteY1" fmla="*/ 199298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56529 w 2313967"/>
                  <a:gd name="connsiteY12" fmla="*/ 286275 h 1751087"/>
                  <a:gd name="connsiteX13" fmla="*/ 1053396 w 2313967"/>
                  <a:gd name="connsiteY13" fmla="*/ 603496 h 1751087"/>
                  <a:gd name="connsiteX0" fmla="*/ 1065078 w 2325649"/>
                  <a:gd name="connsiteY0" fmla="*/ 603496 h 1751087"/>
                  <a:gd name="connsiteX1" fmla="*/ 721293 w 2325649"/>
                  <a:gd name="connsiteY1" fmla="*/ 199298 h 1751087"/>
                  <a:gd name="connsiteX2" fmla="*/ 313665 w 2325649"/>
                  <a:gd name="connsiteY2" fmla="*/ 409075 h 1751087"/>
                  <a:gd name="connsiteX3" fmla="*/ 13513 w 2325649"/>
                  <a:gd name="connsiteY3" fmla="*/ 1000993 h 1751087"/>
                  <a:gd name="connsiteX4" fmla="*/ 232588 w 2325649"/>
                  <a:gd name="connsiteY4" fmla="*/ 1524868 h 1751087"/>
                  <a:gd name="connsiteX5" fmla="*/ 794563 w 2325649"/>
                  <a:gd name="connsiteY5" fmla="*/ 1691556 h 1751087"/>
                  <a:gd name="connsiteX6" fmla="*/ 1780400 w 2325649"/>
                  <a:gd name="connsiteY6" fmla="*/ 1686793 h 1751087"/>
                  <a:gd name="connsiteX7" fmla="*/ 2261413 w 2325649"/>
                  <a:gd name="connsiteY7" fmla="*/ 1305793 h 1751087"/>
                  <a:gd name="connsiteX8" fmla="*/ 2165816 w 2325649"/>
                  <a:gd name="connsiteY8" fmla="*/ 503912 h 1751087"/>
                  <a:gd name="connsiteX9" fmla="*/ 1902994 w 2325649"/>
                  <a:gd name="connsiteY9" fmla="*/ 131290 h 1751087"/>
                  <a:gd name="connsiteX10" fmla="*/ 1566016 w 2325649"/>
                  <a:gd name="connsiteY10" fmla="*/ 2310 h 1751087"/>
                  <a:gd name="connsiteX11" fmla="*/ 1290990 w 2325649"/>
                  <a:gd name="connsiteY11" fmla="*/ 117431 h 1751087"/>
                  <a:gd name="connsiteX12" fmla="*/ 1168211 w 2325649"/>
                  <a:gd name="connsiteY12" fmla="*/ 286275 h 1751087"/>
                  <a:gd name="connsiteX13" fmla="*/ 1065078 w 2325649"/>
                  <a:gd name="connsiteY13" fmla="*/ 603496 h 1751087"/>
                  <a:gd name="connsiteX0" fmla="*/ 935149 w 2195720"/>
                  <a:gd name="connsiteY0" fmla="*/ 603496 h 1751087"/>
                  <a:gd name="connsiteX1" fmla="*/ 591364 w 2195720"/>
                  <a:gd name="connsiteY1" fmla="*/ 199298 h 1751087"/>
                  <a:gd name="connsiteX2" fmla="*/ 183736 w 2195720"/>
                  <a:gd name="connsiteY2" fmla="*/ 409075 h 1751087"/>
                  <a:gd name="connsiteX3" fmla="*/ 48681 w 2195720"/>
                  <a:gd name="connsiteY3" fmla="*/ 1033282 h 1751087"/>
                  <a:gd name="connsiteX4" fmla="*/ 102659 w 2195720"/>
                  <a:gd name="connsiteY4" fmla="*/ 1524868 h 1751087"/>
                  <a:gd name="connsiteX5" fmla="*/ 664634 w 2195720"/>
                  <a:gd name="connsiteY5" fmla="*/ 1691556 h 1751087"/>
                  <a:gd name="connsiteX6" fmla="*/ 1650471 w 2195720"/>
                  <a:gd name="connsiteY6" fmla="*/ 1686793 h 1751087"/>
                  <a:gd name="connsiteX7" fmla="*/ 2131484 w 2195720"/>
                  <a:gd name="connsiteY7" fmla="*/ 1305793 h 1751087"/>
                  <a:gd name="connsiteX8" fmla="*/ 2035887 w 2195720"/>
                  <a:gd name="connsiteY8" fmla="*/ 503912 h 1751087"/>
                  <a:gd name="connsiteX9" fmla="*/ 1773065 w 2195720"/>
                  <a:gd name="connsiteY9" fmla="*/ 131290 h 1751087"/>
                  <a:gd name="connsiteX10" fmla="*/ 1436087 w 2195720"/>
                  <a:gd name="connsiteY10" fmla="*/ 2310 h 1751087"/>
                  <a:gd name="connsiteX11" fmla="*/ 1161061 w 2195720"/>
                  <a:gd name="connsiteY11" fmla="*/ 117431 h 1751087"/>
                  <a:gd name="connsiteX12" fmla="*/ 1038282 w 2195720"/>
                  <a:gd name="connsiteY12" fmla="*/ 286275 h 1751087"/>
                  <a:gd name="connsiteX13" fmla="*/ 935149 w 2195720"/>
                  <a:gd name="connsiteY13" fmla="*/ 603496 h 1751087"/>
                  <a:gd name="connsiteX0" fmla="*/ 897519 w 2158090"/>
                  <a:gd name="connsiteY0" fmla="*/ 603496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897519 w 2158090"/>
                  <a:gd name="connsiteY13" fmla="*/ 603496 h 1751087"/>
                  <a:gd name="connsiteX0" fmla="*/ 978554 w 2158090"/>
                  <a:gd name="connsiteY0" fmla="*/ 667451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978554 w 2158090"/>
                  <a:gd name="connsiteY13" fmla="*/ 667451 h 1751087"/>
                  <a:gd name="connsiteX0" fmla="*/ 978554 w 2158090"/>
                  <a:gd name="connsiteY0" fmla="*/ 667451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978554 w 2158090"/>
                  <a:gd name="connsiteY13" fmla="*/ 667451 h 1751087"/>
                  <a:gd name="connsiteX0" fmla="*/ 1049766 w 2158090"/>
                  <a:gd name="connsiteY0" fmla="*/ 657218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1049766 w 2158090"/>
                  <a:gd name="connsiteY13" fmla="*/ 657218 h 1751087"/>
                  <a:gd name="connsiteX0" fmla="*/ 949086 w 2158090"/>
                  <a:gd name="connsiteY0" fmla="*/ 444886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949086 w 2158090"/>
                  <a:gd name="connsiteY13" fmla="*/ 444886 h 1751087"/>
                  <a:gd name="connsiteX0" fmla="*/ 949086 w 2158090"/>
                  <a:gd name="connsiteY0" fmla="*/ 444886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981007 w 2158090"/>
                  <a:gd name="connsiteY12" fmla="*/ 137898 h 1751087"/>
                  <a:gd name="connsiteX13" fmla="*/ 949086 w 2158090"/>
                  <a:gd name="connsiteY13" fmla="*/ 444886 h 1751087"/>
                  <a:gd name="connsiteX0" fmla="*/ 949086 w 2158090"/>
                  <a:gd name="connsiteY0" fmla="*/ 457250 h 1763451"/>
                  <a:gd name="connsiteX1" fmla="*/ 553734 w 2158090"/>
                  <a:gd name="connsiteY1" fmla="*/ 211662 h 1763451"/>
                  <a:gd name="connsiteX2" fmla="*/ 146106 w 2158090"/>
                  <a:gd name="connsiteY2" fmla="*/ 421439 h 1763451"/>
                  <a:gd name="connsiteX3" fmla="*/ 11051 w 2158090"/>
                  <a:gd name="connsiteY3" fmla="*/ 1045646 h 1763451"/>
                  <a:gd name="connsiteX4" fmla="*/ 212412 w 2158090"/>
                  <a:gd name="connsiteY4" fmla="*/ 1470311 h 1763451"/>
                  <a:gd name="connsiteX5" fmla="*/ 627004 w 2158090"/>
                  <a:gd name="connsiteY5" fmla="*/ 1703920 h 1763451"/>
                  <a:gd name="connsiteX6" fmla="*/ 1612841 w 2158090"/>
                  <a:gd name="connsiteY6" fmla="*/ 1699157 h 1763451"/>
                  <a:gd name="connsiteX7" fmla="*/ 2093854 w 2158090"/>
                  <a:gd name="connsiteY7" fmla="*/ 1318157 h 1763451"/>
                  <a:gd name="connsiteX8" fmla="*/ 1998257 w 2158090"/>
                  <a:gd name="connsiteY8" fmla="*/ 516276 h 1763451"/>
                  <a:gd name="connsiteX9" fmla="*/ 1735435 w 2158090"/>
                  <a:gd name="connsiteY9" fmla="*/ 143654 h 1763451"/>
                  <a:gd name="connsiteX10" fmla="*/ 1398457 w 2158090"/>
                  <a:gd name="connsiteY10" fmla="*/ 14674 h 1763451"/>
                  <a:gd name="connsiteX11" fmla="*/ 1113609 w 2158090"/>
                  <a:gd name="connsiteY11" fmla="*/ 55609 h 1763451"/>
                  <a:gd name="connsiteX12" fmla="*/ 981007 w 2158090"/>
                  <a:gd name="connsiteY12" fmla="*/ 150262 h 1763451"/>
                  <a:gd name="connsiteX13" fmla="*/ 949086 w 2158090"/>
                  <a:gd name="connsiteY13" fmla="*/ 457250 h 1763451"/>
                  <a:gd name="connsiteX0" fmla="*/ 1101333 w 2158090"/>
                  <a:gd name="connsiteY0" fmla="*/ 510971 h 1763451"/>
                  <a:gd name="connsiteX1" fmla="*/ 553734 w 2158090"/>
                  <a:gd name="connsiteY1" fmla="*/ 211662 h 1763451"/>
                  <a:gd name="connsiteX2" fmla="*/ 146106 w 2158090"/>
                  <a:gd name="connsiteY2" fmla="*/ 421439 h 1763451"/>
                  <a:gd name="connsiteX3" fmla="*/ 11051 w 2158090"/>
                  <a:gd name="connsiteY3" fmla="*/ 1045646 h 1763451"/>
                  <a:gd name="connsiteX4" fmla="*/ 212412 w 2158090"/>
                  <a:gd name="connsiteY4" fmla="*/ 1470311 h 1763451"/>
                  <a:gd name="connsiteX5" fmla="*/ 627004 w 2158090"/>
                  <a:gd name="connsiteY5" fmla="*/ 1703920 h 1763451"/>
                  <a:gd name="connsiteX6" fmla="*/ 1612841 w 2158090"/>
                  <a:gd name="connsiteY6" fmla="*/ 1699157 h 1763451"/>
                  <a:gd name="connsiteX7" fmla="*/ 2093854 w 2158090"/>
                  <a:gd name="connsiteY7" fmla="*/ 1318157 h 1763451"/>
                  <a:gd name="connsiteX8" fmla="*/ 1998257 w 2158090"/>
                  <a:gd name="connsiteY8" fmla="*/ 516276 h 1763451"/>
                  <a:gd name="connsiteX9" fmla="*/ 1735435 w 2158090"/>
                  <a:gd name="connsiteY9" fmla="*/ 143654 h 1763451"/>
                  <a:gd name="connsiteX10" fmla="*/ 1398457 w 2158090"/>
                  <a:gd name="connsiteY10" fmla="*/ 14674 h 1763451"/>
                  <a:gd name="connsiteX11" fmla="*/ 1113609 w 2158090"/>
                  <a:gd name="connsiteY11" fmla="*/ 55609 h 1763451"/>
                  <a:gd name="connsiteX12" fmla="*/ 981007 w 2158090"/>
                  <a:gd name="connsiteY12" fmla="*/ 150262 h 1763451"/>
                  <a:gd name="connsiteX13" fmla="*/ 1101333 w 2158090"/>
                  <a:gd name="connsiteY13" fmla="*/ 510971 h 1763451"/>
                  <a:gd name="connsiteX0" fmla="*/ 1101333 w 2158090"/>
                  <a:gd name="connsiteY0" fmla="*/ 510971 h 1763451"/>
                  <a:gd name="connsiteX1" fmla="*/ 553734 w 2158090"/>
                  <a:gd name="connsiteY1" fmla="*/ 211662 h 1763451"/>
                  <a:gd name="connsiteX2" fmla="*/ 146106 w 2158090"/>
                  <a:gd name="connsiteY2" fmla="*/ 421439 h 1763451"/>
                  <a:gd name="connsiteX3" fmla="*/ 11051 w 2158090"/>
                  <a:gd name="connsiteY3" fmla="*/ 1045646 h 1763451"/>
                  <a:gd name="connsiteX4" fmla="*/ 212412 w 2158090"/>
                  <a:gd name="connsiteY4" fmla="*/ 1470311 h 1763451"/>
                  <a:gd name="connsiteX5" fmla="*/ 627004 w 2158090"/>
                  <a:gd name="connsiteY5" fmla="*/ 1703920 h 1763451"/>
                  <a:gd name="connsiteX6" fmla="*/ 1612841 w 2158090"/>
                  <a:gd name="connsiteY6" fmla="*/ 1699157 h 1763451"/>
                  <a:gd name="connsiteX7" fmla="*/ 2093854 w 2158090"/>
                  <a:gd name="connsiteY7" fmla="*/ 1318157 h 1763451"/>
                  <a:gd name="connsiteX8" fmla="*/ 1998257 w 2158090"/>
                  <a:gd name="connsiteY8" fmla="*/ 516276 h 1763451"/>
                  <a:gd name="connsiteX9" fmla="*/ 1735435 w 2158090"/>
                  <a:gd name="connsiteY9" fmla="*/ 143654 h 1763451"/>
                  <a:gd name="connsiteX10" fmla="*/ 1398457 w 2158090"/>
                  <a:gd name="connsiteY10" fmla="*/ 14674 h 1763451"/>
                  <a:gd name="connsiteX11" fmla="*/ 1113609 w 2158090"/>
                  <a:gd name="connsiteY11" fmla="*/ 55609 h 1763451"/>
                  <a:gd name="connsiteX12" fmla="*/ 1123432 w 2158090"/>
                  <a:gd name="connsiteY12" fmla="*/ 129795 h 1763451"/>
                  <a:gd name="connsiteX13" fmla="*/ 1101333 w 2158090"/>
                  <a:gd name="connsiteY13" fmla="*/ 510971 h 1763451"/>
                  <a:gd name="connsiteX0" fmla="*/ 1101333 w 2158090"/>
                  <a:gd name="connsiteY0" fmla="*/ 512677 h 1765157"/>
                  <a:gd name="connsiteX1" fmla="*/ 553734 w 2158090"/>
                  <a:gd name="connsiteY1" fmla="*/ 213368 h 1765157"/>
                  <a:gd name="connsiteX2" fmla="*/ 146106 w 2158090"/>
                  <a:gd name="connsiteY2" fmla="*/ 423145 h 1765157"/>
                  <a:gd name="connsiteX3" fmla="*/ 11051 w 2158090"/>
                  <a:gd name="connsiteY3" fmla="*/ 1047352 h 1765157"/>
                  <a:gd name="connsiteX4" fmla="*/ 212412 w 2158090"/>
                  <a:gd name="connsiteY4" fmla="*/ 1472017 h 1765157"/>
                  <a:gd name="connsiteX5" fmla="*/ 627004 w 2158090"/>
                  <a:gd name="connsiteY5" fmla="*/ 1705626 h 1765157"/>
                  <a:gd name="connsiteX6" fmla="*/ 1612841 w 2158090"/>
                  <a:gd name="connsiteY6" fmla="*/ 1700863 h 1765157"/>
                  <a:gd name="connsiteX7" fmla="*/ 2093854 w 2158090"/>
                  <a:gd name="connsiteY7" fmla="*/ 1319863 h 1765157"/>
                  <a:gd name="connsiteX8" fmla="*/ 1998257 w 2158090"/>
                  <a:gd name="connsiteY8" fmla="*/ 517982 h 1765157"/>
                  <a:gd name="connsiteX9" fmla="*/ 1735435 w 2158090"/>
                  <a:gd name="connsiteY9" fmla="*/ 145360 h 1765157"/>
                  <a:gd name="connsiteX10" fmla="*/ 1398457 w 2158090"/>
                  <a:gd name="connsiteY10" fmla="*/ 16380 h 1765157"/>
                  <a:gd name="connsiteX11" fmla="*/ 1184821 w 2158090"/>
                  <a:gd name="connsiteY11" fmla="*/ 47080 h 1765157"/>
                  <a:gd name="connsiteX12" fmla="*/ 1123432 w 2158090"/>
                  <a:gd name="connsiteY12" fmla="*/ 131501 h 1765157"/>
                  <a:gd name="connsiteX13" fmla="*/ 1101333 w 2158090"/>
                  <a:gd name="connsiteY13" fmla="*/ 512677 h 1765157"/>
                  <a:gd name="connsiteX0" fmla="*/ 1101333 w 2158090"/>
                  <a:gd name="connsiteY0" fmla="*/ 498607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2 w 2158090"/>
                  <a:gd name="connsiteY11" fmla="*/ 117431 h 1751087"/>
                  <a:gd name="connsiteX12" fmla="*/ 1101333 w 2158090"/>
                  <a:gd name="connsiteY12" fmla="*/ 498607 h 1751087"/>
                  <a:gd name="connsiteX0" fmla="*/ 1101333 w 2163689"/>
                  <a:gd name="connsiteY0" fmla="*/ 498607 h 1751087"/>
                  <a:gd name="connsiteX1" fmla="*/ 553734 w 2163689"/>
                  <a:gd name="connsiteY1" fmla="*/ 199298 h 1751087"/>
                  <a:gd name="connsiteX2" fmla="*/ 146106 w 2163689"/>
                  <a:gd name="connsiteY2" fmla="*/ 409075 h 1751087"/>
                  <a:gd name="connsiteX3" fmla="*/ 11051 w 2163689"/>
                  <a:gd name="connsiteY3" fmla="*/ 1033282 h 1751087"/>
                  <a:gd name="connsiteX4" fmla="*/ 212412 w 2163689"/>
                  <a:gd name="connsiteY4" fmla="*/ 1457947 h 1751087"/>
                  <a:gd name="connsiteX5" fmla="*/ 627004 w 2163689"/>
                  <a:gd name="connsiteY5" fmla="*/ 1691556 h 1751087"/>
                  <a:gd name="connsiteX6" fmla="*/ 1612841 w 2163689"/>
                  <a:gd name="connsiteY6" fmla="*/ 1686793 h 1751087"/>
                  <a:gd name="connsiteX7" fmla="*/ 2093854 w 2163689"/>
                  <a:gd name="connsiteY7" fmla="*/ 1305793 h 1751087"/>
                  <a:gd name="connsiteX8" fmla="*/ 2031854 w 2163689"/>
                  <a:gd name="connsiteY8" fmla="*/ 676750 h 1751087"/>
                  <a:gd name="connsiteX9" fmla="*/ 1735435 w 2163689"/>
                  <a:gd name="connsiteY9" fmla="*/ 131290 h 1751087"/>
                  <a:gd name="connsiteX10" fmla="*/ 1398457 w 2163689"/>
                  <a:gd name="connsiteY10" fmla="*/ 2310 h 1751087"/>
                  <a:gd name="connsiteX11" fmla="*/ 1123432 w 2163689"/>
                  <a:gd name="connsiteY11" fmla="*/ 117431 h 1751087"/>
                  <a:gd name="connsiteX12" fmla="*/ 1101333 w 2163689"/>
                  <a:gd name="connsiteY12" fmla="*/ 498607 h 1751087"/>
                  <a:gd name="connsiteX0" fmla="*/ 1101333 w 2163689"/>
                  <a:gd name="connsiteY0" fmla="*/ 507307 h 1759787"/>
                  <a:gd name="connsiteX1" fmla="*/ 553734 w 2163689"/>
                  <a:gd name="connsiteY1" fmla="*/ 207998 h 1759787"/>
                  <a:gd name="connsiteX2" fmla="*/ 146106 w 2163689"/>
                  <a:gd name="connsiteY2" fmla="*/ 417775 h 1759787"/>
                  <a:gd name="connsiteX3" fmla="*/ 11051 w 2163689"/>
                  <a:gd name="connsiteY3" fmla="*/ 1041982 h 1759787"/>
                  <a:gd name="connsiteX4" fmla="*/ 212412 w 2163689"/>
                  <a:gd name="connsiteY4" fmla="*/ 1466647 h 1759787"/>
                  <a:gd name="connsiteX5" fmla="*/ 627004 w 2163689"/>
                  <a:gd name="connsiteY5" fmla="*/ 1700256 h 1759787"/>
                  <a:gd name="connsiteX6" fmla="*/ 1612841 w 2163689"/>
                  <a:gd name="connsiteY6" fmla="*/ 1695493 h 1759787"/>
                  <a:gd name="connsiteX7" fmla="*/ 2093854 w 2163689"/>
                  <a:gd name="connsiteY7" fmla="*/ 1314493 h 1759787"/>
                  <a:gd name="connsiteX8" fmla="*/ 2031854 w 2163689"/>
                  <a:gd name="connsiteY8" fmla="*/ 685450 h 1759787"/>
                  <a:gd name="connsiteX9" fmla="*/ 1810847 w 2163689"/>
                  <a:gd name="connsiteY9" fmla="*/ 112407 h 1759787"/>
                  <a:gd name="connsiteX10" fmla="*/ 1398457 w 2163689"/>
                  <a:gd name="connsiteY10" fmla="*/ 11010 h 1759787"/>
                  <a:gd name="connsiteX11" fmla="*/ 1123432 w 2163689"/>
                  <a:gd name="connsiteY11" fmla="*/ 126131 h 1759787"/>
                  <a:gd name="connsiteX12" fmla="*/ 1101333 w 2163689"/>
                  <a:gd name="connsiteY12" fmla="*/ 507307 h 1759787"/>
                  <a:gd name="connsiteX0" fmla="*/ 1101333 w 2175558"/>
                  <a:gd name="connsiteY0" fmla="*/ 505601 h 1758081"/>
                  <a:gd name="connsiteX1" fmla="*/ 553734 w 2175558"/>
                  <a:gd name="connsiteY1" fmla="*/ 206292 h 1758081"/>
                  <a:gd name="connsiteX2" fmla="*/ 146106 w 2175558"/>
                  <a:gd name="connsiteY2" fmla="*/ 416069 h 1758081"/>
                  <a:gd name="connsiteX3" fmla="*/ 11051 w 2175558"/>
                  <a:gd name="connsiteY3" fmla="*/ 1040276 h 1758081"/>
                  <a:gd name="connsiteX4" fmla="*/ 212412 w 2175558"/>
                  <a:gd name="connsiteY4" fmla="*/ 1464941 h 1758081"/>
                  <a:gd name="connsiteX5" fmla="*/ 627004 w 2175558"/>
                  <a:gd name="connsiteY5" fmla="*/ 1698550 h 1758081"/>
                  <a:gd name="connsiteX6" fmla="*/ 1612841 w 2175558"/>
                  <a:gd name="connsiteY6" fmla="*/ 1693787 h 1758081"/>
                  <a:gd name="connsiteX7" fmla="*/ 2093854 w 2175558"/>
                  <a:gd name="connsiteY7" fmla="*/ 1312787 h 1758081"/>
                  <a:gd name="connsiteX8" fmla="*/ 2103065 w 2175558"/>
                  <a:gd name="connsiteY8" fmla="*/ 673511 h 1758081"/>
                  <a:gd name="connsiteX9" fmla="*/ 1810847 w 2175558"/>
                  <a:gd name="connsiteY9" fmla="*/ 110701 h 1758081"/>
                  <a:gd name="connsiteX10" fmla="*/ 1398457 w 2175558"/>
                  <a:gd name="connsiteY10" fmla="*/ 9304 h 1758081"/>
                  <a:gd name="connsiteX11" fmla="*/ 1123432 w 2175558"/>
                  <a:gd name="connsiteY11" fmla="*/ 124425 h 1758081"/>
                  <a:gd name="connsiteX12" fmla="*/ 1101333 w 2175558"/>
                  <a:gd name="connsiteY12" fmla="*/ 505601 h 1758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75558" h="1758081">
                    <a:moveTo>
                      <a:pt x="1101333" y="505601"/>
                    </a:moveTo>
                    <a:cubicBezTo>
                      <a:pt x="1067683" y="368404"/>
                      <a:pt x="712938" y="221214"/>
                      <a:pt x="553734" y="206292"/>
                    </a:cubicBezTo>
                    <a:cubicBezTo>
                      <a:pt x="394530" y="191370"/>
                      <a:pt x="236553" y="277072"/>
                      <a:pt x="146106" y="416069"/>
                    </a:cubicBezTo>
                    <a:cubicBezTo>
                      <a:pt x="55659" y="555066"/>
                      <a:pt x="0" y="865464"/>
                      <a:pt x="11051" y="1040276"/>
                    </a:cubicBezTo>
                    <a:cubicBezTo>
                      <a:pt x="22102" y="1215088"/>
                      <a:pt x="109753" y="1355229"/>
                      <a:pt x="212412" y="1464941"/>
                    </a:cubicBezTo>
                    <a:cubicBezTo>
                      <a:pt x="315071" y="1574653"/>
                      <a:pt x="393599" y="1660409"/>
                      <a:pt x="627004" y="1698550"/>
                    </a:cubicBezTo>
                    <a:cubicBezTo>
                      <a:pt x="860409" y="1736691"/>
                      <a:pt x="1368366" y="1758081"/>
                      <a:pt x="1612841" y="1693787"/>
                    </a:cubicBezTo>
                    <a:cubicBezTo>
                      <a:pt x="1857316" y="1629493"/>
                      <a:pt x="2012150" y="1482833"/>
                      <a:pt x="2093854" y="1312787"/>
                    </a:cubicBezTo>
                    <a:cubicBezTo>
                      <a:pt x="2175558" y="1142741"/>
                      <a:pt x="2150233" y="873859"/>
                      <a:pt x="2103065" y="673511"/>
                    </a:cubicBezTo>
                    <a:cubicBezTo>
                      <a:pt x="2055897" y="473163"/>
                      <a:pt x="1928282" y="221402"/>
                      <a:pt x="1810847" y="110701"/>
                    </a:cubicBezTo>
                    <a:cubicBezTo>
                      <a:pt x="1693412" y="0"/>
                      <a:pt x="1513026" y="7017"/>
                      <a:pt x="1398457" y="9304"/>
                    </a:cubicBezTo>
                    <a:cubicBezTo>
                      <a:pt x="1283888" y="11591"/>
                      <a:pt x="1172953" y="41709"/>
                      <a:pt x="1123432" y="124425"/>
                    </a:cubicBezTo>
                    <a:cubicBezTo>
                      <a:pt x="1109517" y="202024"/>
                      <a:pt x="1055877" y="312162"/>
                      <a:pt x="1101333" y="505601"/>
                    </a:cubicBezTo>
                    <a:close/>
                  </a:path>
                </a:pathLst>
              </a:custGeom>
              <a:solidFill>
                <a:srgbClr val="FF66CC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75" name="Group 20"/>
              <p:cNvGrpSpPr/>
              <p:nvPr/>
            </p:nvGrpSpPr>
            <p:grpSpPr>
              <a:xfrm rot="1206265">
                <a:off x="1754617" y="2285244"/>
                <a:ext cx="863287" cy="284984"/>
                <a:chOff x="3995936" y="2276872"/>
                <a:chExt cx="576064" cy="288032"/>
              </a:xfrm>
            </p:grpSpPr>
            <p:sp>
              <p:nvSpPr>
                <p:cNvPr id="76" name="Rectangle 75"/>
                <p:cNvSpPr/>
                <p:nvPr/>
              </p:nvSpPr>
              <p:spPr>
                <a:xfrm>
                  <a:off x="4139952" y="2276872"/>
                  <a:ext cx="266328" cy="288032"/>
                </a:xfrm>
                <a:prstGeom prst="rect">
                  <a:avLst/>
                </a:prstGeom>
                <a:solidFill>
                  <a:srgbClr val="FFFF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77" name="Straight Connector 10"/>
                <p:cNvCxnSpPr/>
                <p:nvPr/>
              </p:nvCxnSpPr>
              <p:spPr>
                <a:xfrm>
                  <a:off x="3995936" y="2564904"/>
                  <a:ext cx="576064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65" name="Freeform 64"/>
            <p:cNvSpPr/>
            <p:nvPr/>
          </p:nvSpPr>
          <p:spPr>
            <a:xfrm>
              <a:off x="4772379" y="2412516"/>
              <a:ext cx="584606" cy="78415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66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6" name="Group 55"/>
            <p:cNvGrpSpPr/>
            <p:nvPr/>
          </p:nvGrpSpPr>
          <p:grpSpPr>
            <a:xfrm>
              <a:off x="3775946" y="1985743"/>
              <a:ext cx="1304404" cy="337360"/>
              <a:chOff x="3635896" y="2659592"/>
              <a:chExt cx="1304404" cy="337360"/>
            </a:xfrm>
          </p:grpSpPr>
          <p:sp>
            <p:nvSpPr>
              <p:cNvPr id="70" name="Rounded Rectangle 69"/>
              <p:cNvSpPr/>
              <p:nvPr/>
            </p:nvSpPr>
            <p:spPr>
              <a:xfrm>
                <a:off x="3635896" y="2708920"/>
                <a:ext cx="432048" cy="288032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1" name="Rounded Rectangle 70"/>
              <p:cNvSpPr/>
              <p:nvPr/>
            </p:nvSpPr>
            <p:spPr>
              <a:xfrm>
                <a:off x="4067944" y="2708920"/>
                <a:ext cx="432048" cy="288032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2" name="Freeform 71"/>
              <p:cNvSpPr/>
              <p:nvPr/>
            </p:nvSpPr>
            <p:spPr>
              <a:xfrm>
                <a:off x="4508500" y="2659592"/>
                <a:ext cx="431800" cy="178858"/>
              </a:xfrm>
              <a:custGeom>
                <a:avLst/>
                <a:gdLst>
                  <a:gd name="connsiteX0" fmla="*/ 0 w 431800"/>
                  <a:gd name="connsiteY0" fmla="*/ 178858 h 178858"/>
                  <a:gd name="connsiteX1" fmla="*/ 292100 w 431800"/>
                  <a:gd name="connsiteY1" fmla="*/ 13758 h 178858"/>
                  <a:gd name="connsiteX2" fmla="*/ 431800 w 431800"/>
                  <a:gd name="connsiteY2" fmla="*/ 96308 h 17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1800" h="178858">
                    <a:moveTo>
                      <a:pt x="0" y="178858"/>
                    </a:moveTo>
                    <a:cubicBezTo>
                      <a:pt x="110066" y="103187"/>
                      <a:pt x="220133" y="27516"/>
                      <a:pt x="292100" y="13758"/>
                    </a:cubicBezTo>
                    <a:cubicBezTo>
                      <a:pt x="364067" y="0"/>
                      <a:pt x="397933" y="48154"/>
                      <a:pt x="431800" y="96308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67" name="Group 52"/>
            <p:cNvGrpSpPr/>
            <p:nvPr/>
          </p:nvGrpSpPr>
          <p:grpSpPr>
            <a:xfrm>
              <a:off x="4052299" y="1988018"/>
              <a:ext cx="374105" cy="208474"/>
              <a:chOff x="1187624" y="2788478"/>
              <a:chExt cx="374105" cy="208474"/>
            </a:xfrm>
          </p:grpSpPr>
          <p:sp>
            <p:nvSpPr>
              <p:cNvPr id="68" name="Oval 67"/>
              <p:cNvSpPr/>
              <p:nvPr/>
            </p:nvSpPr>
            <p:spPr>
              <a:xfrm>
                <a:off x="1475656" y="2788478"/>
                <a:ext cx="86073" cy="20847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9" name="Oval 68"/>
              <p:cNvSpPr/>
              <p:nvPr/>
            </p:nvSpPr>
            <p:spPr>
              <a:xfrm>
                <a:off x="1187624" y="2788478"/>
                <a:ext cx="86073" cy="20847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80" name="Group 79"/>
          <p:cNvGrpSpPr/>
          <p:nvPr/>
        </p:nvGrpSpPr>
        <p:grpSpPr>
          <a:xfrm>
            <a:off x="816111" y="1948495"/>
            <a:ext cx="1611995" cy="2593919"/>
            <a:chOff x="816111" y="1948495"/>
            <a:chExt cx="1611995" cy="2593919"/>
          </a:xfrm>
        </p:grpSpPr>
        <p:grpSp>
          <p:nvGrpSpPr>
            <p:cNvPr id="81" name="Group 54"/>
            <p:cNvGrpSpPr/>
            <p:nvPr/>
          </p:nvGrpSpPr>
          <p:grpSpPr>
            <a:xfrm>
              <a:off x="816111" y="1948495"/>
              <a:ext cx="1611995" cy="2593919"/>
              <a:chOff x="979002" y="2558399"/>
              <a:chExt cx="1611995" cy="2593919"/>
            </a:xfrm>
          </p:grpSpPr>
          <p:grpSp>
            <p:nvGrpSpPr>
              <p:cNvPr id="86" name="Group 53"/>
              <p:cNvGrpSpPr/>
              <p:nvPr/>
            </p:nvGrpSpPr>
            <p:grpSpPr>
              <a:xfrm>
                <a:off x="1066910" y="4509120"/>
                <a:ext cx="1307712" cy="643198"/>
                <a:chOff x="1066910" y="4509120"/>
                <a:chExt cx="1307712" cy="643198"/>
              </a:xfrm>
            </p:grpSpPr>
            <p:sp>
              <p:nvSpPr>
                <p:cNvPr id="91" name="Freeform 3"/>
                <p:cNvSpPr/>
                <p:nvPr/>
              </p:nvSpPr>
              <p:spPr>
                <a:xfrm flipH="1">
                  <a:off x="1798732" y="4509120"/>
                  <a:ext cx="575890" cy="643198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FF66CC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92" name="Freeform 4"/>
                <p:cNvSpPr/>
                <p:nvPr/>
              </p:nvSpPr>
              <p:spPr>
                <a:xfrm>
                  <a:off x="1066910" y="4509120"/>
                  <a:ext cx="544270" cy="643198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FF66CC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87" name="Freeform 86"/>
              <p:cNvSpPr/>
              <p:nvPr/>
            </p:nvSpPr>
            <p:spPr>
              <a:xfrm rot="16671217">
                <a:off x="792697" y="2918347"/>
                <a:ext cx="1895078" cy="1522468"/>
              </a:xfrm>
              <a:custGeom>
                <a:avLst/>
                <a:gdLst>
                  <a:gd name="connsiteX0" fmla="*/ 1269999 w 2335212"/>
                  <a:gd name="connsiteY0" fmla="*/ 499269 h 1677988"/>
                  <a:gd name="connsiteX1" fmla="*/ 765174 w 2335212"/>
                  <a:gd name="connsiteY1" fmla="*/ 180182 h 1677988"/>
                  <a:gd name="connsiteX2" fmla="*/ 179387 w 2335212"/>
                  <a:gd name="connsiteY2" fmla="*/ 384969 h 1677988"/>
                  <a:gd name="connsiteX3" fmla="*/ 7937 w 2335212"/>
                  <a:gd name="connsiteY3" fmla="*/ 927894 h 1677988"/>
                  <a:gd name="connsiteX4" fmla="*/ 227012 w 2335212"/>
                  <a:gd name="connsiteY4" fmla="*/ 1451769 h 1677988"/>
                  <a:gd name="connsiteX5" fmla="*/ 788987 w 2335212"/>
                  <a:gd name="connsiteY5" fmla="*/ 1618457 h 1677988"/>
                  <a:gd name="connsiteX6" fmla="*/ 1774824 w 2335212"/>
                  <a:gd name="connsiteY6" fmla="*/ 1613694 h 1677988"/>
                  <a:gd name="connsiteX7" fmla="*/ 2255837 w 2335212"/>
                  <a:gd name="connsiteY7" fmla="*/ 1232694 h 1677988"/>
                  <a:gd name="connsiteX8" fmla="*/ 2251074 w 2335212"/>
                  <a:gd name="connsiteY8" fmla="*/ 442119 h 1677988"/>
                  <a:gd name="connsiteX9" fmla="*/ 1841499 w 2335212"/>
                  <a:gd name="connsiteY9" fmla="*/ 32544 h 1677988"/>
                  <a:gd name="connsiteX10" fmla="*/ 1374774 w 2335212"/>
                  <a:gd name="connsiteY10" fmla="*/ 246857 h 1677988"/>
                  <a:gd name="connsiteX11" fmla="*/ 1269999 w 2335212"/>
                  <a:gd name="connsiteY11" fmla="*/ 499269 h 1677988"/>
                  <a:gd name="connsiteX0" fmla="*/ 1269999 w 2335212"/>
                  <a:gd name="connsiteY0" fmla="*/ 500505 h 1679224"/>
                  <a:gd name="connsiteX1" fmla="*/ 765174 w 2335212"/>
                  <a:gd name="connsiteY1" fmla="*/ 181418 h 1679224"/>
                  <a:gd name="connsiteX2" fmla="*/ 179387 w 2335212"/>
                  <a:gd name="connsiteY2" fmla="*/ 386205 h 1679224"/>
                  <a:gd name="connsiteX3" fmla="*/ 7937 w 2335212"/>
                  <a:gd name="connsiteY3" fmla="*/ 929130 h 1679224"/>
                  <a:gd name="connsiteX4" fmla="*/ 227012 w 2335212"/>
                  <a:gd name="connsiteY4" fmla="*/ 1453005 h 1679224"/>
                  <a:gd name="connsiteX5" fmla="*/ 788987 w 2335212"/>
                  <a:gd name="connsiteY5" fmla="*/ 1619693 h 1679224"/>
                  <a:gd name="connsiteX6" fmla="*/ 1774824 w 2335212"/>
                  <a:gd name="connsiteY6" fmla="*/ 1614930 h 1679224"/>
                  <a:gd name="connsiteX7" fmla="*/ 2255837 w 2335212"/>
                  <a:gd name="connsiteY7" fmla="*/ 1233930 h 1679224"/>
                  <a:gd name="connsiteX8" fmla="*/ 2251074 w 2335212"/>
                  <a:gd name="connsiteY8" fmla="*/ 443355 h 1679224"/>
                  <a:gd name="connsiteX9" fmla="*/ 1841499 w 2335212"/>
                  <a:gd name="connsiteY9" fmla="*/ 33780 h 1679224"/>
                  <a:gd name="connsiteX10" fmla="*/ 1443359 w 2335212"/>
                  <a:gd name="connsiteY10" fmla="*/ 240676 h 1679224"/>
                  <a:gd name="connsiteX11" fmla="*/ 1269999 w 2335212"/>
                  <a:gd name="connsiteY11" fmla="*/ 500505 h 1679224"/>
                  <a:gd name="connsiteX0" fmla="*/ 1269999 w 2335212"/>
                  <a:gd name="connsiteY0" fmla="*/ 500505 h 1679224"/>
                  <a:gd name="connsiteX1" fmla="*/ 765174 w 2335212"/>
                  <a:gd name="connsiteY1" fmla="*/ 181418 h 1679224"/>
                  <a:gd name="connsiteX2" fmla="*/ 179387 w 2335212"/>
                  <a:gd name="connsiteY2" fmla="*/ 386205 h 1679224"/>
                  <a:gd name="connsiteX3" fmla="*/ 7937 w 2335212"/>
                  <a:gd name="connsiteY3" fmla="*/ 929130 h 1679224"/>
                  <a:gd name="connsiteX4" fmla="*/ 227012 w 2335212"/>
                  <a:gd name="connsiteY4" fmla="*/ 1453005 h 1679224"/>
                  <a:gd name="connsiteX5" fmla="*/ 788987 w 2335212"/>
                  <a:gd name="connsiteY5" fmla="*/ 1619693 h 1679224"/>
                  <a:gd name="connsiteX6" fmla="*/ 1774824 w 2335212"/>
                  <a:gd name="connsiteY6" fmla="*/ 1614930 h 1679224"/>
                  <a:gd name="connsiteX7" fmla="*/ 2255837 w 2335212"/>
                  <a:gd name="connsiteY7" fmla="*/ 1233930 h 1679224"/>
                  <a:gd name="connsiteX8" fmla="*/ 2251074 w 2335212"/>
                  <a:gd name="connsiteY8" fmla="*/ 443355 h 1679224"/>
                  <a:gd name="connsiteX9" fmla="*/ 1841499 w 2335212"/>
                  <a:gd name="connsiteY9" fmla="*/ 33780 h 1679224"/>
                  <a:gd name="connsiteX10" fmla="*/ 1443359 w 2335212"/>
                  <a:gd name="connsiteY10" fmla="*/ 240676 h 1679224"/>
                  <a:gd name="connsiteX11" fmla="*/ 1299343 w 2335212"/>
                  <a:gd name="connsiteY11" fmla="*/ 528708 h 1679224"/>
                  <a:gd name="connsiteX12" fmla="*/ 1269999 w 2335212"/>
                  <a:gd name="connsiteY12" fmla="*/ 500505 h 1679224"/>
                  <a:gd name="connsiteX0" fmla="*/ 1263893 w 2329106"/>
                  <a:gd name="connsiteY0" fmla="*/ 500505 h 1679224"/>
                  <a:gd name="connsiteX1" fmla="*/ 759068 w 2329106"/>
                  <a:gd name="connsiteY1" fmla="*/ 181418 h 1679224"/>
                  <a:gd name="connsiteX2" fmla="*/ 209918 w 2329106"/>
                  <a:gd name="connsiteY2" fmla="*/ 360040 h 1679224"/>
                  <a:gd name="connsiteX3" fmla="*/ 1831 w 2329106"/>
                  <a:gd name="connsiteY3" fmla="*/ 929130 h 1679224"/>
                  <a:gd name="connsiteX4" fmla="*/ 220906 w 2329106"/>
                  <a:gd name="connsiteY4" fmla="*/ 1453005 h 1679224"/>
                  <a:gd name="connsiteX5" fmla="*/ 782881 w 2329106"/>
                  <a:gd name="connsiteY5" fmla="*/ 1619693 h 1679224"/>
                  <a:gd name="connsiteX6" fmla="*/ 1768718 w 2329106"/>
                  <a:gd name="connsiteY6" fmla="*/ 1614930 h 1679224"/>
                  <a:gd name="connsiteX7" fmla="*/ 2249731 w 2329106"/>
                  <a:gd name="connsiteY7" fmla="*/ 1233930 h 1679224"/>
                  <a:gd name="connsiteX8" fmla="*/ 2244968 w 2329106"/>
                  <a:gd name="connsiteY8" fmla="*/ 443355 h 1679224"/>
                  <a:gd name="connsiteX9" fmla="*/ 1835393 w 2329106"/>
                  <a:gd name="connsiteY9" fmla="*/ 33780 h 1679224"/>
                  <a:gd name="connsiteX10" fmla="*/ 1437253 w 2329106"/>
                  <a:gd name="connsiteY10" fmla="*/ 240676 h 1679224"/>
                  <a:gd name="connsiteX11" fmla="*/ 1293237 w 2329106"/>
                  <a:gd name="connsiteY11" fmla="*/ 528708 h 1679224"/>
                  <a:gd name="connsiteX12" fmla="*/ 1263893 w 2329106"/>
                  <a:gd name="connsiteY12" fmla="*/ 500505 h 1679224"/>
                  <a:gd name="connsiteX0" fmla="*/ 1263893 w 2329106"/>
                  <a:gd name="connsiteY0" fmla="*/ 528616 h 1707335"/>
                  <a:gd name="connsiteX1" fmla="*/ 759068 w 2329106"/>
                  <a:gd name="connsiteY1" fmla="*/ 209529 h 1707335"/>
                  <a:gd name="connsiteX2" fmla="*/ 209918 w 2329106"/>
                  <a:gd name="connsiteY2" fmla="*/ 388151 h 1707335"/>
                  <a:gd name="connsiteX3" fmla="*/ 1831 w 2329106"/>
                  <a:gd name="connsiteY3" fmla="*/ 957241 h 1707335"/>
                  <a:gd name="connsiteX4" fmla="*/ 220906 w 2329106"/>
                  <a:gd name="connsiteY4" fmla="*/ 1481116 h 1707335"/>
                  <a:gd name="connsiteX5" fmla="*/ 782881 w 2329106"/>
                  <a:gd name="connsiteY5" fmla="*/ 1647804 h 1707335"/>
                  <a:gd name="connsiteX6" fmla="*/ 1768718 w 2329106"/>
                  <a:gd name="connsiteY6" fmla="*/ 1643041 h 1707335"/>
                  <a:gd name="connsiteX7" fmla="*/ 2249731 w 2329106"/>
                  <a:gd name="connsiteY7" fmla="*/ 1262041 h 1707335"/>
                  <a:gd name="connsiteX8" fmla="*/ 2244968 w 2329106"/>
                  <a:gd name="connsiteY8" fmla="*/ 471466 h 1707335"/>
                  <a:gd name="connsiteX9" fmla="*/ 1835393 w 2329106"/>
                  <a:gd name="connsiteY9" fmla="*/ 61891 h 1707335"/>
                  <a:gd name="connsiteX10" fmla="*/ 1578070 w 2329106"/>
                  <a:gd name="connsiteY10" fmla="*/ 100119 h 1707335"/>
                  <a:gd name="connsiteX11" fmla="*/ 1437253 w 2329106"/>
                  <a:gd name="connsiteY11" fmla="*/ 268787 h 1707335"/>
                  <a:gd name="connsiteX12" fmla="*/ 1293237 w 2329106"/>
                  <a:gd name="connsiteY12" fmla="*/ 556819 h 1707335"/>
                  <a:gd name="connsiteX13" fmla="*/ 1263893 w 2329106"/>
                  <a:gd name="connsiteY13" fmla="*/ 528616 h 1707335"/>
                  <a:gd name="connsiteX0" fmla="*/ 1263893 w 2329106"/>
                  <a:gd name="connsiteY0" fmla="*/ 490387 h 1669106"/>
                  <a:gd name="connsiteX1" fmla="*/ 759068 w 2329106"/>
                  <a:gd name="connsiteY1" fmla="*/ 171300 h 1669106"/>
                  <a:gd name="connsiteX2" fmla="*/ 209918 w 2329106"/>
                  <a:gd name="connsiteY2" fmla="*/ 349922 h 1669106"/>
                  <a:gd name="connsiteX3" fmla="*/ 1831 w 2329106"/>
                  <a:gd name="connsiteY3" fmla="*/ 919012 h 1669106"/>
                  <a:gd name="connsiteX4" fmla="*/ 220906 w 2329106"/>
                  <a:gd name="connsiteY4" fmla="*/ 1442887 h 1669106"/>
                  <a:gd name="connsiteX5" fmla="*/ 782881 w 2329106"/>
                  <a:gd name="connsiteY5" fmla="*/ 1609575 h 1669106"/>
                  <a:gd name="connsiteX6" fmla="*/ 1768718 w 2329106"/>
                  <a:gd name="connsiteY6" fmla="*/ 1604812 h 1669106"/>
                  <a:gd name="connsiteX7" fmla="*/ 2249731 w 2329106"/>
                  <a:gd name="connsiteY7" fmla="*/ 1223812 h 1669106"/>
                  <a:gd name="connsiteX8" fmla="*/ 2244968 w 2329106"/>
                  <a:gd name="connsiteY8" fmla="*/ 433237 h 1669106"/>
                  <a:gd name="connsiteX9" fmla="*/ 1938110 w 2329106"/>
                  <a:gd name="connsiteY9" fmla="*/ 61891 h 1669106"/>
                  <a:gd name="connsiteX10" fmla="*/ 1578070 w 2329106"/>
                  <a:gd name="connsiteY10" fmla="*/ 61890 h 1669106"/>
                  <a:gd name="connsiteX11" fmla="*/ 1437253 w 2329106"/>
                  <a:gd name="connsiteY11" fmla="*/ 230558 h 1669106"/>
                  <a:gd name="connsiteX12" fmla="*/ 1293237 w 2329106"/>
                  <a:gd name="connsiteY12" fmla="*/ 518590 h 1669106"/>
                  <a:gd name="connsiteX13" fmla="*/ 1263893 w 2329106"/>
                  <a:gd name="connsiteY13" fmla="*/ 490387 h 1669106"/>
                  <a:gd name="connsiteX0" fmla="*/ 1263893 w 2329106"/>
                  <a:gd name="connsiteY0" fmla="*/ 490388 h 1669107"/>
                  <a:gd name="connsiteX1" fmla="*/ 759068 w 2329106"/>
                  <a:gd name="connsiteY1" fmla="*/ 171301 h 1669107"/>
                  <a:gd name="connsiteX2" fmla="*/ 209918 w 2329106"/>
                  <a:gd name="connsiteY2" fmla="*/ 349923 h 1669107"/>
                  <a:gd name="connsiteX3" fmla="*/ 1831 w 2329106"/>
                  <a:gd name="connsiteY3" fmla="*/ 919013 h 1669107"/>
                  <a:gd name="connsiteX4" fmla="*/ 220906 w 2329106"/>
                  <a:gd name="connsiteY4" fmla="*/ 1442888 h 1669107"/>
                  <a:gd name="connsiteX5" fmla="*/ 782881 w 2329106"/>
                  <a:gd name="connsiteY5" fmla="*/ 1609576 h 1669107"/>
                  <a:gd name="connsiteX6" fmla="*/ 1768718 w 2329106"/>
                  <a:gd name="connsiteY6" fmla="*/ 1604813 h 1669107"/>
                  <a:gd name="connsiteX7" fmla="*/ 2249731 w 2329106"/>
                  <a:gd name="connsiteY7" fmla="*/ 1223813 h 1669107"/>
                  <a:gd name="connsiteX8" fmla="*/ 2244968 w 2329106"/>
                  <a:gd name="connsiteY8" fmla="*/ 433238 h 1669107"/>
                  <a:gd name="connsiteX9" fmla="*/ 1866102 w 2329106"/>
                  <a:gd name="connsiteY9" fmla="*/ 61891 h 1669107"/>
                  <a:gd name="connsiteX10" fmla="*/ 1578070 w 2329106"/>
                  <a:gd name="connsiteY10" fmla="*/ 61891 h 1669107"/>
                  <a:gd name="connsiteX11" fmla="*/ 1437253 w 2329106"/>
                  <a:gd name="connsiteY11" fmla="*/ 230559 h 1669107"/>
                  <a:gd name="connsiteX12" fmla="*/ 1293237 w 2329106"/>
                  <a:gd name="connsiteY12" fmla="*/ 518591 h 1669107"/>
                  <a:gd name="connsiteX13" fmla="*/ 1263893 w 2329106"/>
                  <a:gd name="connsiteY13" fmla="*/ 490388 h 1669107"/>
                  <a:gd name="connsiteX0" fmla="*/ 1263893 w 2313967"/>
                  <a:gd name="connsiteY0" fmla="*/ 488504 h 1667223"/>
                  <a:gd name="connsiteX1" fmla="*/ 759068 w 2313967"/>
                  <a:gd name="connsiteY1" fmla="*/ 169417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3237 w 2313967"/>
                  <a:gd name="connsiteY12" fmla="*/ 516707 h 1667223"/>
                  <a:gd name="connsiteX13" fmla="*/ 1263893 w 2313967"/>
                  <a:gd name="connsiteY13" fmla="*/ 488504 h 1667223"/>
                  <a:gd name="connsiteX0" fmla="*/ 1263893 w 2313967"/>
                  <a:gd name="connsiteY0" fmla="*/ 488504 h 1667223"/>
                  <a:gd name="connsiteX1" fmla="*/ 759068 w 2313967"/>
                  <a:gd name="connsiteY1" fmla="*/ 169417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0039 w 2313967"/>
                  <a:gd name="connsiteY12" fmla="*/ 636072 h 1667223"/>
                  <a:gd name="connsiteX13" fmla="*/ 1263893 w 2313967"/>
                  <a:gd name="connsiteY13" fmla="*/ 488504 h 1667223"/>
                  <a:gd name="connsiteX0" fmla="*/ 1146023 w 2313967"/>
                  <a:gd name="connsiteY0" fmla="*/ 420048 h 1667223"/>
                  <a:gd name="connsiteX1" fmla="*/ 759068 w 2313967"/>
                  <a:gd name="connsiteY1" fmla="*/ 169417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0039 w 2313967"/>
                  <a:gd name="connsiteY12" fmla="*/ 636072 h 1667223"/>
                  <a:gd name="connsiteX13" fmla="*/ 1146023 w 2313967"/>
                  <a:gd name="connsiteY13" fmla="*/ 420048 h 1667223"/>
                  <a:gd name="connsiteX0" fmla="*/ 1146023 w 2313967"/>
                  <a:gd name="connsiteY0" fmla="*/ 420048 h 1667223"/>
                  <a:gd name="connsiteX1" fmla="*/ 713975 w 2313967"/>
                  <a:gd name="connsiteY1" fmla="*/ 204024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0039 w 2313967"/>
                  <a:gd name="connsiteY12" fmla="*/ 636072 h 1667223"/>
                  <a:gd name="connsiteX13" fmla="*/ 1146023 w 2313967"/>
                  <a:gd name="connsiteY13" fmla="*/ 420048 h 1667223"/>
                  <a:gd name="connsiteX0" fmla="*/ 1218031 w 2313967"/>
                  <a:gd name="connsiteY0" fmla="*/ 492056 h 1667223"/>
                  <a:gd name="connsiteX1" fmla="*/ 713975 w 2313967"/>
                  <a:gd name="connsiteY1" fmla="*/ 204024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0039 w 2313967"/>
                  <a:gd name="connsiteY12" fmla="*/ 636072 h 1667223"/>
                  <a:gd name="connsiteX13" fmla="*/ 1218031 w 2313967"/>
                  <a:gd name="connsiteY13" fmla="*/ 492056 h 1667223"/>
                  <a:gd name="connsiteX0" fmla="*/ 1218031 w 2313967"/>
                  <a:gd name="connsiteY0" fmla="*/ 492056 h 1667223"/>
                  <a:gd name="connsiteX1" fmla="*/ 713975 w 2313967"/>
                  <a:gd name="connsiteY1" fmla="*/ 204024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342398 w 2313967"/>
                  <a:gd name="connsiteY12" fmla="*/ 474254 h 1667223"/>
                  <a:gd name="connsiteX13" fmla="*/ 1218031 w 2313967"/>
                  <a:gd name="connsiteY13" fmla="*/ 492056 h 1667223"/>
                  <a:gd name="connsiteX0" fmla="*/ 1218031 w 2313967"/>
                  <a:gd name="connsiteY0" fmla="*/ 492056 h 1667223"/>
                  <a:gd name="connsiteX1" fmla="*/ 763809 w 2313967"/>
                  <a:gd name="connsiteY1" fmla="*/ 183931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342398 w 2313967"/>
                  <a:gd name="connsiteY12" fmla="*/ 474254 h 1667223"/>
                  <a:gd name="connsiteX13" fmla="*/ 1218031 w 2313967"/>
                  <a:gd name="connsiteY13" fmla="*/ 492056 h 1667223"/>
                  <a:gd name="connsiteX0" fmla="*/ 1167347 w 2313967"/>
                  <a:gd name="connsiteY0" fmla="*/ 374591 h 1667223"/>
                  <a:gd name="connsiteX1" fmla="*/ 763809 w 2313967"/>
                  <a:gd name="connsiteY1" fmla="*/ 183931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342398 w 2313967"/>
                  <a:gd name="connsiteY12" fmla="*/ 474254 h 1667223"/>
                  <a:gd name="connsiteX13" fmla="*/ 1167347 w 2313967"/>
                  <a:gd name="connsiteY13" fmla="*/ 374591 h 1667223"/>
                  <a:gd name="connsiteX0" fmla="*/ 1167347 w 2313967"/>
                  <a:gd name="connsiteY0" fmla="*/ 374591 h 1667223"/>
                  <a:gd name="connsiteX1" fmla="*/ 763809 w 2313967"/>
                  <a:gd name="connsiteY1" fmla="*/ 183931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388464 w 2313967"/>
                  <a:gd name="connsiteY12" fmla="*/ 402755 h 1667223"/>
                  <a:gd name="connsiteX13" fmla="*/ 1167347 w 2313967"/>
                  <a:gd name="connsiteY13" fmla="*/ 374591 h 1667223"/>
                  <a:gd name="connsiteX0" fmla="*/ 1167347 w 2313967"/>
                  <a:gd name="connsiteY0" fmla="*/ 374591 h 1667223"/>
                  <a:gd name="connsiteX1" fmla="*/ 763809 w 2313967"/>
                  <a:gd name="connsiteY1" fmla="*/ 183931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17755 w 2313967"/>
                  <a:gd name="connsiteY11" fmla="*/ 188259 h 1667223"/>
                  <a:gd name="connsiteX12" fmla="*/ 1388464 w 2313967"/>
                  <a:gd name="connsiteY12" fmla="*/ 402755 h 1667223"/>
                  <a:gd name="connsiteX13" fmla="*/ 1167347 w 2313967"/>
                  <a:gd name="connsiteY13" fmla="*/ 374591 h 1667223"/>
                  <a:gd name="connsiteX0" fmla="*/ 1167347 w 2313967"/>
                  <a:gd name="connsiteY0" fmla="*/ 378493 h 1671125"/>
                  <a:gd name="connsiteX1" fmla="*/ 763809 w 2313967"/>
                  <a:gd name="connsiteY1" fmla="*/ 187833 h 1671125"/>
                  <a:gd name="connsiteX2" fmla="*/ 209918 w 2313967"/>
                  <a:gd name="connsiteY2" fmla="*/ 351941 h 1671125"/>
                  <a:gd name="connsiteX3" fmla="*/ 1831 w 2313967"/>
                  <a:gd name="connsiteY3" fmla="*/ 921031 h 1671125"/>
                  <a:gd name="connsiteX4" fmla="*/ 220906 w 2313967"/>
                  <a:gd name="connsiteY4" fmla="*/ 1444906 h 1671125"/>
                  <a:gd name="connsiteX5" fmla="*/ 782881 w 2313967"/>
                  <a:gd name="connsiteY5" fmla="*/ 1611594 h 1671125"/>
                  <a:gd name="connsiteX6" fmla="*/ 1768718 w 2313967"/>
                  <a:gd name="connsiteY6" fmla="*/ 1606831 h 1671125"/>
                  <a:gd name="connsiteX7" fmla="*/ 2249731 w 2313967"/>
                  <a:gd name="connsiteY7" fmla="*/ 1225831 h 1671125"/>
                  <a:gd name="connsiteX8" fmla="*/ 2154134 w 2313967"/>
                  <a:gd name="connsiteY8" fmla="*/ 423950 h 1671125"/>
                  <a:gd name="connsiteX9" fmla="*/ 1866102 w 2313967"/>
                  <a:gd name="connsiteY9" fmla="*/ 63909 h 1671125"/>
                  <a:gd name="connsiteX10" fmla="*/ 1563322 w 2313967"/>
                  <a:gd name="connsiteY10" fmla="*/ 40497 h 1671125"/>
                  <a:gd name="connsiteX11" fmla="*/ 1417755 w 2313967"/>
                  <a:gd name="connsiteY11" fmla="*/ 192161 h 1671125"/>
                  <a:gd name="connsiteX12" fmla="*/ 1388464 w 2313967"/>
                  <a:gd name="connsiteY12" fmla="*/ 406657 h 1671125"/>
                  <a:gd name="connsiteX13" fmla="*/ 1167347 w 2313967"/>
                  <a:gd name="connsiteY13" fmla="*/ 378493 h 1671125"/>
                  <a:gd name="connsiteX0" fmla="*/ 1167347 w 2313967"/>
                  <a:gd name="connsiteY0" fmla="*/ 391074 h 1683706"/>
                  <a:gd name="connsiteX1" fmla="*/ 763809 w 2313967"/>
                  <a:gd name="connsiteY1" fmla="*/ 200414 h 1683706"/>
                  <a:gd name="connsiteX2" fmla="*/ 209918 w 2313967"/>
                  <a:gd name="connsiteY2" fmla="*/ 364522 h 1683706"/>
                  <a:gd name="connsiteX3" fmla="*/ 1831 w 2313967"/>
                  <a:gd name="connsiteY3" fmla="*/ 933612 h 1683706"/>
                  <a:gd name="connsiteX4" fmla="*/ 220906 w 2313967"/>
                  <a:gd name="connsiteY4" fmla="*/ 1457487 h 1683706"/>
                  <a:gd name="connsiteX5" fmla="*/ 782881 w 2313967"/>
                  <a:gd name="connsiteY5" fmla="*/ 1624175 h 1683706"/>
                  <a:gd name="connsiteX6" fmla="*/ 1768718 w 2313967"/>
                  <a:gd name="connsiteY6" fmla="*/ 1619412 h 1683706"/>
                  <a:gd name="connsiteX7" fmla="*/ 2249731 w 2313967"/>
                  <a:gd name="connsiteY7" fmla="*/ 1238412 h 1683706"/>
                  <a:gd name="connsiteX8" fmla="*/ 2154134 w 2313967"/>
                  <a:gd name="connsiteY8" fmla="*/ 436531 h 1683706"/>
                  <a:gd name="connsiteX9" fmla="*/ 1891312 w 2313967"/>
                  <a:gd name="connsiteY9" fmla="*/ 63909 h 1683706"/>
                  <a:gd name="connsiteX10" fmla="*/ 1563322 w 2313967"/>
                  <a:gd name="connsiteY10" fmla="*/ 53078 h 1683706"/>
                  <a:gd name="connsiteX11" fmla="*/ 1417755 w 2313967"/>
                  <a:gd name="connsiteY11" fmla="*/ 204742 h 1683706"/>
                  <a:gd name="connsiteX12" fmla="*/ 1388464 w 2313967"/>
                  <a:gd name="connsiteY12" fmla="*/ 419238 h 1683706"/>
                  <a:gd name="connsiteX13" fmla="*/ 1167347 w 2313967"/>
                  <a:gd name="connsiteY13" fmla="*/ 391074 h 1683706"/>
                  <a:gd name="connsiteX0" fmla="*/ 1043572 w 2313967"/>
                  <a:gd name="connsiteY0" fmla="*/ 461926 h 1683706"/>
                  <a:gd name="connsiteX1" fmla="*/ 763809 w 2313967"/>
                  <a:gd name="connsiteY1" fmla="*/ 200414 h 1683706"/>
                  <a:gd name="connsiteX2" fmla="*/ 209918 w 2313967"/>
                  <a:gd name="connsiteY2" fmla="*/ 364522 h 1683706"/>
                  <a:gd name="connsiteX3" fmla="*/ 1831 w 2313967"/>
                  <a:gd name="connsiteY3" fmla="*/ 933612 h 1683706"/>
                  <a:gd name="connsiteX4" fmla="*/ 220906 w 2313967"/>
                  <a:gd name="connsiteY4" fmla="*/ 1457487 h 1683706"/>
                  <a:gd name="connsiteX5" fmla="*/ 782881 w 2313967"/>
                  <a:gd name="connsiteY5" fmla="*/ 1624175 h 1683706"/>
                  <a:gd name="connsiteX6" fmla="*/ 1768718 w 2313967"/>
                  <a:gd name="connsiteY6" fmla="*/ 1619412 h 1683706"/>
                  <a:gd name="connsiteX7" fmla="*/ 2249731 w 2313967"/>
                  <a:gd name="connsiteY7" fmla="*/ 1238412 h 1683706"/>
                  <a:gd name="connsiteX8" fmla="*/ 2154134 w 2313967"/>
                  <a:gd name="connsiteY8" fmla="*/ 436531 h 1683706"/>
                  <a:gd name="connsiteX9" fmla="*/ 1891312 w 2313967"/>
                  <a:gd name="connsiteY9" fmla="*/ 63909 h 1683706"/>
                  <a:gd name="connsiteX10" fmla="*/ 1563322 w 2313967"/>
                  <a:gd name="connsiteY10" fmla="*/ 53078 h 1683706"/>
                  <a:gd name="connsiteX11" fmla="*/ 1417755 w 2313967"/>
                  <a:gd name="connsiteY11" fmla="*/ 204742 h 1683706"/>
                  <a:gd name="connsiteX12" fmla="*/ 1388464 w 2313967"/>
                  <a:gd name="connsiteY12" fmla="*/ 419238 h 1683706"/>
                  <a:gd name="connsiteX13" fmla="*/ 1043572 w 2313967"/>
                  <a:gd name="connsiteY13" fmla="*/ 461926 h 1683706"/>
                  <a:gd name="connsiteX0" fmla="*/ 1043572 w 2313967"/>
                  <a:gd name="connsiteY0" fmla="*/ 461926 h 1683706"/>
                  <a:gd name="connsiteX1" fmla="*/ 763809 w 2313967"/>
                  <a:gd name="connsiteY1" fmla="*/ 200414 h 1683706"/>
                  <a:gd name="connsiteX2" fmla="*/ 209918 w 2313967"/>
                  <a:gd name="connsiteY2" fmla="*/ 364522 h 1683706"/>
                  <a:gd name="connsiteX3" fmla="*/ 1831 w 2313967"/>
                  <a:gd name="connsiteY3" fmla="*/ 933612 h 1683706"/>
                  <a:gd name="connsiteX4" fmla="*/ 220906 w 2313967"/>
                  <a:gd name="connsiteY4" fmla="*/ 1457487 h 1683706"/>
                  <a:gd name="connsiteX5" fmla="*/ 782881 w 2313967"/>
                  <a:gd name="connsiteY5" fmla="*/ 1624175 h 1683706"/>
                  <a:gd name="connsiteX6" fmla="*/ 1768718 w 2313967"/>
                  <a:gd name="connsiteY6" fmla="*/ 1619412 h 1683706"/>
                  <a:gd name="connsiteX7" fmla="*/ 2249731 w 2313967"/>
                  <a:gd name="connsiteY7" fmla="*/ 1238412 h 1683706"/>
                  <a:gd name="connsiteX8" fmla="*/ 2154134 w 2313967"/>
                  <a:gd name="connsiteY8" fmla="*/ 436531 h 1683706"/>
                  <a:gd name="connsiteX9" fmla="*/ 1891312 w 2313967"/>
                  <a:gd name="connsiteY9" fmla="*/ 63909 h 1683706"/>
                  <a:gd name="connsiteX10" fmla="*/ 1563322 w 2313967"/>
                  <a:gd name="connsiteY10" fmla="*/ 53078 h 1683706"/>
                  <a:gd name="connsiteX11" fmla="*/ 1417755 w 2313967"/>
                  <a:gd name="connsiteY11" fmla="*/ 204742 h 1683706"/>
                  <a:gd name="connsiteX12" fmla="*/ 1166351 w 2313967"/>
                  <a:gd name="connsiteY12" fmla="*/ 293083 h 1683706"/>
                  <a:gd name="connsiteX13" fmla="*/ 1043572 w 2313967"/>
                  <a:gd name="connsiteY13" fmla="*/ 461926 h 1683706"/>
                  <a:gd name="connsiteX0" fmla="*/ 1043572 w 2313967"/>
                  <a:gd name="connsiteY0" fmla="*/ 461926 h 1683706"/>
                  <a:gd name="connsiteX1" fmla="*/ 763809 w 2313967"/>
                  <a:gd name="connsiteY1" fmla="*/ 200414 h 1683706"/>
                  <a:gd name="connsiteX2" fmla="*/ 209918 w 2313967"/>
                  <a:gd name="connsiteY2" fmla="*/ 364522 h 1683706"/>
                  <a:gd name="connsiteX3" fmla="*/ 1831 w 2313967"/>
                  <a:gd name="connsiteY3" fmla="*/ 933612 h 1683706"/>
                  <a:gd name="connsiteX4" fmla="*/ 220906 w 2313967"/>
                  <a:gd name="connsiteY4" fmla="*/ 1457487 h 1683706"/>
                  <a:gd name="connsiteX5" fmla="*/ 782881 w 2313967"/>
                  <a:gd name="connsiteY5" fmla="*/ 1624175 h 1683706"/>
                  <a:gd name="connsiteX6" fmla="*/ 1768718 w 2313967"/>
                  <a:gd name="connsiteY6" fmla="*/ 1619412 h 1683706"/>
                  <a:gd name="connsiteX7" fmla="*/ 2249731 w 2313967"/>
                  <a:gd name="connsiteY7" fmla="*/ 1238412 h 1683706"/>
                  <a:gd name="connsiteX8" fmla="*/ 2154134 w 2313967"/>
                  <a:gd name="connsiteY8" fmla="*/ 436531 h 1683706"/>
                  <a:gd name="connsiteX9" fmla="*/ 1891312 w 2313967"/>
                  <a:gd name="connsiteY9" fmla="*/ 63909 h 1683706"/>
                  <a:gd name="connsiteX10" fmla="*/ 1563322 w 2313967"/>
                  <a:gd name="connsiteY10" fmla="*/ 53078 h 1683706"/>
                  <a:gd name="connsiteX11" fmla="*/ 1279308 w 2313967"/>
                  <a:gd name="connsiteY11" fmla="*/ 50050 h 1683706"/>
                  <a:gd name="connsiteX12" fmla="*/ 1166351 w 2313967"/>
                  <a:gd name="connsiteY12" fmla="*/ 293083 h 1683706"/>
                  <a:gd name="connsiteX13" fmla="*/ 1043572 w 2313967"/>
                  <a:gd name="connsiteY13" fmla="*/ 461926 h 1683706"/>
                  <a:gd name="connsiteX0" fmla="*/ 1043572 w 2313967"/>
                  <a:gd name="connsiteY0" fmla="*/ 529307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43572 w 2313967"/>
                  <a:gd name="connsiteY13" fmla="*/ 529307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56529 w 2313967"/>
                  <a:gd name="connsiteY12" fmla="*/ 286275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09611 w 2313967"/>
                  <a:gd name="connsiteY1" fmla="*/ 199298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56529 w 2313967"/>
                  <a:gd name="connsiteY12" fmla="*/ 286275 h 1751087"/>
                  <a:gd name="connsiteX13" fmla="*/ 1053396 w 2313967"/>
                  <a:gd name="connsiteY13" fmla="*/ 603496 h 1751087"/>
                  <a:gd name="connsiteX0" fmla="*/ 1065078 w 2325649"/>
                  <a:gd name="connsiteY0" fmla="*/ 603496 h 1751087"/>
                  <a:gd name="connsiteX1" fmla="*/ 721293 w 2325649"/>
                  <a:gd name="connsiteY1" fmla="*/ 199298 h 1751087"/>
                  <a:gd name="connsiteX2" fmla="*/ 313665 w 2325649"/>
                  <a:gd name="connsiteY2" fmla="*/ 409075 h 1751087"/>
                  <a:gd name="connsiteX3" fmla="*/ 13513 w 2325649"/>
                  <a:gd name="connsiteY3" fmla="*/ 1000993 h 1751087"/>
                  <a:gd name="connsiteX4" fmla="*/ 232588 w 2325649"/>
                  <a:gd name="connsiteY4" fmla="*/ 1524868 h 1751087"/>
                  <a:gd name="connsiteX5" fmla="*/ 794563 w 2325649"/>
                  <a:gd name="connsiteY5" fmla="*/ 1691556 h 1751087"/>
                  <a:gd name="connsiteX6" fmla="*/ 1780400 w 2325649"/>
                  <a:gd name="connsiteY6" fmla="*/ 1686793 h 1751087"/>
                  <a:gd name="connsiteX7" fmla="*/ 2261413 w 2325649"/>
                  <a:gd name="connsiteY7" fmla="*/ 1305793 h 1751087"/>
                  <a:gd name="connsiteX8" fmla="*/ 2165816 w 2325649"/>
                  <a:gd name="connsiteY8" fmla="*/ 503912 h 1751087"/>
                  <a:gd name="connsiteX9" fmla="*/ 1902994 w 2325649"/>
                  <a:gd name="connsiteY9" fmla="*/ 131290 h 1751087"/>
                  <a:gd name="connsiteX10" fmla="*/ 1566016 w 2325649"/>
                  <a:gd name="connsiteY10" fmla="*/ 2310 h 1751087"/>
                  <a:gd name="connsiteX11" fmla="*/ 1290990 w 2325649"/>
                  <a:gd name="connsiteY11" fmla="*/ 117431 h 1751087"/>
                  <a:gd name="connsiteX12" fmla="*/ 1168211 w 2325649"/>
                  <a:gd name="connsiteY12" fmla="*/ 286275 h 1751087"/>
                  <a:gd name="connsiteX13" fmla="*/ 1065078 w 2325649"/>
                  <a:gd name="connsiteY13" fmla="*/ 603496 h 1751087"/>
                  <a:gd name="connsiteX0" fmla="*/ 935149 w 2195720"/>
                  <a:gd name="connsiteY0" fmla="*/ 603496 h 1751087"/>
                  <a:gd name="connsiteX1" fmla="*/ 591364 w 2195720"/>
                  <a:gd name="connsiteY1" fmla="*/ 199298 h 1751087"/>
                  <a:gd name="connsiteX2" fmla="*/ 183736 w 2195720"/>
                  <a:gd name="connsiteY2" fmla="*/ 409075 h 1751087"/>
                  <a:gd name="connsiteX3" fmla="*/ 48681 w 2195720"/>
                  <a:gd name="connsiteY3" fmla="*/ 1033282 h 1751087"/>
                  <a:gd name="connsiteX4" fmla="*/ 102659 w 2195720"/>
                  <a:gd name="connsiteY4" fmla="*/ 1524868 h 1751087"/>
                  <a:gd name="connsiteX5" fmla="*/ 664634 w 2195720"/>
                  <a:gd name="connsiteY5" fmla="*/ 1691556 h 1751087"/>
                  <a:gd name="connsiteX6" fmla="*/ 1650471 w 2195720"/>
                  <a:gd name="connsiteY6" fmla="*/ 1686793 h 1751087"/>
                  <a:gd name="connsiteX7" fmla="*/ 2131484 w 2195720"/>
                  <a:gd name="connsiteY7" fmla="*/ 1305793 h 1751087"/>
                  <a:gd name="connsiteX8" fmla="*/ 2035887 w 2195720"/>
                  <a:gd name="connsiteY8" fmla="*/ 503912 h 1751087"/>
                  <a:gd name="connsiteX9" fmla="*/ 1773065 w 2195720"/>
                  <a:gd name="connsiteY9" fmla="*/ 131290 h 1751087"/>
                  <a:gd name="connsiteX10" fmla="*/ 1436087 w 2195720"/>
                  <a:gd name="connsiteY10" fmla="*/ 2310 h 1751087"/>
                  <a:gd name="connsiteX11" fmla="*/ 1161061 w 2195720"/>
                  <a:gd name="connsiteY11" fmla="*/ 117431 h 1751087"/>
                  <a:gd name="connsiteX12" fmla="*/ 1038282 w 2195720"/>
                  <a:gd name="connsiteY12" fmla="*/ 286275 h 1751087"/>
                  <a:gd name="connsiteX13" fmla="*/ 935149 w 2195720"/>
                  <a:gd name="connsiteY13" fmla="*/ 603496 h 1751087"/>
                  <a:gd name="connsiteX0" fmla="*/ 897519 w 2158090"/>
                  <a:gd name="connsiteY0" fmla="*/ 603496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897519 w 2158090"/>
                  <a:gd name="connsiteY13" fmla="*/ 603496 h 1751087"/>
                  <a:gd name="connsiteX0" fmla="*/ 978554 w 2158090"/>
                  <a:gd name="connsiteY0" fmla="*/ 667451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978554 w 2158090"/>
                  <a:gd name="connsiteY13" fmla="*/ 667451 h 1751087"/>
                  <a:gd name="connsiteX0" fmla="*/ 978554 w 2158090"/>
                  <a:gd name="connsiteY0" fmla="*/ 667451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978554 w 2158090"/>
                  <a:gd name="connsiteY13" fmla="*/ 667451 h 1751087"/>
                  <a:gd name="connsiteX0" fmla="*/ 1049766 w 2158090"/>
                  <a:gd name="connsiteY0" fmla="*/ 657218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1049766 w 2158090"/>
                  <a:gd name="connsiteY13" fmla="*/ 657218 h 1751087"/>
                  <a:gd name="connsiteX0" fmla="*/ 949086 w 2158090"/>
                  <a:gd name="connsiteY0" fmla="*/ 444886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949086 w 2158090"/>
                  <a:gd name="connsiteY13" fmla="*/ 444886 h 1751087"/>
                  <a:gd name="connsiteX0" fmla="*/ 949086 w 2158090"/>
                  <a:gd name="connsiteY0" fmla="*/ 444886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981007 w 2158090"/>
                  <a:gd name="connsiteY12" fmla="*/ 137898 h 1751087"/>
                  <a:gd name="connsiteX13" fmla="*/ 949086 w 2158090"/>
                  <a:gd name="connsiteY13" fmla="*/ 444886 h 1751087"/>
                  <a:gd name="connsiteX0" fmla="*/ 949086 w 2158090"/>
                  <a:gd name="connsiteY0" fmla="*/ 457250 h 1763451"/>
                  <a:gd name="connsiteX1" fmla="*/ 553734 w 2158090"/>
                  <a:gd name="connsiteY1" fmla="*/ 211662 h 1763451"/>
                  <a:gd name="connsiteX2" fmla="*/ 146106 w 2158090"/>
                  <a:gd name="connsiteY2" fmla="*/ 421439 h 1763451"/>
                  <a:gd name="connsiteX3" fmla="*/ 11051 w 2158090"/>
                  <a:gd name="connsiteY3" fmla="*/ 1045646 h 1763451"/>
                  <a:gd name="connsiteX4" fmla="*/ 212412 w 2158090"/>
                  <a:gd name="connsiteY4" fmla="*/ 1470311 h 1763451"/>
                  <a:gd name="connsiteX5" fmla="*/ 627004 w 2158090"/>
                  <a:gd name="connsiteY5" fmla="*/ 1703920 h 1763451"/>
                  <a:gd name="connsiteX6" fmla="*/ 1612841 w 2158090"/>
                  <a:gd name="connsiteY6" fmla="*/ 1699157 h 1763451"/>
                  <a:gd name="connsiteX7" fmla="*/ 2093854 w 2158090"/>
                  <a:gd name="connsiteY7" fmla="*/ 1318157 h 1763451"/>
                  <a:gd name="connsiteX8" fmla="*/ 1998257 w 2158090"/>
                  <a:gd name="connsiteY8" fmla="*/ 516276 h 1763451"/>
                  <a:gd name="connsiteX9" fmla="*/ 1735435 w 2158090"/>
                  <a:gd name="connsiteY9" fmla="*/ 143654 h 1763451"/>
                  <a:gd name="connsiteX10" fmla="*/ 1398457 w 2158090"/>
                  <a:gd name="connsiteY10" fmla="*/ 14674 h 1763451"/>
                  <a:gd name="connsiteX11" fmla="*/ 1113609 w 2158090"/>
                  <a:gd name="connsiteY11" fmla="*/ 55609 h 1763451"/>
                  <a:gd name="connsiteX12" fmla="*/ 981007 w 2158090"/>
                  <a:gd name="connsiteY12" fmla="*/ 150262 h 1763451"/>
                  <a:gd name="connsiteX13" fmla="*/ 949086 w 2158090"/>
                  <a:gd name="connsiteY13" fmla="*/ 457250 h 1763451"/>
                  <a:gd name="connsiteX0" fmla="*/ 1101333 w 2158090"/>
                  <a:gd name="connsiteY0" fmla="*/ 510971 h 1763451"/>
                  <a:gd name="connsiteX1" fmla="*/ 553734 w 2158090"/>
                  <a:gd name="connsiteY1" fmla="*/ 211662 h 1763451"/>
                  <a:gd name="connsiteX2" fmla="*/ 146106 w 2158090"/>
                  <a:gd name="connsiteY2" fmla="*/ 421439 h 1763451"/>
                  <a:gd name="connsiteX3" fmla="*/ 11051 w 2158090"/>
                  <a:gd name="connsiteY3" fmla="*/ 1045646 h 1763451"/>
                  <a:gd name="connsiteX4" fmla="*/ 212412 w 2158090"/>
                  <a:gd name="connsiteY4" fmla="*/ 1470311 h 1763451"/>
                  <a:gd name="connsiteX5" fmla="*/ 627004 w 2158090"/>
                  <a:gd name="connsiteY5" fmla="*/ 1703920 h 1763451"/>
                  <a:gd name="connsiteX6" fmla="*/ 1612841 w 2158090"/>
                  <a:gd name="connsiteY6" fmla="*/ 1699157 h 1763451"/>
                  <a:gd name="connsiteX7" fmla="*/ 2093854 w 2158090"/>
                  <a:gd name="connsiteY7" fmla="*/ 1318157 h 1763451"/>
                  <a:gd name="connsiteX8" fmla="*/ 1998257 w 2158090"/>
                  <a:gd name="connsiteY8" fmla="*/ 516276 h 1763451"/>
                  <a:gd name="connsiteX9" fmla="*/ 1735435 w 2158090"/>
                  <a:gd name="connsiteY9" fmla="*/ 143654 h 1763451"/>
                  <a:gd name="connsiteX10" fmla="*/ 1398457 w 2158090"/>
                  <a:gd name="connsiteY10" fmla="*/ 14674 h 1763451"/>
                  <a:gd name="connsiteX11" fmla="*/ 1113609 w 2158090"/>
                  <a:gd name="connsiteY11" fmla="*/ 55609 h 1763451"/>
                  <a:gd name="connsiteX12" fmla="*/ 981007 w 2158090"/>
                  <a:gd name="connsiteY12" fmla="*/ 150262 h 1763451"/>
                  <a:gd name="connsiteX13" fmla="*/ 1101333 w 2158090"/>
                  <a:gd name="connsiteY13" fmla="*/ 510971 h 1763451"/>
                  <a:gd name="connsiteX0" fmla="*/ 1101333 w 2158090"/>
                  <a:gd name="connsiteY0" fmla="*/ 510971 h 1763451"/>
                  <a:gd name="connsiteX1" fmla="*/ 553734 w 2158090"/>
                  <a:gd name="connsiteY1" fmla="*/ 211662 h 1763451"/>
                  <a:gd name="connsiteX2" fmla="*/ 146106 w 2158090"/>
                  <a:gd name="connsiteY2" fmla="*/ 421439 h 1763451"/>
                  <a:gd name="connsiteX3" fmla="*/ 11051 w 2158090"/>
                  <a:gd name="connsiteY3" fmla="*/ 1045646 h 1763451"/>
                  <a:gd name="connsiteX4" fmla="*/ 212412 w 2158090"/>
                  <a:gd name="connsiteY4" fmla="*/ 1470311 h 1763451"/>
                  <a:gd name="connsiteX5" fmla="*/ 627004 w 2158090"/>
                  <a:gd name="connsiteY5" fmla="*/ 1703920 h 1763451"/>
                  <a:gd name="connsiteX6" fmla="*/ 1612841 w 2158090"/>
                  <a:gd name="connsiteY6" fmla="*/ 1699157 h 1763451"/>
                  <a:gd name="connsiteX7" fmla="*/ 2093854 w 2158090"/>
                  <a:gd name="connsiteY7" fmla="*/ 1318157 h 1763451"/>
                  <a:gd name="connsiteX8" fmla="*/ 1998257 w 2158090"/>
                  <a:gd name="connsiteY8" fmla="*/ 516276 h 1763451"/>
                  <a:gd name="connsiteX9" fmla="*/ 1735435 w 2158090"/>
                  <a:gd name="connsiteY9" fmla="*/ 143654 h 1763451"/>
                  <a:gd name="connsiteX10" fmla="*/ 1398457 w 2158090"/>
                  <a:gd name="connsiteY10" fmla="*/ 14674 h 1763451"/>
                  <a:gd name="connsiteX11" fmla="*/ 1113609 w 2158090"/>
                  <a:gd name="connsiteY11" fmla="*/ 55609 h 1763451"/>
                  <a:gd name="connsiteX12" fmla="*/ 1123432 w 2158090"/>
                  <a:gd name="connsiteY12" fmla="*/ 129795 h 1763451"/>
                  <a:gd name="connsiteX13" fmla="*/ 1101333 w 2158090"/>
                  <a:gd name="connsiteY13" fmla="*/ 510971 h 1763451"/>
                  <a:gd name="connsiteX0" fmla="*/ 1101333 w 2158090"/>
                  <a:gd name="connsiteY0" fmla="*/ 512677 h 1765157"/>
                  <a:gd name="connsiteX1" fmla="*/ 553734 w 2158090"/>
                  <a:gd name="connsiteY1" fmla="*/ 213368 h 1765157"/>
                  <a:gd name="connsiteX2" fmla="*/ 146106 w 2158090"/>
                  <a:gd name="connsiteY2" fmla="*/ 423145 h 1765157"/>
                  <a:gd name="connsiteX3" fmla="*/ 11051 w 2158090"/>
                  <a:gd name="connsiteY3" fmla="*/ 1047352 h 1765157"/>
                  <a:gd name="connsiteX4" fmla="*/ 212412 w 2158090"/>
                  <a:gd name="connsiteY4" fmla="*/ 1472017 h 1765157"/>
                  <a:gd name="connsiteX5" fmla="*/ 627004 w 2158090"/>
                  <a:gd name="connsiteY5" fmla="*/ 1705626 h 1765157"/>
                  <a:gd name="connsiteX6" fmla="*/ 1612841 w 2158090"/>
                  <a:gd name="connsiteY6" fmla="*/ 1700863 h 1765157"/>
                  <a:gd name="connsiteX7" fmla="*/ 2093854 w 2158090"/>
                  <a:gd name="connsiteY7" fmla="*/ 1319863 h 1765157"/>
                  <a:gd name="connsiteX8" fmla="*/ 1998257 w 2158090"/>
                  <a:gd name="connsiteY8" fmla="*/ 517982 h 1765157"/>
                  <a:gd name="connsiteX9" fmla="*/ 1735435 w 2158090"/>
                  <a:gd name="connsiteY9" fmla="*/ 145360 h 1765157"/>
                  <a:gd name="connsiteX10" fmla="*/ 1398457 w 2158090"/>
                  <a:gd name="connsiteY10" fmla="*/ 16380 h 1765157"/>
                  <a:gd name="connsiteX11" fmla="*/ 1184821 w 2158090"/>
                  <a:gd name="connsiteY11" fmla="*/ 47080 h 1765157"/>
                  <a:gd name="connsiteX12" fmla="*/ 1123432 w 2158090"/>
                  <a:gd name="connsiteY12" fmla="*/ 131501 h 1765157"/>
                  <a:gd name="connsiteX13" fmla="*/ 1101333 w 2158090"/>
                  <a:gd name="connsiteY13" fmla="*/ 512677 h 1765157"/>
                  <a:gd name="connsiteX0" fmla="*/ 1101333 w 2158090"/>
                  <a:gd name="connsiteY0" fmla="*/ 498607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2 w 2158090"/>
                  <a:gd name="connsiteY11" fmla="*/ 117431 h 1751087"/>
                  <a:gd name="connsiteX12" fmla="*/ 1101333 w 2158090"/>
                  <a:gd name="connsiteY12" fmla="*/ 498607 h 1751087"/>
                  <a:gd name="connsiteX0" fmla="*/ 1101333 w 2163689"/>
                  <a:gd name="connsiteY0" fmla="*/ 498607 h 1751087"/>
                  <a:gd name="connsiteX1" fmla="*/ 553734 w 2163689"/>
                  <a:gd name="connsiteY1" fmla="*/ 199298 h 1751087"/>
                  <a:gd name="connsiteX2" fmla="*/ 146106 w 2163689"/>
                  <a:gd name="connsiteY2" fmla="*/ 409075 h 1751087"/>
                  <a:gd name="connsiteX3" fmla="*/ 11051 w 2163689"/>
                  <a:gd name="connsiteY3" fmla="*/ 1033282 h 1751087"/>
                  <a:gd name="connsiteX4" fmla="*/ 212412 w 2163689"/>
                  <a:gd name="connsiteY4" fmla="*/ 1457947 h 1751087"/>
                  <a:gd name="connsiteX5" fmla="*/ 627004 w 2163689"/>
                  <a:gd name="connsiteY5" fmla="*/ 1691556 h 1751087"/>
                  <a:gd name="connsiteX6" fmla="*/ 1612841 w 2163689"/>
                  <a:gd name="connsiteY6" fmla="*/ 1686793 h 1751087"/>
                  <a:gd name="connsiteX7" fmla="*/ 2093854 w 2163689"/>
                  <a:gd name="connsiteY7" fmla="*/ 1305793 h 1751087"/>
                  <a:gd name="connsiteX8" fmla="*/ 2031854 w 2163689"/>
                  <a:gd name="connsiteY8" fmla="*/ 676750 h 1751087"/>
                  <a:gd name="connsiteX9" fmla="*/ 1735435 w 2163689"/>
                  <a:gd name="connsiteY9" fmla="*/ 131290 h 1751087"/>
                  <a:gd name="connsiteX10" fmla="*/ 1398457 w 2163689"/>
                  <a:gd name="connsiteY10" fmla="*/ 2310 h 1751087"/>
                  <a:gd name="connsiteX11" fmla="*/ 1123432 w 2163689"/>
                  <a:gd name="connsiteY11" fmla="*/ 117431 h 1751087"/>
                  <a:gd name="connsiteX12" fmla="*/ 1101333 w 2163689"/>
                  <a:gd name="connsiteY12" fmla="*/ 498607 h 1751087"/>
                  <a:gd name="connsiteX0" fmla="*/ 1101333 w 2163689"/>
                  <a:gd name="connsiteY0" fmla="*/ 507307 h 1759787"/>
                  <a:gd name="connsiteX1" fmla="*/ 553734 w 2163689"/>
                  <a:gd name="connsiteY1" fmla="*/ 207998 h 1759787"/>
                  <a:gd name="connsiteX2" fmla="*/ 146106 w 2163689"/>
                  <a:gd name="connsiteY2" fmla="*/ 417775 h 1759787"/>
                  <a:gd name="connsiteX3" fmla="*/ 11051 w 2163689"/>
                  <a:gd name="connsiteY3" fmla="*/ 1041982 h 1759787"/>
                  <a:gd name="connsiteX4" fmla="*/ 212412 w 2163689"/>
                  <a:gd name="connsiteY4" fmla="*/ 1466647 h 1759787"/>
                  <a:gd name="connsiteX5" fmla="*/ 627004 w 2163689"/>
                  <a:gd name="connsiteY5" fmla="*/ 1700256 h 1759787"/>
                  <a:gd name="connsiteX6" fmla="*/ 1612841 w 2163689"/>
                  <a:gd name="connsiteY6" fmla="*/ 1695493 h 1759787"/>
                  <a:gd name="connsiteX7" fmla="*/ 2093854 w 2163689"/>
                  <a:gd name="connsiteY7" fmla="*/ 1314493 h 1759787"/>
                  <a:gd name="connsiteX8" fmla="*/ 2031854 w 2163689"/>
                  <a:gd name="connsiteY8" fmla="*/ 685450 h 1759787"/>
                  <a:gd name="connsiteX9" fmla="*/ 1810847 w 2163689"/>
                  <a:gd name="connsiteY9" fmla="*/ 112407 h 1759787"/>
                  <a:gd name="connsiteX10" fmla="*/ 1398457 w 2163689"/>
                  <a:gd name="connsiteY10" fmla="*/ 11010 h 1759787"/>
                  <a:gd name="connsiteX11" fmla="*/ 1123432 w 2163689"/>
                  <a:gd name="connsiteY11" fmla="*/ 126131 h 1759787"/>
                  <a:gd name="connsiteX12" fmla="*/ 1101333 w 2163689"/>
                  <a:gd name="connsiteY12" fmla="*/ 507307 h 1759787"/>
                  <a:gd name="connsiteX0" fmla="*/ 1101333 w 2175558"/>
                  <a:gd name="connsiteY0" fmla="*/ 505601 h 1758081"/>
                  <a:gd name="connsiteX1" fmla="*/ 553734 w 2175558"/>
                  <a:gd name="connsiteY1" fmla="*/ 206292 h 1758081"/>
                  <a:gd name="connsiteX2" fmla="*/ 146106 w 2175558"/>
                  <a:gd name="connsiteY2" fmla="*/ 416069 h 1758081"/>
                  <a:gd name="connsiteX3" fmla="*/ 11051 w 2175558"/>
                  <a:gd name="connsiteY3" fmla="*/ 1040276 h 1758081"/>
                  <a:gd name="connsiteX4" fmla="*/ 212412 w 2175558"/>
                  <a:gd name="connsiteY4" fmla="*/ 1464941 h 1758081"/>
                  <a:gd name="connsiteX5" fmla="*/ 627004 w 2175558"/>
                  <a:gd name="connsiteY5" fmla="*/ 1698550 h 1758081"/>
                  <a:gd name="connsiteX6" fmla="*/ 1612841 w 2175558"/>
                  <a:gd name="connsiteY6" fmla="*/ 1693787 h 1758081"/>
                  <a:gd name="connsiteX7" fmla="*/ 2093854 w 2175558"/>
                  <a:gd name="connsiteY7" fmla="*/ 1312787 h 1758081"/>
                  <a:gd name="connsiteX8" fmla="*/ 2103065 w 2175558"/>
                  <a:gd name="connsiteY8" fmla="*/ 673511 h 1758081"/>
                  <a:gd name="connsiteX9" fmla="*/ 1810847 w 2175558"/>
                  <a:gd name="connsiteY9" fmla="*/ 110701 h 1758081"/>
                  <a:gd name="connsiteX10" fmla="*/ 1398457 w 2175558"/>
                  <a:gd name="connsiteY10" fmla="*/ 9304 h 1758081"/>
                  <a:gd name="connsiteX11" fmla="*/ 1123432 w 2175558"/>
                  <a:gd name="connsiteY11" fmla="*/ 124425 h 1758081"/>
                  <a:gd name="connsiteX12" fmla="*/ 1101333 w 2175558"/>
                  <a:gd name="connsiteY12" fmla="*/ 505601 h 1758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75558" h="1758081">
                    <a:moveTo>
                      <a:pt x="1101333" y="505601"/>
                    </a:moveTo>
                    <a:cubicBezTo>
                      <a:pt x="1067683" y="368404"/>
                      <a:pt x="712938" y="221214"/>
                      <a:pt x="553734" y="206292"/>
                    </a:cubicBezTo>
                    <a:cubicBezTo>
                      <a:pt x="394530" y="191370"/>
                      <a:pt x="236553" y="277072"/>
                      <a:pt x="146106" y="416069"/>
                    </a:cubicBezTo>
                    <a:cubicBezTo>
                      <a:pt x="55659" y="555066"/>
                      <a:pt x="0" y="865464"/>
                      <a:pt x="11051" y="1040276"/>
                    </a:cubicBezTo>
                    <a:cubicBezTo>
                      <a:pt x="22102" y="1215088"/>
                      <a:pt x="109753" y="1355229"/>
                      <a:pt x="212412" y="1464941"/>
                    </a:cubicBezTo>
                    <a:cubicBezTo>
                      <a:pt x="315071" y="1574653"/>
                      <a:pt x="393599" y="1660409"/>
                      <a:pt x="627004" y="1698550"/>
                    </a:cubicBezTo>
                    <a:cubicBezTo>
                      <a:pt x="860409" y="1736691"/>
                      <a:pt x="1368366" y="1758081"/>
                      <a:pt x="1612841" y="1693787"/>
                    </a:cubicBezTo>
                    <a:cubicBezTo>
                      <a:pt x="1857316" y="1629493"/>
                      <a:pt x="2012150" y="1482833"/>
                      <a:pt x="2093854" y="1312787"/>
                    </a:cubicBezTo>
                    <a:cubicBezTo>
                      <a:pt x="2175558" y="1142741"/>
                      <a:pt x="2150233" y="873859"/>
                      <a:pt x="2103065" y="673511"/>
                    </a:cubicBezTo>
                    <a:cubicBezTo>
                      <a:pt x="2055897" y="473163"/>
                      <a:pt x="1928282" y="221402"/>
                      <a:pt x="1810847" y="110701"/>
                    </a:cubicBezTo>
                    <a:cubicBezTo>
                      <a:pt x="1693412" y="0"/>
                      <a:pt x="1513026" y="7017"/>
                      <a:pt x="1398457" y="9304"/>
                    </a:cubicBezTo>
                    <a:cubicBezTo>
                      <a:pt x="1283888" y="11591"/>
                      <a:pt x="1172953" y="41709"/>
                      <a:pt x="1123432" y="124425"/>
                    </a:cubicBezTo>
                    <a:cubicBezTo>
                      <a:pt x="1109517" y="202024"/>
                      <a:pt x="1055877" y="312162"/>
                      <a:pt x="1101333" y="505601"/>
                    </a:cubicBezTo>
                    <a:close/>
                  </a:path>
                </a:pathLst>
              </a:custGeom>
              <a:solidFill>
                <a:srgbClr val="FF66CC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88" name="Group 20"/>
              <p:cNvGrpSpPr/>
              <p:nvPr/>
            </p:nvGrpSpPr>
            <p:grpSpPr>
              <a:xfrm rot="1206265">
                <a:off x="1727710" y="2558399"/>
                <a:ext cx="863287" cy="284985"/>
                <a:chOff x="4041729" y="2545474"/>
                <a:chExt cx="576064" cy="288033"/>
              </a:xfrm>
            </p:grpSpPr>
            <p:sp>
              <p:nvSpPr>
                <p:cNvPr id="89" name="Rectangle 88"/>
                <p:cNvSpPr/>
                <p:nvPr/>
              </p:nvSpPr>
              <p:spPr>
                <a:xfrm>
                  <a:off x="4185745" y="2545474"/>
                  <a:ext cx="266328" cy="288032"/>
                </a:xfrm>
                <a:prstGeom prst="rect">
                  <a:avLst/>
                </a:prstGeom>
                <a:solidFill>
                  <a:srgbClr val="FF33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90" name="Straight Connector 10"/>
                <p:cNvCxnSpPr/>
                <p:nvPr/>
              </p:nvCxnSpPr>
              <p:spPr>
                <a:xfrm>
                  <a:off x="4041729" y="2833507"/>
                  <a:ext cx="576064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2" name="Group 52"/>
            <p:cNvGrpSpPr/>
            <p:nvPr/>
          </p:nvGrpSpPr>
          <p:grpSpPr>
            <a:xfrm>
              <a:off x="1082676" y="2394598"/>
              <a:ext cx="374105" cy="208474"/>
              <a:chOff x="1245567" y="3004502"/>
              <a:chExt cx="374105" cy="208474"/>
            </a:xfrm>
          </p:grpSpPr>
          <p:sp>
            <p:nvSpPr>
              <p:cNvPr id="84" name="Oval 83"/>
              <p:cNvSpPr/>
              <p:nvPr/>
            </p:nvSpPr>
            <p:spPr>
              <a:xfrm>
                <a:off x="1533599" y="3004502"/>
                <a:ext cx="86073" cy="20847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5" name="Oval 9"/>
              <p:cNvSpPr/>
              <p:nvPr/>
            </p:nvSpPr>
            <p:spPr>
              <a:xfrm>
                <a:off x="1245567" y="3004502"/>
                <a:ext cx="86073" cy="20847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3" name="Freeform 82"/>
            <p:cNvSpPr/>
            <p:nvPr/>
          </p:nvSpPr>
          <p:spPr>
            <a:xfrm>
              <a:off x="1744813" y="2603072"/>
              <a:ext cx="584606" cy="78415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66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93" name="Arc 92"/>
          <p:cNvSpPr/>
          <p:nvPr/>
        </p:nvSpPr>
        <p:spPr>
          <a:xfrm flipV="1">
            <a:off x="952725" y="2603072"/>
            <a:ext cx="720080" cy="792088"/>
          </a:xfrm>
          <a:prstGeom prst="arc">
            <a:avLst>
              <a:gd name="adj1" fmla="val 13169147"/>
              <a:gd name="adj2" fmla="val 20618184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4" name="Arc 93"/>
          <p:cNvSpPr/>
          <p:nvPr/>
        </p:nvSpPr>
        <p:spPr>
          <a:xfrm flipV="1">
            <a:off x="6713365" y="2211670"/>
            <a:ext cx="720080" cy="792088"/>
          </a:xfrm>
          <a:prstGeom prst="arc">
            <a:avLst>
              <a:gd name="adj1" fmla="val 14250347"/>
              <a:gd name="adj2" fmla="val 20618184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5" name="Arc 94"/>
          <p:cNvSpPr/>
          <p:nvPr/>
        </p:nvSpPr>
        <p:spPr>
          <a:xfrm flipV="1">
            <a:off x="3908283" y="2268500"/>
            <a:ext cx="720080" cy="792088"/>
          </a:xfrm>
          <a:prstGeom prst="arc">
            <a:avLst>
              <a:gd name="adj1" fmla="val 12679696"/>
              <a:gd name="adj2" fmla="val 20618184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6" name="Oval 95"/>
          <p:cNvSpPr/>
          <p:nvPr/>
        </p:nvSpPr>
        <p:spPr>
          <a:xfrm>
            <a:off x="1187624" y="3140968"/>
            <a:ext cx="216024" cy="27003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7" name="Oval 96"/>
          <p:cNvSpPr/>
          <p:nvPr/>
        </p:nvSpPr>
        <p:spPr>
          <a:xfrm>
            <a:off x="4139952" y="2852936"/>
            <a:ext cx="216024" cy="27003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8" name="Oval 97"/>
          <p:cNvSpPr/>
          <p:nvPr/>
        </p:nvSpPr>
        <p:spPr>
          <a:xfrm>
            <a:off x="7020272" y="2780928"/>
            <a:ext cx="216024" cy="27003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5" name="Freeform 134"/>
          <p:cNvSpPr/>
          <p:nvPr/>
        </p:nvSpPr>
        <p:spPr>
          <a:xfrm rot="7416491">
            <a:off x="1640238" y="2790807"/>
            <a:ext cx="705568" cy="94640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FF66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1" name="Freeform 120"/>
          <p:cNvSpPr/>
          <p:nvPr/>
        </p:nvSpPr>
        <p:spPr>
          <a:xfrm rot="4668190">
            <a:off x="1425994" y="3445161"/>
            <a:ext cx="705568" cy="94640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FF66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0" name="Freeform 149"/>
          <p:cNvSpPr/>
          <p:nvPr/>
        </p:nvSpPr>
        <p:spPr>
          <a:xfrm rot="9526131">
            <a:off x="2199139" y="2235070"/>
            <a:ext cx="705568" cy="94640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FF66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53" name="Group 54"/>
          <p:cNvGrpSpPr/>
          <p:nvPr/>
        </p:nvGrpSpPr>
        <p:grpSpPr>
          <a:xfrm>
            <a:off x="2092984" y="2708275"/>
            <a:ext cx="2156313" cy="3460307"/>
            <a:chOff x="831268" y="2285244"/>
            <a:chExt cx="1786636" cy="2867074"/>
          </a:xfrm>
        </p:grpSpPr>
        <p:grpSp>
          <p:nvGrpSpPr>
            <p:cNvPr id="163" name="Group 53"/>
            <p:cNvGrpSpPr/>
            <p:nvPr/>
          </p:nvGrpSpPr>
          <p:grpSpPr>
            <a:xfrm>
              <a:off x="1066910" y="4509120"/>
              <a:ext cx="1307712" cy="643198"/>
              <a:chOff x="1066910" y="4509120"/>
              <a:chExt cx="1307712" cy="643198"/>
            </a:xfrm>
          </p:grpSpPr>
          <p:sp>
            <p:nvSpPr>
              <p:cNvPr id="168" name="Freeform 3"/>
              <p:cNvSpPr/>
              <p:nvPr/>
            </p:nvSpPr>
            <p:spPr>
              <a:xfrm flipH="1">
                <a:off x="1798732" y="4509120"/>
                <a:ext cx="575890" cy="64319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66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9" name="Freeform 4"/>
              <p:cNvSpPr/>
              <p:nvPr/>
            </p:nvSpPr>
            <p:spPr>
              <a:xfrm>
                <a:off x="1066910" y="4509120"/>
                <a:ext cx="544270" cy="64319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66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64" name="Freeform 163"/>
            <p:cNvSpPr/>
            <p:nvPr/>
          </p:nvSpPr>
          <p:spPr>
            <a:xfrm rot="16671217">
              <a:off x="586853" y="2682160"/>
              <a:ext cx="2179234" cy="1690403"/>
            </a:xfrm>
            <a:custGeom>
              <a:avLst/>
              <a:gdLst>
                <a:gd name="connsiteX0" fmla="*/ 1269999 w 2335212"/>
                <a:gd name="connsiteY0" fmla="*/ 499269 h 1677988"/>
                <a:gd name="connsiteX1" fmla="*/ 765174 w 2335212"/>
                <a:gd name="connsiteY1" fmla="*/ 180182 h 1677988"/>
                <a:gd name="connsiteX2" fmla="*/ 179387 w 2335212"/>
                <a:gd name="connsiteY2" fmla="*/ 384969 h 1677988"/>
                <a:gd name="connsiteX3" fmla="*/ 7937 w 2335212"/>
                <a:gd name="connsiteY3" fmla="*/ 927894 h 1677988"/>
                <a:gd name="connsiteX4" fmla="*/ 227012 w 2335212"/>
                <a:gd name="connsiteY4" fmla="*/ 1451769 h 1677988"/>
                <a:gd name="connsiteX5" fmla="*/ 788987 w 2335212"/>
                <a:gd name="connsiteY5" fmla="*/ 1618457 h 1677988"/>
                <a:gd name="connsiteX6" fmla="*/ 1774824 w 2335212"/>
                <a:gd name="connsiteY6" fmla="*/ 1613694 h 1677988"/>
                <a:gd name="connsiteX7" fmla="*/ 2255837 w 2335212"/>
                <a:gd name="connsiteY7" fmla="*/ 1232694 h 1677988"/>
                <a:gd name="connsiteX8" fmla="*/ 2251074 w 2335212"/>
                <a:gd name="connsiteY8" fmla="*/ 442119 h 1677988"/>
                <a:gd name="connsiteX9" fmla="*/ 1841499 w 2335212"/>
                <a:gd name="connsiteY9" fmla="*/ 32544 h 1677988"/>
                <a:gd name="connsiteX10" fmla="*/ 1374774 w 2335212"/>
                <a:gd name="connsiteY10" fmla="*/ 246857 h 1677988"/>
                <a:gd name="connsiteX11" fmla="*/ 1269999 w 2335212"/>
                <a:gd name="connsiteY11" fmla="*/ 499269 h 1677988"/>
                <a:gd name="connsiteX0" fmla="*/ 1269999 w 2335212"/>
                <a:gd name="connsiteY0" fmla="*/ 500505 h 1679224"/>
                <a:gd name="connsiteX1" fmla="*/ 765174 w 2335212"/>
                <a:gd name="connsiteY1" fmla="*/ 181418 h 1679224"/>
                <a:gd name="connsiteX2" fmla="*/ 179387 w 2335212"/>
                <a:gd name="connsiteY2" fmla="*/ 386205 h 1679224"/>
                <a:gd name="connsiteX3" fmla="*/ 7937 w 2335212"/>
                <a:gd name="connsiteY3" fmla="*/ 929130 h 1679224"/>
                <a:gd name="connsiteX4" fmla="*/ 227012 w 2335212"/>
                <a:gd name="connsiteY4" fmla="*/ 1453005 h 1679224"/>
                <a:gd name="connsiteX5" fmla="*/ 788987 w 2335212"/>
                <a:gd name="connsiteY5" fmla="*/ 1619693 h 1679224"/>
                <a:gd name="connsiteX6" fmla="*/ 1774824 w 2335212"/>
                <a:gd name="connsiteY6" fmla="*/ 1614930 h 1679224"/>
                <a:gd name="connsiteX7" fmla="*/ 2255837 w 2335212"/>
                <a:gd name="connsiteY7" fmla="*/ 1233930 h 1679224"/>
                <a:gd name="connsiteX8" fmla="*/ 2251074 w 2335212"/>
                <a:gd name="connsiteY8" fmla="*/ 443355 h 1679224"/>
                <a:gd name="connsiteX9" fmla="*/ 1841499 w 2335212"/>
                <a:gd name="connsiteY9" fmla="*/ 33780 h 1679224"/>
                <a:gd name="connsiteX10" fmla="*/ 1443359 w 2335212"/>
                <a:gd name="connsiteY10" fmla="*/ 240676 h 1679224"/>
                <a:gd name="connsiteX11" fmla="*/ 1269999 w 2335212"/>
                <a:gd name="connsiteY11" fmla="*/ 500505 h 1679224"/>
                <a:gd name="connsiteX0" fmla="*/ 1269999 w 2335212"/>
                <a:gd name="connsiteY0" fmla="*/ 500505 h 1679224"/>
                <a:gd name="connsiteX1" fmla="*/ 765174 w 2335212"/>
                <a:gd name="connsiteY1" fmla="*/ 181418 h 1679224"/>
                <a:gd name="connsiteX2" fmla="*/ 179387 w 2335212"/>
                <a:gd name="connsiteY2" fmla="*/ 386205 h 1679224"/>
                <a:gd name="connsiteX3" fmla="*/ 7937 w 2335212"/>
                <a:gd name="connsiteY3" fmla="*/ 929130 h 1679224"/>
                <a:gd name="connsiteX4" fmla="*/ 227012 w 2335212"/>
                <a:gd name="connsiteY4" fmla="*/ 1453005 h 1679224"/>
                <a:gd name="connsiteX5" fmla="*/ 788987 w 2335212"/>
                <a:gd name="connsiteY5" fmla="*/ 1619693 h 1679224"/>
                <a:gd name="connsiteX6" fmla="*/ 1774824 w 2335212"/>
                <a:gd name="connsiteY6" fmla="*/ 1614930 h 1679224"/>
                <a:gd name="connsiteX7" fmla="*/ 2255837 w 2335212"/>
                <a:gd name="connsiteY7" fmla="*/ 1233930 h 1679224"/>
                <a:gd name="connsiteX8" fmla="*/ 2251074 w 2335212"/>
                <a:gd name="connsiteY8" fmla="*/ 443355 h 1679224"/>
                <a:gd name="connsiteX9" fmla="*/ 1841499 w 2335212"/>
                <a:gd name="connsiteY9" fmla="*/ 33780 h 1679224"/>
                <a:gd name="connsiteX10" fmla="*/ 1443359 w 2335212"/>
                <a:gd name="connsiteY10" fmla="*/ 240676 h 1679224"/>
                <a:gd name="connsiteX11" fmla="*/ 1299343 w 2335212"/>
                <a:gd name="connsiteY11" fmla="*/ 528708 h 1679224"/>
                <a:gd name="connsiteX12" fmla="*/ 1269999 w 2335212"/>
                <a:gd name="connsiteY12" fmla="*/ 500505 h 1679224"/>
                <a:gd name="connsiteX0" fmla="*/ 1263893 w 2329106"/>
                <a:gd name="connsiteY0" fmla="*/ 500505 h 1679224"/>
                <a:gd name="connsiteX1" fmla="*/ 759068 w 2329106"/>
                <a:gd name="connsiteY1" fmla="*/ 181418 h 1679224"/>
                <a:gd name="connsiteX2" fmla="*/ 209918 w 2329106"/>
                <a:gd name="connsiteY2" fmla="*/ 360040 h 1679224"/>
                <a:gd name="connsiteX3" fmla="*/ 1831 w 2329106"/>
                <a:gd name="connsiteY3" fmla="*/ 929130 h 1679224"/>
                <a:gd name="connsiteX4" fmla="*/ 220906 w 2329106"/>
                <a:gd name="connsiteY4" fmla="*/ 1453005 h 1679224"/>
                <a:gd name="connsiteX5" fmla="*/ 782881 w 2329106"/>
                <a:gd name="connsiteY5" fmla="*/ 1619693 h 1679224"/>
                <a:gd name="connsiteX6" fmla="*/ 1768718 w 2329106"/>
                <a:gd name="connsiteY6" fmla="*/ 1614930 h 1679224"/>
                <a:gd name="connsiteX7" fmla="*/ 2249731 w 2329106"/>
                <a:gd name="connsiteY7" fmla="*/ 1233930 h 1679224"/>
                <a:gd name="connsiteX8" fmla="*/ 2244968 w 2329106"/>
                <a:gd name="connsiteY8" fmla="*/ 443355 h 1679224"/>
                <a:gd name="connsiteX9" fmla="*/ 1835393 w 2329106"/>
                <a:gd name="connsiteY9" fmla="*/ 33780 h 1679224"/>
                <a:gd name="connsiteX10" fmla="*/ 1437253 w 2329106"/>
                <a:gd name="connsiteY10" fmla="*/ 240676 h 1679224"/>
                <a:gd name="connsiteX11" fmla="*/ 1293237 w 2329106"/>
                <a:gd name="connsiteY11" fmla="*/ 528708 h 1679224"/>
                <a:gd name="connsiteX12" fmla="*/ 1263893 w 2329106"/>
                <a:gd name="connsiteY12" fmla="*/ 500505 h 1679224"/>
                <a:gd name="connsiteX0" fmla="*/ 1263893 w 2329106"/>
                <a:gd name="connsiteY0" fmla="*/ 528616 h 1707335"/>
                <a:gd name="connsiteX1" fmla="*/ 759068 w 2329106"/>
                <a:gd name="connsiteY1" fmla="*/ 209529 h 1707335"/>
                <a:gd name="connsiteX2" fmla="*/ 209918 w 2329106"/>
                <a:gd name="connsiteY2" fmla="*/ 388151 h 1707335"/>
                <a:gd name="connsiteX3" fmla="*/ 1831 w 2329106"/>
                <a:gd name="connsiteY3" fmla="*/ 957241 h 1707335"/>
                <a:gd name="connsiteX4" fmla="*/ 220906 w 2329106"/>
                <a:gd name="connsiteY4" fmla="*/ 1481116 h 1707335"/>
                <a:gd name="connsiteX5" fmla="*/ 782881 w 2329106"/>
                <a:gd name="connsiteY5" fmla="*/ 1647804 h 1707335"/>
                <a:gd name="connsiteX6" fmla="*/ 1768718 w 2329106"/>
                <a:gd name="connsiteY6" fmla="*/ 1643041 h 1707335"/>
                <a:gd name="connsiteX7" fmla="*/ 2249731 w 2329106"/>
                <a:gd name="connsiteY7" fmla="*/ 1262041 h 1707335"/>
                <a:gd name="connsiteX8" fmla="*/ 2244968 w 2329106"/>
                <a:gd name="connsiteY8" fmla="*/ 471466 h 1707335"/>
                <a:gd name="connsiteX9" fmla="*/ 1835393 w 2329106"/>
                <a:gd name="connsiteY9" fmla="*/ 61891 h 1707335"/>
                <a:gd name="connsiteX10" fmla="*/ 1578070 w 2329106"/>
                <a:gd name="connsiteY10" fmla="*/ 100119 h 1707335"/>
                <a:gd name="connsiteX11" fmla="*/ 1437253 w 2329106"/>
                <a:gd name="connsiteY11" fmla="*/ 268787 h 1707335"/>
                <a:gd name="connsiteX12" fmla="*/ 1293237 w 2329106"/>
                <a:gd name="connsiteY12" fmla="*/ 556819 h 1707335"/>
                <a:gd name="connsiteX13" fmla="*/ 1263893 w 2329106"/>
                <a:gd name="connsiteY13" fmla="*/ 528616 h 1707335"/>
                <a:gd name="connsiteX0" fmla="*/ 1263893 w 2329106"/>
                <a:gd name="connsiteY0" fmla="*/ 490387 h 1669106"/>
                <a:gd name="connsiteX1" fmla="*/ 759068 w 2329106"/>
                <a:gd name="connsiteY1" fmla="*/ 171300 h 1669106"/>
                <a:gd name="connsiteX2" fmla="*/ 209918 w 2329106"/>
                <a:gd name="connsiteY2" fmla="*/ 349922 h 1669106"/>
                <a:gd name="connsiteX3" fmla="*/ 1831 w 2329106"/>
                <a:gd name="connsiteY3" fmla="*/ 919012 h 1669106"/>
                <a:gd name="connsiteX4" fmla="*/ 220906 w 2329106"/>
                <a:gd name="connsiteY4" fmla="*/ 1442887 h 1669106"/>
                <a:gd name="connsiteX5" fmla="*/ 782881 w 2329106"/>
                <a:gd name="connsiteY5" fmla="*/ 1609575 h 1669106"/>
                <a:gd name="connsiteX6" fmla="*/ 1768718 w 2329106"/>
                <a:gd name="connsiteY6" fmla="*/ 1604812 h 1669106"/>
                <a:gd name="connsiteX7" fmla="*/ 2249731 w 2329106"/>
                <a:gd name="connsiteY7" fmla="*/ 1223812 h 1669106"/>
                <a:gd name="connsiteX8" fmla="*/ 2244968 w 2329106"/>
                <a:gd name="connsiteY8" fmla="*/ 433237 h 1669106"/>
                <a:gd name="connsiteX9" fmla="*/ 1938110 w 2329106"/>
                <a:gd name="connsiteY9" fmla="*/ 61891 h 1669106"/>
                <a:gd name="connsiteX10" fmla="*/ 1578070 w 2329106"/>
                <a:gd name="connsiteY10" fmla="*/ 61890 h 1669106"/>
                <a:gd name="connsiteX11" fmla="*/ 1437253 w 2329106"/>
                <a:gd name="connsiteY11" fmla="*/ 230558 h 1669106"/>
                <a:gd name="connsiteX12" fmla="*/ 1293237 w 2329106"/>
                <a:gd name="connsiteY12" fmla="*/ 518590 h 1669106"/>
                <a:gd name="connsiteX13" fmla="*/ 1263893 w 2329106"/>
                <a:gd name="connsiteY13" fmla="*/ 490387 h 1669106"/>
                <a:gd name="connsiteX0" fmla="*/ 1263893 w 2329106"/>
                <a:gd name="connsiteY0" fmla="*/ 490388 h 1669107"/>
                <a:gd name="connsiteX1" fmla="*/ 759068 w 2329106"/>
                <a:gd name="connsiteY1" fmla="*/ 171301 h 1669107"/>
                <a:gd name="connsiteX2" fmla="*/ 209918 w 2329106"/>
                <a:gd name="connsiteY2" fmla="*/ 349923 h 1669107"/>
                <a:gd name="connsiteX3" fmla="*/ 1831 w 2329106"/>
                <a:gd name="connsiteY3" fmla="*/ 919013 h 1669107"/>
                <a:gd name="connsiteX4" fmla="*/ 220906 w 2329106"/>
                <a:gd name="connsiteY4" fmla="*/ 1442888 h 1669107"/>
                <a:gd name="connsiteX5" fmla="*/ 782881 w 2329106"/>
                <a:gd name="connsiteY5" fmla="*/ 1609576 h 1669107"/>
                <a:gd name="connsiteX6" fmla="*/ 1768718 w 2329106"/>
                <a:gd name="connsiteY6" fmla="*/ 1604813 h 1669107"/>
                <a:gd name="connsiteX7" fmla="*/ 2249731 w 2329106"/>
                <a:gd name="connsiteY7" fmla="*/ 1223813 h 1669107"/>
                <a:gd name="connsiteX8" fmla="*/ 2244968 w 2329106"/>
                <a:gd name="connsiteY8" fmla="*/ 433238 h 1669107"/>
                <a:gd name="connsiteX9" fmla="*/ 1866102 w 2329106"/>
                <a:gd name="connsiteY9" fmla="*/ 61891 h 1669107"/>
                <a:gd name="connsiteX10" fmla="*/ 1578070 w 2329106"/>
                <a:gd name="connsiteY10" fmla="*/ 61891 h 1669107"/>
                <a:gd name="connsiteX11" fmla="*/ 1437253 w 2329106"/>
                <a:gd name="connsiteY11" fmla="*/ 230559 h 1669107"/>
                <a:gd name="connsiteX12" fmla="*/ 1293237 w 2329106"/>
                <a:gd name="connsiteY12" fmla="*/ 518591 h 1669107"/>
                <a:gd name="connsiteX13" fmla="*/ 1263893 w 2329106"/>
                <a:gd name="connsiteY13" fmla="*/ 490388 h 1669107"/>
                <a:gd name="connsiteX0" fmla="*/ 1263893 w 2313967"/>
                <a:gd name="connsiteY0" fmla="*/ 488504 h 1667223"/>
                <a:gd name="connsiteX1" fmla="*/ 759068 w 2313967"/>
                <a:gd name="connsiteY1" fmla="*/ 169417 h 1667223"/>
                <a:gd name="connsiteX2" fmla="*/ 209918 w 2313967"/>
                <a:gd name="connsiteY2" fmla="*/ 348039 h 1667223"/>
                <a:gd name="connsiteX3" fmla="*/ 1831 w 2313967"/>
                <a:gd name="connsiteY3" fmla="*/ 917129 h 1667223"/>
                <a:gd name="connsiteX4" fmla="*/ 220906 w 2313967"/>
                <a:gd name="connsiteY4" fmla="*/ 1441004 h 1667223"/>
                <a:gd name="connsiteX5" fmla="*/ 782881 w 2313967"/>
                <a:gd name="connsiteY5" fmla="*/ 1607692 h 1667223"/>
                <a:gd name="connsiteX6" fmla="*/ 1768718 w 2313967"/>
                <a:gd name="connsiteY6" fmla="*/ 1602929 h 1667223"/>
                <a:gd name="connsiteX7" fmla="*/ 2249731 w 2313967"/>
                <a:gd name="connsiteY7" fmla="*/ 1221929 h 1667223"/>
                <a:gd name="connsiteX8" fmla="*/ 2154134 w 2313967"/>
                <a:gd name="connsiteY8" fmla="*/ 420048 h 1667223"/>
                <a:gd name="connsiteX9" fmla="*/ 1866102 w 2313967"/>
                <a:gd name="connsiteY9" fmla="*/ 60007 h 1667223"/>
                <a:gd name="connsiteX10" fmla="*/ 1578070 w 2313967"/>
                <a:gd name="connsiteY10" fmla="*/ 60007 h 1667223"/>
                <a:gd name="connsiteX11" fmla="*/ 1437253 w 2313967"/>
                <a:gd name="connsiteY11" fmla="*/ 228675 h 1667223"/>
                <a:gd name="connsiteX12" fmla="*/ 1293237 w 2313967"/>
                <a:gd name="connsiteY12" fmla="*/ 516707 h 1667223"/>
                <a:gd name="connsiteX13" fmla="*/ 1263893 w 2313967"/>
                <a:gd name="connsiteY13" fmla="*/ 488504 h 1667223"/>
                <a:gd name="connsiteX0" fmla="*/ 1263893 w 2313967"/>
                <a:gd name="connsiteY0" fmla="*/ 488504 h 1667223"/>
                <a:gd name="connsiteX1" fmla="*/ 759068 w 2313967"/>
                <a:gd name="connsiteY1" fmla="*/ 169417 h 1667223"/>
                <a:gd name="connsiteX2" fmla="*/ 209918 w 2313967"/>
                <a:gd name="connsiteY2" fmla="*/ 348039 h 1667223"/>
                <a:gd name="connsiteX3" fmla="*/ 1831 w 2313967"/>
                <a:gd name="connsiteY3" fmla="*/ 917129 h 1667223"/>
                <a:gd name="connsiteX4" fmla="*/ 220906 w 2313967"/>
                <a:gd name="connsiteY4" fmla="*/ 1441004 h 1667223"/>
                <a:gd name="connsiteX5" fmla="*/ 782881 w 2313967"/>
                <a:gd name="connsiteY5" fmla="*/ 1607692 h 1667223"/>
                <a:gd name="connsiteX6" fmla="*/ 1768718 w 2313967"/>
                <a:gd name="connsiteY6" fmla="*/ 1602929 h 1667223"/>
                <a:gd name="connsiteX7" fmla="*/ 2249731 w 2313967"/>
                <a:gd name="connsiteY7" fmla="*/ 1221929 h 1667223"/>
                <a:gd name="connsiteX8" fmla="*/ 2154134 w 2313967"/>
                <a:gd name="connsiteY8" fmla="*/ 420048 h 1667223"/>
                <a:gd name="connsiteX9" fmla="*/ 1866102 w 2313967"/>
                <a:gd name="connsiteY9" fmla="*/ 60007 h 1667223"/>
                <a:gd name="connsiteX10" fmla="*/ 1578070 w 2313967"/>
                <a:gd name="connsiteY10" fmla="*/ 60007 h 1667223"/>
                <a:gd name="connsiteX11" fmla="*/ 1437253 w 2313967"/>
                <a:gd name="connsiteY11" fmla="*/ 228675 h 1667223"/>
                <a:gd name="connsiteX12" fmla="*/ 1290039 w 2313967"/>
                <a:gd name="connsiteY12" fmla="*/ 636072 h 1667223"/>
                <a:gd name="connsiteX13" fmla="*/ 1263893 w 2313967"/>
                <a:gd name="connsiteY13" fmla="*/ 488504 h 1667223"/>
                <a:gd name="connsiteX0" fmla="*/ 1146023 w 2313967"/>
                <a:gd name="connsiteY0" fmla="*/ 420048 h 1667223"/>
                <a:gd name="connsiteX1" fmla="*/ 759068 w 2313967"/>
                <a:gd name="connsiteY1" fmla="*/ 169417 h 1667223"/>
                <a:gd name="connsiteX2" fmla="*/ 209918 w 2313967"/>
                <a:gd name="connsiteY2" fmla="*/ 348039 h 1667223"/>
                <a:gd name="connsiteX3" fmla="*/ 1831 w 2313967"/>
                <a:gd name="connsiteY3" fmla="*/ 917129 h 1667223"/>
                <a:gd name="connsiteX4" fmla="*/ 220906 w 2313967"/>
                <a:gd name="connsiteY4" fmla="*/ 1441004 h 1667223"/>
                <a:gd name="connsiteX5" fmla="*/ 782881 w 2313967"/>
                <a:gd name="connsiteY5" fmla="*/ 1607692 h 1667223"/>
                <a:gd name="connsiteX6" fmla="*/ 1768718 w 2313967"/>
                <a:gd name="connsiteY6" fmla="*/ 1602929 h 1667223"/>
                <a:gd name="connsiteX7" fmla="*/ 2249731 w 2313967"/>
                <a:gd name="connsiteY7" fmla="*/ 1221929 h 1667223"/>
                <a:gd name="connsiteX8" fmla="*/ 2154134 w 2313967"/>
                <a:gd name="connsiteY8" fmla="*/ 420048 h 1667223"/>
                <a:gd name="connsiteX9" fmla="*/ 1866102 w 2313967"/>
                <a:gd name="connsiteY9" fmla="*/ 60007 h 1667223"/>
                <a:gd name="connsiteX10" fmla="*/ 1578070 w 2313967"/>
                <a:gd name="connsiteY10" fmla="*/ 60007 h 1667223"/>
                <a:gd name="connsiteX11" fmla="*/ 1437253 w 2313967"/>
                <a:gd name="connsiteY11" fmla="*/ 228675 h 1667223"/>
                <a:gd name="connsiteX12" fmla="*/ 1290039 w 2313967"/>
                <a:gd name="connsiteY12" fmla="*/ 636072 h 1667223"/>
                <a:gd name="connsiteX13" fmla="*/ 1146023 w 2313967"/>
                <a:gd name="connsiteY13" fmla="*/ 420048 h 1667223"/>
                <a:gd name="connsiteX0" fmla="*/ 1146023 w 2313967"/>
                <a:gd name="connsiteY0" fmla="*/ 420048 h 1667223"/>
                <a:gd name="connsiteX1" fmla="*/ 713975 w 2313967"/>
                <a:gd name="connsiteY1" fmla="*/ 204024 h 1667223"/>
                <a:gd name="connsiteX2" fmla="*/ 209918 w 2313967"/>
                <a:gd name="connsiteY2" fmla="*/ 348039 h 1667223"/>
                <a:gd name="connsiteX3" fmla="*/ 1831 w 2313967"/>
                <a:gd name="connsiteY3" fmla="*/ 917129 h 1667223"/>
                <a:gd name="connsiteX4" fmla="*/ 220906 w 2313967"/>
                <a:gd name="connsiteY4" fmla="*/ 1441004 h 1667223"/>
                <a:gd name="connsiteX5" fmla="*/ 782881 w 2313967"/>
                <a:gd name="connsiteY5" fmla="*/ 1607692 h 1667223"/>
                <a:gd name="connsiteX6" fmla="*/ 1768718 w 2313967"/>
                <a:gd name="connsiteY6" fmla="*/ 1602929 h 1667223"/>
                <a:gd name="connsiteX7" fmla="*/ 2249731 w 2313967"/>
                <a:gd name="connsiteY7" fmla="*/ 1221929 h 1667223"/>
                <a:gd name="connsiteX8" fmla="*/ 2154134 w 2313967"/>
                <a:gd name="connsiteY8" fmla="*/ 420048 h 1667223"/>
                <a:gd name="connsiteX9" fmla="*/ 1866102 w 2313967"/>
                <a:gd name="connsiteY9" fmla="*/ 60007 h 1667223"/>
                <a:gd name="connsiteX10" fmla="*/ 1578070 w 2313967"/>
                <a:gd name="connsiteY10" fmla="*/ 60007 h 1667223"/>
                <a:gd name="connsiteX11" fmla="*/ 1437253 w 2313967"/>
                <a:gd name="connsiteY11" fmla="*/ 228675 h 1667223"/>
                <a:gd name="connsiteX12" fmla="*/ 1290039 w 2313967"/>
                <a:gd name="connsiteY12" fmla="*/ 636072 h 1667223"/>
                <a:gd name="connsiteX13" fmla="*/ 1146023 w 2313967"/>
                <a:gd name="connsiteY13" fmla="*/ 420048 h 1667223"/>
                <a:gd name="connsiteX0" fmla="*/ 1218031 w 2313967"/>
                <a:gd name="connsiteY0" fmla="*/ 492056 h 1667223"/>
                <a:gd name="connsiteX1" fmla="*/ 713975 w 2313967"/>
                <a:gd name="connsiteY1" fmla="*/ 204024 h 1667223"/>
                <a:gd name="connsiteX2" fmla="*/ 209918 w 2313967"/>
                <a:gd name="connsiteY2" fmla="*/ 348039 h 1667223"/>
                <a:gd name="connsiteX3" fmla="*/ 1831 w 2313967"/>
                <a:gd name="connsiteY3" fmla="*/ 917129 h 1667223"/>
                <a:gd name="connsiteX4" fmla="*/ 220906 w 2313967"/>
                <a:gd name="connsiteY4" fmla="*/ 1441004 h 1667223"/>
                <a:gd name="connsiteX5" fmla="*/ 782881 w 2313967"/>
                <a:gd name="connsiteY5" fmla="*/ 1607692 h 1667223"/>
                <a:gd name="connsiteX6" fmla="*/ 1768718 w 2313967"/>
                <a:gd name="connsiteY6" fmla="*/ 1602929 h 1667223"/>
                <a:gd name="connsiteX7" fmla="*/ 2249731 w 2313967"/>
                <a:gd name="connsiteY7" fmla="*/ 1221929 h 1667223"/>
                <a:gd name="connsiteX8" fmla="*/ 2154134 w 2313967"/>
                <a:gd name="connsiteY8" fmla="*/ 420048 h 1667223"/>
                <a:gd name="connsiteX9" fmla="*/ 1866102 w 2313967"/>
                <a:gd name="connsiteY9" fmla="*/ 60007 h 1667223"/>
                <a:gd name="connsiteX10" fmla="*/ 1578070 w 2313967"/>
                <a:gd name="connsiteY10" fmla="*/ 60007 h 1667223"/>
                <a:gd name="connsiteX11" fmla="*/ 1437253 w 2313967"/>
                <a:gd name="connsiteY11" fmla="*/ 228675 h 1667223"/>
                <a:gd name="connsiteX12" fmla="*/ 1290039 w 2313967"/>
                <a:gd name="connsiteY12" fmla="*/ 636072 h 1667223"/>
                <a:gd name="connsiteX13" fmla="*/ 1218031 w 2313967"/>
                <a:gd name="connsiteY13" fmla="*/ 492056 h 1667223"/>
                <a:gd name="connsiteX0" fmla="*/ 1218031 w 2313967"/>
                <a:gd name="connsiteY0" fmla="*/ 492056 h 1667223"/>
                <a:gd name="connsiteX1" fmla="*/ 713975 w 2313967"/>
                <a:gd name="connsiteY1" fmla="*/ 204024 h 1667223"/>
                <a:gd name="connsiteX2" fmla="*/ 209918 w 2313967"/>
                <a:gd name="connsiteY2" fmla="*/ 348039 h 1667223"/>
                <a:gd name="connsiteX3" fmla="*/ 1831 w 2313967"/>
                <a:gd name="connsiteY3" fmla="*/ 917129 h 1667223"/>
                <a:gd name="connsiteX4" fmla="*/ 220906 w 2313967"/>
                <a:gd name="connsiteY4" fmla="*/ 1441004 h 1667223"/>
                <a:gd name="connsiteX5" fmla="*/ 782881 w 2313967"/>
                <a:gd name="connsiteY5" fmla="*/ 1607692 h 1667223"/>
                <a:gd name="connsiteX6" fmla="*/ 1768718 w 2313967"/>
                <a:gd name="connsiteY6" fmla="*/ 1602929 h 1667223"/>
                <a:gd name="connsiteX7" fmla="*/ 2249731 w 2313967"/>
                <a:gd name="connsiteY7" fmla="*/ 1221929 h 1667223"/>
                <a:gd name="connsiteX8" fmla="*/ 2154134 w 2313967"/>
                <a:gd name="connsiteY8" fmla="*/ 420048 h 1667223"/>
                <a:gd name="connsiteX9" fmla="*/ 1866102 w 2313967"/>
                <a:gd name="connsiteY9" fmla="*/ 60007 h 1667223"/>
                <a:gd name="connsiteX10" fmla="*/ 1578070 w 2313967"/>
                <a:gd name="connsiteY10" fmla="*/ 60007 h 1667223"/>
                <a:gd name="connsiteX11" fmla="*/ 1437253 w 2313967"/>
                <a:gd name="connsiteY11" fmla="*/ 228675 h 1667223"/>
                <a:gd name="connsiteX12" fmla="*/ 1342398 w 2313967"/>
                <a:gd name="connsiteY12" fmla="*/ 474254 h 1667223"/>
                <a:gd name="connsiteX13" fmla="*/ 1218031 w 2313967"/>
                <a:gd name="connsiteY13" fmla="*/ 492056 h 1667223"/>
                <a:gd name="connsiteX0" fmla="*/ 1218031 w 2313967"/>
                <a:gd name="connsiteY0" fmla="*/ 492056 h 1667223"/>
                <a:gd name="connsiteX1" fmla="*/ 763809 w 2313967"/>
                <a:gd name="connsiteY1" fmla="*/ 183931 h 1667223"/>
                <a:gd name="connsiteX2" fmla="*/ 209918 w 2313967"/>
                <a:gd name="connsiteY2" fmla="*/ 348039 h 1667223"/>
                <a:gd name="connsiteX3" fmla="*/ 1831 w 2313967"/>
                <a:gd name="connsiteY3" fmla="*/ 917129 h 1667223"/>
                <a:gd name="connsiteX4" fmla="*/ 220906 w 2313967"/>
                <a:gd name="connsiteY4" fmla="*/ 1441004 h 1667223"/>
                <a:gd name="connsiteX5" fmla="*/ 782881 w 2313967"/>
                <a:gd name="connsiteY5" fmla="*/ 1607692 h 1667223"/>
                <a:gd name="connsiteX6" fmla="*/ 1768718 w 2313967"/>
                <a:gd name="connsiteY6" fmla="*/ 1602929 h 1667223"/>
                <a:gd name="connsiteX7" fmla="*/ 2249731 w 2313967"/>
                <a:gd name="connsiteY7" fmla="*/ 1221929 h 1667223"/>
                <a:gd name="connsiteX8" fmla="*/ 2154134 w 2313967"/>
                <a:gd name="connsiteY8" fmla="*/ 420048 h 1667223"/>
                <a:gd name="connsiteX9" fmla="*/ 1866102 w 2313967"/>
                <a:gd name="connsiteY9" fmla="*/ 60007 h 1667223"/>
                <a:gd name="connsiteX10" fmla="*/ 1578070 w 2313967"/>
                <a:gd name="connsiteY10" fmla="*/ 60007 h 1667223"/>
                <a:gd name="connsiteX11" fmla="*/ 1437253 w 2313967"/>
                <a:gd name="connsiteY11" fmla="*/ 228675 h 1667223"/>
                <a:gd name="connsiteX12" fmla="*/ 1342398 w 2313967"/>
                <a:gd name="connsiteY12" fmla="*/ 474254 h 1667223"/>
                <a:gd name="connsiteX13" fmla="*/ 1218031 w 2313967"/>
                <a:gd name="connsiteY13" fmla="*/ 492056 h 1667223"/>
                <a:gd name="connsiteX0" fmla="*/ 1167347 w 2313967"/>
                <a:gd name="connsiteY0" fmla="*/ 374591 h 1667223"/>
                <a:gd name="connsiteX1" fmla="*/ 763809 w 2313967"/>
                <a:gd name="connsiteY1" fmla="*/ 183931 h 1667223"/>
                <a:gd name="connsiteX2" fmla="*/ 209918 w 2313967"/>
                <a:gd name="connsiteY2" fmla="*/ 348039 h 1667223"/>
                <a:gd name="connsiteX3" fmla="*/ 1831 w 2313967"/>
                <a:gd name="connsiteY3" fmla="*/ 917129 h 1667223"/>
                <a:gd name="connsiteX4" fmla="*/ 220906 w 2313967"/>
                <a:gd name="connsiteY4" fmla="*/ 1441004 h 1667223"/>
                <a:gd name="connsiteX5" fmla="*/ 782881 w 2313967"/>
                <a:gd name="connsiteY5" fmla="*/ 1607692 h 1667223"/>
                <a:gd name="connsiteX6" fmla="*/ 1768718 w 2313967"/>
                <a:gd name="connsiteY6" fmla="*/ 1602929 h 1667223"/>
                <a:gd name="connsiteX7" fmla="*/ 2249731 w 2313967"/>
                <a:gd name="connsiteY7" fmla="*/ 1221929 h 1667223"/>
                <a:gd name="connsiteX8" fmla="*/ 2154134 w 2313967"/>
                <a:gd name="connsiteY8" fmla="*/ 420048 h 1667223"/>
                <a:gd name="connsiteX9" fmla="*/ 1866102 w 2313967"/>
                <a:gd name="connsiteY9" fmla="*/ 60007 h 1667223"/>
                <a:gd name="connsiteX10" fmla="*/ 1578070 w 2313967"/>
                <a:gd name="connsiteY10" fmla="*/ 60007 h 1667223"/>
                <a:gd name="connsiteX11" fmla="*/ 1437253 w 2313967"/>
                <a:gd name="connsiteY11" fmla="*/ 228675 h 1667223"/>
                <a:gd name="connsiteX12" fmla="*/ 1342398 w 2313967"/>
                <a:gd name="connsiteY12" fmla="*/ 474254 h 1667223"/>
                <a:gd name="connsiteX13" fmla="*/ 1167347 w 2313967"/>
                <a:gd name="connsiteY13" fmla="*/ 374591 h 1667223"/>
                <a:gd name="connsiteX0" fmla="*/ 1167347 w 2313967"/>
                <a:gd name="connsiteY0" fmla="*/ 374591 h 1667223"/>
                <a:gd name="connsiteX1" fmla="*/ 763809 w 2313967"/>
                <a:gd name="connsiteY1" fmla="*/ 183931 h 1667223"/>
                <a:gd name="connsiteX2" fmla="*/ 209918 w 2313967"/>
                <a:gd name="connsiteY2" fmla="*/ 348039 h 1667223"/>
                <a:gd name="connsiteX3" fmla="*/ 1831 w 2313967"/>
                <a:gd name="connsiteY3" fmla="*/ 917129 h 1667223"/>
                <a:gd name="connsiteX4" fmla="*/ 220906 w 2313967"/>
                <a:gd name="connsiteY4" fmla="*/ 1441004 h 1667223"/>
                <a:gd name="connsiteX5" fmla="*/ 782881 w 2313967"/>
                <a:gd name="connsiteY5" fmla="*/ 1607692 h 1667223"/>
                <a:gd name="connsiteX6" fmla="*/ 1768718 w 2313967"/>
                <a:gd name="connsiteY6" fmla="*/ 1602929 h 1667223"/>
                <a:gd name="connsiteX7" fmla="*/ 2249731 w 2313967"/>
                <a:gd name="connsiteY7" fmla="*/ 1221929 h 1667223"/>
                <a:gd name="connsiteX8" fmla="*/ 2154134 w 2313967"/>
                <a:gd name="connsiteY8" fmla="*/ 420048 h 1667223"/>
                <a:gd name="connsiteX9" fmla="*/ 1866102 w 2313967"/>
                <a:gd name="connsiteY9" fmla="*/ 60007 h 1667223"/>
                <a:gd name="connsiteX10" fmla="*/ 1578070 w 2313967"/>
                <a:gd name="connsiteY10" fmla="*/ 60007 h 1667223"/>
                <a:gd name="connsiteX11" fmla="*/ 1437253 w 2313967"/>
                <a:gd name="connsiteY11" fmla="*/ 228675 h 1667223"/>
                <a:gd name="connsiteX12" fmla="*/ 1388464 w 2313967"/>
                <a:gd name="connsiteY12" fmla="*/ 402755 h 1667223"/>
                <a:gd name="connsiteX13" fmla="*/ 1167347 w 2313967"/>
                <a:gd name="connsiteY13" fmla="*/ 374591 h 1667223"/>
                <a:gd name="connsiteX0" fmla="*/ 1167347 w 2313967"/>
                <a:gd name="connsiteY0" fmla="*/ 374591 h 1667223"/>
                <a:gd name="connsiteX1" fmla="*/ 763809 w 2313967"/>
                <a:gd name="connsiteY1" fmla="*/ 183931 h 1667223"/>
                <a:gd name="connsiteX2" fmla="*/ 209918 w 2313967"/>
                <a:gd name="connsiteY2" fmla="*/ 348039 h 1667223"/>
                <a:gd name="connsiteX3" fmla="*/ 1831 w 2313967"/>
                <a:gd name="connsiteY3" fmla="*/ 917129 h 1667223"/>
                <a:gd name="connsiteX4" fmla="*/ 220906 w 2313967"/>
                <a:gd name="connsiteY4" fmla="*/ 1441004 h 1667223"/>
                <a:gd name="connsiteX5" fmla="*/ 782881 w 2313967"/>
                <a:gd name="connsiteY5" fmla="*/ 1607692 h 1667223"/>
                <a:gd name="connsiteX6" fmla="*/ 1768718 w 2313967"/>
                <a:gd name="connsiteY6" fmla="*/ 1602929 h 1667223"/>
                <a:gd name="connsiteX7" fmla="*/ 2249731 w 2313967"/>
                <a:gd name="connsiteY7" fmla="*/ 1221929 h 1667223"/>
                <a:gd name="connsiteX8" fmla="*/ 2154134 w 2313967"/>
                <a:gd name="connsiteY8" fmla="*/ 420048 h 1667223"/>
                <a:gd name="connsiteX9" fmla="*/ 1866102 w 2313967"/>
                <a:gd name="connsiteY9" fmla="*/ 60007 h 1667223"/>
                <a:gd name="connsiteX10" fmla="*/ 1578070 w 2313967"/>
                <a:gd name="connsiteY10" fmla="*/ 60007 h 1667223"/>
                <a:gd name="connsiteX11" fmla="*/ 1417755 w 2313967"/>
                <a:gd name="connsiteY11" fmla="*/ 188259 h 1667223"/>
                <a:gd name="connsiteX12" fmla="*/ 1388464 w 2313967"/>
                <a:gd name="connsiteY12" fmla="*/ 402755 h 1667223"/>
                <a:gd name="connsiteX13" fmla="*/ 1167347 w 2313967"/>
                <a:gd name="connsiteY13" fmla="*/ 374591 h 1667223"/>
                <a:gd name="connsiteX0" fmla="*/ 1167347 w 2313967"/>
                <a:gd name="connsiteY0" fmla="*/ 378493 h 1671125"/>
                <a:gd name="connsiteX1" fmla="*/ 763809 w 2313967"/>
                <a:gd name="connsiteY1" fmla="*/ 187833 h 1671125"/>
                <a:gd name="connsiteX2" fmla="*/ 209918 w 2313967"/>
                <a:gd name="connsiteY2" fmla="*/ 351941 h 1671125"/>
                <a:gd name="connsiteX3" fmla="*/ 1831 w 2313967"/>
                <a:gd name="connsiteY3" fmla="*/ 921031 h 1671125"/>
                <a:gd name="connsiteX4" fmla="*/ 220906 w 2313967"/>
                <a:gd name="connsiteY4" fmla="*/ 1444906 h 1671125"/>
                <a:gd name="connsiteX5" fmla="*/ 782881 w 2313967"/>
                <a:gd name="connsiteY5" fmla="*/ 1611594 h 1671125"/>
                <a:gd name="connsiteX6" fmla="*/ 1768718 w 2313967"/>
                <a:gd name="connsiteY6" fmla="*/ 1606831 h 1671125"/>
                <a:gd name="connsiteX7" fmla="*/ 2249731 w 2313967"/>
                <a:gd name="connsiteY7" fmla="*/ 1225831 h 1671125"/>
                <a:gd name="connsiteX8" fmla="*/ 2154134 w 2313967"/>
                <a:gd name="connsiteY8" fmla="*/ 423950 h 1671125"/>
                <a:gd name="connsiteX9" fmla="*/ 1866102 w 2313967"/>
                <a:gd name="connsiteY9" fmla="*/ 63909 h 1671125"/>
                <a:gd name="connsiteX10" fmla="*/ 1563322 w 2313967"/>
                <a:gd name="connsiteY10" fmla="*/ 40497 h 1671125"/>
                <a:gd name="connsiteX11" fmla="*/ 1417755 w 2313967"/>
                <a:gd name="connsiteY11" fmla="*/ 192161 h 1671125"/>
                <a:gd name="connsiteX12" fmla="*/ 1388464 w 2313967"/>
                <a:gd name="connsiteY12" fmla="*/ 406657 h 1671125"/>
                <a:gd name="connsiteX13" fmla="*/ 1167347 w 2313967"/>
                <a:gd name="connsiteY13" fmla="*/ 378493 h 1671125"/>
                <a:gd name="connsiteX0" fmla="*/ 1167347 w 2313967"/>
                <a:gd name="connsiteY0" fmla="*/ 391074 h 1683706"/>
                <a:gd name="connsiteX1" fmla="*/ 763809 w 2313967"/>
                <a:gd name="connsiteY1" fmla="*/ 200414 h 1683706"/>
                <a:gd name="connsiteX2" fmla="*/ 209918 w 2313967"/>
                <a:gd name="connsiteY2" fmla="*/ 364522 h 1683706"/>
                <a:gd name="connsiteX3" fmla="*/ 1831 w 2313967"/>
                <a:gd name="connsiteY3" fmla="*/ 933612 h 1683706"/>
                <a:gd name="connsiteX4" fmla="*/ 220906 w 2313967"/>
                <a:gd name="connsiteY4" fmla="*/ 1457487 h 1683706"/>
                <a:gd name="connsiteX5" fmla="*/ 782881 w 2313967"/>
                <a:gd name="connsiteY5" fmla="*/ 1624175 h 1683706"/>
                <a:gd name="connsiteX6" fmla="*/ 1768718 w 2313967"/>
                <a:gd name="connsiteY6" fmla="*/ 1619412 h 1683706"/>
                <a:gd name="connsiteX7" fmla="*/ 2249731 w 2313967"/>
                <a:gd name="connsiteY7" fmla="*/ 1238412 h 1683706"/>
                <a:gd name="connsiteX8" fmla="*/ 2154134 w 2313967"/>
                <a:gd name="connsiteY8" fmla="*/ 436531 h 1683706"/>
                <a:gd name="connsiteX9" fmla="*/ 1891312 w 2313967"/>
                <a:gd name="connsiteY9" fmla="*/ 63909 h 1683706"/>
                <a:gd name="connsiteX10" fmla="*/ 1563322 w 2313967"/>
                <a:gd name="connsiteY10" fmla="*/ 53078 h 1683706"/>
                <a:gd name="connsiteX11" fmla="*/ 1417755 w 2313967"/>
                <a:gd name="connsiteY11" fmla="*/ 204742 h 1683706"/>
                <a:gd name="connsiteX12" fmla="*/ 1388464 w 2313967"/>
                <a:gd name="connsiteY12" fmla="*/ 419238 h 1683706"/>
                <a:gd name="connsiteX13" fmla="*/ 1167347 w 2313967"/>
                <a:gd name="connsiteY13" fmla="*/ 391074 h 1683706"/>
                <a:gd name="connsiteX0" fmla="*/ 1043572 w 2313967"/>
                <a:gd name="connsiteY0" fmla="*/ 461926 h 1683706"/>
                <a:gd name="connsiteX1" fmla="*/ 763809 w 2313967"/>
                <a:gd name="connsiteY1" fmla="*/ 200414 h 1683706"/>
                <a:gd name="connsiteX2" fmla="*/ 209918 w 2313967"/>
                <a:gd name="connsiteY2" fmla="*/ 364522 h 1683706"/>
                <a:gd name="connsiteX3" fmla="*/ 1831 w 2313967"/>
                <a:gd name="connsiteY3" fmla="*/ 933612 h 1683706"/>
                <a:gd name="connsiteX4" fmla="*/ 220906 w 2313967"/>
                <a:gd name="connsiteY4" fmla="*/ 1457487 h 1683706"/>
                <a:gd name="connsiteX5" fmla="*/ 782881 w 2313967"/>
                <a:gd name="connsiteY5" fmla="*/ 1624175 h 1683706"/>
                <a:gd name="connsiteX6" fmla="*/ 1768718 w 2313967"/>
                <a:gd name="connsiteY6" fmla="*/ 1619412 h 1683706"/>
                <a:gd name="connsiteX7" fmla="*/ 2249731 w 2313967"/>
                <a:gd name="connsiteY7" fmla="*/ 1238412 h 1683706"/>
                <a:gd name="connsiteX8" fmla="*/ 2154134 w 2313967"/>
                <a:gd name="connsiteY8" fmla="*/ 436531 h 1683706"/>
                <a:gd name="connsiteX9" fmla="*/ 1891312 w 2313967"/>
                <a:gd name="connsiteY9" fmla="*/ 63909 h 1683706"/>
                <a:gd name="connsiteX10" fmla="*/ 1563322 w 2313967"/>
                <a:gd name="connsiteY10" fmla="*/ 53078 h 1683706"/>
                <a:gd name="connsiteX11" fmla="*/ 1417755 w 2313967"/>
                <a:gd name="connsiteY11" fmla="*/ 204742 h 1683706"/>
                <a:gd name="connsiteX12" fmla="*/ 1388464 w 2313967"/>
                <a:gd name="connsiteY12" fmla="*/ 419238 h 1683706"/>
                <a:gd name="connsiteX13" fmla="*/ 1043572 w 2313967"/>
                <a:gd name="connsiteY13" fmla="*/ 461926 h 1683706"/>
                <a:gd name="connsiteX0" fmla="*/ 1043572 w 2313967"/>
                <a:gd name="connsiteY0" fmla="*/ 461926 h 1683706"/>
                <a:gd name="connsiteX1" fmla="*/ 763809 w 2313967"/>
                <a:gd name="connsiteY1" fmla="*/ 200414 h 1683706"/>
                <a:gd name="connsiteX2" fmla="*/ 209918 w 2313967"/>
                <a:gd name="connsiteY2" fmla="*/ 364522 h 1683706"/>
                <a:gd name="connsiteX3" fmla="*/ 1831 w 2313967"/>
                <a:gd name="connsiteY3" fmla="*/ 933612 h 1683706"/>
                <a:gd name="connsiteX4" fmla="*/ 220906 w 2313967"/>
                <a:gd name="connsiteY4" fmla="*/ 1457487 h 1683706"/>
                <a:gd name="connsiteX5" fmla="*/ 782881 w 2313967"/>
                <a:gd name="connsiteY5" fmla="*/ 1624175 h 1683706"/>
                <a:gd name="connsiteX6" fmla="*/ 1768718 w 2313967"/>
                <a:gd name="connsiteY6" fmla="*/ 1619412 h 1683706"/>
                <a:gd name="connsiteX7" fmla="*/ 2249731 w 2313967"/>
                <a:gd name="connsiteY7" fmla="*/ 1238412 h 1683706"/>
                <a:gd name="connsiteX8" fmla="*/ 2154134 w 2313967"/>
                <a:gd name="connsiteY8" fmla="*/ 436531 h 1683706"/>
                <a:gd name="connsiteX9" fmla="*/ 1891312 w 2313967"/>
                <a:gd name="connsiteY9" fmla="*/ 63909 h 1683706"/>
                <a:gd name="connsiteX10" fmla="*/ 1563322 w 2313967"/>
                <a:gd name="connsiteY10" fmla="*/ 53078 h 1683706"/>
                <a:gd name="connsiteX11" fmla="*/ 1417755 w 2313967"/>
                <a:gd name="connsiteY11" fmla="*/ 204742 h 1683706"/>
                <a:gd name="connsiteX12" fmla="*/ 1166351 w 2313967"/>
                <a:gd name="connsiteY12" fmla="*/ 293083 h 1683706"/>
                <a:gd name="connsiteX13" fmla="*/ 1043572 w 2313967"/>
                <a:gd name="connsiteY13" fmla="*/ 461926 h 1683706"/>
                <a:gd name="connsiteX0" fmla="*/ 1043572 w 2313967"/>
                <a:gd name="connsiteY0" fmla="*/ 461926 h 1683706"/>
                <a:gd name="connsiteX1" fmla="*/ 763809 w 2313967"/>
                <a:gd name="connsiteY1" fmla="*/ 200414 h 1683706"/>
                <a:gd name="connsiteX2" fmla="*/ 209918 w 2313967"/>
                <a:gd name="connsiteY2" fmla="*/ 364522 h 1683706"/>
                <a:gd name="connsiteX3" fmla="*/ 1831 w 2313967"/>
                <a:gd name="connsiteY3" fmla="*/ 933612 h 1683706"/>
                <a:gd name="connsiteX4" fmla="*/ 220906 w 2313967"/>
                <a:gd name="connsiteY4" fmla="*/ 1457487 h 1683706"/>
                <a:gd name="connsiteX5" fmla="*/ 782881 w 2313967"/>
                <a:gd name="connsiteY5" fmla="*/ 1624175 h 1683706"/>
                <a:gd name="connsiteX6" fmla="*/ 1768718 w 2313967"/>
                <a:gd name="connsiteY6" fmla="*/ 1619412 h 1683706"/>
                <a:gd name="connsiteX7" fmla="*/ 2249731 w 2313967"/>
                <a:gd name="connsiteY7" fmla="*/ 1238412 h 1683706"/>
                <a:gd name="connsiteX8" fmla="*/ 2154134 w 2313967"/>
                <a:gd name="connsiteY8" fmla="*/ 436531 h 1683706"/>
                <a:gd name="connsiteX9" fmla="*/ 1891312 w 2313967"/>
                <a:gd name="connsiteY9" fmla="*/ 63909 h 1683706"/>
                <a:gd name="connsiteX10" fmla="*/ 1563322 w 2313967"/>
                <a:gd name="connsiteY10" fmla="*/ 53078 h 1683706"/>
                <a:gd name="connsiteX11" fmla="*/ 1279308 w 2313967"/>
                <a:gd name="connsiteY11" fmla="*/ 50050 h 1683706"/>
                <a:gd name="connsiteX12" fmla="*/ 1166351 w 2313967"/>
                <a:gd name="connsiteY12" fmla="*/ 293083 h 1683706"/>
                <a:gd name="connsiteX13" fmla="*/ 1043572 w 2313967"/>
                <a:gd name="connsiteY13" fmla="*/ 461926 h 1683706"/>
                <a:gd name="connsiteX0" fmla="*/ 1043572 w 2313967"/>
                <a:gd name="connsiteY0" fmla="*/ 529307 h 1751087"/>
                <a:gd name="connsiteX1" fmla="*/ 763809 w 2313967"/>
                <a:gd name="connsiteY1" fmla="*/ 267795 h 1751087"/>
                <a:gd name="connsiteX2" fmla="*/ 209918 w 2313967"/>
                <a:gd name="connsiteY2" fmla="*/ 431903 h 1751087"/>
                <a:gd name="connsiteX3" fmla="*/ 1831 w 2313967"/>
                <a:gd name="connsiteY3" fmla="*/ 1000993 h 1751087"/>
                <a:gd name="connsiteX4" fmla="*/ 220906 w 2313967"/>
                <a:gd name="connsiteY4" fmla="*/ 1524868 h 1751087"/>
                <a:gd name="connsiteX5" fmla="*/ 782881 w 2313967"/>
                <a:gd name="connsiteY5" fmla="*/ 1691556 h 1751087"/>
                <a:gd name="connsiteX6" fmla="*/ 1768718 w 2313967"/>
                <a:gd name="connsiteY6" fmla="*/ 1686793 h 1751087"/>
                <a:gd name="connsiteX7" fmla="*/ 2249731 w 2313967"/>
                <a:gd name="connsiteY7" fmla="*/ 1305793 h 1751087"/>
                <a:gd name="connsiteX8" fmla="*/ 2154134 w 2313967"/>
                <a:gd name="connsiteY8" fmla="*/ 503912 h 1751087"/>
                <a:gd name="connsiteX9" fmla="*/ 1891312 w 2313967"/>
                <a:gd name="connsiteY9" fmla="*/ 131290 h 1751087"/>
                <a:gd name="connsiteX10" fmla="*/ 1554334 w 2313967"/>
                <a:gd name="connsiteY10" fmla="*/ 2310 h 1751087"/>
                <a:gd name="connsiteX11" fmla="*/ 1279308 w 2313967"/>
                <a:gd name="connsiteY11" fmla="*/ 117431 h 1751087"/>
                <a:gd name="connsiteX12" fmla="*/ 1166351 w 2313967"/>
                <a:gd name="connsiteY12" fmla="*/ 360464 h 1751087"/>
                <a:gd name="connsiteX13" fmla="*/ 1043572 w 2313967"/>
                <a:gd name="connsiteY13" fmla="*/ 529307 h 1751087"/>
                <a:gd name="connsiteX0" fmla="*/ 1053396 w 2313967"/>
                <a:gd name="connsiteY0" fmla="*/ 603496 h 1751087"/>
                <a:gd name="connsiteX1" fmla="*/ 763809 w 2313967"/>
                <a:gd name="connsiteY1" fmla="*/ 267795 h 1751087"/>
                <a:gd name="connsiteX2" fmla="*/ 209918 w 2313967"/>
                <a:gd name="connsiteY2" fmla="*/ 431903 h 1751087"/>
                <a:gd name="connsiteX3" fmla="*/ 1831 w 2313967"/>
                <a:gd name="connsiteY3" fmla="*/ 1000993 h 1751087"/>
                <a:gd name="connsiteX4" fmla="*/ 220906 w 2313967"/>
                <a:gd name="connsiteY4" fmla="*/ 1524868 h 1751087"/>
                <a:gd name="connsiteX5" fmla="*/ 782881 w 2313967"/>
                <a:gd name="connsiteY5" fmla="*/ 1691556 h 1751087"/>
                <a:gd name="connsiteX6" fmla="*/ 1768718 w 2313967"/>
                <a:gd name="connsiteY6" fmla="*/ 1686793 h 1751087"/>
                <a:gd name="connsiteX7" fmla="*/ 2249731 w 2313967"/>
                <a:gd name="connsiteY7" fmla="*/ 1305793 h 1751087"/>
                <a:gd name="connsiteX8" fmla="*/ 2154134 w 2313967"/>
                <a:gd name="connsiteY8" fmla="*/ 503912 h 1751087"/>
                <a:gd name="connsiteX9" fmla="*/ 1891312 w 2313967"/>
                <a:gd name="connsiteY9" fmla="*/ 131290 h 1751087"/>
                <a:gd name="connsiteX10" fmla="*/ 1554334 w 2313967"/>
                <a:gd name="connsiteY10" fmla="*/ 2310 h 1751087"/>
                <a:gd name="connsiteX11" fmla="*/ 1279308 w 2313967"/>
                <a:gd name="connsiteY11" fmla="*/ 117431 h 1751087"/>
                <a:gd name="connsiteX12" fmla="*/ 1166351 w 2313967"/>
                <a:gd name="connsiteY12" fmla="*/ 360464 h 1751087"/>
                <a:gd name="connsiteX13" fmla="*/ 1053396 w 2313967"/>
                <a:gd name="connsiteY13" fmla="*/ 603496 h 1751087"/>
                <a:gd name="connsiteX0" fmla="*/ 1053396 w 2313967"/>
                <a:gd name="connsiteY0" fmla="*/ 603496 h 1751087"/>
                <a:gd name="connsiteX1" fmla="*/ 763809 w 2313967"/>
                <a:gd name="connsiteY1" fmla="*/ 267795 h 1751087"/>
                <a:gd name="connsiteX2" fmla="*/ 209918 w 2313967"/>
                <a:gd name="connsiteY2" fmla="*/ 431903 h 1751087"/>
                <a:gd name="connsiteX3" fmla="*/ 1831 w 2313967"/>
                <a:gd name="connsiteY3" fmla="*/ 1000993 h 1751087"/>
                <a:gd name="connsiteX4" fmla="*/ 220906 w 2313967"/>
                <a:gd name="connsiteY4" fmla="*/ 1524868 h 1751087"/>
                <a:gd name="connsiteX5" fmla="*/ 782881 w 2313967"/>
                <a:gd name="connsiteY5" fmla="*/ 1691556 h 1751087"/>
                <a:gd name="connsiteX6" fmla="*/ 1768718 w 2313967"/>
                <a:gd name="connsiteY6" fmla="*/ 1686793 h 1751087"/>
                <a:gd name="connsiteX7" fmla="*/ 2249731 w 2313967"/>
                <a:gd name="connsiteY7" fmla="*/ 1305793 h 1751087"/>
                <a:gd name="connsiteX8" fmla="*/ 2154134 w 2313967"/>
                <a:gd name="connsiteY8" fmla="*/ 503912 h 1751087"/>
                <a:gd name="connsiteX9" fmla="*/ 1891312 w 2313967"/>
                <a:gd name="connsiteY9" fmla="*/ 131290 h 1751087"/>
                <a:gd name="connsiteX10" fmla="*/ 1554334 w 2313967"/>
                <a:gd name="connsiteY10" fmla="*/ 2310 h 1751087"/>
                <a:gd name="connsiteX11" fmla="*/ 1279308 w 2313967"/>
                <a:gd name="connsiteY11" fmla="*/ 117431 h 1751087"/>
                <a:gd name="connsiteX12" fmla="*/ 1166351 w 2313967"/>
                <a:gd name="connsiteY12" fmla="*/ 360464 h 1751087"/>
                <a:gd name="connsiteX13" fmla="*/ 1053396 w 2313967"/>
                <a:gd name="connsiteY13" fmla="*/ 603496 h 1751087"/>
                <a:gd name="connsiteX0" fmla="*/ 1053396 w 2313967"/>
                <a:gd name="connsiteY0" fmla="*/ 603496 h 1751087"/>
                <a:gd name="connsiteX1" fmla="*/ 763809 w 2313967"/>
                <a:gd name="connsiteY1" fmla="*/ 267795 h 1751087"/>
                <a:gd name="connsiteX2" fmla="*/ 209918 w 2313967"/>
                <a:gd name="connsiteY2" fmla="*/ 431903 h 1751087"/>
                <a:gd name="connsiteX3" fmla="*/ 1831 w 2313967"/>
                <a:gd name="connsiteY3" fmla="*/ 1000993 h 1751087"/>
                <a:gd name="connsiteX4" fmla="*/ 220906 w 2313967"/>
                <a:gd name="connsiteY4" fmla="*/ 1524868 h 1751087"/>
                <a:gd name="connsiteX5" fmla="*/ 782881 w 2313967"/>
                <a:gd name="connsiteY5" fmla="*/ 1691556 h 1751087"/>
                <a:gd name="connsiteX6" fmla="*/ 1768718 w 2313967"/>
                <a:gd name="connsiteY6" fmla="*/ 1686793 h 1751087"/>
                <a:gd name="connsiteX7" fmla="*/ 2249731 w 2313967"/>
                <a:gd name="connsiteY7" fmla="*/ 1305793 h 1751087"/>
                <a:gd name="connsiteX8" fmla="*/ 2154134 w 2313967"/>
                <a:gd name="connsiteY8" fmla="*/ 503912 h 1751087"/>
                <a:gd name="connsiteX9" fmla="*/ 1891312 w 2313967"/>
                <a:gd name="connsiteY9" fmla="*/ 131290 h 1751087"/>
                <a:gd name="connsiteX10" fmla="*/ 1554334 w 2313967"/>
                <a:gd name="connsiteY10" fmla="*/ 2310 h 1751087"/>
                <a:gd name="connsiteX11" fmla="*/ 1279308 w 2313967"/>
                <a:gd name="connsiteY11" fmla="*/ 117431 h 1751087"/>
                <a:gd name="connsiteX12" fmla="*/ 1166351 w 2313967"/>
                <a:gd name="connsiteY12" fmla="*/ 360464 h 1751087"/>
                <a:gd name="connsiteX13" fmla="*/ 1053396 w 2313967"/>
                <a:gd name="connsiteY13" fmla="*/ 603496 h 1751087"/>
                <a:gd name="connsiteX0" fmla="*/ 1053396 w 2313967"/>
                <a:gd name="connsiteY0" fmla="*/ 603496 h 1751087"/>
                <a:gd name="connsiteX1" fmla="*/ 763809 w 2313967"/>
                <a:gd name="connsiteY1" fmla="*/ 267795 h 1751087"/>
                <a:gd name="connsiteX2" fmla="*/ 209918 w 2313967"/>
                <a:gd name="connsiteY2" fmla="*/ 431903 h 1751087"/>
                <a:gd name="connsiteX3" fmla="*/ 1831 w 2313967"/>
                <a:gd name="connsiteY3" fmla="*/ 1000993 h 1751087"/>
                <a:gd name="connsiteX4" fmla="*/ 220906 w 2313967"/>
                <a:gd name="connsiteY4" fmla="*/ 1524868 h 1751087"/>
                <a:gd name="connsiteX5" fmla="*/ 782881 w 2313967"/>
                <a:gd name="connsiteY5" fmla="*/ 1691556 h 1751087"/>
                <a:gd name="connsiteX6" fmla="*/ 1768718 w 2313967"/>
                <a:gd name="connsiteY6" fmla="*/ 1686793 h 1751087"/>
                <a:gd name="connsiteX7" fmla="*/ 2249731 w 2313967"/>
                <a:gd name="connsiteY7" fmla="*/ 1305793 h 1751087"/>
                <a:gd name="connsiteX8" fmla="*/ 2154134 w 2313967"/>
                <a:gd name="connsiteY8" fmla="*/ 503912 h 1751087"/>
                <a:gd name="connsiteX9" fmla="*/ 1891312 w 2313967"/>
                <a:gd name="connsiteY9" fmla="*/ 131290 h 1751087"/>
                <a:gd name="connsiteX10" fmla="*/ 1554334 w 2313967"/>
                <a:gd name="connsiteY10" fmla="*/ 2310 h 1751087"/>
                <a:gd name="connsiteX11" fmla="*/ 1279308 w 2313967"/>
                <a:gd name="connsiteY11" fmla="*/ 117431 h 1751087"/>
                <a:gd name="connsiteX12" fmla="*/ 1166351 w 2313967"/>
                <a:gd name="connsiteY12" fmla="*/ 360464 h 1751087"/>
                <a:gd name="connsiteX13" fmla="*/ 1053396 w 2313967"/>
                <a:gd name="connsiteY13" fmla="*/ 603496 h 1751087"/>
                <a:gd name="connsiteX0" fmla="*/ 1053396 w 2313967"/>
                <a:gd name="connsiteY0" fmla="*/ 603496 h 1751087"/>
                <a:gd name="connsiteX1" fmla="*/ 763809 w 2313967"/>
                <a:gd name="connsiteY1" fmla="*/ 267795 h 1751087"/>
                <a:gd name="connsiteX2" fmla="*/ 209918 w 2313967"/>
                <a:gd name="connsiteY2" fmla="*/ 431903 h 1751087"/>
                <a:gd name="connsiteX3" fmla="*/ 1831 w 2313967"/>
                <a:gd name="connsiteY3" fmla="*/ 1000993 h 1751087"/>
                <a:gd name="connsiteX4" fmla="*/ 220906 w 2313967"/>
                <a:gd name="connsiteY4" fmla="*/ 1524868 h 1751087"/>
                <a:gd name="connsiteX5" fmla="*/ 782881 w 2313967"/>
                <a:gd name="connsiteY5" fmla="*/ 1691556 h 1751087"/>
                <a:gd name="connsiteX6" fmla="*/ 1768718 w 2313967"/>
                <a:gd name="connsiteY6" fmla="*/ 1686793 h 1751087"/>
                <a:gd name="connsiteX7" fmla="*/ 2249731 w 2313967"/>
                <a:gd name="connsiteY7" fmla="*/ 1305793 h 1751087"/>
                <a:gd name="connsiteX8" fmla="*/ 2154134 w 2313967"/>
                <a:gd name="connsiteY8" fmla="*/ 503912 h 1751087"/>
                <a:gd name="connsiteX9" fmla="*/ 1891312 w 2313967"/>
                <a:gd name="connsiteY9" fmla="*/ 131290 h 1751087"/>
                <a:gd name="connsiteX10" fmla="*/ 1554334 w 2313967"/>
                <a:gd name="connsiteY10" fmla="*/ 2310 h 1751087"/>
                <a:gd name="connsiteX11" fmla="*/ 1279308 w 2313967"/>
                <a:gd name="connsiteY11" fmla="*/ 117431 h 1751087"/>
                <a:gd name="connsiteX12" fmla="*/ 1156529 w 2313967"/>
                <a:gd name="connsiteY12" fmla="*/ 286275 h 1751087"/>
                <a:gd name="connsiteX13" fmla="*/ 1053396 w 2313967"/>
                <a:gd name="connsiteY13" fmla="*/ 603496 h 1751087"/>
                <a:gd name="connsiteX0" fmla="*/ 1053396 w 2313967"/>
                <a:gd name="connsiteY0" fmla="*/ 603496 h 1751087"/>
                <a:gd name="connsiteX1" fmla="*/ 709611 w 2313967"/>
                <a:gd name="connsiteY1" fmla="*/ 199298 h 1751087"/>
                <a:gd name="connsiteX2" fmla="*/ 209918 w 2313967"/>
                <a:gd name="connsiteY2" fmla="*/ 431903 h 1751087"/>
                <a:gd name="connsiteX3" fmla="*/ 1831 w 2313967"/>
                <a:gd name="connsiteY3" fmla="*/ 1000993 h 1751087"/>
                <a:gd name="connsiteX4" fmla="*/ 220906 w 2313967"/>
                <a:gd name="connsiteY4" fmla="*/ 1524868 h 1751087"/>
                <a:gd name="connsiteX5" fmla="*/ 782881 w 2313967"/>
                <a:gd name="connsiteY5" fmla="*/ 1691556 h 1751087"/>
                <a:gd name="connsiteX6" fmla="*/ 1768718 w 2313967"/>
                <a:gd name="connsiteY6" fmla="*/ 1686793 h 1751087"/>
                <a:gd name="connsiteX7" fmla="*/ 2249731 w 2313967"/>
                <a:gd name="connsiteY7" fmla="*/ 1305793 h 1751087"/>
                <a:gd name="connsiteX8" fmla="*/ 2154134 w 2313967"/>
                <a:gd name="connsiteY8" fmla="*/ 503912 h 1751087"/>
                <a:gd name="connsiteX9" fmla="*/ 1891312 w 2313967"/>
                <a:gd name="connsiteY9" fmla="*/ 131290 h 1751087"/>
                <a:gd name="connsiteX10" fmla="*/ 1554334 w 2313967"/>
                <a:gd name="connsiteY10" fmla="*/ 2310 h 1751087"/>
                <a:gd name="connsiteX11" fmla="*/ 1279308 w 2313967"/>
                <a:gd name="connsiteY11" fmla="*/ 117431 h 1751087"/>
                <a:gd name="connsiteX12" fmla="*/ 1156529 w 2313967"/>
                <a:gd name="connsiteY12" fmla="*/ 286275 h 1751087"/>
                <a:gd name="connsiteX13" fmla="*/ 1053396 w 2313967"/>
                <a:gd name="connsiteY13" fmla="*/ 603496 h 1751087"/>
                <a:gd name="connsiteX0" fmla="*/ 1065078 w 2325649"/>
                <a:gd name="connsiteY0" fmla="*/ 603496 h 1751087"/>
                <a:gd name="connsiteX1" fmla="*/ 721293 w 2325649"/>
                <a:gd name="connsiteY1" fmla="*/ 199298 h 1751087"/>
                <a:gd name="connsiteX2" fmla="*/ 313665 w 2325649"/>
                <a:gd name="connsiteY2" fmla="*/ 409075 h 1751087"/>
                <a:gd name="connsiteX3" fmla="*/ 13513 w 2325649"/>
                <a:gd name="connsiteY3" fmla="*/ 1000993 h 1751087"/>
                <a:gd name="connsiteX4" fmla="*/ 232588 w 2325649"/>
                <a:gd name="connsiteY4" fmla="*/ 1524868 h 1751087"/>
                <a:gd name="connsiteX5" fmla="*/ 794563 w 2325649"/>
                <a:gd name="connsiteY5" fmla="*/ 1691556 h 1751087"/>
                <a:gd name="connsiteX6" fmla="*/ 1780400 w 2325649"/>
                <a:gd name="connsiteY6" fmla="*/ 1686793 h 1751087"/>
                <a:gd name="connsiteX7" fmla="*/ 2261413 w 2325649"/>
                <a:gd name="connsiteY7" fmla="*/ 1305793 h 1751087"/>
                <a:gd name="connsiteX8" fmla="*/ 2165816 w 2325649"/>
                <a:gd name="connsiteY8" fmla="*/ 503912 h 1751087"/>
                <a:gd name="connsiteX9" fmla="*/ 1902994 w 2325649"/>
                <a:gd name="connsiteY9" fmla="*/ 131290 h 1751087"/>
                <a:gd name="connsiteX10" fmla="*/ 1566016 w 2325649"/>
                <a:gd name="connsiteY10" fmla="*/ 2310 h 1751087"/>
                <a:gd name="connsiteX11" fmla="*/ 1290990 w 2325649"/>
                <a:gd name="connsiteY11" fmla="*/ 117431 h 1751087"/>
                <a:gd name="connsiteX12" fmla="*/ 1168211 w 2325649"/>
                <a:gd name="connsiteY12" fmla="*/ 286275 h 1751087"/>
                <a:gd name="connsiteX13" fmla="*/ 1065078 w 2325649"/>
                <a:gd name="connsiteY13" fmla="*/ 603496 h 1751087"/>
                <a:gd name="connsiteX0" fmla="*/ 935149 w 2195720"/>
                <a:gd name="connsiteY0" fmla="*/ 603496 h 1751087"/>
                <a:gd name="connsiteX1" fmla="*/ 591364 w 2195720"/>
                <a:gd name="connsiteY1" fmla="*/ 199298 h 1751087"/>
                <a:gd name="connsiteX2" fmla="*/ 183736 w 2195720"/>
                <a:gd name="connsiteY2" fmla="*/ 409075 h 1751087"/>
                <a:gd name="connsiteX3" fmla="*/ 48681 w 2195720"/>
                <a:gd name="connsiteY3" fmla="*/ 1033282 h 1751087"/>
                <a:gd name="connsiteX4" fmla="*/ 102659 w 2195720"/>
                <a:gd name="connsiteY4" fmla="*/ 1524868 h 1751087"/>
                <a:gd name="connsiteX5" fmla="*/ 664634 w 2195720"/>
                <a:gd name="connsiteY5" fmla="*/ 1691556 h 1751087"/>
                <a:gd name="connsiteX6" fmla="*/ 1650471 w 2195720"/>
                <a:gd name="connsiteY6" fmla="*/ 1686793 h 1751087"/>
                <a:gd name="connsiteX7" fmla="*/ 2131484 w 2195720"/>
                <a:gd name="connsiteY7" fmla="*/ 1305793 h 1751087"/>
                <a:gd name="connsiteX8" fmla="*/ 2035887 w 2195720"/>
                <a:gd name="connsiteY8" fmla="*/ 503912 h 1751087"/>
                <a:gd name="connsiteX9" fmla="*/ 1773065 w 2195720"/>
                <a:gd name="connsiteY9" fmla="*/ 131290 h 1751087"/>
                <a:gd name="connsiteX10" fmla="*/ 1436087 w 2195720"/>
                <a:gd name="connsiteY10" fmla="*/ 2310 h 1751087"/>
                <a:gd name="connsiteX11" fmla="*/ 1161061 w 2195720"/>
                <a:gd name="connsiteY11" fmla="*/ 117431 h 1751087"/>
                <a:gd name="connsiteX12" fmla="*/ 1038282 w 2195720"/>
                <a:gd name="connsiteY12" fmla="*/ 286275 h 1751087"/>
                <a:gd name="connsiteX13" fmla="*/ 935149 w 2195720"/>
                <a:gd name="connsiteY13" fmla="*/ 603496 h 1751087"/>
                <a:gd name="connsiteX0" fmla="*/ 897519 w 2158090"/>
                <a:gd name="connsiteY0" fmla="*/ 603496 h 1751087"/>
                <a:gd name="connsiteX1" fmla="*/ 553734 w 2158090"/>
                <a:gd name="connsiteY1" fmla="*/ 199298 h 1751087"/>
                <a:gd name="connsiteX2" fmla="*/ 146106 w 2158090"/>
                <a:gd name="connsiteY2" fmla="*/ 409075 h 1751087"/>
                <a:gd name="connsiteX3" fmla="*/ 11051 w 2158090"/>
                <a:gd name="connsiteY3" fmla="*/ 1033282 h 1751087"/>
                <a:gd name="connsiteX4" fmla="*/ 212412 w 2158090"/>
                <a:gd name="connsiteY4" fmla="*/ 1457947 h 1751087"/>
                <a:gd name="connsiteX5" fmla="*/ 627004 w 2158090"/>
                <a:gd name="connsiteY5" fmla="*/ 1691556 h 1751087"/>
                <a:gd name="connsiteX6" fmla="*/ 1612841 w 2158090"/>
                <a:gd name="connsiteY6" fmla="*/ 1686793 h 1751087"/>
                <a:gd name="connsiteX7" fmla="*/ 2093854 w 2158090"/>
                <a:gd name="connsiteY7" fmla="*/ 1305793 h 1751087"/>
                <a:gd name="connsiteX8" fmla="*/ 1998257 w 2158090"/>
                <a:gd name="connsiteY8" fmla="*/ 503912 h 1751087"/>
                <a:gd name="connsiteX9" fmla="*/ 1735435 w 2158090"/>
                <a:gd name="connsiteY9" fmla="*/ 131290 h 1751087"/>
                <a:gd name="connsiteX10" fmla="*/ 1398457 w 2158090"/>
                <a:gd name="connsiteY10" fmla="*/ 2310 h 1751087"/>
                <a:gd name="connsiteX11" fmla="*/ 1123431 w 2158090"/>
                <a:gd name="connsiteY11" fmla="*/ 117431 h 1751087"/>
                <a:gd name="connsiteX12" fmla="*/ 1000652 w 2158090"/>
                <a:gd name="connsiteY12" fmla="*/ 286275 h 1751087"/>
                <a:gd name="connsiteX13" fmla="*/ 897519 w 2158090"/>
                <a:gd name="connsiteY13" fmla="*/ 603496 h 1751087"/>
                <a:gd name="connsiteX0" fmla="*/ 978554 w 2158090"/>
                <a:gd name="connsiteY0" fmla="*/ 667451 h 1751087"/>
                <a:gd name="connsiteX1" fmla="*/ 553734 w 2158090"/>
                <a:gd name="connsiteY1" fmla="*/ 199298 h 1751087"/>
                <a:gd name="connsiteX2" fmla="*/ 146106 w 2158090"/>
                <a:gd name="connsiteY2" fmla="*/ 409075 h 1751087"/>
                <a:gd name="connsiteX3" fmla="*/ 11051 w 2158090"/>
                <a:gd name="connsiteY3" fmla="*/ 1033282 h 1751087"/>
                <a:gd name="connsiteX4" fmla="*/ 212412 w 2158090"/>
                <a:gd name="connsiteY4" fmla="*/ 1457947 h 1751087"/>
                <a:gd name="connsiteX5" fmla="*/ 627004 w 2158090"/>
                <a:gd name="connsiteY5" fmla="*/ 1691556 h 1751087"/>
                <a:gd name="connsiteX6" fmla="*/ 1612841 w 2158090"/>
                <a:gd name="connsiteY6" fmla="*/ 1686793 h 1751087"/>
                <a:gd name="connsiteX7" fmla="*/ 2093854 w 2158090"/>
                <a:gd name="connsiteY7" fmla="*/ 1305793 h 1751087"/>
                <a:gd name="connsiteX8" fmla="*/ 1998257 w 2158090"/>
                <a:gd name="connsiteY8" fmla="*/ 503912 h 1751087"/>
                <a:gd name="connsiteX9" fmla="*/ 1735435 w 2158090"/>
                <a:gd name="connsiteY9" fmla="*/ 131290 h 1751087"/>
                <a:gd name="connsiteX10" fmla="*/ 1398457 w 2158090"/>
                <a:gd name="connsiteY10" fmla="*/ 2310 h 1751087"/>
                <a:gd name="connsiteX11" fmla="*/ 1123431 w 2158090"/>
                <a:gd name="connsiteY11" fmla="*/ 117431 h 1751087"/>
                <a:gd name="connsiteX12" fmla="*/ 1000652 w 2158090"/>
                <a:gd name="connsiteY12" fmla="*/ 286275 h 1751087"/>
                <a:gd name="connsiteX13" fmla="*/ 978554 w 2158090"/>
                <a:gd name="connsiteY13" fmla="*/ 667451 h 1751087"/>
                <a:gd name="connsiteX0" fmla="*/ 978554 w 2158090"/>
                <a:gd name="connsiteY0" fmla="*/ 667451 h 1751087"/>
                <a:gd name="connsiteX1" fmla="*/ 553734 w 2158090"/>
                <a:gd name="connsiteY1" fmla="*/ 199298 h 1751087"/>
                <a:gd name="connsiteX2" fmla="*/ 146106 w 2158090"/>
                <a:gd name="connsiteY2" fmla="*/ 409075 h 1751087"/>
                <a:gd name="connsiteX3" fmla="*/ 11051 w 2158090"/>
                <a:gd name="connsiteY3" fmla="*/ 1033282 h 1751087"/>
                <a:gd name="connsiteX4" fmla="*/ 212412 w 2158090"/>
                <a:gd name="connsiteY4" fmla="*/ 1457947 h 1751087"/>
                <a:gd name="connsiteX5" fmla="*/ 627004 w 2158090"/>
                <a:gd name="connsiteY5" fmla="*/ 1691556 h 1751087"/>
                <a:gd name="connsiteX6" fmla="*/ 1612841 w 2158090"/>
                <a:gd name="connsiteY6" fmla="*/ 1686793 h 1751087"/>
                <a:gd name="connsiteX7" fmla="*/ 2093854 w 2158090"/>
                <a:gd name="connsiteY7" fmla="*/ 1305793 h 1751087"/>
                <a:gd name="connsiteX8" fmla="*/ 1998257 w 2158090"/>
                <a:gd name="connsiteY8" fmla="*/ 503912 h 1751087"/>
                <a:gd name="connsiteX9" fmla="*/ 1735435 w 2158090"/>
                <a:gd name="connsiteY9" fmla="*/ 131290 h 1751087"/>
                <a:gd name="connsiteX10" fmla="*/ 1398457 w 2158090"/>
                <a:gd name="connsiteY10" fmla="*/ 2310 h 1751087"/>
                <a:gd name="connsiteX11" fmla="*/ 1123431 w 2158090"/>
                <a:gd name="connsiteY11" fmla="*/ 117431 h 1751087"/>
                <a:gd name="connsiteX12" fmla="*/ 1000652 w 2158090"/>
                <a:gd name="connsiteY12" fmla="*/ 286275 h 1751087"/>
                <a:gd name="connsiteX13" fmla="*/ 978554 w 2158090"/>
                <a:gd name="connsiteY13" fmla="*/ 667451 h 1751087"/>
                <a:gd name="connsiteX0" fmla="*/ 1049766 w 2158090"/>
                <a:gd name="connsiteY0" fmla="*/ 657218 h 1751087"/>
                <a:gd name="connsiteX1" fmla="*/ 553734 w 2158090"/>
                <a:gd name="connsiteY1" fmla="*/ 199298 h 1751087"/>
                <a:gd name="connsiteX2" fmla="*/ 146106 w 2158090"/>
                <a:gd name="connsiteY2" fmla="*/ 409075 h 1751087"/>
                <a:gd name="connsiteX3" fmla="*/ 11051 w 2158090"/>
                <a:gd name="connsiteY3" fmla="*/ 1033282 h 1751087"/>
                <a:gd name="connsiteX4" fmla="*/ 212412 w 2158090"/>
                <a:gd name="connsiteY4" fmla="*/ 1457947 h 1751087"/>
                <a:gd name="connsiteX5" fmla="*/ 627004 w 2158090"/>
                <a:gd name="connsiteY5" fmla="*/ 1691556 h 1751087"/>
                <a:gd name="connsiteX6" fmla="*/ 1612841 w 2158090"/>
                <a:gd name="connsiteY6" fmla="*/ 1686793 h 1751087"/>
                <a:gd name="connsiteX7" fmla="*/ 2093854 w 2158090"/>
                <a:gd name="connsiteY7" fmla="*/ 1305793 h 1751087"/>
                <a:gd name="connsiteX8" fmla="*/ 1998257 w 2158090"/>
                <a:gd name="connsiteY8" fmla="*/ 503912 h 1751087"/>
                <a:gd name="connsiteX9" fmla="*/ 1735435 w 2158090"/>
                <a:gd name="connsiteY9" fmla="*/ 131290 h 1751087"/>
                <a:gd name="connsiteX10" fmla="*/ 1398457 w 2158090"/>
                <a:gd name="connsiteY10" fmla="*/ 2310 h 1751087"/>
                <a:gd name="connsiteX11" fmla="*/ 1123431 w 2158090"/>
                <a:gd name="connsiteY11" fmla="*/ 117431 h 1751087"/>
                <a:gd name="connsiteX12" fmla="*/ 1000652 w 2158090"/>
                <a:gd name="connsiteY12" fmla="*/ 286275 h 1751087"/>
                <a:gd name="connsiteX13" fmla="*/ 1049766 w 2158090"/>
                <a:gd name="connsiteY13" fmla="*/ 657218 h 1751087"/>
                <a:gd name="connsiteX0" fmla="*/ 949086 w 2158090"/>
                <a:gd name="connsiteY0" fmla="*/ 444886 h 1751087"/>
                <a:gd name="connsiteX1" fmla="*/ 553734 w 2158090"/>
                <a:gd name="connsiteY1" fmla="*/ 199298 h 1751087"/>
                <a:gd name="connsiteX2" fmla="*/ 146106 w 2158090"/>
                <a:gd name="connsiteY2" fmla="*/ 409075 h 1751087"/>
                <a:gd name="connsiteX3" fmla="*/ 11051 w 2158090"/>
                <a:gd name="connsiteY3" fmla="*/ 1033282 h 1751087"/>
                <a:gd name="connsiteX4" fmla="*/ 212412 w 2158090"/>
                <a:gd name="connsiteY4" fmla="*/ 1457947 h 1751087"/>
                <a:gd name="connsiteX5" fmla="*/ 627004 w 2158090"/>
                <a:gd name="connsiteY5" fmla="*/ 1691556 h 1751087"/>
                <a:gd name="connsiteX6" fmla="*/ 1612841 w 2158090"/>
                <a:gd name="connsiteY6" fmla="*/ 1686793 h 1751087"/>
                <a:gd name="connsiteX7" fmla="*/ 2093854 w 2158090"/>
                <a:gd name="connsiteY7" fmla="*/ 1305793 h 1751087"/>
                <a:gd name="connsiteX8" fmla="*/ 1998257 w 2158090"/>
                <a:gd name="connsiteY8" fmla="*/ 503912 h 1751087"/>
                <a:gd name="connsiteX9" fmla="*/ 1735435 w 2158090"/>
                <a:gd name="connsiteY9" fmla="*/ 131290 h 1751087"/>
                <a:gd name="connsiteX10" fmla="*/ 1398457 w 2158090"/>
                <a:gd name="connsiteY10" fmla="*/ 2310 h 1751087"/>
                <a:gd name="connsiteX11" fmla="*/ 1123431 w 2158090"/>
                <a:gd name="connsiteY11" fmla="*/ 117431 h 1751087"/>
                <a:gd name="connsiteX12" fmla="*/ 1000652 w 2158090"/>
                <a:gd name="connsiteY12" fmla="*/ 286275 h 1751087"/>
                <a:gd name="connsiteX13" fmla="*/ 949086 w 2158090"/>
                <a:gd name="connsiteY13" fmla="*/ 444886 h 1751087"/>
                <a:gd name="connsiteX0" fmla="*/ 949086 w 2158090"/>
                <a:gd name="connsiteY0" fmla="*/ 444886 h 1751087"/>
                <a:gd name="connsiteX1" fmla="*/ 553734 w 2158090"/>
                <a:gd name="connsiteY1" fmla="*/ 199298 h 1751087"/>
                <a:gd name="connsiteX2" fmla="*/ 146106 w 2158090"/>
                <a:gd name="connsiteY2" fmla="*/ 409075 h 1751087"/>
                <a:gd name="connsiteX3" fmla="*/ 11051 w 2158090"/>
                <a:gd name="connsiteY3" fmla="*/ 1033282 h 1751087"/>
                <a:gd name="connsiteX4" fmla="*/ 212412 w 2158090"/>
                <a:gd name="connsiteY4" fmla="*/ 1457947 h 1751087"/>
                <a:gd name="connsiteX5" fmla="*/ 627004 w 2158090"/>
                <a:gd name="connsiteY5" fmla="*/ 1691556 h 1751087"/>
                <a:gd name="connsiteX6" fmla="*/ 1612841 w 2158090"/>
                <a:gd name="connsiteY6" fmla="*/ 1686793 h 1751087"/>
                <a:gd name="connsiteX7" fmla="*/ 2093854 w 2158090"/>
                <a:gd name="connsiteY7" fmla="*/ 1305793 h 1751087"/>
                <a:gd name="connsiteX8" fmla="*/ 1998257 w 2158090"/>
                <a:gd name="connsiteY8" fmla="*/ 503912 h 1751087"/>
                <a:gd name="connsiteX9" fmla="*/ 1735435 w 2158090"/>
                <a:gd name="connsiteY9" fmla="*/ 131290 h 1751087"/>
                <a:gd name="connsiteX10" fmla="*/ 1398457 w 2158090"/>
                <a:gd name="connsiteY10" fmla="*/ 2310 h 1751087"/>
                <a:gd name="connsiteX11" fmla="*/ 1123431 w 2158090"/>
                <a:gd name="connsiteY11" fmla="*/ 117431 h 1751087"/>
                <a:gd name="connsiteX12" fmla="*/ 981007 w 2158090"/>
                <a:gd name="connsiteY12" fmla="*/ 137898 h 1751087"/>
                <a:gd name="connsiteX13" fmla="*/ 949086 w 2158090"/>
                <a:gd name="connsiteY13" fmla="*/ 444886 h 1751087"/>
                <a:gd name="connsiteX0" fmla="*/ 949086 w 2158090"/>
                <a:gd name="connsiteY0" fmla="*/ 457250 h 1763451"/>
                <a:gd name="connsiteX1" fmla="*/ 553734 w 2158090"/>
                <a:gd name="connsiteY1" fmla="*/ 211662 h 1763451"/>
                <a:gd name="connsiteX2" fmla="*/ 146106 w 2158090"/>
                <a:gd name="connsiteY2" fmla="*/ 421439 h 1763451"/>
                <a:gd name="connsiteX3" fmla="*/ 11051 w 2158090"/>
                <a:gd name="connsiteY3" fmla="*/ 1045646 h 1763451"/>
                <a:gd name="connsiteX4" fmla="*/ 212412 w 2158090"/>
                <a:gd name="connsiteY4" fmla="*/ 1470311 h 1763451"/>
                <a:gd name="connsiteX5" fmla="*/ 627004 w 2158090"/>
                <a:gd name="connsiteY5" fmla="*/ 1703920 h 1763451"/>
                <a:gd name="connsiteX6" fmla="*/ 1612841 w 2158090"/>
                <a:gd name="connsiteY6" fmla="*/ 1699157 h 1763451"/>
                <a:gd name="connsiteX7" fmla="*/ 2093854 w 2158090"/>
                <a:gd name="connsiteY7" fmla="*/ 1318157 h 1763451"/>
                <a:gd name="connsiteX8" fmla="*/ 1998257 w 2158090"/>
                <a:gd name="connsiteY8" fmla="*/ 516276 h 1763451"/>
                <a:gd name="connsiteX9" fmla="*/ 1735435 w 2158090"/>
                <a:gd name="connsiteY9" fmla="*/ 143654 h 1763451"/>
                <a:gd name="connsiteX10" fmla="*/ 1398457 w 2158090"/>
                <a:gd name="connsiteY10" fmla="*/ 14674 h 1763451"/>
                <a:gd name="connsiteX11" fmla="*/ 1113609 w 2158090"/>
                <a:gd name="connsiteY11" fmla="*/ 55609 h 1763451"/>
                <a:gd name="connsiteX12" fmla="*/ 981007 w 2158090"/>
                <a:gd name="connsiteY12" fmla="*/ 150262 h 1763451"/>
                <a:gd name="connsiteX13" fmla="*/ 949086 w 2158090"/>
                <a:gd name="connsiteY13" fmla="*/ 457250 h 1763451"/>
                <a:gd name="connsiteX0" fmla="*/ 1101333 w 2158090"/>
                <a:gd name="connsiteY0" fmla="*/ 510971 h 1763451"/>
                <a:gd name="connsiteX1" fmla="*/ 553734 w 2158090"/>
                <a:gd name="connsiteY1" fmla="*/ 211662 h 1763451"/>
                <a:gd name="connsiteX2" fmla="*/ 146106 w 2158090"/>
                <a:gd name="connsiteY2" fmla="*/ 421439 h 1763451"/>
                <a:gd name="connsiteX3" fmla="*/ 11051 w 2158090"/>
                <a:gd name="connsiteY3" fmla="*/ 1045646 h 1763451"/>
                <a:gd name="connsiteX4" fmla="*/ 212412 w 2158090"/>
                <a:gd name="connsiteY4" fmla="*/ 1470311 h 1763451"/>
                <a:gd name="connsiteX5" fmla="*/ 627004 w 2158090"/>
                <a:gd name="connsiteY5" fmla="*/ 1703920 h 1763451"/>
                <a:gd name="connsiteX6" fmla="*/ 1612841 w 2158090"/>
                <a:gd name="connsiteY6" fmla="*/ 1699157 h 1763451"/>
                <a:gd name="connsiteX7" fmla="*/ 2093854 w 2158090"/>
                <a:gd name="connsiteY7" fmla="*/ 1318157 h 1763451"/>
                <a:gd name="connsiteX8" fmla="*/ 1998257 w 2158090"/>
                <a:gd name="connsiteY8" fmla="*/ 516276 h 1763451"/>
                <a:gd name="connsiteX9" fmla="*/ 1735435 w 2158090"/>
                <a:gd name="connsiteY9" fmla="*/ 143654 h 1763451"/>
                <a:gd name="connsiteX10" fmla="*/ 1398457 w 2158090"/>
                <a:gd name="connsiteY10" fmla="*/ 14674 h 1763451"/>
                <a:gd name="connsiteX11" fmla="*/ 1113609 w 2158090"/>
                <a:gd name="connsiteY11" fmla="*/ 55609 h 1763451"/>
                <a:gd name="connsiteX12" fmla="*/ 981007 w 2158090"/>
                <a:gd name="connsiteY12" fmla="*/ 150262 h 1763451"/>
                <a:gd name="connsiteX13" fmla="*/ 1101333 w 2158090"/>
                <a:gd name="connsiteY13" fmla="*/ 510971 h 1763451"/>
                <a:gd name="connsiteX0" fmla="*/ 1101333 w 2158090"/>
                <a:gd name="connsiteY0" fmla="*/ 510971 h 1763451"/>
                <a:gd name="connsiteX1" fmla="*/ 553734 w 2158090"/>
                <a:gd name="connsiteY1" fmla="*/ 211662 h 1763451"/>
                <a:gd name="connsiteX2" fmla="*/ 146106 w 2158090"/>
                <a:gd name="connsiteY2" fmla="*/ 421439 h 1763451"/>
                <a:gd name="connsiteX3" fmla="*/ 11051 w 2158090"/>
                <a:gd name="connsiteY3" fmla="*/ 1045646 h 1763451"/>
                <a:gd name="connsiteX4" fmla="*/ 212412 w 2158090"/>
                <a:gd name="connsiteY4" fmla="*/ 1470311 h 1763451"/>
                <a:gd name="connsiteX5" fmla="*/ 627004 w 2158090"/>
                <a:gd name="connsiteY5" fmla="*/ 1703920 h 1763451"/>
                <a:gd name="connsiteX6" fmla="*/ 1612841 w 2158090"/>
                <a:gd name="connsiteY6" fmla="*/ 1699157 h 1763451"/>
                <a:gd name="connsiteX7" fmla="*/ 2093854 w 2158090"/>
                <a:gd name="connsiteY7" fmla="*/ 1318157 h 1763451"/>
                <a:gd name="connsiteX8" fmla="*/ 1998257 w 2158090"/>
                <a:gd name="connsiteY8" fmla="*/ 516276 h 1763451"/>
                <a:gd name="connsiteX9" fmla="*/ 1735435 w 2158090"/>
                <a:gd name="connsiteY9" fmla="*/ 143654 h 1763451"/>
                <a:gd name="connsiteX10" fmla="*/ 1398457 w 2158090"/>
                <a:gd name="connsiteY10" fmla="*/ 14674 h 1763451"/>
                <a:gd name="connsiteX11" fmla="*/ 1113609 w 2158090"/>
                <a:gd name="connsiteY11" fmla="*/ 55609 h 1763451"/>
                <a:gd name="connsiteX12" fmla="*/ 1123432 w 2158090"/>
                <a:gd name="connsiteY12" fmla="*/ 129795 h 1763451"/>
                <a:gd name="connsiteX13" fmla="*/ 1101333 w 2158090"/>
                <a:gd name="connsiteY13" fmla="*/ 510971 h 1763451"/>
                <a:gd name="connsiteX0" fmla="*/ 1101333 w 2158090"/>
                <a:gd name="connsiteY0" fmla="*/ 512677 h 1765157"/>
                <a:gd name="connsiteX1" fmla="*/ 553734 w 2158090"/>
                <a:gd name="connsiteY1" fmla="*/ 213368 h 1765157"/>
                <a:gd name="connsiteX2" fmla="*/ 146106 w 2158090"/>
                <a:gd name="connsiteY2" fmla="*/ 423145 h 1765157"/>
                <a:gd name="connsiteX3" fmla="*/ 11051 w 2158090"/>
                <a:gd name="connsiteY3" fmla="*/ 1047352 h 1765157"/>
                <a:gd name="connsiteX4" fmla="*/ 212412 w 2158090"/>
                <a:gd name="connsiteY4" fmla="*/ 1472017 h 1765157"/>
                <a:gd name="connsiteX5" fmla="*/ 627004 w 2158090"/>
                <a:gd name="connsiteY5" fmla="*/ 1705626 h 1765157"/>
                <a:gd name="connsiteX6" fmla="*/ 1612841 w 2158090"/>
                <a:gd name="connsiteY6" fmla="*/ 1700863 h 1765157"/>
                <a:gd name="connsiteX7" fmla="*/ 2093854 w 2158090"/>
                <a:gd name="connsiteY7" fmla="*/ 1319863 h 1765157"/>
                <a:gd name="connsiteX8" fmla="*/ 1998257 w 2158090"/>
                <a:gd name="connsiteY8" fmla="*/ 517982 h 1765157"/>
                <a:gd name="connsiteX9" fmla="*/ 1735435 w 2158090"/>
                <a:gd name="connsiteY9" fmla="*/ 145360 h 1765157"/>
                <a:gd name="connsiteX10" fmla="*/ 1398457 w 2158090"/>
                <a:gd name="connsiteY10" fmla="*/ 16380 h 1765157"/>
                <a:gd name="connsiteX11" fmla="*/ 1184821 w 2158090"/>
                <a:gd name="connsiteY11" fmla="*/ 47080 h 1765157"/>
                <a:gd name="connsiteX12" fmla="*/ 1123432 w 2158090"/>
                <a:gd name="connsiteY12" fmla="*/ 131501 h 1765157"/>
                <a:gd name="connsiteX13" fmla="*/ 1101333 w 2158090"/>
                <a:gd name="connsiteY13" fmla="*/ 512677 h 1765157"/>
                <a:gd name="connsiteX0" fmla="*/ 1101333 w 2158090"/>
                <a:gd name="connsiteY0" fmla="*/ 498607 h 1751087"/>
                <a:gd name="connsiteX1" fmla="*/ 553734 w 2158090"/>
                <a:gd name="connsiteY1" fmla="*/ 199298 h 1751087"/>
                <a:gd name="connsiteX2" fmla="*/ 146106 w 2158090"/>
                <a:gd name="connsiteY2" fmla="*/ 409075 h 1751087"/>
                <a:gd name="connsiteX3" fmla="*/ 11051 w 2158090"/>
                <a:gd name="connsiteY3" fmla="*/ 1033282 h 1751087"/>
                <a:gd name="connsiteX4" fmla="*/ 212412 w 2158090"/>
                <a:gd name="connsiteY4" fmla="*/ 1457947 h 1751087"/>
                <a:gd name="connsiteX5" fmla="*/ 627004 w 2158090"/>
                <a:gd name="connsiteY5" fmla="*/ 1691556 h 1751087"/>
                <a:gd name="connsiteX6" fmla="*/ 1612841 w 2158090"/>
                <a:gd name="connsiteY6" fmla="*/ 1686793 h 1751087"/>
                <a:gd name="connsiteX7" fmla="*/ 2093854 w 2158090"/>
                <a:gd name="connsiteY7" fmla="*/ 1305793 h 1751087"/>
                <a:gd name="connsiteX8" fmla="*/ 1998257 w 2158090"/>
                <a:gd name="connsiteY8" fmla="*/ 503912 h 1751087"/>
                <a:gd name="connsiteX9" fmla="*/ 1735435 w 2158090"/>
                <a:gd name="connsiteY9" fmla="*/ 131290 h 1751087"/>
                <a:gd name="connsiteX10" fmla="*/ 1398457 w 2158090"/>
                <a:gd name="connsiteY10" fmla="*/ 2310 h 1751087"/>
                <a:gd name="connsiteX11" fmla="*/ 1123432 w 2158090"/>
                <a:gd name="connsiteY11" fmla="*/ 117431 h 1751087"/>
                <a:gd name="connsiteX12" fmla="*/ 1101333 w 2158090"/>
                <a:gd name="connsiteY12" fmla="*/ 498607 h 1751087"/>
                <a:gd name="connsiteX0" fmla="*/ 1101333 w 2163689"/>
                <a:gd name="connsiteY0" fmla="*/ 498607 h 1751087"/>
                <a:gd name="connsiteX1" fmla="*/ 553734 w 2163689"/>
                <a:gd name="connsiteY1" fmla="*/ 199298 h 1751087"/>
                <a:gd name="connsiteX2" fmla="*/ 146106 w 2163689"/>
                <a:gd name="connsiteY2" fmla="*/ 409075 h 1751087"/>
                <a:gd name="connsiteX3" fmla="*/ 11051 w 2163689"/>
                <a:gd name="connsiteY3" fmla="*/ 1033282 h 1751087"/>
                <a:gd name="connsiteX4" fmla="*/ 212412 w 2163689"/>
                <a:gd name="connsiteY4" fmla="*/ 1457947 h 1751087"/>
                <a:gd name="connsiteX5" fmla="*/ 627004 w 2163689"/>
                <a:gd name="connsiteY5" fmla="*/ 1691556 h 1751087"/>
                <a:gd name="connsiteX6" fmla="*/ 1612841 w 2163689"/>
                <a:gd name="connsiteY6" fmla="*/ 1686793 h 1751087"/>
                <a:gd name="connsiteX7" fmla="*/ 2093854 w 2163689"/>
                <a:gd name="connsiteY7" fmla="*/ 1305793 h 1751087"/>
                <a:gd name="connsiteX8" fmla="*/ 2031854 w 2163689"/>
                <a:gd name="connsiteY8" fmla="*/ 676750 h 1751087"/>
                <a:gd name="connsiteX9" fmla="*/ 1735435 w 2163689"/>
                <a:gd name="connsiteY9" fmla="*/ 131290 h 1751087"/>
                <a:gd name="connsiteX10" fmla="*/ 1398457 w 2163689"/>
                <a:gd name="connsiteY10" fmla="*/ 2310 h 1751087"/>
                <a:gd name="connsiteX11" fmla="*/ 1123432 w 2163689"/>
                <a:gd name="connsiteY11" fmla="*/ 117431 h 1751087"/>
                <a:gd name="connsiteX12" fmla="*/ 1101333 w 2163689"/>
                <a:gd name="connsiteY12" fmla="*/ 498607 h 1751087"/>
                <a:gd name="connsiteX0" fmla="*/ 1101333 w 2163689"/>
                <a:gd name="connsiteY0" fmla="*/ 507307 h 1759787"/>
                <a:gd name="connsiteX1" fmla="*/ 553734 w 2163689"/>
                <a:gd name="connsiteY1" fmla="*/ 207998 h 1759787"/>
                <a:gd name="connsiteX2" fmla="*/ 146106 w 2163689"/>
                <a:gd name="connsiteY2" fmla="*/ 417775 h 1759787"/>
                <a:gd name="connsiteX3" fmla="*/ 11051 w 2163689"/>
                <a:gd name="connsiteY3" fmla="*/ 1041982 h 1759787"/>
                <a:gd name="connsiteX4" fmla="*/ 212412 w 2163689"/>
                <a:gd name="connsiteY4" fmla="*/ 1466647 h 1759787"/>
                <a:gd name="connsiteX5" fmla="*/ 627004 w 2163689"/>
                <a:gd name="connsiteY5" fmla="*/ 1700256 h 1759787"/>
                <a:gd name="connsiteX6" fmla="*/ 1612841 w 2163689"/>
                <a:gd name="connsiteY6" fmla="*/ 1695493 h 1759787"/>
                <a:gd name="connsiteX7" fmla="*/ 2093854 w 2163689"/>
                <a:gd name="connsiteY7" fmla="*/ 1314493 h 1759787"/>
                <a:gd name="connsiteX8" fmla="*/ 2031854 w 2163689"/>
                <a:gd name="connsiteY8" fmla="*/ 685450 h 1759787"/>
                <a:gd name="connsiteX9" fmla="*/ 1810847 w 2163689"/>
                <a:gd name="connsiteY9" fmla="*/ 112407 h 1759787"/>
                <a:gd name="connsiteX10" fmla="*/ 1398457 w 2163689"/>
                <a:gd name="connsiteY10" fmla="*/ 11010 h 1759787"/>
                <a:gd name="connsiteX11" fmla="*/ 1123432 w 2163689"/>
                <a:gd name="connsiteY11" fmla="*/ 126131 h 1759787"/>
                <a:gd name="connsiteX12" fmla="*/ 1101333 w 2163689"/>
                <a:gd name="connsiteY12" fmla="*/ 507307 h 1759787"/>
                <a:gd name="connsiteX0" fmla="*/ 1101333 w 2175558"/>
                <a:gd name="connsiteY0" fmla="*/ 505601 h 1758081"/>
                <a:gd name="connsiteX1" fmla="*/ 553734 w 2175558"/>
                <a:gd name="connsiteY1" fmla="*/ 206292 h 1758081"/>
                <a:gd name="connsiteX2" fmla="*/ 146106 w 2175558"/>
                <a:gd name="connsiteY2" fmla="*/ 416069 h 1758081"/>
                <a:gd name="connsiteX3" fmla="*/ 11051 w 2175558"/>
                <a:gd name="connsiteY3" fmla="*/ 1040276 h 1758081"/>
                <a:gd name="connsiteX4" fmla="*/ 212412 w 2175558"/>
                <a:gd name="connsiteY4" fmla="*/ 1464941 h 1758081"/>
                <a:gd name="connsiteX5" fmla="*/ 627004 w 2175558"/>
                <a:gd name="connsiteY5" fmla="*/ 1698550 h 1758081"/>
                <a:gd name="connsiteX6" fmla="*/ 1612841 w 2175558"/>
                <a:gd name="connsiteY6" fmla="*/ 1693787 h 1758081"/>
                <a:gd name="connsiteX7" fmla="*/ 2093854 w 2175558"/>
                <a:gd name="connsiteY7" fmla="*/ 1312787 h 1758081"/>
                <a:gd name="connsiteX8" fmla="*/ 2103065 w 2175558"/>
                <a:gd name="connsiteY8" fmla="*/ 673511 h 1758081"/>
                <a:gd name="connsiteX9" fmla="*/ 1810847 w 2175558"/>
                <a:gd name="connsiteY9" fmla="*/ 110701 h 1758081"/>
                <a:gd name="connsiteX10" fmla="*/ 1398457 w 2175558"/>
                <a:gd name="connsiteY10" fmla="*/ 9304 h 1758081"/>
                <a:gd name="connsiteX11" fmla="*/ 1123432 w 2175558"/>
                <a:gd name="connsiteY11" fmla="*/ 124425 h 1758081"/>
                <a:gd name="connsiteX12" fmla="*/ 1101333 w 2175558"/>
                <a:gd name="connsiteY12" fmla="*/ 505601 h 175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558" h="1758081">
                  <a:moveTo>
                    <a:pt x="1101333" y="505601"/>
                  </a:moveTo>
                  <a:cubicBezTo>
                    <a:pt x="1067683" y="368404"/>
                    <a:pt x="712938" y="221214"/>
                    <a:pt x="553734" y="206292"/>
                  </a:cubicBezTo>
                  <a:cubicBezTo>
                    <a:pt x="394530" y="191370"/>
                    <a:pt x="236553" y="277072"/>
                    <a:pt x="146106" y="416069"/>
                  </a:cubicBezTo>
                  <a:cubicBezTo>
                    <a:pt x="55659" y="555066"/>
                    <a:pt x="0" y="865464"/>
                    <a:pt x="11051" y="1040276"/>
                  </a:cubicBezTo>
                  <a:cubicBezTo>
                    <a:pt x="22102" y="1215088"/>
                    <a:pt x="109753" y="1355229"/>
                    <a:pt x="212412" y="1464941"/>
                  </a:cubicBezTo>
                  <a:cubicBezTo>
                    <a:pt x="315071" y="1574653"/>
                    <a:pt x="393599" y="1660409"/>
                    <a:pt x="627004" y="1698550"/>
                  </a:cubicBezTo>
                  <a:cubicBezTo>
                    <a:pt x="860409" y="1736691"/>
                    <a:pt x="1368366" y="1758081"/>
                    <a:pt x="1612841" y="1693787"/>
                  </a:cubicBezTo>
                  <a:cubicBezTo>
                    <a:pt x="1857316" y="1629493"/>
                    <a:pt x="2012150" y="1482833"/>
                    <a:pt x="2093854" y="1312787"/>
                  </a:cubicBezTo>
                  <a:cubicBezTo>
                    <a:pt x="2175558" y="1142741"/>
                    <a:pt x="2150233" y="873859"/>
                    <a:pt x="2103065" y="673511"/>
                  </a:cubicBezTo>
                  <a:cubicBezTo>
                    <a:pt x="2055897" y="473163"/>
                    <a:pt x="1928282" y="221402"/>
                    <a:pt x="1810847" y="110701"/>
                  </a:cubicBezTo>
                  <a:cubicBezTo>
                    <a:pt x="1693412" y="0"/>
                    <a:pt x="1513026" y="7017"/>
                    <a:pt x="1398457" y="9304"/>
                  </a:cubicBezTo>
                  <a:cubicBezTo>
                    <a:pt x="1283888" y="11591"/>
                    <a:pt x="1172953" y="41709"/>
                    <a:pt x="1123432" y="124425"/>
                  </a:cubicBezTo>
                  <a:cubicBezTo>
                    <a:pt x="1109517" y="202024"/>
                    <a:pt x="1055877" y="312162"/>
                    <a:pt x="1101333" y="505601"/>
                  </a:cubicBezTo>
                  <a:close/>
                </a:path>
              </a:pathLst>
            </a:custGeom>
            <a:solidFill>
              <a:srgbClr val="FF66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65" name="Group 20"/>
            <p:cNvGrpSpPr/>
            <p:nvPr/>
          </p:nvGrpSpPr>
          <p:grpSpPr>
            <a:xfrm rot="1206265">
              <a:off x="1754617" y="2285244"/>
              <a:ext cx="863287" cy="284984"/>
              <a:chOff x="3995936" y="2276872"/>
              <a:chExt cx="576064" cy="288032"/>
            </a:xfrm>
          </p:grpSpPr>
          <p:sp>
            <p:nvSpPr>
              <p:cNvPr id="166" name="Rectangle 165"/>
              <p:cNvSpPr/>
              <p:nvPr/>
            </p:nvSpPr>
            <p:spPr>
              <a:xfrm>
                <a:off x="4139952" y="2276872"/>
                <a:ext cx="266328" cy="288032"/>
              </a:xfrm>
              <a:prstGeom prst="rect">
                <a:avLst/>
              </a:prstGeom>
              <a:solidFill>
                <a:srgbClr val="0066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67" name="Straight Connector 10"/>
              <p:cNvCxnSpPr/>
              <p:nvPr/>
            </p:nvCxnSpPr>
            <p:spPr>
              <a:xfrm>
                <a:off x="3995936" y="2564904"/>
                <a:ext cx="576064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4" name="Group 102"/>
          <p:cNvGrpSpPr/>
          <p:nvPr/>
        </p:nvGrpSpPr>
        <p:grpSpPr>
          <a:xfrm>
            <a:off x="2262352" y="3132707"/>
            <a:ext cx="1540382" cy="521444"/>
            <a:chOff x="971600" y="2636912"/>
            <a:chExt cx="1276300" cy="432048"/>
          </a:xfrm>
        </p:grpSpPr>
        <p:sp>
          <p:nvSpPr>
            <p:cNvPr id="160" name="Oval 159"/>
            <p:cNvSpPr/>
            <p:nvPr/>
          </p:nvSpPr>
          <p:spPr>
            <a:xfrm>
              <a:off x="971600" y="2636912"/>
              <a:ext cx="432048" cy="43204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1" name="Oval 160"/>
            <p:cNvSpPr/>
            <p:nvPr/>
          </p:nvSpPr>
          <p:spPr>
            <a:xfrm>
              <a:off x="1403648" y="2636912"/>
              <a:ext cx="432048" cy="43204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2" name="Freeform 161"/>
            <p:cNvSpPr/>
            <p:nvPr/>
          </p:nvSpPr>
          <p:spPr>
            <a:xfrm>
              <a:off x="1828800" y="2736850"/>
              <a:ext cx="419100" cy="158750"/>
            </a:xfrm>
            <a:custGeom>
              <a:avLst/>
              <a:gdLst>
                <a:gd name="connsiteX0" fmla="*/ 0 w 419100"/>
                <a:gd name="connsiteY0" fmla="*/ 44450 h 158750"/>
                <a:gd name="connsiteX1" fmla="*/ 330200 w 419100"/>
                <a:gd name="connsiteY1" fmla="*/ 19050 h 158750"/>
                <a:gd name="connsiteX2" fmla="*/ 419100 w 419100"/>
                <a:gd name="connsiteY2" fmla="*/ 158750 h 1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00" h="158750">
                  <a:moveTo>
                    <a:pt x="0" y="44450"/>
                  </a:moveTo>
                  <a:cubicBezTo>
                    <a:pt x="130175" y="22225"/>
                    <a:pt x="260350" y="0"/>
                    <a:pt x="330200" y="19050"/>
                  </a:cubicBezTo>
                  <a:cubicBezTo>
                    <a:pt x="400050" y="38100"/>
                    <a:pt x="409575" y="98425"/>
                    <a:pt x="419100" y="15875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55" name="Arc 154"/>
          <p:cNvSpPr/>
          <p:nvPr/>
        </p:nvSpPr>
        <p:spPr>
          <a:xfrm flipV="1">
            <a:off x="2378288" y="3654152"/>
            <a:ext cx="869073" cy="955981"/>
          </a:xfrm>
          <a:prstGeom prst="arc">
            <a:avLst>
              <a:gd name="adj1" fmla="val 12679696"/>
              <a:gd name="adj2" fmla="val 20618184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" name="Freeform 155"/>
          <p:cNvSpPr/>
          <p:nvPr/>
        </p:nvSpPr>
        <p:spPr>
          <a:xfrm>
            <a:off x="3392148" y="3827966"/>
            <a:ext cx="705568" cy="94640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FF66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57" name="Group 52"/>
          <p:cNvGrpSpPr/>
          <p:nvPr/>
        </p:nvGrpSpPr>
        <p:grpSpPr>
          <a:xfrm>
            <a:off x="2523074" y="3315634"/>
            <a:ext cx="451512" cy="251610"/>
            <a:chOff x="1187624" y="2788478"/>
            <a:chExt cx="374105" cy="208474"/>
          </a:xfrm>
        </p:grpSpPr>
        <p:sp>
          <p:nvSpPr>
            <p:cNvPr id="158" name="Oval 157"/>
            <p:cNvSpPr/>
            <p:nvPr/>
          </p:nvSpPr>
          <p:spPr>
            <a:xfrm>
              <a:off x="1475656" y="2788478"/>
              <a:ext cx="86073" cy="2084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9" name="Oval 158"/>
            <p:cNvSpPr/>
            <p:nvPr/>
          </p:nvSpPr>
          <p:spPr>
            <a:xfrm>
              <a:off x="1187624" y="2788478"/>
              <a:ext cx="86073" cy="2084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74" name="Group 106"/>
          <p:cNvGrpSpPr/>
          <p:nvPr/>
        </p:nvGrpSpPr>
        <p:grpSpPr>
          <a:xfrm>
            <a:off x="5189327" y="2708275"/>
            <a:ext cx="2209028" cy="3460307"/>
            <a:chOff x="6438454" y="2218110"/>
            <a:chExt cx="1830313" cy="2867074"/>
          </a:xfrm>
        </p:grpSpPr>
        <p:grpSp>
          <p:nvGrpSpPr>
            <p:cNvPr id="180" name="Group 105"/>
            <p:cNvGrpSpPr/>
            <p:nvPr/>
          </p:nvGrpSpPr>
          <p:grpSpPr>
            <a:xfrm>
              <a:off x="6438454" y="2218110"/>
              <a:ext cx="1786636" cy="2867074"/>
              <a:chOff x="6438454" y="2218110"/>
              <a:chExt cx="1786636" cy="2867074"/>
            </a:xfrm>
          </p:grpSpPr>
          <p:grpSp>
            <p:nvGrpSpPr>
              <p:cNvPr id="182" name="Group 53"/>
              <p:cNvGrpSpPr/>
              <p:nvPr/>
            </p:nvGrpSpPr>
            <p:grpSpPr>
              <a:xfrm>
                <a:off x="6674096" y="4441986"/>
                <a:ext cx="1307712" cy="643198"/>
                <a:chOff x="1066910" y="4509120"/>
                <a:chExt cx="1307712" cy="643198"/>
              </a:xfrm>
            </p:grpSpPr>
            <p:sp>
              <p:nvSpPr>
                <p:cNvPr id="187" name="Freeform 3"/>
                <p:cNvSpPr/>
                <p:nvPr/>
              </p:nvSpPr>
              <p:spPr>
                <a:xfrm flipH="1">
                  <a:off x="1798732" y="4509120"/>
                  <a:ext cx="575890" cy="643198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FF66CC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88" name="Freeform 4"/>
                <p:cNvSpPr/>
                <p:nvPr/>
              </p:nvSpPr>
              <p:spPr>
                <a:xfrm>
                  <a:off x="1066910" y="4509120"/>
                  <a:ext cx="544270" cy="643198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FF66CC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83" name="Freeform 182"/>
              <p:cNvSpPr/>
              <p:nvPr/>
            </p:nvSpPr>
            <p:spPr>
              <a:xfrm rot="16671217">
                <a:off x="6194039" y="2615026"/>
                <a:ext cx="2179234" cy="1690403"/>
              </a:xfrm>
              <a:custGeom>
                <a:avLst/>
                <a:gdLst>
                  <a:gd name="connsiteX0" fmla="*/ 1269999 w 2335212"/>
                  <a:gd name="connsiteY0" fmla="*/ 499269 h 1677988"/>
                  <a:gd name="connsiteX1" fmla="*/ 765174 w 2335212"/>
                  <a:gd name="connsiteY1" fmla="*/ 180182 h 1677988"/>
                  <a:gd name="connsiteX2" fmla="*/ 179387 w 2335212"/>
                  <a:gd name="connsiteY2" fmla="*/ 384969 h 1677988"/>
                  <a:gd name="connsiteX3" fmla="*/ 7937 w 2335212"/>
                  <a:gd name="connsiteY3" fmla="*/ 927894 h 1677988"/>
                  <a:gd name="connsiteX4" fmla="*/ 227012 w 2335212"/>
                  <a:gd name="connsiteY4" fmla="*/ 1451769 h 1677988"/>
                  <a:gd name="connsiteX5" fmla="*/ 788987 w 2335212"/>
                  <a:gd name="connsiteY5" fmla="*/ 1618457 h 1677988"/>
                  <a:gd name="connsiteX6" fmla="*/ 1774824 w 2335212"/>
                  <a:gd name="connsiteY6" fmla="*/ 1613694 h 1677988"/>
                  <a:gd name="connsiteX7" fmla="*/ 2255837 w 2335212"/>
                  <a:gd name="connsiteY7" fmla="*/ 1232694 h 1677988"/>
                  <a:gd name="connsiteX8" fmla="*/ 2251074 w 2335212"/>
                  <a:gd name="connsiteY8" fmla="*/ 442119 h 1677988"/>
                  <a:gd name="connsiteX9" fmla="*/ 1841499 w 2335212"/>
                  <a:gd name="connsiteY9" fmla="*/ 32544 h 1677988"/>
                  <a:gd name="connsiteX10" fmla="*/ 1374774 w 2335212"/>
                  <a:gd name="connsiteY10" fmla="*/ 246857 h 1677988"/>
                  <a:gd name="connsiteX11" fmla="*/ 1269999 w 2335212"/>
                  <a:gd name="connsiteY11" fmla="*/ 499269 h 1677988"/>
                  <a:gd name="connsiteX0" fmla="*/ 1269999 w 2335212"/>
                  <a:gd name="connsiteY0" fmla="*/ 500505 h 1679224"/>
                  <a:gd name="connsiteX1" fmla="*/ 765174 w 2335212"/>
                  <a:gd name="connsiteY1" fmla="*/ 181418 h 1679224"/>
                  <a:gd name="connsiteX2" fmla="*/ 179387 w 2335212"/>
                  <a:gd name="connsiteY2" fmla="*/ 386205 h 1679224"/>
                  <a:gd name="connsiteX3" fmla="*/ 7937 w 2335212"/>
                  <a:gd name="connsiteY3" fmla="*/ 929130 h 1679224"/>
                  <a:gd name="connsiteX4" fmla="*/ 227012 w 2335212"/>
                  <a:gd name="connsiteY4" fmla="*/ 1453005 h 1679224"/>
                  <a:gd name="connsiteX5" fmla="*/ 788987 w 2335212"/>
                  <a:gd name="connsiteY5" fmla="*/ 1619693 h 1679224"/>
                  <a:gd name="connsiteX6" fmla="*/ 1774824 w 2335212"/>
                  <a:gd name="connsiteY6" fmla="*/ 1614930 h 1679224"/>
                  <a:gd name="connsiteX7" fmla="*/ 2255837 w 2335212"/>
                  <a:gd name="connsiteY7" fmla="*/ 1233930 h 1679224"/>
                  <a:gd name="connsiteX8" fmla="*/ 2251074 w 2335212"/>
                  <a:gd name="connsiteY8" fmla="*/ 443355 h 1679224"/>
                  <a:gd name="connsiteX9" fmla="*/ 1841499 w 2335212"/>
                  <a:gd name="connsiteY9" fmla="*/ 33780 h 1679224"/>
                  <a:gd name="connsiteX10" fmla="*/ 1443359 w 2335212"/>
                  <a:gd name="connsiteY10" fmla="*/ 240676 h 1679224"/>
                  <a:gd name="connsiteX11" fmla="*/ 1269999 w 2335212"/>
                  <a:gd name="connsiteY11" fmla="*/ 500505 h 1679224"/>
                  <a:gd name="connsiteX0" fmla="*/ 1269999 w 2335212"/>
                  <a:gd name="connsiteY0" fmla="*/ 500505 h 1679224"/>
                  <a:gd name="connsiteX1" fmla="*/ 765174 w 2335212"/>
                  <a:gd name="connsiteY1" fmla="*/ 181418 h 1679224"/>
                  <a:gd name="connsiteX2" fmla="*/ 179387 w 2335212"/>
                  <a:gd name="connsiteY2" fmla="*/ 386205 h 1679224"/>
                  <a:gd name="connsiteX3" fmla="*/ 7937 w 2335212"/>
                  <a:gd name="connsiteY3" fmla="*/ 929130 h 1679224"/>
                  <a:gd name="connsiteX4" fmla="*/ 227012 w 2335212"/>
                  <a:gd name="connsiteY4" fmla="*/ 1453005 h 1679224"/>
                  <a:gd name="connsiteX5" fmla="*/ 788987 w 2335212"/>
                  <a:gd name="connsiteY5" fmla="*/ 1619693 h 1679224"/>
                  <a:gd name="connsiteX6" fmla="*/ 1774824 w 2335212"/>
                  <a:gd name="connsiteY6" fmla="*/ 1614930 h 1679224"/>
                  <a:gd name="connsiteX7" fmla="*/ 2255837 w 2335212"/>
                  <a:gd name="connsiteY7" fmla="*/ 1233930 h 1679224"/>
                  <a:gd name="connsiteX8" fmla="*/ 2251074 w 2335212"/>
                  <a:gd name="connsiteY8" fmla="*/ 443355 h 1679224"/>
                  <a:gd name="connsiteX9" fmla="*/ 1841499 w 2335212"/>
                  <a:gd name="connsiteY9" fmla="*/ 33780 h 1679224"/>
                  <a:gd name="connsiteX10" fmla="*/ 1443359 w 2335212"/>
                  <a:gd name="connsiteY10" fmla="*/ 240676 h 1679224"/>
                  <a:gd name="connsiteX11" fmla="*/ 1299343 w 2335212"/>
                  <a:gd name="connsiteY11" fmla="*/ 528708 h 1679224"/>
                  <a:gd name="connsiteX12" fmla="*/ 1269999 w 2335212"/>
                  <a:gd name="connsiteY12" fmla="*/ 500505 h 1679224"/>
                  <a:gd name="connsiteX0" fmla="*/ 1263893 w 2329106"/>
                  <a:gd name="connsiteY0" fmla="*/ 500505 h 1679224"/>
                  <a:gd name="connsiteX1" fmla="*/ 759068 w 2329106"/>
                  <a:gd name="connsiteY1" fmla="*/ 181418 h 1679224"/>
                  <a:gd name="connsiteX2" fmla="*/ 209918 w 2329106"/>
                  <a:gd name="connsiteY2" fmla="*/ 360040 h 1679224"/>
                  <a:gd name="connsiteX3" fmla="*/ 1831 w 2329106"/>
                  <a:gd name="connsiteY3" fmla="*/ 929130 h 1679224"/>
                  <a:gd name="connsiteX4" fmla="*/ 220906 w 2329106"/>
                  <a:gd name="connsiteY4" fmla="*/ 1453005 h 1679224"/>
                  <a:gd name="connsiteX5" fmla="*/ 782881 w 2329106"/>
                  <a:gd name="connsiteY5" fmla="*/ 1619693 h 1679224"/>
                  <a:gd name="connsiteX6" fmla="*/ 1768718 w 2329106"/>
                  <a:gd name="connsiteY6" fmla="*/ 1614930 h 1679224"/>
                  <a:gd name="connsiteX7" fmla="*/ 2249731 w 2329106"/>
                  <a:gd name="connsiteY7" fmla="*/ 1233930 h 1679224"/>
                  <a:gd name="connsiteX8" fmla="*/ 2244968 w 2329106"/>
                  <a:gd name="connsiteY8" fmla="*/ 443355 h 1679224"/>
                  <a:gd name="connsiteX9" fmla="*/ 1835393 w 2329106"/>
                  <a:gd name="connsiteY9" fmla="*/ 33780 h 1679224"/>
                  <a:gd name="connsiteX10" fmla="*/ 1437253 w 2329106"/>
                  <a:gd name="connsiteY10" fmla="*/ 240676 h 1679224"/>
                  <a:gd name="connsiteX11" fmla="*/ 1293237 w 2329106"/>
                  <a:gd name="connsiteY11" fmla="*/ 528708 h 1679224"/>
                  <a:gd name="connsiteX12" fmla="*/ 1263893 w 2329106"/>
                  <a:gd name="connsiteY12" fmla="*/ 500505 h 1679224"/>
                  <a:gd name="connsiteX0" fmla="*/ 1263893 w 2329106"/>
                  <a:gd name="connsiteY0" fmla="*/ 528616 h 1707335"/>
                  <a:gd name="connsiteX1" fmla="*/ 759068 w 2329106"/>
                  <a:gd name="connsiteY1" fmla="*/ 209529 h 1707335"/>
                  <a:gd name="connsiteX2" fmla="*/ 209918 w 2329106"/>
                  <a:gd name="connsiteY2" fmla="*/ 388151 h 1707335"/>
                  <a:gd name="connsiteX3" fmla="*/ 1831 w 2329106"/>
                  <a:gd name="connsiteY3" fmla="*/ 957241 h 1707335"/>
                  <a:gd name="connsiteX4" fmla="*/ 220906 w 2329106"/>
                  <a:gd name="connsiteY4" fmla="*/ 1481116 h 1707335"/>
                  <a:gd name="connsiteX5" fmla="*/ 782881 w 2329106"/>
                  <a:gd name="connsiteY5" fmla="*/ 1647804 h 1707335"/>
                  <a:gd name="connsiteX6" fmla="*/ 1768718 w 2329106"/>
                  <a:gd name="connsiteY6" fmla="*/ 1643041 h 1707335"/>
                  <a:gd name="connsiteX7" fmla="*/ 2249731 w 2329106"/>
                  <a:gd name="connsiteY7" fmla="*/ 1262041 h 1707335"/>
                  <a:gd name="connsiteX8" fmla="*/ 2244968 w 2329106"/>
                  <a:gd name="connsiteY8" fmla="*/ 471466 h 1707335"/>
                  <a:gd name="connsiteX9" fmla="*/ 1835393 w 2329106"/>
                  <a:gd name="connsiteY9" fmla="*/ 61891 h 1707335"/>
                  <a:gd name="connsiteX10" fmla="*/ 1578070 w 2329106"/>
                  <a:gd name="connsiteY10" fmla="*/ 100119 h 1707335"/>
                  <a:gd name="connsiteX11" fmla="*/ 1437253 w 2329106"/>
                  <a:gd name="connsiteY11" fmla="*/ 268787 h 1707335"/>
                  <a:gd name="connsiteX12" fmla="*/ 1293237 w 2329106"/>
                  <a:gd name="connsiteY12" fmla="*/ 556819 h 1707335"/>
                  <a:gd name="connsiteX13" fmla="*/ 1263893 w 2329106"/>
                  <a:gd name="connsiteY13" fmla="*/ 528616 h 1707335"/>
                  <a:gd name="connsiteX0" fmla="*/ 1263893 w 2329106"/>
                  <a:gd name="connsiteY0" fmla="*/ 490387 h 1669106"/>
                  <a:gd name="connsiteX1" fmla="*/ 759068 w 2329106"/>
                  <a:gd name="connsiteY1" fmla="*/ 171300 h 1669106"/>
                  <a:gd name="connsiteX2" fmla="*/ 209918 w 2329106"/>
                  <a:gd name="connsiteY2" fmla="*/ 349922 h 1669106"/>
                  <a:gd name="connsiteX3" fmla="*/ 1831 w 2329106"/>
                  <a:gd name="connsiteY3" fmla="*/ 919012 h 1669106"/>
                  <a:gd name="connsiteX4" fmla="*/ 220906 w 2329106"/>
                  <a:gd name="connsiteY4" fmla="*/ 1442887 h 1669106"/>
                  <a:gd name="connsiteX5" fmla="*/ 782881 w 2329106"/>
                  <a:gd name="connsiteY5" fmla="*/ 1609575 h 1669106"/>
                  <a:gd name="connsiteX6" fmla="*/ 1768718 w 2329106"/>
                  <a:gd name="connsiteY6" fmla="*/ 1604812 h 1669106"/>
                  <a:gd name="connsiteX7" fmla="*/ 2249731 w 2329106"/>
                  <a:gd name="connsiteY7" fmla="*/ 1223812 h 1669106"/>
                  <a:gd name="connsiteX8" fmla="*/ 2244968 w 2329106"/>
                  <a:gd name="connsiteY8" fmla="*/ 433237 h 1669106"/>
                  <a:gd name="connsiteX9" fmla="*/ 1938110 w 2329106"/>
                  <a:gd name="connsiteY9" fmla="*/ 61891 h 1669106"/>
                  <a:gd name="connsiteX10" fmla="*/ 1578070 w 2329106"/>
                  <a:gd name="connsiteY10" fmla="*/ 61890 h 1669106"/>
                  <a:gd name="connsiteX11" fmla="*/ 1437253 w 2329106"/>
                  <a:gd name="connsiteY11" fmla="*/ 230558 h 1669106"/>
                  <a:gd name="connsiteX12" fmla="*/ 1293237 w 2329106"/>
                  <a:gd name="connsiteY12" fmla="*/ 518590 h 1669106"/>
                  <a:gd name="connsiteX13" fmla="*/ 1263893 w 2329106"/>
                  <a:gd name="connsiteY13" fmla="*/ 490387 h 1669106"/>
                  <a:gd name="connsiteX0" fmla="*/ 1263893 w 2329106"/>
                  <a:gd name="connsiteY0" fmla="*/ 490388 h 1669107"/>
                  <a:gd name="connsiteX1" fmla="*/ 759068 w 2329106"/>
                  <a:gd name="connsiteY1" fmla="*/ 171301 h 1669107"/>
                  <a:gd name="connsiteX2" fmla="*/ 209918 w 2329106"/>
                  <a:gd name="connsiteY2" fmla="*/ 349923 h 1669107"/>
                  <a:gd name="connsiteX3" fmla="*/ 1831 w 2329106"/>
                  <a:gd name="connsiteY3" fmla="*/ 919013 h 1669107"/>
                  <a:gd name="connsiteX4" fmla="*/ 220906 w 2329106"/>
                  <a:gd name="connsiteY4" fmla="*/ 1442888 h 1669107"/>
                  <a:gd name="connsiteX5" fmla="*/ 782881 w 2329106"/>
                  <a:gd name="connsiteY5" fmla="*/ 1609576 h 1669107"/>
                  <a:gd name="connsiteX6" fmla="*/ 1768718 w 2329106"/>
                  <a:gd name="connsiteY6" fmla="*/ 1604813 h 1669107"/>
                  <a:gd name="connsiteX7" fmla="*/ 2249731 w 2329106"/>
                  <a:gd name="connsiteY7" fmla="*/ 1223813 h 1669107"/>
                  <a:gd name="connsiteX8" fmla="*/ 2244968 w 2329106"/>
                  <a:gd name="connsiteY8" fmla="*/ 433238 h 1669107"/>
                  <a:gd name="connsiteX9" fmla="*/ 1866102 w 2329106"/>
                  <a:gd name="connsiteY9" fmla="*/ 61891 h 1669107"/>
                  <a:gd name="connsiteX10" fmla="*/ 1578070 w 2329106"/>
                  <a:gd name="connsiteY10" fmla="*/ 61891 h 1669107"/>
                  <a:gd name="connsiteX11" fmla="*/ 1437253 w 2329106"/>
                  <a:gd name="connsiteY11" fmla="*/ 230559 h 1669107"/>
                  <a:gd name="connsiteX12" fmla="*/ 1293237 w 2329106"/>
                  <a:gd name="connsiteY12" fmla="*/ 518591 h 1669107"/>
                  <a:gd name="connsiteX13" fmla="*/ 1263893 w 2329106"/>
                  <a:gd name="connsiteY13" fmla="*/ 490388 h 1669107"/>
                  <a:gd name="connsiteX0" fmla="*/ 1263893 w 2313967"/>
                  <a:gd name="connsiteY0" fmla="*/ 488504 h 1667223"/>
                  <a:gd name="connsiteX1" fmla="*/ 759068 w 2313967"/>
                  <a:gd name="connsiteY1" fmla="*/ 169417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3237 w 2313967"/>
                  <a:gd name="connsiteY12" fmla="*/ 516707 h 1667223"/>
                  <a:gd name="connsiteX13" fmla="*/ 1263893 w 2313967"/>
                  <a:gd name="connsiteY13" fmla="*/ 488504 h 1667223"/>
                  <a:gd name="connsiteX0" fmla="*/ 1263893 w 2313967"/>
                  <a:gd name="connsiteY0" fmla="*/ 488504 h 1667223"/>
                  <a:gd name="connsiteX1" fmla="*/ 759068 w 2313967"/>
                  <a:gd name="connsiteY1" fmla="*/ 169417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0039 w 2313967"/>
                  <a:gd name="connsiteY12" fmla="*/ 636072 h 1667223"/>
                  <a:gd name="connsiteX13" fmla="*/ 1263893 w 2313967"/>
                  <a:gd name="connsiteY13" fmla="*/ 488504 h 1667223"/>
                  <a:gd name="connsiteX0" fmla="*/ 1146023 w 2313967"/>
                  <a:gd name="connsiteY0" fmla="*/ 420048 h 1667223"/>
                  <a:gd name="connsiteX1" fmla="*/ 759068 w 2313967"/>
                  <a:gd name="connsiteY1" fmla="*/ 169417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0039 w 2313967"/>
                  <a:gd name="connsiteY12" fmla="*/ 636072 h 1667223"/>
                  <a:gd name="connsiteX13" fmla="*/ 1146023 w 2313967"/>
                  <a:gd name="connsiteY13" fmla="*/ 420048 h 1667223"/>
                  <a:gd name="connsiteX0" fmla="*/ 1146023 w 2313967"/>
                  <a:gd name="connsiteY0" fmla="*/ 420048 h 1667223"/>
                  <a:gd name="connsiteX1" fmla="*/ 713975 w 2313967"/>
                  <a:gd name="connsiteY1" fmla="*/ 204024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0039 w 2313967"/>
                  <a:gd name="connsiteY12" fmla="*/ 636072 h 1667223"/>
                  <a:gd name="connsiteX13" fmla="*/ 1146023 w 2313967"/>
                  <a:gd name="connsiteY13" fmla="*/ 420048 h 1667223"/>
                  <a:gd name="connsiteX0" fmla="*/ 1218031 w 2313967"/>
                  <a:gd name="connsiteY0" fmla="*/ 492056 h 1667223"/>
                  <a:gd name="connsiteX1" fmla="*/ 713975 w 2313967"/>
                  <a:gd name="connsiteY1" fmla="*/ 204024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0039 w 2313967"/>
                  <a:gd name="connsiteY12" fmla="*/ 636072 h 1667223"/>
                  <a:gd name="connsiteX13" fmla="*/ 1218031 w 2313967"/>
                  <a:gd name="connsiteY13" fmla="*/ 492056 h 1667223"/>
                  <a:gd name="connsiteX0" fmla="*/ 1218031 w 2313967"/>
                  <a:gd name="connsiteY0" fmla="*/ 492056 h 1667223"/>
                  <a:gd name="connsiteX1" fmla="*/ 713975 w 2313967"/>
                  <a:gd name="connsiteY1" fmla="*/ 204024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342398 w 2313967"/>
                  <a:gd name="connsiteY12" fmla="*/ 474254 h 1667223"/>
                  <a:gd name="connsiteX13" fmla="*/ 1218031 w 2313967"/>
                  <a:gd name="connsiteY13" fmla="*/ 492056 h 1667223"/>
                  <a:gd name="connsiteX0" fmla="*/ 1218031 w 2313967"/>
                  <a:gd name="connsiteY0" fmla="*/ 492056 h 1667223"/>
                  <a:gd name="connsiteX1" fmla="*/ 763809 w 2313967"/>
                  <a:gd name="connsiteY1" fmla="*/ 183931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342398 w 2313967"/>
                  <a:gd name="connsiteY12" fmla="*/ 474254 h 1667223"/>
                  <a:gd name="connsiteX13" fmla="*/ 1218031 w 2313967"/>
                  <a:gd name="connsiteY13" fmla="*/ 492056 h 1667223"/>
                  <a:gd name="connsiteX0" fmla="*/ 1167347 w 2313967"/>
                  <a:gd name="connsiteY0" fmla="*/ 374591 h 1667223"/>
                  <a:gd name="connsiteX1" fmla="*/ 763809 w 2313967"/>
                  <a:gd name="connsiteY1" fmla="*/ 183931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342398 w 2313967"/>
                  <a:gd name="connsiteY12" fmla="*/ 474254 h 1667223"/>
                  <a:gd name="connsiteX13" fmla="*/ 1167347 w 2313967"/>
                  <a:gd name="connsiteY13" fmla="*/ 374591 h 1667223"/>
                  <a:gd name="connsiteX0" fmla="*/ 1167347 w 2313967"/>
                  <a:gd name="connsiteY0" fmla="*/ 374591 h 1667223"/>
                  <a:gd name="connsiteX1" fmla="*/ 763809 w 2313967"/>
                  <a:gd name="connsiteY1" fmla="*/ 183931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388464 w 2313967"/>
                  <a:gd name="connsiteY12" fmla="*/ 402755 h 1667223"/>
                  <a:gd name="connsiteX13" fmla="*/ 1167347 w 2313967"/>
                  <a:gd name="connsiteY13" fmla="*/ 374591 h 1667223"/>
                  <a:gd name="connsiteX0" fmla="*/ 1167347 w 2313967"/>
                  <a:gd name="connsiteY0" fmla="*/ 374591 h 1667223"/>
                  <a:gd name="connsiteX1" fmla="*/ 763809 w 2313967"/>
                  <a:gd name="connsiteY1" fmla="*/ 183931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17755 w 2313967"/>
                  <a:gd name="connsiteY11" fmla="*/ 188259 h 1667223"/>
                  <a:gd name="connsiteX12" fmla="*/ 1388464 w 2313967"/>
                  <a:gd name="connsiteY12" fmla="*/ 402755 h 1667223"/>
                  <a:gd name="connsiteX13" fmla="*/ 1167347 w 2313967"/>
                  <a:gd name="connsiteY13" fmla="*/ 374591 h 1667223"/>
                  <a:gd name="connsiteX0" fmla="*/ 1167347 w 2313967"/>
                  <a:gd name="connsiteY0" fmla="*/ 378493 h 1671125"/>
                  <a:gd name="connsiteX1" fmla="*/ 763809 w 2313967"/>
                  <a:gd name="connsiteY1" fmla="*/ 187833 h 1671125"/>
                  <a:gd name="connsiteX2" fmla="*/ 209918 w 2313967"/>
                  <a:gd name="connsiteY2" fmla="*/ 351941 h 1671125"/>
                  <a:gd name="connsiteX3" fmla="*/ 1831 w 2313967"/>
                  <a:gd name="connsiteY3" fmla="*/ 921031 h 1671125"/>
                  <a:gd name="connsiteX4" fmla="*/ 220906 w 2313967"/>
                  <a:gd name="connsiteY4" fmla="*/ 1444906 h 1671125"/>
                  <a:gd name="connsiteX5" fmla="*/ 782881 w 2313967"/>
                  <a:gd name="connsiteY5" fmla="*/ 1611594 h 1671125"/>
                  <a:gd name="connsiteX6" fmla="*/ 1768718 w 2313967"/>
                  <a:gd name="connsiteY6" fmla="*/ 1606831 h 1671125"/>
                  <a:gd name="connsiteX7" fmla="*/ 2249731 w 2313967"/>
                  <a:gd name="connsiteY7" fmla="*/ 1225831 h 1671125"/>
                  <a:gd name="connsiteX8" fmla="*/ 2154134 w 2313967"/>
                  <a:gd name="connsiteY8" fmla="*/ 423950 h 1671125"/>
                  <a:gd name="connsiteX9" fmla="*/ 1866102 w 2313967"/>
                  <a:gd name="connsiteY9" fmla="*/ 63909 h 1671125"/>
                  <a:gd name="connsiteX10" fmla="*/ 1563322 w 2313967"/>
                  <a:gd name="connsiteY10" fmla="*/ 40497 h 1671125"/>
                  <a:gd name="connsiteX11" fmla="*/ 1417755 w 2313967"/>
                  <a:gd name="connsiteY11" fmla="*/ 192161 h 1671125"/>
                  <a:gd name="connsiteX12" fmla="*/ 1388464 w 2313967"/>
                  <a:gd name="connsiteY12" fmla="*/ 406657 h 1671125"/>
                  <a:gd name="connsiteX13" fmla="*/ 1167347 w 2313967"/>
                  <a:gd name="connsiteY13" fmla="*/ 378493 h 1671125"/>
                  <a:gd name="connsiteX0" fmla="*/ 1167347 w 2313967"/>
                  <a:gd name="connsiteY0" fmla="*/ 391074 h 1683706"/>
                  <a:gd name="connsiteX1" fmla="*/ 763809 w 2313967"/>
                  <a:gd name="connsiteY1" fmla="*/ 200414 h 1683706"/>
                  <a:gd name="connsiteX2" fmla="*/ 209918 w 2313967"/>
                  <a:gd name="connsiteY2" fmla="*/ 364522 h 1683706"/>
                  <a:gd name="connsiteX3" fmla="*/ 1831 w 2313967"/>
                  <a:gd name="connsiteY3" fmla="*/ 933612 h 1683706"/>
                  <a:gd name="connsiteX4" fmla="*/ 220906 w 2313967"/>
                  <a:gd name="connsiteY4" fmla="*/ 1457487 h 1683706"/>
                  <a:gd name="connsiteX5" fmla="*/ 782881 w 2313967"/>
                  <a:gd name="connsiteY5" fmla="*/ 1624175 h 1683706"/>
                  <a:gd name="connsiteX6" fmla="*/ 1768718 w 2313967"/>
                  <a:gd name="connsiteY6" fmla="*/ 1619412 h 1683706"/>
                  <a:gd name="connsiteX7" fmla="*/ 2249731 w 2313967"/>
                  <a:gd name="connsiteY7" fmla="*/ 1238412 h 1683706"/>
                  <a:gd name="connsiteX8" fmla="*/ 2154134 w 2313967"/>
                  <a:gd name="connsiteY8" fmla="*/ 436531 h 1683706"/>
                  <a:gd name="connsiteX9" fmla="*/ 1891312 w 2313967"/>
                  <a:gd name="connsiteY9" fmla="*/ 63909 h 1683706"/>
                  <a:gd name="connsiteX10" fmla="*/ 1563322 w 2313967"/>
                  <a:gd name="connsiteY10" fmla="*/ 53078 h 1683706"/>
                  <a:gd name="connsiteX11" fmla="*/ 1417755 w 2313967"/>
                  <a:gd name="connsiteY11" fmla="*/ 204742 h 1683706"/>
                  <a:gd name="connsiteX12" fmla="*/ 1388464 w 2313967"/>
                  <a:gd name="connsiteY12" fmla="*/ 419238 h 1683706"/>
                  <a:gd name="connsiteX13" fmla="*/ 1167347 w 2313967"/>
                  <a:gd name="connsiteY13" fmla="*/ 391074 h 1683706"/>
                  <a:gd name="connsiteX0" fmla="*/ 1043572 w 2313967"/>
                  <a:gd name="connsiteY0" fmla="*/ 461926 h 1683706"/>
                  <a:gd name="connsiteX1" fmla="*/ 763809 w 2313967"/>
                  <a:gd name="connsiteY1" fmla="*/ 200414 h 1683706"/>
                  <a:gd name="connsiteX2" fmla="*/ 209918 w 2313967"/>
                  <a:gd name="connsiteY2" fmla="*/ 364522 h 1683706"/>
                  <a:gd name="connsiteX3" fmla="*/ 1831 w 2313967"/>
                  <a:gd name="connsiteY3" fmla="*/ 933612 h 1683706"/>
                  <a:gd name="connsiteX4" fmla="*/ 220906 w 2313967"/>
                  <a:gd name="connsiteY4" fmla="*/ 1457487 h 1683706"/>
                  <a:gd name="connsiteX5" fmla="*/ 782881 w 2313967"/>
                  <a:gd name="connsiteY5" fmla="*/ 1624175 h 1683706"/>
                  <a:gd name="connsiteX6" fmla="*/ 1768718 w 2313967"/>
                  <a:gd name="connsiteY6" fmla="*/ 1619412 h 1683706"/>
                  <a:gd name="connsiteX7" fmla="*/ 2249731 w 2313967"/>
                  <a:gd name="connsiteY7" fmla="*/ 1238412 h 1683706"/>
                  <a:gd name="connsiteX8" fmla="*/ 2154134 w 2313967"/>
                  <a:gd name="connsiteY8" fmla="*/ 436531 h 1683706"/>
                  <a:gd name="connsiteX9" fmla="*/ 1891312 w 2313967"/>
                  <a:gd name="connsiteY9" fmla="*/ 63909 h 1683706"/>
                  <a:gd name="connsiteX10" fmla="*/ 1563322 w 2313967"/>
                  <a:gd name="connsiteY10" fmla="*/ 53078 h 1683706"/>
                  <a:gd name="connsiteX11" fmla="*/ 1417755 w 2313967"/>
                  <a:gd name="connsiteY11" fmla="*/ 204742 h 1683706"/>
                  <a:gd name="connsiteX12" fmla="*/ 1388464 w 2313967"/>
                  <a:gd name="connsiteY12" fmla="*/ 419238 h 1683706"/>
                  <a:gd name="connsiteX13" fmla="*/ 1043572 w 2313967"/>
                  <a:gd name="connsiteY13" fmla="*/ 461926 h 1683706"/>
                  <a:gd name="connsiteX0" fmla="*/ 1043572 w 2313967"/>
                  <a:gd name="connsiteY0" fmla="*/ 461926 h 1683706"/>
                  <a:gd name="connsiteX1" fmla="*/ 763809 w 2313967"/>
                  <a:gd name="connsiteY1" fmla="*/ 200414 h 1683706"/>
                  <a:gd name="connsiteX2" fmla="*/ 209918 w 2313967"/>
                  <a:gd name="connsiteY2" fmla="*/ 364522 h 1683706"/>
                  <a:gd name="connsiteX3" fmla="*/ 1831 w 2313967"/>
                  <a:gd name="connsiteY3" fmla="*/ 933612 h 1683706"/>
                  <a:gd name="connsiteX4" fmla="*/ 220906 w 2313967"/>
                  <a:gd name="connsiteY4" fmla="*/ 1457487 h 1683706"/>
                  <a:gd name="connsiteX5" fmla="*/ 782881 w 2313967"/>
                  <a:gd name="connsiteY5" fmla="*/ 1624175 h 1683706"/>
                  <a:gd name="connsiteX6" fmla="*/ 1768718 w 2313967"/>
                  <a:gd name="connsiteY6" fmla="*/ 1619412 h 1683706"/>
                  <a:gd name="connsiteX7" fmla="*/ 2249731 w 2313967"/>
                  <a:gd name="connsiteY7" fmla="*/ 1238412 h 1683706"/>
                  <a:gd name="connsiteX8" fmla="*/ 2154134 w 2313967"/>
                  <a:gd name="connsiteY8" fmla="*/ 436531 h 1683706"/>
                  <a:gd name="connsiteX9" fmla="*/ 1891312 w 2313967"/>
                  <a:gd name="connsiteY9" fmla="*/ 63909 h 1683706"/>
                  <a:gd name="connsiteX10" fmla="*/ 1563322 w 2313967"/>
                  <a:gd name="connsiteY10" fmla="*/ 53078 h 1683706"/>
                  <a:gd name="connsiteX11" fmla="*/ 1417755 w 2313967"/>
                  <a:gd name="connsiteY11" fmla="*/ 204742 h 1683706"/>
                  <a:gd name="connsiteX12" fmla="*/ 1166351 w 2313967"/>
                  <a:gd name="connsiteY12" fmla="*/ 293083 h 1683706"/>
                  <a:gd name="connsiteX13" fmla="*/ 1043572 w 2313967"/>
                  <a:gd name="connsiteY13" fmla="*/ 461926 h 1683706"/>
                  <a:gd name="connsiteX0" fmla="*/ 1043572 w 2313967"/>
                  <a:gd name="connsiteY0" fmla="*/ 461926 h 1683706"/>
                  <a:gd name="connsiteX1" fmla="*/ 763809 w 2313967"/>
                  <a:gd name="connsiteY1" fmla="*/ 200414 h 1683706"/>
                  <a:gd name="connsiteX2" fmla="*/ 209918 w 2313967"/>
                  <a:gd name="connsiteY2" fmla="*/ 364522 h 1683706"/>
                  <a:gd name="connsiteX3" fmla="*/ 1831 w 2313967"/>
                  <a:gd name="connsiteY3" fmla="*/ 933612 h 1683706"/>
                  <a:gd name="connsiteX4" fmla="*/ 220906 w 2313967"/>
                  <a:gd name="connsiteY4" fmla="*/ 1457487 h 1683706"/>
                  <a:gd name="connsiteX5" fmla="*/ 782881 w 2313967"/>
                  <a:gd name="connsiteY5" fmla="*/ 1624175 h 1683706"/>
                  <a:gd name="connsiteX6" fmla="*/ 1768718 w 2313967"/>
                  <a:gd name="connsiteY6" fmla="*/ 1619412 h 1683706"/>
                  <a:gd name="connsiteX7" fmla="*/ 2249731 w 2313967"/>
                  <a:gd name="connsiteY7" fmla="*/ 1238412 h 1683706"/>
                  <a:gd name="connsiteX8" fmla="*/ 2154134 w 2313967"/>
                  <a:gd name="connsiteY8" fmla="*/ 436531 h 1683706"/>
                  <a:gd name="connsiteX9" fmla="*/ 1891312 w 2313967"/>
                  <a:gd name="connsiteY9" fmla="*/ 63909 h 1683706"/>
                  <a:gd name="connsiteX10" fmla="*/ 1563322 w 2313967"/>
                  <a:gd name="connsiteY10" fmla="*/ 53078 h 1683706"/>
                  <a:gd name="connsiteX11" fmla="*/ 1279308 w 2313967"/>
                  <a:gd name="connsiteY11" fmla="*/ 50050 h 1683706"/>
                  <a:gd name="connsiteX12" fmla="*/ 1166351 w 2313967"/>
                  <a:gd name="connsiteY12" fmla="*/ 293083 h 1683706"/>
                  <a:gd name="connsiteX13" fmla="*/ 1043572 w 2313967"/>
                  <a:gd name="connsiteY13" fmla="*/ 461926 h 1683706"/>
                  <a:gd name="connsiteX0" fmla="*/ 1043572 w 2313967"/>
                  <a:gd name="connsiteY0" fmla="*/ 529307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43572 w 2313967"/>
                  <a:gd name="connsiteY13" fmla="*/ 529307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56529 w 2313967"/>
                  <a:gd name="connsiteY12" fmla="*/ 286275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09611 w 2313967"/>
                  <a:gd name="connsiteY1" fmla="*/ 199298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56529 w 2313967"/>
                  <a:gd name="connsiteY12" fmla="*/ 286275 h 1751087"/>
                  <a:gd name="connsiteX13" fmla="*/ 1053396 w 2313967"/>
                  <a:gd name="connsiteY13" fmla="*/ 603496 h 1751087"/>
                  <a:gd name="connsiteX0" fmla="*/ 1065078 w 2325649"/>
                  <a:gd name="connsiteY0" fmla="*/ 603496 h 1751087"/>
                  <a:gd name="connsiteX1" fmla="*/ 721293 w 2325649"/>
                  <a:gd name="connsiteY1" fmla="*/ 199298 h 1751087"/>
                  <a:gd name="connsiteX2" fmla="*/ 313665 w 2325649"/>
                  <a:gd name="connsiteY2" fmla="*/ 409075 h 1751087"/>
                  <a:gd name="connsiteX3" fmla="*/ 13513 w 2325649"/>
                  <a:gd name="connsiteY3" fmla="*/ 1000993 h 1751087"/>
                  <a:gd name="connsiteX4" fmla="*/ 232588 w 2325649"/>
                  <a:gd name="connsiteY4" fmla="*/ 1524868 h 1751087"/>
                  <a:gd name="connsiteX5" fmla="*/ 794563 w 2325649"/>
                  <a:gd name="connsiteY5" fmla="*/ 1691556 h 1751087"/>
                  <a:gd name="connsiteX6" fmla="*/ 1780400 w 2325649"/>
                  <a:gd name="connsiteY6" fmla="*/ 1686793 h 1751087"/>
                  <a:gd name="connsiteX7" fmla="*/ 2261413 w 2325649"/>
                  <a:gd name="connsiteY7" fmla="*/ 1305793 h 1751087"/>
                  <a:gd name="connsiteX8" fmla="*/ 2165816 w 2325649"/>
                  <a:gd name="connsiteY8" fmla="*/ 503912 h 1751087"/>
                  <a:gd name="connsiteX9" fmla="*/ 1902994 w 2325649"/>
                  <a:gd name="connsiteY9" fmla="*/ 131290 h 1751087"/>
                  <a:gd name="connsiteX10" fmla="*/ 1566016 w 2325649"/>
                  <a:gd name="connsiteY10" fmla="*/ 2310 h 1751087"/>
                  <a:gd name="connsiteX11" fmla="*/ 1290990 w 2325649"/>
                  <a:gd name="connsiteY11" fmla="*/ 117431 h 1751087"/>
                  <a:gd name="connsiteX12" fmla="*/ 1168211 w 2325649"/>
                  <a:gd name="connsiteY12" fmla="*/ 286275 h 1751087"/>
                  <a:gd name="connsiteX13" fmla="*/ 1065078 w 2325649"/>
                  <a:gd name="connsiteY13" fmla="*/ 603496 h 1751087"/>
                  <a:gd name="connsiteX0" fmla="*/ 935149 w 2195720"/>
                  <a:gd name="connsiteY0" fmla="*/ 603496 h 1751087"/>
                  <a:gd name="connsiteX1" fmla="*/ 591364 w 2195720"/>
                  <a:gd name="connsiteY1" fmla="*/ 199298 h 1751087"/>
                  <a:gd name="connsiteX2" fmla="*/ 183736 w 2195720"/>
                  <a:gd name="connsiteY2" fmla="*/ 409075 h 1751087"/>
                  <a:gd name="connsiteX3" fmla="*/ 48681 w 2195720"/>
                  <a:gd name="connsiteY3" fmla="*/ 1033282 h 1751087"/>
                  <a:gd name="connsiteX4" fmla="*/ 102659 w 2195720"/>
                  <a:gd name="connsiteY4" fmla="*/ 1524868 h 1751087"/>
                  <a:gd name="connsiteX5" fmla="*/ 664634 w 2195720"/>
                  <a:gd name="connsiteY5" fmla="*/ 1691556 h 1751087"/>
                  <a:gd name="connsiteX6" fmla="*/ 1650471 w 2195720"/>
                  <a:gd name="connsiteY6" fmla="*/ 1686793 h 1751087"/>
                  <a:gd name="connsiteX7" fmla="*/ 2131484 w 2195720"/>
                  <a:gd name="connsiteY7" fmla="*/ 1305793 h 1751087"/>
                  <a:gd name="connsiteX8" fmla="*/ 2035887 w 2195720"/>
                  <a:gd name="connsiteY8" fmla="*/ 503912 h 1751087"/>
                  <a:gd name="connsiteX9" fmla="*/ 1773065 w 2195720"/>
                  <a:gd name="connsiteY9" fmla="*/ 131290 h 1751087"/>
                  <a:gd name="connsiteX10" fmla="*/ 1436087 w 2195720"/>
                  <a:gd name="connsiteY10" fmla="*/ 2310 h 1751087"/>
                  <a:gd name="connsiteX11" fmla="*/ 1161061 w 2195720"/>
                  <a:gd name="connsiteY11" fmla="*/ 117431 h 1751087"/>
                  <a:gd name="connsiteX12" fmla="*/ 1038282 w 2195720"/>
                  <a:gd name="connsiteY12" fmla="*/ 286275 h 1751087"/>
                  <a:gd name="connsiteX13" fmla="*/ 935149 w 2195720"/>
                  <a:gd name="connsiteY13" fmla="*/ 603496 h 1751087"/>
                  <a:gd name="connsiteX0" fmla="*/ 897519 w 2158090"/>
                  <a:gd name="connsiteY0" fmla="*/ 603496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897519 w 2158090"/>
                  <a:gd name="connsiteY13" fmla="*/ 603496 h 1751087"/>
                  <a:gd name="connsiteX0" fmla="*/ 978554 w 2158090"/>
                  <a:gd name="connsiteY0" fmla="*/ 667451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978554 w 2158090"/>
                  <a:gd name="connsiteY13" fmla="*/ 667451 h 1751087"/>
                  <a:gd name="connsiteX0" fmla="*/ 978554 w 2158090"/>
                  <a:gd name="connsiteY0" fmla="*/ 667451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978554 w 2158090"/>
                  <a:gd name="connsiteY13" fmla="*/ 667451 h 1751087"/>
                  <a:gd name="connsiteX0" fmla="*/ 1049766 w 2158090"/>
                  <a:gd name="connsiteY0" fmla="*/ 657218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1049766 w 2158090"/>
                  <a:gd name="connsiteY13" fmla="*/ 657218 h 1751087"/>
                  <a:gd name="connsiteX0" fmla="*/ 949086 w 2158090"/>
                  <a:gd name="connsiteY0" fmla="*/ 444886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949086 w 2158090"/>
                  <a:gd name="connsiteY13" fmla="*/ 444886 h 1751087"/>
                  <a:gd name="connsiteX0" fmla="*/ 949086 w 2158090"/>
                  <a:gd name="connsiteY0" fmla="*/ 444886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981007 w 2158090"/>
                  <a:gd name="connsiteY12" fmla="*/ 137898 h 1751087"/>
                  <a:gd name="connsiteX13" fmla="*/ 949086 w 2158090"/>
                  <a:gd name="connsiteY13" fmla="*/ 444886 h 1751087"/>
                  <a:gd name="connsiteX0" fmla="*/ 949086 w 2158090"/>
                  <a:gd name="connsiteY0" fmla="*/ 457250 h 1763451"/>
                  <a:gd name="connsiteX1" fmla="*/ 553734 w 2158090"/>
                  <a:gd name="connsiteY1" fmla="*/ 211662 h 1763451"/>
                  <a:gd name="connsiteX2" fmla="*/ 146106 w 2158090"/>
                  <a:gd name="connsiteY2" fmla="*/ 421439 h 1763451"/>
                  <a:gd name="connsiteX3" fmla="*/ 11051 w 2158090"/>
                  <a:gd name="connsiteY3" fmla="*/ 1045646 h 1763451"/>
                  <a:gd name="connsiteX4" fmla="*/ 212412 w 2158090"/>
                  <a:gd name="connsiteY4" fmla="*/ 1470311 h 1763451"/>
                  <a:gd name="connsiteX5" fmla="*/ 627004 w 2158090"/>
                  <a:gd name="connsiteY5" fmla="*/ 1703920 h 1763451"/>
                  <a:gd name="connsiteX6" fmla="*/ 1612841 w 2158090"/>
                  <a:gd name="connsiteY6" fmla="*/ 1699157 h 1763451"/>
                  <a:gd name="connsiteX7" fmla="*/ 2093854 w 2158090"/>
                  <a:gd name="connsiteY7" fmla="*/ 1318157 h 1763451"/>
                  <a:gd name="connsiteX8" fmla="*/ 1998257 w 2158090"/>
                  <a:gd name="connsiteY8" fmla="*/ 516276 h 1763451"/>
                  <a:gd name="connsiteX9" fmla="*/ 1735435 w 2158090"/>
                  <a:gd name="connsiteY9" fmla="*/ 143654 h 1763451"/>
                  <a:gd name="connsiteX10" fmla="*/ 1398457 w 2158090"/>
                  <a:gd name="connsiteY10" fmla="*/ 14674 h 1763451"/>
                  <a:gd name="connsiteX11" fmla="*/ 1113609 w 2158090"/>
                  <a:gd name="connsiteY11" fmla="*/ 55609 h 1763451"/>
                  <a:gd name="connsiteX12" fmla="*/ 981007 w 2158090"/>
                  <a:gd name="connsiteY12" fmla="*/ 150262 h 1763451"/>
                  <a:gd name="connsiteX13" fmla="*/ 949086 w 2158090"/>
                  <a:gd name="connsiteY13" fmla="*/ 457250 h 1763451"/>
                  <a:gd name="connsiteX0" fmla="*/ 1101333 w 2158090"/>
                  <a:gd name="connsiteY0" fmla="*/ 510971 h 1763451"/>
                  <a:gd name="connsiteX1" fmla="*/ 553734 w 2158090"/>
                  <a:gd name="connsiteY1" fmla="*/ 211662 h 1763451"/>
                  <a:gd name="connsiteX2" fmla="*/ 146106 w 2158090"/>
                  <a:gd name="connsiteY2" fmla="*/ 421439 h 1763451"/>
                  <a:gd name="connsiteX3" fmla="*/ 11051 w 2158090"/>
                  <a:gd name="connsiteY3" fmla="*/ 1045646 h 1763451"/>
                  <a:gd name="connsiteX4" fmla="*/ 212412 w 2158090"/>
                  <a:gd name="connsiteY4" fmla="*/ 1470311 h 1763451"/>
                  <a:gd name="connsiteX5" fmla="*/ 627004 w 2158090"/>
                  <a:gd name="connsiteY5" fmla="*/ 1703920 h 1763451"/>
                  <a:gd name="connsiteX6" fmla="*/ 1612841 w 2158090"/>
                  <a:gd name="connsiteY6" fmla="*/ 1699157 h 1763451"/>
                  <a:gd name="connsiteX7" fmla="*/ 2093854 w 2158090"/>
                  <a:gd name="connsiteY7" fmla="*/ 1318157 h 1763451"/>
                  <a:gd name="connsiteX8" fmla="*/ 1998257 w 2158090"/>
                  <a:gd name="connsiteY8" fmla="*/ 516276 h 1763451"/>
                  <a:gd name="connsiteX9" fmla="*/ 1735435 w 2158090"/>
                  <a:gd name="connsiteY9" fmla="*/ 143654 h 1763451"/>
                  <a:gd name="connsiteX10" fmla="*/ 1398457 w 2158090"/>
                  <a:gd name="connsiteY10" fmla="*/ 14674 h 1763451"/>
                  <a:gd name="connsiteX11" fmla="*/ 1113609 w 2158090"/>
                  <a:gd name="connsiteY11" fmla="*/ 55609 h 1763451"/>
                  <a:gd name="connsiteX12" fmla="*/ 981007 w 2158090"/>
                  <a:gd name="connsiteY12" fmla="*/ 150262 h 1763451"/>
                  <a:gd name="connsiteX13" fmla="*/ 1101333 w 2158090"/>
                  <a:gd name="connsiteY13" fmla="*/ 510971 h 1763451"/>
                  <a:gd name="connsiteX0" fmla="*/ 1101333 w 2158090"/>
                  <a:gd name="connsiteY0" fmla="*/ 510971 h 1763451"/>
                  <a:gd name="connsiteX1" fmla="*/ 553734 w 2158090"/>
                  <a:gd name="connsiteY1" fmla="*/ 211662 h 1763451"/>
                  <a:gd name="connsiteX2" fmla="*/ 146106 w 2158090"/>
                  <a:gd name="connsiteY2" fmla="*/ 421439 h 1763451"/>
                  <a:gd name="connsiteX3" fmla="*/ 11051 w 2158090"/>
                  <a:gd name="connsiteY3" fmla="*/ 1045646 h 1763451"/>
                  <a:gd name="connsiteX4" fmla="*/ 212412 w 2158090"/>
                  <a:gd name="connsiteY4" fmla="*/ 1470311 h 1763451"/>
                  <a:gd name="connsiteX5" fmla="*/ 627004 w 2158090"/>
                  <a:gd name="connsiteY5" fmla="*/ 1703920 h 1763451"/>
                  <a:gd name="connsiteX6" fmla="*/ 1612841 w 2158090"/>
                  <a:gd name="connsiteY6" fmla="*/ 1699157 h 1763451"/>
                  <a:gd name="connsiteX7" fmla="*/ 2093854 w 2158090"/>
                  <a:gd name="connsiteY7" fmla="*/ 1318157 h 1763451"/>
                  <a:gd name="connsiteX8" fmla="*/ 1998257 w 2158090"/>
                  <a:gd name="connsiteY8" fmla="*/ 516276 h 1763451"/>
                  <a:gd name="connsiteX9" fmla="*/ 1735435 w 2158090"/>
                  <a:gd name="connsiteY9" fmla="*/ 143654 h 1763451"/>
                  <a:gd name="connsiteX10" fmla="*/ 1398457 w 2158090"/>
                  <a:gd name="connsiteY10" fmla="*/ 14674 h 1763451"/>
                  <a:gd name="connsiteX11" fmla="*/ 1113609 w 2158090"/>
                  <a:gd name="connsiteY11" fmla="*/ 55609 h 1763451"/>
                  <a:gd name="connsiteX12" fmla="*/ 1123432 w 2158090"/>
                  <a:gd name="connsiteY12" fmla="*/ 129795 h 1763451"/>
                  <a:gd name="connsiteX13" fmla="*/ 1101333 w 2158090"/>
                  <a:gd name="connsiteY13" fmla="*/ 510971 h 1763451"/>
                  <a:gd name="connsiteX0" fmla="*/ 1101333 w 2158090"/>
                  <a:gd name="connsiteY0" fmla="*/ 512677 h 1765157"/>
                  <a:gd name="connsiteX1" fmla="*/ 553734 w 2158090"/>
                  <a:gd name="connsiteY1" fmla="*/ 213368 h 1765157"/>
                  <a:gd name="connsiteX2" fmla="*/ 146106 w 2158090"/>
                  <a:gd name="connsiteY2" fmla="*/ 423145 h 1765157"/>
                  <a:gd name="connsiteX3" fmla="*/ 11051 w 2158090"/>
                  <a:gd name="connsiteY3" fmla="*/ 1047352 h 1765157"/>
                  <a:gd name="connsiteX4" fmla="*/ 212412 w 2158090"/>
                  <a:gd name="connsiteY4" fmla="*/ 1472017 h 1765157"/>
                  <a:gd name="connsiteX5" fmla="*/ 627004 w 2158090"/>
                  <a:gd name="connsiteY5" fmla="*/ 1705626 h 1765157"/>
                  <a:gd name="connsiteX6" fmla="*/ 1612841 w 2158090"/>
                  <a:gd name="connsiteY6" fmla="*/ 1700863 h 1765157"/>
                  <a:gd name="connsiteX7" fmla="*/ 2093854 w 2158090"/>
                  <a:gd name="connsiteY7" fmla="*/ 1319863 h 1765157"/>
                  <a:gd name="connsiteX8" fmla="*/ 1998257 w 2158090"/>
                  <a:gd name="connsiteY8" fmla="*/ 517982 h 1765157"/>
                  <a:gd name="connsiteX9" fmla="*/ 1735435 w 2158090"/>
                  <a:gd name="connsiteY9" fmla="*/ 145360 h 1765157"/>
                  <a:gd name="connsiteX10" fmla="*/ 1398457 w 2158090"/>
                  <a:gd name="connsiteY10" fmla="*/ 16380 h 1765157"/>
                  <a:gd name="connsiteX11" fmla="*/ 1184821 w 2158090"/>
                  <a:gd name="connsiteY11" fmla="*/ 47080 h 1765157"/>
                  <a:gd name="connsiteX12" fmla="*/ 1123432 w 2158090"/>
                  <a:gd name="connsiteY12" fmla="*/ 131501 h 1765157"/>
                  <a:gd name="connsiteX13" fmla="*/ 1101333 w 2158090"/>
                  <a:gd name="connsiteY13" fmla="*/ 512677 h 1765157"/>
                  <a:gd name="connsiteX0" fmla="*/ 1101333 w 2158090"/>
                  <a:gd name="connsiteY0" fmla="*/ 498607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2 w 2158090"/>
                  <a:gd name="connsiteY11" fmla="*/ 117431 h 1751087"/>
                  <a:gd name="connsiteX12" fmla="*/ 1101333 w 2158090"/>
                  <a:gd name="connsiteY12" fmla="*/ 498607 h 1751087"/>
                  <a:gd name="connsiteX0" fmla="*/ 1101333 w 2163689"/>
                  <a:gd name="connsiteY0" fmla="*/ 498607 h 1751087"/>
                  <a:gd name="connsiteX1" fmla="*/ 553734 w 2163689"/>
                  <a:gd name="connsiteY1" fmla="*/ 199298 h 1751087"/>
                  <a:gd name="connsiteX2" fmla="*/ 146106 w 2163689"/>
                  <a:gd name="connsiteY2" fmla="*/ 409075 h 1751087"/>
                  <a:gd name="connsiteX3" fmla="*/ 11051 w 2163689"/>
                  <a:gd name="connsiteY3" fmla="*/ 1033282 h 1751087"/>
                  <a:gd name="connsiteX4" fmla="*/ 212412 w 2163689"/>
                  <a:gd name="connsiteY4" fmla="*/ 1457947 h 1751087"/>
                  <a:gd name="connsiteX5" fmla="*/ 627004 w 2163689"/>
                  <a:gd name="connsiteY5" fmla="*/ 1691556 h 1751087"/>
                  <a:gd name="connsiteX6" fmla="*/ 1612841 w 2163689"/>
                  <a:gd name="connsiteY6" fmla="*/ 1686793 h 1751087"/>
                  <a:gd name="connsiteX7" fmla="*/ 2093854 w 2163689"/>
                  <a:gd name="connsiteY7" fmla="*/ 1305793 h 1751087"/>
                  <a:gd name="connsiteX8" fmla="*/ 2031854 w 2163689"/>
                  <a:gd name="connsiteY8" fmla="*/ 676750 h 1751087"/>
                  <a:gd name="connsiteX9" fmla="*/ 1735435 w 2163689"/>
                  <a:gd name="connsiteY9" fmla="*/ 131290 h 1751087"/>
                  <a:gd name="connsiteX10" fmla="*/ 1398457 w 2163689"/>
                  <a:gd name="connsiteY10" fmla="*/ 2310 h 1751087"/>
                  <a:gd name="connsiteX11" fmla="*/ 1123432 w 2163689"/>
                  <a:gd name="connsiteY11" fmla="*/ 117431 h 1751087"/>
                  <a:gd name="connsiteX12" fmla="*/ 1101333 w 2163689"/>
                  <a:gd name="connsiteY12" fmla="*/ 498607 h 1751087"/>
                  <a:gd name="connsiteX0" fmla="*/ 1101333 w 2163689"/>
                  <a:gd name="connsiteY0" fmla="*/ 507307 h 1759787"/>
                  <a:gd name="connsiteX1" fmla="*/ 553734 w 2163689"/>
                  <a:gd name="connsiteY1" fmla="*/ 207998 h 1759787"/>
                  <a:gd name="connsiteX2" fmla="*/ 146106 w 2163689"/>
                  <a:gd name="connsiteY2" fmla="*/ 417775 h 1759787"/>
                  <a:gd name="connsiteX3" fmla="*/ 11051 w 2163689"/>
                  <a:gd name="connsiteY3" fmla="*/ 1041982 h 1759787"/>
                  <a:gd name="connsiteX4" fmla="*/ 212412 w 2163689"/>
                  <a:gd name="connsiteY4" fmla="*/ 1466647 h 1759787"/>
                  <a:gd name="connsiteX5" fmla="*/ 627004 w 2163689"/>
                  <a:gd name="connsiteY5" fmla="*/ 1700256 h 1759787"/>
                  <a:gd name="connsiteX6" fmla="*/ 1612841 w 2163689"/>
                  <a:gd name="connsiteY6" fmla="*/ 1695493 h 1759787"/>
                  <a:gd name="connsiteX7" fmla="*/ 2093854 w 2163689"/>
                  <a:gd name="connsiteY7" fmla="*/ 1314493 h 1759787"/>
                  <a:gd name="connsiteX8" fmla="*/ 2031854 w 2163689"/>
                  <a:gd name="connsiteY8" fmla="*/ 685450 h 1759787"/>
                  <a:gd name="connsiteX9" fmla="*/ 1810847 w 2163689"/>
                  <a:gd name="connsiteY9" fmla="*/ 112407 h 1759787"/>
                  <a:gd name="connsiteX10" fmla="*/ 1398457 w 2163689"/>
                  <a:gd name="connsiteY10" fmla="*/ 11010 h 1759787"/>
                  <a:gd name="connsiteX11" fmla="*/ 1123432 w 2163689"/>
                  <a:gd name="connsiteY11" fmla="*/ 126131 h 1759787"/>
                  <a:gd name="connsiteX12" fmla="*/ 1101333 w 2163689"/>
                  <a:gd name="connsiteY12" fmla="*/ 507307 h 1759787"/>
                  <a:gd name="connsiteX0" fmla="*/ 1101333 w 2175558"/>
                  <a:gd name="connsiteY0" fmla="*/ 505601 h 1758081"/>
                  <a:gd name="connsiteX1" fmla="*/ 553734 w 2175558"/>
                  <a:gd name="connsiteY1" fmla="*/ 206292 h 1758081"/>
                  <a:gd name="connsiteX2" fmla="*/ 146106 w 2175558"/>
                  <a:gd name="connsiteY2" fmla="*/ 416069 h 1758081"/>
                  <a:gd name="connsiteX3" fmla="*/ 11051 w 2175558"/>
                  <a:gd name="connsiteY3" fmla="*/ 1040276 h 1758081"/>
                  <a:gd name="connsiteX4" fmla="*/ 212412 w 2175558"/>
                  <a:gd name="connsiteY4" fmla="*/ 1464941 h 1758081"/>
                  <a:gd name="connsiteX5" fmla="*/ 627004 w 2175558"/>
                  <a:gd name="connsiteY5" fmla="*/ 1698550 h 1758081"/>
                  <a:gd name="connsiteX6" fmla="*/ 1612841 w 2175558"/>
                  <a:gd name="connsiteY6" fmla="*/ 1693787 h 1758081"/>
                  <a:gd name="connsiteX7" fmla="*/ 2093854 w 2175558"/>
                  <a:gd name="connsiteY7" fmla="*/ 1312787 h 1758081"/>
                  <a:gd name="connsiteX8" fmla="*/ 2103065 w 2175558"/>
                  <a:gd name="connsiteY8" fmla="*/ 673511 h 1758081"/>
                  <a:gd name="connsiteX9" fmla="*/ 1810847 w 2175558"/>
                  <a:gd name="connsiteY9" fmla="*/ 110701 h 1758081"/>
                  <a:gd name="connsiteX10" fmla="*/ 1398457 w 2175558"/>
                  <a:gd name="connsiteY10" fmla="*/ 9304 h 1758081"/>
                  <a:gd name="connsiteX11" fmla="*/ 1123432 w 2175558"/>
                  <a:gd name="connsiteY11" fmla="*/ 124425 h 1758081"/>
                  <a:gd name="connsiteX12" fmla="*/ 1101333 w 2175558"/>
                  <a:gd name="connsiteY12" fmla="*/ 505601 h 1758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75558" h="1758081">
                    <a:moveTo>
                      <a:pt x="1101333" y="505601"/>
                    </a:moveTo>
                    <a:cubicBezTo>
                      <a:pt x="1067683" y="368404"/>
                      <a:pt x="712938" y="221214"/>
                      <a:pt x="553734" y="206292"/>
                    </a:cubicBezTo>
                    <a:cubicBezTo>
                      <a:pt x="394530" y="191370"/>
                      <a:pt x="236553" y="277072"/>
                      <a:pt x="146106" y="416069"/>
                    </a:cubicBezTo>
                    <a:cubicBezTo>
                      <a:pt x="55659" y="555066"/>
                      <a:pt x="0" y="865464"/>
                      <a:pt x="11051" y="1040276"/>
                    </a:cubicBezTo>
                    <a:cubicBezTo>
                      <a:pt x="22102" y="1215088"/>
                      <a:pt x="109753" y="1355229"/>
                      <a:pt x="212412" y="1464941"/>
                    </a:cubicBezTo>
                    <a:cubicBezTo>
                      <a:pt x="315071" y="1574653"/>
                      <a:pt x="393599" y="1660409"/>
                      <a:pt x="627004" y="1698550"/>
                    </a:cubicBezTo>
                    <a:cubicBezTo>
                      <a:pt x="860409" y="1736691"/>
                      <a:pt x="1368366" y="1758081"/>
                      <a:pt x="1612841" y="1693787"/>
                    </a:cubicBezTo>
                    <a:cubicBezTo>
                      <a:pt x="1857316" y="1629493"/>
                      <a:pt x="2012150" y="1482833"/>
                      <a:pt x="2093854" y="1312787"/>
                    </a:cubicBezTo>
                    <a:cubicBezTo>
                      <a:pt x="2175558" y="1142741"/>
                      <a:pt x="2150233" y="873859"/>
                      <a:pt x="2103065" y="673511"/>
                    </a:cubicBezTo>
                    <a:cubicBezTo>
                      <a:pt x="2055897" y="473163"/>
                      <a:pt x="1928282" y="221402"/>
                      <a:pt x="1810847" y="110701"/>
                    </a:cubicBezTo>
                    <a:cubicBezTo>
                      <a:pt x="1693412" y="0"/>
                      <a:pt x="1513026" y="7017"/>
                      <a:pt x="1398457" y="9304"/>
                    </a:cubicBezTo>
                    <a:cubicBezTo>
                      <a:pt x="1283888" y="11591"/>
                      <a:pt x="1172953" y="41709"/>
                      <a:pt x="1123432" y="124425"/>
                    </a:cubicBezTo>
                    <a:cubicBezTo>
                      <a:pt x="1109517" y="202024"/>
                      <a:pt x="1055877" y="312162"/>
                      <a:pt x="1101333" y="505601"/>
                    </a:cubicBezTo>
                    <a:close/>
                  </a:path>
                </a:pathLst>
              </a:custGeom>
              <a:solidFill>
                <a:srgbClr val="FF66CC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84" name="Group 20"/>
              <p:cNvGrpSpPr/>
              <p:nvPr/>
            </p:nvGrpSpPr>
            <p:grpSpPr>
              <a:xfrm rot="1206265">
                <a:off x="7361803" y="2218110"/>
                <a:ext cx="863287" cy="284984"/>
                <a:chOff x="3995936" y="2276872"/>
                <a:chExt cx="576064" cy="288032"/>
              </a:xfrm>
            </p:grpSpPr>
            <p:sp>
              <p:nvSpPr>
                <p:cNvPr id="185" name="Rectangle 184"/>
                <p:cNvSpPr/>
                <p:nvPr/>
              </p:nvSpPr>
              <p:spPr>
                <a:xfrm>
                  <a:off x="4139952" y="2276872"/>
                  <a:ext cx="266328" cy="288032"/>
                </a:xfrm>
                <a:prstGeom prst="rect">
                  <a:avLst/>
                </a:prstGeom>
                <a:solidFill>
                  <a:schemeClr val="tx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186" name="Straight Connector 10"/>
                <p:cNvCxnSpPr/>
                <p:nvPr/>
              </p:nvCxnSpPr>
              <p:spPr>
                <a:xfrm>
                  <a:off x="3995936" y="2564904"/>
                  <a:ext cx="576064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81" name="Freeform 180"/>
            <p:cNvSpPr/>
            <p:nvPr/>
          </p:nvSpPr>
          <p:spPr>
            <a:xfrm>
              <a:off x="7090833" y="2390607"/>
              <a:ext cx="1177934" cy="1777100"/>
            </a:xfrm>
            <a:custGeom>
              <a:avLst/>
              <a:gdLst>
                <a:gd name="connsiteX0" fmla="*/ 46567 w 1189567"/>
                <a:gd name="connsiteY0" fmla="*/ 10583 h 1873250"/>
                <a:gd name="connsiteX1" fmla="*/ 33867 w 1189567"/>
                <a:gd name="connsiteY1" fmla="*/ 124883 h 1873250"/>
                <a:gd name="connsiteX2" fmla="*/ 249767 w 1189567"/>
                <a:gd name="connsiteY2" fmla="*/ 162983 h 1873250"/>
                <a:gd name="connsiteX3" fmla="*/ 275167 w 1189567"/>
                <a:gd name="connsiteY3" fmla="*/ 251883 h 1873250"/>
                <a:gd name="connsiteX4" fmla="*/ 478367 w 1189567"/>
                <a:gd name="connsiteY4" fmla="*/ 277283 h 1873250"/>
                <a:gd name="connsiteX5" fmla="*/ 287867 w 1189567"/>
                <a:gd name="connsiteY5" fmla="*/ 404283 h 1873250"/>
                <a:gd name="connsiteX6" fmla="*/ 605367 w 1189567"/>
                <a:gd name="connsiteY6" fmla="*/ 391583 h 1873250"/>
                <a:gd name="connsiteX7" fmla="*/ 452967 w 1189567"/>
                <a:gd name="connsiteY7" fmla="*/ 620183 h 1873250"/>
                <a:gd name="connsiteX8" fmla="*/ 668867 w 1189567"/>
                <a:gd name="connsiteY8" fmla="*/ 645583 h 1873250"/>
                <a:gd name="connsiteX9" fmla="*/ 491067 w 1189567"/>
                <a:gd name="connsiteY9" fmla="*/ 836083 h 1873250"/>
                <a:gd name="connsiteX10" fmla="*/ 668867 w 1189567"/>
                <a:gd name="connsiteY10" fmla="*/ 912283 h 1873250"/>
                <a:gd name="connsiteX11" fmla="*/ 643467 w 1189567"/>
                <a:gd name="connsiteY11" fmla="*/ 1166283 h 1873250"/>
                <a:gd name="connsiteX12" fmla="*/ 808567 w 1189567"/>
                <a:gd name="connsiteY12" fmla="*/ 1305983 h 1873250"/>
                <a:gd name="connsiteX13" fmla="*/ 719667 w 1189567"/>
                <a:gd name="connsiteY13" fmla="*/ 1572683 h 1873250"/>
                <a:gd name="connsiteX14" fmla="*/ 986367 w 1189567"/>
                <a:gd name="connsiteY14" fmla="*/ 1598083 h 1873250"/>
                <a:gd name="connsiteX15" fmla="*/ 1011767 w 1189567"/>
                <a:gd name="connsiteY15" fmla="*/ 1839383 h 1873250"/>
                <a:gd name="connsiteX16" fmla="*/ 1176867 w 1189567"/>
                <a:gd name="connsiteY16" fmla="*/ 1394883 h 1873250"/>
                <a:gd name="connsiteX17" fmla="*/ 1087967 w 1189567"/>
                <a:gd name="connsiteY17" fmla="*/ 1255183 h 1873250"/>
                <a:gd name="connsiteX18" fmla="*/ 1126067 w 1189567"/>
                <a:gd name="connsiteY18" fmla="*/ 1077383 h 1873250"/>
                <a:gd name="connsiteX19" fmla="*/ 1011767 w 1189567"/>
                <a:gd name="connsiteY19" fmla="*/ 963083 h 1873250"/>
                <a:gd name="connsiteX20" fmla="*/ 1011767 w 1189567"/>
                <a:gd name="connsiteY20" fmla="*/ 721783 h 1873250"/>
                <a:gd name="connsiteX21" fmla="*/ 999067 w 1189567"/>
                <a:gd name="connsiteY21" fmla="*/ 556683 h 1873250"/>
                <a:gd name="connsiteX22" fmla="*/ 872067 w 1189567"/>
                <a:gd name="connsiteY22" fmla="*/ 467783 h 1873250"/>
                <a:gd name="connsiteX23" fmla="*/ 833967 w 1189567"/>
                <a:gd name="connsiteY23" fmla="*/ 302683 h 1873250"/>
                <a:gd name="connsiteX24" fmla="*/ 732367 w 1189567"/>
                <a:gd name="connsiteY24" fmla="*/ 213783 h 1873250"/>
                <a:gd name="connsiteX25" fmla="*/ 630767 w 1189567"/>
                <a:gd name="connsiteY25" fmla="*/ 86783 h 1873250"/>
                <a:gd name="connsiteX26" fmla="*/ 478367 w 1189567"/>
                <a:gd name="connsiteY26" fmla="*/ 10583 h 1873250"/>
                <a:gd name="connsiteX27" fmla="*/ 148167 w 1189567"/>
                <a:gd name="connsiteY27" fmla="*/ 61383 h 1873250"/>
                <a:gd name="connsiteX28" fmla="*/ 46567 w 1189567"/>
                <a:gd name="connsiteY28" fmla="*/ 10583 h 1873250"/>
                <a:gd name="connsiteX0" fmla="*/ 46567 w 1189567"/>
                <a:gd name="connsiteY0" fmla="*/ 19852 h 1882519"/>
                <a:gd name="connsiteX1" fmla="*/ 33867 w 1189567"/>
                <a:gd name="connsiteY1" fmla="*/ 134152 h 1882519"/>
                <a:gd name="connsiteX2" fmla="*/ 249767 w 1189567"/>
                <a:gd name="connsiteY2" fmla="*/ 172252 h 1882519"/>
                <a:gd name="connsiteX3" fmla="*/ 275167 w 1189567"/>
                <a:gd name="connsiteY3" fmla="*/ 261152 h 1882519"/>
                <a:gd name="connsiteX4" fmla="*/ 478367 w 1189567"/>
                <a:gd name="connsiteY4" fmla="*/ 286552 h 1882519"/>
                <a:gd name="connsiteX5" fmla="*/ 287867 w 1189567"/>
                <a:gd name="connsiteY5" fmla="*/ 413552 h 1882519"/>
                <a:gd name="connsiteX6" fmla="*/ 605367 w 1189567"/>
                <a:gd name="connsiteY6" fmla="*/ 400852 h 1882519"/>
                <a:gd name="connsiteX7" fmla="*/ 452967 w 1189567"/>
                <a:gd name="connsiteY7" fmla="*/ 629452 h 1882519"/>
                <a:gd name="connsiteX8" fmla="*/ 668867 w 1189567"/>
                <a:gd name="connsiteY8" fmla="*/ 654852 h 1882519"/>
                <a:gd name="connsiteX9" fmla="*/ 491067 w 1189567"/>
                <a:gd name="connsiteY9" fmla="*/ 845352 h 1882519"/>
                <a:gd name="connsiteX10" fmla="*/ 668867 w 1189567"/>
                <a:gd name="connsiteY10" fmla="*/ 921552 h 1882519"/>
                <a:gd name="connsiteX11" fmla="*/ 643467 w 1189567"/>
                <a:gd name="connsiteY11" fmla="*/ 1175552 h 1882519"/>
                <a:gd name="connsiteX12" fmla="*/ 808567 w 1189567"/>
                <a:gd name="connsiteY12" fmla="*/ 1315252 h 1882519"/>
                <a:gd name="connsiteX13" fmla="*/ 719667 w 1189567"/>
                <a:gd name="connsiteY13" fmla="*/ 1581952 h 1882519"/>
                <a:gd name="connsiteX14" fmla="*/ 986367 w 1189567"/>
                <a:gd name="connsiteY14" fmla="*/ 1607352 h 1882519"/>
                <a:gd name="connsiteX15" fmla="*/ 1011767 w 1189567"/>
                <a:gd name="connsiteY15" fmla="*/ 1848652 h 1882519"/>
                <a:gd name="connsiteX16" fmla="*/ 1176867 w 1189567"/>
                <a:gd name="connsiteY16" fmla="*/ 1404152 h 1882519"/>
                <a:gd name="connsiteX17" fmla="*/ 1087967 w 1189567"/>
                <a:gd name="connsiteY17" fmla="*/ 1264452 h 1882519"/>
                <a:gd name="connsiteX18" fmla="*/ 1126067 w 1189567"/>
                <a:gd name="connsiteY18" fmla="*/ 1086652 h 1882519"/>
                <a:gd name="connsiteX19" fmla="*/ 1011767 w 1189567"/>
                <a:gd name="connsiteY19" fmla="*/ 972352 h 1882519"/>
                <a:gd name="connsiteX20" fmla="*/ 1011767 w 1189567"/>
                <a:gd name="connsiteY20" fmla="*/ 731052 h 1882519"/>
                <a:gd name="connsiteX21" fmla="*/ 999067 w 1189567"/>
                <a:gd name="connsiteY21" fmla="*/ 565952 h 1882519"/>
                <a:gd name="connsiteX22" fmla="*/ 872067 w 1189567"/>
                <a:gd name="connsiteY22" fmla="*/ 477052 h 1882519"/>
                <a:gd name="connsiteX23" fmla="*/ 833967 w 1189567"/>
                <a:gd name="connsiteY23" fmla="*/ 311952 h 1882519"/>
                <a:gd name="connsiteX24" fmla="*/ 732367 w 1189567"/>
                <a:gd name="connsiteY24" fmla="*/ 223052 h 1882519"/>
                <a:gd name="connsiteX25" fmla="*/ 630767 w 1189567"/>
                <a:gd name="connsiteY25" fmla="*/ 96052 h 1882519"/>
                <a:gd name="connsiteX26" fmla="*/ 478367 w 1189567"/>
                <a:gd name="connsiteY26" fmla="*/ 19852 h 1882519"/>
                <a:gd name="connsiteX27" fmla="*/ 217471 w 1189567"/>
                <a:gd name="connsiteY27" fmla="*/ 15040 h 1882519"/>
                <a:gd name="connsiteX28" fmla="*/ 46567 w 1189567"/>
                <a:gd name="connsiteY28" fmla="*/ 19852 h 1882519"/>
                <a:gd name="connsiteX0" fmla="*/ 46567 w 1189567"/>
                <a:gd name="connsiteY0" fmla="*/ 19852 h 1882519"/>
                <a:gd name="connsiteX1" fmla="*/ 33867 w 1189567"/>
                <a:gd name="connsiteY1" fmla="*/ 134152 h 1882519"/>
                <a:gd name="connsiteX2" fmla="*/ 249767 w 1189567"/>
                <a:gd name="connsiteY2" fmla="*/ 172252 h 1882519"/>
                <a:gd name="connsiteX3" fmla="*/ 275167 w 1189567"/>
                <a:gd name="connsiteY3" fmla="*/ 261152 h 1882519"/>
                <a:gd name="connsiteX4" fmla="*/ 478367 w 1189567"/>
                <a:gd name="connsiteY4" fmla="*/ 286552 h 1882519"/>
                <a:gd name="connsiteX5" fmla="*/ 287867 w 1189567"/>
                <a:gd name="connsiteY5" fmla="*/ 413552 h 1882519"/>
                <a:gd name="connsiteX6" fmla="*/ 605367 w 1189567"/>
                <a:gd name="connsiteY6" fmla="*/ 400852 h 1882519"/>
                <a:gd name="connsiteX7" fmla="*/ 452967 w 1189567"/>
                <a:gd name="connsiteY7" fmla="*/ 629452 h 1882519"/>
                <a:gd name="connsiteX8" fmla="*/ 668867 w 1189567"/>
                <a:gd name="connsiteY8" fmla="*/ 654852 h 1882519"/>
                <a:gd name="connsiteX9" fmla="*/ 491067 w 1189567"/>
                <a:gd name="connsiteY9" fmla="*/ 845352 h 1882519"/>
                <a:gd name="connsiteX10" fmla="*/ 668867 w 1189567"/>
                <a:gd name="connsiteY10" fmla="*/ 921552 h 1882519"/>
                <a:gd name="connsiteX11" fmla="*/ 643467 w 1189567"/>
                <a:gd name="connsiteY11" fmla="*/ 1175552 h 1882519"/>
                <a:gd name="connsiteX12" fmla="*/ 808567 w 1189567"/>
                <a:gd name="connsiteY12" fmla="*/ 1315252 h 1882519"/>
                <a:gd name="connsiteX13" fmla="*/ 719667 w 1189567"/>
                <a:gd name="connsiteY13" fmla="*/ 1581952 h 1882519"/>
                <a:gd name="connsiteX14" fmla="*/ 986367 w 1189567"/>
                <a:gd name="connsiteY14" fmla="*/ 1607352 h 1882519"/>
                <a:gd name="connsiteX15" fmla="*/ 1011767 w 1189567"/>
                <a:gd name="connsiteY15" fmla="*/ 1848652 h 1882519"/>
                <a:gd name="connsiteX16" fmla="*/ 1176867 w 1189567"/>
                <a:gd name="connsiteY16" fmla="*/ 1404152 h 1882519"/>
                <a:gd name="connsiteX17" fmla="*/ 1087967 w 1189567"/>
                <a:gd name="connsiteY17" fmla="*/ 1264452 h 1882519"/>
                <a:gd name="connsiteX18" fmla="*/ 1126067 w 1189567"/>
                <a:gd name="connsiteY18" fmla="*/ 1086652 h 1882519"/>
                <a:gd name="connsiteX19" fmla="*/ 1011767 w 1189567"/>
                <a:gd name="connsiteY19" fmla="*/ 972352 h 1882519"/>
                <a:gd name="connsiteX20" fmla="*/ 1011767 w 1189567"/>
                <a:gd name="connsiteY20" fmla="*/ 731052 h 1882519"/>
                <a:gd name="connsiteX21" fmla="*/ 999067 w 1189567"/>
                <a:gd name="connsiteY21" fmla="*/ 565952 h 1882519"/>
                <a:gd name="connsiteX22" fmla="*/ 872067 w 1189567"/>
                <a:gd name="connsiteY22" fmla="*/ 477052 h 1882519"/>
                <a:gd name="connsiteX23" fmla="*/ 833967 w 1189567"/>
                <a:gd name="connsiteY23" fmla="*/ 311952 h 1882519"/>
                <a:gd name="connsiteX24" fmla="*/ 732367 w 1189567"/>
                <a:gd name="connsiteY24" fmla="*/ 223052 h 1882519"/>
                <a:gd name="connsiteX25" fmla="*/ 630767 w 1189567"/>
                <a:gd name="connsiteY25" fmla="*/ 96052 h 1882519"/>
                <a:gd name="connsiteX26" fmla="*/ 505503 w 1189567"/>
                <a:gd name="connsiteY26" fmla="*/ 15041 h 1882519"/>
                <a:gd name="connsiteX27" fmla="*/ 217471 w 1189567"/>
                <a:gd name="connsiteY27" fmla="*/ 15040 h 1882519"/>
                <a:gd name="connsiteX28" fmla="*/ 46567 w 1189567"/>
                <a:gd name="connsiteY28" fmla="*/ 19852 h 1882519"/>
                <a:gd name="connsiteX0" fmla="*/ 46567 w 1189567"/>
                <a:gd name="connsiteY0" fmla="*/ 19852 h 1882519"/>
                <a:gd name="connsiteX1" fmla="*/ 33867 w 1189567"/>
                <a:gd name="connsiteY1" fmla="*/ 134152 h 1882519"/>
                <a:gd name="connsiteX2" fmla="*/ 249767 w 1189567"/>
                <a:gd name="connsiteY2" fmla="*/ 172252 h 1882519"/>
                <a:gd name="connsiteX3" fmla="*/ 275167 w 1189567"/>
                <a:gd name="connsiteY3" fmla="*/ 261152 h 1882519"/>
                <a:gd name="connsiteX4" fmla="*/ 478367 w 1189567"/>
                <a:gd name="connsiteY4" fmla="*/ 286552 h 1882519"/>
                <a:gd name="connsiteX5" fmla="*/ 287867 w 1189567"/>
                <a:gd name="connsiteY5" fmla="*/ 413552 h 1882519"/>
                <a:gd name="connsiteX6" fmla="*/ 605367 w 1189567"/>
                <a:gd name="connsiteY6" fmla="*/ 400852 h 1882519"/>
                <a:gd name="connsiteX7" fmla="*/ 452967 w 1189567"/>
                <a:gd name="connsiteY7" fmla="*/ 629452 h 1882519"/>
                <a:gd name="connsiteX8" fmla="*/ 668867 w 1189567"/>
                <a:gd name="connsiteY8" fmla="*/ 654852 h 1882519"/>
                <a:gd name="connsiteX9" fmla="*/ 491067 w 1189567"/>
                <a:gd name="connsiteY9" fmla="*/ 845352 h 1882519"/>
                <a:gd name="connsiteX10" fmla="*/ 668867 w 1189567"/>
                <a:gd name="connsiteY10" fmla="*/ 921552 h 1882519"/>
                <a:gd name="connsiteX11" fmla="*/ 643467 w 1189567"/>
                <a:gd name="connsiteY11" fmla="*/ 1175552 h 1882519"/>
                <a:gd name="connsiteX12" fmla="*/ 808567 w 1189567"/>
                <a:gd name="connsiteY12" fmla="*/ 1315252 h 1882519"/>
                <a:gd name="connsiteX13" fmla="*/ 719667 w 1189567"/>
                <a:gd name="connsiteY13" fmla="*/ 1581952 h 1882519"/>
                <a:gd name="connsiteX14" fmla="*/ 986367 w 1189567"/>
                <a:gd name="connsiteY14" fmla="*/ 1607352 h 1882519"/>
                <a:gd name="connsiteX15" fmla="*/ 1011767 w 1189567"/>
                <a:gd name="connsiteY15" fmla="*/ 1848652 h 1882519"/>
                <a:gd name="connsiteX16" fmla="*/ 1176867 w 1189567"/>
                <a:gd name="connsiteY16" fmla="*/ 1404152 h 1882519"/>
                <a:gd name="connsiteX17" fmla="*/ 1087967 w 1189567"/>
                <a:gd name="connsiteY17" fmla="*/ 1264452 h 1882519"/>
                <a:gd name="connsiteX18" fmla="*/ 1126067 w 1189567"/>
                <a:gd name="connsiteY18" fmla="*/ 1086652 h 1882519"/>
                <a:gd name="connsiteX19" fmla="*/ 1011767 w 1189567"/>
                <a:gd name="connsiteY19" fmla="*/ 972352 h 1882519"/>
                <a:gd name="connsiteX20" fmla="*/ 1011767 w 1189567"/>
                <a:gd name="connsiteY20" fmla="*/ 731052 h 1882519"/>
                <a:gd name="connsiteX21" fmla="*/ 999067 w 1189567"/>
                <a:gd name="connsiteY21" fmla="*/ 565952 h 1882519"/>
                <a:gd name="connsiteX22" fmla="*/ 872067 w 1189567"/>
                <a:gd name="connsiteY22" fmla="*/ 477052 h 1882519"/>
                <a:gd name="connsiteX23" fmla="*/ 833967 w 1189567"/>
                <a:gd name="connsiteY23" fmla="*/ 311952 h 1882519"/>
                <a:gd name="connsiteX24" fmla="*/ 732367 w 1189567"/>
                <a:gd name="connsiteY24" fmla="*/ 223052 h 1882519"/>
                <a:gd name="connsiteX25" fmla="*/ 721527 w 1189567"/>
                <a:gd name="connsiteY25" fmla="*/ 87049 h 1882519"/>
                <a:gd name="connsiteX26" fmla="*/ 505503 w 1189567"/>
                <a:gd name="connsiteY26" fmla="*/ 15041 h 1882519"/>
                <a:gd name="connsiteX27" fmla="*/ 217471 w 1189567"/>
                <a:gd name="connsiteY27" fmla="*/ 15040 h 1882519"/>
                <a:gd name="connsiteX28" fmla="*/ 46567 w 1189567"/>
                <a:gd name="connsiteY28" fmla="*/ 19852 h 1882519"/>
                <a:gd name="connsiteX0" fmla="*/ 46567 w 1189567"/>
                <a:gd name="connsiteY0" fmla="*/ 19852 h 1882519"/>
                <a:gd name="connsiteX1" fmla="*/ 33867 w 1189567"/>
                <a:gd name="connsiteY1" fmla="*/ 134152 h 1882519"/>
                <a:gd name="connsiteX2" fmla="*/ 249767 w 1189567"/>
                <a:gd name="connsiteY2" fmla="*/ 172252 h 1882519"/>
                <a:gd name="connsiteX3" fmla="*/ 275167 w 1189567"/>
                <a:gd name="connsiteY3" fmla="*/ 261152 h 1882519"/>
                <a:gd name="connsiteX4" fmla="*/ 478367 w 1189567"/>
                <a:gd name="connsiteY4" fmla="*/ 286552 h 1882519"/>
                <a:gd name="connsiteX5" fmla="*/ 287867 w 1189567"/>
                <a:gd name="connsiteY5" fmla="*/ 413552 h 1882519"/>
                <a:gd name="connsiteX6" fmla="*/ 605367 w 1189567"/>
                <a:gd name="connsiteY6" fmla="*/ 400852 h 1882519"/>
                <a:gd name="connsiteX7" fmla="*/ 452967 w 1189567"/>
                <a:gd name="connsiteY7" fmla="*/ 629452 h 1882519"/>
                <a:gd name="connsiteX8" fmla="*/ 668867 w 1189567"/>
                <a:gd name="connsiteY8" fmla="*/ 654852 h 1882519"/>
                <a:gd name="connsiteX9" fmla="*/ 491067 w 1189567"/>
                <a:gd name="connsiteY9" fmla="*/ 845352 h 1882519"/>
                <a:gd name="connsiteX10" fmla="*/ 668867 w 1189567"/>
                <a:gd name="connsiteY10" fmla="*/ 921552 h 1882519"/>
                <a:gd name="connsiteX11" fmla="*/ 643467 w 1189567"/>
                <a:gd name="connsiteY11" fmla="*/ 1175552 h 1882519"/>
                <a:gd name="connsiteX12" fmla="*/ 808567 w 1189567"/>
                <a:gd name="connsiteY12" fmla="*/ 1315252 h 1882519"/>
                <a:gd name="connsiteX13" fmla="*/ 719667 w 1189567"/>
                <a:gd name="connsiteY13" fmla="*/ 1581952 h 1882519"/>
                <a:gd name="connsiteX14" fmla="*/ 986367 w 1189567"/>
                <a:gd name="connsiteY14" fmla="*/ 1607352 h 1882519"/>
                <a:gd name="connsiteX15" fmla="*/ 1011767 w 1189567"/>
                <a:gd name="connsiteY15" fmla="*/ 1848652 h 1882519"/>
                <a:gd name="connsiteX16" fmla="*/ 1176867 w 1189567"/>
                <a:gd name="connsiteY16" fmla="*/ 1404152 h 1882519"/>
                <a:gd name="connsiteX17" fmla="*/ 1087967 w 1189567"/>
                <a:gd name="connsiteY17" fmla="*/ 1264452 h 1882519"/>
                <a:gd name="connsiteX18" fmla="*/ 1126067 w 1189567"/>
                <a:gd name="connsiteY18" fmla="*/ 1086652 h 1882519"/>
                <a:gd name="connsiteX19" fmla="*/ 1011767 w 1189567"/>
                <a:gd name="connsiteY19" fmla="*/ 972352 h 1882519"/>
                <a:gd name="connsiteX20" fmla="*/ 1011767 w 1189567"/>
                <a:gd name="connsiteY20" fmla="*/ 731052 h 1882519"/>
                <a:gd name="connsiteX21" fmla="*/ 999067 w 1189567"/>
                <a:gd name="connsiteY21" fmla="*/ 565952 h 1882519"/>
                <a:gd name="connsiteX22" fmla="*/ 872067 w 1189567"/>
                <a:gd name="connsiteY22" fmla="*/ 477052 h 1882519"/>
                <a:gd name="connsiteX23" fmla="*/ 833967 w 1189567"/>
                <a:gd name="connsiteY23" fmla="*/ 311952 h 1882519"/>
                <a:gd name="connsiteX24" fmla="*/ 865543 w 1189567"/>
                <a:gd name="connsiteY24" fmla="*/ 159057 h 1882519"/>
                <a:gd name="connsiteX25" fmla="*/ 721527 w 1189567"/>
                <a:gd name="connsiteY25" fmla="*/ 87049 h 1882519"/>
                <a:gd name="connsiteX26" fmla="*/ 505503 w 1189567"/>
                <a:gd name="connsiteY26" fmla="*/ 15041 h 1882519"/>
                <a:gd name="connsiteX27" fmla="*/ 217471 w 1189567"/>
                <a:gd name="connsiteY27" fmla="*/ 15040 h 1882519"/>
                <a:gd name="connsiteX28" fmla="*/ 46567 w 1189567"/>
                <a:gd name="connsiteY28" fmla="*/ 19852 h 1882519"/>
                <a:gd name="connsiteX0" fmla="*/ 46567 w 1189567"/>
                <a:gd name="connsiteY0" fmla="*/ 19852 h 1882519"/>
                <a:gd name="connsiteX1" fmla="*/ 33867 w 1189567"/>
                <a:gd name="connsiteY1" fmla="*/ 134152 h 1882519"/>
                <a:gd name="connsiteX2" fmla="*/ 249767 w 1189567"/>
                <a:gd name="connsiteY2" fmla="*/ 172252 h 1882519"/>
                <a:gd name="connsiteX3" fmla="*/ 275167 w 1189567"/>
                <a:gd name="connsiteY3" fmla="*/ 261152 h 1882519"/>
                <a:gd name="connsiteX4" fmla="*/ 478367 w 1189567"/>
                <a:gd name="connsiteY4" fmla="*/ 286552 h 1882519"/>
                <a:gd name="connsiteX5" fmla="*/ 287867 w 1189567"/>
                <a:gd name="connsiteY5" fmla="*/ 413552 h 1882519"/>
                <a:gd name="connsiteX6" fmla="*/ 605367 w 1189567"/>
                <a:gd name="connsiteY6" fmla="*/ 400852 h 1882519"/>
                <a:gd name="connsiteX7" fmla="*/ 452967 w 1189567"/>
                <a:gd name="connsiteY7" fmla="*/ 629452 h 1882519"/>
                <a:gd name="connsiteX8" fmla="*/ 668867 w 1189567"/>
                <a:gd name="connsiteY8" fmla="*/ 654852 h 1882519"/>
                <a:gd name="connsiteX9" fmla="*/ 491067 w 1189567"/>
                <a:gd name="connsiteY9" fmla="*/ 845352 h 1882519"/>
                <a:gd name="connsiteX10" fmla="*/ 668867 w 1189567"/>
                <a:gd name="connsiteY10" fmla="*/ 921552 h 1882519"/>
                <a:gd name="connsiteX11" fmla="*/ 643467 w 1189567"/>
                <a:gd name="connsiteY11" fmla="*/ 1175552 h 1882519"/>
                <a:gd name="connsiteX12" fmla="*/ 808567 w 1189567"/>
                <a:gd name="connsiteY12" fmla="*/ 1315252 h 1882519"/>
                <a:gd name="connsiteX13" fmla="*/ 719667 w 1189567"/>
                <a:gd name="connsiteY13" fmla="*/ 1581952 h 1882519"/>
                <a:gd name="connsiteX14" fmla="*/ 986367 w 1189567"/>
                <a:gd name="connsiteY14" fmla="*/ 1607352 h 1882519"/>
                <a:gd name="connsiteX15" fmla="*/ 1011767 w 1189567"/>
                <a:gd name="connsiteY15" fmla="*/ 1848652 h 1882519"/>
                <a:gd name="connsiteX16" fmla="*/ 1176867 w 1189567"/>
                <a:gd name="connsiteY16" fmla="*/ 1404152 h 1882519"/>
                <a:gd name="connsiteX17" fmla="*/ 1087967 w 1189567"/>
                <a:gd name="connsiteY17" fmla="*/ 1264452 h 1882519"/>
                <a:gd name="connsiteX18" fmla="*/ 1126067 w 1189567"/>
                <a:gd name="connsiteY18" fmla="*/ 1086652 h 1882519"/>
                <a:gd name="connsiteX19" fmla="*/ 1011767 w 1189567"/>
                <a:gd name="connsiteY19" fmla="*/ 972352 h 1882519"/>
                <a:gd name="connsiteX20" fmla="*/ 1011767 w 1189567"/>
                <a:gd name="connsiteY20" fmla="*/ 731052 h 1882519"/>
                <a:gd name="connsiteX21" fmla="*/ 999067 w 1189567"/>
                <a:gd name="connsiteY21" fmla="*/ 565952 h 1882519"/>
                <a:gd name="connsiteX22" fmla="*/ 872067 w 1189567"/>
                <a:gd name="connsiteY22" fmla="*/ 477052 h 1882519"/>
                <a:gd name="connsiteX23" fmla="*/ 1081567 w 1189567"/>
                <a:gd name="connsiteY23" fmla="*/ 303073 h 1882519"/>
                <a:gd name="connsiteX24" fmla="*/ 865543 w 1189567"/>
                <a:gd name="connsiteY24" fmla="*/ 159057 h 1882519"/>
                <a:gd name="connsiteX25" fmla="*/ 721527 w 1189567"/>
                <a:gd name="connsiteY25" fmla="*/ 87049 h 1882519"/>
                <a:gd name="connsiteX26" fmla="*/ 505503 w 1189567"/>
                <a:gd name="connsiteY26" fmla="*/ 15041 h 1882519"/>
                <a:gd name="connsiteX27" fmla="*/ 217471 w 1189567"/>
                <a:gd name="connsiteY27" fmla="*/ 15040 h 1882519"/>
                <a:gd name="connsiteX28" fmla="*/ 46567 w 1189567"/>
                <a:gd name="connsiteY28" fmla="*/ 19852 h 1882519"/>
                <a:gd name="connsiteX0" fmla="*/ 46567 w 1189567"/>
                <a:gd name="connsiteY0" fmla="*/ 19852 h 1882519"/>
                <a:gd name="connsiteX1" fmla="*/ 33867 w 1189567"/>
                <a:gd name="connsiteY1" fmla="*/ 134152 h 1882519"/>
                <a:gd name="connsiteX2" fmla="*/ 249767 w 1189567"/>
                <a:gd name="connsiteY2" fmla="*/ 172252 h 1882519"/>
                <a:gd name="connsiteX3" fmla="*/ 275167 w 1189567"/>
                <a:gd name="connsiteY3" fmla="*/ 261152 h 1882519"/>
                <a:gd name="connsiteX4" fmla="*/ 478367 w 1189567"/>
                <a:gd name="connsiteY4" fmla="*/ 286552 h 1882519"/>
                <a:gd name="connsiteX5" fmla="*/ 287867 w 1189567"/>
                <a:gd name="connsiteY5" fmla="*/ 413552 h 1882519"/>
                <a:gd name="connsiteX6" fmla="*/ 605367 w 1189567"/>
                <a:gd name="connsiteY6" fmla="*/ 400852 h 1882519"/>
                <a:gd name="connsiteX7" fmla="*/ 452967 w 1189567"/>
                <a:gd name="connsiteY7" fmla="*/ 629452 h 1882519"/>
                <a:gd name="connsiteX8" fmla="*/ 668867 w 1189567"/>
                <a:gd name="connsiteY8" fmla="*/ 654852 h 1882519"/>
                <a:gd name="connsiteX9" fmla="*/ 491067 w 1189567"/>
                <a:gd name="connsiteY9" fmla="*/ 845352 h 1882519"/>
                <a:gd name="connsiteX10" fmla="*/ 668867 w 1189567"/>
                <a:gd name="connsiteY10" fmla="*/ 921552 h 1882519"/>
                <a:gd name="connsiteX11" fmla="*/ 643467 w 1189567"/>
                <a:gd name="connsiteY11" fmla="*/ 1175552 h 1882519"/>
                <a:gd name="connsiteX12" fmla="*/ 808567 w 1189567"/>
                <a:gd name="connsiteY12" fmla="*/ 1315252 h 1882519"/>
                <a:gd name="connsiteX13" fmla="*/ 719667 w 1189567"/>
                <a:gd name="connsiteY13" fmla="*/ 1581952 h 1882519"/>
                <a:gd name="connsiteX14" fmla="*/ 986367 w 1189567"/>
                <a:gd name="connsiteY14" fmla="*/ 1607352 h 1882519"/>
                <a:gd name="connsiteX15" fmla="*/ 1011767 w 1189567"/>
                <a:gd name="connsiteY15" fmla="*/ 1848652 h 1882519"/>
                <a:gd name="connsiteX16" fmla="*/ 1176867 w 1189567"/>
                <a:gd name="connsiteY16" fmla="*/ 1404152 h 1882519"/>
                <a:gd name="connsiteX17" fmla="*/ 1087967 w 1189567"/>
                <a:gd name="connsiteY17" fmla="*/ 1264452 h 1882519"/>
                <a:gd name="connsiteX18" fmla="*/ 1126067 w 1189567"/>
                <a:gd name="connsiteY18" fmla="*/ 1086652 h 1882519"/>
                <a:gd name="connsiteX19" fmla="*/ 1011767 w 1189567"/>
                <a:gd name="connsiteY19" fmla="*/ 972352 h 1882519"/>
                <a:gd name="connsiteX20" fmla="*/ 1011767 w 1189567"/>
                <a:gd name="connsiteY20" fmla="*/ 731052 h 1882519"/>
                <a:gd name="connsiteX21" fmla="*/ 999067 w 1189567"/>
                <a:gd name="connsiteY21" fmla="*/ 565952 h 1882519"/>
                <a:gd name="connsiteX22" fmla="*/ 1009559 w 1189567"/>
                <a:gd name="connsiteY22" fmla="*/ 519097 h 1882519"/>
                <a:gd name="connsiteX23" fmla="*/ 1081567 w 1189567"/>
                <a:gd name="connsiteY23" fmla="*/ 303073 h 1882519"/>
                <a:gd name="connsiteX24" fmla="*/ 865543 w 1189567"/>
                <a:gd name="connsiteY24" fmla="*/ 159057 h 1882519"/>
                <a:gd name="connsiteX25" fmla="*/ 721527 w 1189567"/>
                <a:gd name="connsiteY25" fmla="*/ 87049 h 1882519"/>
                <a:gd name="connsiteX26" fmla="*/ 505503 w 1189567"/>
                <a:gd name="connsiteY26" fmla="*/ 15041 h 1882519"/>
                <a:gd name="connsiteX27" fmla="*/ 217471 w 1189567"/>
                <a:gd name="connsiteY27" fmla="*/ 15040 h 1882519"/>
                <a:gd name="connsiteX28" fmla="*/ 46567 w 1189567"/>
                <a:gd name="connsiteY28" fmla="*/ 19852 h 1882519"/>
                <a:gd name="connsiteX0" fmla="*/ 46567 w 1189567"/>
                <a:gd name="connsiteY0" fmla="*/ 19852 h 1882519"/>
                <a:gd name="connsiteX1" fmla="*/ 33867 w 1189567"/>
                <a:gd name="connsiteY1" fmla="*/ 134152 h 1882519"/>
                <a:gd name="connsiteX2" fmla="*/ 249767 w 1189567"/>
                <a:gd name="connsiteY2" fmla="*/ 172252 h 1882519"/>
                <a:gd name="connsiteX3" fmla="*/ 275167 w 1189567"/>
                <a:gd name="connsiteY3" fmla="*/ 261152 h 1882519"/>
                <a:gd name="connsiteX4" fmla="*/ 478367 w 1189567"/>
                <a:gd name="connsiteY4" fmla="*/ 286552 h 1882519"/>
                <a:gd name="connsiteX5" fmla="*/ 287867 w 1189567"/>
                <a:gd name="connsiteY5" fmla="*/ 413552 h 1882519"/>
                <a:gd name="connsiteX6" fmla="*/ 605367 w 1189567"/>
                <a:gd name="connsiteY6" fmla="*/ 400852 h 1882519"/>
                <a:gd name="connsiteX7" fmla="*/ 452967 w 1189567"/>
                <a:gd name="connsiteY7" fmla="*/ 629452 h 1882519"/>
                <a:gd name="connsiteX8" fmla="*/ 668867 w 1189567"/>
                <a:gd name="connsiteY8" fmla="*/ 654852 h 1882519"/>
                <a:gd name="connsiteX9" fmla="*/ 491067 w 1189567"/>
                <a:gd name="connsiteY9" fmla="*/ 845352 h 1882519"/>
                <a:gd name="connsiteX10" fmla="*/ 668867 w 1189567"/>
                <a:gd name="connsiteY10" fmla="*/ 921552 h 1882519"/>
                <a:gd name="connsiteX11" fmla="*/ 643467 w 1189567"/>
                <a:gd name="connsiteY11" fmla="*/ 1175552 h 1882519"/>
                <a:gd name="connsiteX12" fmla="*/ 808567 w 1189567"/>
                <a:gd name="connsiteY12" fmla="*/ 1315252 h 1882519"/>
                <a:gd name="connsiteX13" fmla="*/ 719667 w 1189567"/>
                <a:gd name="connsiteY13" fmla="*/ 1581952 h 1882519"/>
                <a:gd name="connsiteX14" fmla="*/ 986367 w 1189567"/>
                <a:gd name="connsiteY14" fmla="*/ 1607352 h 1882519"/>
                <a:gd name="connsiteX15" fmla="*/ 1011767 w 1189567"/>
                <a:gd name="connsiteY15" fmla="*/ 1848652 h 1882519"/>
                <a:gd name="connsiteX16" fmla="*/ 1176867 w 1189567"/>
                <a:gd name="connsiteY16" fmla="*/ 1404152 h 1882519"/>
                <a:gd name="connsiteX17" fmla="*/ 1087967 w 1189567"/>
                <a:gd name="connsiteY17" fmla="*/ 1264452 h 1882519"/>
                <a:gd name="connsiteX18" fmla="*/ 1126067 w 1189567"/>
                <a:gd name="connsiteY18" fmla="*/ 1086652 h 1882519"/>
                <a:gd name="connsiteX19" fmla="*/ 1011767 w 1189567"/>
                <a:gd name="connsiteY19" fmla="*/ 972352 h 1882519"/>
                <a:gd name="connsiteX20" fmla="*/ 1011767 w 1189567"/>
                <a:gd name="connsiteY20" fmla="*/ 731052 h 1882519"/>
                <a:gd name="connsiteX21" fmla="*/ 1153575 w 1189567"/>
                <a:gd name="connsiteY21" fmla="*/ 591105 h 1882519"/>
                <a:gd name="connsiteX22" fmla="*/ 1009559 w 1189567"/>
                <a:gd name="connsiteY22" fmla="*/ 519097 h 1882519"/>
                <a:gd name="connsiteX23" fmla="*/ 1081567 w 1189567"/>
                <a:gd name="connsiteY23" fmla="*/ 303073 h 1882519"/>
                <a:gd name="connsiteX24" fmla="*/ 865543 w 1189567"/>
                <a:gd name="connsiteY24" fmla="*/ 159057 h 1882519"/>
                <a:gd name="connsiteX25" fmla="*/ 721527 w 1189567"/>
                <a:gd name="connsiteY25" fmla="*/ 87049 h 1882519"/>
                <a:gd name="connsiteX26" fmla="*/ 505503 w 1189567"/>
                <a:gd name="connsiteY26" fmla="*/ 15041 h 1882519"/>
                <a:gd name="connsiteX27" fmla="*/ 217471 w 1189567"/>
                <a:gd name="connsiteY27" fmla="*/ 15040 h 1882519"/>
                <a:gd name="connsiteX28" fmla="*/ 46567 w 1189567"/>
                <a:gd name="connsiteY28" fmla="*/ 19852 h 1882519"/>
                <a:gd name="connsiteX0" fmla="*/ 46567 w 1189567"/>
                <a:gd name="connsiteY0" fmla="*/ 19852 h 1882519"/>
                <a:gd name="connsiteX1" fmla="*/ 33867 w 1189567"/>
                <a:gd name="connsiteY1" fmla="*/ 134152 h 1882519"/>
                <a:gd name="connsiteX2" fmla="*/ 249767 w 1189567"/>
                <a:gd name="connsiteY2" fmla="*/ 172252 h 1882519"/>
                <a:gd name="connsiteX3" fmla="*/ 275167 w 1189567"/>
                <a:gd name="connsiteY3" fmla="*/ 261152 h 1882519"/>
                <a:gd name="connsiteX4" fmla="*/ 478367 w 1189567"/>
                <a:gd name="connsiteY4" fmla="*/ 286552 h 1882519"/>
                <a:gd name="connsiteX5" fmla="*/ 287867 w 1189567"/>
                <a:gd name="connsiteY5" fmla="*/ 413552 h 1882519"/>
                <a:gd name="connsiteX6" fmla="*/ 605367 w 1189567"/>
                <a:gd name="connsiteY6" fmla="*/ 400852 h 1882519"/>
                <a:gd name="connsiteX7" fmla="*/ 452967 w 1189567"/>
                <a:gd name="connsiteY7" fmla="*/ 629452 h 1882519"/>
                <a:gd name="connsiteX8" fmla="*/ 668867 w 1189567"/>
                <a:gd name="connsiteY8" fmla="*/ 654852 h 1882519"/>
                <a:gd name="connsiteX9" fmla="*/ 491067 w 1189567"/>
                <a:gd name="connsiteY9" fmla="*/ 845352 h 1882519"/>
                <a:gd name="connsiteX10" fmla="*/ 668867 w 1189567"/>
                <a:gd name="connsiteY10" fmla="*/ 921552 h 1882519"/>
                <a:gd name="connsiteX11" fmla="*/ 643467 w 1189567"/>
                <a:gd name="connsiteY11" fmla="*/ 1175552 h 1882519"/>
                <a:gd name="connsiteX12" fmla="*/ 808567 w 1189567"/>
                <a:gd name="connsiteY12" fmla="*/ 1315252 h 1882519"/>
                <a:gd name="connsiteX13" fmla="*/ 719667 w 1189567"/>
                <a:gd name="connsiteY13" fmla="*/ 1581952 h 1882519"/>
                <a:gd name="connsiteX14" fmla="*/ 986367 w 1189567"/>
                <a:gd name="connsiteY14" fmla="*/ 1607352 h 1882519"/>
                <a:gd name="connsiteX15" fmla="*/ 1011767 w 1189567"/>
                <a:gd name="connsiteY15" fmla="*/ 1848652 h 1882519"/>
                <a:gd name="connsiteX16" fmla="*/ 1176867 w 1189567"/>
                <a:gd name="connsiteY16" fmla="*/ 1404152 h 1882519"/>
                <a:gd name="connsiteX17" fmla="*/ 1087967 w 1189567"/>
                <a:gd name="connsiteY17" fmla="*/ 1264452 h 1882519"/>
                <a:gd name="connsiteX18" fmla="*/ 1126067 w 1189567"/>
                <a:gd name="connsiteY18" fmla="*/ 1086652 h 1882519"/>
                <a:gd name="connsiteX19" fmla="*/ 1011767 w 1189567"/>
                <a:gd name="connsiteY19" fmla="*/ 972352 h 1882519"/>
                <a:gd name="connsiteX20" fmla="*/ 1153575 w 1189567"/>
                <a:gd name="connsiteY20" fmla="*/ 879137 h 1882519"/>
                <a:gd name="connsiteX21" fmla="*/ 1011767 w 1189567"/>
                <a:gd name="connsiteY21" fmla="*/ 731052 h 1882519"/>
                <a:gd name="connsiteX22" fmla="*/ 1153575 w 1189567"/>
                <a:gd name="connsiteY22" fmla="*/ 591105 h 1882519"/>
                <a:gd name="connsiteX23" fmla="*/ 1009559 w 1189567"/>
                <a:gd name="connsiteY23" fmla="*/ 519097 h 1882519"/>
                <a:gd name="connsiteX24" fmla="*/ 1081567 w 1189567"/>
                <a:gd name="connsiteY24" fmla="*/ 303073 h 1882519"/>
                <a:gd name="connsiteX25" fmla="*/ 865543 w 1189567"/>
                <a:gd name="connsiteY25" fmla="*/ 159057 h 1882519"/>
                <a:gd name="connsiteX26" fmla="*/ 721527 w 1189567"/>
                <a:gd name="connsiteY26" fmla="*/ 87049 h 1882519"/>
                <a:gd name="connsiteX27" fmla="*/ 505503 w 1189567"/>
                <a:gd name="connsiteY27" fmla="*/ 15041 h 1882519"/>
                <a:gd name="connsiteX28" fmla="*/ 217471 w 1189567"/>
                <a:gd name="connsiteY28" fmla="*/ 15040 h 1882519"/>
                <a:gd name="connsiteX29" fmla="*/ 46567 w 1189567"/>
                <a:gd name="connsiteY29" fmla="*/ 19852 h 1882519"/>
                <a:gd name="connsiteX0" fmla="*/ 46567 w 1189567"/>
                <a:gd name="connsiteY0" fmla="*/ 19852 h 1882519"/>
                <a:gd name="connsiteX1" fmla="*/ 33867 w 1189567"/>
                <a:gd name="connsiteY1" fmla="*/ 134152 h 1882519"/>
                <a:gd name="connsiteX2" fmla="*/ 249767 w 1189567"/>
                <a:gd name="connsiteY2" fmla="*/ 172252 h 1882519"/>
                <a:gd name="connsiteX3" fmla="*/ 275167 w 1189567"/>
                <a:gd name="connsiteY3" fmla="*/ 261152 h 1882519"/>
                <a:gd name="connsiteX4" fmla="*/ 478367 w 1189567"/>
                <a:gd name="connsiteY4" fmla="*/ 286552 h 1882519"/>
                <a:gd name="connsiteX5" fmla="*/ 287867 w 1189567"/>
                <a:gd name="connsiteY5" fmla="*/ 413552 h 1882519"/>
                <a:gd name="connsiteX6" fmla="*/ 605367 w 1189567"/>
                <a:gd name="connsiteY6" fmla="*/ 400852 h 1882519"/>
                <a:gd name="connsiteX7" fmla="*/ 452967 w 1189567"/>
                <a:gd name="connsiteY7" fmla="*/ 629452 h 1882519"/>
                <a:gd name="connsiteX8" fmla="*/ 668867 w 1189567"/>
                <a:gd name="connsiteY8" fmla="*/ 654852 h 1882519"/>
                <a:gd name="connsiteX9" fmla="*/ 491067 w 1189567"/>
                <a:gd name="connsiteY9" fmla="*/ 845352 h 1882519"/>
                <a:gd name="connsiteX10" fmla="*/ 668867 w 1189567"/>
                <a:gd name="connsiteY10" fmla="*/ 921552 h 1882519"/>
                <a:gd name="connsiteX11" fmla="*/ 643467 w 1189567"/>
                <a:gd name="connsiteY11" fmla="*/ 1175552 h 1882519"/>
                <a:gd name="connsiteX12" fmla="*/ 808567 w 1189567"/>
                <a:gd name="connsiteY12" fmla="*/ 1315252 h 1882519"/>
                <a:gd name="connsiteX13" fmla="*/ 719667 w 1189567"/>
                <a:gd name="connsiteY13" fmla="*/ 1581952 h 1882519"/>
                <a:gd name="connsiteX14" fmla="*/ 986367 w 1189567"/>
                <a:gd name="connsiteY14" fmla="*/ 1607352 h 1882519"/>
                <a:gd name="connsiteX15" fmla="*/ 1011767 w 1189567"/>
                <a:gd name="connsiteY15" fmla="*/ 1848652 h 1882519"/>
                <a:gd name="connsiteX16" fmla="*/ 1176867 w 1189567"/>
                <a:gd name="connsiteY16" fmla="*/ 1404152 h 1882519"/>
                <a:gd name="connsiteX17" fmla="*/ 1087967 w 1189567"/>
                <a:gd name="connsiteY17" fmla="*/ 1264452 h 1882519"/>
                <a:gd name="connsiteX18" fmla="*/ 1126067 w 1189567"/>
                <a:gd name="connsiteY18" fmla="*/ 1086652 h 1882519"/>
                <a:gd name="connsiteX19" fmla="*/ 1011767 w 1189567"/>
                <a:gd name="connsiteY19" fmla="*/ 972352 h 1882519"/>
                <a:gd name="connsiteX20" fmla="*/ 1153575 w 1189567"/>
                <a:gd name="connsiteY20" fmla="*/ 879137 h 1882519"/>
                <a:gd name="connsiteX21" fmla="*/ 1081567 w 1189567"/>
                <a:gd name="connsiteY21" fmla="*/ 735121 h 1882519"/>
                <a:gd name="connsiteX22" fmla="*/ 1153575 w 1189567"/>
                <a:gd name="connsiteY22" fmla="*/ 591105 h 1882519"/>
                <a:gd name="connsiteX23" fmla="*/ 1009559 w 1189567"/>
                <a:gd name="connsiteY23" fmla="*/ 519097 h 1882519"/>
                <a:gd name="connsiteX24" fmla="*/ 1081567 w 1189567"/>
                <a:gd name="connsiteY24" fmla="*/ 303073 h 1882519"/>
                <a:gd name="connsiteX25" fmla="*/ 865543 w 1189567"/>
                <a:gd name="connsiteY25" fmla="*/ 159057 h 1882519"/>
                <a:gd name="connsiteX26" fmla="*/ 721527 w 1189567"/>
                <a:gd name="connsiteY26" fmla="*/ 87049 h 1882519"/>
                <a:gd name="connsiteX27" fmla="*/ 505503 w 1189567"/>
                <a:gd name="connsiteY27" fmla="*/ 15041 h 1882519"/>
                <a:gd name="connsiteX28" fmla="*/ 217471 w 1189567"/>
                <a:gd name="connsiteY28" fmla="*/ 15040 h 1882519"/>
                <a:gd name="connsiteX29" fmla="*/ 46567 w 1189567"/>
                <a:gd name="connsiteY29" fmla="*/ 19852 h 1882519"/>
                <a:gd name="connsiteX0" fmla="*/ 46567 w 1189567"/>
                <a:gd name="connsiteY0" fmla="*/ 19852 h 1882519"/>
                <a:gd name="connsiteX1" fmla="*/ 33867 w 1189567"/>
                <a:gd name="connsiteY1" fmla="*/ 134152 h 1882519"/>
                <a:gd name="connsiteX2" fmla="*/ 249767 w 1189567"/>
                <a:gd name="connsiteY2" fmla="*/ 172252 h 1882519"/>
                <a:gd name="connsiteX3" fmla="*/ 275167 w 1189567"/>
                <a:gd name="connsiteY3" fmla="*/ 261152 h 1882519"/>
                <a:gd name="connsiteX4" fmla="*/ 478367 w 1189567"/>
                <a:gd name="connsiteY4" fmla="*/ 286552 h 1882519"/>
                <a:gd name="connsiteX5" fmla="*/ 287867 w 1189567"/>
                <a:gd name="connsiteY5" fmla="*/ 413552 h 1882519"/>
                <a:gd name="connsiteX6" fmla="*/ 605367 w 1189567"/>
                <a:gd name="connsiteY6" fmla="*/ 400852 h 1882519"/>
                <a:gd name="connsiteX7" fmla="*/ 452967 w 1189567"/>
                <a:gd name="connsiteY7" fmla="*/ 629452 h 1882519"/>
                <a:gd name="connsiteX8" fmla="*/ 668867 w 1189567"/>
                <a:gd name="connsiteY8" fmla="*/ 654852 h 1882519"/>
                <a:gd name="connsiteX9" fmla="*/ 491067 w 1189567"/>
                <a:gd name="connsiteY9" fmla="*/ 845352 h 1882519"/>
                <a:gd name="connsiteX10" fmla="*/ 668867 w 1189567"/>
                <a:gd name="connsiteY10" fmla="*/ 921552 h 1882519"/>
                <a:gd name="connsiteX11" fmla="*/ 643467 w 1189567"/>
                <a:gd name="connsiteY11" fmla="*/ 1175552 h 1882519"/>
                <a:gd name="connsiteX12" fmla="*/ 808567 w 1189567"/>
                <a:gd name="connsiteY12" fmla="*/ 1315252 h 1882519"/>
                <a:gd name="connsiteX13" fmla="*/ 719667 w 1189567"/>
                <a:gd name="connsiteY13" fmla="*/ 1581952 h 1882519"/>
                <a:gd name="connsiteX14" fmla="*/ 986367 w 1189567"/>
                <a:gd name="connsiteY14" fmla="*/ 1607352 h 1882519"/>
                <a:gd name="connsiteX15" fmla="*/ 1011767 w 1189567"/>
                <a:gd name="connsiteY15" fmla="*/ 1848652 h 1882519"/>
                <a:gd name="connsiteX16" fmla="*/ 1176867 w 1189567"/>
                <a:gd name="connsiteY16" fmla="*/ 1404152 h 1882519"/>
                <a:gd name="connsiteX17" fmla="*/ 1087967 w 1189567"/>
                <a:gd name="connsiteY17" fmla="*/ 1264452 h 1882519"/>
                <a:gd name="connsiteX18" fmla="*/ 1126067 w 1189567"/>
                <a:gd name="connsiteY18" fmla="*/ 1086652 h 1882519"/>
                <a:gd name="connsiteX19" fmla="*/ 1011767 w 1189567"/>
                <a:gd name="connsiteY19" fmla="*/ 972352 h 1882519"/>
                <a:gd name="connsiteX20" fmla="*/ 1153575 w 1189567"/>
                <a:gd name="connsiteY20" fmla="*/ 879137 h 1882519"/>
                <a:gd name="connsiteX21" fmla="*/ 1081567 w 1189567"/>
                <a:gd name="connsiteY21" fmla="*/ 735121 h 1882519"/>
                <a:gd name="connsiteX22" fmla="*/ 1153575 w 1189567"/>
                <a:gd name="connsiteY22" fmla="*/ 591105 h 1882519"/>
                <a:gd name="connsiteX23" fmla="*/ 1081567 w 1189567"/>
                <a:gd name="connsiteY23" fmla="*/ 519097 h 1882519"/>
                <a:gd name="connsiteX24" fmla="*/ 1081567 w 1189567"/>
                <a:gd name="connsiteY24" fmla="*/ 303073 h 1882519"/>
                <a:gd name="connsiteX25" fmla="*/ 865543 w 1189567"/>
                <a:gd name="connsiteY25" fmla="*/ 159057 h 1882519"/>
                <a:gd name="connsiteX26" fmla="*/ 721527 w 1189567"/>
                <a:gd name="connsiteY26" fmla="*/ 87049 h 1882519"/>
                <a:gd name="connsiteX27" fmla="*/ 505503 w 1189567"/>
                <a:gd name="connsiteY27" fmla="*/ 15041 h 1882519"/>
                <a:gd name="connsiteX28" fmla="*/ 217471 w 1189567"/>
                <a:gd name="connsiteY28" fmla="*/ 15040 h 1882519"/>
                <a:gd name="connsiteX29" fmla="*/ 46567 w 1189567"/>
                <a:gd name="connsiteY29" fmla="*/ 19852 h 1882519"/>
                <a:gd name="connsiteX0" fmla="*/ 46567 w 1177934"/>
                <a:gd name="connsiteY0" fmla="*/ 19852 h 1777100"/>
                <a:gd name="connsiteX1" fmla="*/ 33867 w 1177934"/>
                <a:gd name="connsiteY1" fmla="*/ 134152 h 1777100"/>
                <a:gd name="connsiteX2" fmla="*/ 249767 w 1177934"/>
                <a:gd name="connsiteY2" fmla="*/ 172252 h 1777100"/>
                <a:gd name="connsiteX3" fmla="*/ 275167 w 1177934"/>
                <a:gd name="connsiteY3" fmla="*/ 261152 h 1777100"/>
                <a:gd name="connsiteX4" fmla="*/ 478367 w 1177934"/>
                <a:gd name="connsiteY4" fmla="*/ 286552 h 1777100"/>
                <a:gd name="connsiteX5" fmla="*/ 287867 w 1177934"/>
                <a:gd name="connsiteY5" fmla="*/ 413552 h 1777100"/>
                <a:gd name="connsiteX6" fmla="*/ 605367 w 1177934"/>
                <a:gd name="connsiteY6" fmla="*/ 400852 h 1777100"/>
                <a:gd name="connsiteX7" fmla="*/ 452967 w 1177934"/>
                <a:gd name="connsiteY7" fmla="*/ 629452 h 1777100"/>
                <a:gd name="connsiteX8" fmla="*/ 668867 w 1177934"/>
                <a:gd name="connsiteY8" fmla="*/ 654852 h 1777100"/>
                <a:gd name="connsiteX9" fmla="*/ 491067 w 1177934"/>
                <a:gd name="connsiteY9" fmla="*/ 845352 h 1777100"/>
                <a:gd name="connsiteX10" fmla="*/ 668867 w 1177934"/>
                <a:gd name="connsiteY10" fmla="*/ 921552 h 1777100"/>
                <a:gd name="connsiteX11" fmla="*/ 643467 w 1177934"/>
                <a:gd name="connsiteY11" fmla="*/ 1175552 h 1777100"/>
                <a:gd name="connsiteX12" fmla="*/ 808567 w 1177934"/>
                <a:gd name="connsiteY12" fmla="*/ 1315252 h 1777100"/>
                <a:gd name="connsiteX13" fmla="*/ 719667 w 1177934"/>
                <a:gd name="connsiteY13" fmla="*/ 1581952 h 1777100"/>
                <a:gd name="connsiteX14" fmla="*/ 986367 w 1177934"/>
                <a:gd name="connsiteY14" fmla="*/ 1607352 h 1777100"/>
                <a:gd name="connsiteX15" fmla="*/ 1081567 w 1177934"/>
                <a:gd name="connsiteY15" fmla="*/ 1743233 h 1777100"/>
                <a:gd name="connsiteX16" fmla="*/ 1176867 w 1177934"/>
                <a:gd name="connsiteY16" fmla="*/ 1404152 h 1777100"/>
                <a:gd name="connsiteX17" fmla="*/ 1087967 w 1177934"/>
                <a:gd name="connsiteY17" fmla="*/ 1264452 h 1777100"/>
                <a:gd name="connsiteX18" fmla="*/ 1126067 w 1177934"/>
                <a:gd name="connsiteY18" fmla="*/ 1086652 h 1777100"/>
                <a:gd name="connsiteX19" fmla="*/ 1011767 w 1177934"/>
                <a:gd name="connsiteY19" fmla="*/ 972352 h 1777100"/>
                <a:gd name="connsiteX20" fmla="*/ 1153575 w 1177934"/>
                <a:gd name="connsiteY20" fmla="*/ 879137 h 1777100"/>
                <a:gd name="connsiteX21" fmla="*/ 1081567 w 1177934"/>
                <a:gd name="connsiteY21" fmla="*/ 735121 h 1777100"/>
                <a:gd name="connsiteX22" fmla="*/ 1153575 w 1177934"/>
                <a:gd name="connsiteY22" fmla="*/ 591105 h 1777100"/>
                <a:gd name="connsiteX23" fmla="*/ 1081567 w 1177934"/>
                <a:gd name="connsiteY23" fmla="*/ 519097 h 1777100"/>
                <a:gd name="connsiteX24" fmla="*/ 1081567 w 1177934"/>
                <a:gd name="connsiteY24" fmla="*/ 303073 h 1777100"/>
                <a:gd name="connsiteX25" fmla="*/ 865543 w 1177934"/>
                <a:gd name="connsiteY25" fmla="*/ 159057 h 1777100"/>
                <a:gd name="connsiteX26" fmla="*/ 721527 w 1177934"/>
                <a:gd name="connsiteY26" fmla="*/ 87049 h 1777100"/>
                <a:gd name="connsiteX27" fmla="*/ 505503 w 1177934"/>
                <a:gd name="connsiteY27" fmla="*/ 15041 h 1777100"/>
                <a:gd name="connsiteX28" fmla="*/ 217471 w 1177934"/>
                <a:gd name="connsiteY28" fmla="*/ 15040 h 1777100"/>
                <a:gd name="connsiteX29" fmla="*/ 46567 w 1177934"/>
                <a:gd name="connsiteY29" fmla="*/ 19852 h 177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77934" h="1777100">
                  <a:moveTo>
                    <a:pt x="46567" y="19852"/>
                  </a:moveTo>
                  <a:cubicBezTo>
                    <a:pt x="15966" y="39704"/>
                    <a:pt x="0" y="108752"/>
                    <a:pt x="33867" y="134152"/>
                  </a:cubicBezTo>
                  <a:cubicBezTo>
                    <a:pt x="67734" y="159552"/>
                    <a:pt x="209550" y="151085"/>
                    <a:pt x="249767" y="172252"/>
                  </a:cubicBezTo>
                  <a:cubicBezTo>
                    <a:pt x="289984" y="193419"/>
                    <a:pt x="237067" y="242102"/>
                    <a:pt x="275167" y="261152"/>
                  </a:cubicBezTo>
                  <a:cubicBezTo>
                    <a:pt x="313267" y="280202"/>
                    <a:pt x="476250" y="261152"/>
                    <a:pt x="478367" y="286552"/>
                  </a:cubicBezTo>
                  <a:cubicBezTo>
                    <a:pt x="480484" y="311952"/>
                    <a:pt x="266701" y="394502"/>
                    <a:pt x="287867" y="413552"/>
                  </a:cubicBezTo>
                  <a:cubicBezTo>
                    <a:pt x="309033" y="432602"/>
                    <a:pt x="577850" y="364869"/>
                    <a:pt x="605367" y="400852"/>
                  </a:cubicBezTo>
                  <a:cubicBezTo>
                    <a:pt x="632884" y="436835"/>
                    <a:pt x="442384" y="587119"/>
                    <a:pt x="452967" y="629452"/>
                  </a:cubicBezTo>
                  <a:cubicBezTo>
                    <a:pt x="463550" y="671785"/>
                    <a:pt x="662517" y="618869"/>
                    <a:pt x="668867" y="654852"/>
                  </a:cubicBezTo>
                  <a:cubicBezTo>
                    <a:pt x="675217" y="690835"/>
                    <a:pt x="491067" y="800902"/>
                    <a:pt x="491067" y="845352"/>
                  </a:cubicBezTo>
                  <a:cubicBezTo>
                    <a:pt x="491067" y="889802"/>
                    <a:pt x="643467" y="866519"/>
                    <a:pt x="668867" y="921552"/>
                  </a:cubicBezTo>
                  <a:cubicBezTo>
                    <a:pt x="694267" y="976585"/>
                    <a:pt x="620184" y="1109935"/>
                    <a:pt x="643467" y="1175552"/>
                  </a:cubicBezTo>
                  <a:cubicBezTo>
                    <a:pt x="666750" y="1241169"/>
                    <a:pt x="795867" y="1247519"/>
                    <a:pt x="808567" y="1315252"/>
                  </a:cubicBezTo>
                  <a:cubicBezTo>
                    <a:pt x="821267" y="1382985"/>
                    <a:pt x="690034" y="1533269"/>
                    <a:pt x="719667" y="1581952"/>
                  </a:cubicBezTo>
                  <a:cubicBezTo>
                    <a:pt x="749300" y="1630635"/>
                    <a:pt x="926050" y="1580472"/>
                    <a:pt x="986367" y="1607352"/>
                  </a:cubicBezTo>
                  <a:cubicBezTo>
                    <a:pt x="1046684" y="1634232"/>
                    <a:pt x="1049817" y="1777100"/>
                    <a:pt x="1081567" y="1743233"/>
                  </a:cubicBezTo>
                  <a:cubicBezTo>
                    <a:pt x="1113317" y="1709366"/>
                    <a:pt x="1175800" y="1483949"/>
                    <a:pt x="1176867" y="1404152"/>
                  </a:cubicBezTo>
                  <a:cubicBezTo>
                    <a:pt x="1177934" y="1324355"/>
                    <a:pt x="1096434" y="1317369"/>
                    <a:pt x="1087967" y="1264452"/>
                  </a:cubicBezTo>
                  <a:cubicBezTo>
                    <a:pt x="1079500" y="1211535"/>
                    <a:pt x="1138767" y="1135335"/>
                    <a:pt x="1126067" y="1086652"/>
                  </a:cubicBezTo>
                  <a:cubicBezTo>
                    <a:pt x="1113367" y="1037969"/>
                    <a:pt x="1007182" y="1006938"/>
                    <a:pt x="1011767" y="972352"/>
                  </a:cubicBezTo>
                  <a:cubicBezTo>
                    <a:pt x="1016352" y="937766"/>
                    <a:pt x="1141942" y="918676"/>
                    <a:pt x="1153575" y="879137"/>
                  </a:cubicBezTo>
                  <a:cubicBezTo>
                    <a:pt x="1165208" y="839599"/>
                    <a:pt x="1081567" y="783126"/>
                    <a:pt x="1081567" y="735121"/>
                  </a:cubicBezTo>
                  <a:cubicBezTo>
                    <a:pt x="1081567" y="687116"/>
                    <a:pt x="1153575" y="627109"/>
                    <a:pt x="1153575" y="591105"/>
                  </a:cubicBezTo>
                  <a:cubicBezTo>
                    <a:pt x="1153575" y="555101"/>
                    <a:pt x="1093568" y="567102"/>
                    <a:pt x="1081567" y="519097"/>
                  </a:cubicBezTo>
                  <a:cubicBezTo>
                    <a:pt x="1069566" y="471092"/>
                    <a:pt x="1117571" y="363079"/>
                    <a:pt x="1081567" y="303073"/>
                  </a:cubicBezTo>
                  <a:cubicBezTo>
                    <a:pt x="1045563" y="243067"/>
                    <a:pt x="925549" y="195061"/>
                    <a:pt x="865543" y="159057"/>
                  </a:cubicBezTo>
                  <a:cubicBezTo>
                    <a:pt x="805537" y="123053"/>
                    <a:pt x="781534" y="111052"/>
                    <a:pt x="721527" y="87049"/>
                  </a:cubicBezTo>
                  <a:cubicBezTo>
                    <a:pt x="661520" y="63046"/>
                    <a:pt x="589512" y="27042"/>
                    <a:pt x="505503" y="15041"/>
                  </a:cubicBezTo>
                  <a:cubicBezTo>
                    <a:pt x="421494" y="3040"/>
                    <a:pt x="293960" y="14238"/>
                    <a:pt x="217471" y="15040"/>
                  </a:cubicBezTo>
                  <a:cubicBezTo>
                    <a:pt x="140982" y="15842"/>
                    <a:pt x="77168" y="0"/>
                    <a:pt x="46567" y="19852"/>
                  </a:cubicBezTo>
                  <a:close/>
                </a:path>
              </a:pathLst>
            </a:custGeom>
            <a:solidFill>
              <a:srgbClr val="99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75" name="Group 52"/>
          <p:cNvGrpSpPr/>
          <p:nvPr/>
        </p:nvGrpSpPr>
        <p:grpSpPr>
          <a:xfrm>
            <a:off x="5619418" y="3315634"/>
            <a:ext cx="451512" cy="251610"/>
            <a:chOff x="1187624" y="2788478"/>
            <a:chExt cx="374105" cy="208474"/>
          </a:xfrm>
        </p:grpSpPr>
        <p:sp>
          <p:nvSpPr>
            <p:cNvPr id="178" name="Oval 177"/>
            <p:cNvSpPr/>
            <p:nvPr/>
          </p:nvSpPr>
          <p:spPr>
            <a:xfrm>
              <a:off x="1475656" y="2788478"/>
              <a:ext cx="86073" cy="2084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9" name="Oval 178"/>
            <p:cNvSpPr/>
            <p:nvPr/>
          </p:nvSpPr>
          <p:spPr>
            <a:xfrm>
              <a:off x="1187624" y="2788478"/>
              <a:ext cx="86073" cy="2084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76" name="Arc 175"/>
          <p:cNvSpPr/>
          <p:nvPr/>
        </p:nvSpPr>
        <p:spPr>
          <a:xfrm flipV="1">
            <a:off x="5474631" y="3654152"/>
            <a:ext cx="869074" cy="955981"/>
          </a:xfrm>
          <a:prstGeom prst="arc">
            <a:avLst>
              <a:gd name="adj1" fmla="val 12679696"/>
              <a:gd name="adj2" fmla="val 20618184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7" name="Freeform 176"/>
          <p:cNvSpPr/>
          <p:nvPr/>
        </p:nvSpPr>
        <p:spPr>
          <a:xfrm>
            <a:off x="6412975" y="3995898"/>
            <a:ext cx="705568" cy="94640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FF66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1" name="Freeform 150"/>
          <p:cNvSpPr/>
          <p:nvPr/>
        </p:nvSpPr>
        <p:spPr>
          <a:xfrm rot="3585550" flipV="1">
            <a:off x="3941603" y="3066846"/>
            <a:ext cx="705568" cy="94640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FF66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4" name="Oval 113"/>
          <p:cNvSpPr/>
          <p:nvPr/>
        </p:nvSpPr>
        <p:spPr>
          <a:xfrm>
            <a:off x="2627784" y="4293096"/>
            <a:ext cx="288032" cy="36004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5" name="Oval 114"/>
          <p:cNvSpPr/>
          <p:nvPr/>
        </p:nvSpPr>
        <p:spPr>
          <a:xfrm>
            <a:off x="5724128" y="4365104"/>
            <a:ext cx="288032" cy="36004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16" name="Group 59"/>
          <p:cNvGrpSpPr/>
          <p:nvPr/>
        </p:nvGrpSpPr>
        <p:grpSpPr>
          <a:xfrm rot="12788386" flipH="1" flipV="1">
            <a:off x="6766916" y="3634071"/>
            <a:ext cx="1239536" cy="759108"/>
            <a:chOff x="-333721" y="835738"/>
            <a:chExt cx="2836640" cy="1893885"/>
          </a:xfrm>
          <a:solidFill>
            <a:srgbClr val="FF66CC"/>
          </a:solidFill>
        </p:grpSpPr>
        <p:sp>
          <p:nvSpPr>
            <p:cNvPr id="117" name="Freeform 116"/>
            <p:cNvSpPr/>
            <p:nvPr/>
          </p:nvSpPr>
          <p:spPr>
            <a:xfrm rot="13838807" flipH="1">
              <a:off x="137656" y="364361"/>
              <a:ext cx="1893885" cy="283664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1000416"/>
                <a:gd name="connsiteX1" fmla="*/ 239713 w 777479"/>
                <a:gd name="connsiteY1" fmla="*/ 381071 h 1000416"/>
                <a:gd name="connsiteX2" fmla="*/ 82550 w 777479"/>
                <a:gd name="connsiteY2" fmla="*/ 476321 h 1000416"/>
                <a:gd name="connsiteX3" fmla="*/ 3969 w 777479"/>
                <a:gd name="connsiteY3" fmla="*/ 614433 h 1000416"/>
                <a:gd name="connsiteX4" fmla="*/ 106363 w 777479"/>
                <a:gd name="connsiteY4" fmla="*/ 628721 h 1000416"/>
                <a:gd name="connsiteX5" fmla="*/ 254000 w 777479"/>
                <a:gd name="connsiteY5" fmla="*/ 526327 h 1000416"/>
                <a:gd name="connsiteX6" fmla="*/ 261144 w 777479"/>
                <a:gd name="connsiteY6" fmla="*/ 538233 h 1000416"/>
                <a:gd name="connsiteX7" fmla="*/ 223044 w 777479"/>
                <a:gd name="connsiteY7" fmla="*/ 673964 h 1000416"/>
                <a:gd name="connsiteX8" fmla="*/ 198834 w 777479"/>
                <a:gd name="connsiteY8" fmla="*/ 800171 h 1000416"/>
                <a:gd name="connsiteX9" fmla="*/ 248147 w 777479"/>
                <a:gd name="connsiteY9" fmla="*/ 890286 h 1000416"/>
                <a:gd name="connsiteX10" fmla="*/ 335682 w 777479"/>
                <a:gd name="connsiteY10" fmla="*/ 748552 h 1000416"/>
                <a:gd name="connsiteX11" fmla="*/ 368300 w 777479"/>
                <a:gd name="connsiteY11" fmla="*/ 628720 h 1000416"/>
                <a:gd name="connsiteX12" fmla="*/ 375444 w 777479"/>
                <a:gd name="connsiteY12" fmla="*/ 695396 h 1000416"/>
                <a:gd name="connsiteX13" fmla="*/ 391828 w 777479"/>
                <a:gd name="connsiteY13" fmla="*/ 751222 h 1000416"/>
                <a:gd name="connsiteX14" fmla="*/ 451644 w 777479"/>
                <a:gd name="connsiteY14" fmla="*/ 974002 h 1000416"/>
                <a:gd name="connsiteX15" fmla="*/ 504032 w 777479"/>
                <a:gd name="connsiteY15" fmla="*/ 909708 h 1000416"/>
                <a:gd name="connsiteX16" fmla="*/ 504032 w 777479"/>
                <a:gd name="connsiteY16" fmla="*/ 669201 h 1000416"/>
                <a:gd name="connsiteX17" fmla="*/ 527844 w 777479"/>
                <a:gd name="connsiteY17" fmla="*/ 783502 h 1000416"/>
                <a:gd name="connsiteX18" fmla="*/ 573088 w 777479"/>
                <a:gd name="connsiteY18" fmla="*/ 881133 h 1000416"/>
                <a:gd name="connsiteX19" fmla="*/ 625475 w 777479"/>
                <a:gd name="connsiteY19" fmla="*/ 902564 h 1000416"/>
                <a:gd name="connsiteX20" fmla="*/ 662013 w 777479"/>
                <a:gd name="connsiteY20" fmla="*/ 845613 h 1000416"/>
                <a:gd name="connsiteX21" fmla="*/ 644525 w 777479"/>
                <a:gd name="connsiteY21" fmla="*/ 723971 h 1000416"/>
                <a:gd name="connsiteX22" fmla="*/ 632619 w 777479"/>
                <a:gd name="connsiteY22" fmla="*/ 647771 h 1000416"/>
                <a:gd name="connsiteX23" fmla="*/ 718344 w 777479"/>
                <a:gd name="connsiteY23" fmla="*/ 797789 h 1000416"/>
                <a:gd name="connsiteX24" fmla="*/ 770732 w 777479"/>
                <a:gd name="connsiteY24" fmla="*/ 776358 h 1000416"/>
                <a:gd name="connsiteX25" fmla="*/ 758825 w 777479"/>
                <a:gd name="connsiteY25" fmla="*/ 635864 h 1000416"/>
                <a:gd name="connsiteX26" fmla="*/ 668338 w 777479"/>
                <a:gd name="connsiteY26" fmla="*/ 464414 h 1000416"/>
                <a:gd name="connsiteX27" fmla="*/ 577964 w 777479"/>
                <a:gd name="connsiteY27" fmla="*/ 0 h 1000416"/>
                <a:gd name="connsiteX0" fmla="*/ 224488 w 777479"/>
                <a:gd name="connsiteY0" fmla="*/ 79294 h 935141"/>
                <a:gd name="connsiteX1" fmla="*/ 239713 w 777479"/>
                <a:gd name="connsiteY1" fmla="*/ 381071 h 935141"/>
                <a:gd name="connsiteX2" fmla="*/ 82550 w 777479"/>
                <a:gd name="connsiteY2" fmla="*/ 476321 h 935141"/>
                <a:gd name="connsiteX3" fmla="*/ 3969 w 777479"/>
                <a:gd name="connsiteY3" fmla="*/ 614433 h 935141"/>
                <a:gd name="connsiteX4" fmla="*/ 106363 w 777479"/>
                <a:gd name="connsiteY4" fmla="*/ 628721 h 935141"/>
                <a:gd name="connsiteX5" fmla="*/ 254000 w 777479"/>
                <a:gd name="connsiteY5" fmla="*/ 526327 h 935141"/>
                <a:gd name="connsiteX6" fmla="*/ 261144 w 777479"/>
                <a:gd name="connsiteY6" fmla="*/ 538233 h 935141"/>
                <a:gd name="connsiteX7" fmla="*/ 223044 w 777479"/>
                <a:gd name="connsiteY7" fmla="*/ 673964 h 935141"/>
                <a:gd name="connsiteX8" fmla="*/ 198834 w 777479"/>
                <a:gd name="connsiteY8" fmla="*/ 800171 h 935141"/>
                <a:gd name="connsiteX9" fmla="*/ 248147 w 777479"/>
                <a:gd name="connsiteY9" fmla="*/ 890286 h 935141"/>
                <a:gd name="connsiteX10" fmla="*/ 335682 w 777479"/>
                <a:gd name="connsiteY10" fmla="*/ 748552 h 935141"/>
                <a:gd name="connsiteX11" fmla="*/ 368300 w 777479"/>
                <a:gd name="connsiteY11" fmla="*/ 628720 h 935141"/>
                <a:gd name="connsiteX12" fmla="*/ 375444 w 777479"/>
                <a:gd name="connsiteY12" fmla="*/ 695396 h 935141"/>
                <a:gd name="connsiteX13" fmla="*/ 391828 w 777479"/>
                <a:gd name="connsiteY13" fmla="*/ 751222 h 935141"/>
                <a:gd name="connsiteX14" fmla="*/ 465593 w 777479"/>
                <a:gd name="connsiteY14" fmla="*/ 821799 h 935141"/>
                <a:gd name="connsiteX15" fmla="*/ 504032 w 777479"/>
                <a:gd name="connsiteY15" fmla="*/ 909708 h 935141"/>
                <a:gd name="connsiteX16" fmla="*/ 504032 w 777479"/>
                <a:gd name="connsiteY16" fmla="*/ 669201 h 935141"/>
                <a:gd name="connsiteX17" fmla="*/ 527844 w 777479"/>
                <a:gd name="connsiteY17" fmla="*/ 783502 h 935141"/>
                <a:gd name="connsiteX18" fmla="*/ 573088 w 777479"/>
                <a:gd name="connsiteY18" fmla="*/ 881133 h 935141"/>
                <a:gd name="connsiteX19" fmla="*/ 625475 w 777479"/>
                <a:gd name="connsiteY19" fmla="*/ 902564 h 935141"/>
                <a:gd name="connsiteX20" fmla="*/ 662013 w 777479"/>
                <a:gd name="connsiteY20" fmla="*/ 845613 h 935141"/>
                <a:gd name="connsiteX21" fmla="*/ 644525 w 777479"/>
                <a:gd name="connsiteY21" fmla="*/ 723971 h 935141"/>
                <a:gd name="connsiteX22" fmla="*/ 632619 w 777479"/>
                <a:gd name="connsiteY22" fmla="*/ 647771 h 935141"/>
                <a:gd name="connsiteX23" fmla="*/ 718344 w 777479"/>
                <a:gd name="connsiteY23" fmla="*/ 797789 h 935141"/>
                <a:gd name="connsiteX24" fmla="*/ 770732 w 777479"/>
                <a:gd name="connsiteY24" fmla="*/ 776358 h 935141"/>
                <a:gd name="connsiteX25" fmla="*/ 758825 w 777479"/>
                <a:gd name="connsiteY25" fmla="*/ 635864 h 935141"/>
                <a:gd name="connsiteX26" fmla="*/ 668338 w 777479"/>
                <a:gd name="connsiteY26" fmla="*/ 464414 h 935141"/>
                <a:gd name="connsiteX27" fmla="*/ 577964 w 777479"/>
                <a:gd name="connsiteY27" fmla="*/ 0 h 935141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65593 w 777479"/>
                <a:gd name="connsiteY14" fmla="*/ 821799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77734 w 777479"/>
                <a:gd name="connsiteY16" fmla="*/ 72545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89875 w 777479"/>
                <a:gd name="connsiteY16" fmla="*/ 62911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10121"/>
                <a:gd name="connsiteX1" fmla="*/ 239713 w 777479"/>
                <a:gd name="connsiteY1" fmla="*/ 381071 h 910121"/>
                <a:gd name="connsiteX2" fmla="*/ 82550 w 777479"/>
                <a:gd name="connsiteY2" fmla="*/ 476321 h 910121"/>
                <a:gd name="connsiteX3" fmla="*/ 3969 w 777479"/>
                <a:gd name="connsiteY3" fmla="*/ 614433 h 910121"/>
                <a:gd name="connsiteX4" fmla="*/ 106363 w 777479"/>
                <a:gd name="connsiteY4" fmla="*/ 628721 h 910121"/>
                <a:gd name="connsiteX5" fmla="*/ 254000 w 777479"/>
                <a:gd name="connsiteY5" fmla="*/ 526327 h 910121"/>
                <a:gd name="connsiteX6" fmla="*/ 261144 w 777479"/>
                <a:gd name="connsiteY6" fmla="*/ 538233 h 910121"/>
                <a:gd name="connsiteX7" fmla="*/ 223044 w 777479"/>
                <a:gd name="connsiteY7" fmla="*/ 673964 h 910121"/>
                <a:gd name="connsiteX8" fmla="*/ 198834 w 777479"/>
                <a:gd name="connsiteY8" fmla="*/ 800171 h 910121"/>
                <a:gd name="connsiteX9" fmla="*/ 248147 w 777479"/>
                <a:gd name="connsiteY9" fmla="*/ 890286 h 910121"/>
                <a:gd name="connsiteX10" fmla="*/ 335682 w 777479"/>
                <a:gd name="connsiteY10" fmla="*/ 748552 h 910121"/>
                <a:gd name="connsiteX11" fmla="*/ 368300 w 777479"/>
                <a:gd name="connsiteY11" fmla="*/ 628720 h 910121"/>
                <a:gd name="connsiteX12" fmla="*/ 381480 w 777479"/>
                <a:gd name="connsiteY12" fmla="*/ 669351 h 910121"/>
                <a:gd name="connsiteX13" fmla="*/ 395874 w 777479"/>
                <a:gd name="connsiteY13" fmla="*/ 719109 h 910121"/>
                <a:gd name="connsiteX14" fmla="*/ 432757 w 777479"/>
                <a:gd name="connsiteY14" fmla="*/ 754397 h 910121"/>
                <a:gd name="connsiteX15" fmla="*/ 463340 w 777479"/>
                <a:gd name="connsiteY15" fmla="*/ 675701 h 910121"/>
                <a:gd name="connsiteX16" fmla="*/ 489875 w 777479"/>
                <a:gd name="connsiteY16" fmla="*/ 629119 h 910121"/>
                <a:gd name="connsiteX17" fmla="*/ 504032 w 777479"/>
                <a:gd name="connsiteY17" fmla="*/ 669201 h 910121"/>
                <a:gd name="connsiteX18" fmla="*/ 518664 w 777479"/>
                <a:gd name="connsiteY18" fmla="*/ 728634 h 910121"/>
                <a:gd name="connsiteX19" fmla="*/ 573088 w 777479"/>
                <a:gd name="connsiteY19" fmla="*/ 881133 h 910121"/>
                <a:gd name="connsiteX20" fmla="*/ 625475 w 777479"/>
                <a:gd name="connsiteY20" fmla="*/ 902564 h 910121"/>
                <a:gd name="connsiteX21" fmla="*/ 662013 w 777479"/>
                <a:gd name="connsiteY21" fmla="*/ 845613 h 910121"/>
                <a:gd name="connsiteX22" fmla="*/ 644525 w 777479"/>
                <a:gd name="connsiteY22" fmla="*/ 723971 h 910121"/>
                <a:gd name="connsiteX23" fmla="*/ 632619 w 777479"/>
                <a:gd name="connsiteY23" fmla="*/ 647771 h 910121"/>
                <a:gd name="connsiteX24" fmla="*/ 718344 w 777479"/>
                <a:gd name="connsiteY24" fmla="*/ 797789 h 910121"/>
                <a:gd name="connsiteX25" fmla="*/ 770732 w 777479"/>
                <a:gd name="connsiteY25" fmla="*/ 776358 h 910121"/>
                <a:gd name="connsiteX26" fmla="*/ 758825 w 777479"/>
                <a:gd name="connsiteY26" fmla="*/ 635864 h 910121"/>
                <a:gd name="connsiteX27" fmla="*/ 668338 w 777479"/>
                <a:gd name="connsiteY27" fmla="*/ 464414 h 910121"/>
                <a:gd name="connsiteX28" fmla="*/ 577964 w 777479"/>
                <a:gd name="connsiteY28" fmla="*/ 0 h 910121"/>
                <a:gd name="connsiteX0" fmla="*/ 224488 w 777479"/>
                <a:gd name="connsiteY0" fmla="*/ 79294 h 916179"/>
                <a:gd name="connsiteX1" fmla="*/ 239713 w 777479"/>
                <a:gd name="connsiteY1" fmla="*/ 381071 h 916179"/>
                <a:gd name="connsiteX2" fmla="*/ 82550 w 777479"/>
                <a:gd name="connsiteY2" fmla="*/ 476321 h 916179"/>
                <a:gd name="connsiteX3" fmla="*/ 3969 w 777479"/>
                <a:gd name="connsiteY3" fmla="*/ 614433 h 916179"/>
                <a:gd name="connsiteX4" fmla="*/ 106363 w 777479"/>
                <a:gd name="connsiteY4" fmla="*/ 628721 h 916179"/>
                <a:gd name="connsiteX5" fmla="*/ 254000 w 777479"/>
                <a:gd name="connsiteY5" fmla="*/ 526327 h 916179"/>
                <a:gd name="connsiteX6" fmla="*/ 261144 w 777479"/>
                <a:gd name="connsiteY6" fmla="*/ 538233 h 916179"/>
                <a:gd name="connsiteX7" fmla="*/ 223044 w 777479"/>
                <a:gd name="connsiteY7" fmla="*/ 673964 h 916179"/>
                <a:gd name="connsiteX8" fmla="*/ 198834 w 777479"/>
                <a:gd name="connsiteY8" fmla="*/ 800171 h 916179"/>
                <a:gd name="connsiteX9" fmla="*/ 248147 w 777479"/>
                <a:gd name="connsiteY9" fmla="*/ 890286 h 916179"/>
                <a:gd name="connsiteX10" fmla="*/ 335682 w 777479"/>
                <a:gd name="connsiteY10" fmla="*/ 748552 h 916179"/>
                <a:gd name="connsiteX11" fmla="*/ 368300 w 777479"/>
                <a:gd name="connsiteY11" fmla="*/ 628720 h 916179"/>
                <a:gd name="connsiteX12" fmla="*/ 381480 w 777479"/>
                <a:gd name="connsiteY12" fmla="*/ 669351 h 916179"/>
                <a:gd name="connsiteX13" fmla="*/ 395874 w 777479"/>
                <a:gd name="connsiteY13" fmla="*/ 719109 h 916179"/>
                <a:gd name="connsiteX14" fmla="*/ 432757 w 777479"/>
                <a:gd name="connsiteY14" fmla="*/ 754397 h 916179"/>
                <a:gd name="connsiteX15" fmla="*/ 463340 w 777479"/>
                <a:gd name="connsiteY15" fmla="*/ 675701 h 916179"/>
                <a:gd name="connsiteX16" fmla="*/ 489875 w 777479"/>
                <a:gd name="connsiteY16" fmla="*/ 629119 h 916179"/>
                <a:gd name="connsiteX17" fmla="*/ 504032 w 777479"/>
                <a:gd name="connsiteY17" fmla="*/ 669201 h 916179"/>
                <a:gd name="connsiteX18" fmla="*/ 518664 w 777479"/>
                <a:gd name="connsiteY18" fmla="*/ 728634 h 916179"/>
                <a:gd name="connsiteX19" fmla="*/ 555548 w 777479"/>
                <a:gd name="connsiteY19" fmla="*/ 763923 h 916179"/>
                <a:gd name="connsiteX20" fmla="*/ 625475 w 777479"/>
                <a:gd name="connsiteY20" fmla="*/ 902564 h 916179"/>
                <a:gd name="connsiteX21" fmla="*/ 662013 w 777479"/>
                <a:gd name="connsiteY21" fmla="*/ 845613 h 916179"/>
                <a:gd name="connsiteX22" fmla="*/ 644525 w 777479"/>
                <a:gd name="connsiteY22" fmla="*/ 723971 h 916179"/>
                <a:gd name="connsiteX23" fmla="*/ 632619 w 777479"/>
                <a:gd name="connsiteY23" fmla="*/ 647771 h 916179"/>
                <a:gd name="connsiteX24" fmla="*/ 718344 w 777479"/>
                <a:gd name="connsiteY24" fmla="*/ 797789 h 916179"/>
                <a:gd name="connsiteX25" fmla="*/ 770732 w 777479"/>
                <a:gd name="connsiteY25" fmla="*/ 776358 h 916179"/>
                <a:gd name="connsiteX26" fmla="*/ 758825 w 777479"/>
                <a:gd name="connsiteY26" fmla="*/ 635864 h 916179"/>
                <a:gd name="connsiteX27" fmla="*/ 668338 w 777479"/>
                <a:gd name="connsiteY27" fmla="*/ 464414 h 916179"/>
                <a:gd name="connsiteX28" fmla="*/ 577964 w 777479"/>
                <a:gd name="connsiteY28" fmla="*/ 0 h 91617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62013 w 777479"/>
                <a:gd name="connsiteY21" fmla="*/ 845613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32619 w 777479"/>
                <a:gd name="connsiteY22" fmla="*/ 647771 h 898889"/>
                <a:gd name="connsiteX23" fmla="*/ 718344 w 777479"/>
                <a:gd name="connsiteY23" fmla="*/ 797789 h 898889"/>
                <a:gd name="connsiteX24" fmla="*/ 770732 w 777479"/>
                <a:gd name="connsiteY24" fmla="*/ 776358 h 898889"/>
                <a:gd name="connsiteX25" fmla="*/ 758825 w 777479"/>
                <a:gd name="connsiteY25" fmla="*/ 635864 h 898889"/>
                <a:gd name="connsiteX26" fmla="*/ 668338 w 777479"/>
                <a:gd name="connsiteY26" fmla="*/ 464414 h 898889"/>
                <a:gd name="connsiteX27" fmla="*/ 577964 w 777479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18344 w 764914"/>
                <a:gd name="connsiteY23" fmla="*/ 797789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45501 w 764914"/>
                <a:gd name="connsiteY21" fmla="*/ 706047 h 898889"/>
                <a:gd name="connsiteX22" fmla="*/ 631107 w 764914"/>
                <a:gd name="connsiteY22" fmla="*/ 656289 h 898889"/>
                <a:gd name="connsiteX23" fmla="*/ 632619 w 764914"/>
                <a:gd name="connsiteY23" fmla="*/ 647771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4914" h="89888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0667" y="641920"/>
                    <a:pt x="368300" y="628720"/>
                  </a:cubicBezTo>
                  <a:cubicBezTo>
                    <a:pt x="375933" y="615520"/>
                    <a:pt x="376884" y="654286"/>
                    <a:pt x="381480" y="669351"/>
                  </a:cubicBezTo>
                  <a:cubicBezTo>
                    <a:pt x="386076" y="684416"/>
                    <a:pt x="386653" y="710287"/>
                    <a:pt x="395874" y="719109"/>
                  </a:cubicBezTo>
                  <a:cubicBezTo>
                    <a:pt x="405095" y="727931"/>
                    <a:pt x="422486" y="726578"/>
                    <a:pt x="436804" y="722284"/>
                  </a:cubicBezTo>
                  <a:cubicBezTo>
                    <a:pt x="451122" y="717990"/>
                    <a:pt x="472936" y="708874"/>
                    <a:pt x="481781" y="693346"/>
                  </a:cubicBezTo>
                  <a:cubicBezTo>
                    <a:pt x="490626" y="677818"/>
                    <a:pt x="486167" y="633143"/>
                    <a:pt x="489875" y="629119"/>
                  </a:cubicBezTo>
                  <a:cubicBezTo>
                    <a:pt x="493584" y="625095"/>
                    <a:pt x="498559" y="657967"/>
                    <a:pt x="504032" y="669201"/>
                  </a:cubicBezTo>
                  <a:cubicBezTo>
                    <a:pt x="509505" y="680435"/>
                    <a:pt x="513451" y="686086"/>
                    <a:pt x="522711" y="696521"/>
                  </a:cubicBezTo>
                  <a:cubicBezTo>
                    <a:pt x="531971" y="706956"/>
                    <a:pt x="546626" y="725398"/>
                    <a:pt x="559595" y="731809"/>
                  </a:cubicBezTo>
                  <a:cubicBezTo>
                    <a:pt x="572564" y="738220"/>
                    <a:pt x="586206" y="739279"/>
                    <a:pt x="600524" y="734985"/>
                  </a:cubicBezTo>
                  <a:cubicBezTo>
                    <a:pt x="614842" y="730691"/>
                    <a:pt x="640404" y="719163"/>
                    <a:pt x="645501" y="706047"/>
                  </a:cubicBezTo>
                  <a:cubicBezTo>
                    <a:pt x="650598" y="692931"/>
                    <a:pt x="633254" y="666002"/>
                    <a:pt x="631107" y="656289"/>
                  </a:cubicBezTo>
                  <a:cubicBezTo>
                    <a:pt x="628960" y="646576"/>
                    <a:pt x="620325" y="636008"/>
                    <a:pt x="632619" y="647771"/>
                  </a:cubicBezTo>
                  <a:cubicBezTo>
                    <a:pt x="644913" y="659534"/>
                    <a:pt x="683839" y="728850"/>
                    <a:pt x="704873" y="726866"/>
                  </a:cubicBezTo>
                  <a:cubicBezTo>
                    <a:pt x="725907" y="724882"/>
                    <a:pt x="764914" y="679606"/>
                    <a:pt x="758825" y="635864"/>
                  </a:cubicBezTo>
                  <a:cubicBezTo>
                    <a:pt x="752736" y="592122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8" name="Freeform 117"/>
            <p:cNvSpPr/>
            <p:nvPr/>
          </p:nvSpPr>
          <p:spPr>
            <a:xfrm>
              <a:off x="1139431" y="1344988"/>
              <a:ext cx="524655" cy="397240"/>
            </a:xfrm>
            <a:custGeom>
              <a:avLst/>
              <a:gdLst>
                <a:gd name="connsiteX0" fmla="*/ 374755 w 524656"/>
                <a:gd name="connsiteY0" fmla="*/ 0 h 397240"/>
                <a:gd name="connsiteX1" fmla="*/ 74951 w 524656"/>
                <a:gd name="connsiteY1" fmla="*/ 179882 h 397240"/>
                <a:gd name="connsiteX2" fmla="*/ 74951 w 524656"/>
                <a:gd name="connsiteY2" fmla="*/ 389745 h 397240"/>
                <a:gd name="connsiteX3" fmla="*/ 524656 w 524656"/>
                <a:gd name="connsiteY3" fmla="*/ 224853 h 39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656" h="397240">
                  <a:moveTo>
                    <a:pt x="374755" y="0"/>
                  </a:moveTo>
                  <a:cubicBezTo>
                    <a:pt x="249836" y="57462"/>
                    <a:pt x="124918" y="114925"/>
                    <a:pt x="74951" y="179882"/>
                  </a:cubicBezTo>
                  <a:cubicBezTo>
                    <a:pt x="24984" y="244839"/>
                    <a:pt x="0" y="382250"/>
                    <a:pt x="74951" y="389745"/>
                  </a:cubicBezTo>
                  <a:cubicBezTo>
                    <a:pt x="149902" y="397240"/>
                    <a:pt x="337279" y="311046"/>
                    <a:pt x="524656" y="224853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9" name="Freeform 118"/>
            <p:cNvSpPr/>
            <p:nvPr/>
          </p:nvSpPr>
          <p:spPr>
            <a:xfrm>
              <a:off x="1331804" y="1554853"/>
              <a:ext cx="572124" cy="389743"/>
            </a:xfrm>
            <a:custGeom>
              <a:avLst/>
              <a:gdLst>
                <a:gd name="connsiteX0" fmla="*/ 347273 w 572125"/>
                <a:gd name="connsiteY0" fmla="*/ 0 h 389744"/>
                <a:gd name="connsiteX1" fmla="*/ 32479 w 572125"/>
                <a:gd name="connsiteY1" fmla="*/ 254832 h 389744"/>
                <a:gd name="connsiteX2" fmla="*/ 152400 w 572125"/>
                <a:gd name="connsiteY2" fmla="*/ 389744 h 389744"/>
                <a:gd name="connsiteX3" fmla="*/ 572125 w 572125"/>
                <a:gd name="connsiteY3" fmla="*/ 254832 h 38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125" h="389744">
                  <a:moveTo>
                    <a:pt x="347273" y="0"/>
                  </a:moveTo>
                  <a:cubicBezTo>
                    <a:pt x="206115" y="94937"/>
                    <a:pt x="64958" y="189875"/>
                    <a:pt x="32479" y="254832"/>
                  </a:cubicBezTo>
                  <a:cubicBezTo>
                    <a:pt x="0" y="319789"/>
                    <a:pt x="62459" y="389744"/>
                    <a:pt x="152400" y="389744"/>
                  </a:cubicBezTo>
                  <a:cubicBezTo>
                    <a:pt x="242341" y="389744"/>
                    <a:pt x="407233" y="322288"/>
                    <a:pt x="572125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0" name="Freeform 119"/>
            <p:cNvSpPr/>
            <p:nvPr/>
          </p:nvSpPr>
          <p:spPr>
            <a:xfrm>
              <a:off x="1585626" y="1793550"/>
              <a:ext cx="354767" cy="269821"/>
            </a:xfrm>
            <a:custGeom>
              <a:avLst/>
              <a:gdLst>
                <a:gd name="connsiteX0" fmla="*/ 294807 w 354768"/>
                <a:gd name="connsiteY0" fmla="*/ 0 h 269822"/>
                <a:gd name="connsiteX1" fmla="*/ 39974 w 354768"/>
                <a:gd name="connsiteY1" fmla="*/ 74950 h 269822"/>
                <a:gd name="connsiteX2" fmla="*/ 54965 w 354768"/>
                <a:gd name="connsiteY2" fmla="*/ 239842 h 269822"/>
                <a:gd name="connsiteX3" fmla="*/ 354768 w 354768"/>
                <a:gd name="connsiteY3" fmla="*/ 254832 h 26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768" h="269822">
                  <a:moveTo>
                    <a:pt x="294807" y="0"/>
                  </a:moveTo>
                  <a:cubicBezTo>
                    <a:pt x="187377" y="17488"/>
                    <a:pt x="79948" y="34976"/>
                    <a:pt x="39974" y="74950"/>
                  </a:cubicBezTo>
                  <a:cubicBezTo>
                    <a:pt x="0" y="114924"/>
                    <a:pt x="2499" y="209862"/>
                    <a:pt x="54965" y="239842"/>
                  </a:cubicBezTo>
                  <a:cubicBezTo>
                    <a:pt x="107431" y="269822"/>
                    <a:pt x="231099" y="262327"/>
                    <a:pt x="354768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2" name="Group 30"/>
          <p:cNvGrpSpPr/>
          <p:nvPr/>
        </p:nvGrpSpPr>
        <p:grpSpPr>
          <a:xfrm flipV="1">
            <a:off x="5580112" y="3429000"/>
            <a:ext cx="577373" cy="40731"/>
            <a:chOff x="3347864" y="2492896"/>
            <a:chExt cx="665183" cy="144016"/>
          </a:xfrm>
        </p:grpSpPr>
        <p:cxnSp>
          <p:nvCxnSpPr>
            <p:cNvPr id="133" name="Straight Connector 132"/>
            <p:cNvCxnSpPr/>
            <p:nvPr/>
          </p:nvCxnSpPr>
          <p:spPr>
            <a:xfrm>
              <a:off x="334786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/>
            <p:cNvCxnSpPr/>
            <p:nvPr/>
          </p:nvCxnSpPr>
          <p:spPr>
            <a:xfrm flipV="1">
              <a:off x="3797023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1" name="Freeform 170"/>
          <p:cNvSpPr/>
          <p:nvPr/>
        </p:nvSpPr>
        <p:spPr>
          <a:xfrm rot="4646834">
            <a:off x="5765895" y="3907048"/>
            <a:ext cx="705568" cy="94640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FF66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135" grpId="0" animBg="1"/>
      <p:bldP spid="121" grpId="2" animBg="1"/>
      <p:bldP spid="121" grpId="3" animBg="1"/>
      <p:bldP spid="150" grpId="0" animBg="1"/>
      <p:bldP spid="150" grpId="2" animBg="1"/>
      <p:bldP spid="155" grpId="0" animBg="1"/>
      <p:bldP spid="156" grpId="0" animBg="1"/>
      <p:bldP spid="176" grpId="0" animBg="1"/>
      <p:bldP spid="177" grpId="0" animBg="1"/>
      <p:bldP spid="177" grpId="1" animBg="1"/>
      <p:bldP spid="151" grpId="0" animBg="1"/>
      <p:bldP spid="114" grpId="0" animBg="1"/>
      <p:bldP spid="115" grpId="0" animBg="1"/>
      <p:bldP spid="171" grpId="0" animBg="1"/>
      <p:bldP spid="171" grpId="1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roup 86"/>
          <p:cNvGrpSpPr/>
          <p:nvPr/>
        </p:nvGrpSpPr>
        <p:grpSpPr>
          <a:xfrm>
            <a:off x="-1080628" y="-1755576"/>
            <a:ext cx="11413270" cy="6624738"/>
            <a:chOff x="-1080628" y="-1395538"/>
            <a:chExt cx="11413270" cy="6624738"/>
          </a:xfrm>
        </p:grpSpPr>
        <p:cxnSp>
          <p:nvCxnSpPr>
            <p:cNvPr id="88" name="Straight Connector 6"/>
            <p:cNvCxnSpPr/>
            <p:nvPr/>
          </p:nvCxnSpPr>
          <p:spPr>
            <a:xfrm>
              <a:off x="-1080628" y="5229200"/>
              <a:ext cx="1101722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9" name="Group 76"/>
            <p:cNvGrpSpPr/>
            <p:nvPr/>
          </p:nvGrpSpPr>
          <p:grpSpPr>
            <a:xfrm>
              <a:off x="323528" y="-1395538"/>
              <a:ext cx="10009114" cy="5760642"/>
              <a:chOff x="323528" y="-1395538"/>
              <a:chExt cx="10009114" cy="5760642"/>
            </a:xfrm>
          </p:grpSpPr>
          <p:sp>
            <p:nvSpPr>
              <p:cNvPr id="90" name="Rectangle 89"/>
              <p:cNvSpPr/>
              <p:nvPr/>
            </p:nvSpPr>
            <p:spPr>
              <a:xfrm rot="16200000">
                <a:off x="3262488" y="1642168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5" name="Rectangle 94"/>
              <p:cNvSpPr/>
              <p:nvPr/>
            </p:nvSpPr>
            <p:spPr>
              <a:xfrm rot="16200000">
                <a:off x="1232548" y="1655883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0" name="Rectangle 99"/>
              <p:cNvSpPr/>
              <p:nvPr/>
            </p:nvSpPr>
            <p:spPr>
              <a:xfrm rot="16200000">
                <a:off x="2915816" y="-3411762"/>
                <a:ext cx="5400601" cy="9433050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2" name="Rectangle 101"/>
              <p:cNvSpPr/>
              <p:nvPr/>
            </p:nvSpPr>
            <p:spPr>
              <a:xfrm>
                <a:off x="323528" y="4077072"/>
                <a:ext cx="9577064" cy="288032"/>
              </a:xfrm>
              <a:prstGeom prst="rect">
                <a:avLst/>
              </a:prstGeom>
              <a:solidFill>
                <a:srgbClr val="CC66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3" name="Rectangle 102"/>
              <p:cNvSpPr/>
              <p:nvPr/>
            </p:nvSpPr>
            <p:spPr>
              <a:xfrm rot="16200000">
                <a:off x="7826422" y="1642171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4" name="Rectangle 103"/>
              <p:cNvSpPr/>
              <p:nvPr/>
            </p:nvSpPr>
            <p:spPr>
              <a:xfrm rot="16200000">
                <a:off x="5796482" y="1655886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5" name="Rectangle 104"/>
              <p:cNvSpPr/>
              <p:nvPr/>
            </p:nvSpPr>
            <p:spPr>
              <a:xfrm rot="16200000">
                <a:off x="3262488" y="-1022126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6" name="Rectangle 105"/>
              <p:cNvSpPr/>
              <p:nvPr/>
            </p:nvSpPr>
            <p:spPr>
              <a:xfrm rot="16200000">
                <a:off x="1232548" y="-1008411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7" name="Rectangle 106"/>
              <p:cNvSpPr/>
              <p:nvPr/>
            </p:nvSpPr>
            <p:spPr>
              <a:xfrm rot="16200000">
                <a:off x="7826422" y="-1022123"/>
                <a:ext cx="2303562" cy="1844778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8" name="Rectangle 107"/>
              <p:cNvSpPr/>
              <p:nvPr/>
            </p:nvSpPr>
            <p:spPr>
              <a:xfrm rot="16200000">
                <a:off x="5796482" y="-1008408"/>
                <a:ext cx="2303563" cy="1817345"/>
              </a:xfrm>
              <a:prstGeom prst="rect">
                <a:avLst/>
              </a:prstGeom>
              <a:solidFill>
                <a:srgbClr val="66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2" name="Group 93"/>
          <p:cNvGrpSpPr/>
          <p:nvPr/>
        </p:nvGrpSpPr>
        <p:grpSpPr>
          <a:xfrm>
            <a:off x="2539980" y="5045523"/>
            <a:ext cx="1260168" cy="687087"/>
            <a:chOff x="1747239" y="4398097"/>
            <a:chExt cx="1260168" cy="687087"/>
          </a:xfrm>
        </p:grpSpPr>
        <p:sp>
          <p:nvSpPr>
            <p:cNvPr id="62" name="Freeform 61"/>
            <p:cNvSpPr/>
            <p:nvPr/>
          </p:nvSpPr>
          <p:spPr>
            <a:xfrm flipH="1">
              <a:off x="2467335" y="4398097"/>
              <a:ext cx="540072" cy="68708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3" name="Freeform 62"/>
            <p:cNvSpPr/>
            <p:nvPr/>
          </p:nvSpPr>
          <p:spPr>
            <a:xfrm>
              <a:off x="1747239" y="4398097"/>
              <a:ext cx="540072" cy="68708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1" name="Freeform 40"/>
          <p:cNvSpPr/>
          <p:nvPr/>
        </p:nvSpPr>
        <p:spPr>
          <a:xfrm>
            <a:off x="1908200" y="3713339"/>
            <a:ext cx="436798" cy="97357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Freeform 41"/>
          <p:cNvSpPr/>
          <p:nvPr/>
        </p:nvSpPr>
        <p:spPr>
          <a:xfrm flipH="1">
            <a:off x="4073190" y="3713339"/>
            <a:ext cx="405658" cy="985117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6" name="Group 56"/>
          <p:cNvGrpSpPr/>
          <p:nvPr/>
        </p:nvGrpSpPr>
        <p:grpSpPr>
          <a:xfrm>
            <a:off x="2150616" y="3140968"/>
            <a:ext cx="2061344" cy="2004982"/>
            <a:chOff x="755576" y="2492896"/>
            <a:chExt cx="2061344" cy="2004982"/>
          </a:xfrm>
        </p:grpSpPr>
        <p:sp>
          <p:nvSpPr>
            <p:cNvPr id="55" name="Oval 68"/>
            <p:cNvSpPr/>
            <p:nvPr/>
          </p:nvSpPr>
          <p:spPr>
            <a:xfrm>
              <a:off x="755576" y="2492896"/>
              <a:ext cx="2061341" cy="2004982"/>
            </a:xfrm>
            <a:prstGeom prst="ellipse">
              <a:avLst/>
            </a:pr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" name="Freeform 55"/>
            <p:cNvSpPr/>
            <p:nvPr/>
          </p:nvSpPr>
          <p:spPr>
            <a:xfrm>
              <a:off x="755579" y="2532538"/>
              <a:ext cx="1030670" cy="763975"/>
            </a:xfrm>
            <a:custGeom>
              <a:avLst/>
              <a:gdLst>
                <a:gd name="connsiteX0" fmla="*/ 809468 w 809468"/>
                <a:gd name="connsiteY0" fmla="*/ 0 h 569626"/>
                <a:gd name="connsiteX1" fmla="*/ 659567 w 809468"/>
                <a:gd name="connsiteY1" fmla="*/ 449705 h 569626"/>
                <a:gd name="connsiteX2" fmla="*/ 0 w 809468"/>
                <a:gd name="connsiteY2" fmla="*/ 569626 h 569626"/>
                <a:gd name="connsiteX0" fmla="*/ 886810 w 886810"/>
                <a:gd name="connsiteY0" fmla="*/ 0 h 584088"/>
                <a:gd name="connsiteX1" fmla="*/ 736909 w 886810"/>
                <a:gd name="connsiteY1" fmla="*/ 449705 h 584088"/>
                <a:gd name="connsiteX2" fmla="*/ 0 w 886810"/>
                <a:gd name="connsiteY2" fmla="*/ 584088 h 584088"/>
                <a:gd name="connsiteX0" fmla="*/ 864096 w 880925"/>
                <a:gd name="connsiteY0" fmla="*/ 0 h 648072"/>
                <a:gd name="connsiteX1" fmla="*/ 736909 w 880925"/>
                <a:gd name="connsiteY1" fmla="*/ 513689 h 648072"/>
                <a:gd name="connsiteX2" fmla="*/ 0 w 880925"/>
                <a:gd name="connsiteY2" fmla="*/ 648072 h 648072"/>
                <a:gd name="connsiteX0" fmla="*/ 864096 w 864096"/>
                <a:gd name="connsiteY0" fmla="*/ 0 h 648072"/>
                <a:gd name="connsiteX1" fmla="*/ 648073 w 864096"/>
                <a:gd name="connsiteY1" fmla="*/ 504056 h 648072"/>
                <a:gd name="connsiteX2" fmla="*/ 0 w 864096"/>
                <a:gd name="connsiteY2" fmla="*/ 648072 h 64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096" h="648072">
                  <a:moveTo>
                    <a:pt x="864096" y="0"/>
                  </a:moveTo>
                  <a:cubicBezTo>
                    <a:pt x="856601" y="177383"/>
                    <a:pt x="792089" y="396044"/>
                    <a:pt x="648073" y="504056"/>
                  </a:cubicBezTo>
                  <a:cubicBezTo>
                    <a:pt x="504057" y="612068"/>
                    <a:pt x="262328" y="635580"/>
                    <a:pt x="0" y="6480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7" name="Freeform 56"/>
            <p:cNvSpPr/>
            <p:nvPr/>
          </p:nvSpPr>
          <p:spPr>
            <a:xfrm>
              <a:off x="883592" y="2532538"/>
              <a:ext cx="902660" cy="553335"/>
            </a:xfrm>
            <a:custGeom>
              <a:avLst/>
              <a:gdLst>
                <a:gd name="connsiteX0" fmla="*/ 794479 w 794479"/>
                <a:gd name="connsiteY0" fmla="*/ 0 h 429718"/>
                <a:gd name="connsiteX1" fmla="*/ 464695 w 794479"/>
                <a:gd name="connsiteY1" fmla="*/ 359764 h 429718"/>
                <a:gd name="connsiteX2" fmla="*/ 0 w 794479"/>
                <a:gd name="connsiteY2" fmla="*/ 419725 h 429718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74" h="469389">
                  <a:moveTo>
                    <a:pt x="756774" y="0"/>
                  </a:moveTo>
                  <a:cubicBezTo>
                    <a:pt x="659825" y="194242"/>
                    <a:pt x="590824" y="318147"/>
                    <a:pt x="464695" y="393768"/>
                  </a:cubicBezTo>
                  <a:cubicBezTo>
                    <a:pt x="338566" y="469389"/>
                    <a:pt x="166141" y="458725"/>
                    <a:pt x="0" y="453729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8" name="Freeform 57"/>
            <p:cNvSpPr/>
            <p:nvPr/>
          </p:nvSpPr>
          <p:spPr>
            <a:xfrm>
              <a:off x="1044508" y="2532538"/>
              <a:ext cx="741742" cy="305150"/>
            </a:xfrm>
            <a:custGeom>
              <a:avLst/>
              <a:gdLst>
                <a:gd name="connsiteX0" fmla="*/ 689548 w 689548"/>
                <a:gd name="connsiteY0" fmla="*/ 0 h 209862"/>
                <a:gd name="connsiteX1" fmla="*/ 344774 w 689548"/>
                <a:gd name="connsiteY1" fmla="*/ 164892 h 209862"/>
                <a:gd name="connsiteX2" fmla="*/ 0 w 689548"/>
                <a:gd name="connsiteY2" fmla="*/ 209862 h 209862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863" h="258856">
                  <a:moveTo>
                    <a:pt x="621863" y="0"/>
                  </a:moveTo>
                  <a:cubicBezTo>
                    <a:pt x="580683" y="91052"/>
                    <a:pt x="448418" y="170743"/>
                    <a:pt x="344774" y="213886"/>
                  </a:cubicBezTo>
                  <a:cubicBezTo>
                    <a:pt x="241130" y="257029"/>
                    <a:pt x="114924" y="253859"/>
                    <a:pt x="0" y="25885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9" name="Freeform 58"/>
            <p:cNvSpPr/>
            <p:nvPr/>
          </p:nvSpPr>
          <p:spPr>
            <a:xfrm flipH="1">
              <a:off x="1786248" y="2532538"/>
              <a:ext cx="1030672" cy="763975"/>
            </a:xfrm>
            <a:custGeom>
              <a:avLst/>
              <a:gdLst>
                <a:gd name="connsiteX0" fmla="*/ 809468 w 809468"/>
                <a:gd name="connsiteY0" fmla="*/ 0 h 569626"/>
                <a:gd name="connsiteX1" fmla="*/ 659567 w 809468"/>
                <a:gd name="connsiteY1" fmla="*/ 449705 h 569626"/>
                <a:gd name="connsiteX2" fmla="*/ 0 w 809468"/>
                <a:gd name="connsiteY2" fmla="*/ 569626 h 569626"/>
                <a:gd name="connsiteX0" fmla="*/ 886810 w 886810"/>
                <a:gd name="connsiteY0" fmla="*/ 0 h 584088"/>
                <a:gd name="connsiteX1" fmla="*/ 736909 w 886810"/>
                <a:gd name="connsiteY1" fmla="*/ 449705 h 584088"/>
                <a:gd name="connsiteX2" fmla="*/ 0 w 886810"/>
                <a:gd name="connsiteY2" fmla="*/ 584088 h 584088"/>
                <a:gd name="connsiteX0" fmla="*/ 864096 w 880925"/>
                <a:gd name="connsiteY0" fmla="*/ 0 h 648072"/>
                <a:gd name="connsiteX1" fmla="*/ 736909 w 880925"/>
                <a:gd name="connsiteY1" fmla="*/ 513689 h 648072"/>
                <a:gd name="connsiteX2" fmla="*/ 0 w 880925"/>
                <a:gd name="connsiteY2" fmla="*/ 648072 h 648072"/>
                <a:gd name="connsiteX0" fmla="*/ 864096 w 864096"/>
                <a:gd name="connsiteY0" fmla="*/ 0 h 648072"/>
                <a:gd name="connsiteX1" fmla="*/ 648073 w 864096"/>
                <a:gd name="connsiteY1" fmla="*/ 504056 h 648072"/>
                <a:gd name="connsiteX2" fmla="*/ 0 w 864096"/>
                <a:gd name="connsiteY2" fmla="*/ 648072 h 64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096" h="648072">
                  <a:moveTo>
                    <a:pt x="864096" y="0"/>
                  </a:moveTo>
                  <a:cubicBezTo>
                    <a:pt x="856601" y="177383"/>
                    <a:pt x="792089" y="396044"/>
                    <a:pt x="648073" y="504056"/>
                  </a:cubicBezTo>
                  <a:cubicBezTo>
                    <a:pt x="504057" y="612068"/>
                    <a:pt x="262328" y="635580"/>
                    <a:pt x="0" y="6480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0" name="Freeform 59"/>
            <p:cNvSpPr/>
            <p:nvPr/>
          </p:nvSpPr>
          <p:spPr>
            <a:xfrm flipH="1">
              <a:off x="1786250" y="2532538"/>
              <a:ext cx="902661" cy="553335"/>
            </a:xfrm>
            <a:custGeom>
              <a:avLst/>
              <a:gdLst>
                <a:gd name="connsiteX0" fmla="*/ 794479 w 794479"/>
                <a:gd name="connsiteY0" fmla="*/ 0 h 429718"/>
                <a:gd name="connsiteX1" fmla="*/ 464695 w 794479"/>
                <a:gd name="connsiteY1" fmla="*/ 359764 h 429718"/>
                <a:gd name="connsiteX2" fmla="*/ 0 w 794479"/>
                <a:gd name="connsiteY2" fmla="*/ 419725 h 429718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74" h="469389">
                  <a:moveTo>
                    <a:pt x="756774" y="0"/>
                  </a:moveTo>
                  <a:cubicBezTo>
                    <a:pt x="659825" y="194242"/>
                    <a:pt x="590824" y="318147"/>
                    <a:pt x="464695" y="393768"/>
                  </a:cubicBezTo>
                  <a:cubicBezTo>
                    <a:pt x="338566" y="469389"/>
                    <a:pt x="166141" y="458725"/>
                    <a:pt x="0" y="453729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1" name="Freeform 60"/>
            <p:cNvSpPr/>
            <p:nvPr/>
          </p:nvSpPr>
          <p:spPr>
            <a:xfrm flipH="1">
              <a:off x="1786250" y="2532538"/>
              <a:ext cx="741742" cy="305150"/>
            </a:xfrm>
            <a:custGeom>
              <a:avLst/>
              <a:gdLst>
                <a:gd name="connsiteX0" fmla="*/ 689548 w 689548"/>
                <a:gd name="connsiteY0" fmla="*/ 0 h 209862"/>
                <a:gd name="connsiteX1" fmla="*/ 344774 w 689548"/>
                <a:gd name="connsiteY1" fmla="*/ 164892 h 209862"/>
                <a:gd name="connsiteX2" fmla="*/ 0 w 689548"/>
                <a:gd name="connsiteY2" fmla="*/ 209862 h 209862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863" h="258856">
                  <a:moveTo>
                    <a:pt x="621863" y="0"/>
                  </a:moveTo>
                  <a:cubicBezTo>
                    <a:pt x="580683" y="91052"/>
                    <a:pt x="448418" y="170743"/>
                    <a:pt x="344774" y="213886"/>
                  </a:cubicBezTo>
                  <a:cubicBezTo>
                    <a:pt x="241130" y="257029"/>
                    <a:pt x="114924" y="253859"/>
                    <a:pt x="0" y="25885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5" name="Oval 44"/>
          <p:cNvSpPr/>
          <p:nvPr/>
        </p:nvSpPr>
        <p:spPr>
          <a:xfrm>
            <a:off x="3109323" y="4220442"/>
            <a:ext cx="171779" cy="169773"/>
          </a:xfrm>
          <a:prstGeom prst="ellipse">
            <a:avLst/>
          </a:prstGeom>
          <a:solidFill>
            <a:srgbClr val="C0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7" name="Group 99"/>
          <p:cNvGrpSpPr/>
          <p:nvPr/>
        </p:nvGrpSpPr>
        <p:grpSpPr>
          <a:xfrm>
            <a:off x="2938353" y="3958584"/>
            <a:ext cx="486765" cy="204823"/>
            <a:chOff x="1995445" y="3314205"/>
            <a:chExt cx="486765" cy="204823"/>
          </a:xfrm>
        </p:grpSpPr>
        <p:sp>
          <p:nvSpPr>
            <p:cNvPr id="53" name="Oval 52"/>
            <p:cNvSpPr/>
            <p:nvPr/>
          </p:nvSpPr>
          <p:spPr>
            <a:xfrm>
              <a:off x="1995445" y="3314205"/>
              <a:ext cx="107004" cy="20482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" name="Oval 53"/>
            <p:cNvSpPr/>
            <p:nvPr/>
          </p:nvSpPr>
          <p:spPr>
            <a:xfrm>
              <a:off x="2375206" y="3314205"/>
              <a:ext cx="107004" cy="20482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7" name="Arc 46"/>
          <p:cNvSpPr/>
          <p:nvPr/>
        </p:nvSpPr>
        <p:spPr>
          <a:xfrm rot="10800000" flipV="1">
            <a:off x="2771800" y="4509120"/>
            <a:ext cx="866691" cy="504056"/>
          </a:xfrm>
          <a:prstGeom prst="arc">
            <a:avLst>
              <a:gd name="adj1" fmla="val 10959807"/>
              <a:gd name="adj2" fmla="val 2133873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8" name="Oval 47"/>
          <p:cNvSpPr/>
          <p:nvPr/>
        </p:nvSpPr>
        <p:spPr>
          <a:xfrm>
            <a:off x="3059832" y="4509120"/>
            <a:ext cx="228724" cy="25465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5" name="Freeform 64"/>
          <p:cNvSpPr/>
          <p:nvPr/>
        </p:nvSpPr>
        <p:spPr>
          <a:xfrm flipH="1">
            <a:off x="7082803" y="3884049"/>
            <a:ext cx="476494" cy="111181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6" name="Freeform 65"/>
          <p:cNvSpPr/>
          <p:nvPr/>
        </p:nvSpPr>
        <p:spPr>
          <a:xfrm>
            <a:off x="5653321" y="3884049"/>
            <a:ext cx="476494" cy="111181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3" name="Freeform 72"/>
          <p:cNvSpPr/>
          <p:nvPr/>
        </p:nvSpPr>
        <p:spPr>
          <a:xfrm flipH="1">
            <a:off x="6729043" y="5050948"/>
            <a:ext cx="497393" cy="74981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4" name="Freeform 73"/>
          <p:cNvSpPr/>
          <p:nvPr/>
        </p:nvSpPr>
        <p:spPr>
          <a:xfrm>
            <a:off x="6054010" y="5079443"/>
            <a:ext cx="429567" cy="74981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5" name="Sun 4"/>
          <p:cNvSpPr/>
          <p:nvPr/>
        </p:nvSpPr>
        <p:spPr>
          <a:xfrm>
            <a:off x="5256243" y="3089892"/>
            <a:ext cx="2700133" cy="2682032"/>
          </a:xfrm>
          <a:prstGeom prst="sun">
            <a:avLst>
              <a:gd name="adj" fmla="val 21511"/>
            </a:avLst>
          </a:pr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" name="Group 95"/>
          <p:cNvGrpSpPr/>
          <p:nvPr/>
        </p:nvGrpSpPr>
        <p:grpSpPr>
          <a:xfrm>
            <a:off x="6343829" y="4042880"/>
            <a:ext cx="534344" cy="194107"/>
            <a:chOff x="7583648" y="3899510"/>
            <a:chExt cx="534344" cy="194107"/>
          </a:xfrm>
        </p:grpSpPr>
        <p:sp>
          <p:nvSpPr>
            <p:cNvPr id="69" name="Oval 68"/>
            <p:cNvSpPr/>
            <p:nvPr/>
          </p:nvSpPr>
          <p:spPr>
            <a:xfrm>
              <a:off x="7583648" y="3899510"/>
              <a:ext cx="79416" cy="19410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0" name="Oval 69"/>
            <p:cNvSpPr/>
            <p:nvPr/>
          </p:nvSpPr>
          <p:spPr>
            <a:xfrm>
              <a:off x="8038576" y="3899510"/>
              <a:ext cx="79416" cy="19410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76" name="Oval 75"/>
          <p:cNvSpPr/>
          <p:nvPr/>
        </p:nvSpPr>
        <p:spPr>
          <a:xfrm>
            <a:off x="6444208" y="4614505"/>
            <a:ext cx="288032" cy="25465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" name="Group 30"/>
          <p:cNvGrpSpPr/>
          <p:nvPr/>
        </p:nvGrpSpPr>
        <p:grpSpPr>
          <a:xfrm flipV="1">
            <a:off x="6228184" y="3933056"/>
            <a:ext cx="720084" cy="112739"/>
            <a:chOff x="3264901" y="2492896"/>
            <a:chExt cx="829597" cy="144016"/>
          </a:xfrm>
        </p:grpSpPr>
        <p:cxnSp>
          <p:nvCxnSpPr>
            <p:cNvPr id="77" name="Straight Connector 76"/>
            <p:cNvCxnSpPr/>
            <p:nvPr/>
          </p:nvCxnSpPr>
          <p:spPr>
            <a:xfrm>
              <a:off x="3264901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/>
            <p:cNvCxnSpPr/>
            <p:nvPr/>
          </p:nvCxnSpPr>
          <p:spPr>
            <a:xfrm flipV="1">
              <a:off x="387847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30"/>
          <p:cNvGrpSpPr/>
          <p:nvPr/>
        </p:nvGrpSpPr>
        <p:grpSpPr>
          <a:xfrm>
            <a:off x="2886795" y="3861048"/>
            <a:ext cx="581367" cy="72008"/>
            <a:chOff x="3234498" y="2492896"/>
            <a:chExt cx="608896" cy="144016"/>
          </a:xfrm>
        </p:grpSpPr>
        <p:cxnSp>
          <p:nvCxnSpPr>
            <p:cNvPr id="44" name="Straight Connector 43"/>
            <p:cNvCxnSpPr/>
            <p:nvPr/>
          </p:nvCxnSpPr>
          <p:spPr>
            <a:xfrm>
              <a:off x="3234498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 flipV="1">
              <a:off x="3627370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1" name="Freeform 70"/>
          <p:cNvSpPr/>
          <p:nvPr/>
        </p:nvSpPr>
        <p:spPr>
          <a:xfrm rot="20922625" flipH="1" flipV="1">
            <a:off x="5585582" y="3412895"/>
            <a:ext cx="655757" cy="85635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0" name="Group 59"/>
          <p:cNvGrpSpPr/>
          <p:nvPr/>
        </p:nvGrpSpPr>
        <p:grpSpPr>
          <a:xfrm rot="9812131" flipV="1">
            <a:off x="5002627" y="3638548"/>
            <a:ext cx="1064930" cy="652178"/>
            <a:chOff x="-333721" y="835738"/>
            <a:chExt cx="2836640" cy="1893885"/>
          </a:xfrm>
          <a:solidFill>
            <a:srgbClr val="FFFF00"/>
          </a:solidFill>
        </p:grpSpPr>
        <p:sp>
          <p:nvSpPr>
            <p:cNvPr id="94" name="Freeform 93"/>
            <p:cNvSpPr/>
            <p:nvPr/>
          </p:nvSpPr>
          <p:spPr>
            <a:xfrm rot="13838807" flipH="1">
              <a:off x="137656" y="364361"/>
              <a:ext cx="1893885" cy="283664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1000416"/>
                <a:gd name="connsiteX1" fmla="*/ 239713 w 777479"/>
                <a:gd name="connsiteY1" fmla="*/ 381071 h 1000416"/>
                <a:gd name="connsiteX2" fmla="*/ 82550 w 777479"/>
                <a:gd name="connsiteY2" fmla="*/ 476321 h 1000416"/>
                <a:gd name="connsiteX3" fmla="*/ 3969 w 777479"/>
                <a:gd name="connsiteY3" fmla="*/ 614433 h 1000416"/>
                <a:gd name="connsiteX4" fmla="*/ 106363 w 777479"/>
                <a:gd name="connsiteY4" fmla="*/ 628721 h 1000416"/>
                <a:gd name="connsiteX5" fmla="*/ 254000 w 777479"/>
                <a:gd name="connsiteY5" fmla="*/ 526327 h 1000416"/>
                <a:gd name="connsiteX6" fmla="*/ 261144 w 777479"/>
                <a:gd name="connsiteY6" fmla="*/ 538233 h 1000416"/>
                <a:gd name="connsiteX7" fmla="*/ 223044 w 777479"/>
                <a:gd name="connsiteY7" fmla="*/ 673964 h 1000416"/>
                <a:gd name="connsiteX8" fmla="*/ 198834 w 777479"/>
                <a:gd name="connsiteY8" fmla="*/ 800171 h 1000416"/>
                <a:gd name="connsiteX9" fmla="*/ 248147 w 777479"/>
                <a:gd name="connsiteY9" fmla="*/ 890286 h 1000416"/>
                <a:gd name="connsiteX10" fmla="*/ 335682 w 777479"/>
                <a:gd name="connsiteY10" fmla="*/ 748552 h 1000416"/>
                <a:gd name="connsiteX11" fmla="*/ 368300 w 777479"/>
                <a:gd name="connsiteY11" fmla="*/ 628720 h 1000416"/>
                <a:gd name="connsiteX12" fmla="*/ 375444 w 777479"/>
                <a:gd name="connsiteY12" fmla="*/ 695396 h 1000416"/>
                <a:gd name="connsiteX13" fmla="*/ 391828 w 777479"/>
                <a:gd name="connsiteY13" fmla="*/ 751222 h 1000416"/>
                <a:gd name="connsiteX14" fmla="*/ 451644 w 777479"/>
                <a:gd name="connsiteY14" fmla="*/ 974002 h 1000416"/>
                <a:gd name="connsiteX15" fmla="*/ 504032 w 777479"/>
                <a:gd name="connsiteY15" fmla="*/ 909708 h 1000416"/>
                <a:gd name="connsiteX16" fmla="*/ 504032 w 777479"/>
                <a:gd name="connsiteY16" fmla="*/ 669201 h 1000416"/>
                <a:gd name="connsiteX17" fmla="*/ 527844 w 777479"/>
                <a:gd name="connsiteY17" fmla="*/ 783502 h 1000416"/>
                <a:gd name="connsiteX18" fmla="*/ 573088 w 777479"/>
                <a:gd name="connsiteY18" fmla="*/ 881133 h 1000416"/>
                <a:gd name="connsiteX19" fmla="*/ 625475 w 777479"/>
                <a:gd name="connsiteY19" fmla="*/ 902564 h 1000416"/>
                <a:gd name="connsiteX20" fmla="*/ 662013 w 777479"/>
                <a:gd name="connsiteY20" fmla="*/ 845613 h 1000416"/>
                <a:gd name="connsiteX21" fmla="*/ 644525 w 777479"/>
                <a:gd name="connsiteY21" fmla="*/ 723971 h 1000416"/>
                <a:gd name="connsiteX22" fmla="*/ 632619 w 777479"/>
                <a:gd name="connsiteY22" fmla="*/ 647771 h 1000416"/>
                <a:gd name="connsiteX23" fmla="*/ 718344 w 777479"/>
                <a:gd name="connsiteY23" fmla="*/ 797789 h 1000416"/>
                <a:gd name="connsiteX24" fmla="*/ 770732 w 777479"/>
                <a:gd name="connsiteY24" fmla="*/ 776358 h 1000416"/>
                <a:gd name="connsiteX25" fmla="*/ 758825 w 777479"/>
                <a:gd name="connsiteY25" fmla="*/ 635864 h 1000416"/>
                <a:gd name="connsiteX26" fmla="*/ 668338 w 777479"/>
                <a:gd name="connsiteY26" fmla="*/ 464414 h 1000416"/>
                <a:gd name="connsiteX27" fmla="*/ 577964 w 777479"/>
                <a:gd name="connsiteY27" fmla="*/ 0 h 1000416"/>
                <a:gd name="connsiteX0" fmla="*/ 224488 w 777479"/>
                <a:gd name="connsiteY0" fmla="*/ 79294 h 935141"/>
                <a:gd name="connsiteX1" fmla="*/ 239713 w 777479"/>
                <a:gd name="connsiteY1" fmla="*/ 381071 h 935141"/>
                <a:gd name="connsiteX2" fmla="*/ 82550 w 777479"/>
                <a:gd name="connsiteY2" fmla="*/ 476321 h 935141"/>
                <a:gd name="connsiteX3" fmla="*/ 3969 w 777479"/>
                <a:gd name="connsiteY3" fmla="*/ 614433 h 935141"/>
                <a:gd name="connsiteX4" fmla="*/ 106363 w 777479"/>
                <a:gd name="connsiteY4" fmla="*/ 628721 h 935141"/>
                <a:gd name="connsiteX5" fmla="*/ 254000 w 777479"/>
                <a:gd name="connsiteY5" fmla="*/ 526327 h 935141"/>
                <a:gd name="connsiteX6" fmla="*/ 261144 w 777479"/>
                <a:gd name="connsiteY6" fmla="*/ 538233 h 935141"/>
                <a:gd name="connsiteX7" fmla="*/ 223044 w 777479"/>
                <a:gd name="connsiteY7" fmla="*/ 673964 h 935141"/>
                <a:gd name="connsiteX8" fmla="*/ 198834 w 777479"/>
                <a:gd name="connsiteY8" fmla="*/ 800171 h 935141"/>
                <a:gd name="connsiteX9" fmla="*/ 248147 w 777479"/>
                <a:gd name="connsiteY9" fmla="*/ 890286 h 935141"/>
                <a:gd name="connsiteX10" fmla="*/ 335682 w 777479"/>
                <a:gd name="connsiteY10" fmla="*/ 748552 h 935141"/>
                <a:gd name="connsiteX11" fmla="*/ 368300 w 777479"/>
                <a:gd name="connsiteY11" fmla="*/ 628720 h 935141"/>
                <a:gd name="connsiteX12" fmla="*/ 375444 w 777479"/>
                <a:gd name="connsiteY12" fmla="*/ 695396 h 935141"/>
                <a:gd name="connsiteX13" fmla="*/ 391828 w 777479"/>
                <a:gd name="connsiteY13" fmla="*/ 751222 h 935141"/>
                <a:gd name="connsiteX14" fmla="*/ 465593 w 777479"/>
                <a:gd name="connsiteY14" fmla="*/ 821799 h 935141"/>
                <a:gd name="connsiteX15" fmla="*/ 504032 w 777479"/>
                <a:gd name="connsiteY15" fmla="*/ 909708 h 935141"/>
                <a:gd name="connsiteX16" fmla="*/ 504032 w 777479"/>
                <a:gd name="connsiteY16" fmla="*/ 669201 h 935141"/>
                <a:gd name="connsiteX17" fmla="*/ 527844 w 777479"/>
                <a:gd name="connsiteY17" fmla="*/ 783502 h 935141"/>
                <a:gd name="connsiteX18" fmla="*/ 573088 w 777479"/>
                <a:gd name="connsiteY18" fmla="*/ 881133 h 935141"/>
                <a:gd name="connsiteX19" fmla="*/ 625475 w 777479"/>
                <a:gd name="connsiteY19" fmla="*/ 902564 h 935141"/>
                <a:gd name="connsiteX20" fmla="*/ 662013 w 777479"/>
                <a:gd name="connsiteY20" fmla="*/ 845613 h 935141"/>
                <a:gd name="connsiteX21" fmla="*/ 644525 w 777479"/>
                <a:gd name="connsiteY21" fmla="*/ 723971 h 935141"/>
                <a:gd name="connsiteX22" fmla="*/ 632619 w 777479"/>
                <a:gd name="connsiteY22" fmla="*/ 647771 h 935141"/>
                <a:gd name="connsiteX23" fmla="*/ 718344 w 777479"/>
                <a:gd name="connsiteY23" fmla="*/ 797789 h 935141"/>
                <a:gd name="connsiteX24" fmla="*/ 770732 w 777479"/>
                <a:gd name="connsiteY24" fmla="*/ 776358 h 935141"/>
                <a:gd name="connsiteX25" fmla="*/ 758825 w 777479"/>
                <a:gd name="connsiteY25" fmla="*/ 635864 h 935141"/>
                <a:gd name="connsiteX26" fmla="*/ 668338 w 777479"/>
                <a:gd name="connsiteY26" fmla="*/ 464414 h 935141"/>
                <a:gd name="connsiteX27" fmla="*/ 577964 w 777479"/>
                <a:gd name="connsiteY27" fmla="*/ 0 h 935141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65593 w 777479"/>
                <a:gd name="connsiteY14" fmla="*/ 821799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77734 w 777479"/>
                <a:gd name="connsiteY16" fmla="*/ 72545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89875 w 777479"/>
                <a:gd name="connsiteY16" fmla="*/ 62911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10121"/>
                <a:gd name="connsiteX1" fmla="*/ 239713 w 777479"/>
                <a:gd name="connsiteY1" fmla="*/ 381071 h 910121"/>
                <a:gd name="connsiteX2" fmla="*/ 82550 w 777479"/>
                <a:gd name="connsiteY2" fmla="*/ 476321 h 910121"/>
                <a:gd name="connsiteX3" fmla="*/ 3969 w 777479"/>
                <a:gd name="connsiteY3" fmla="*/ 614433 h 910121"/>
                <a:gd name="connsiteX4" fmla="*/ 106363 w 777479"/>
                <a:gd name="connsiteY4" fmla="*/ 628721 h 910121"/>
                <a:gd name="connsiteX5" fmla="*/ 254000 w 777479"/>
                <a:gd name="connsiteY5" fmla="*/ 526327 h 910121"/>
                <a:gd name="connsiteX6" fmla="*/ 261144 w 777479"/>
                <a:gd name="connsiteY6" fmla="*/ 538233 h 910121"/>
                <a:gd name="connsiteX7" fmla="*/ 223044 w 777479"/>
                <a:gd name="connsiteY7" fmla="*/ 673964 h 910121"/>
                <a:gd name="connsiteX8" fmla="*/ 198834 w 777479"/>
                <a:gd name="connsiteY8" fmla="*/ 800171 h 910121"/>
                <a:gd name="connsiteX9" fmla="*/ 248147 w 777479"/>
                <a:gd name="connsiteY9" fmla="*/ 890286 h 910121"/>
                <a:gd name="connsiteX10" fmla="*/ 335682 w 777479"/>
                <a:gd name="connsiteY10" fmla="*/ 748552 h 910121"/>
                <a:gd name="connsiteX11" fmla="*/ 368300 w 777479"/>
                <a:gd name="connsiteY11" fmla="*/ 628720 h 910121"/>
                <a:gd name="connsiteX12" fmla="*/ 381480 w 777479"/>
                <a:gd name="connsiteY12" fmla="*/ 669351 h 910121"/>
                <a:gd name="connsiteX13" fmla="*/ 395874 w 777479"/>
                <a:gd name="connsiteY13" fmla="*/ 719109 h 910121"/>
                <a:gd name="connsiteX14" fmla="*/ 432757 w 777479"/>
                <a:gd name="connsiteY14" fmla="*/ 754397 h 910121"/>
                <a:gd name="connsiteX15" fmla="*/ 463340 w 777479"/>
                <a:gd name="connsiteY15" fmla="*/ 675701 h 910121"/>
                <a:gd name="connsiteX16" fmla="*/ 489875 w 777479"/>
                <a:gd name="connsiteY16" fmla="*/ 629119 h 910121"/>
                <a:gd name="connsiteX17" fmla="*/ 504032 w 777479"/>
                <a:gd name="connsiteY17" fmla="*/ 669201 h 910121"/>
                <a:gd name="connsiteX18" fmla="*/ 518664 w 777479"/>
                <a:gd name="connsiteY18" fmla="*/ 728634 h 910121"/>
                <a:gd name="connsiteX19" fmla="*/ 573088 w 777479"/>
                <a:gd name="connsiteY19" fmla="*/ 881133 h 910121"/>
                <a:gd name="connsiteX20" fmla="*/ 625475 w 777479"/>
                <a:gd name="connsiteY20" fmla="*/ 902564 h 910121"/>
                <a:gd name="connsiteX21" fmla="*/ 662013 w 777479"/>
                <a:gd name="connsiteY21" fmla="*/ 845613 h 910121"/>
                <a:gd name="connsiteX22" fmla="*/ 644525 w 777479"/>
                <a:gd name="connsiteY22" fmla="*/ 723971 h 910121"/>
                <a:gd name="connsiteX23" fmla="*/ 632619 w 777479"/>
                <a:gd name="connsiteY23" fmla="*/ 647771 h 910121"/>
                <a:gd name="connsiteX24" fmla="*/ 718344 w 777479"/>
                <a:gd name="connsiteY24" fmla="*/ 797789 h 910121"/>
                <a:gd name="connsiteX25" fmla="*/ 770732 w 777479"/>
                <a:gd name="connsiteY25" fmla="*/ 776358 h 910121"/>
                <a:gd name="connsiteX26" fmla="*/ 758825 w 777479"/>
                <a:gd name="connsiteY26" fmla="*/ 635864 h 910121"/>
                <a:gd name="connsiteX27" fmla="*/ 668338 w 777479"/>
                <a:gd name="connsiteY27" fmla="*/ 464414 h 910121"/>
                <a:gd name="connsiteX28" fmla="*/ 577964 w 777479"/>
                <a:gd name="connsiteY28" fmla="*/ 0 h 910121"/>
                <a:gd name="connsiteX0" fmla="*/ 224488 w 777479"/>
                <a:gd name="connsiteY0" fmla="*/ 79294 h 916179"/>
                <a:gd name="connsiteX1" fmla="*/ 239713 w 777479"/>
                <a:gd name="connsiteY1" fmla="*/ 381071 h 916179"/>
                <a:gd name="connsiteX2" fmla="*/ 82550 w 777479"/>
                <a:gd name="connsiteY2" fmla="*/ 476321 h 916179"/>
                <a:gd name="connsiteX3" fmla="*/ 3969 w 777479"/>
                <a:gd name="connsiteY3" fmla="*/ 614433 h 916179"/>
                <a:gd name="connsiteX4" fmla="*/ 106363 w 777479"/>
                <a:gd name="connsiteY4" fmla="*/ 628721 h 916179"/>
                <a:gd name="connsiteX5" fmla="*/ 254000 w 777479"/>
                <a:gd name="connsiteY5" fmla="*/ 526327 h 916179"/>
                <a:gd name="connsiteX6" fmla="*/ 261144 w 777479"/>
                <a:gd name="connsiteY6" fmla="*/ 538233 h 916179"/>
                <a:gd name="connsiteX7" fmla="*/ 223044 w 777479"/>
                <a:gd name="connsiteY7" fmla="*/ 673964 h 916179"/>
                <a:gd name="connsiteX8" fmla="*/ 198834 w 777479"/>
                <a:gd name="connsiteY8" fmla="*/ 800171 h 916179"/>
                <a:gd name="connsiteX9" fmla="*/ 248147 w 777479"/>
                <a:gd name="connsiteY9" fmla="*/ 890286 h 916179"/>
                <a:gd name="connsiteX10" fmla="*/ 335682 w 777479"/>
                <a:gd name="connsiteY10" fmla="*/ 748552 h 916179"/>
                <a:gd name="connsiteX11" fmla="*/ 368300 w 777479"/>
                <a:gd name="connsiteY11" fmla="*/ 628720 h 916179"/>
                <a:gd name="connsiteX12" fmla="*/ 381480 w 777479"/>
                <a:gd name="connsiteY12" fmla="*/ 669351 h 916179"/>
                <a:gd name="connsiteX13" fmla="*/ 395874 w 777479"/>
                <a:gd name="connsiteY13" fmla="*/ 719109 h 916179"/>
                <a:gd name="connsiteX14" fmla="*/ 432757 w 777479"/>
                <a:gd name="connsiteY14" fmla="*/ 754397 h 916179"/>
                <a:gd name="connsiteX15" fmla="*/ 463340 w 777479"/>
                <a:gd name="connsiteY15" fmla="*/ 675701 h 916179"/>
                <a:gd name="connsiteX16" fmla="*/ 489875 w 777479"/>
                <a:gd name="connsiteY16" fmla="*/ 629119 h 916179"/>
                <a:gd name="connsiteX17" fmla="*/ 504032 w 777479"/>
                <a:gd name="connsiteY17" fmla="*/ 669201 h 916179"/>
                <a:gd name="connsiteX18" fmla="*/ 518664 w 777479"/>
                <a:gd name="connsiteY18" fmla="*/ 728634 h 916179"/>
                <a:gd name="connsiteX19" fmla="*/ 555548 w 777479"/>
                <a:gd name="connsiteY19" fmla="*/ 763923 h 916179"/>
                <a:gd name="connsiteX20" fmla="*/ 625475 w 777479"/>
                <a:gd name="connsiteY20" fmla="*/ 902564 h 916179"/>
                <a:gd name="connsiteX21" fmla="*/ 662013 w 777479"/>
                <a:gd name="connsiteY21" fmla="*/ 845613 h 916179"/>
                <a:gd name="connsiteX22" fmla="*/ 644525 w 777479"/>
                <a:gd name="connsiteY22" fmla="*/ 723971 h 916179"/>
                <a:gd name="connsiteX23" fmla="*/ 632619 w 777479"/>
                <a:gd name="connsiteY23" fmla="*/ 647771 h 916179"/>
                <a:gd name="connsiteX24" fmla="*/ 718344 w 777479"/>
                <a:gd name="connsiteY24" fmla="*/ 797789 h 916179"/>
                <a:gd name="connsiteX25" fmla="*/ 770732 w 777479"/>
                <a:gd name="connsiteY25" fmla="*/ 776358 h 916179"/>
                <a:gd name="connsiteX26" fmla="*/ 758825 w 777479"/>
                <a:gd name="connsiteY26" fmla="*/ 635864 h 916179"/>
                <a:gd name="connsiteX27" fmla="*/ 668338 w 777479"/>
                <a:gd name="connsiteY27" fmla="*/ 464414 h 916179"/>
                <a:gd name="connsiteX28" fmla="*/ 577964 w 777479"/>
                <a:gd name="connsiteY28" fmla="*/ 0 h 91617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62013 w 777479"/>
                <a:gd name="connsiteY21" fmla="*/ 845613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32619 w 777479"/>
                <a:gd name="connsiteY22" fmla="*/ 647771 h 898889"/>
                <a:gd name="connsiteX23" fmla="*/ 718344 w 777479"/>
                <a:gd name="connsiteY23" fmla="*/ 797789 h 898889"/>
                <a:gd name="connsiteX24" fmla="*/ 770732 w 777479"/>
                <a:gd name="connsiteY24" fmla="*/ 776358 h 898889"/>
                <a:gd name="connsiteX25" fmla="*/ 758825 w 777479"/>
                <a:gd name="connsiteY25" fmla="*/ 635864 h 898889"/>
                <a:gd name="connsiteX26" fmla="*/ 668338 w 777479"/>
                <a:gd name="connsiteY26" fmla="*/ 464414 h 898889"/>
                <a:gd name="connsiteX27" fmla="*/ 577964 w 777479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18344 w 764914"/>
                <a:gd name="connsiteY23" fmla="*/ 797789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45501 w 764914"/>
                <a:gd name="connsiteY21" fmla="*/ 706047 h 898889"/>
                <a:gd name="connsiteX22" fmla="*/ 631107 w 764914"/>
                <a:gd name="connsiteY22" fmla="*/ 656289 h 898889"/>
                <a:gd name="connsiteX23" fmla="*/ 632619 w 764914"/>
                <a:gd name="connsiteY23" fmla="*/ 647771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4914" h="89888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0667" y="641920"/>
                    <a:pt x="368300" y="628720"/>
                  </a:cubicBezTo>
                  <a:cubicBezTo>
                    <a:pt x="375933" y="615520"/>
                    <a:pt x="376884" y="654286"/>
                    <a:pt x="381480" y="669351"/>
                  </a:cubicBezTo>
                  <a:cubicBezTo>
                    <a:pt x="386076" y="684416"/>
                    <a:pt x="386653" y="710287"/>
                    <a:pt x="395874" y="719109"/>
                  </a:cubicBezTo>
                  <a:cubicBezTo>
                    <a:pt x="405095" y="727931"/>
                    <a:pt x="422486" y="726578"/>
                    <a:pt x="436804" y="722284"/>
                  </a:cubicBezTo>
                  <a:cubicBezTo>
                    <a:pt x="451122" y="717990"/>
                    <a:pt x="472936" y="708874"/>
                    <a:pt x="481781" y="693346"/>
                  </a:cubicBezTo>
                  <a:cubicBezTo>
                    <a:pt x="490626" y="677818"/>
                    <a:pt x="486167" y="633143"/>
                    <a:pt x="489875" y="629119"/>
                  </a:cubicBezTo>
                  <a:cubicBezTo>
                    <a:pt x="493584" y="625095"/>
                    <a:pt x="498559" y="657967"/>
                    <a:pt x="504032" y="669201"/>
                  </a:cubicBezTo>
                  <a:cubicBezTo>
                    <a:pt x="509505" y="680435"/>
                    <a:pt x="513451" y="686086"/>
                    <a:pt x="522711" y="696521"/>
                  </a:cubicBezTo>
                  <a:cubicBezTo>
                    <a:pt x="531971" y="706956"/>
                    <a:pt x="546626" y="725398"/>
                    <a:pt x="559595" y="731809"/>
                  </a:cubicBezTo>
                  <a:cubicBezTo>
                    <a:pt x="572564" y="738220"/>
                    <a:pt x="586206" y="739279"/>
                    <a:pt x="600524" y="734985"/>
                  </a:cubicBezTo>
                  <a:cubicBezTo>
                    <a:pt x="614842" y="730691"/>
                    <a:pt x="640404" y="719163"/>
                    <a:pt x="645501" y="706047"/>
                  </a:cubicBezTo>
                  <a:cubicBezTo>
                    <a:pt x="650598" y="692931"/>
                    <a:pt x="633254" y="666002"/>
                    <a:pt x="631107" y="656289"/>
                  </a:cubicBezTo>
                  <a:cubicBezTo>
                    <a:pt x="628960" y="646576"/>
                    <a:pt x="620325" y="636008"/>
                    <a:pt x="632619" y="647771"/>
                  </a:cubicBezTo>
                  <a:cubicBezTo>
                    <a:pt x="644913" y="659534"/>
                    <a:pt x="683839" y="728850"/>
                    <a:pt x="704873" y="726866"/>
                  </a:cubicBezTo>
                  <a:cubicBezTo>
                    <a:pt x="725907" y="724882"/>
                    <a:pt x="764914" y="679606"/>
                    <a:pt x="758825" y="635864"/>
                  </a:cubicBezTo>
                  <a:cubicBezTo>
                    <a:pt x="752736" y="592122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6" name="Freeform 95"/>
            <p:cNvSpPr/>
            <p:nvPr/>
          </p:nvSpPr>
          <p:spPr>
            <a:xfrm>
              <a:off x="1139431" y="1344988"/>
              <a:ext cx="524655" cy="397240"/>
            </a:xfrm>
            <a:custGeom>
              <a:avLst/>
              <a:gdLst>
                <a:gd name="connsiteX0" fmla="*/ 374755 w 524656"/>
                <a:gd name="connsiteY0" fmla="*/ 0 h 397240"/>
                <a:gd name="connsiteX1" fmla="*/ 74951 w 524656"/>
                <a:gd name="connsiteY1" fmla="*/ 179882 h 397240"/>
                <a:gd name="connsiteX2" fmla="*/ 74951 w 524656"/>
                <a:gd name="connsiteY2" fmla="*/ 389745 h 397240"/>
                <a:gd name="connsiteX3" fmla="*/ 524656 w 524656"/>
                <a:gd name="connsiteY3" fmla="*/ 224853 h 39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656" h="397240">
                  <a:moveTo>
                    <a:pt x="374755" y="0"/>
                  </a:moveTo>
                  <a:cubicBezTo>
                    <a:pt x="249836" y="57462"/>
                    <a:pt x="124918" y="114925"/>
                    <a:pt x="74951" y="179882"/>
                  </a:cubicBezTo>
                  <a:cubicBezTo>
                    <a:pt x="24984" y="244839"/>
                    <a:pt x="0" y="382250"/>
                    <a:pt x="74951" y="389745"/>
                  </a:cubicBezTo>
                  <a:cubicBezTo>
                    <a:pt x="149902" y="397240"/>
                    <a:pt x="337279" y="311046"/>
                    <a:pt x="524656" y="224853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7" name="Freeform 96"/>
            <p:cNvSpPr/>
            <p:nvPr/>
          </p:nvSpPr>
          <p:spPr>
            <a:xfrm>
              <a:off x="1331804" y="1554853"/>
              <a:ext cx="572124" cy="389743"/>
            </a:xfrm>
            <a:custGeom>
              <a:avLst/>
              <a:gdLst>
                <a:gd name="connsiteX0" fmla="*/ 347273 w 572125"/>
                <a:gd name="connsiteY0" fmla="*/ 0 h 389744"/>
                <a:gd name="connsiteX1" fmla="*/ 32479 w 572125"/>
                <a:gd name="connsiteY1" fmla="*/ 254832 h 389744"/>
                <a:gd name="connsiteX2" fmla="*/ 152400 w 572125"/>
                <a:gd name="connsiteY2" fmla="*/ 389744 h 389744"/>
                <a:gd name="connsiteX3" fmla="*/ 572125 w 572125"/>
                <a:gd name="connsiteY3" fmla="*/ 254832 h 38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125" h="389744">
                  <a:moveTo>
                    <a:pt x="347273" y="0"/>
                  </a:moveTo>
                  <a:cubicBezTo>
                    <a:pt x="206115" y="94937"/>
                    <a:pt x="64958" y="189875"/>
                    <a:pt x="32479" y="254832"/>
                  </a:cubicBezTo>
                  <a:cubicBezTo>
                    <a:pt x="0" y="319789"/>
                    <a:pt x="62459" y="389744"/>
                    <a:pt x="152400" y="389744"/>
                  </a:cubicBezTo>
                  <a:cubicBezTo>
                    <a:pt x="242341" y="389744"/>
                    <a:pt x="407233" y="322288"/>
                    <a:pt x="572125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8" name="Freeform 97"/>
            <p:cNvSpPr/>
            <p:nvPr/>
          </p:nvSpPr>
          <p:spPr>
            <a:xfrm>
              <a:off x="1585626" y="1793550"/>
              <a:ext cx="354767" cy="269821"/>
            </a:xfrm>
            <a:custGeom>
              <a:avLst/>
              <a:gdLst>
                <a:gd name="connsiteX0" fmla="*/ 294807 w 354768"/>
                <a:gd name="connsiteY0" fmla="*/ 0 h 269822"/>
                <a:gd name="connsiteX1" fmla="*/ 39974 w 354768"/>
                <a:gd name="connsiteY1" fmla="*/ 74950 h 269822"/>
                <a:gd name="connsiteX2" fmla="*/ 54965 w 354768"/>
                <a:gd name="connsiteY2" fmla="*/ 239842 h 269822"/>
                <a:gd name="connsiteX3" fmla="*/ 354768 w 354768"/>
                <a:gd name="connsiteY3" fmla="*/ 254832 h 26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768" h="269822">
                  <a:moveTo>
                    <a:pt x="294807" y="0"/>
                  </a:moveTo>
                  <a:cubicBezTo>
                    <a:pt x="187377" y="17488"/>
                    <a:pt x="79948" y="34976"/>
                    <a:pt x="39974" y="74950"/>
                  </a:cubicBezTo>
                  <a:cubicBezTo>
                    <a:pt x="0" y="114924"/>
                    <a:pt x="2499" y="209862"/>
                    <a:pt x="54965" y="239842"/>
                  </a:cubicBezTo>
                  <a:cubicBezTo>
                    <a:pt x="107431" y="269822"/>
                    <a:pt x="231099" y="262327"/>
                    <a:pt x="354768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99" name="Freeform 98"/>
          <p:cNvSpPr/>
          <p:nvPr/>
        </p:nvSpPr>
        <p:spPr>
          <a:xfrm rot="13982490" flipH="1" flipV="1">
            <a:off x="5359462" y="4384353"/>
            <a:ext cx="655757" cy="85635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1" name="Freeform 100"/>
          <p:cNvSpPr/>
          <p:nvPr/>
        </p:nvSpPr>
        <p:spPr>
          <a:xfrm rot="6963098" flipV="1">
            <a:off x="7217015" y="4282008"/>
            <a:ext cx="670189" cy="85634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2" name="Freeform 71"/>
          <p:cNvSpPr/>
          <p:nvPr/>
        </p:nvSpPr>
        <p:spPr>
          <a:xfrm rot="5400000" flipV="1">
            <a:off x="7257368" y="3983993"/>
            <a:ext cx="670189" cy="85634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4" name="Group 270"/>
          <p:cNvGrpSpPr/>
          <p:nvPr/>
        </p:nvGrpSpPr>
        <p:grpSpPr>
          <a:xfrm>
            <a:off x="5063490" y="2979225"/>
            <a:ext cx="3550535" cy="3220866"/>
            <a:chOff x="-316095" y="2665738"/>
            <a:chExt cx="3550535" cy="3220866"/>
          </a:xfrm>
          <a:solidFill>
            <a:schemeClr val="bg1"/>
          </a:solidFill>
        </p:grpSpPr>
        <p:sp>
          <p:nvSpPr>
            <p:cNvPr id="81" name="Block Arc 80"/>
            <p:cNvSpPr/>
            <p:nvPr/>
          </p:nvSpPr>
          <p:spPr>
            <a:xfrm rot="17305079">
              <a:off x="462104" y="5468006"/>
              <a:ext cx="431529" cy="405668"/>
            </a:xfrm>
            <a:prstGeom prst="blockArc">
              <a:avLst>
                <a:gd name="adj1" fmla="val 5444717"/>
                <a:gd name="adj2" fmla="val 16176228"/>
                <a:gd name="adj3" fmla="val 22914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82" name="Freeform 81"/>
            <p:cNvSpPr/>
            <p:nvPr/>
          </p:nvSpPr>
          <p:spPr>
            <a:xfrm rot="19571362">
              <a:off x="-316095" y="5498984"/>
              <a:ext cx="385233" cy="330729"/>
            </a:xfrm>
            <a:custGeom>
              <a:avLst/>
              <a:gdLst>
                <a:gd name="connsiteX0" fmla="*/ 3175 w 384175"/>
                <a:gd name="connsiteY0" fmla="*/ 0 h 327025"/>
                <a:gd name="connsiteX1" fmla="*/ 0 w 384175"/>
                <a:gd name="connsiteY1" fmla="*/ 171450 h 327025"/>
                <a:gd name="connsiteX2" fmla="*/ 34925 w 384175"/>
                <a:gd name="connsiteY2" fmla="*/ 304800 h 327025"/>
                <a:gd name="connsiteX3" fmla="*/ 120650 w 384175"/>
                <a:gd name="connsiteY3" fmla="*/ 327025 h 327025"/>
                <a:gd name="connsiteX4" fmla="*/ 298450 w 384175"/>
                <a:gd name="connsiteY4" fmla="*/ 323850 h 327025"/>
                <a:gd name="connsiteX5" fmla="*/ 384175 w 384175"/>
                <a:gd name="connsiteY5" fmla="*/ 174625 h 327025"/>
                <a:gd name="connsiteX6" fmla="*/ 225425 w 384175"/>
                <a:gd name="connsiteY6" fmla="*/ 114300 h 327025"/>
                <a:gd name="connsiteX7" fmla="*/ 254000 w 384175"/>
                <a:gd name="connsiteY7" fmla="*/ 34925 h 327025"/>
                <a:gd name="connsiteX8" fmla="*/ 3175 w 384175"/>
                <a:gd name="connsiteY8" fmla="*/ 0 h 327025"/>
                <a:gd name="connsiteX0" fmla="*/ 4233 w 385233"/>
                <a:gd name="connsiteY0" fmla="*/ 0 h 327025"/>
                <a:gd name="connsiteX1" fmla="*/ 1058 w 385233"/>
                <a:gd name="connsiteY1" fmla="*/ 171450 h 327025"/>
                <a:gd name="connsiteX2" fmla="*/ 35983 w 385233"/>
                <a:gd name="connsiteY2" fmla="*/ 304800 h 327025"/>
                <a:gd name="connsiteX3" fmla="*/ 121708 w 385233"/>
                <a:gd name="connsiteY3" fmla="*/ 327025 h 327025"/>
                <a:gd name="connsiteX4" fmla="*/ 299508 w 385233"/>
                <a:gd name="connsiteY4" fmla="*/ 323850 h 327025"/>
                <a:gd name="connsiteX5" fmla="*/ 385233 w 385233"/>
                <a:gd name="connsiteY5" fmla="*/ 174625 h 327025"/>
                <a:gd name="connsiteX6" fmla="*/ 226483 w 385233"/>
                <a:gd name="connsiteY6" fmla="*/ 114300 h 327025"/>
                <a:gd name="connsiteX7" fmla="*/ 255058 w 385233"/>
                <a:gd name="connsiteY7" fmla="*/ 34925 h 327025"/>
                <a:gd name="connsiteX8" fmla="*/ 4233 w 385233"/>
                <a:gd name="connsiteY8" fmla="*/ 0 h 327025"/>
                <a:gd name="connsiteX0" fmla="*/ 4233 w 385233"/>
                <a:gd name="connsiteY0" fmla="*/ 0 h 330729"/>
                <a:gd name="connsiteX1" fmla="*/ 1058 w 385233"/>
                <a:gd name="connsiteY1" fmla="*/ 171450 h 330729"/>
                <a:gd name="connsiteX2" fmla="*/ 35983 w 385233"/>
                <a:gd name="connsiteY2" fmla="*/ 304800 h 330729"/>
                <a:gd name="connsiteX3" fmla="*/ 121708 w 385233"/>
                <a:gd name="connsiteY3" fmla="*/ 327025 h 330729"/>
                <a:gd name="connsiteX4" fmla="*/ 299508 w 385233"/>
                <a:gd name="connsiteY4" fmla="*/ 323850 h 330729"/>
                <a:gd name="connsiteX5" fmla="*/ 385233 w 385233"/>
                <a:gd name="connsiteY5" fmla="*/ 174625 h 330729"/>
                <a:gd name="connsiteX6" fmla="*/ 226483 w 385233"/>
                <a:gd name="connsiteY6" fmla="*/ 114300 h 330729"/>
                <a:gd name="connsiteX7" fmla="*/ 255058 w 385233"/>
                <a:gd name="connsiteY7" fmla="*/ 34925 h 330729"/>
                <a:gd name="connsiteX8" fmla="*/ 4233 w 385233"/>
                <a:gd name="connsiteY8" fmla="*/ 0 h 33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5233" h="330729">
                  <a:moveTo>
                    <a:pt x="4233" y="0"/>
                  </a:moveTo>
                  <a:cubicBezTo>
                    <a:pt x="3175" y="57150"/>
                    <a:pt x="2116" y="114300"/>
                    <a:pt x="1058" y="171450"/>
                  </a:cubicBezTo>
                  <a:cubicBezTo>
                    <a:pt x="0" y="228600"/>
                    <a:pt x="15875" y="278871"/>
                    <a:pt x="35983" y="304800"/>
                  </a:cubicBezTo>
                  <a:cubicBezTo>
                    <a:pt x="56091" y="330729"/>
                    <a:pt x="77787" y="323850"/>
                    <a:pt x="121708" y="327025"/>
                  </a:cubicBezTo>
                  <a:lnTo>
                    <a:pt x="299508" y="323850"/>
                  </a:lnTo>
                  <a:lnTo>
                    <a:pt x="385233" y="174625"/>
                  </a:lnTo>
                  <a:lnTo>
                    <a:pt x="226483" y="114300"/>
                  </a:lnTo>
                  <a:lnTo>
                    <a:pt x="255058" y="34925"/>
                  </a:lnTo>
                  <a:lnTo>
                    <a:pt x="4233" y="0"/>
                  </a:ln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3" name="Freeform 82"/>
            <p:cNvSpPr/>
            <p:nvPr/>
          </p:nvSpPr>
          <p:spPr>
            <a:xfrm>
              <a:off x="1569382" y="5618066"/>
              <a:ext cx="266700" cy="123825"/>
            </a:xfrm>
            <a:custGeom>
              <a:avLst/>
              <a:gdLst>
                <a:gd name="connsiteX0" fmla="*/ 0 w 266700"/>
                <a:gd name="connsiteY0" fmla="*/ 47625 h 123825"/>
                <a:gd name="connsiteX1" fmla="*/ 266700 w 266700"/>
                <a:gd name="connsiteY1" fmla="*/ 0 h 123825"/>
                <a:gd name="connsiteX2" fmla="*/ 222250 w 266700"/>
                <a:gd name="connsiteY2" fmla="*/ 123825 h 123825"/>
                <a:gd name="connsiteX3" fmla="*/ 0 w 266700"/>
                <a:gd name="connsiteY3" fmla="*/ 476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23825">
                  <a:moveTo>
                    <a:pt x="0" y="47625"/>
                  </a:moveTo>
                  <a:lnTo>
                    <a:pt x="266700" y="0"/>
                  </a:lnTo>
                  <a:lnTo>
                    <a:pt x="222250" y="123825"/>
                  </a:lnTo>
                  <a:lnTo>
                    <a:pt x="0" y="47625"/>
                  </a:ln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4" name="Freeform 83"/>
            <p:cNvSpPr/>
            <p:nvPr/>
          </p:nvSpPr>
          <p:spPr>
            <a:xfrm>
              <a:off x="1065326" y="2665738"/>
              <a:ext cx="330200" cy="165100"/>
            </a:xfrm>
            <a:custGeom>
              <a:avLst/>
              <a:gdLst>
                <a:gd name="connsiteX0" fmla="*/ 0 w 330200"/>
                <a:gd name="connsiteY0" fmla="*/ 60325 h 165100"/>
                <a:gd name="connsiteX1" fmla="*/ 193675 w 330200"/>
                <a:gd name="connsiteY1" fmla="*/ 0 h 165100"/>
                <a:gd name="connsiteX2" fmla="*/ 330200 w 330200"/>
                <a:gd name="connsiteY2" fmla="*/ 104775 h 165100"/>
                <a:gd name="connsiteX3" fmla="*/ 180975 w 330200"/>
                <a:gd name="connsiteY3" fmla="*/ 165100 h 165100"/>
                <a:gd name="connsiteX4" fmla="*/ 0 w 330200"/>
                <a:gd name="connsiteY4" fmla="*/ 60325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200" h="165100">
                  <a:moveTo>
                    <a:pt x="0" y="60325"/>
                  </a:moveTo>
                  <a:lnTo>
                    <a:pt x="193675" y="0"/>
                  </a:lnTo>
                  <a:lnTo>
                    <a:pt x="330200" y="104775"/>
                  </a:lnTo>
                  <a:lnTo>
                    <a:pt x="180975" y="165100"/>
                  </a:lnTo>
                  <a:lnTo>
                    <a:pt x="0" y="60325"/>
                  </a:ln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5" name="Freeform 84"/>
            <p:cNvSpPr/>
            <p:nvPr/>
          </p:nvSpPr>
          <p:spPr>
            <a:xfrm rot="4294516">
              <a:off x="2649123" y="5197373"/>
              <a:ext cx="504296" cy="666339"/>
            </a:xfrm>
            <a:custGeom>
              <a:avLst/>
              <a:gdLst>
                <a:gd name="connsiteX0" fmla="*/ 31750 w 479425"/>
                <a:gd name="connsiteY0" fmla="*/ 184150 h 673100"/>
                <a:gd name="connsiteX1" fmla="*/ 31750 w 479425"/>
                <a:gd name="connsiteY1" fmla="*/ 184150 h 673100"/>
                <a:gd name="connsiteX2" fmla="*/ 476250 w 479425"/>
                <a:gd name="connsiteY2" fmla="*/ 0 h 673100"/>
                <a:gd name="connsiteX3" fmla="*/ 479425 w 479425"/>
                <a:gd name="connsiteY3" fmla="*/ 177800 h 673100"/>
                <a:gd name="connsiteX4" fmla="*/ 368300 w 479425"/>
                <a:gd name="connsiteY4" fmla="*/ 146050 h 673100"/>
                <a:gd name="connsiteX5" fmla="*/ 460375 w 479425"/>
                <a:gd name="connsiteY5" fmla="*/ 355600 h 673100"/>
                <a:gd name="connsiteX6" fmla="*/ 311150 w 479425"/>
                <a:gd name="connsiteY6" fmla="*/ 444500 h 673100"/>
                <a:gd name="connsiteX7" fmla="*/ 454025 w 479425"/>
                <a:gd name="connsiteY7" fmla="*/ 574675 h 673100"/>
                <a:gd name="connsiteX8" fmla="*/ 260350 w 479425"/>
                <a:gd name="connsiteY8" fmla="*/ 673100 h 673100"/>
                <a:gd name="connsiteX9" fmla="*/ 180975 w 479425"/>
                <a:gd name="connsiteY9" fmla="*/ 650875 h 673100"/>
                <a:gd name="connsiteX10" fmla="*/ 0 w 479425"/>
                <a:gd name="connsiteY10" fmla="*/ 282575 h 673100"/>
                <a:gd name="connsiteX11" fmla="*/ 31750 w 479425"/>
                <a:gd name="connsiteY11" fmla="*/ 184150 h 673100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685800"/>
                <a:gd name="connsiteX1" fmla="*/ 56621 w 504296"/>
                <a:gd name="connsiteY1" fmla="*/ 184150 h 685800"/>
                <a:gd name="connsiteX2" fmla="*/ 501121 w 504296"/>
                <a:gd name="connsiteY2" fmla="*/ 0 h 685800"/>
                <a:gd name="connsiteX3" fmla="*/ 504296 w 504296"/>
                <a:gd name="connsiteY3" fmla="*/ 177800 h 685800"/>
                <a:gd name="connsiteX4" fmla="*/ 393171 w 504296"/>
                <a:gd name="connsiteY4" fmla="*/ 146050 h 685800"/>
                <a:gd name="connsiteX5" fmla="*/ 485246 w 504296"/>
                <a:gd name="connsiteY5" fmla="*/ 355600 h 685800"/>
                <a:gd name="connsiteX6" fmla="*/ 336021 w 504296"/>
                <a:gd name="connsiteY6" fmla="*/ 444500 h 685800"/>
                <a:gd name="connsiteX7" fmla="*/ 478896 w 504296"/>
                <a:gd name="connsiteY7" fmla="*/ 574675 h 685800"/>
                <a:gd name="connsiteX8" fmla="*/ 285221 w 504296"/>
                <a:gd name="connsiteY8" fmla="*/ 673100 h 685800"/>
                <a:gd name="connsiteX9" fmla="*/ 205846 w 504296"/>
                <a:gd name="connsiteY9" fmla="*/ 650875 h 685800"/>
                <a:gd name="connsiteX10" fmla="*/ 24871 w 504296"/>
                <a:gd name="connsiteY10" fmla="*/ 282575 h 685800"/>
                <a:gd name="connsiteX11" fmla="*/ 56621 w 504296"/>
                <a:gd name="connsiteY11" fmla="*/ 184150 h 685800"/>
                <a:gd name="connsiteX0" fmla="*/ 56621 w 504296"/>
                <a:gd name="connsiteY0" fmla="*/ 184150 h 855762"/>
                <a:gd name="connsiteX1" fmla="*/ 56621 w 504296"/>
                <a:gd name="connsiteY1" fmla="*/ 184150 h 855762"/>
                <a:gd name="connsiteX2" fmla="*/ 501121 w 504296"/>
                <a:gd name="connsiteY2" fmla="*/ 0 h 855762"/>
                <a:gd name="connsiteX3" fmla="*/ 504296 w 504296"/>
                <a:gd name="connsiteY3" fmla="*/ 177800 h 855762"/>
                <a:gd name="connsiteX4" fmla="*/ 393171 w 504296"/>
                <a:gd name="connsiteY4" fmla="*/ 146050 h 855762"/>
                <a:gd name="connsiteX5" fmla="*/ 485246 w 504296"/>
                <a:gd name="connsiteY5" fmla="*/ 355600 h 855762"/>
                <a:gd name="connsiteX6" fmla="*/ 336021 w 504296"/>
                <a:gd name="connsiteY6" fmla="*/ 444500 h 855762"/>
                <a:gd name="connsiteX7" fmla="*/ 478896 w 504296"/>
                <a:gd name="connsiteY7" fmla="*/ 574675 h 855762"/>
                <a:gd name="connsiteX8" fmla="*/ 285221 w 504296"/>
                <a:gd name="connsiteY8" fmla="*/ 673100 h 855762"/>
                <a:gd name="connsiteX9" fmla="*/ 205846 w 504296"/>
                <a:gd name="connsiteY9" fmla="*/ 650875 h 855762"/>
                <a:gd name="connsiteX10" fmla="*/ 24871 w 504296"/>
                <a:gd name="connsiteY10" fmla="*/ 282575 h 855762"/>
                <a:gd name="connsiteX11" fmla="*/ 56621 w 504296"/>
                <a:gd name="connsiteY11" fmla="*/ 184150 h 855762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689074"/>
                <a:gd name="connsiteX1" fmla="*/ 56621 w 504296"/>
                <a:gd name="connsiteY1" fmla="*/ 184150 h 689074"/>
                <a:gd name="connsiteX2" fmla="*/ 501121 w 504296"/>
                <a:gd name="connsiteY2" fmla="*/ 0 h 689074"/>
                <a:gd name="connsiteX3" fmla="*/ 504296 w 504296"/>
                <a:gd name="connsiteY3" fmla="*/ 177800 h 689074"/>
                <a:gd name="connsiteX4" fmla="*/ 393171 w 504296"/>
                <a:gd name="connsiteY4" fmla="*/ 146050 h 689074"/>
                <a:gd name="connsiteX5" fmla="*/ 485246 w 504296"/>
                <a:gd name="connsiteY5" fmla="*/ 355600 h 689074"/>
                <a:gd name="connsiteX6" fmla="*/ 336021 w 504296"/>
                <a:gd name="connsiteY6" fmla="*/ 444500 h 689074"/>
                <a:gd name="connsiteX7" fmla="*/ 478896 w 504296"/>
                <a:gd name="connsiteY7" fmla="*/ 574675 h 689074"/>
                <a:gd name="connsiteX8" fmla="*/ 285221 w 504296"/>
                <a:gd name="connsiteY8" fmla="*/ 673100 h 689074"/>
                <a:gd name="connsiteX9" fmla="*/ 205846 w 504296"/>
                <a:gd name="connsiteY9" fmla="*/ 650875 h 689074"/>
                <a:gd name="connsiteX10" fmla="*/ 24871 w 504296"/>
                <a:gd name="connsiteY10" fmla="*/ 282575 h 689074"/>
                <a:gd name="connsiteX11" fmla="*/ 56621 w 504296"/>
                <a:gd name="connsiteY11" fmla="*/ 184150 h 68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296" h="689074">
                  <a:moveTo>
                    <a:pt x="56621" y="184150"/>
                  </a:moveTo>
                  <a:lnTo>
                    <a:pt x="56621" y="184150"/>
                  </a:lnTo>
                  <a:lnTo>
                    <a:pt x="501121" y="0"/>
                  </a:lnTo>
                  <a:cubicBezTo>
                    <a:pt x="502179" y="59267"/>
                    <a:pt x="503238" y="118533"/>
                    <a:pt x="504296" y="177800"/>
                  </a:cubicBezTo>
                  <a:lnTo>
                    <a:pt x="393171" y="146050"/>
                  </a:lnTo>
                  <a:lnTo>
                    <a:pt x="485246" y="355600"/>
                  </a:lnTo>
                  <a:lnTo>
                    <a:pt x="336021" y="444500"/>
                  </a:lnTo>
                  <a:lnTo>
                    <a:pt x="478896" y="574675"/>
                  </a:lnTo>
                  <a:cubicBezTo>
                    <a:pt x="470429" y="612775"/>
                    <a:pt x="330729" y="660400"/>
                    <a:pt x="285221" y="673100"/>
                  </a:cubicBezTo>
                  <a:cubicBezTo>
                    <a:pt x="266774" y="659458"/>
                    <a:pt x="251594" y="689074"/>
                    <a:pt x="205846" y="650875"/>
                  </a:cubicBezTo>
                  <a:cubicBezTo>
                    <a:pt x="162454" y="585788"/>
                    <a:pt x="49742" y="360362"/>
                    <a:pt x="24871" y="282575"/>
                  </a:cubicBezTo>
                  <a:cubicBezTo>
                    <a:pt x="0" y="204788"/>
                    <a:pt x="51329" y="200554"/>
                    <a:pt x="56621" y="184150"/>
                  </a:cubicBez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rtlCol="0" anchor="ctr"/>
            <a:lstStyle/>
            <a:p>
              <a:pPr algn="ctr"/>
              <a:r>
                <a:rPr lang="en-GB" sz="1400" b="1" dirty="0" smtClean="0">
                  <a:solidFill>
                    <a:srgbClr val="0000FF"/>
                  </a:solidFill>
                  <a:latin typeface="Arial Narrow" pitchFamily="34" charset="0"/>
                </a:rPr>
                <a:t> MIL</a:t>
              </a:r>
              <a:endParaRPr lang="en-GB" sz="1400" b="1" dirty="0">
                <a:solidFill>
                  <a:srgbClr val="0000FF"/>
                </a:solidFill>
                <a:latin typeface="Arial Narrow" pitchFamily="34" charset="0"/>
              </a:endParaRPr>
            </a:p>
          </p:txBody>
        </p:sp>
      </p:grpSp>
      <p:sp>
        <p:nvSpPr>
          <p:cNvPr id="86" name="Freeform 85"/>
          <p:cNvSpPr/>
          <p:nvPr/>
        </p:nvSpPr>
        <p:spPr>
          <a:xfrm>
            <a:off x="6300192" y="5877272"/>
            <a:ext cx="2461684" cy="480484"/>
          </a:xfrm>
          <a:custGeom>
            <a:avLst/>
            <a:gdLst>
              <a:gd name="connsiteX0" fmla="*/ 1329267 w 2461684"/>
              <a:gd name="connsiteY0" fmla="*/ 2117 h 480484"/>
              <a:gd name="connsiteX1" fmla="*/ 1037167 w 2461684"/>
              <a:gd name="connsiteY1" fmla="*/ 91017 h 480484"/>
              <a:gd name="connsiteX2" fmla="*/ 1100667 w 2461684"/>
              <a:gd name="connsiteY2" fmla="*/ 243417 h 480484"/>
              <a:gd name="connsiteX3" fmla="*/ 186267 w 2461684"/>
              <a:gd name="connsiteY3" fmla="*/ 408517 h 480484"/>
              <a:gd name="connsiteX4" fmla="*/ 2218267 w 2461684"/>
              <a:gd name="connsiteY4" fmla="*/ 472017 h 480484"/>
              <a:gd name="connsiteX5" fmla="*/ 1646767 w 2461684"/>
              <a:gd name="connsiteY5" fmla="*/ 357717 h 480484"/>
              <a:gd name="connsiteX6" fmla="*/ 2065867 w 2461684"/>
              <a:gd name="connsiteY6" fmla="*/ 268817 h 480484"/>
              <a:gd name="connsiteX7" fmla="*/ 1443567 w 2461684"/>
              <a:gd name="connsiteY7" fmla="*/ 230717 h 480484"/>
              <a:gd name="connsiteX8" fmla="*/ 1608667 w 2461684"/>
              <a:gd name="connsiteY8" fmla="*/ 78317 h 480484"/>
              <a:gd name="connsiteX9" fmla="*/ 1329267 w 2461684"/>
              <a:gd name="connsiteY9" fmla="*/ 2117 h 480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1684" h="480484">
                <a:moveTo>
                  <a:pt x="1329267" y="2117"/>
                </a:moveTo>
                <a:cubicBezTo>
                  <a:pt x="1234017" y="4234"/>
                  <a:pt x="1075267" y="50800"/>
                  <a:pt x="1037167" y="91017"/>
                </a:cubicBezTo>
                <a:cubicBezTo>
                  <a:pt x="999067" y="131234"/>
                  <a:pt x="1242484" y="190500"/>
                  <a:pt x="1100667" y="243417"/>
                </a:cubicBezTo>
                <a:cubicBezTo>
                  <a:pt x="958850" y="296334"/>
                  <a:pt x="0" y="370417"/>
                  <a:pt x="186267" y="408517"/>
                </a:cubicBezTo>
                <a:cubicBezTo>
                  <a:pt x="372534" y="446617"/>
                  <a:pt x="1974850" y="480484"/>
                  <a:pt x="2218267" y="472017"/>
                </a:cubicBezTo>
                <a:cubicBezTo>
                  <a:pt x="2461684" y="463550"/>
                  <a:pt x="1672167" y="391584"/>
                  <a:pt x="1646767" y="357717"/>
                </a:cubicBezTo>
                <a:cubicBezTo>
                  <a:pt x="1621367" y="323850"/>
                  <a:pt x="2099734" y="289984"/>
                  <a:pt x="2065867" y="268817"/>
                </a:cubicBezTo>
                <a:cubicBezTo>
                  <a:pt x="2032000" y="247650"/>
                  <a:pt x="1519767" y="262467"/>
                  <a:pt x="1443567" y="230717"/>
                </a:cubicBezTo>
                <a:cubicBezTo>
                  <a:pt x="1367367" y="198967"/>
                  <a:pt x="1631950" y="110067"/>
                  <a:pt x="1608667" y="78317"/>
                </a:cubicBezTo>
                <a:cubicBezTo>
                  <a:pt x="1585384" y="46567"/>
                  <a:pt x="1424517" y="0"/>
                  <a:pt x="1329267" y="2117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  <p:bldP spid="65" grpId="0" animBg="1"/>
      <p:bldP spid="66" grpId="0" animBg="1"/>
      <p:bldP spid="66" grpId="1" animBg="1"/>
      <p:bldP spid="66" grpId="2" animBg="1"/>
      <p:bldP spid="71" grpId="0" animBg="1"/>
      <p:bldP spid="71" grpId="1" animBg="1"/>
      <p:bldP spid="99" grpId="0" animBg="1"/>
      <p:bldP spid="101" grpId="0" animBg="1"/>
      <p:bldP spid="72" grpId="0" animBg="1"/>
      <p:bldP spid="72" grpId="1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" name="Group 199"/>
          <p:cNvGrpSpPr/>
          <p:nvPr/>
        </p:nvGrpSpPr>
        <p:grpSpPr>
          <a:xfrm>
            <a:off x="3707904" y="-2115616"/>
            <a:ext cx="144016" cy="5472608"/>
            <a:chOff x="3707904" y="-2115616"/>
            <a:chExt cx="144016" cy="5472608"/>
          </a:xfrm>
        </p:grpSpPr>
        <p:sp>
          <p:nvSpPr>
            <p:cNvPr id="201" name="Rectangle 200"/>
            <p:cNvSpPr/>
            <p:nvPr/>
          </p:nvSpPr>
          <p:spPr>
            <a:xfrm>
              <a:off x="3707904" y="-2115616"/>
              <a:ext cx="144016" cy="429309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6" name="Rectangle 205"/>
            <p:cNvSpPr/>
            <p:nvPr/>
          </p:nvSpPr>
          <p:spPr>
            <a:xfrm>
              <a:off x="3707904" y="2592288"/>
              <a:ext cx="144016" cy="76470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207" name="Straight Connector 206"/>
            <p:cNvCxnSpPr>
              <a:stCxn id="201" idx="2"/>
              <a:endCxn id="206" idx="0"/>
            </p:cNvCxnSpPr>
            <p:nvPr/>
          </p:nvCxnSpPr>
          <p:spPr>
            <a:xfrm>
              <a:off x="3779912" y="2177480"/>
              <a:ext cx="0" cy="414808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0" name="Group 219"/>
          <p:cNvGrpSpPr/>
          <p:nvPr/>
        </p:nvGrpSpPr>
        <p:grpSpPr>
          <a:xfrm>
            <a:off x="3707904" y="-2115616"/>
            <a:ext cx="144016" cy="5472608"/>
            <a:chOff x="4067944" y="-1827584"/>
            <a:chExt cx="144016" cy="5472608"/>
          </a:xfrm>
        </p:grpSpPr>
        <p:sp>
          <p:nvSpPr>
            <p:cNvPr id="221" name="Rectangle 220"/>
            <p:cNvSpPr/>
            <p:nvPr/>
          </p:nvSpPr>
          <p:spPr>
            <a:xfrm>
              <a:off x="4067944" y="2852936"/>
              <a:ext cx="144016" cy="792088"/>
            </a:xfrm>
            <a:prstGeom prst="rect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</a:ln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4067944" y="-1827584"/>
              <a:ext cx="144016" cy="4293096"/>
            </a:xfrm>
            <a:prstGeom prst="rect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</a:ln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96" name="Group 195"/>
          <p:cNvGrpSpPr/>
          <p:nvPr/>
        </p:nvGrpSpPr>
        <p:grpSpPr>
          <a:xfrm>
            <a:off x="4860032" y="-2259632"/>
            <a:ext cx="144016" cy="5616624"/>
            <a:chOff x="4860032" y="-2259632"/>
            <a:chExt cx="144016" cy="5616624"/>
          </a:xfrm>
        </p:grpSpPr>
        <p:sp>
          <p:nvSpPr>
            <p:cNvPr id="197" name="Rectangle 196"/>
            <p:cNvSpPr/>
            <p:nvPr/>
          </p:nvSpPr>
          <p:spPr>
            <a:xfrm>
              <a:off x="4860032" y="-2259632"/>
              <a:ext cx="144016" cy="429309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8" name="Rectangle 197"/>
            <p:cNvSpPr/>
            <p:nvPr/>
          </p:nvSpPr>
          <p:spPr>
            <a:xfrm>
              <a:off x="4860032" y="2348880"/>
              <a:ext cx="144016" cy="100811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99" name="Straight Connector 198"/>
            <p:cNvCxnSpPr>
              <a:stCxn id="197" idx="2"/>
              <a:endCxn id="198" idx="0"/>
            </p:cNvCxnSpPr>
            <p:nvPr/>
          </p:nvCxnSpPr>
          <p:spPr>
            <a:xfrm>
              <a:off x="4932040" y="2033464"/>
              <a:ext cx="0" cy="315416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8" name="Oval 207"/>
          <p:cNvSpPr/>
          <p:nvPr/>
        </p:nvSpPr>
        <p:spPr>
          <a:xfrm>
            <a:off x="3635896" y="764704"/>
            <a:ext cx="1800200" cy="432048"/>
          </a:xfrm>
          <a:prstGeom prst="ellipse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09" name="Group 208"/>
          <p:cNvGrpSpPr/>
          <p:nvPr/>
        </p:nvGrpSpPr>
        <p:grpSpPr>
          <a:xfrm>
            <a:off x="5220072" y="-1944216"/>
            <a:ext cx="144016" cy="5301208"/>
            <a:chOff x="5220072" y="-1944216"/>
            <a:chExt cx="144016" cy="5301208"/>
          </a:xfrm>
        </p:grpSpPr>
        <p:sp>
          <p:nvSpPr>
            <p:cNvPr id="210" name="Rectangle 209"/>
            <p:cNvSpPr/>
            <p:nvPr/>
          </p:nvSpPr>
          <p:spPr>
            <a:xfrm>
              <a:off x="5220072" y="2708920"/>
              <a:ext cx="144016" cy="64807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5220072" y="-1944216"/>
              <a:ext cx="144016" cy="429309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212" name="Straight Connector 211"/>
            <p:cNvCxnSpPr>
              <a:endCxn id="210" idx="0"/>
            </p:cNvCxnSpPr>
            <p:nvPr/>
          </p:nvCxnSpPr>
          <p:spPr>
            <a:xfrm>
              <a:off x="5292080" y="2348880"/>
              <a:ext cx="0" cy="36004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3" name="Group 212"/>
          <p:cNvGrpSpPr/>
          <p:nvPr/>
        </p:nvGrpSpPr>
        <p:grpSpPr>
          <a:xfrm>
            <a:off x="4067944" y="-1827584"/>
            <a:ext cx="144016" cy="5157192"/>
            <a:chOff x="4067944" y="-1827584"/>
            <a:chExt cx="144016" cy="5157192"/>
          </a:xfrm>
        </p:grpSpPr>
        <p:sp>
          <p:nvSpPr>
            <p:cNvPr id="214" name="Rectangle 213"/>
            <p:cNvSpPr/>
            <p:nvPr/>
          </p:nvSpPr>
          <p:spPr>
            <a:xfrm>
              <a:off x="4067944" y="2852936"/>
              <a:ext cx="144016" cy="47667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215" name="Straight Connector 214"/>
            <p:cNvCxnSpPr/>
            <p:nvPr/>
          </p:nvCxnSpPr>
          <p:spPr>
            <a:xfrm>
              <a:off x="4139952" y="2420888"/>
              <a:ext cx="0" cy="432048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" name="Rectangle 215"/>
            <p:cNvSpPr/>
            <p:nvPr/>
          </p:nvSpPr>
          <p:spPr>
            <a:xfrm>
              <a:off x="4067944" y="-1827584"/>
              <a:ext cx="144016" cy="429309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17" name="Group 216"/>
          <p:cNvGrpSpPr/>
          <p:nvPr/>
        </p:nvGrpSpPr>
        <p:grpSpPr>
          <a:xfrm>
            <a:off x="4067944" y="-1827584"/>
            <a:ext cx="144016" cy="5157192"/>
            <a:chOff x="4067944" y="-1827584"/>
            <a:chExt cx="144016" cy="5157192"/>
          </a:xfrm>
        </p:grpSpPr>
        <p:sp>
          <p:nvSpPr>
            <p:cNvPr id="218" name="Rectangle 217"/>
            <p:cNvSpPr/>
            <p:nvPr/>
          </p:nvSpPr>
          <p:spPr>
            <a:xfrm>
              <a:off x="4067944" y="2852936"/>
              <a:ext cx="144016" cy="476672"/>
            </a:xfrm>
            <a:prstGeom prst="rect">
              <a:avLst/>
            </a:prstGeom>
            <a:solidFill>
              <a:srgbClr val="00FFFF"/>
            </a:solidFill>
            <a:ln w="28575">
              <a:solidFill>
                <a:schemeClr val="tx1"/>
              </a:solidFill>
            </a:ln>
            <a:effectLst>
              <a:glow rad="228600">
                <a:schemeClr val="accent5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9" name="Rectangle 218"/>
            <p:cNvSpPr/>
            <p:nvPr/>
          </p:nvSpPr>
          <p:spPr>
            <a:xfrm>
              <a:off x="4067944" y="-1827584"/>
              <a:ext cx="144016" cy="4293096"/>
            </a:xfrm>
            <a:prstGeom prst="rect">
              <a:avLst/>
            </a:prstGeom>
            <a:solidFill>
              <a:srgbClr val="00FFFF"/>
            </a:solidFill>
            <a:ln w="28575">
              <a:solidFill>
                <a:schemeClr val="tx1"/>
              </a:solidFill>
            </a:ln>
            <a:effectLst>
              <a:glow rad="228600">
                <a:schemeClr val="accent5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23" name="Group 222"/>
          <p:cNvGrpSpPr/>
          <p:nvPr/>
        </p:nvGrpSpPr>
        <p:grpSpPr>
          <a:xfrm>
            <a:off x="-252536" y="332656"/>
            <a:ext cx="9829600" cy="3024336"/>
            <a:chOff x="-433064" y="332656"/>
            <a:chExt cx="9829600" cy="3024336"/>
          </a:xfrm>
        </p:grpSpPr>
        <p:cxnSp>
          <p:nvCxnSpPr>
            <p:cNvPr id="224" name="Straight Connector 223"/>
            <p:cNvCxnSpPr/>
            <p:nvPr/>
          </p:nvCxnSpPr>
          <p:spPr>
            <a:xfrm>
              <a:off x="-180528" y="3356992"/>
              <a:ext cx="9324528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8" name="Group 34"/>
            <p:cNvGrpSpPr/>
            <p:nvPr/>
          </p:nvGrpSpPr>
          <p:grpSpPr>
            <a:xfrm>
              <a:off x="-433064" y="332656"/>
              <a:ext cx="9829600" cy="3024336"/>
              <a:chOff x="359024" y="2204864"/>
              <a:chExt cx="9829600" cy="3024336"/>
            </a:xfrm>
            <a:solidFill>
              <a:srgbClr val="0000CC"/>
            </a:solidFill>
          </p:grpSpPr>
          <p:sp>
            <p:nvSpPr>
              <p:cNvPr id="230" name="Rectangle 229"/>
              <p:cNvSpPr/>
              <p:nvPr/>
            </p:nvSpPr>
            <p:spPr>
              <a:xfrm>
                <a:off x="359024" y="2852936"/>
                <a:ext cx="9829600" cy="72008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4" name="Rectangle 233"/>
              <p:cNvSpPr/>
              <p:nvPr/>
            </p:nvSpPr>
            <p:spPr>
              <a:xfrm>
                <a:off x="431032" y="3356992"/>
                <a:ext cx="9757592" cy="72008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5" name="Rectangle 234"/>
              <p:cNvSpPr/>
              <p:nvPr/>
            </p:nvSpPr>
            <p:spPr>
              <a:xfrm>
                <a:off x="431032" y="3861048"/>
                <a:ext cx="9757592" cy="72008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6" name="Rectangle 235"/>
              <p:cNvSpPr/>
              <p:nvPr/>
            </p:nvSpPr>
            <p:spPr>
              <a:xfrm>
                <a:off x="431032" y="4365104"/>
                <a:ext cx="9757592" cy="72008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7" name="Rectangle 236"/>
              <p:cNvSpPr/>
              <p:nvPr/>
            </p:nvSpPr>
            <p:spPr>
              <a:xfrm>
                <a:off x="431032" y="4869160"/>
                <a:ext cx="9757592" cy="72008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8" name="Rectangle 237"/>
              <p:cNvSpPr/>
              <p:nvPr/>
            </p:nvSpPr>
            <p:spPr>
              <a:xfrm>
                <a:off x="971600" y="2492896"/>
                <a:ext cx="288032" cy="2736304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39" name="Rectangle 238"/>
              <p:cNvSpPr/>
              <p:nvPr/>
            </p:nvSpPr>
            <p:spPr>
              <a:xfrm>
                <a:off x="3635896" y="2492896"/>
                <a:ext cx="288032" cy="2736304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40" name="Rectangle 239"/>
              <p:cNvSpPr/>
              <p:nvPr/>
            </p:nvSpPr>
            <p:spPr>
              <a:xfrm>
                <a:off x="6300192" y="2492896"/>
                <a:ext cx="288032" cy="2736304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41" name="Rectangle 240"/>
              <p:cNvSpPr/>
              <p:nvPr/>
            </p:nvSpPr>
            <p:spPr>
              <a:xfrm>
                <a:off x="8964488" y="2492896"/>
                <a:ext cx="288032" cy="2736304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42" name="Rectangle 241"/>
              <p:cNvSpPr/>
              <p:nvPr/>
            </p:nvSpPr>
            <p:spPr>
              <a:xfrm>
                <a:off x="611560" y="2204864"/>
                <a:ext cx="9577064" cy="288032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93" name="Group 92"/>
          <p:cNvGrpSpPr/>
          <p:nvPr/>
        </p:nvGrpSpPr>
        <p:grpSpPr>
          <a:xfrm>
            <a:off x="36060" y="1553964"/>
            <a:ext cx="2293191" cy="3212296"/>
            <a:chOff x="36060" y="1553964"/>
            <a:chExt cx="2293191" cy="3212296"/>
          </a:xfrm>
        </p:grpSpPr>
        <p:sp>
          <p:nvSpPr>
            <p:cNvPr id="94" name="Freeform 93"/>
            <p:cNvSpPr/>
            <p:nvPr/>
          </p:nvSpPr>
          <p:spPr>
            <a:xfrm rot="1198201">
              <a:off x="36060" y="2194136"/>
              <a:ext cx="337693" cy="98395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5" name="Freeform 94"/>
            <p:cNvSpPr/>
            <p:nvPr/>
          </p:nvSpPr>
          <p:spPr>
            <a:xfrm rot="4026736" flipV="1">
              <a:off x="1699702" y="1999500"/>
              <a:ext cx="437947" cy="82115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6" name="Group 167"/>
            <p:cNvGrpSpPr/>
            <p:nvPr/>
          </p:nvGrpSpPr>
          <p:grpSpPr>
            <a:xfrm>
              <a:off x="1907704" y="1553964"/>
              <a:ext cx="351312" cy="1154311"/>
              <a:chOff x="1115616" y="3429000"/>
              <a:chExt cx="504056" cy="1656184"/>
            </a:xfrm>
          </p:grpSpPr>
          <p:sp>
            <p:nvSpPr>
              <p:cNvPr id="116" name="Isosceles Triangle 6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4" name="Chord 7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5" name="Chord 8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750670"/>
                  <a:gd name="adj2" fmla="val 8084417"/>
                </a:avLst>
              </a:prstGeom>
              <a:solidFill>
                <a:srgbClr val="FFFF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6" name="Rectangle 9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97" name="Group 87"/>
            <p:cNvGrpSpPr/>
            <p:nvPr/>
          </p:nvGrpSpPr>
          <p:grpSpPr>
            <a:xfrm>
              <a:off x="146709" y="1700808"/>
              <a:ext cx="1806050" cy="3065452"/>
              <a:chOff x="146709" y="1700808"/>
              <a:chExt cx="1806050" cy="3065452"/>
            </a:xfrm>
          </p:grpSpPr>
          <p:grpSp>
            <p:nvGrpSpPr>
              <p:cNvPr id="98" name="Group 75"/>
              <p:cNvGrpSpPr/>
              <p:nvPr/>
            </p:nvGrpSpPr>
            <p:grpSpPr>
              <a:xfrm>
                <a:off x="146709" y="3452591"/>
                <a:ext cx="802896" cy="716841"/>
                <a:chOff x="3083489" y="4581128"/>
                <a:chExt cx="1344495" cy="1224136"/>
              </a:xfrm>
            </p:grpSpPr>
            <p:sp>
              <p:nvSpPr>
                <p:cNvPr id="107" name="Freeform 106"/>
                <p:cNvSpPr/>
                <p:nvPr/>
              </p:nvSpPr>
              <p:spPr>
                <a:xfrm>
                  <a:off x="3306586" y="4581128"/>
                  <a:ext cx="1020812" cy="1144288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CC00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11" name="Freeform 11"/>
                <p:cNvSpPr/>
                <p:nvPr/>
              </p:nvSpPr>
              <p:spPr>
                <a:xfrm>
                  <a:off x="3083489" y="5109782"/>
                  <a:ext cx="1344495" cy="695482"/>
                </a:xfrm>
                <a:custGeom>
                  <a:avLst/>
                  <a:gdLst>
                    <a:gd name="connsiteX0" fmla="*/ 909711 w 1444283"/>
                    <a:gd name="connsiteY0" fmla="*/ 180535 h 616633"/>
                    <a:gd name="connsiteX1" fmla="*/ 501748 w 1444283"/>
                    <a:gd name="connsiteY1" fmla="*/ 11723 h 616633"/>
                    <a:gd name="connsiteX2" fmla="*/ 192259 w 1444283"/>
                    <a:gd name="connsiteY2" fmla="*/ 250874 h 616633"/>
                    <a:gd name="connsiteX3" fmla="*/ 178191 w 1444283"/>
                    <a:gd name="connsiteY3" fmla="*/ 504092 h 616633"/>
                    <a:gd name="connsiteX4" fmla="*/ 1261403 w 1444283"/>
                    <a:gd name="connsiteY4" fmla="*/ 574430 h 616633"/>
                    <a:gd name="connsiteX5" fmla="*/ 1275471 w 1444283"/>
                    <a:gd name="connsiteY5" fmla="*/ 546295 h 616633"/>
                    <a:gd name="connsiteX6" fmla="*/ 1289539 w 1444283"/>
                    <a:gd name="connsiteY6" fmla="*/ 152400 h 616633"/>
                    <a:gd name="connsiteX7" fmla="*/ 1275471 w 1444283"/>
                    <a:gd name="connsiteY7" fmla="*/ 124264 h 616633"/>
                    <a:gd name="connsiteX8" fmla="*/ 937846 w 1444283"/>
                    <a:gd name="connsiteY8" fmla="*/ 222738 h 616633"/>
                    <a:gd name="connsiteX0" fmla="*/ 909711 w 1444283"/>
                    <a:gd name="connsiteY0" fmla="*/ 180535 h 616633"/>
                    <a:gd name="connsiteX1" fmla="*/ 501748 w 1444283"/>
                    <a:gd name="connsiteY1" fmla="*/ 11723 h 616633"/>
                    <a:gd name="connsiteX2" fmla="*/ 192259 w 1444283"/>
                    <a:gd name="connsiteY2" fmla="*/ 250874 h 616633"/>
                    <a:gd name="connsiteX3" fmla="*/ 178191 w 1444283"/>
                    <a:gd name="connsiteY3" fmla="*/ 504092 h 616633"/>
                    <a:gd name="connsiteX4" fmla="*/ 1261403 w 1444283"/>
                    <a:gd name="connsiteY4" fmla="*/ 574430 h 616633"/>
                    <a:gd name="connsiteX5" fmla="*/ 1275471 w 1444283"/>
                    <a:gd name="connsiteY5" fmla="*/ 546295 h 616633"/>
                    <a:gd name="connsiteX6" fmla="*/ 1289539 w 1444283"/>
                    <a:gd name="connsiteY6" fmla="*/ 152400 h 616633"/>
                    <a:gd name="connsiteX7" fmla="*/ 1275471 w 1444283"/>
                    <a:gd name="connsiteY7" fmla="*/ 124264 h 616633"/>
                    <a:gd name="connsiteX8" fmla="*/ 882287 w 1444283"/>
                    <a:gd name="connsiteY8" fmla="*/ 64012 h 616633"/>
                    <a:gd name="connsiteX0" fmla="*/ 909711 w 1444283"/>
                    <a:gd name="connsiteY0" fmla="*/ 180535 h 616633"/>
                    <a:gd name="connsiteX1" fmla="*/ 501748 w 1444283"/>
                    <a:gd name="connsiteY1" fmla="*/ 11723 h 616633"/>
                    <a:gd name="connsiteX2" fmla="*/ 192259 w 1444283"/>
                    <a:gd name="connsiteY2" fmla="*/ 250874 h 616633"/>
                    <a:gd name="connsiteX3" fmla="*/ 178191 w 1444283"/>
                    <a:gd name="connsiteY3" fmla="*/ 504092 h 616633"/>
                    <a:gd name="connsiteX4" fmla="*/ 1261403 w 1444283"/>
                    <a:gd name="connsiteY4" fmla="*/ 574430 h 616633"/>
                    <a:gd name="connsiteX5" fmla="*/ 1275471 w 1444283"/>
                    <a:gd name="connsiteY5" fmla="*/ 546295 h 616633"/>
                    <a:gd name="connsiteX6" fmla="*/ 1289539 w 1444283"/>
                    <a:gd name="connsiteY6" fmla="*/ 152400 h 616633"/>
                    <a:gd name="connsiteX7" fmla="*/ 1242327 w 1444283"/>
                    <a:gd name="connsiteY7" fmla="*/ 64012 h 616633"/>
                    <a:gd name="connsiteX8" fmla="*/ 882287 w 1444283"/>
                    <a:gd name="connsiteY8" fmla="*/ 64012 h 616633"/>
                    <a:gd name="connsiteX0" fmla="*/ 909711 w 1444283"/>
                    <a:gd name="connsiteY0" fmla="*/ 311317 h 747415"/>
                    <a:gd name="connsiteX1" fmla="*/ 501748 w 1444283"/>
                    <a:gd name="connsiteY1" fmla="*/ 142505 h 747415"/>
                    <a:gd name="connsiteX2" fmla="*/ 192259 w 1444283"/>
                    <a:gd name="connsiteY2" fmla="*/ 381656 h 747415"/>
                    <a:gd name="connsiteX3" fmla="*/ 178191 w 1444283"/>
                    <a:gd name="connsiteY3" fmla="*/ 634874 h 747415"/>
                    <a:gd name="connsiteX4" fmla="*/ 1261403 w 1444283"/>
                    <a:gd name="connsiteY4" fmla="*/ 705212 h 747415"/>
                    <a:gd name="connsiteX5" fmla="*/ 1275471 w 1444283"/>
                    <a:gd name="connsiteY5" fmla="*/ 677077 h 747415"/>
                    <a:gd name="connsiteX6" fmla="*/ 1289539 w 1444283"/>
                    <a:gd name="connsiteY6" fmla="*/ 283182 h 747415"/>
                    <a:gd name="connsiteX7" fmla="*/ 1242327 w 1444283"/>
                    <a:gd name="connsiteY7" fmla="*/ 194794 h 747415"/>
                    <a:gd name="connsiteX8" fmla="*/ 882287 w 1444283"/>
                    <a:gd name="connsiteY8" fmla="*/ 194794 h 747415"/>
                    <a:gd name="connsiteX0" fmla="*/ 909711 w 1444283"/>
                    <a:gd name="connsiteY0" fmla="*/ 311317 h 714141"/>
                    <a:gd name="connsiteX1" fmla="*/ 501748 w 1444283"/>
                    <a:gd name="connsiteY1" fmla="*/ 142505 h 714141"/>
                    <a:gd name="connsiteX2" fmla="*/ 192259 w 1444283"/>
                    <a:gd name="connsiteY2" fmla="*/ 381656 h 714141"/>
                    <a:gd name="connsiteX3" fmla="*/ 178191 w 1444283"/>
                    <a:gd name="connsiteY3" fmla="*/ 634874 h 714141"/>
                    <a:gd name="connsiteX4" fmla="*/ 1261403 w 1444283"/>
                    <a:gd name="connsiteY4" fmla="*/ 705212 h 714141"/>
                    <a:gd name="connsiteX5" fmla="*/ 1275471 w 1444283"/>
                    <a:gd name="connsiteY5" fmla="*/ 677077 h 714141"/>
                    <a:gd name="connsiteX6" fmla="*/ 1314335 w 1444283"/>
                    <a:gd name="connsiteY6" fmla="*/ 482826 h 714141"/>
                    <a:gd name="connsiteX7" fmla="*/ 1242327 w 1444283"/>
                    <a:gd name="connsiteY7" fmla="*/ 194794 h 714141"/>
                    <a:gd name="connsiteX8" fmla="*/ 882287 w 1444283"/>
                    <a:gd name="connsiteY8" fmla="*/ 194794 h 714141"/>
                    <a:gd name="connsiteX0" fmla="*/ 909711 w 1444283"/>
                    <a:gd name="connsiteY0" fmla="*/ 311317 h 714141"/>
                    <a:gd name="connsiteX1" fmla="*/ 501748 w 1444283"/>
                    <a:gd name="connsiteY1" fmla="*/ 142505 h 714141"/>
                    <a:gd name="connsiteX2" fmla="*/ 192259 w 1444283"/>
                    <a:gd name="connsiteY2" fmla="*/ 381656 h 714141"/>
                    <a:gd name="connsiteX3" fmla="*/ 178191 w 1444283"/>
                    <a:gd name="connsiteY3" fmla="*/ 634874 h 714141"/>
                    <a:gd name="connsiteX4" fmla="*/ 1261403 w 1444283"/>
                    <a:gd name="connsiteY4" fmla="*/ 705212 h 714141"/>
                    <a:gd name="connsiteX5" fmla="*/ 1275471 w 1444283"/>
                    <a:gd name="connsiteY5" fmla="*/ 677077 h 714141"/>
                    <a:gd name="connsiteX6" fmla="*/ 1314335 w 1444283"/>
                    <a:gd name="connsiteY6" fmla="*/ 482826 h 714141"/>
                    <a:gd name="connsiteX7" fmla="*/ 1242327 w 1444283"/>
                    <a:gd name="connsiteY7" fmla="*/ 194794 h 714141"/>
                    <a:gd name="connsiteX8" fmla="*/ 882287 w 1444283"/>
                    <a:gd name="connsiteY8" fmla="*/ 194794 h 714141"/>
                    <a:gd name="connsiteX0" fmla="*/ 909711 w 1444283"/>
                    <a:gd name="connsiteY0" fmla="*/ 180535 h 631365"/>
                    <a:gd name="connsiteX1" fmla="*/ 501748 w 1444283"/>
                    <a:gd name="connsiteY1" fmla="*/ 11723 h 631365"/>
                    <a:gd name="connsiteX2" fmla="*/ 192259 w 1444283"/>
                    <a:gd name="connsiteY2" fmla="*/ 250874 h 631365"/>
                    <a:gd name="connsiteX3" fmla="*/ 178191 w 1444283"/>
                    <a:gd name="connsiteY3" fmla="*/ 504092 h 631365"/>
                    <a:gd name="connsiteX4" fmla="*/ 1261403 w 1444283"/>
                    <a:gd name="connsiteY4" fmla="*/ 574430 h 631365"/>
                    <a:gd name="connsiteX5" fmla="*/ 1275471 w 1444283"/>
                    <a:gd name="connsiteY5" fmla="*/ 546295 h 631365"/>
                    <a:gd name="connsiteX6" fmla="*/ 1242327 w 1444283"/>
                    <a:gd name="connsiteY6" fmla="*/ 64012 h 631365"/>
                    <a:gd name="connsiteX7" fmla="*/ 882287 w 1444283"/>
                    <a:gd name="connsiteY7" fmla="*/ 64012 h 631365"/>
                    <a:gd name="connsiteX0" fmla="*/ 909711 w 1444283"/>
                    <a:gd name="connsiteY0" fmla="*/ 180535 h 631365"/>
                    <a:gd name="connsiteX1" fmla="*/ 501748 w 1444283"/>
                    <a:gd name="connsiteY1" fmla="*/ 11723 h 631365"/>
                    <a:gd name="connsiteX2" fmla="*/ 192259 w 1444283"/>
                    <a:gd name="connsiteY2" fmla="*/ 250874 h 631365"/>
                    <a:gd name="connsiteX3" fmla="*/ 178191 w 1444283"/>
                    <a:gd name="connsiteY3" fmla="*/ 504092 h 631365"/>
                    <a:gd name="connsiteX4" fmla="*/ 1261403 w 1444283"/>
                    <a:gd name="connsiteY4" fmla="*/ 574430 h 631365"/>
                    <a:gd name="connsiteX5" fmla="*/ 1275471 w 1444283"/>
                    <a:gd name="connsiteY5" fmla="*/ 546295 h 631365"/>
                    <a:gd name="connsiteX6" fmla="*/ 1242327 w 1444283"/>
                    <a:gd name="connsiteY6" fmla="*/ 64012 h 631365"/>
                    <a:gd name="connsiteX7" fmla="*/ 882287 w 1444283"/>
                    <a:gd name="connsiteY7" fmla="*/ 64012 h 631365"/>
                    <a:gd name="connsiteX0" fmla="*/ 909711 w 1444283"/>
                    <a:gd name="connsiteY0" fmla="*/ 180535 h 631365"/>
                    <a:gd name="connsiteX1" fmla="*/ 501748 w 1444283"/>
                    <a:gd name="connsiteY1" fmla="*/ 11723 h 631365"/>
                    <a:gd name="connsiteX2" fmla="*/ 192259 w 1444283"/>
                    <a:gd name="connsiteY2" fmla="*/ 250874 h 631365"/>
                    <a:gd name="connsiteX3" fmla="*/ 178191 w 1444283"/>
                    <a:gd name="connsiteY3" fmla="*/ 504092 h 631365"/>
                    <a:gd name="connsiteX4" fmla="*/ 1261403 w 1444283"/>
                    <a:gd name="connsiteY4" fmla="*/ 574430 h 631365"/>
                    <a:gd name="connsiteX5" fmla="*/ 1275471 w 1444283"/>
                    <a:gd name="connsiteY5" fmla="*/ 546295 h 631365"/>
                    <a:gd name="connsiteX6" fmla="*/ 1242327 w 1444283"/>
                    <a:gd name="connsiteY6" fmla="*/ 64012 h 631365"/>
                    <a:gd name="connsiteX7" fmla="*/ 882287 w 1444283"/>
                    <a:gd name="connsiteY7" fmla="*/ 64012 h 631365"/>
                    <a:gd name="connsiteX0" fmla="*/ 894530 w 1338018"/>
                    <a:gd name="connsiteY0" fmla="*/ 180535 h 630304"/>
                    <a:gd name="connsiteX1" fmla="*/ 486567 w 1338018"/>
                    <a:gd name="connsiteY1" fmla="*/ 11723 h 630304"/>
                    <a:gd name="connsiteX2" fmla="*/ 177078 w 1338018"/>
                    <a:gd name="connsiteY2" fmla="*/ 250874 h 630304"/>
                    <a:gd name="connsiteX3" fmla="*/ 163010 w 1338018"/>
                    <a:gd name="connsiteY3" fmla="*/ 504092 h 630304"/>
                    <a:gd name="connsiteX4" fmla="*/ 1155138 w 1338018"/>
                    <a:gd name="connsiteY4" fmla="*/ 568068 h 630304"/>
                    <a:gd name="connsiteX5" fmla="*/ 1260290 w 1338018"/>
                    <a:gd name="connsiteY5" fmla="*/ 546295 h 630304"/>
                    <a:gd name="connsiteX6" fmla="*/ 1227146 w 1338018"/>
                    <a:gd name="connsiteY6" fmla="*/ 64012 h 630304"/>
                    <a:gd name="connsiteX7" fmla="*/ 867106 w 1338018"/>
                    <a:gd name="connsiteY7" fmla="*/ 64012 h 630304"/>
                    <a:gd name="connsiteX0" fmla="*/ 894530 w 1344495"/>
                    <a:gd name="connsiteY0" fmla="*/ 180535 h 652077"/>
                    <a:gd name="connsiteX1" fmla="*/ 486567 w 1344495"/>
                    <a:gd name="connsiteY1" fmla="*/ 11723 h 652077"/>
                    <a:gd name="connsiteX2" fmla="*/ 177078 w 1344495"/>
                    <a:gd name="connsiteY2" fmla="*/ 250874 h 652077"/>
                    <a:gd name="connsiteX3" fmla="*/ 163010 w 1344495"/>
                    <a:gd name="connsiteY3" fmla="*/ 504092 h 652077"/>
                    <a:gd name="connsiteX4" fmla="*/ 1155138 w 1344495"/>
                    <a:gd name="connsiteY4" fmla="*/ 568068 h 652077"/>
                    <a:gd name="connsiteX5" fmla="*/ 1299153 w 1344495"/>
                    <a:gd name="connsiteY5" fmla="*/ 568068 h 652077"/>
                    <a:gd name="connsiteX6" fmla="*/ 1227146 w 1344495"/>
                    <a:gd name="connsiteY6" fmla="*/ 64012 h 652077"/>
                    <a:gd name="connsiteX7" fmla="*/ 867106 w 1344495"/>
                    <a:gd name="connsiteY7" fmla="*/ 64012 h 652077"/>
                    <a:gd name="connsiteX0" fmla="*/ 894530 w 1344495"/>
                    <a:gd name="connsiteY0" fmla="*/ 202909 h 674451"/>
                    <a:gd name="connsiteX1" fmla="*/ 486567 w 1344495"/>
                    <a:gd name="connsiteY1" fmla="*/ 34097 h 674451"/>
                    <a:gd name="connsiteX2" fmla="*/ 177078 w 1344495"/>
                    <a:gd name="connsiteY2" fmla="*/ 273248 h 674451"/>
                    <a:gd name="connsiteX3" fmla="*/ 163010 w 1344495"/>
                    <a:gd name="connsiteY3" fmla="*/ 526466 h 674451"/>
                    <a:gd name="connsiteX4" fmla="*/ 1155138 w 1344495"/>
                    <a:gd name="connsiteY4" fmla="*/ 590442 h 674451"/>
                    <a:gd name="connsiteX5" fmla="*/ 1299153 w 1344495"/>
                    <a:gd name="connsiteY5" fmla="*/ 590442 h 674451"/>
                    <a:gd name="connsiteX6" fmla="*/ 1227146 w 1344495"/>
                    <a:gd name="connsiteY6" fmla="*/ 86386 h 674451"/>
                    <a:gd name="connsiteX7" fmla="*/ 905007 w 1344495"/>
                    <a:gd name="connsiteY7" fmla="*/ 72124 h 674451"/>
                    <a:gd name="connsiteX8" fmla="*/ 867106 w 1344495"/>
                    <a:gd name="connsiteY8" fmla="*/ 86386 h 674451"/>
                    <a:gd name="connsiteX0" fmla="*/ 894530 w 1344495"/>
                    <a:gd name="connsiteY0" fmla="*/ 202909 h 674451"/>
                    <a:gd name="connsiteX1" fmla="*/ 486567 w 1344495"/>
                    <a:gd name="connsiteY1" fmla="*/ 34097 h 674451"/>
                    <a:gd name="connsiteX2" fmla="*/ 177078 w 1344495"/>
                    <a:gd name="connsiteY2" fmla="*/ 273248 h 674451"/>
                    <a:gd name="connsiteX3" fmla="*/ 163010 w 1344495"/>
                    <a:gd name="connsiteY3" fmla="*/ 526466 h 674451"/>
                    <a:gd name="connsiteX4" fmla="*/ 1155138 w 1344495"/>
                    <a:gd name="connsiteY4" fmla="*/ 590442 h 674451"/>
                    <a:gd name="connsiteX5" fmla="*/ 1299153 w 1344495"/>
                    <a:gd name="connsiteY5" fmla="*/ 590442 h 674451"/>
                    <a:gd name="connsiteX6" fmla="*/ 1227146 w 1344495"/>
                    <a:gd name="connsiteY6" fmla="*/ 86386 h 674451"/>
                    <a:gd name="connsiteX7" fmla="*/ 905007 w 1344495"/>
                    <a:gd name="connsiteY7" fmla="*/ 72124 h 674451"/>
                    <a:gd name="connsiteX8" fmla="*/ 867105 w 1344495"/>
                    <a:gd name="connsiteY8" fmla="*/ 158394 h 674451"/>
                    <a:gd name="connsiteX0" fmla="*/ 894530 w 1344495"/>
                    <a:gd name="connsiteY0" fmla="*/ 212534 h 684076"/>
                    <a:gd name="connsiteX1" fmla="*/ 486567 w 1344495"/>
                    <a:gd name="connsiteY1" fmla="*/ 43722 h 684076"/>
                    <a:gd name="connsiteX2" fmla="*/ 177078 w 1344495"/>
                    <a:gd name="connsiteY2" fmla="*/ 282873 h 684076"/>
                    <a:gd name="connsiteX3" fmla="*/ 163010 w 1344495"/>
                    <a:gd name="connsiteY3" fmla="*/ 536091 h 684076"/>
                    <a:gd name="connsiteX4" fmla="*/ 1155138 w 1344495"/>
                    <a:gd name="connsiteY4" fmla="*/ 600067 h 684076"/>
                    <a:gd name="connsiteX5" fmla="*/ 1299153 w 1344495"/>
                    <a:gd name="connsiteY5" fmla="*/ 600067 h 684076"/>
                    <a:gd name="connsiteX6" fmla="*/ 1227146 w 1344495"/>
                    <a:gd name="connsiteY6" fmla="*/ 96011 h 684076"/>
                    <a:gd name="connsiteX7" fmla="*/ 867105 w 1344495"/>
                    <a:gd name="connsiteY7" fmla="*/ 24003 h 684076"/>
                    <a:gd name="connsiteX8" fmla="*/ 867105 w 1344495"/>
                    <a:gd name="connsiteY8" fmla="*/ 168019 h 684076"/>
                    <a:gd name="connsiteX0" fmla="*/ 894530 w 1344495"/>
                    <a:gd name="connsiteY0" fmla="*/ 212534 h 684076"/>
                    <a:gd name="connsiteX1" fmla="*/ 486567 w 1344495"/>
                    <a:gd name="connsiteY1" fmla="*/ 43722 h 684076"/>
                    <a:gd name="connsiteX2" fmla="*/ 177078 w 1344495"/>
                    <a:gd name="connsiteY2" fmla="*/ 282873 h 684076"/>
                    <a:gd name="connsiteX3" fmla="*/ 163010 w 1344495"/>
                    <a:gd name="connsiteY3" fmla="*/ 536091 h 684076"/>
                    <a:gd name="connsiteX4" fmla="*/ 1155138 w 1344495"/>
                    <a:gd name="connsiteY4" fmla="*/ 600067 h 684076"/>
                    <a:gd name="connsiteX5" fmla="*/ 1299153 w 1344495"/>
                    <a:gd name="connsiteY5" fmla="*/ 600067 h 684076"/>
                    <a:gd name="connsiteX6" fmla="*/ 1227146 w 1344495"/>
                    <a:gd name="connsiteY6" fmla="*/ 96011 h 684076"/>
                    <a:gd name="connsiteX7" fmla="*/ 867105 w 1344495"/>
                    <a:gd name="connsiteY7" fmla="*/ 24003 h 684076"/>
                    <a:gd name="connsiteX8" fmla="*/ 867105 w 1344495"/>
                    <a:gd name="connsiteY8" fmla="*/ 168019 h 684076"/>
                    <a:gd name="connsiteX0" fmla="*/ 894530 w 1344495"/>
                    <a:gd name="connsiteY0" fmla="*/ 212534 h 684076"/>
                    <a:gd name="connsiteX1" fmla="*/ 486567 w 1344495"/>
                    <a:gd name="connsiteY1" fmla="*/ 43722 h 684076"/>
                    <a:gd name="connsiteX2" fmla="*/ 177078 w 1344495"/>
                    <a:gd name="connsiteY2" fmla="*/ 282873 h 684076"/>
                    <a:gd name="connsiteX3" fmla="*/ 163010 w 1344495"/>
                    <a:gd name="connsiteY3" fmla="*/ 536091 h 684076"/>
                    <a:gd name="connsiteX4" fmla="*/ 1155138 w 1344495"/>
                    <a:gd name="connsiteY4" fmla="*/ 600067 h 684076"/>
                    <a:gd name="connsiteX5" fmla="*/ 1299153 w 1344495"/>
                    <a:gd name="connsiteY5" fmla="*/ 600067 h 684076"/>
                    <a:gd name="connsiteX6" fmla="*/ 1227146 w 1344495"/>
                    <a:gd name="connsiteY6" fmla="*/ 96011 h 684076"/>
                    <a:gd name="connsiteX7" fmla="*/ 867105 w 1344495"/>
                    <a:gd name="connsiteY7" fmla="*/ 24003 h 684076"/>
                    <a:gd name="connsiteX8" fmla="*/ 867105 w 1344495"/>
                    <a:gd name="connsiteY8" fmla="*/ 168019 h 684076"/>
                    <a:gd name="connsiteX0" fmla="*/ 894530 w 1344495"/>
                    <a:gd name="connsiteY0" fmla="*/ 284542 h 768086"/>
                    <a:gd name="connsiteX1" fmla="*/ 486567 w 1344495"/>
                    <a:gd name="connsiteY1" fmla="*/ 115730 h 768086"/>
                    <a:gd name="connsiteX2" fmla="*/ 177078 w 1344495"/>
                    <a:gd name="connsiteY2" fmla="*/ 354881 h 768086"/>
                    <a:gd name="connsiteX3" fmla="*/ 163010 w 1344495"/>
                    <a:gd name="connsiteY3" fmla="*/ 608099 h 768086"/>
                    <a:gd name="connsiteX4" fmla="*/ 1155138 w 1344495"/>
                    <a:gd name="connsiteY4" fmla="*/ 672075 h 768086"/>
                    <a:gd name="connsiteX5" fmla="*/ 1299153 w 1344495"/>
                    <a:gd name="connsiteY5" fmla="*/ 672075 h 768086"/>
                    <a:gd name="connsiteX6" fmla="*/ 1227145 w 1344495"/>
                    <a:gd name="connsiteY6" fmla="*/ 96011 h 768086"/>
                    <a:gd name="connsiteX7" fmla="*/ 867105 w 1344495"/>
                    <a:gd name="connsiteY7" fmla="*/ 96011 h 768086"/>
                    <a:gd name="connsiteX8" fmla="*/ 867105 w 1344495"/>
                    <a:gd name="connsiteY8" fmla="*/ 240027 h 768086"/>
                    <a:gd name="connsiteX0" fmla="*/ 894530 w 1344495"/>
                    <a:gd name="connsiteY0" fmla="*/ 211938 h 695482"/>
                    <a:gd name="connsiteX1" fmla="*/ 486567 w 1344495"/>
                    <a:gd name="connsiteY1" fmla="*/ 43126 h 695482"/>
                    <a:gd name="connsiteX2" fmla="*/ 177078 w 1344495"/>
                    <a:gd name="connsiteY2" fmla="*/ 282277 h 695482"/>
                    <a:gd name="connsiteX3" fmla="*/ 163010 w 1344495"/>
                    <a:gd name="connsiteY3" fmla="*/ 535495 h 695482"/>
                    <a:gd name="connsiteX4" fmla="*/ 1155138 w 1344495"/>
                    <a:gd name="connsiteY4" fmla="*/ 599471 h 695482"/>
                    <a:gd name="connsiteX5" fmla="*/ 1299153 w 1344495"/>
                    <a:gd name="connsiteY5" fmla="*/ 599471 h 695482"/>
                    <a:gd name="connsiteX6" fmla="*/ 1227145 w 1344495"/>
                    <a:gd name="connsiteY6" fmla="*/ 23407 h 695482"/>
                    <a:gd name="connsiteX7" fmla="*/ 867105 w 1344495"/>
                    <a:gd name="connsiteY7" fmla="*/ 23407 h 695482"/>
                    <a:gd name="connsiteX8" fmla="*/ 867105 w 1344495"/>
                    <a:gd name="connsiteY8" fmla="*/ 167423 h 695482"/>
                    <a:gd name="connsiteX0" fmla="*/ 894530 w 1344495"/>
                    <a:gd name="connsiteY0" fmla="*/ 211938 h 695482"/>
                    <a:gd name="connsiteX1" fmla="*/ 486567 w 1344495"/>
                    <a:gd name="connsiteY1" fmla="*/ 43126 h 695482"/>
                    <a:gd name="connsiteX2" fmla="*/ 177078 w 1344495"/>
                    <a:gd name="connsiteY2" fmla="*/ 282277 h 695482"/>
                    <a:gd name="connsiteX3" fmla="*/ 163010 w 1344495"/>
                    <a:gd name="connsiteY3" fmla="*/ 535495 h 695482"/>
                    <a:gd name="connsiteX4" fmla="*/ 1155138 w 1344495"/>
                    <a:gd name="connsiteY4" fmla="*/ 599471 h 695482"/>
                    <a:gd name="connsiteX5" fmla="*/ 1299153 w 1344495"/>
                    <a:gd name="connsiteY5" fmla="*/ 599471 h 695482"/>
                    <a:gd name="connsiteX6" fmla="*/ 1227145 w 1344495"/>
                    <a:gd name="connsiteY6" fmla="*/ 23407 h 695482"/>
                    <a:gd name="connsiteX7" fmla="*/ 867105 w 1344495"/>
                    <a:gd name="connsiteY7" fmla="*/ 23407 h 695482"/>
                    <a:gd name="connsiteX8" fmla="*/ 867105 w 1344495"/>
                    <a:gd name="connsiteY8" fmla="*/ 167423 h 695482"/>
                    <a:gd name="connsiteX0" fmla="*/ 894530 w 1344495"/>
                    <a:gd name="connsiteY0" fmla="*/ 211938 h 695482"/>
                    <a:gd name="connsiteX1" fmla="*/ 486567 w 1344495"/>
                    <a:gd name="connsiteY1" fmla="*/ 43126 h 695482"/>
                    <a:gd name="connsiteX2" fmla="*/ 177078 w 1344495"/>
                    <a:gd name="connsiteY2" fmla="*/ 282277 h 695482"/>
                    <a:gd name="connsiteX3" fmla="*/ 163010 w 1344495"/>
                    <a:gd name="connsiteY3" fmla="*/ 535495 h 695482"/>
                    <a:gd name="connsiteX4" fmla="*/ 1155138 w 1344495"/>
                    <a:gd name="connsiteY4" fmla="*/ 599471 h 695482"/>
                    <a:gd name="connsiteX5" fmla="*/ 1299153 w 1344495"/>
                    <a:gd name="connsiteY5" fmla="*/ 599471 h 695482"/>
                    <a:gd name="connsiteX6" fmla="*/ 1227145 w 1344495"/>
                    <a:gd name="connsiteY6" fmla="*/ 23407 h 695482"/>
                    <a:gd name="connsiteX7" fmla="*/ 867105 w 1344495"/>
                    <a:gd name="connsiteY7" fmla="*/ 23407 h 695482"/>
                    <a:gd name="connsiteX8" fmla="*/ 867105 w 1344495"/>
                    <a:gd name="connsiteY8" fmla="*/ 167423 h 695482"/>
                    <a:gd name="connsiteX0" fmla="*/ 894530 w 1344495"/>
                    <a:gd name="connsiteY0" fmla="*/ 211938 h 695482"/>
                    <a:gd name="connsiteX1" fmla="*/ 486567 w 1344495"/>
                    <a:gd name="connsiteY1" fmla="*/ 43126 h 695482"/>
                    <a:gd name="connsiteX2" fmla="*/ 177078 w 1344495"/>
                    <a:gd name="connsiteY2" fmla="*/ 282277 h 695482"/>
                    <a:gd name="connsiteX3" fmla="*/ 163010 w 1344495"/>
                    <a:gd name="connsiteY3" fmla="*/ 535495 h 695482"/>
                    <a:gd name="connsiteX4" fmla="*/ 1155138 w 1344495"/>
                    <a:gd name="connsiteY4" fmla="*/ 599471 h 695482"/>
                    <a:gd name="connsiteX5" fmla="*/ 1299153 w 1344495"/>
                    <a:gd name="connsiteY5" fmla="*/ 599471 h 695482"/>
                    <a:gd name="connsiteX6" fmla="*/ 1227145 w 1344495"/>
                    <a:gd name="connsiteY6" fmla="*/ 23407 h 695482"/>
                    <a:gd name="connsiteX7" fmla="*/ 867105 w 1344495"/>
                    <a:gd name="connsiteY7" fmla="*/ 23407 h 695482"/>
                    <a:gd name="connsiteX8" fmla="*/ 867105 w 1344495"/>
                    <a:gd name="connsiteY8" fmla="*/ 239431 h 695482"/>
                    <a:gd name="connsiteX0" fmla="*/ 894530 w 1344495"/>
                    <a:gd name="connsiteY0" fmla="*/ 211938 h 695482"/>
                    <a:gd name="connsiteX1" fmla="*/ 486567 w 1344495"/>
                    <a:gd name="connsiteY1" fmla="*/ 43126 h 695482"/>
                    <a:gd name="connsiteX2" fmla="*/ 177078 w 1344495"/>
                    <a:gd name="connsiteY2" fmla="*/ 282277 h 695482"/>
                    <a:gd name="connsiteX3" fmla="*/ 163010 w 1344495"/>
                    <a:gd name="connsiteY3" fmla="*/ 535495 h 695482"/>
                    <a:gd name="connsiteX4" fmla="*/ 1155138 w 1344495"/>
                    <a:gd name="connsiteY4" fmla="*/ 599471 h 695482"/>
                    <a:gd name="connsiteX5" fmla="*/ 1299153 w 1344495"/>
                    <a:gd name="connsiteY5" fmla="*/ 599471 h 695482"/>
                    <a:gd name="connsiteX6" fmla="*/ 1227145 w 1344495"/>
                    <a:gd name="connsiteY6" fmla="*/ 23407 h 695482"/>
                    <a:gd name="connsiteX7" fmla="*/ 867105 w 1344495"/>
                    <a:gd name="connsiteY7" fmla="*/ 23407 h 695482"/>
                    <a:gd name="connsiteX8" fmla="*/ 867105 w 1344495"/>
                    <a:gd name="connsiteY8" fmla="*/ 239431 h 695482"/>
                    <a:gd name="connsiteX0" fmla="*/ 894530 w 1344495"/>
                    <a:gd name="connsiteY0" fmla="*/ 211938 h 695482"/>
                    <a:gd name="connsiteX1" fmla="*/ 486567 w 1344495"/>
                    <a:gd name="connsiteY1" fmla="*/ 43126 h 695482"/>
                    <a:gd name="connsiteX2" fmla="*/ 177078 w 1344495"/>
                    <a:gd name="connsiteY2" fmla="*/ 282277 h 695482"/>
                    <a:gd name="connsiteX3" fmla="*/ 163010 w 1344495"/>
                    <a:gd name="connsiteY3" fmla="*/ 535495 h 695482"/>
                    <a:gd name="connsiteX4" fmla="*/ 1155138 w 1344495"/>
                    <a:gd name="connsiteY4" fmla="*/ 599471 h 695482"/>
                    <a:gd name="connsiteX5" fmla="*/ 1299153 w 1344495"/>
                    <a:gd name="connsiteY5" fmla="*/ 599471 h 695482"/>
                    <a:gd name="connsiteX6" fmla="*/ 1227145 w 1344495"/>
                    <a:gd name="connsiteY6" fmla="*/ 23407 h 695482"/>
                    <a:gd name="connsiteX7" fmla="*/ 867105 w 1344495"/>
                    <a:gd name="connsiteY7" fmla="*/ 23407 h 695482"/>
                    <a:gd name="connsiteX8" fmla="*/ 867105 w 1344495"/>
                    <a:gd name="connsiteY8" fmla="*/ 239431 h 695482"/>
                    <a:gd name="connsiteX0" fmla="*/ 867105 w 1344495"/>
                    <a:gd name="connsiteY0" fmla="*/ 239431 h 695482"/>
                    <a:gd name="connsiteX1" fmla="*/ 486567 w 1344495"/>
                    <a:gd name="connsiteY1" fmla="*/ 43126 h 695482"/>
                    <a:gd name="connsiteX2" fmla="*/ 177078 w 1344495"/>
                    <a:gd name="connsiteY2" fmla="*/ 282277 h 695482"/>
                    <a:gd name="connsiteX3" fmla="*/ 163010 w 1344495"/>
                    <a:gd name="connsiteY3" fmla="*/ 535495 h 695482"/>
                    <a:gd name="connsiteX4" fmla="*/ 1155138 w 1344495"/>
                    <a:gd name="connsiteY4" fmla="*/ 599471 h 695482"/>
                    <a:gd name="connsiteX5" fmla="*/ 1299153 w 1344495"/>
                    <a:gd name="connsiteY5" fmla="*/ 599471 h 695482"/>
                    <a:gd name="connsiteX6" fmla="*/ 1227145 w 1344495"/>
                    <a:gd name="connsiteY6" fmla="*/ 23407 h 695482"/>
                    <a:gd name="connsiteX7" fmla="*/ 867105 w 1344495"/>
                    <a:gd name="connsiteY7" fmla="*/ 23407 h 695482"/>
                    <a:gd name="connsiteX8" fmla="*/ 867105 w 1344495"/>
                    <a:gd name="connsiteY8" fmla="*/ 239431 h 695482"/>
                    <a:gd name="connsiteX0" fmla="*/ 867105 w 1344495"/>
                    <a:gd name="connsiteY0" fmla="*/ 239431 h 695482"/>
                    <a:gd name="connsiteX1" fmla="*/ 486567 w 1344495"/>
                    <a:gd name="connsiteY1" fmla="*/ 43126 h 695482"/>
                    <a:gd name="connsiteX2" fmla="*/ 177078 w 1344495"/>
                    <a:gd name="connsiteY2" fmla="*/ 282277 h 695482"/>
                    <a:gd name="connsiteX3" fmla="*/ 163010 w 1344495"/>
                    <a:gd name="connsiteY3" fmla="*/ 535495 h 695482"/>
                    <a:gd name="connsiteX4" fmla="*/ 1155138 w 1344495"/>
                    <a:gd name="connsiteY4" fmla="*/ 599471 h 695482"/>
                    <a:gd name="connsiteX5" fmla="*/ 1299153 w 1344495"/>
                    <a:gd name="connsiteY5" fmla="*/ 599471 h 695482"/>
                    <a:gd name="connsiteX6" fmla="*/ 1227145 w 1344495"/>
                    <a:gd name="connsiteY6" fmla="*/ 23407 h 695482"/>
                    <a:gd name="connsiteX7" fmla="*/ 867105 w 1344495"/>
                    <a:gd name="connsiteY7" fmla="*/ 23407 h 695482"/>
                    <a:gd name="connsiteX8" fmla="*/ 867105 w 1344495"/>
                    <a:gd name="connsiteY8" fmla="*/ 167423 h 695482"/>
                    <a:gd name="connsiteX0" fmla="*/ 867105 w 1344495"/>
                    <a:gd name="connsiteY0" fmla="*/ 239431 h 695482"/>
                    <a:gd name="connsiteX1" fmla="*/ 939113 w 1344495"/>
                    <a:gd name="connsiteY1" fmla="*/ 527463 h 695482"/>
                    <a:gd name="connsiteX2" fmla="*/ 486567 w 1344495"/>
                    <a:gd name="connsiteY2" fmla="*/ 43126 h 695482"/>
                    <a:gd name="connsiteX3" fmla="*/ 177078 w 1344495"/>
                    <a:gd name="connsiteY3" fmla="*/ 282277 h 695482"/>
                    <a:gd name="connsiteX4" fmla="*/ 163010 w 1344495"/>
                    <a:gd name="connsiteY4" fmla="*/ 535495 h 695482"/>
                    <a:gd name="connsiteX5" fmla="*/ 1155138 w 1344495"/>
                    <a:gd name="connsiteY5" fmla="*/ 599471 h 695482"/>
                    <a:gd name="connsiteX6" fmla="*/ 1299153 w 1344495"/>
                    <a:gd name="connsiteY6" fmla="*/ 599471 h 695482"/>
                    <a:gd name="connsiteX7" fmla="*/ 1227145 w 1344495"/>
                    <a:gd name="connsiteY7" fmla="*/ 23407 h 695482"/>
                    <a:gd name="connsiteX8" fmla="*/ 867105 w 1344495"/>
                    <a:gd name="connsiteY8" fmla="*/ 23407 h 695482"/>
                    <a:gd name="connsiteX9" fmla="*/ 867105 w 1344495"/>
                    <a:gd name="connsiteY9" fmla="*/ 167423 h 695482"/>
                    <a:gd name="connsiteX0" fmla="*/ 867105 w 1344495"/>
                    <a:gd name="connsiteY0" fmla="*/ 239431 h 695482"/>
                    <a:gd name="connsiteX1" fmla="*/ 867105 w 1344495"/>
                    <a:gd name="connsiteY1" fmla="*/ 167423 h 695482"/>
                    <a:gd name="connsiteX2" fmla="*/ 939113 w 1344495"/>
                    <a:gd name="connsiteY2" fmla="*/ 527463 h 695482"/>
                    <a:gd name="connsiteX3" fmla="*/ 486567 w 1344495"/>
                    <a:gd name="connsiteY3" fmla="*/ 43126 h 695482"/>
                    <a:gd name="connsiteX4" fmla="*/ 177078 w 1344495"/>
                    <a:gd name="connsiteY4" fmla="*/ 282277 h 695482"/>
                    <a:gd name="connsiteX5" fmla="*/ 163010 w 1344495"/>
                    <a:gd name="connsiteY5" fmla="*/ 535495 h 695482"/>
                    <a:gd name="connsiteX6" fmla="*/ 1155138 w 1344495"/>
                    <a:gd name="connsiteY6" fmla="*/ 599471 h 695482"/>
                    <a:gd name="connsiteX7" fmla="*/ 1299153 w 1344495"/>
                    <a:gd name="connsiteY7" fmla="*/ 599471 h 695482"/>
                    <a:gd name="connsiteX8" fmla="*/ 1227145 w 1344495"/>
                    <a:gd name="connsiteY8" fmla="*/ 23407 h 695482"/>
                    <a:gd name="connsiteX9" fmla="*/ 867105 w 1344495"/>
                    <a:gd name="connsiteY9" fmla="*/ 23407 h 695482"/>
                    <a:gd name="connsiteX10" fmla="*/ 867105 w 1344495"/>
                    <a:gd name="connsiteY10" fmla="*/ 167423 h 695482"/>
                    <a:gd name="connsiteX0" fmla="*/ 867105 w 1344495"/>
                    <a:gd name="connsiteY0" fmla="*/ 239431 h 695482"/>
                    <a:gd name="connsiteX1" fmla="*/ 867105 w 1344495"/>
                    <a:gd name="connsiteY1" fmla="*/ 167423 h 695482"/>
                    <a:gd name="connsiteX2" fmla="*/ 486567 w 1344495"/>
                    <a:gd name="connsiteY2" fmla="*/ 43126 h 695482"/>
                    <a:gd name="connsiteX3" fmla="*/ 177078 w 1344495"/>
                    <a:gd name="connsiteY3" fmla="*/ 282277 h 695482"/>
                    <a:gd name="connsiteX4" fmla="*/ 163010 w 1344495"/>
                    <a:gd name="connsiteY4" fmla="*/ 535495 h 695482"/>
                    <a:gd name="connsiteX5" fmla="*/ 1155138 w 1344495"/>
                    <a:gd name="connsiteY5" fmla="*/ 599471 h 695482"/>
                    <a:gd name="connsiteX6" fmla="*/ 1299153 w 1344495"/>
                    <a:gd name="connsiteY6" fmla="*/ 599471 h 695482"/>
                    <a:gd name="connsiteX7" fmla="*/ 1227145 w 1344495"/>
                    <a:gd name="connsiteY7" fmla="*/ 23407 h 695482"/>
                    <a:gd name="connsiteX8" fmla="*/ 867105 w 1344495"/>
                    <a:gd name="connsiteY8" fmla="*/ 23407 h 695482"/>
                    <a:gd name="connsiteX9" fmla="*/ 867105 w 1344495"/>
                    <a:gd name="connsiteY9" fmla="*/ 167423 h 695482"/>
                    <a:gd name="connsiteX0" fmla="*/ 867105 w 1344495"/>
                    <a:gd name="connsiteY0" fmla="*/ 239431 h 695482"/>
                    <a:gd name="connsiteX1" fmla="*/ 867105 w 1344495"/>
                    <a:gd name="connsiteY1" fmla="*/ 167423 h 695482"/>
                    <a:gd name="connsiteX2" fmla="*/ 486567 w 1344495"/>
                    <a:gd name="connsiteY2" fmla="*/ 43126 h 695482"/>
                    <a:gd name="connsiteX3" fmla="*/ 177078 w 1344495"/>
                    <a:gd name="connsiteY3" fmla="*/ 282277 h 695482"/>
                    <a:gd name="connsiteX4" fmla="*/ 163010 w 1344495"/>
                    <a:gd name="connsiteY4" fmla="*/ 535495 h 695482"/>
                    <a:gd name="connsiteX5" fmla="*/ 1155138 w 1344495"/>
                    <a:gd name="connsiteY5" fmla="*/ 599471 h 695482"/>
                    <a:gd name="connsiteX6" fmla="*/ 1299153 w 1344495"/>
                    <a:gd name="connsiteY6" fmla="*/ 599471 h 695482"/>
                    <a:gd name="connsiteX7" fmla="*/ 1227145 w 1344495"/>
                    <a:gd name="connsiteY7" fmla="*/ 23407 h 695482"/>
                    <a:gd name="connsiteX8" fmla="*/ 867105 w 1344495"/>
                    <a:gd name="connsiteY8" fmla="*/ 23407 h 695482"/>
                    <a:gd name="connsiteX9" fmla="*/ 867105 w 1344495"/>
                    <a:gd name="connsiteY9" fmla="*/ 167423 h 695482"/>
                    <a:gd name="connsiteX0" fmla="*/ 867105 w 1344495"/>
                    <a:gd name="connsiteY0" fmla="*/ 362417 h 818468"/>
                    <a:gd name="connsiteX1" fmla="*/ 867105 w 1344495"/>
                    <a:gd name="connsiteY1" fmla="*/ 290409 h 818468"/>
                    <a:gd name="connsiteX2" fmla="*/ 486567 w 1344495"/>
                    <a:gd name="connsiteY2" fmla="*/ 166112 h 818468"/>
                    <a:gd name="connsiteX3" fmla="*/ 177078 w 1344495"/>
                    <a:gd name="connsiteY3" fmla="*/ 405263 h 818468"/>
                    <a:gd name="connsiteX4" fmla="*/ 163010 w 1344495"/>
                    <a:gd name="connsiteY4" fmla="*/ 658481 h 818468"/>
                    <a:gd name="connsiteX5" fmla="*/ 1155138 w 1344495"/>
                    <a:gd name="connsiteY5" fmla="*/ 722457 h 818468"/>
                    <a:gd name="connsiteX6" fmla="*/ 1299153 w 1344495"/>
                    <a:gd name="connsiteY6" fmla="*/ 722457 h 818468"/>
                    <a:gd name="connsiteX7" fmla="*/ 1227145 w 1344495"/>
                    <a:gd name="connsiteY7" fmla="*/ 146393 h 818468"/>
                    <a:gd name="connsiteX8" fmla="*/ 867105 w 1344495"/>
                    <a:gd name="connsiteY8" fmla="*/ 146393 h 818468"/>
                    <a:gd name="connsiteX9" fmla="*/ 651081 w 1344495"/>
                    <a:gd name="connsiteY9" fmla="*/ 2377 h 818468"/>
                    <a:gd name="connsiteX0" fmla="*/ 867105 w 1344495"/>
                    <a:gd name="connsiteY0" fmla="*/ 434425 h 818468"/>
                    <a:gd name="connsiteX1" fmla="*/ 867105 w 1344495"/>
                    <a:gd name="connsiteY1" fmla="*/ 290409 h 818468"/>
                    <a:gd name="connsiteX2" fmla="*/ 486567 w 1344495"/>
                    <a:gd name="connsiteY2" fmla="*/ 166112 h 818468"/>
                    <a:gd name="connsiteX3" fmla="*/ 177078 w 1344495"/>
                    <a:gd name="connsiteY3" fmla="*/ 405263 h 818468"/>
                    <a:gd name="connsiteX4" fmla="*/ 163010 w 1344495"/>
                    <a:gd name="connsiteY4" fmla="*/ 658481 h 818468"/>
                    <a:gd name="connsiteX5" fmla="*/ 1155138 w 1344495"/>
                    <a:gd name="connsiteY5" fmla="*/ 722457 h 818468"/>
                    <a:gd name="connsiteX6" fmla="*/ 1299153 w 1344495"/>
                    <a:gd name="connsiteY6" fmla="*/ 722457 h 818468"/>
                    <a:gd name="connsiteX7" fmla="*/ 1227145 w 1344495"/>
                    <a:gd name="connsiteY7" fmla="*/ 146393 h 818468"/>
                    <a:gd name="connsiteX8" fmla="*/ 867105 w 1344495"/>
                    <a:gd name="connsiteY8" fmla="*/ 146393 h 818468"/>
                    <a:gd name="connsiteX9" fmla="*/ 651081 w 1344495"/>
                    <a:gd name="connsiteY9" fmla="*/ 2377 h 818468"/>
                    <a:gd name="connsiteX0" fmla="*/ 867105 w 1344495"/>
                    <a:gd name="connsiteY0" fmla="*/ 290409 h 818468"/>
                    <a:gd name="connsiteX1" fmla="*/ 486567 w 1344495"/>
                    <a:gd name="connsiteY1" fmla="*/ 166112 h 818468"/>
                    <a:gd name="connsiteX2" fmla="*/ 177078 w 1344495"/>
                    <a:gd name="connsiteY2" fmla="*/ 405263 h 818468"/>
                    <a:gd name="connsiteX3" fmla="*/ 163010 w 1344495"/>
                    <a:gd name="connsiteY3" fmla="*/ 658481 h 818468"/>
                    <a:gd name="connsiteX4" fmla="*/ 1155138 w 1344495"/>
                    <a:gd name="connsiteY4" fmla="*/ 722457 h 818468"/>
                    <a:gd name="connsiteX5" fmla="*/ 1299153 w 1344495"/>
                    <a:gd name="connsiteY5" fmla="*/ 722457 h 818468"/>
                    <a:gd name="connsiteX6" fmla="*/ 1227145 w 1344495"/>
                    <a:gd name="connsiteY6" fmla="*/ 146393 h 818468"/>
                    <a:gd name="connsiteX7" fmla="*/ 867105 w 1344495"/>
                    <a:gd name="connsiteY7" fmla="*/ 146393 h 818468"/>
                    <a:gd name="connsiteX8" fmla="*/ 651081 w 1344495"/>
                    <a:gd name="connsiteY8" fmla="*/ 2377 h 818468"/>
                    <a:gd name="connsiteX0" fmla="*/ 867105 w 1344495"/>
                    <a:gd name="connsiteY0" fmla="*/ 167423 h 695482"/>
                    <a:gd name="connsiteX1" fmla="*/ 486567 w 1344495"/>
                    <a:gd name="connsiteY1" fmla="*/ 43126 h 695482"/>
                    <a:gd name="connsiteX2" fmla="*/ 177078 w 1344495"/>
                    <a:gd name="connsiteY2" fmla="*/ 282277 h 695482"/>
                    <a:gd name="connsiteX3" fmla="*/ 163010 w 1344495"/>
                    <a:gd name="connsiteY3" fmla="*/ 535495 h 695482"/>
                    <a:gd name="connsiteX4" fmla="*/ 1155138 w 1344495"/>
                    <a:gd name="connsiteY4" fmla="*/ 599471 h 695482"/>
                    <a:gd name="connsiteX5" fmla="*/ 1299153 w 1344495"/>
                    <a:gd name="connsiteY5" fmla="*/ 599471 h 695482"/>
                    <a:gd name="connsiteX6" fmla="*/ 1227145 w 1344495"/>
                    <a:gd name="connsiteY6" fmla="*/ 23407 h 695482"/>
                    <a:gd name="connsiteX7" fmla="*/ 867105 w 1344495"/>
                    <a:gd name="connsiteY7" fmla="*/ 23407 h 695482"/>
                    <a:gd name="connsiteX8" fmla="*/ 867105 w 1344495"/>
                    <a:gd name="connsiteY8" fmla="*/ 167423 h 695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4495" h="695482">
                      <a:moveTo>
                        <a:pt x="867105" y="167423"/>
                      </a:moveTo>
                      <a:cubicBezTo>
                        <a:pt x="803682" y="122704"/>
                        <a:pt x="601572" y="23984"/>
                        <a:pt x="486567" y="43126"/>
                      </a:cubicBezTo>
                      <a:cubicBezTo>
                        <a:pt x="371563" y="62268"/>
                        <a:pt x="231004" y="200216"/>
                        <a:pt x="177078" y="282277"/>
                      </a:cubicBezTo>
                      <a:cubicBezTo>
                        <a:pt x="123152" y="364338"/>
                        <a:pt x="0" y="482629"/>
                        <a:pt x="163010" y="535495"/>
                      </a:cubicBezTo>
                      <a:cubicBezTo>
                        <a:pt x="326020" y="588361"/>
                        <a:pt x="965781" y="588808"/>
                        <a:pt x="1155138" y="599471"/>
                      </a:cubicBezTo>
                      <a:cubicBezTo>
                        <a:pt x="1344495" y="610134"/>
                        <a:pt x="1287152" y="695482"/>
                        <a:pt x="1299153" y="599471"/>
                      </a:cubicBezTo>
                      <a:cubicBezTo>
                        <a:pt x="1311154" y="503460"/>
                        <a:pt x="1266957" y="99823"/>
                        <a:pt x="1227145" y="23407"/>
                      </a:cubicBezTo>
                      <a:cubicBezTo>
                        <a:pt x="1133607" y="0"/>
                        <a:pt x="954918" y="16764"/>
                        <a:pt x="867105" y="23407"/>
                      </a:cubicBezTo>
                      <a:cubicBezTo>
                        <a:pt x="864620" y="145541"/>
                        <a:pt x="873422" y="165046"/>
                        <a:pt x="867105" y="167423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13" name="Freeform 112"/>
                <p:cNvSpPr/>
                <p:nvPr/>
              </p:nvSpPr>
              <p:spPr>
                <a:xfrm>
                  <a:off x="3131839" y="5589240"/>
                  <a:ext cx="1259185" cy="195263"/>
                </a:xfrm>
                <a:custGeom>
                  <a:avLst/>
                  <a:gdLst>
                    <a:gd name="connsiteX0" fmla="*/ 9525 w 1295400"/>
                    <a:gd name="connsiteY0" fmla="*/ 0 h 195263"/>
                    <a:gd name="connsiteX1" fmla="*/ 0 w 1295400"/>
                    <a:gd name="connsiteY1" fmla="*/ 161925 h 195263"/>
                    <a:gd name="connsiteX2" fmla="*/ 1276350 w 1295400"/>
                    <a:gd name="connsiteY2" fmla="*/ 195263 h 195263"/>
                    <a:gd name="connsiteX3" fmla="*/ 1295400 w 1295400"/>
                    <a:gd name="connsiteY3" fmla="*/ 47625 h 195263"/>
                    <a:gd name="connsiteX4" fmla="*/ 9525 w 1295400"/>
                    <a:gd name="connsiteY4" fmla="*/ 0 h 195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5400" h="195263">
                      <a:moveTo>
                        <a:pt x="9525" y="0"/>
                      </a:moveTo>
                      <a:lnTo>
                        <a:pt x="0" y="161925"/>
                      </a:lnTo>
                      <a:lnTo>
                        <a:pt x="1276350" y="195263"/>
                      </a:lnTo>
                      <a:lnTo>
                        <a:pt x="1295400" y="4762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99" name="Group 79"/>
              <p:cNvGrpSpPr/>
              <p:nvPr/>
            </p:nvGrpSpPr>
            <p:grpSpPr>
              <a:xfrm>
                <a:off x="1049734" y="3452591"/>
                <a:ext cx="817023" cy="716841"/>
                <a:chOff x="4355976" y="4581128"/>
                <a:chExt cx="1368152" cy="1224136"/>
              </a:xfrm>
            </p:grpSpPr>
            <p:sp>
              <p:nvSpPr>
                <p:cNvPr id="104" name="Freeform 7"/>
                <p:cNvSpPr/>
                <p:nvPr/>
              </p:nvSpPr>
              <p:spPr>
                <a:xfrm flipH="1">
                  <a:off x="4442273" y="4581128"/>
                  <a:ext cx="1080118" cy="1144288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CC00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05" name="Freeform 8"/>
                <p:cNvSpPr/>
                <p:nvPr/>
              </p:nvSpPr>
              <p:spPr>
                <a:xfrm flipH="1">
                  <a:off x="4355976" y="5109782"/>
                  <a:ext cx="1368152" cy="695482"/>
                </a:xfrm>
                <a:custGeom>
                  <a:avLst/>
                  <a:gdLst>
                    <a:gd name="connsiteX0" fmla="*/ 909711 w 1444283"/>
                    <a:gd name="connsiteY0" fmla="*/ 180535 h 616633"/>
                    <a:gd name="connsiteX1" fmla="*/ 501748 w 1444283"/>
                    <a:gd name="connsiteY1" fmla="*/ 11723 h 616633"/>
                    <a:gd name="connsiteX2" fmla="*/ 192259 w 1444283"/>
                    <a:gd name="connsiteY2" fmla="*/ 250874 h 616633"/>
                    <a:gd name="connsiteX3" fmla="*/ 178191 w 1444283"/>
                    <a:gd name="connsiteY3" fmla="*/ 504092 h 616633"/>
                    <a:gd name="connsiteX4" fmla="*/ 1261403 w 1444283"/>
                    <a:gd name="connsiteY4" fmla="*/ 574430 h 616633"/>
                    <a:gd name="connsiteX5" fmla="*/ 1275471 w 1444283"/>
                    <a:gd name="connsiteY5" fmla="*/ 546295 h 616633"/>
                    <a:gd name="connsiteX6" fmla="*/ 1289539 w 1444283"/>
                    <a:gd name="connsiteY6" fmla="*/ 152400 h 616633"/>
                    <a:gd name="connsiteX7" fmla="*/ 1275471 w 1444283"/>
                    <a:gd name="connsiteY7" fmla="*/ 124264 h 616633"/>
                    <a:gd name="connsiteX8" fmla="*/ 937846 w 1444283"/>
                    <a:gd name="connsiteY8" fmla="*/ 222738 h 616633"/>
                    <a:gd name="connsiteX0" fmla="*/ 909711 w 1444283"/>
                    <a:gd name="connsiteY0" fmla="*/ 180535 h 616633"/>
                    <a:gd name="connsiteX1" fmla="*/ 501748 w 1444283"/>
                    <a:gd name="connsiteY1" fmla="*/ 11723 h 616633"/>
                    <a:gd name="connsiteX2" fmla="*/ 192259 w 1444283"/>
                    <a:gd name="connsiteY2" fmla="*/ 250874 h 616633"/>
                    <a:gd name="connsiteX3" fmla="*/ 178191 w 1444283"/>
                    <a:gd name="connsiteY3" fmla="*/ 504092 h 616633"/>
                    <a:gd name="connsiteX4" fmla="*/ 1261403 w 1444283"/>
                    <a:gd name="connsiteY4" fmla="*/ 574430 h 616633"/>
                    <a:gd name="connsiteX5" fmla="*/ 1275471 w 1444283"/>
                    <a:gd name="connsiteY5" fmla="*/ 546295 h 616633"/>
                    <a:gd name="connsiteX6" fmla="*/ 1289539 w 1444283"/>
                    <a:gd name="connsiteY6" fmla="*/ 152400 h 616633"/>
                    <a:gd name="connsiteX7" fmla="*/ 1275471 w 1444283"/>
                    <a:gd name="connsiteY7" fmla="*/ 124264 h 616633"/>
                    <a:gd name="connsiteX8" fmla="*/ 882287 w 1444283"/>
                    <a:gd name="connsiteY8" fmla="*/ 64012 h 616633"/>
                    <a:gd name="connsiteX0" fmla="*/ 909711 w 1444283"/>
                    <a:gd name="connsiteY0" fmla="*/ 180535 h 616633"/>
                    <a:gd name="connsiteX1" fmla="*/ 501748 w 1444283"/>
                    <a:gd name="connsiteY1" fmla="*/ 11723 h 616633"/>
                    <a:gd name="connsiteX2" fmla="*/ 192259 w 1444283"/>
                    <a:gd name="connsiteY2" fmla="*/ 250874 h 616633"/>
                    <a:gd name="connsiteX3" fmla="*/ 178191 w 1444283"/>
                    <a:gd name="connsiteY3" fmla="*/ 504092 h 616633"/>
                    <a:gd name="connsiteX4" fmla="*/ 1261403 w 1444283"/>
                    <a:gd name="connsiteY4" fmla="*/ 574430 h 616633"/>
                    <a:gd name="connsiteX5" fmla="*/ 1275471 w 1444283"/>
                    <a:gd name="connsiteY5" fmla="*/ 546295 h 616633"/>
                    <a:gd name="connsiteX6" fmla="*/ 1289539 w 1444283"/>
                    <a:gd name="connsiteY6" fmla="*/ 152400 h 616633"/>
                    <a:gd name="connsiteX7" fmla="*/ 1242327 w 1444283"/>
                    <a:gd name="connsiteY7" fmla="*/ 64012 h 616633"/>
                    <a:gd name="connsiteX8" fmla="*/ 882287 w 1444283"/>
                    <a:gd name="connsiteY8" fmla="*/ 64012 h 616633"/>
                    <a:gd name="connsiteX0" fmla="*/ 909711 w 1444283"/>
                    <a:gd name="connsiteY0" fmla="*/ 311317 h 747415"/>
                    <a:gd name="connsiteX1" fmla="*/ 501748 w 1444283"/>
                    <a:gd name="connsiteY1" fmla="*/ 142505 h 747415"/>
                    <a:gd name="connsiteX2" fmla="*/ 192259 w 1444283"/>
                    <a:gd name="connsiteY2" fmla="*/ 381656 h 747415"/>
                    <a:gd name="connsiteX3" fmla="*/ 178191 w 1444283"/>
                    <a:gd name="connsiteY3" fmla="*/ 634874 h 747415"/>
                    <a:gd name="connsiteX4" fmla="*/ 1261403 w 1444283"/>
                    <a:gd name="connsiteY4" fmla="*/ 705212 h 747415"/>
                    <a:gd name="connsiteX5" fmla="*/ 1275471 w 1444283"/>
                    <a:gd name="connsiteY5" fmla="*/ 677077 h 747415"/>
                    <a:gd name="connsiteX6" fmla="*/ 1289539 w 1444283"/>
                    <a:gd name="connsiteY6" fmla="*/ 283182 h 747415"/>
                    <a:gd name="connsiteX7" fmla="*/ 1242327 w 1444283"/>
                    <a:gd name="connsiteY7" fmla="*/ 194794 h 747415"/>
                    <a:gd name="connsiteX8" fmla="*/ 882287 w 1444283"/>
                    <a:gd name="connsiteY8" fmla="*/ 194794 h 747415"/>
                    <a:gd name="connsiteX0" fmla="*/ 909711 w 1444283"/>
                    <a:gd name="connsiteY0" fmla="*/ 311317 h 714141"/>
                    <a:gd name="connsiteX1" fmla="*/ 501748 w 1444283"/>
                    <a:gd name="connsiteY1" fmla="*/ 142505 h 714141"/>
                    <a:gd name="connsiteX2" fmla="*/ 192259 w 1444283"/>
                    <a:gd name="connsiteY2" fmla="*/ 381656 h 714141"/>
                    <a:gd name="connsiteX3" fmla="*/ 178191 w 1444283"/>
                    <a:gd name="connsiteY3" fmla="*/ 634874 h 714141"/>
                    <a:gd name="connsiteX4" fmla="*/ 1261403 w 1444283"/>
                    <a:gd name="connsiteY4" fmla="*/ 705212 h 714141"/>
                    <a:gd name="connsiteX5" fmla="*/ 1275471 w 1444283"/>
                    <a:gd name="connsiteY5" fmla="*/ 677077 h 714141"/>
                    <a:gd name="connsiteX6" fmla="*/ 1314335 w 1444283"/>
                    <a:gd name="connsiteY6" fmla="*/ 482826 h 714141"/>
                    <a:gd name="connsiteX7" fmla="*/ 1242327 w 1444283"/>
                    <a:gd name="connsiteY7" fmla="*/ 194794 h 714141"/>
                    <a:gd name="connsiteX8" fmla="*/ 882287 w 1444283"/>
                    <a:gd name="connsiteY8" fmla="*/ 194794 h 714141"/>
                    <a:gd name="connsiteX0" fmla="*/ 909711 w 1444283"/>
                    <a:gd name="connsiteY0" fmla="*/ 311317 h 714141"/>
                    <a:gd name="connsiteX1" fmla="*/ 501748 w 1444283"/>
                    <a:gd name="connsiteY1" fmla="*/ 142505 h 714141"/>
                    <a:gd name="connsiteX2" fmla="*/ 192259 w 1444283"/>
                    <a:gd name="connsiteY2" fmla="*/ 381656 h 714141"/>
                    <a:gd name="connsiteX3" fmla="*/ 178191 w 1444283"/>
                    <a:gd name="connsiteY3" fmla="*/ 634874 h 714141"/>
                    <a:gd name="connsiteX4" fmla="*/ 1261403 w 1444283"/>
                    <a:gd name="connsiteY4" fmla="*/ 705212 h 714141"/>
                    <a:gd name="connsiteX5" fmla="*/ 1275471 w 1444283"/>
                    <a:gd name="connsiteY5" fmla="*/ 677077 h 714141"/>
                    <a:gd name="connsiteX6" fmla="*/ 1314335 w 1444283"/>
                    <a:gd name="connsiteY6" fmla="*/ 482826 h 714141"/>
                    <a:gd name="connsiteX7" fmla="*/ 1242327 w 1444283"/>
                    <a:gd name="connsiteY7" fmla="*/ 194794 h 714141"/>
                    <a:gd name="connsiteX8" fmla="*/ 882287 w 1444283"/>
                    <a:gd name="connsiteY8" fmla="*/ 194794 h 714141"/>
                    <a:gd name="connsiteX0" fmla="*/ 909711 w 1444283"/>
                    <a:gd name="connsiteY0" fmla="*/ 180535 h 631365"/>
                    <a:gd name="connsiteX1" fmla="*/ 501748 w 1444283"/>
                    <a:gd name="connsiteY1" fmla="*/ 11723 h 631365"/>
                    <a:gd name="connsiteX2" fmla="*/ 192259 w 1444283"/>
                    <a:gd name="connsiteY2" fmla="*/ 250874 h 631365"/>
                    <a:gd name="connsiteX3" fmla="*/ 178191 w 1444283"/>
                    <a:gd name="connsiteY3" fmla="*/ 504092 h 631365"/>
                    <a:gd name="connsiteX4" fmla="*/ 1261403 w 1444283"/>
                    <a:gd name="connsiteY4" fmla="*/ 574430 h 631365"/>
                    <a:gd name="connsiteX5" fmla="*/ 1275471 w 1444283"/>
                    <a:gd name="connsiteY5" fmla="*/ 546295 h 631365"/>
                    <a:gd name="connsiteX6" fmla="*/ 1242327 w 1444283"/>
                    <a:gd name="connsiteY6" fmla="*/ 64012 h 631365"/>
                    <a:gd name="connsiteX7" fmla="*/ 882287 w 1444283"/>
                    <a:gd name="connsiteY7" fmla="*/ 64012 h 631365"/>
                    <a:gd name="connsiteX0" fmla="*/ 909711 w 1444283"/>
                    <a:gd name="connsiteY0" fmla="*/ 180535 h 631365"/>
                    <a:gd name="connsiteX1" fmla="*/ 501748 w 1444283"/>
                    <a:gd name="connsiteY1" fmla="*/ 11723 h 631365"/>
                    <a:gd name="connsiteX2" fmla="*/ 192259 w 1444283"/>
                    <a:gd name="connsiteY2" fmla="*/ 250874 h 631365"/>
                    <a:gd name="connsiteX3" fmla="*/ 178191 w 1444283"/>
                    <a:gd name="connsiteY3" fmla="*/ 504092 h 631365"/>
                    <a:gd name="connsiteX4" fmla="*/ 1261403 w 1444283"/>
                    <a:gd name="connsiteY4" fmla="*/ 574430 h 631365"/>
                    <a:gd name="connsiteX5" fmla="*/ 1275471 w 1444283"/>
                    <a:gd name="connsiteY5" fmla="*/ 546295 h 631365"/>
                    <a:gd name="connsiteX6" fmla="*/ 1242327 w 1444283"/>
                    <a:gd name="connsiteY6" fmla="*/ 64012 h 631365"/>
                    <a:gd name="connsiteX7" fmla="*/ 882287 w 1444283"/>
                    <a:gd name="connsiteY7" fmla="*/ 64012 h 631365"/>
                    <a:gd name="connsiteX0" fmla="*/ 909711 w 1444283"/>
                    <a:gd name="connsiteY0" fmla="*/ 180535 h 631365"/>
                    <a:gd name="connsiteX1" fmla="*/ 501748 w 1444283"/>
                    <a:gd name="connsiteY1" fmla="*/ 11723 h 631365"/>
                    <a:gd name="connsiteX2" fmla="*/ 192259 w 1444283"/>
                    <a:gd name="connsiteY2" fmla="*/ 250874 h 631365"/>
                    <a:gd name="connsiteX3" fmla="*/ 178191 w 1444283"/>
                    <a:gd name="connsiteY3" fmla="*/ 504092 h 631365"/>
                    <a:gd name="connsiteX4" fmla="*/ 1261403 w 1444283"/>
                    <a:gd name="connsiteY4" fmla="*/ 574430 h 631365"/>
                    <a:gd name="connsiteX5" fmla="*/ 1275471 w 1444283"/>
                    <a:gd name="connsiteY5" fmla="*/ 546295 h 631365"/>
                    <a:gd name="connsiteX6" fmla="*/ 1242327 w 1444283"/>
                    <a:gd name="connsiteY6" fmla="*/ 64012 h 631365"/>
                    <a:gd name="connsiteX7" fmla="*/ 882287 w 1444283"/>
                    <a:gd name="connsiteY7" fmla="*/ 64012 h 631365"/>
                    <a:gd name="connsiteX0" fmla="*/ 894530 w 1338018"/>
                    <a:gd name="connsiteY0" fmla="*/ 180535 h 630304"/>
                    <a:gd name="connsiteX1" fmla="*/ 486567 w 1338018"/>
                    <a:gd name="connsiteY1" fmla="*/ 11723 h 630304"/>
                    <a:gd name="connsiteX2" fmla="*/ 177078 w 1338018"/>
                    <a:gd name="connsiteY2" fmla="*/ 250874 h 630304"/>
                    <a:gd name="connsiteX3" fmla="*/ 163010 w 1338018"/>
                    <a:gd name="connsiteY3" fmla="*/ 504092 h 630304"/>
                    <a:gd name="connsiteX4" fmla="*/ 1155138 w 1338018"/>
                    <a:gd name="connsiteY4" fmla="*/ 568068 h 630304"/>
                    <a:gd name="connsiteX5" fmla="*/ 1260290 w 1338018"/>
                    <a:gd name="connsiteY5" fmla="*/ 546295 h 630304"/>
                    <a:gd name="connsiteX6" fmla="*/ 1227146 w 1338018"/>
                    <a:gd name="connsiteY6" fmla="*/ 64012 h 630304"/>
                    <a:gd name="connsiteX7" fmla="*/ 867106 w 1338018"/>
                    <a:gd name="connsiteY7" fmla="*/ 64012 h 630304"/>
                    <a:gd name="connsiteX0" fmla="*/ 894530 w 1344495"/>
                    <a:gd name="connsiteY0" fmla="*/ 180535 h 652077"/>
                    <a:gd name="connsiteX1" fmla="*/ 486567 w 1344495"/>
                    <a:gd name="connsiteY1" fmla="*/ 11723 h 652077"/>
                    <a:gd name="connsiteX2" fmla="*/ 177078 w 1344495"/>
                    <a:gd name="connsiteY2" fmla="*/ 250874 h 652077"/>
                    <a:gd name="connsiteX3" fmla="*/ 163010 w 1344495"/>
                    <a:gd name="connsiteY3" fmla="*/ 504092 h 652077"/>
                    <a:gd name="connsiteX4" fmla="*/ 1155138 w 1344495"/>
                    <a:gd name="connsiteY4" fmla="*/ 568068 h 652077"/>
                    <a:gd name="connsiteX5" fmla="*/ 1299153 w 1344495"/>
                    <a:gd name="connsiteY5" fmla="*/ 568068 h 652077"/>
                    <a:gd name="connsiteX6" fmla="*/ 1227146 w 1344495"/>
                    <a:gd name="connsiteY6" fmla="*/ 64012 h 652077"/>
                    <a:gd name="connsiteX7" fmla="*/ 867106 w 1344495"/>
                    <a:gd name="connsiteY7" fmla="*/ 64012 h 652077"/>
                    <a:gd name="connsiteX0" fmla="*/ 894530 w 1344495"/>
                    <a:gd name="connsiteY0" fmla="*/ 202909 h 674451"/>
                    <a:gd name="connsiteX1" fmla="*/ 486567 w 1344495"/>
                    <a:gd name="connsiteY1" fmla="*/ 34097 h 674451"/>
                    <a:gd name="connsiteX2" fmla="*/ 177078 w 1344495"/>
                    <a:gd name="connsiteY2" fmla="*/ 273248 h 674451"/>
                    <a:gd name="connsiteX3" fmla="*/ 163010 w 1344495"/>
                    <a:gd name="connsiteY3" fmla="*/ 526466 h 674451"/>
                    <a:gd name="connsiteX4" fmla="*/ 1155138 w 1344495"/>
                    <a:gd name="connsiteY4" fmla="*/ 590442 h 674451"/>
                    <a:gd name="connsiteX5" fmla="*/ 1299153 w 1344495"/>
                    <a:gd name="connsiteY5" fmla="*/ 590442 h 674451"/>
                    <a:gd name="connsiteX6" fmla="*/ 1227146 w 1344495"/>
                    <a:gd name="connsiteY6" fmla="*/ 86386 h 674451"/>
                    <a:gd name="connsiteX7" fmla="*/ 905007 w 1344495"/>
                    <a:gd name="connsiteY7" fmla="*/ 72124 h 674451"/>
                    <a:gd name="connsiteX8" fmla="*/ 867106 w 1344495"/>
                    <a:gd name="connsiteY8" fmla="*/ 86386 h 674451"/>
                    <a:gd name="connsiteX0" fmla="*/ 894530 w 1344495"/>
                    <a:gd name="connsiteY0" fmla="*/ 202909 h 674451"/>
                    <a:gd name="connsiteX1" fmla="*/ 486567 w 1344495"/>
                    <a:gd name="connsiteY1" fmla="*/ 34097 h 674451"/>
                    <a:gd name="connsiteX2" fmla="*/ 177078 w 1344495"/>
                    <a:gd name="connsiteY2" fmla="*/ 273248 h 674451"/>
                    <a:gd name="connsiteX3" fmla="*/ 163010 w 1344495"/>
                    <a:gd name="connsiteY3" fmla="*/ 526466 h 674451"/>
                    <a:gd name="connsiteX4" fmla="*/ 1155138 w 1344495"/>
                    <a:gd name="connsiteY4" fmla="*/ 590442 h 674451"/>
                    <a:gd name="connsiteX5" fmla="*/ 1299153 w 1344495"/>
                    <a:gd name="connsiteY5" fmla="*/ 590442 h 674451"/>
                    <a:gd name="connsiteX6" fmla="*/ 1227146 w 1344495"/>
                    <a:gd name="connsiteY6" fmla="*/ 86386 h 674451"/>
                    <a:gd name="connsiteX7" fmla="*/ 905007 w 1344495"/>
                    <a:gd name="connsiteY7" fmla="*/ 72124 h 674451"/>
                    <a:gd name="connsiteX8" fmla="*/ 867105 w 1344495"/>
                    <a:gd name="connsiteY8" fmla="*/ 158394 h 674451"/>
                    <a:gd name="connsiteX0" fmla="*/ 894530 w 1344495"/>
                    <a:gd name="connsiteY0" fmla="*/ 212534 h 684076"/>
                    <a:gd name="connsiteX1" fmla="*/ 486567 w 1344495"/>
                    <a:gd name="connsiteY1" fmla="*/ 43722 h 684076"/>
                    <a:gd name="connsiteX2" fmla="*/ 177078 w 1344495"/>
                    <a:gd name="connsiteY2" fmla="*/ 282873 h 684076"/>
                    <a:gd name="connsiteX3" fmla="*/ 163010 w 1344495"/>
                    <a:gd name="connsiteY3" fmla="*/ 536091 h 684076"/>
                    <a:gd name="connsiteX4" fmla="*/ 1155138 w 1344495"/>
                    <a:gd name="connsiteY4" fmla="*/ 600067 h 684076"/>
                    <a:gd name="connsiteX5" fmla="*/ 1299153 w 1344495"/>
                    <a:gd name="connsiteY5" fmla="*/ 600067 h 684076"/>
                    <a:gd name="connsiteX6" fmla="*/ 1227146 w 1344495"/>
                    <a:gd name="connsiteY6" fmla="*/ 96011 h 684076"/>
                    <a:gd name="connsiteX7" fmla="*/ 867105 w 1344495"/>
                    <a:gd name="connsiteY7" fmla="*/ 24003 h 684076"/>
                    <a:gd name="connsiteX8" fmla="*/ 867105 w 1344495"/>
                    <a:gd name="connsiteY8" fmla="*/ 168019 h 684076"/>
                    <a:gd name="connsiteX0" fmla="*/ 894530 w 1344495"/>
                    <a:gd name="connsiteY0" fmla="*/ 212534 h 684076"/>
                    <a:gd name="connsiteX1" fmla="*/ 486567 w 1344495"/>
                    <a:gd name="connsiteY1" fmla="*/ 43722 h 684076"/>
                    <a:gd name="connsiteX2" fmla="*/ 177078 w 1344495"/>
                    <a:gd name="connsiteY2" fmla="*/ 282873 h 684076"/>
                    <a:gd name="connsiteX3" fmla="*/ 163010 w 1344495"/>
                    <a:gd name="connsiteY3" fmla="*/ 536091 h 684076"/>
                    <a:gd name="connsiteX4" fmla="*/ 1155138 w 1344495"/>
                    <a:gd name="connsiteY4" fmla="*/ 600067 h 684076"/>
                    <a:gd name="connsiteX5" fmla="*/ 1299153 w 1344495"/>
                    <a:gd name="connsiteY5" fmla="*/ 600067 h 684076"/>
                    <a:gd name="connsiteX6" fmla="*/ 1227146 w 1344495"/>
                    <a:gd name="connsiteY6" fmla="*/ 96011 h 684076"/>
                    <a:gd name="connsiteX7" fmla="*/ 867105 w 1344495"/>
                    <a:gd name="connsiteY7" fmla="*/ 24003 h 684076"/>
                    <a:gd name="connsiteX8" fmla="*/ 867105 w 1344495"/>
                    <a:gd name="connsiteY8" fmla="*/ 168019 h 684076"/>
                    <a:gd name="connsiteX0" fmla="*/ 894530 w 1344495"/>
                    <a:gd name="connsiteY0" fmla="*/ 212534 h 684076"/>
                    <a:gd name="connsiteX1" fmla="*/ 486567 w 1344495"/>
                    <a:gd name="connsiteY1" fmla="*/ 43722 h 684076"/>
                    <a:gd name="connsiteX2" fmla="*/ 177078 w 1344495"/>
                    <a:gd name="connsiteY2" fmla="*/ 282873 h 684076"/>
                    <a:gd name="connsiteX3" fmla="*/ 163010 w 1344495"/>
                    <a:gd name="connsiteY3" fmla="*/ 536091 h 684076"/>
                    <a:gd name="connsiteX4" fmla="*/ 1155138 w 1344495"/>
                    <a:gd name="connsiteY4" fmla="*/ 600067 h 684076"/>
                    <a:gd name="connsiteX5" fmla="*/ 1299153 w 1344495"/>
                    <a:gd name="connsiteY5" fmla="*/ 600067 h 684076"/>
                    <a:gd name="connsiteX6" fmla="*/ 1227146 w 1344495"/>
                    <a:gd name="connsiteY6" fmla="*/ 96011 h 684076"/>
                    <a:gd name="connsiteX7" fmla="*/ 867105 w 1344495"/>
                    <a:gd name="connsiteY7" fmla="*/ 24003 h 684076"/>
                    <a:gd name="connsiteX8" fmla="*/ 867105 w 1344495"/>
                    <a:gd name="connsiteY8" fmla="*/ 168019 h 684076"/>
                    <a:gd name="connsiteX0" fmla="*/ 894530 w 1344495"/>
                    <a:gd name="connsiteY0" fmla="*/ 284542 h 768086"/>
                    <a:gd name="connsiteX1" fmla="*/ 486567 w 1344495"/>
                    <a:gd name="connsiteY1" fmla="*/ 115730 h 768086"/>
                    <a:gd name="connsiteX2" fmla="*/ 177078 w 1344495"/>
                    <a:gd name="connsiteY2" fmla="*/ 354881 h 768086"/>
                    <a:gd name="connsiteX3" fmla="*/ 163010 w 1344495"/>
                    <a:gd name="connsiteY3" fmla="*/ 608099 h 768086"/>
                    <a:gd name="connsiteX4" fmla="*/ 1155138 w 1344495"/>
                    <a:gd name="connsiteY4" fmla="*/ 672075 h 768086"/>
                    <a:gd name="connsiteX5" fmla="*/ 1299153 w 1344495"/>
                    <a:gd name="connsiteY5" fmla="*/ 672075 h 768086"/>
                    <a:gd name="connsiteX6" fmla="*/ 1227145 w 1344495"/>
                    <a:gd name="connsiteY6" fmla="*/ 96011 h 768086"/>
                    <a:gd name="connsiteX7" fmla="*/ 867105 w 1344495"/>
                    <a:gd name="connsiteY7" fmla="*/ 96011 h 768086"/>
                    <a:gd name="connsiteX8" fmla="*/ 867105 w 1344495"/>
                    <a:gd name="connsiteY8" fmla="*/ 240027 h 768086"/>
                    <a:gd name="connsiteX0" fmla="*/ 894530 w 1344495"/>
                    <a:gd name="connsiteY0" fmla="*/ 211938 h 695482"/>
                    <a:gd name="connsiteX1" fmla="*/ 486567 w 1344495"/>
                    <a:gd name="connsiteY1" fmla="*/ 43126 h 695482"/>
                    <a:gd name="connsiteX2" fmla="*/ 177078 w 1344495"/>
                    <a:gd name="connsiteY2" fmla="*/ 282277 h 695482"/>
                    <a:gd name="connsiteX3" fmla="*/ 163010 w 1344495"/>
                    <a:gd name="connsiteY3" fmla="*/ 535495 h 695482"/>
                    <a:gd name="connsiteX4" fmla="*/ 1155138 w 1344495"/>
                    <a:gd name="connsiteY4" fmla="*/ 599471 h 695482"/>
                    <a:gd name="connsiteX5" fmla="*/ 1299153 w 1344495"/>
                    <a:gd name="connsiteY5" fmla="*/ 599471 h 695482"/>
                    <a:gd name="connsiteX6" fmla="*/ 1227145 w 1344495"/>
                    <a:gd name="connsiteY6" fmla="*/ 23407 h 695482"/>
                    <a:gd name="connsiteX7" fmla="*/ 867105 w 1344495"/>
                    <a:gd name="connsiteY7" fmla="*/ 23407 h 695482"/>
                    <a:gd name="connsiteX8" fmla="*/ 867105 w 1344495"/>
                    <a:gd name="connsiteY8" fmla="*/ 167423 h 695482"/>
                    <a:gd name="connsiteX0" fmla="*/ 894530 w 1344495"/>
                    <a:gd name="connsiteY0" fmla="*/ 211938 h 695482"/>
                    <a:gd name="connsiteX1" fmla="*/ 486567 w 1344495"/>
                    <a:gd name="connsiteY1" fmla="*/ 43126 h 695482"/>
                    <a:gd name="connsiteX2" fmla="*/ 177078 w 1344495"/>
                    <a:gd name="connsiteY2" fmla="*/ 282277 h 695482"/>
                    <a:gd name="connsiteX3" fmla="*/ 163010 w 1344495"/>
                    <a:gd name="connsiteY3" fmla="*/ 535495 h 695482"/>
                    <a:gd name="connsiteX4" fmla="*/ 1155138 w 1344495"/>
                    <a:gd name="connsiteY4" fmla="*/ 599471 h 695482"/>
                    <a:gd name="connsiteX5" fmla="*/ 1299153 w 1344495"/>
                    <a:gd name="connsiteY5" fmla="*/ 599471 h 695482"/>
                    <a:gd name="connsiteX6" fmla="*/ 1227145 w 1344495"/>
                    <a:gd name="connsiteY6" fmla="*/ 23407 h 695482"/>
                    <a:gd name="connsiteX7" fmla="*/ 867105 w 1344495"/>
                    <a:gd name="connsiteY7" fmla="*/ 23407 h 695482"/>
                    <a:gd name="connsiteX8" fmla="*/ 867105 w 1344495"/>
                    <a:gd name="connsiteY8" fmla="*/ 167423 h 695482"/>
                    <a:gd name="connsiteX0" fmla="*/ 894530 w 1344495"/>
                    <a:gd name="connsiteY0" fmla="*/ 211938 h 695482"/>
                    <a:gd name="connsiteX1" fmla="*/ 486567 w 1344495"/>
                    <a:gd name="connsiteY1" fmla="*/ 43126 h 695482"/>
                    <a:gd name="connsiteX2" fmla="*/ 177078 w 1344495"/>
                    <a:gd name="connsiteY2" fmla="*/ 282277 h 695482"/>
                    <a:gd name="connsiteX3" fmla="*/ 163010 w 1344495"/>
                    <a:gd name="connsiteY3" fmla="*/ 535495 h 695482"/>
                    <a:gd name="connsiteX4" fmla="*/ 1155138 w 1344495"/>
                    <a:gd name="connsiteY4" fmla="*/ 599471 h 695482"/>
                    <a:gd name="connsiteX5" fmla="*/ 1299153 w 1344495"/>
                    <a:gd name="connsiteY5" fmla="*/ 599471 h 695482"/>
                    <a:gd name="connsiteX6" fmla="*/ 1227145 w 1344495"/>
                    <a:gd name="connsiteY6" fmla="*/ 23407 h 695482"/>
                    <a:gd name="connsiteX7" fmla="*/ 867105 w 1344495"/>
                    <a:gd name="connsiteY7" fmla="*/ 23407 h 695482"/>
                    <a:gd name="connsiteX8" fmla="*/ 867105 w 1344495"/>
                    <a:gd name="connsiteY8" fmla="*/ 167423 h 695482"/>
                    <a:gd name="connsiteX0" fmla="*/ 894530 w 1344495"/>
                    <a:gd name="connsiteY0" fmla="*/ 211938 h 695482"/>
                    <a:gd name="connsiteX1" fmla="*/ 486567 w 1344495"/>
                    <a:gd name="connsiteY1" fmla="*/ 43126 h 695482"/>
                    <a:gd name="connsiteX2" fmla="*/ 177078 w 1344495"/>
                    <a:gd name="connsiteY2" fmla="*/ 282277 h 695482"/>
                    <a:gd name="connsiteX3" fmla="*/ 163010 w 1344495"/>
                    <a:gd name="connsiteY3" fmla="*/ 535495 h 695482"/>
                    <a:gd name="connsiteX4" fmla="*/ 1155138 w 1344495"/>
                    <a:gd name="connsiteY4" fmla="*/ 599471 h 695482"/>
                    <a:gd name="connsiteX5" fmla="*/ 1299153 w 1344495"/>
                    <a:gd name="connsiteY5" fmla="*/ 599471 h 695482"/>
                    <a:gd name="connsiteX6" fmla="*/ 1227145 w 1344495"/>
                    <a:gd name="connsiteY6" fmla="*/ 23407 h 695482"/>
                    <a:gd name="connsiteX7" fmla="*/ 867105 w 1344495"/>
                    <a:gd name="connsiteY7" fmla="*/ 23407 h 695482"/>
                    <a:gd name="connsiteX8" fmla="*/ 867105 w 1344495"/>
                    <a:gd name="connsiteY8" fmla="*/ 239431 h 695482"/>
                    <a:gd name="connsiteX0" fmla="*/ 894530 w 1344495"/>
                    <a:gd name="connsiteY0" fmla="*/ 211938 h 695482"/>
                    <a:gd name="connsiteX1" fmla="*/ 486567 w 1344495"/>
                    <a:gd name="connsiteY1" fmla="*/ 43126 h 695482"/>
                    <a:gd name="connsiteX2" fmla="*/ 177078 w 1344495"/>
                    <a:gd name="connsiteY2" fmla="*/ 282277 h 695482"/>
                    <a:gd name="connsiteX3" fmla="*/ 163010 w 1344495"/>
                    <a:gd name="connsiteY3" fmla="*/ 535495 h 695482"/>
                    <a:gd name="connsiteX4" fmla="*/ 1155138 w 1344495"/>
                    <a:gd name="connsiteY4" fmla="*/ 599471 h 695482"/>
                    <a:gd name="connsiteX5" fmla="*/ 1299153 w 1344495"/>
                    <a:gd name="connsiteY5" fmla="*/ 599471 h 695482"/>
                    <a:gd name="connsiteX6" fmla="*/ 1227145 w 1344495"/>
                    <a:gd name="connsiteY6" fmla="*/ 23407 h 695482"/>
                    <a:gd name="connsiteX7" fmla="*/ 867105 w 1344495"/>
                    <a:gd name="connsiteY7" fmla="*/ 23407 h 695482"/>
                    <a:gd name="connsiteX8" fmla="*/ 867105 w 1344495"/>
                    <a:gd name="connsiteY8" fmla="*/ 239431 h 695482"/>
                    <a:gd name="connsiteX0" fmla="*/ 894530 w 1344495"/>
                    <a:gd name="connsiteY0" fmla="*/ 211938 h 695482"/>
                    <a:gd name="connsiteX1" fmla="*/ 486567 w 1344495"/>
                    <a:gd name="connsiteY1" fmla="*/ 43126 h 695482"/>
                    <a:gd name="connsiteX2" fmla="*/ 177078 w 1344495"/>
                    <a:gd name="connsiteY2" fmla="*/ 282277 h 695482"/>
                    <a:gd name="connsiteX3" fmla="*/ 163010 w 1344495"/>
                    <a:gd name="connsiteY3" fmla="*/ 535495 h 695482"/>
                    <a:gd name="connsiteX4" fmla="*/ 1155138 w 1344495"/>
                    <a:gd name="connsiteY4" fmla="*/ 599471 h 695482"/>
                    <a:gd name="connsiteX5" fmla="*/ 1299153 w 1344495"/>
                    <a:gd name="connsiteY5" fmla="*/ 599471 h 695482"/>
                    <a:gd name="connsiteX6" fmla="*/ 1227145 w 1344495"/>
                    <a:gd name="connsiteY6" fmla="*/ 23407 h 695482"/>
                    <a:gd name="connsiteX7" fmla="*/ 867105 w 1344495"/>
                    <a:gd name="connsiteY7" fmla="*/ 23407 h 695482"/>
                    <a:gd name="connsiteX8" fmla="*/ 867105 w 1344495"/>
                    <a:gd name="connsiteY8" fmla="*/ 239431 h 695482"/>
                    <a:gd name="connsiteX0" fmla="*/ 867105 w 1344495"/>
                    <a:gd name="connsiteY0" fmla="*/ 239431 h 695482"/>
                    <a:gd name="connsiteX1" fmla="*/ 486567 w 1344495"/>
                    <a:gd name="connsiteY1" fmla="*/ 43126 h 695482"/>
                    <a:gd name="connsiteX2" fmla="*/ 177078 w 1344495"/>
                    <a:gd name="connsiteY2" fmla="*/ 282277 h 695482"/>
                    <a:gd name="connsiteX3" fmla="*/ 163010 w 1344495"/>
                    <a:gd name="connsiteY3" fmla="*/ 535495 h 695482"/>
                    <a:gd name="connsiteX4" fmla="*/ 1155138 w 1344495"/>
                    <a:gd name="connsiteY4" fmla="*/ 599471 h 695482"/>
                    <a:gd name="connsiteX5" fmla="*/ 1299153 w 1344495"/>
                    <a:gd name="connsiteY5" fmla="*/ 599471 h 695482"/>
                    <a:gd name="connsiteX6" fmla="*/ 1227145 w 1344495"/>
                    <a:gd name="connsiteY6" fmla="*/ 23407 h 695482"/>
                    <a:gd name="connsiteX7" fmla="*/ 867105 w 1344495"/>
                    <a:gd name="connsiteY7" fmla="*/ 23407 h 695482"/>
                    <a:gd name="connsiteX8" fmla="*/ 867105 w 1344495"/>
                    <a:gd name="connsiteY8" fmla="*/ 239431 h 695482"/>
                    <a:gd name="connsiteX0" fmla="*/ 867105 w 1344495"/>
                    <a:gd name="connsiteY0" fmla="*/ 239431 h 695482"/>
                    <a:gd name="connsiteX1" fmla="*/ 486567 w 1344495"/>
                    <a:gd name="connsiteY1" fmla="*/ 43126 h 695482"/>
                    <a:gd name="connsiteX2" fmla="*/ 177078 w 1344495"/>
                    <a:gd name="connsiteY2" fmla="*/ 282277 h 695482"/>
                    <a:gd name="connsiteX3" fmla="*/ 163010 w 1344495"/>
                    <a:gd name="connsiteY3" fmla="*/ 535495 h 695482"/>
                    <a:gd name="connsiteX4" fmla="*/ 1155138 w 1344495"/>
                    <a:gd name="connsiteY4" fmla="*/ 599471 h 695482"/>
                    <a:gd name="connsiteX5" fmla="*/ 1299153 w 1344495"/>
                    <a:gd name="connsiteY5" fmla="*/ 599471 h 695482"/>
                    <a:gd name="connsiteX6" fmla="*/ 1227145 w 1344495"/>
                    <a:gd name="connsiteY6" fmla="*/ 23407 h 695482"/>
                    <a:gd name="connsiteX7" fmla="*/ 867105 w 1344495"/>
                    <a:gd name="connsiteY7" fmla="*/ 23407 h 695482"/>
                    <a:gd name="connsiteX8" fmla="*/ 867105 w 1344495"/>
                    <a:gd name="connsiteY8" fmla="*/ 167423 h 695482"/>
                    <a:gd name="connsiteX0" fmla="*/ 867105 w 1344495"/>
                    <a:gd name="connsiteY0" fmla="*/ 239431 h 695482"/>
                    <a:gd name="connsiteX1" fmla="*/ 939113 w 1344495"/>
                    <a:gd name="connsiteY1" fmla="*/ 527463 h 695482"/>
                    <a:gd name="connsiteX2" fmla="*/ 486567 w 1344495"/>
                    <a:gd name="connsiteY2" fmla="*/ 43126 h 695482"/>
                    <a:gd name="connsiteX3" fmla="*/ 177078 w 1344495"/>
                    <a:gd name="connsiteY3" fmla="*/ 282277 h 695482"/>
                    <a:gd name="connsiteX4" fmla="*/ 163010 w 1344495"/>
                    <a:gd name="connsiteY4" fmla="*/ 535495 h 695482"/>
                    <a:gd name="connsiteX5" fmla="*/ 1155138 w 1344495"/>
                    <a:gd name="connsiteY5" fmla="*/ 599471 h 695482"/>
                    <a:gd name="connsiteX6" fmla="*/ 1299153 w 1344495"/>
                    <a:gd name="connsiteY6" fmla="*/ 599471 h 695482"/>
                    <a:gd name="connsiteX7" fmla="*/ 1227145 w 1344495"/>
                    <a:gd name="connsiteY7" fmla="*/ 23407 h 695482"/>
                    <a:gd name="connsiteX8" fmla="*/ 867105 w 1344495"/>
                    <a:gd name="connsiteY8" fmla="*/ 23407 h 695482"/>
                    <a:gd name="connsiteX9" fmla="*/ 867105 w 1344495"/>
                    <a:gd name="connsiteY9" fmla="*/ 167423 h 695482"/>
                    <a:gd name="connsiteX0" fmla="*/ 867105 w 1344495"/>
                    <a:gd name="connsiteY0" fmla="*/ 239431 h 695482"/>
                    <a:gd name="connsiteX1" fmla="*/ 867105 w 1344495"/>
                    <a:gd name="connsiteY1" fmla="*/ 167423 h 695482"/>
                    <a:gd name="connsiteX2" fmla="*/ 939113 w 1344495"/>
                    <a:gd name="connsiteY2" fmla="*/ 527463 h 695482"/>
                    <a:gd name="connsiteX3" fmla="*/ 486567 w 1344495"/>
                    <a:gd name="connsiteY3" fmla="*/ 43126 h 695482"/>
                    <a:gd name="connsiteX4" fmla="*/ 177078 w 1344495"/>
                    <a:gd name="connsiteY4" fmla="*/ 282277 h 695482"/>
                    <a:gd name="connsiteX5" fmla="*/ 163010 w 1344495"/>
                    <a:gd name="connsiteY5" fmla="*/ 535495 h 695482"/>
                    <a:gd name="connsiteX6" fmla="*/ 1155138 w 1344495"/>
                    <a:gd name="connsiteY6" fmla="*/ 599471 h 695482"/>
                    <a:gd name="connsiteX7" fmla="*/ 1299153 w 1344495"/>
                    <a:gd name="connsiteY7" fmla="*/ 599471 h 695482"/>
                    <a:gd name="connsiteX8" fmla="*/ 1227145 w 1344495"/>
                    <a:gd name="connsiteY8" fmla="*/ 23407 h 695482"/>
                    <a:gd name="connsiteX9" fmla="*/ 867105 w 1344495"/>
                    <a:gd name="connsiteY9" fmla="*/ 23407 h 695482"/>
                    <a:gd name="connsiteX10" fmla="*/ 867105 w 1344495"/>
                    <a:gd name="connsiteY10" fmla="*/ 167423 h 695482"/>
                    <a:gd name="connsiteX0" fmla="*/ 867105 w 1344495"/>
                    <a:gd name="connsiteY0" fmla="*/ 239431 h 695482"/>
                    <a:gd name="connsiteX1" fmla="*/ 867105 w 1344495"/>
                    <a:gd name="connsiteY1" fmla="*/ 167423 h 695482"/>
                    <a:gd name="connsiteX2" fmla="*/ 486567 w 1344495"/>
                    <a:gd name="connsiteY2" fmla="*/ 43126 h 695482"/>
                    <a:gd name="connsiteX3" fmla="*/ 177078 w 1344495"/>
                    <a:gd name="connsiteY3" fmla="*/ 282277 h 695482"/>
                    <a:gd name="connsiteX4" fmla="*/ 163010 w 1344495"/>
                    <a:gd name="connsiteY4" fmla="*/ 535495 h 695482"/>
                    <a:gd name="connsiteX5" fmla="*/ 1155138 w 1344495"/>
                    <a:gd name="connsiteY5" fmla="*/ 599471 h 695482"/>
                    <a:gd name="connsiteX6" fmla="*/ 1299153 w 1344495"/>
                    <a:gd name="connsiteY6" fmla="*/ 599471 h 695482"/>
                    <a:gd name="connsiteX7" fmla="*/ 1227145 w 1344495"/>
                    <a:gd name="connsiteY7" fmla="*/ 23407 h 695482"/>
                    <a:gd name="connsiteX8" fmla="*/ 867105 w 1344495"/>
                    <a:gd name="connsiteY8" fmla="*/ 23407 h 695482"/>
                    <a:gd name="connsiteX9" fmla="*/ 867105 w 1344495"/>
                    <a:gd name="connsiteY9" fmla="*/ 167423 h 695482"/>
                    <a:gd name="connsiteX0" fmla="*/ 867105 w 1344495"/>
                    <a:gd name="connsiteY0" fmla="*/ 239431 h 695482"/>
                    <a:gd name="connsiteX1" fmla="*/ 867105 w 1344495"/>
                    <a:gd name="connsiteY1" fmla="*/ 167423 h 695482"/>
                    <a:gd name="connsiteX2" fmla="*/ 486567 w 1344495"/>
                    <a:gd name="connsiteY2" fmla="*/ 43126 h 695482"/>
                    <a:gd name="connsiteX3" fmla="*/ 177078 w 1344495"/>
                    <a:gd name="connsiteY3" fmla="*/ 282277 h 695482"/>
                    <a:gd name="connsiteX4" fmla="*/ 163010 w 1344495"/>
                    <a:gd name="connsiteY4" fmla="*/ 535495 h 695482"/>
                    <a:gd name="connsiteX5" fmla="*/ 1155138 w 1344495"/>
                    <a:gd name="connsiteY5" fmla="*/ 599471 h 695482"/>
                    <a:gd name="connsiteX6" fmla="*/ 1299153 w 1344495"/>
                    <a:gd name="connsiteY6" fmla="*/ 599471 h 695482"/>
                    <a:gd name="connsiteX7" fmla="*/ 1227145 w 1344495"/>
                    <a:gd name="connsiteY7" fmla="*/ 23407 h 695482"/>
                    <a:gd name="connsiteX8" fmla="*/ 867105 w 1344495"/>
                    <a:gd name="connsiteY8" fmla="*/ 23407 h 695482"/>
                    <a:gd name="connsiteX9" fmla="*/ 867105 w 1344495"/>
                    <a:gd name="connsiteY9" fmla="*/ 167423 h 695482"/>
                    <a:gd name="connsiteX0" fmla="*/ 867105 w 1344495"/>
                    <a:gd name="connsiteY0" fmla="*/ 362417 h 818468"/>
                    <a:gd name="connsiteX1" fmla="*/ 867105 w 1344495"/>
                    <a:gd name="connsiteY1" fmla="*/ 290409 h 818468"/>
                    <a:gd name="connsiteX2" fmla="*/ 486567 w 1344495"/>
                    <a:gd name="connsiteY2" fmla="*/ 166112 h 818468"/>
                    <a:gd name="connsiteX3" fmla="*/ 177078 w 1344495"/>
                    <a:gd name="connsiteY3" fmla="*/ 405263 h 818468"/>
                    <a:gd name="connsiteX4" fmla="*/ 163010 w 1344495"/>
                    <a:gd name="connsiteY4" fmla="*/ 658481 h 818468"/>
                    <a:gd name="connsiteX5" fmla="*/ 1155138 w 1344495"/>
                    <a:gd name="connsiteY5" fmla="*/ 722457 h 818468"/>
                    <a:gd name="connsiteX6" fmla="*/ 1299153 w 1344495"/>
                    <a:gd name="connsiteY6" fmla="*/ 722457 h 818468"/>
                    <a:gd name="connsiteX7" fmla="*/ 1227145 w 1344495"/>
                    <a:gd name="connsiteY7" fmla="*/ 146393 h 818468"/>
                    <a:gd name="connsiteX8" fmla="*/ 867105 w 1344495"/>
                    <a:gd name="connsiteY8" fmla="*/ 146393 h 818468"/>
                    <a:gd name="connsiteX9" fmla="*/ 651081 w 1344495"/>
                    <a:gd name="connsiteY9" fmla="*/ 2377 h 818468"/>
                    <a:gd name="connsiteX0" fmla="*/ 867105 w 1344495"/>
                    <a:gd name="connsiteY0" fmla="*/ 434425 h 818468"/>
                    <a:gd name="connsiteX1" fmla="*/ 867105 w 1344495"/>
                    <a:gd name="connsiteY1" fmla="*/ 290409 h 818468"/>
                    <a:gd name="connsiteX2" fmla="*/ 486567 w 1344495"/>
                    <a:gd name="connsiteY2" fmla="*/ 166112 h 818468"/>
                    <a:gd name="connsiteX3" fmla="*/ 177078 w 1344495"/>
                    <a:gd name="connsiteY3" fmla="*/ 405263 h 818468"/>
                    <a:gd name="connsiteX4" fmla="*/ 163010 w 1344495"/>
                    <a:gd name="connsiteY4" fmla="*/ 658481 h 818468"/>
                    <a:gd name="connsiteX5" fmla="*/ 1155138 w 1344495"/>
                    <a:gd name="connsiteY5" fmla="*/ 722457 h 818468"/>
                    <a:gd name="connsiteX6" fmla="*/ 1299153 w 1344495"/>
                    <a:gd name="connsiteY6" fmla="*/ 722457 h 818468"/>
                    <a:gd name="connsiteX7" fmla="*/ 1227145 w 1344495"/>
                    <a:gd name="connsiteY7" fmla="*/ 146393 h 818468"/>
                    <a:gd name="connsiteX8" fmla="*/ 867105 w 1344495"/>
                    <a:gd name="connsiteY8" fmla="*/ 146393 h 818468"/>
                    <a:gd name="connsiteX9" fmla="*/ 651081 w 1344495"/>
                    <a:gd name="connsiteY9" fmla="*/ 2377 h 818468"/>
                    <a:gd name="connsiteX0" fmla="*/ 867105 w 1344495"/>
                    <a:gd name="connsiteY0" fmla="*/ 290409 h 818468"/>
                    <a:gd name="connsiteX1" fmla="*/ 486567 w 1344495"/>
                    <a:gd name="connsiteY1" fmla="*/ 166112 h 818468"/>
                    <a:gd name="connsiteX2" fmla="*/ 177078 w 1344495"/>
                    <a:gd name="connsiteY2" fmla="*/ 405263 h 818468"/>
                    <a:gd name="connsiteX3" fmla="*/ 163010 w 1344495"/>
                    <a:gd name="connsiteY3" fmla="*/ 658481 h 818468"/>
                    <a:gd name="connsiteX4" fmla="*/ 1155138 w 1344495"/>
                    <a:gd name="connsiteY4" fmla="*/ 722457 h 818468"/>
                    <a:gd name="connsiteX5" fmla="*/ 1299153 w 1344495"/>
                    <a:gd name="connsiteY5" fmla="*/ 722457 h 818468"/>
                    <a:gd name="connsiteX6" fmla="*/ 1227145 w 1344495"/>
                    <a:gd name="connsiteY6" fmla="*/ 146393 h 818468"/>
                    <a:gd name="connsiteX7" fmla="*/ 867105 w 1344495"/>
                    <a:gd name="connsiteY7" fmla="*/ 146393 h 818468"/>
                    <a:gd name="connsiteX8" fmla="*/ 651081 w 1344495"/>
                    <a:gd name="connsiteY8" fmla="*/ 2377 h 818468"/>
                    <a:gd name="connsiteX0" fmla="*/ 867105 w 1344495"/>
                    <a:gd name="connsiteY0" fmla="*/ 167423 h 695482"/>
                    <a:gd name="connsiteX1" fmla="*/ 486567 w 1344495"/>
                    <a:gd name="connsiteY1" fmla="*/ 43126 h 695482"/>
                    <a:gd name="connsiteX2" fmla="*/ 177078 w 1344495"/>
                    <a:gd name="connsiteY2" fmla="*/ 282277 h 695482"/>
                    <a:gd name="connsiteX3" fmla="*/ 163010 w 1344495"/>
                    <a:gd name="connsiteY3" fmla="*/ 535495 h 695482"/>
                    <a:gd name="connsiteX4" fmla="*/ 1155138 w 1344495"/>
                    <a:gd name="connsiteY4" fmla="*/ 599471 h 695482"/>
                    <a:gd name="connsiteX5" fmla="*/ 1299153 w 1344495"/>
                    <a:gd name="connsiteY5" fmla="*/ 599471 h 695482"/>
                    <a:gd name="connsiteX6" fmla="*/ 1227145 w 1344495"/>
                    <a:gd name="connsiteY6" fmla="*/ 23407 h 695482"/>
                    <a:gd name="connsiteX7" fmla="*/ 867105 w 1344495"/>
                    <a:gd name="connsiteY7" fmla="*/ 23407 h 695482"/>
                    <a:gd name="connsiteX8" fmla="*/ 867105 w 1344495"/>
                    <a:gd name="connsiteY8" fmla="*/ 167423 h 695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4495" h="695482">
                      <a:moveTo>
                        <a:pt x="867105" y="167423"/>
                      </a:moveTo>
                      <a:cubicBezTo>
                        <a:pt x="803682" y="122704"/>
                        <a:pt x="601572" y="23984"/>
                        <a:pt x="486567" y="43126"/>
                      </a:cubicBezTo>
                      <a:cubicBezTo>
                        <a:pt x="371563" y="62268"/>
                        <a:pt x="231004" y="200216"/>
                        <a:pt x="177078" y="282277"/>
                      </a:cubicBezTo>
                      <a:cubicBezTo>
                        <a:pt x="123152" y="364338"/>
                        <a:pt x="0" y="482629"/>
                        <a:pt x="163010" y="535495"/>
                      </a:cubicBezTo>
                      <a:cubicBezTo>
                        <a:pt x="326020" y="588361"/>
                        <a:pt x="965781" y="588808"/>
                        <a:pt x="1155138" y="599471"/>
                      </a:cubicBezTo>
                      <a:cubicBezTo>
                        <a:pt x="1344495" y="610134"/>
                        <a:pt x="1287152" y="695482"/>
                        <a:pt x="1299153" y="599471"/>
                      </a:cubicBezTo>
                      <a:cubicBezTo>
                        <a:pt x="1311154" y="503460"/>
                        <a:pt x="1266957" y="99823"/>
                        <a:pt x="1227145" y="23407"/>
                      </a:cubicBezTo>
                      <a:cubicBezTo>
                        <a:pt x="1133607" y="0"/>
                        <a:pt x="954918" y="16764"/>
                        <a:pt x="867105" y="23407"/>
                      </a:cubicBezTo>
                      <a:cubicBezTo>
                        <a:pt x="864620" y="145541"/>
                        <a:pt x="873422" y="165046"/>
                        <a:pt x="867105" y="167423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06" name="Freeform 105"/>
                <p:cNvSpPr/>
                <p:nvPr/>
              </p:nvSpPr>
              <p:spPr>
                <a:xfrm flipH="1">
                  <a:off x="4407202" y="5589240"/>
                  <a:ext cx="1244918" cy="195263"/>
                </a:xfrm>
                <a:custGeom>
                  <a:avLst/>
                  <a:gdLst>
                    <a:gd name="connsiteX0" fmla="*/ 9525 w 1295400"/>
                    <a:gd name="connsiteY0" fmla="*/ 0 h 195263"/>
                    <a:gd name="connsiteX1" fmla="*/ 0 w 1295400"/>
                    <a:gd name="connsiteY1" fmla="*/ 161925 h 195263"/>
                    <a:gd name="connsiteX2" fmla="*/ 1276350 w 1295400"/>
                    <a:gd name="connsiteY2" fmla="*/ 195263 h 195263"/>
                    <a:gd name="connsiteX3" fmla="*/ 1295400 w 1295400"/>
                    <a:gd name="connsiteY3" fmla="*/ 47625 h 195263"/>
                    <a:gd name="connsiteX4" fmla="*/ 9525 w 1295400"/>
                    <a:gd name="connsiteY4" fmla="*/ 0 h 195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5400" h="195263">
                      <a:moveTo>
                        <a:pt x="9525" y="0"/>
                      </a:moveTo>
                      <a:lnTo>
                        <a:pt x="0" y="161925"/>
                      </a:lnTo>
                      <a:lnTo>
                        <a:pt x="1276350" y="195263"/>
                      </a:lnTo>
                      <a:lnTo>
                        <a:pt x="1295400" y="4762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00" name="Chord 99"/>
              <p:cNvSpPr/>
              <p:nvPr/>
            </p:nvSpPr>
            <p:spPr>
              <a:xfrm>
                <a:off x="146709" y="1983232"/>
                <a:ext cx="1806050" cy="2783028"/>
              </a:xfrm>
              <a:prstGeom prst="chord">
                <a:avLst>
                  <a:gd name="adj1" fmla="val 10135620"/>
                  <a:gd name="adj2" fmla="val 674418"/>
                </a:avLst>
              </a:prstGeom>
              <a:solidFill>
                <a:srgbClr val="CC00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01" name="Group 72"/>
              <p:cNvGrpSpPr/>
              <p:nvPr/>
            </p:nvGrpSpPr>
            <p:grpSpPr>
              <a:xfrm>
                <a:off x="662723" y="1700808"/>
                <a:ext cx="774022" cy="716841"/>
                <a:chOff x="2195736" y="1196752"/>
                <a:chExt cx="1296144" cy="792088"/>
              </a:xfrm>
            </p:grpSpPr>
            <p:sp>
              <p:nvSpPr>
                <p:cNvPr id="102" name="Freeform 101"/>
                <p:cNvSpPr/>
                <p:nvPr/>
              </p:nvSpPr>
              <p:spPr>
                <a:xfrm>
                  <a:off x="2195736" y="1484784"/>
                  <a:ext cx="1296144" cy="145366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144" h="145366">
                      <a:moveTo>
                        <a:pt x="0" y="0"/>
                      </a:moveTo>
                      <a:cubicBezTo>
                        <a:pt x="91440" y="45719"/>
                        <a:pt x="182880" y="91439"/>
                        <a:pt x="337625" y="112541"/>
                      </a:cubicBezTo>
                      <a:cubicBezTo>
                        <a:pt x="492370" y="133643"/>
                        <a:pt x="768715" y="145366"/>
                        <a:pt x="928468" y="126609"/>
                      </a:cubicBezTo>
                      <a:cubicBezTo>
                        <a:pt x="1088221" y="107852"/>
                        <a:pt x="1228150" y="36341"/>
                        <a:pt x="1296144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103" name="Chord 102"/>
                <p:cNvSpPr/>
                <p:nvPr/>
              </p:nvSpPr>
              <p:spPr>
                <a:xfrm>
                  <a:off x="2483768" y="1196752"/>
                  <a:ext cx="720080" cy="792088"/>
                </a:xfrm>
                <a:prstGeom prst="chord">
                  <a:avLst>
                    <a:gd name="adj1" fmla="val 10765082"/>
                    <a:gd name="adj2" fmla="val 108958"/>
                  </a:avLst>
                </a:prstGeom>
                <a:solidFill>
                  <a:srgbClr val="0099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</p:grpSp>
      <p:grpSp>
        <p:nvGrpSpPr>
          <p:cNvPr id="127" name="Group 126"/>
          <p:cNvGrpSpPr/>
          <p:nvPr/>
        </p:nvGrpSpPr>
        <p:grpSpPr>
          <a:xfrm>
            <a:off x="7308304" y="1916832"/>
            <a:ext cx="1754754" cy="1897658"/>
            <a:chOff x="7308304" y="1916832"/>
            <a:chExt cx="1754754" cy="1897658"/>
          </a:xfrm>
        </p:grpSpPr>
        <p:sp>
          <p:nvSpPr>
            <p:cNvPr id="128" name="Freeform 127"/>
            <p:cNvSpPr/>
            <p:nvPr/>
          </p:nvSpPr>
          <p:spPr>
            <a:xfrm rot="5231919">
              <a:off x="7417124" y="2406640"/>
              <a:ext cx="404685" cy="60326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9" name="Freeform 128"/>
            <p:cNvSpPr/>
            <p:nvPr/>
          </p:nvSpPr>
          <p:spPr>
            <a:xfrm flipH="1">
              <a:off x="8804734" y="2448506"/>
              <a:ext cx="258324" cy="657703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130" name="Group 243"/>
            <p:cNvGrpSpPr/>
            <p:nvPr/>
          </p:nvGrpSpPr>
          <p:grpSpPr>
            <a:xfrm>
              <a:off x="7780301" y="2169749"/>
              <a:ext cx="1146335" cy="1644741"/>
              <a:chOff x="7780301" y="2169749"/>
              <a:chExt cx="1146335" cy="1644741"/>
            </a:xfrm>
          </p:grpSpPr>
          <p:sp>
            <p:nvSpPr>
              <p:cNvPr id="139" name="Freeform 138"/>
              <p:cNvSpPr/>
              <p:nvPr/>
            </p:nvSpPr>
            <p:spPr>
              <a:xfrm>
                <a:off x="7830141" y="3216401"/>
                <a:ext cx="467167" cy="5980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0" name="Freeform 139"/>
              <p:cNvSpPr/>
              <p:nvPr/>
            </p:nvSpPr>
            <p:spPr>
              <a:xfrm flipH="1">
                <a:off x="8378388" y="3216402"/>
                <a:ext cx="494308" cy="5980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1" name="Oval 140"/>
              <p:cNvSpPr/>
              <p:nvPr/>
            </p:nvSpPr>
            <p:spPr>
              <a:xfrm>
                <a:off x="7780301" y="2169749"/>
                <a:ext cx="1146335" cy="1246016"/>
              </a:xfrm>
              <a:prstGeom prst="ellipse">
                <a:avLst/>
              </a:pr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31" name="Group 34"/>
            <p:cNvGrpSpPr/>
            <p:nvPr/>
          </p:nvGrpSpPr>
          <p:grpSpPr>
            <a:xfrm>
              <a:off x="8222591" y="2425735"/>
              <a:ext cx="297023" cy="173261"/>
              <a:chOff x="1682342" y="3264392"/>
              <a:chExt cx="383633" cy="223783"/>
            </a:xfrm>
          </p:grpSpPr>
          <p:sp>
            <p:nvSpPr>
              <p:cNvPr id="137" name="Oval 136"/>
              <p:cNvSpPr/>
              <p:nvPr/>
            </p:nvSpPr>
            <p:spPr>
              <a:xfrm>
                <a:off x="1986922" y="3264392"/>
                <a:ext cx="79053" cy="22378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8" name="Oval 9"/>
              <p:cNvSpPr/>
              <p:nvPr/>
            </p:nvSpPr>
            <p:spPr>
              <a:xfrm>
                <a:off x="1682342" y="3264392"/>
                <a:ext cx="79053" cy="22378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32" name="Group 167"/>
            <p:cNvGrpSpPr/>
            <p:nvPr/>
          </p:nvGrpSpPr>
          <p:grpSpPr>
            <a:xfrm>
              <a:off x="7308304" y="1916832"/>
              <a:ext cx="351312" cy="1154311"/>
              <a:chOff x="1115616" y="3429000"/>
              <a:chExt cx="504056" cy="1656184"/>
            </a:xfrm>
          </p:grpSpPr>
          <p:sp>
            <p:nvSpPr>
              <p:cNvPr id="133" name="Isosceles Triangle 132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4" name="Chord 133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5" name="Chord 134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750670"/>
                  <a:gd name="adj2" fmla="val 8084417"/>
                </a:avLst>
              </a:prstGeom>
              <a:solidFill>
                <a:srgbClr val="FFFF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6" name="Rectangle 135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42" name="Group 141"/>
          <p:cNvGrpSpPr/>
          <p:nvPr/>
        </p:nvGrpSpPr>
        <p:grpSpPr>
          <a:xfrm>
            <a:off x="4511707" y="1844824"/>
            <a:ext cx="2504850" cy="2552206"/>
            <a:chOff x="4511707" y="1844824"/>
            <a:chExt cx="2504850" cy="2552206"/>
          </a:xfrm>
        </p:grpSpPr>
        <p:sp>
          <p:nvSpPr>
            <p:cNvPr id="143" name="Freeform 142"/>
            <p:cNvSpPr/>
            <p:nvPr/>
          </p:nvSpPr>
          <p:spPr>
            <a:xfrm>
              <a:off x="4511707" y="2550695"/>
              <a:ext cx="475296" cy="95603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33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4" name="Freeform 143"/>
            <p:cNvSpPr/>
            <p:nvPr/>
          </p:nvSpPr>
          <p:spPr>
            <a:xfrm rot="15826531" flipH="1">
              <a:off x="6307044" y="2292800"/>
              <a:ext cx="588076" cy="830951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44525 w 777479"/>
                <a:gd name="connsiteY27" fmla="*/ 176166 h 909988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14486 w 777479"/>
                <a:gd name="connsiteY27" fmla="*/ 68283 h 90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09988">
                  <a:moveTo>
                    <a:pt x="237180" y="0"/>
                  </a:moveTo>
                  <a:cubicBezTo>
                    <a:pt x="251269" y="45641"/>
                    <a:pt x="265485" y="248008"/>
                    <a:pt x="239713" y="316660"/>
                  </a:cubicBezTo>
                  <a:cubicBezTo>
                    <a:pt x="213941" y="385312"/>
                    <a:pt x="121841" y="373016"/>
                    <a:pt x="82550" y="411910"/>
                  </a:cubicBezTo>
                  <a:cubicBezTo>
                    <a:pt x="43259" y="450804"/>
                    <a:pt x="0" y="524622"/>
                    <a:pt x="3969" y="550022"/>
                  </a:cubicBezTo>
                  <a:cubicBezTo>
                    <a:pt x="7938" y="575422"/>
                    <a:pt x="64691" y="578994"/>
                    <a:pt x="106363" y="564310"/>
                  </a:cubicBezTo>
                  <a:cubicBezTo>
                    <a:pt x="148035" y="549626"/>
                    <a:pt x="228203" y="476997"/>
                    <a:pt x="254000" y="461916"/>
                  </a:cubicBezTo>
                  <a:cubicBezTo>
                    <a:pt x="279797" y="446835"/>
                    <a:pt x="266303" y="449216"/>
                    <a:pt x="261144" y="473822"/>
                  </a:cubicBezTo>
                  <a:cubicBezTo>
                    <a:pt x="255985" y="498428"/>
                    <a:pt x="233429" y="565897"/>
                    <a:pt x="223044" y="609553"/>
                  </a:cubicBezTo>
                  <a:cubicBezTo>
                    <a:pt x="212659" y="653209"/>
                    <a:pt x="194650" y="699706"/>
                    <a:pt x="198834" y="735760"/>
                  </a:cubicBezTo>
                  <a:cubicBezTo>
                    <a:pt x="203018" y="771814"/>
                    <a:pt x="225339" y="834478"/>
                    <a:pt x="248147" y="825875"/>
                  </a:cubicBezTo>
                  <a:cubicBezTo>
                    <a:pt x="270955" y="817272"/>
                    <a:pt x="315657" y="727735"/>
                    <a:pt x="335682" y="684141"/>
                  </a:cubicBezTo>
                  <a:cubicBezTo>
                    <a:pt x="355707" y="640547"/>
                    <a:pt x="361673" y="573168"/>
                    <a:pt x="368300" y="564309"/>
                  </a:cubicBezTo>
                  <a:cubicBezTo>
                    <a:pt x="374927" y="555450"/>
                    <a:pt x="369888" y="584551"/>
                    <a:pt x="375444" y="630985"/>
                  </a:cubicBezTo>
                  <a:cubicBezTo>
                    <a:pt x="381000" y="677420"/>
                    <a:pt x="388938" y="796482"/>
                    <a:pt x="401638" y="842916"/>
                  </a:cubicBezTo>
                  <a:cubicBezTo>
                    <a:pt x="414338" y="889350"/>
                    <a:pt x="434578" y="909194"/>
                    <a:pt x="451644" y="909591"/>
                  </a:cubicBezTo>
                  <a:cubicBezTo>
                    <a:pt x="468710" y="909988"/>
                    <a:pt x="495301" y="896097"/>
                    <a:pt x="504032" y="845297"/>
                  </a:cubicBezTo>
                  <a:cubicBezTo>
                    <a:pt x="512763" y="794497"/>
                    <a:pt x="500063" y="625824"/>
                    <a:pt x="504032" y="604790"/>
                  </a:cubicBezTo>
                  <a:cubicBezTo>
                    <a:pt x="508001" y="583756"/>
                    <a:pt x="516335" y="683769"/>
                    <a:pt x="527844" y="719091"/>
                  </a:cubicBezTo>
                  <a:cubicBezTo>
                    <a:pt x="539353" y="754413"/>
                    <a:pt x="556816" y="796878"/>
                    <a:pt x="573088" y="816722"/>
                  </a:cubicBezTo>
                  <a:cubicBezTo>
                    <a:pt x="589360" y="836566"/>
                    <a:pt x="610654" y="844073"/>
                    <a:pt x="625475" y="838153"/>
                  </a:cubicBezTo>
                  <a:cubicBezTo>
                    <a:pt x="640296" y="832233"/>
                    <a:pt x="658838" y="810968"/>
                    <a:pt x="662013" y="781202"/>
                  </a:cubicBezTo>
                  <a:cubicBezTo>
                    <a:pt x="665188" y="751436"/>
                    <a:pt x="649424" y="692534"/>
                    <a:pt x="644525" y="659560"/>
                  </a:cubicBezTo>
                  <a:cubicBezTo>
                    <a:pt x="639626" y="626586"/>
                    <a:pt x="620316" y="571057"/>
                    <a:pt x="632619" y="583360"/>
                  </a:cubicBezTo>
                  <a:cubicBezTo>
                    <a:pt x="644922" y="595663"/>
                    <a:pt x="695325" y="711947"/>
                    <a:pt x="718344" y="733378"/>
                  </a:cubicBezTo>
                  <a:cubicBezTo>
                    <a:pt x="741363" y="754809"/>
                    <a:pt x="763985" y="738935"/>
                    <a:pt x="770732" y="711947"/>
                  </a:cubicBezTo>
                  <a:cubicBezTo>
                    <a:pt x="777479" y="684960"/>
                    <a:pt x="775891" y="623444"/>
                    <a:pt x="758825" y="571453"/>
                  </a:cubicBezTo>
                  <a:cubicBezTo>
                    <a:pt x="741759" y="519462"/>
                    <a:pt x="692395" y="483865"/>
                    <a:pt x="668338" y="400003"/>
                  </a:cubicBezTo>
                  <a:cubicBezTo>
                    <a:pt x="644281" y="316141"/>
                    <a:pt x="616867" y="147261"/>
                    <a:pt x="614486" y="68283"/>
                  </a:cubicBezTo>
                </a:path>
              </a:pathLst>
            </a:custGeom>
            <a:solidFill>
              <a:srgbClr val="0033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45" name="Group 177"/>
            <p:cNvGrpSpPr/>
            <p:nvPr/>
          </p:nvGrpSpPr>
          <p:grpSpPr>
            <a:xfrm>
              <a:off x="4812267" y="1844824"/>
              <a:ext cx="1539404" cy="2552206"/>
              <a:chOff x="6521695" y="2989492"/>
              <a:chExt cx="1872108" cy="3103804"/>
            </a:xfrm>
          </p:grpSpPr>
          <p:sp>
            <p:nvSpPr>
              <p:cNvPr id="155" name="Freeform 154"/>
              <p:cNvSpPr/>
              <p:nvPr/>
            </p:nvSpPr>
            <p:spPr>
              <a:xfrm flipH="1">
                <a:off x="7477419" y="5227119"/>
                <a:ext cx="577454" cy="866177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0033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6" name="Freeform 155"/>
              <p:cNvSpPr/>
              <p:nvPr/>
            </p:nvSpPr>
            <p:spPr>
              <a:xfrm>
                <a:off x="6733628" y="5252914"/>
                <a:ext cx="599430" cy="840382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0033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57" name="Group 20"/>
              <p:cNvGrpSpPr/>
              <p:nvPr/>
            </p:nvGrpSpPr>
            <p:grpSpPr>
              <a:xfrm>
                <a:off x="6521695" y="2989492"/>
                <a:ext cx="1872108" cy="2504164"/>
                <a:chOff x="1475656" y="2564904"/>
                <a:chExt cx="2160240" cy="2808312"/>
              </a:xfrm>
            </p:grpSpPr>
            <p:sp>
              <p:nvSpPr>
                <p:cNvPr id="158" name="Oval 10"/>
                <p:cNvSpPr/>
                <p:nvPr/>
              </p:nvSpPr>
              <p:spPr>
                <a:xfrm>
                  <a:off x="1475656" y="2564904"/>
                  <a:ext cx="2160240" cy="2808312"/>
                </a:xfrm>
                <a:prstGeom prst="ellipse">
                  <a:avLst/>
                </a:prstGeom>
                <a:solidFill>
                  <a:srgbClr val="0033CC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9" name="Freeform 6"/>
                <p:cNvSpPr/>
                <p:nvPr/>
              </p:nvSpPr>
              <p:spPr>
                <a:xfrm>
                  <a:off x="1979712" y="2996952"/>
                  <a:ext cx="1107584" cy="154547"/>
                </a:xfrm>
                <a:custGeom>
                  <a:avLst/>
                  <a:gdLst>
                    <a:gd name="connsiteX0" fmla="*/ 0 w 1107584"/>
                    <a:gd name="connsiteY0" fmla="*/ 154547 h 154547"/>
                    <a:gd name="connsiteX1" fmla="*/ 103031 w 1107584"/>
                    <a:gd name="connsiteY1" fmla="*/ 12879 h 154547"/>
                    <a:gd name="connsiteX2" fmla="*/ 244699 w 1107584"/>
                    <a:gd name="connsiteY2" fmla="*/ 154547 h 154547"/>
                    <a:gd name="connsiteX3" fmla="*/ 386367 w 1107584"/>
                    <a:gd name="connsiteY3" fmla="*/ 12879 h 154547"/>
                    <a:gd name="connsiteX4" fmla="*/ 515155 w 1107584"/>
                    <a:gd name="connsiteY4" fmla="*/ 141668 h 154547"/>
                    <a:gd name="connsiteX5" fmla="*/ 669702 w 1107584"/>
                    <a:gd name="connsiteY5" fmla="*/ 38637 h 154547"/>
                    <a:gd name="connsiteX6" fmla="*/ 837127 w 1107584"/>
                    <a:gd name="connsiteY6" fmla="*/ 115910 h 154547"/>
                    <a:gd name="connsiteX7" fmla="*/ 978795 w 1107584"/>
                    <a:gd name="connsiteY7" fmla="*/ 0 h 154547"/>
                    <a:gd name="connsiteX8" fmla="*/ 1107584 w 1107584"/>
                    <a:gd name="connsiteY8" fmla="*/ 115910 h 154547"/>
                    <a:gd name="connsiteX9" fmla="*/ 1107584 w 1107584"/>
                    <a:gd name="connsiteY9" fmla="*/ 115910 h 15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7584" h="154547">
                      <a:moveTo>
                        <a:pt x="0" y="154547"/>
                      </a:moveTo>
                      <a:cubicBezTo>
                        <a:pt x="31124" y="83713"/>
                        <a:pt x="62248" y="12879"/>
                        <a:pt x="103031" y="12879"/>
                      </a:cubicBezTo>
                      <a:cubicBezTo>
                        <a:pt x="143814" y="12879"/>
                        <a:pt x="197476" y="154547"/>
                        <a:pt x="244699" y="154547"/>
                      </a:cubicBezTo>
                      <a:cubicBezTo>
                        <a:pt x="291922" y="154547"/>
                        <a:pt x="341291" y="15026"/>
                        <a:pt x="386367" y="12879"/>
                      </a:cubicBezTo>
                      <a:cubicBezTo>
                        <a:pt x="431443" y="10733"/>
                        <a:pt x="467933" y="137375"/>
                        <a:pt x="515155" y="141668"/>
                      </a:cubicBezTo>
                      <a:cubicBezTo>
                        <a:pt x="562378" y="145961"/>
                        <a:pt x="616040" y="42930"/>
                        <a:pt x="669702" y="38637"/>
                      </a:cubicBezTo>
                      <a:cubicBezTo>
                        <a:pt x="723364" y="34344"/>
                        <a:pt x="785612" y="122350"/>
                        <a:pt x="837127" y="115910"/>
                      </a:cubicBezTo>
                      <a:cubicBezTo>
                        <a:pt x="888643" y="109471"/>
                        <a:pt x="933719" y="0"/>
                        <a:pt x="978795" y="0"/>
                      </a:cubicBezTo>
                      <a:cubicBezTo>
                        <a:pt x="1023871" y="0"/>
                        <a:pt x="1107584" y="115910"/>
                        <a:pt x="1107584" y="115910"/>
                      </a:cubicBezTo>
                      <a:lnTo>
                        <a:pt x="1107584" y="115910"/>
                      </a:ln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60" name="Freeform 7"/>
                <p:cNvSpPr/>
                <p:nvPr/>
              </p:nvSpPr>
              <p:spPr>
                <a:xfrm>
                  <a:off x="1979712" y="2852936"/>
                  <a:ext cx="1107584" cy="154547"/>
                </a:xfrm>
                <a:custGeom>
                  <a:avLst/>
                  <a:gdLst>
                    <a:gd name="connsiteX0" fmla="*/ 0 w 1107584"/>
                    <a:gd name="connsiteY0" fmla="*/ 154547 h 154547"/>
                    <a:gd name="connsiteX1" fmla="*/ 103031 w 1107584"/>
                    <a:gd name="connsiteY1" fmla="*/ 12879 h 154547"/>
                    <a:gd name="connsiteX2" fmla="*/ 244699 w 1107584"/>
                    <a:gd name="connsiteY2" fmla="*/ 154547 h 154547"/>
                    <a:gd name="connsiteX3" fmla="*/ 386367 w 1107584"/>
                    <a:gd name="connsiteY3" fmla="*/ 12879 h 154547"/>
                    <a:gd name="connsiteX4" fmla="*/ 515155 w 1107584"/>
                    <a:gd name="connsiteY4" fmla="*/ 141668 h 154547"/>
                    <a:gd name="connsiteX5" fmla="*/ 669702 w 1107584"/>
                    <a:gd name="connsiteY5" fmla="*/ 38637 h 154547"/>
                    <a:gd name="connsiteX6" fmla="*/ 837127 w 1107584"/>
                    <a:gd name="connsiteY6" fmla="*/ 115910 h 154547"/>
                    <a:gd name="connsiteX7" fmla="*/ 978795 w 1107584"/>
                    <a:gd name="connsiteY7" fmla="*/ 0 h 154547"/>
                    <a:gd name="connsiteX8" fmla="*/ 1107584 w 1107584"/>
                    <a:gd name="connsiteY8" fmla="*/ 115910 h 154547"/>
                    <a:gd name="connsiteX9" fmla="*/ 1107584 w 1107584"/>
                    <a:gd name="connsiteY9" fmla="*/ 115910 h 15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7584" h="154547">
                      <a:moveTo>
                        <a:pt x="0" y="154547"/>
                      </a:moveTo>
                      <a:cubicBezTo>
                        <a:pt x="31124" y="83713"/>
                        <a:pt x="62248" y="12879"/>
                        <a:pt x="103031" y="12879"/>
                      </a:cubicBezTo>
                      <a:cubicBezTo>
                        <a:pt x="143814" y="12879"/>
                        <a:pt x="197476" y="154547"/>
                        <a:pt x="244699" y="154547"/>
                      </a:cubicBezTo>
                      <a:cubicBezTo>
                        <a:pt x="291922" y="154547"/>
                        <a:pt x="341291" y="15026"/>
                        <a:pt x="386367" y="12879"/>
                      </a:cubicBezTo>
                      <a:cubicBezTo>
                        <a:pt x="431443" y="10733"/>
                        <a:pt x="467933" y="137375"/>
                        <a:pt x="515155" y="141668"/>
                      </a:cubicBezTo>
                      <a:cubicBezTo>
                        <a:pt x="562378" y="145961"/>
                        <a:pt x="616040" y="42930"/>
                        <a:pt x="669702" y="38637"/>
                      </a:cubicBezTo>
                      <a:cubicBezTo>
                        <a:pt x="723364" y="34344"/>
                        <a:pt x="785612" y="122350"/>
                        <a:pt x="837127" y="115910"/>
                      </a:cubicBezTo>
                      <a:cubicBezTo>
                        <a:pt x="888643" y="109471"/>
                        <a:pt x="933719" y="0"/>
                        <a:pt x="978795" y="0"/>
                      </a:cubicBezTo>
                      <a:cubicBezTo>
                        <a:pt x="1023871" y="0"/>
                        <a:pt x="1107584" y="115910"/>
                        <a:pt x="1107584" y="115910"/>
                      </a:cubicBezTo>
                      <a:lnTo>
                        <a:pt x="1107584" y="115910"/>
                      </a:ln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61" name="Freeform 8"/>
                <p:cNvSpPr/>
                <p:nvPr/>
              </p:nvSpPr>
              <p:spPr>
                <a:xfrm>
                  <a:off x="1979712" y="2708920"/>
                  <a:ext cx="1107584" cy="154547"/>
                </a:xfrm>
                <a:custGeom>
                  <a:avLst/>
                  <a:gdLst>
                    <a:gd name="connsiteX0" fmla="*/ 0 w 1107584"/>
                    <a:gd name="connsiteY0" fmla="*/ 154547 h 154547"/>
                    <a:gd name="connsiteX1" fmla="*/ 103031 w 1107584"/>
                    <a:gd name="connsiteY1" fmla="*/ 12879 h 154547"/>
                    <a:gd name="connsiteX2" fmla="*/ 244699 w 1107584"/>
                    <a:gd name="connsiteY2" fmla="*/ 154547 h 154547"/>
                    <a:gd name="connsiteX3" fmla="*/ 386367 w 1107584"/>
                    <a:gd name="connsiteY3" fmla="*/ 12879 h 154547"/>
                    <a:gd name="connsiteX4" fmla="*/ 515155 w 1107584"/>
                    <a:gd name="connsiteY4" fmla="*/ 141668 h 154547"/>
                    <a:gd name="connsiteX5" fmla="*/ 669702 w 1107584"/>
                    <a:gd name="connsiteY5" fmla="*/ 38637 h 154547"/>
                    <a:gd name="connsiteX6" fmla="*/ 837127 w 1107584"/>
                    <a:gd name="connsiteY6" fmla="*/ 115910 h 154547"/>
                    <a:gd name="connsiteX7" fmla="*/ 978795 w 1107584"/>
                    <a:gd name="connsiteY7" fmla="*/ 0 h 154547"/>
                    <a:gd name="connsiteX8" fmla="*/ 1107584 w 1107584"/>
                    <a:gd name="connsiteY8" fmla="*/ 115910 h 154547"/>
                    <a:gd name="connsiteX9" fmla="*/ 1107584 w 1107584"/>
                    <a:gd name="connsiteY9" fmla="*/ 115910 h 15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7584" h="154547">
                      <a:moveTo>
                        <a:pt x="0" y="154547"/>
                      </a:moveTo>
                      <a:cubicBezTo>
                        <a:pt x="31124" y="83713"/>
                        <a:pt x="62248" y="12879"/>
                        <a:pt x="103031" y="12879"/>
                      </a:cubicBezTo>
                      <a:cubicBezTo>
                        <a:pt x="143814" y="12879"/>
                        <a:pt x="197476" y="154547"/>
                        <a:pt x="244699" y="154547"/>
                      </a:cubicBezTo>
                      <a:cubicBezTo>
                        <a:pt x="291922" y="154547"/>
                        <a:pt x="341291" y="15026"/>
                        <a:pt x="386367" y="12879"/>
                      </a:cubicBezTo>
                      <a:cubicBezTo>
                        <a:pt x="431443" y="10733"/>
                        <a:pt x="467933" y="137375"/>
                        <a:pt x="515155" y="141668"/>
                      </a:cubicBezTo>
                      <a:cubicBezTo>
                        <a:pt x="562378" y="145961"/>
                        <a:pt x="616040" y="42930"/>
                        <a:pt x="669702" y="38637"/>
                      </a:cubicBezTo>
                      <a:cubicBezTo>
                        <a:pt x="723364" y="34344"/>
                        <a:pt x="785612" y="122350"/>
                        <a:pt x="837127" y="115910"/>
                      </a:cubicBezTo>
                      <a:cubicBezTo>
                        <a:pt x="888643" y="109471"/>
                        <a:pt x="933719" y="0"/>
                        <a:pt x="978795" y="0"/>
                      </a:cubicBezTo>
                      <a:cubicBezTo>
                        <a:pt x="1023871" y="0"/>
                        <a:pt x="1107584" y="115910"/>
                        <a:pt x="1107584" y="115910"/>
                      </a:cubicBezTo>
                      <a:lnTo>
                        <a:pt x="1107584" y="115910"/>
                      </a:ln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sp>
          <p:nvSpPr>
            <p:cNvPr id="146" name="Chord 145"/>
            <p:cNvSpPr/>
            <p:nvPr/>
          </p:nvSpPr>
          <p:spPr>
            <a:xfrm>
              <a:off x="5370608" y="2717799"/>
              <a:ext cx="401741" cy="27260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47" name="Group 12"/>
            <p:cNvGrpSpPr/>
            <p:nvPr/>
          </p:nvGrpSpPr>
          <p:grpSpPr>
            <a:xfrm>
              <a:off x="5386361" y="2410049"/>
              <a:ext cx="371773" cy="204454"/>
              <a:chOff x="6739030" y="3610677"/>
              <a:chExt cx="451036" cy="248044"/>
            </a:xfrm>
          </p:grpSpPr>
          <p:sp>
            <p:nvSpPr>
              <p:cNvPr id="153" name="Oval 152"/>
              <p:cNvSpPr/>
              <p:nvPr/>
            </p:nvSpPr>
            <p:spPr>
              <a:xfrm rot="190219">
                <a:off x="7099070" y="3610677"/>
                <a:ext cx="90996" cy="24804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4" name="Oval 153"/>
              <p:cNvSpPr/>
              <p:nvPr/>
            </p:nvSpPr>
            <p:spPr>
              <a:xfrm rot="190219">
                <a:off x="6739030" y="3610677"/>
                <a:ext cx="90996" cy="24804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48" name="Group 167"/>
            <p:cNvGrpSpPr/>
            <p:nvPr/>
          </p:nvGrpSpPr>
          <p:grpSpPr>
            <a:xfrm>
              <a:off x="6516216" y="1844824"/>
              <a:ext cx="351312" cy="1154311"/>
              <a:chOff x="1115616" y="3429000"/>
              <a:chExt cx="504056" cy="1656184"/>
            </a:xfrm>
          </p:grpSpPr>
          <p:sp>
            <p:nvSpPr>
              <p:cNvPr id="149" name="Isosceles Triangle 148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0" name="Chord 149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1" name="Chord 150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750670"/>
                  <a:gd name="adj2" fmla="val 8084417"/>
                </a:avLst>
              </a:prstGeom>
              <a:solidFill>
                <a:srgbClr val="FFFF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62" name="Group 161"/>
          <p:cNvGrpSpPr/>
          <p:nvPr/>
        </p:nvGrpSpPr>
        <p:grpSpPr>
          <a:xfrm>
            <a:off x="2611574" y="1052736"/>
            <a:ext cx="1409662" cy="3177406"/>
            <a:chOff x="2611574" y="1052736"/>
            <a:chExt cx="1409662" cy="3177406"/>
          </a:xfrm>
        </p:grpSpPr>
        <p:sp>
          <p:nvSpPr>
            <p:cNvPr id="163" name="Freeform 28"/>
            <p:cNvSpPr/>
            <p:nvPr/>
          </p:nvSpPr>
          <p:spPr>
            <a:xfrm rot="14115830" flipH="1">
              <a:off x="3452123" y="1457676"/>
              <a:ext cx="459877" cy="669731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FF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4" name="Freeform 163"/>
            <p:cNvSpPr/>
            <p:nvPr/>
          </p:nvSpPr>
          <p:spPr>
            <a:xfrm>
              <a:off x="2611574" y="1767821"/>
              <a:ext cx="278452" cy="97714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FF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65" name="Group 13"/>
            <p:cNvGrpSpPr/>
            <p:nvPr/>
          </p:nvGrpSpPr>
          <p:grpSpPr>
            <a:xfrm flipH="1">
              <a:off x="2652225" y="1265390"/>
              <a:ext cx="942059" cy="2964752"/>
              <a:chOff x="6156176" y="1970838"/>
              <a:chExt cx="1229019" cy="3615268"/>
            </a:xfrm>
          </p:grpSpPr>
          <p:sp>
            <p:nvSpPr>
              <p:cNvPr id="174" name="Freeform 173"/>
              <p:cNvSpPr/>
              <p:nvPr/>
            </p:nvSpPr>
            <p:spPr>
              <a:xfrm flipH="1">
                <a:off x="6804248" y="4725144"/>
                <a:ext cx="580947" cy="860962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FF66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6" name="Freeform 42"/>
              <p:cNvSpPr/>
              <p:nvPr/>
            </p:nvSpPr>
            <p:spPr>
              <a:xfrm>
                <a:off x="6156176" y="4725144"/>
                <a:ext cx="504056" cy="860962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FF66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7" name="Rounded Rectangle 43"/>
              <p:cNvSpPr/>
              <p:nvPr/>
            </p:nvSpPr>
            <p:spPr>
              <a:xfrm>
                <a:off x="6300192" y="1970838"/>
                <a:ext cx="864096" cy="2916324"/>
              </a:xfrm>
              <a:prstGeom prst="roundRect">
                <a:avLst>
                  <a:gd name="adj" fmla="val 50000"/>
                </a:avLst>
              </a:prstGeom>
              <a:solidFill>
                <a:srgbClr val="FFFF66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8" name="Chord 177"/>
              <p:cNvSpPr/>
              <p:nvPr/>
            </p:nvSpPr>
            <p:spPr>
              <a:xfrm>
                <a:off x="6485736" y="2811408"/>
                <a:ext cx="504056" cy="336890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66" name="Group 19"/>
            <p:cNvGrpSpPr/>
            <p:nvPr/>
          </p:nvGrpSpPr>
          <p:grpSpPr>
            <a:xfrm>
              <a:off x="2957773" y="1705017"/>
              <a:ext cx="372636" cy="164182"/>
              <a:chOff x="5148064" y="1988840"/>
              <a:chExt cx="427247" cy="188243"/>
            </a:xfrm>
          </p:grpSpPr>
          <p:sp>
            <p:nvSpPr>
              <p:cNvPr id="172" name="Oval 171"/>
              <p:cNvSpPr/>
              <p:nvPr/>
            </p:nvSpPr>
            <p:spPr>
              <a:xfrm>
                <a:off x="5466099" y="1988840"/>
                <a:ext cx="109212" cy="18824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3" name="Oval 40"/>
              <p:cNvSpPr/>
              <p:nvPr/>
            </p:nvSpPr>
            <p:spPr>
              <a:xfrm>
                <a:off x="5148064" y="1988840"/>
                <a:ext cx="109212" cy="18824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67" name="Group 138"/>
            <p:cNvGrpSpPr/>
            <p:nvPr/>
          </p:nvGrpSpPr>
          <p:grpSpPr>
            <a:xfrm>
              <a:off x="3707904" y="1052736"/>
              <a:ext cx="313332" cy="1029520"/>
              <a:chOff x="1115616" y="3429000"/>
              <a:chExt cx="504056" cy="1656184"/>
            </a:xfrm>
          </p:grpSpPr>
          <p:sp>
            <p:nvSpPr>
              <p:cNvPr id="168" name="Isosceles Triangle 167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9" name="Chord 168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0" name="Chord 169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9900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1" name="Rectangle 170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79" name="Group 2"/>
          <p:cNvGrpSpPr/>
          <p:nvPr/>
        </p:nvGrpSpPr>
        <p:grpSpPr>
          <a:xfrm>
            <a:off x="843333" y="2302983"/>
            <a:ext cx="389968" cy="205219"/>
            <a:chOff x="7797958" y="1180860"/>
            <a:chExt cx="435349" cy="213255"/>
          </a:xfrm>
        </p:grpSpPr>
        <p:sp>
          <p:nvSpPr>
            <p:cNvPr id="180" name="Oval 19"/>
            <p:cNvSpPr/>
            <p:nvPr/>
          </p:nvSpPr>
          <p:spPr>
            <a:xfrm>
              <a:off x="8143597" y="1180860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1" name="Oval 20"/>
            <p:cNvSpPr/>
            <p:nvPr/>
          </p:nvSpPr>
          <p:spPr>
            <a:xfrm>
              <a:off x="7797958" y="1180860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82" name="Moon 18"/>
          <p:cNvSpPr/>
          <p:nvPr/>
        </p:nvSpPr>
        <p:spPr>
          <a:xfrm rot="16200000">
            <a:off x="649146" y="2516019"/>
            <a:ext cx="801176" cy="1032028"/>
          </a:xfrm>
          <a:prstGeom prst="moon">
            <a:avLst>
              <a:gd name="adj" fmla="val 8750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3" name="Arc 182"/>
          <p:cNvSpPr/>
          <p:nvPr/>
        </p:nvSpPr>
        <p:spPr>
          <a:xfrm flipV="1">
            <a:off x="2932945" y="1956233"/>
            <a:ext cx="435440" cy="597025"/>
          </a:xfrm>
          <a:prstGeom prst="arc">
            <a:avLst>
              <a:gd name="adj1" fmla="val 11889041"/>
              <a:gd name="adj2" fmla="val 20618184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4" name="Arc 183"/>
          <p:cNvSpPr/>
          <p:nvPr/>
        </p:nvSpPr>
        <p:spPr>
          <a:xfrm>
            <a:off x="5105243" y="3209958"/>
            <a:ext cx="949659" cy="712244"/>
          </a:xfrm>
          <a:prstGeom prst="arc">
            <a:avLst>
              <a:gd name="adj1" fmla="val 13520168"/>
              <a:gd name="adj2" fmla="val 1902360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5" name="Arc 184"/>
          <p:cNvSpPr/>
          <p:nvPr/>
        </p:nvSpPr>
        <p:spPr>
          <a:xfrm rot="10800000">
            <a:off x="8033282" y="2533755"/>
            <a:ext cx="671025" cy="496982"/>
          </a:xfrm>
          <a:prstGeom prst="arc">
            <a:avLst>
              <a:gd name="adj1" fmla="val 11045684"/>
              <a:gd name="adj2" fmla="val 2123717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88" name="Oval 187"/>
          <p:cNvSpPr/>
          <p:nvPr/>
        </p:nvSpPr>
        <p:spPr>
          <a:xfrm>
            <a:off x="899592" y="2780928"/>
            <a:ext cx="288032" cy="36004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3" name="Oval 192"/>
          <p:cNvSpPr/>
          <p:nvPr/>
        </p:nvSpPr>
        <p:spPr>
          <a:xfrm>
            <a:off x="3088298" y="2420888"/>
            <a:ext cx="144016" cy="20764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4" name="Oval 193"/>
          <p:cNvSpPr/>
          <p:nvPr/>
        </p:nvSpPr>
        <p:spPr>
          <a:xfrm>
            <a:off x="5464562" y="3140968"/>
            <a:ext cx="271264" cy="27126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5" name="Oval 194"/>
          <p:cNvSpPr/>
          <p:nvPr/>
        </p:nvSpPr>
        <p:spPr>
          <a:xfrm flipV="1">
            <a:off x="8316416" y="2888940"/>
            <a:ext cx="144016" cy="18002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5" name="Group 59"/>
          <p:cNvGrpSpPr/>
          <p:nvPr/>
        </p:nvGrpSpPr>
        <p:grpSpPr>
          <a:xfrm rot="11065344" flipH="1" flipV="1">
            <a:off x="4956828" y="2967122"/>
            <a:ext cx="1120480" cy="686196"/>
            <a:chOff x="-333721" y="835738"/>
            <a:chExt cx="2836640" cy="1893885"/>
          </a:xfrm>
          <a:solidFill>
            <a:srgbClr val="CCFF33"/>
          </a:solidFill>
        </p:grpSpPr>
        <p:sp>
          <p:nvSpPr>
            <p:cNvPr id="86" name="Freeform 85"/>
            <p:cNvSpPr/>
            <p:nvPr/>
          </p:nvSpPr>
          <p:spPr>
            <a:xfrm rot="13838807" flipH="1">
              <a:off x="137656" y="364361"/>
              <a:ext cx="1893885" cy="283664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1000416"/>
                <a:gd name="connsiteX1" fmla="*/ 239713 w 777479"/>
                <a:gd name="connsiteY1" fmla="*/ 381071 h 1000416"/>
                <a:gd name="connsiteX2" fmla="*/ 82550 w 777479"/>
                <a:gd name="connsiteY2" fmla="*/ 476321 h 1000416"/>
                <a:gd name="connsiteX3" fmla="*/ 3969 w 777479"/>
                <a:gd name="connsiteY3" fmla="*/ 614433 h 1000416"/>
                <a:gd name="connsiteX4" fmla="*/ 106363 w 777479"/>
                <a:gd name="connsiteY4" fmla="*/ 628721 h 1000416"/>
                <a:gd name="connsiteX5" fmla="*/ 254000 w 777479"/>
                <a:gd name="connsiteY5" fmla="*/ 526327 h 1000416"/>
                <a:gd name="connsiteX6" fmla="*/ 261144 w 777479"/>
                <a:gd name="connsiteY6" fmla="*/ 538233 h 1000416"/>
                <a:gd name="connsiteX7" fmla="*/ 223044 w 777479"/>
                <a:gd name="connsiteY7" fmla="*/ 673964 h 1000416"/>
                <a:gd name="connsiteX8" fmla="*/ 198834 w 777479"/>
                <a:gd name="connsiteY8" fmla="*/ 800171 h 1000416"/>
                <a:gd name="connsiteX9" fmla="*/ 248147 w 777479"/>
                <a:gd name="connsiteY9" fmla="*/ 890286 h 1000416"/>
                <a:gd name="connsiteX10" fmla="*/ 335682 w 777479"/>
                <a:gd name="connsiteY10" fmla="*/ 748552 h 1000416"/>
                <a:gd name="connsiteX11" fmla="*/ 368300 w 777479"/>
                <a:gd name="connsiteY11" fmla="*/ 628720 h 1000416"/>
                <a:gd name="connsiteX12" fmla="*/ 375444 w 777479"/>
                <a:gd name="connsiteY12" fmla="*/ 695396 h 1000416"/>
                <a:gd name="connsiteX13" fmla="*/ 391828 w 777479"/>
                <a:gd name="connsiteY13" fmla="*/ 751222 h 1000416"/>
                <a:gd name="connsiteX14" fmla="*/ 451644 w 777479"/>
                <a:gd name="connsiteY14" fmla="*/ 974002 h 1000416"/>
                <a:gd name="connsiteX15" fmla="*/ 504032 w 777479"/>
                <a:gd name="connsiteY15" fmla="*/ 909708 h 1000416"/>
                <a:gd name="connsiteX16" fmla="*/ 504032 w 777479"/>
                <a:gd name="connsiteY16" fmla="*/ 669201 h 1000416"/>
                <a:gd name="connsiteX17" fmla="*/ 527844 w 777479"/>
                <a:gd name="connsiteY17" fmla="*/ 783502 h 1000416"/>
                <a:gd name="connsiteX18" fmla="*/ 573088 w 777479"/>
                <a:gd name="connsiteY18" fmla="*/ 881133 h 1000416"/>
                <a:gd name="connsiteX19" fmla="*/ 625475 w 777479"/>
                <a:gd name="connsiteY19" fmla="*/ 902564 h 1000416"/>
                <a:gd name="connsiteX20" fmla="*/ 662013 w 777479"/>
                <a:gd name="connsiteY20" fmla="*/ 845613 h 1000416"/>
                <a:gd name="connsiteX21" fmla="*/ 644525 w 777479"/>
                <a:gd name="connsiteY21" fmla="*/ 723971 h 1000416"/>
                <a:gd name="connsiteX22" fmla="*/ 632619 w 777479"/>
                <a:gd name="connsiteY22" fmla="*/ 647771 h 1000416"/>
                <a:gd name="connsiteX23" fmla="*/ 718344 w 777479"/>
                <a:gd name="connsiteY23" fmla="*/ 797789 h 1000416"/>
                <a:gd name="connsiteX24" fmla="*/ 770732 w 777479"/>
                <a:gd name="connsiteY24" fmla="*/ 776358 h 1000416"/>
                <a:gd name="connsiteX25" fmla="*/ 758825 w 777479"/>
                <a:gd name="connsiteY25" fmla="*/ 635864 h 1000416"/>
                <a:gd name="connsiteX26" fmla="*/ 668338 w 777479"/>
                <a:gd name="connsiteY26" fmla="*/ 464414 h 1000416"/>
                <a:gd name="connsiteX27" fmla="*/ 577964 w 777479"/>
                <a:gd name="connsiteY27" fmla="*/ 0 h 1000416"/>
                <a:gd name="connsiteX0" fmla="*/ 224488 w 777479"/>
                <a:gd name="connsiteY0" fmla="*/ 79294 h 935141"/>
                <a:gd name="connsiteX1" fmla="*/ 239713 w 777479"/>
                <a:gd name="connsiteY1" fmla="*/ 381071 h 935141"/>
                <a:gd name="connsiteX2" fmla="*/ 82550 w 777479"/>
                <a:gd name="connsiteY2" fmla="*/ 476321 h 935141"/>
                <a:gd name="connsiteX3" fmla="*/ 3969 w 777479"/>
                <a:gd name="connsiteY3" fmla="*/ 614433 h 935141"/>
                <a:gd name="connsiteX4" fmla="*/ 106363 w 777479"/>
                <a:gd name="connsiteY4" fmla="*/ 628721 h 935141"/>
                <a:gd name="connsiteX5" fmla="*/ 254000 w 777479"/>
                <a:gd name="connsiteY5" fmla="*/ 526327 h 935141"/>
                <a:gd name="connsiteX6" fmla="*/ 261144 w 777479"/>
                <a:gd name="connsiteY6" fmla="*/ 538233 h 935141"/>
                <a:gd name="connsiteX7" fmla="*/ 223044 w 777479"/>
                <a:gd name="connsiteY7" fmla="*/ 673964 h 935141"/>
                <a:gd name="connsiteX8" fmla="*/ 198834 w 777479"/>
                <a:gd name="connsiteY8" fmla="*/ 800171 h 935141"/>
                <a:gd name="connsiteX9" fmla="*/ 248147 w 777479"/>
                <a:gd name="connsiteY9" fmla="*/ 890286 h 935141"/>
                <a:gd name="connsiteX10" fmla="*/ 335682 w 777479"/>
                <a:gd name="connsiteY10" fmla="*/ 748552 h 935141"/>
                <a:gd name="connsiteX11" fmla="*/ 368300 w 777479"/>
                <a:gd name="connsiteY11" fmla="*/ 628720 h 935141"/>
                <a:gd name="connsiteX12" fmla="*/ 375444 w 777479"/>
                <a:gd name="connsiteY12" fmla="*/ 695396 h 935141"/>
                <a:gd name="connsiteX13" fmla="*/ 391828 w 777479"/>
                <a:gd name="connsiteY13" fmla="*/ 751222 h 935141"/>
                <a:gd name="connsiteX14" fmla="*/ 465593 w 777479"/>
                <a:gd name="connsiteY14" fmla="*/ 821799 h 935141"/>
                <a:gd name="connsiteX15" fmla="*/ 504032 w 777479"/>
                <a:gd name="connsiteY15" fmla="*/ 909708 h 935141"/>
                <a:gd name="connsiteX16" fmla="*/ 504032 w 777479"/>
                <a:gd name="connsiteY16" fmla="*/ 669201 h 935141"/>
                <a:gd name="connsiteX17" fmla="*/ 527844 w 777479"/>
                <a:gd name="connsiteY17" fmla="*/ 783502 h 935141"/>
                <a:gd name="connsiteX18" fmla="*/ 573088 w 777479"/>
                <a:gd name="connsiteY18" fmla="*/ 881133 h 935141"/>
                <a:gd name="connsiteX19" fmla="*/ 625475 w 777479"/>
                <a:gd name="connsiteY19" fmla="*/ 902564 h 935141"/>
                <a:gd name="connsiteX20" fmla="*/ 662013 w 777479"/>
                <a:gd name="connsiteY20" fmla="*/ 845613 h 935141"/>
                <a:gd name="connsiteX21" fmla="*/ 644525 w 777479"/>
                <a:gd name="connsiteY21" fmla="*/ 723971 h 935141"/>
                <a:gd name="connsiteX22" fmla="*/ 632619 w 777479"/>
                <a:gd name="connsiteY22" fmla="*/ 647771 h 935141"/>
                <a:gd name="connsiteX23" fmla="*/ 718344 w 777479"/>
                <a:gd name="connsiteY23" fmla="*/ 797789 h 935141"/>
                <a:gd name="connsiteX24" fmla="*/ 770732 w 777479"/>
                <a:gd name="connsiteY24" fmla="*/ 776358 h 935141"/>
                <a:gd name="connsiteX25" fmla="*/ 758825 w 777479"/>
                <a:gd name="connsiteY25" fmla="*/ 635864 h 935141"/>
                <a:gd name="connsiteX26" fmla="*/ 668338 w 777479"/>
                <a:gd name="connsiteY26" fmla="*/ 464414 h 935141"/>
                <a:gd name="connsiteX27" fmla="*/ 577964 w 777479"/>
                <a:gd name="connsiteY27" fmla="*/ 0 h 935141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65593 w 777479"/>
                <a:gd name="connsiteY14" fmla="*/ 821799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77734 w 777479"/>
                <a:gd name="connsiteY16" fmla="*/ 72545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89875 w 777479"/>
                <a:gd name="connsiteY16" fmla="*/ 62911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10121"/>
                <a:gd name="connsiteX1" fmla="*/ 239713 w 777479"/>
                <a:gd name="connsiteY1" fmla="*/ 381071 h 910121"/>
                <a:gd name="connsiteX2" fmla="*/ 82550 w 777479"/>
                <a:gd name="connsiteY2" fmla="*/ 476321 h 910121"/>
                <a:gd name="connsiteX3" fmla="*/ 3969 w 777479"/>
                <a:gd name="connsiteY3" fmla="*/ 614433 h 910121"/>
                <a:gd name="connsiteX4" fmla="*/ 106363 w 777479"/>
                <a:gd name="connsiteY4" fmla="*/ 628721 h 910121"/>
                <a:gd name="connsiteX5" fmla="*/ 254000 w 777479"/>
                <a:gd name="connsiteY5" fmla="*/ 526327 h 910121"/>
                <a:gd name="connsiteX6" fmla="*/ 261144 w 777479"/>
                <a:gd name="connsiteY6" fmla="*/ 538233 h 910121"/>
                <a:gd name="connsiteX7" fmla="*/ 223044 w 777479"/>
                <a:gd name="connsiteY7" fmla="*/ 673964 h 910121"/>
                <a:gd name="connsiteX8" fmla="*/ 198834 w 777479"/>
                <a:gd name="connsiteY8" fmla="*/ 800171 h 910121"/>
                <a:gd name="connsiteX9" fmla="*/ 248147 w 777479"/>
                <a:gd name="connsiteY9" fmla="*/ 890286 h 910121"/>
                <a:gd name="connsiteX10" fmla="*/ 335682 w 777479"/>
                <a:gd name="connsiteY10" fmla="*/ 748552 h 910121"/>
                <a:gd name="connsiteX11" fmla="*/ 368300 w 777479"/>
                <a:gd name="connsiteY11" fmla="*/ 628720 h 910121"/>
                <a:gd name="connsiteX12" fmla="*/ 381480 w 777479"/>
                <a:gd name="connsiteY12" fmla="*/ 669351 h 910121"/>
                <a:gd name="connsiteX13" fmla="*/ 395874 w 777479"/>
                <a:gd name="connsiteY13" fmla="*/ 719109 h 910121"/>
                <a:gd name="connsiteX14" fmla="*/ 432757 w 777479"/>
                <a:gd name="connsiteY14" fmla="*/ 754397 h 910121"/>
                <a:gd name="connsiteX15" fmla="*/ 463340 w 777479"/>
                <a:gd name="connsiteY15" fmla="*/ 675701 h 910121"/>
                <a:gd name="connsiteX16" fmla="*/ 489875 w 777479"/>
                <a:gd name="connsiteY16" fmla="*/ 629119 h 910121"/>
                <a:gd name="connsiteX17" fmla="*/ 504032 w 777479"/>
                <a:gd name="connsiteY17" fmla="*/ 669201 h 910121"/>
                <a:gd name="connsiteX18" fmla="*/ 518664 w 777479"/>
                <a:gd name="connsiteY18" fmla="*/ 728634 h 910121"/>
                <a:gd name="connsiteX19" fmla="*/ 573088 w 777479"/>
                <a:gd name="connsiteY19" fmla="*/ 881133 h 910121"/>
                <a:gd name="connsiteX20" fmla="*/ 625475 w 777479"/>
                <a:gd name="connsiteY20" fmla="*/ 902564 h 910121"/>
                <a:gd name="connsiteX21" fmla="*/ 662013 w 777479"/>
                <a:gd name="connsiteY21" fmla="*/ 845613 h 910121"/>
                <a:gd name="connsiteX22" fmla="*/ 644525 w 777479"/>
                <a:gd name="connsiteY22" fmla="*/ 723971 h 910121"/>
                <a:gd name="connsiteX23" fmla="*/ 632619 w 777479"/>
                <a:gd name="connsiteY23" fmla="*/ 647771 h 910121"/>
                <a:gd name="connsiteX24" fmla="*/ 718344 w 777479"/>
                <a:gd name="connsiteY24" fmla="*/ 797789 h 910121"/>
                <a:gd name="connsiteX25" fmla="*/ 770732 w 777479"/>
                <a:gd name="connsiteY25" fmla="*/ 776358 h 910121"/>
                <a:gd name="connsiteX26" fmla="*/ 758825 w 777479"/>
                <a:gd name="connsiteY26" fmla="*/ 635864 h 910121"/>
                <a:gd name="connsiteX27" fmla="*/ 668338 w 777479"/>
                <a:gd name="connsiteY27" fmla="*/ 464414 h 910121"/>
                <a:gd name="connsiteX28" fmla="*/ 577964 w 777479"/>
                <a:gd name="connsiteY28" fmla="*/ 0 h 910121"/>
                <a:gd name="connsiteX0" fmla="*/ 224488 w 777479"/>
                <a:gd name="connsiteY0" fmla="*/ 79294 h 916179"/>
                <a:gd name="connsiteX1" fmla="*/ 239713 w 777479"/>
                <a:gd name="connsiteY1" fmla="*/ 381071 h 916179"/>
                <a:gd name="connsiteX2" fmla="*/ 82550 w 777479"/>
                <a:gd name="connsiteY2" fmla="*/ 476321 h 916179"/>
                <a:gd name="connsiteX3" fmla="*/ 3969 w 777479"/>
                <a:gd name="connsiteY3" fmla="*/ 614433 h 916179"/>
                <a:gd name="connsiteX4" fmla="*/ 106363 w 777479"/>
                <a:gd name="connsiteY4" fmla="*/ 628721 h 916179"/>
                <a:gd name="connsiteX5" fmla="*/ 254000 w 777479"/>
                <a:gd name="connsiteY5" fmla="*/ 526327 h 916179"/>
                <a:gd name="connsiteX6" fmla="*/ 261144 w 777479"/>
                <a:gd name="connsiteY6" fmla="*/ 538233 h 916179"/>
                <a:gd name="connsiteX7" fmla="*/ 223044 w 777479"/>
                <a:gd name="connsiteY7" fmla="*/ 673964 h 916179"/>
                <a:gd name="connsiteX8" fmla="*/ 198834 w 777479"/>
                <a:gd name="connsiteY8" fmla="*/ 800171 h 916179"/>
                <a:gd name="connsiteX9" fmla="*/ 248147 w 777479"/>
                <a:gd name="connsiteY9" fmla="*/ 890286 h 916179"/>
                <a:gd name="connsiteX10" fmla="*/ 335682 w 777479"/>
                <a:gd name="connsiteY10" fmla="*/ 748552 h 916179"/>
                <a:gd name="connsiteX11" fmla="*/ 368300 w 777479"/>
                <a:gd name="connsiteY11" fmla="*/ 628720 h 916179"/>
                <a:gd name="connsiteX12" fmla="*/ 381480 w 777479"/>
                <a:gd name="connsiteY12" fmla="*/ 669351 h 916179"/>
                <a:gd name="connsiteX13" fmla="*/ 395874 w 777479"/>
                <a:gd name="connsiteY13" fmla="*/ 719109 h 916179"/>
                <a:gd name="connsiteX14" fmla="*/ 432757 w 777479"/>
                <a:gd name="connsiteY14" fmla="*/ 754397 h 916179"/>
                <a:gd name="connsiteX15" fmla="*/ 463340 w 777479"/>
                <a:gd name="connsiteY15" fmla="*/ 675701 h 916179"/>
                <a:gd name="connsiteX16" fmla="*/ 489875 w 777479"/>
                <a:gd name="connsiteY16" fmla="*/ 629119 h 916179"/>
                <a:gd name="connsiteX17" fmla="*/ 504032 w 777479"/>
                <a:gd name="connsiteY17" fmla="*/ 669201 h 916179"/>
                <a:gd name="connsiteX18" fmla="*/ 518664 w 777479"/>
                <a:gd name="connsiteY18" fmla="*/ 728634 h 916179"/>
                <a:gd name="connsiteX19" fmla="*/ 555548 w 777479"/>
                <a:gd name="connsiteY19" fmla="*/ 763923 h 916179"/>
                <a:gd name="connsiteX20" fmla="*/ 625475 w 777479"/>
                <a:gd name="connsiteY20" fmla="*/ 902564 h 916179"/>
                <a:gd name="connsiteX21" fmla="*/ 662013 w 777479"/>
                <a:gd name="connsiteY21" fmla="*/ 845613 h 916179"/>
                <a:gd name="connsiteX22" fmla="*/ 644525 w 777479"/>
                <a:gd name="connsiteY22" fmla="*/ 723971 h 916179"/>
                <a:gd name="connsiteX23" fmla="*/ 632619 w 777479"/>
                <a:gd name="connsiteY23" fmla="*/ 647771 h 916179"/>
                <a:gd name="connsiteX24" fmla="*/ 718344 w 777479"/>
                <a:gd name="connsiteY24" fmla="*/ 797789 h 916179"/>
                <a:gd name="connsiteX25" fmla="*/ 770732 w 777479"/>
                <a:gd name="connsiteY25" fmla="*/ 776358 h 916179"/>
                <a:gd name="connsiteX26" fmla="*/ 758825 w 777479"/>
                <a:gd name="connsiteY26" fmla="*/ 635864 h 916179"/>
                <a:gd name="connsiteX27" fmla="*/ 668338 w 777479"/>
                <a:gd name="connsiteY27" fmla="*/ 464414 h 916179"/>
                <a:gd name="connsiteX28" fmla="*/ 577964 w 777479"/>
                <a:gd name="connsiteY28" fmla="*/ 0 h 91617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62013 w 777479"/>
                <a:gd name="connsiteY21" fmla="*/ 845613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32619 w 777479"/>
                <a:gd name="connsiteY22" fmla="*/ 647771 h 898889"/>
                <a:gd name="connsiteX23" fmla="*/ 718344 w 777479"/>
                <a:gd name="connsiteY23" fmla="*/ 797789 h 898889"/>
                <a:gd name="connsiteX24" fmla="*/ 770732 w 777479"/>
                <a:gd name="connsiteY24" fmla="*/ 776358 h 898889"/>
                <a:gd name="connsiteX25" fmla="*/ 758825 w 777479"/>
                <a:gd name="connsiteY25" fmla="*/ 635864 h 898889"/>
                <a:gd name="connsiteX26" fmla="*/ 668338 w 777479"/>
                <a:gd name="connsiteY26" fmla="*/ 464414 h 898889"/>
                <a:gd name="connsiteX27" fmla="*/ 577964 w 777479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18344 w 764914"/>
                <a:gd name="connsiteY23" fmla="*/ 797789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45501 w 764914"/>
                <a:gd name="connsiteY21" fmla="*/ 706047 h 898889"/>
                <a:gd name="connsiteX22" fmla="*/ 631107 w 764914"/>
                <a:gd name="connsiteY22" fmla="*/ 656289 h 898889"/>
                <a:gd name="connsiteX23" fmla="*/ 632619 w 764914"/>
                <a:gd name="connsiteY23" fmla="*/ 647771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4914" h="89888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0667" y="641920"/>
                    <a:pt x="368300" y="628720"/>
                  </a:cubicBezTo>
                  <a:cubicBezTo>
                    <a:pt x="375933" y="615520"/>
                    <a:pt x="376884" y="654286"/>
                    <a:pt x="381480" y="669351"/>
                  </a:cubicBezTo>
                  <a:cubicBezTo>
                    <a:pt x="386076" y="684416"/>
                    <a:pt x="386653" y="710287"/>
                    <a:pt x="395874" y="719109"/>
                  </a:cubicBezTo>
                  <a:cubicBezTo>
                    <a:pt x="405095" y="727931"/>
                    <a:pt x="422486" y="726578"/>
                    <a:pt x="436804" y="722284"/>
                  </a:cubicBezTo>
                  <a:cubicBezTo>
                    <a:pt x="451122" y="717990"/>
                    <a:pt x="472936" y="708874"/>
                    <a:pt x="481781" y="693346"/>
                  </a:cubicBezTo>
                  <a:cubicBezTo>
                    <a:pt x="490626" y="677818"/>
                    <a:pt x="486167" y="633143"/>
                    <a:pt x="489875" y="629119"/>
                  </a:cubicBezTo>
                  <a:cubicBezTo>
                    <a:pt x="493584" y="625095"/>
                    <a:pt x="498559" y="657967"/>
                    <a:pt x="504032" y="669201"/>
                  </a:cubicBezTo>
                  <a:cubicBezTo>
                    <a:pt x="509505" y="680435"/>
                    <a:pt x="513451" y="686086"/>
                    <a:pt x="522711" y="696521"/>
                  </a:cubicBezTo>
                  <a:cubicBezTo>
                    <a:pt x="531971" y="706956"/>
                    <a:pt x="546626" y="725398"/>
                    <a:pt x="559595" y="731809"/>
                  </a:cubicBezTo>
                  <a:cubicBezTo>
                    <a:pt x="572564" y="738220"/>
                    <a:pt x="586206" y="739279"/>
                    <a:pt x="600524" y="734985"/>
                  </a:cubicBezTo>
                  <a:cubicBezTo>
                    <a:pt x="614842" y="730691"/>
                    <a:pt x="640404" y="719163"/>
                    <a:pt x="645501" y="706047"/>
                  </a:cubicBezTo>
                  <a:cubicBezTo>
                    <a:pt x="650598" y="692931"/>
                    <a:pt x="633254" y="666002"/>
                    <a:pt x="631107" y="656289"/>
                  </a:cubicBezTo>
                  <a:cubicBezTo>
                    <a:pt x="628960" y="646576"/>
                    <a:pt x="620325" y="636008"/>
                    <a:pt x="632619" y="647771"/>
                  </a:cubicBezTo>
                  <a:cubicBezTo>
                    <a:pt x="644913" y="659534"/>
                    <a:pt x="683839" y="728850"/>
                    <a:pt x="704873" y="726866"/>
                  </a:cubicBezTo>
                  <a:cubicBezTo>
                    <a:pt x="725907" y="724882"/>
                    <a:pt x="764914" y="679606"/>
                    <a:pt x="758825" y="635864"/>
                  </a:cubicBezTo>
                  <a:cubicBezTo>
                    <a:pt x="752736" y="592122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7" name="Freeform 86"/>
            <p:cNvSpPr/>
            <p:nvPr/>
          </p:nvSpPr>
          <p:spPr>
            <a:xfrm>
              <a:off x="1139431" y="1344988"/>
              <a:ext cx="524655" cy="397240"/>
            </a:xfrm>
            <a:custGeom>
              <a:avLst/>
              <a:gdLst>
                <a:gd name="connsiteX0" fmla="*/ 374755 w 524656"/>
                <a:gd name="connsiteY0" fmla="*/ 0 h 397240"/>
                <a:gd name="connsiteX1" fmla="*/ 74951 w 524656"/>
                <a:gd name="connsiteY1" fmla="*/ 179882 h 397240"/>
                <a:gd name="connsiteX2" fmla="*/ 74951 w 524656"/>
                <a:gd name="connsiteY2" fmla="*/ 389745 h 397240"/>
                <a:gd name="connsiteX3" fmla="*/ 524656 w 524656"/>
                <a:gd name="connsiteY3" fmla="*/ 224853 h 39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656" h="397240">
                  <a:moveTo>
                    <a:pt x="374755" y="0"/>
                  </a:moveTo>
                  <a:cubicBezTo>
                    <a:pt x="249836" y="57462"/>
                    <a:pt x="124918" y="114925"/>
                    <a:pt x="74951" y="179882"/>
                  </a:cubicBezTo>
                  <a:cubicBezTo>
                    <a:pt x="24984" y="244839"/>
                    <a:pt x="0" y="382250"/>
                    <a:pt x="74951" y="389745"/>
                  </a:cubicBezTo>
                  <a:cubicBezTo>
                    <a:pt x="149902" y="397240"/>
                    <a:pt x="337279" y="311046"/>
                    <a:pt x="524656" y="224853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8" name="Freeform 87"/>
            <p:cNvSpPr/>
            <p:nvPr/>
          </p:nvSpPr>
          <p:spPr>
            <a:xfrm>
              <a:off x="1331804" y="1554853"/>
              <a:ext cx="572124" cy="389743"/>
            </a:xfrm>
            <a:custGeom>
              <a:avLst/>
              <a:gdLst>
                <a:gd name="connsiteX0" fmla="*/ 347273 w 572125"/>
                <a:gd name="connsiteY0" fmla="*/ 0 h 389744"/>
                <a:gd name="connsiteX1" fmla="*/ 32479 w 572125"/>
                <a:gd name="connsiteY1" fmla="*/ 254832 h 389744"/>
                <a:gd name="connsiteX2" fmla="*/ 152400 w 572125"/>
                <a:gd name="connsiteY2" fmla="*/ 389744 h 389744"/>
                <a:gd name="connsiteX3" fmla="*/ 572125 w 572125"/>
                <a:gd name="connsiteY3" fmla="*/ 254832 h 38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125" h="389744">
                  <a:moveTo>
                    <a:pt x="347273" y="0"/>
                  </a:moveTo>
                  <a:cubicBezTo>
                    <a:pt x="206115" y="94937"/>
                    <a:pt x="64958" y="189875"/>
                    <a:pt x="32479" y="254832"/>
                  </a:cubicBezTo>
                  <a:cubicBezTo>
                    <a:pt x="0" y="319789"/>
                    <a:pt x="62459" y="389744"/>
                    <a:pt x="152400" y="389744"/>
                  </a:cubicBezTo>
                  <a:cubicBezTo>
                    <a:pt x="242341" y="389744"/>
                    <a:pt x="407233" y="322288"/>
                    <a:pt x="572125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9" name="Freeform 88"/>
            <p:cNvSpPr/>
            <p:nvPr/>
          </p:nvSpPr>
          <p:spPr>
            <a:xfrm>
              <a:off x="1585626" y="1793550"/>
              <a:ext cx="354767" cy="269821"/>
            </a:xfrm>
            <a:custGeom>
              <a:avLst/>
              <a:gdLst>
                <a:gd name="connsiteX0" fmla="*/ 294807 w 354768"/>
                <a:gd name="connsiteY0" fmla="*/ 0 h 269822"/>
                <a:gd name="connsiteX1" fmla="*/ 39974 w 354768"/>
                <a:gd name="connsiteY1" fmla="*/ 74950 h 269822"/>
                <a:gd name="connsiteX2" fmla="*/ 54965 w 354768"/>
                <a:gd name="connsiteY2" fmla="*/ 239842 h 269822"/>
                <a:gd name="connsiteX3" fmla="*/ 354768 w 354768"/>
                <a:gd name="connsiteY3" fmla="*/ 254832 h 26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768" h="269822">
                  <a:moveTo>
                    <a:pt x="294807" y="0"/>
                  </a:moveTo>
                  <a:cubicBezTo>
                    <a:pt x="187377" y="17488"/>
                    <a:pt x="79948" y="34976"/>
                    <a:pt x="39974" y="74950"/>
                  </a:cubicBezTo>
                  <a:cubicBezTo>
                    <a:pt x="0" y="114924"/>
                    <a:pt x="2499" y="209862"/>
                    <a:pt x="54965" y="239842"/>
                  </a:cubicBezTo>
                  <a:cubicBezTo>
                    <a:pt x="107431" y="269822"/>
                    <a:pt x="231099" y="262327"/>
                    <a:pt x="354768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84" name="Freeform 83"/>
          <p:cNvSpPr/>
          <p:nvPr/>
        </p:nvSpPr>
        <p:spPr>
          <a:xfrm rot="17808511" flipH="1">
            <a:off x="5254774" y="3666940"/>
            <a:ext cx="634918" cy="952377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2" name="Group 81"/>
          <p:cNvGrpSpPr/>
          <p:nvPr/>
        </p:nvGrpSpPr>
        <p:grpSpPr>
          <a:xfrm>
            <a:off x="2987824" y="3140968"/>
            <a:ext cx="952377" cy="1391323"/>
            <a:chOff x="2908216" y="3934025"/>
            <a:chExt cx="952377" cy="1391323"/>
          </a:xfrm>
        </p:grpSpPr>
        <p:sp>
          <p:nvSpPr>
            <p:cNvPr id="76" name="Freeform 75"/>
            <p:cNvSpPr/>
            <p:nvPr/>
          </p:nvSpPr>
          <p:spPr>
            <a:xfrm rot="3659929">
              <a:off x="3066946" y="4531700"/>
              <a:ext cx="634918" cy="95237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44525 w 777479"/>
                <a:gd name="connsiteY27" fmla="*/ 176166 h 909988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14486 w 777479"/>
                <a:gd name="connsiteY27" fmla="*/ 68283 h 90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09988">
                  <a:moveTo>
                    <a:pt x="237180" y="0"/>
                  </a:moveTo>
                  <a:cubicBezTo>
                    <a:pt x="251269" y="45641"/>
                    <a:pt x="265485" y="248008"/>
                    <a:pt x="239713" y="316660"/>
                  </a:cubicBezTo>
                  <a:cubicBezTo>
                    <a:pt x="213941" y="385312"/>
                    <a:pt x="121841" y="373016"/>
                    <a:pt x="82550" y="411910"/>
                  </a:cubicBezTo>
                  <a:cubicBezTo>
                    <a:pt x="43259" y="450804"/>
                    <a:pt x="0" y="524622"/>
                    <a:pt x="3969" y="550022"/>
                  </a:cubicBezTo>
                  <a:cubicBezTo>
                    <a:pt x="7938" y="575422"/>
                    <a:pt x="64691" y="578994"/>
                    <a:pt x="106363" y="564310"/>
                  </a:cubicBezTo>
                  <a:cubicBezTo>
                    <a:pt x="148035" y="549626"/>
                    <a:pt x="228203" y="476997"/>
                    <a:pt x="254000" y="461916"/>
                  </a:cubicBezTo>
                  <a:cubicBezTo>
                    <a:pt x="279797" y="446835"/>
                    <a:pt x="266303" y="449216"/>
                    <a:pt x="261144" y="473822"/>
                  </a:cubicBezTo>
                  <a:cubicBezTo>
                    <a:pt x="255985" y="498428"/>
                    <a:pt x="233429" y="565897"/>
                    <a:pt x="223044" y="609553"/>
                  </a:cubicBezTo>
                  <a:cubicBezTo>
                    <a:pt x="212659" y="653209"/>
                    <a:pt x="194650" y="699706"/>
                    <a:pt x="198834" y="735760"/>
                  </a:cubicBezTo>
                  <a:cubicBezTo>
                    <a:pt x="203018" y="771814"/>
                    <a:pt x="225339" y="834478"/>
                    <a:pt x="248147" y="825875"/>
                  </a:cubicBezTo>
                  <a:cubicBezTo>
                    <a:pt x="270955" y="817272"/>
                    <a:pt x="315657" y="727735"/>
                    <a:pt x="335682" y="684141"/>
                  </a:cubicBezTo>
                  <a:cubicBezTo>
                    <a:pt x="355707" y="640547"/>
                    <a:pt x="361673" y="573168"/>
                    <a:pt x="368300" y="564309"/>
                  </a:cubicBezTo>
                  <a:cubicBezTo>
                    <a:pt x="374927" y="555450"/>
                    <a:pt x="369888" y="584551"/>
                    <a:pt x="375444" y="630985"/>
                  </a:cubicBezTo>
                  <a:cubicBezTo>
                    <a:pt x="381000" y="677420"/>
                    <a:pt x="388938" y="796482"/>
                    <a:pt x="401638" y="842916"/>
                  </a:cubicBezTo>
                  <a:cubicBezTo>
                    <a:pt x="414338" y="889350"/>
                    <a:pt x="434578" y="909194"/>
                    <a:pt x="451644" y="909591"/>
                  </a:cubicBezTo>
                  <a:cubicBezTo>
                    <a:pt x="468710" y="909988"/>
                    <a:pt x="495301" y="896097"/>
                    <a:pt x="504032" y="845297"/>
                  </a:cubicBezTo>
                  <a:cubicBezTo>
                    <a:pt x="512763" y="794497"/>
                    <a:pt x="500063" y="625824"/>
                    <a:pt x="504032" y="604790"/>
                  </a:cubicBezTo>
                  <a:cubicBezTo>
                    <a:pt x="508001" y="583756"/>
                    <a:pt x="516335" y="683769"/>
                    <a:pt x="527844" y="719091"/>
                  </a:cubicBezTo>
                  <a:cubicBezTo>
                    <a:pt x="539353" y="754413"/>
                    <a:pt x="556816" y="796878"/>
                    <a:pt x="573088" y="816722"/>
                  </a:cubicBezTo>
                  <a:cubicBezTo>
                    <a:pt x="589360" y="836566"/>
                    <a:pt x="610654" y="844073"/>
                    <a:pt x="625475" y="838153"/>
                  </a:cubicBezTo>
                  <a:cubicBezTo>
                    <a:pt x="640296" y="832233"/>
                    <a:pt x="658838" y="810968"/>
                    <a:pt x="662013" y="781202"/>
                  </a:cubicBezTo>
                  <a:cubicBezTo>
                    <a:pt x="665188" y="751436"/>
                    <a:pt x="649424" y="692534"/>
                    <a:pt x="644525" y="659560"/>
                  </a:cubicBezTo>
                  <a:cubicBezTo>
                    <a:pt x="639626" y="626586"/>
                    <a:pt x="620316" y="571057"/>
                    <a:pt x="632619" y="583360"/>
                  </a:cubicBezTo>
                  <a:cubicBezTo>
                    <a:pt x="644922" y="595663"/>
                    <a:pt x="695325" y="711947"/>
                    <a:pt x="718344" y="733378"/>
                  </a:cubicBezTo>
                  <a:cubicBezTo>
                    <a:pt x="741363" y="754809"/>
                    <a:pt x="763985" y="738935"/>
                    <a:pt x="770732" y="711947"/>
                  </a:cubicBezTo>
                  <a:cubicBezTo>
                    <a:pt x="777479" y="684960"/>
                    <a:pt x="775891" y="623444"/>
                    <a:pt x="758825" y="571453"/>
                  </a:cubicBezTo>
                  <a:cubicBezTo>
                    <a:pt x="741759" y="519462"/>
                    <a:pt x="692395" y="483865"/>
                    <a:pt x="668338" y="400003"/>
                  </a:cubicBezTo>
                  <a:cubicBezTo>
                    <a:pt x="644281" y="316141"/>
                    <a:pt x="616867" y="147261"/>
                    <a:pt x="614486" y="68283"/>
                  </a:cubicBezTo>
                </a:path>
              </a:pathLst>
            </a:custGeom>
            <a:solidFill>
              <a:srgbClr val="CCFF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77" name="Group 138"/>
            <p:cNvGrpSpPr/>
            <p:nvPr/>
          </p:nvGrpSpPr>
          <p:grpSpPr>
            <a:xfrm>
              <a:off x="3100837" y="3934025"/>
              <a:ext cx="406748" cy="1336458"/>
              <a:chOff x="1115616" y="3429000"/>
              <a:chExt cx="504056" cy="1656184"/>
            </a:xfrm>
          </p:grpSpPr>
          <p:sp>
            <p:nvSpPr>
              <p:cNvPr id="78" name="Isosceles Triangle 77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9" name="Chord 78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0" name="Chord 79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9900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1" name="Rectangle 80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83" name="Group 82"/>
          <p:cNvGrpSpPr/>
          <p:nvPr/>
        </p:nvGrpSpPr>
        <p:grpSpPr>
          <a:xfrm>
            <a:off x="2939219" y="2492896"/>
            <a:ext cx="952377" cy="1391323"/>
            <a:chOff x="2939219" y="2492896"/>
            <a:chExt cx="952377" cy="1391323"/>
          </a:xfrm>
        </p:grpSpPr>
        <p:sp>
          <p:nvSpPr>
            <p:cNvPr id="108" name="Freeform 107"/>
            <p:cNvSpPr/>
            <p:nvPr/>
          </p:nvSpPr>
          <p:spPr>
            <a:xfrm rot="6271671">
              <a:off x="3097949" y="3090571"/>
              <a:ext cx="634918" cy="95237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44525 w 777479"/>
                <a:gd name="connsiteY27" fmla="*/ 176166 h 909988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14486 w 777479"/>
                <a:gd name="connsiteY27" fmla="*/ 68283 h 90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09988">
                  <a:moveTo>
                    <a:pt x="237180" y="0"/>
                  </a:moveTo>
                  <a:cubicBezTo>
                    <a:pt x="251269" y="45641"/>
                    <a:pt x="265485" y="248008"/>
                    <a:pt x="239713" y="316660"/>
                  </a:cubicBezTo>
                  <a:cubicBezTo>
                    <a:pt x="213941" y="385312"/>
                    <a:pt x="121841" y="373016"/>
                    <a:pt x="82550" y="411910"/>
                  </a:cubicBezTo>
                  <a:cubicBezTo>
                    <a:pt x="43259" y="450804"/>
                    <a:pt x="0" y="524622"/>
                    <a:pt x="3969" y="550022"/>
                  </a:cubicBezTo>
                  <a:cubicBezTo>
                    <a:pt x="7938" y="575422"/>
                    <a:pt x="64691" y="578994"/>
                    <a:pt x="106363" y="564310"/>
                  </a:cubicBezTo>
                  <a:cubicBezTo>
                    <a:pt x="148035" y="549626"/>
                    <a:pt x="228203" y="476997"/>
                    <a:pt x="254000" y="461916"/>
                  </a:cubicBezTo>
                  <a:cubicBezTo>
                    <a:pt x="279797" y="446835"/>
                    <a:pt x="266303" y="449216"/>
                    <a:pt x="261144" y="473822"/>
                  </a:cubicBezTo>
                  <a:cubicBezTo>
                    <a:pt x="255985" y="498428"/>
                    <a:pt x="233429" y="565897"/>
                    <a:pt x="223044" y="609553"/>
                  </a:cubicBezTo>
                  <a:cubicBezTo>
                    <a:pt x="212659" y="653209"/>
                    <a:pt x="194650" y="699706"/>
                    <a:pt x="198834" y="735760"/>
                  </a:cubicBezTo>
                  <a:cubicBezTo>
                    <a:pt x="203018" y="771814"/>
                    <a:pt x="225339" y="834478"/>
                    <a:pt x="248147" y="825875"/>
                  </a:cubicBezTo>
                  <a:cubicBezTo>
                    <a:pt x="270955" y="817272"/>
                    <a:pt x="315657" y="727735"/>
                    <a:pt x="335682" y="684141"/>
                  </a:cubicBezTo>
                  <a:cubicBezTo>
                    <a:pt x="355707" y="640547"/>
                    <a:pt x="361673" y="573168"/>
                    <a:pt x="368300" y="564309"/>
                  </a:cubicBezTo>
                  <a:cubicBezTo>
                    <a:pt x="374927" y="555450"/>
                    <a:pt x="369888" y="584551"/>
                    <a:pt x="375444" y="630985"/>
                  </a:cubicBezTo>
                  <a:cubicBezTo>
                    <a:pt x="381000" y="677420"/>
                    <a:pt x="388938" y="796482"/>
                    <a:pt x="401638" y="842916"/>
                  </a:cubicBezTo>
                  <a:cubicBezTo>
                    <a:pt x="414338" y="889350"/>
                    <a:pt x="434578" y="909194"/>
                    <a:pt x="451644" y="909591"/>
                  </a:cubicBezTo>
                  <a:cubicBezTo>
                    <a:pt x="468710" y="909988"/>
                    <a:pt x="495301" y="896097"/>
                    <a:pt x="504032" y="845297"/>
                  </a:cubicBezTo>
                  <a:cubicBezTo>
                    <a:pt x="512763" y="794497"/>
                    <a:pt x="500063" y="625824"/>
                    <a:pt x="504032" y="604790"/>
                  </a:cubicBezTo>
                  <a:cubicBezTo>
                    <a:pt x="508001" y="583756"/>
                    <a:pt x="516335" y="683769"/>
                    <a:pt x="527844" y="719091"/>
                  </a:cubicBezTo>
                  <a:cubicBezTo>
                    <a:pt x="539353" y="754413"/>
                    <a:pt x="556816" y="796878"/>
                    <a:pt x="573088" y="816722"/>
                  </a:cubicBezTo>
                  <a:cubicBezTo>
                    <a:pt x="589360" y="836566"/>
                    <a:pt x="610654" y="844073"/>
                    <a:pt x="625475" y="838153"/>
                  </a:cubicBezTo>
                  <a:cubicBezTo>
                    <a:pt x="640296" y="832233"/>
                    <a:pt x="658838" y="810968"/>
                    <a:pt x="662013" y="781202"/>
                  </a:cubicBezTo>
                  <a:cubicBezTo>
                    <a:pt x="665188" y="751436"/>
                    <a:pt x="649424" y="692534"/>
                    <a:pt x="644525" y="659560"/>
                  </a:cubicBezTo>
                  <a:cubicBezTo>
                    <a:pt x="639626" y="626586"/>
                    <a:pt x="620316" y="571057"/>
                    <a:pt x="632619" y="583360"/>
                  </a:cubicBezTo>
                  <a:cubicBezTo>
                    <a:pt x="644922" y="595663"/>
                    <a:pt x="695325" y="711947"/>
                    <a:pt x="718344" y="733378"/>
                  </a:cubicBezTo>
                  <a:cubicBezTo>
                    <a:pt x="741363" y="754809"/>
                    <a:pt x="763985" y="738935"/>
                    <a:pt x="770732" y="711947"/>
                  </a:cubicBezTo>
                  <a:cubicBezTo>
                    <a:pt x="777479" y="684960"/>
                    <a:pt x="775891" y="623444"/>
                    <a:pt x="758825" y="571453"/>
                  </a:cubicBezTo>
                  <a:cubicBezTo>
                    <a:pt x="741759" y="519462"/>
                    <a:pt x="692395" y="483865"/>
                    <a:pt x="668338" y="400003"/>
                  </a:cubicBezTo>
                  <a:cubicBezTo>
                    <a:pt x="644281" y="316141"/>
                    <a:pt x="616867" y="147261"/>
                    <a:pt x="614486" y="68283"/>
                  </a:cubicBezTo>
                </a:path>
              </a:pathLst>
            </a:custGeom>
            <a:solidFill>
              <a:srgbClr val="CCFF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32" name="Group 138"/>
            <p:cNvGrpSpPr/>
            <p:nvPr/>
          </p:nvGrpSpPr>
          <p:grpSpPr>
            <a:xfrm>
              <a:off x="3131840" y="2492896"/>
              <a:ext cx="406748" cy="1336458"/>
              <a:chOff x="1115616" y="3429000"/>
              <a:chExt cx="504056" cy="1656184"/>
            </a:xfrm>
          </p:grpSpPr>
          <p:sp>
            <p:nvSpPr>
              <p:cNvPr id="202" name="Isosceles Triangle 201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3" name="Chord 202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4" name="Chord 203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9900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5" name="Rectangle 204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4" name="Freeform 3"/>
          <p:cNvSpPr/>
          <p:nvPr/>
        </p:nvSpPr>
        <p:spPr>
          <a:xfrm flipH="1">
            <a:off x="2508510" y="3847876"/>
            <a:ext cx="491248" cy="1019777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CC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Freeform 1"/>
          <p:cNvSpPr/>
          <p:nvPr/>
        </p:nvSpPr>
        <p:spPr>
          <a:xfrm rot="5589476">
            <a:off x="322899" y="3830367"/>
            <a:ext cx="633112" cy="88635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00CC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0" name="Group 89"/>
          <p:cNvGrpSpPr/>
          <p:nvPr/>
        </p:nvGrpSpPr>
        <p:grpSpPr>
          <a:xfrm>
            <a:off x="910489" y="2708275"/>
            <a:ext cx="1772713" cy="3165560"/>
            <a:chOff x="910489" y="2708275"/>
            <a:chExt cx="1772713" cy="3165560"/>
          </a:xfrm>
        </p:grpSpPr>
        <p:grpSp>
          <p:nvGrpSpPr>
            <p:cNvPr id="12" name="Group 21"/>
            <p:cNvGrpSpPr/>
            <p:nvPr/>
          </p:nvGrpSpPr>
          <p:grpSpPr>
            <a:xfrm>
              <a:off x="1100422" y="5114102"/>
              <a:ext cx="1392846" cy="759733"/>
              <a:chOff x="1619672" y="4221089"/>
              <a:chExt cx="1584176" cy="864095"/>
            </a:xfrm>
          </p:grpSpPr>
          <p:sp>
            <p:nvSpPr>
              <p:cNvPr id="17" name="Freeform 12"/>
              <p:cNvSpPr/>
              <p:nvPr/>
            </p:nvSpPr>
            <p:spPr>
              <a:xfrm>
                <a:off x="1619672" y="4246822"/>
                <a:ext cx="669997" cy="838362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00CC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" name="Freeform 13"/>
              <p:cNvSpPr/>
              <p:nvPr/>
            </p:nvSpPr>
            <p:spPr>
              <a:xfrm flipH="1">
                <a:off x="2555774" y="4221089"/>
                <a:ext cx="648074" cy="864095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00CC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" name="Oval 10"/>
            <p:cNvSpPr/>
            <p:nvPr/>
          </p:nvSpPr>
          <p:spPr>
            <a:xfrm>
              <a:off x="910489" y="3278076"/>
              <a:ext cx="1772713" cy="2006496"/>
            </a:xfrm>
            <a:prstGeom prst="ellipse">
              <a:avLst/>
            </a:prstGeom>
            <a:solidFill>
              <a:srgbClr val="00CC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3" name="Group 7"/>
            <p:cNvGrpSpPr/>
            <p:nvPr/>
          </p:nvGrpSpPr>
          <p:grpSpPr>
            <a:xfrm>
              <a:off x="1543601" y="3594632"/>
              <a:ext cx="506489" cy="253245"/>
              <a:chOff x="6739030" y="3610677"/>
              <a:chExt cx="451036" cy="248044"/>
            </a:xfrm>
          </p:grpSpPr>
          <p:sp>
            <p:nvSpPr>
              <p:cNvPr id="15" name="Oval 8"/>
              <p:cNvSpPr/>
              <p:nvPr/>
            </p:nvSpPr>
            <p:spPr>
              <a:xfrm rot="190219">
                <a:off x="7099070" y="3610677"/>
                <a:ext cx="90996" cy="24804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" name="Oval 15"/>
              <p:cNvSpPr/>
              <p:nvPr/>
            </p:nvSpPr>
            <p:spPr>
              <a:xfrm rot="190219">
                <a:off x="6739030" y="3610677"/>
                <a:ext cx="90996" cy="24804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0" name="Chord 9"/>
            <p:cNvSpPr/>
            <p:nvPr/>
          </p:nvSpPr>
          <p:spPr>
            <a:xfrm>
              <a:off x="1543601" y="3847876"/>
              <a:ext cx="506489" cy="443179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7" name="Group 20"/>
            <p:cNvGrpSpPr/>
            <p:nvPr/>
          </p:nvGrpSpPr>
          <p:grpSpPr>
            <a:xfrm>
              <a:off x="1290356" y="2708275"/>
              <a:ext cx="1012979" cy="886357"/>
              <a:chOff x="6156176" y="2132856"/>
              <a:chExt cx="1152128" cy="1008112"/>
            </a:xfrm>
          </p:grpSpPr>
          <p:sp>
            <p:nvSpPr>
              <p:cNvPr id="13" name="Chord 12"/>
              <p:cNvSpPr/>
              <p:nvPr/>
            </p:nvSpPr>
            <p:spPr>
              <a:xfrm>
                <a:off x="6300192" y="2132856"/>
                <a:ext cx="864096" cy="1008112"/>
              </a:xfrm>
              <a:prstGeom prst="chord">
                <a:avLst>
                  <a:gd name="adj1" fmla="val 8868550"/>
                  <a:gd name="adj2" fmla="val 1928325"/>
                </a:avLst>
              </a:prstGeom>
              <a:solidFill>
                <a:srgbClr val="FF99CC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" name="Freeform 13"/>
              <p:cNvSpPr/>
              <p:nvPr/>
            </p:nvSpPr>
            <p:spPr>
              <a:xfrm>
                <a:off x="6156176" y="2708920"/>
                <a:ext cx="1152128" cy="202691"/>
              </a:xfrm>
              <a:custGeom>
                <a:avLst/>
                <a:gdLst>
                  <a:gd name="connsiteX0" fmla="*/ 0 w 1133475"/>
                  <a:gd name="connsiteY0" fmla="*/ 0 h 109537"/>
                  <a:gd name="connsiteX1" fmla="*/ 195263 w 1133475"/>
                  <a:gd name="connsiteY1" fmla="*/ 92869 h 109537"/>
                  <a:gd name="connsiteX2" fmla="*/ 964406 w 1133475"/>
                  <a:gd name="connsiteY2" fmla="*/ 97631 h 109537"/>
                  <a:gd name="connsiteX3" fmla="*/ 1133475 w 1133475"/>
                  <a:gd name="connsiteY3" fmla="*/ 21431 h 109537"/>
                  <a:gd name="connsiteX0" fmla="*/ 0 w 1133475"/>
                  <a:gd name="connsiteY0" fmla="*/ 7874 h 122296"/>
                  <a:gd name="connsiteX1" fmla="*/ 195263 w 1133475"/>
                  <a:gd name="connsiteY1" fmla="*/ 100743 h 122296"/>
                  <a:gd name="connsiteX2" fmla="*/ 964406 w 1133475"/>
                  <a:gd name="connsiteY2" fmla="*/ 105505 h 122296"/>
                  <a:gd name="connsiteX3" fmla="*/ 1133475 w 1133475"/>
                  <a:gd name="connsiteY3" fmla="*/ 0 h 122296"/>
                  <a:gd name="connsiteX0" fmla="*/ 0 w 1133475"/>
                  <a:gd name="connsiteY0" fmla="*/ 0 h 122296"/>
                  <a:gd name="connsiteX1" fmla="*/ 195263 w 1133475"/>
                  <a:gd name="connsiteY1" fmla="*/ 100743 h 122296"/>
                  <a:gd name="connsiteX2" fmla="*/ 964406 w 1133475"/>
                  <a:gd name="connsiteY2" fmla="*/ 105505 h 122296"/>
                  <a:gd name="connsiteX3" fmla="*/ 1133475 w 1133475"/>
                  <a:gd name="connsiteY3" fmla="*/ 0 h 122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5" h="122296">
                    <a:moveTo>
                      <a:pt x="0" y="0"/>
                    </a:moveTo>
                    <a:cubicBezTo>
                      <a:pt x="17264" y="38298"/>
                      <a:pt x="34529" y="83159"/>
                      <a:pt x="195263" y="100743"/>
                    </a:cubicBezTo>
                    <a:cubicBezTo>
                      <a:pt x="355997" y="118327"/>
                      <a:pt x="808037" y="122296"/>
                      <a:pt x="964406" y="105505"/>
                    </a:cubicBezTo>
                    <a:cubicBezTo>
                      <a:pt x="1120775" y="88714"/>
                      <a:pt x="1127125" y="32147"/>
                      <a:pt x="1133475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09" name="Freeform 108"/>
          <p:cNvSpPr/>
          <p:nvPr/>
        </p:nvSpPr>
        <p:spPr>
          <a:xfrm rot="14393183" flipH="1">
            <a:off x="5257782" y="2962279"/>
            <a:ext cx="634918" cy="952377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44525 w 777479"/>
              <a:gd name="connsiteY27" fmla="*/ 176166 h 909988"/>
              <a:gd name="connsiteX0" fmla="*/ 237180 w 777479"/>
              <a:gd name="connsiteY0" fmla="*/ 0 h 909988"/>
              <a:gd name="connsiteX1" fmla="*/ 239713 w 777479"/>
              <a:gd name="connsiteY1" fmla="*/ 316660 h 909988"/>
              <a:gd name="connsiteX2" fmla="*/ 82550 w 777479"/>
              <a:gd name="connsiteY2" fmla="*/ 411910 h 909988"/>
              <a:gd name="connsiteX3" fmla="*/ 3969 w 777479"/>
              <a:gd name="connsiteY3" fmla="*/ 550022 h 909988"/>
              <a:gd name="connsiteX4" fmla="*/ 106363 w 777479"/>
              <a:gd name="connsiteY4" fmla="*/ 564310 h 909988"/>
              <a:gd name="connsiteX5" fmla="*/ 254000 w 777479"/>
              <a:gd name="connsiteY5" fmla="*/ 461916 h 909988"/>
              <a:gd name="connsiteX6" fmla="*/ 261144 w 777479"/>
              <a:gd name="connsiteY6" fmla="*/ 473822 h 909988"/>
              <a:gd name="connsiteX7" fmla="*/ 223044 w 777479"/>
              <a:gd name="connsiteY7" fmla="*/ 609553 h 909988"/>
              <a:gd name="connsiteX8" fmla="*/ 198834 w 777479"/>
              <a:gd name="connsiteY8" fmla="*/ 735760 h 909988"/>
              <a:gd name="connsiteX9" fmla="*/ 248147 w 777479"/>
              <a:gd name="connsiteY9" fmla="*/ 825875 h 909988"/>
              <a:gd name="connsiteX10" fmla="*/ 335682 w 777479"/>
              <a:gd name="connsiteY10" fmla="*/ 684141 h 909988"/>
              <a:gd name="connsiteX11" fmla="*/ 368300 w 777479"/>
              <a:gd name="connsiteY11" fmla="*/ 564309 h 909988"/>
              <a:gd name="connsiteX12" fmla="*/ 375444 w 777479"/>
              <a:gd name="connsiteY12" fmla="*/ 630985 h 909988"/>
              <a:gd name="connsiteX13" fmla="*/ 401638 w 777479"/>
              <a:gd name="connsiteY13" fmla="*/ 842916 h 909988"/>
              <a:gd name="connsiteX14" fmla="*/ 451644 w 777479"/>
              <a:gd name="connsiteY14" fmla="*/ 909591 h 909988"/>
              <a:gd name="connsiteX15" fmla="*/ 504032 w 777479"/>
              <a:gd name="connsiteY15" fmla="*/ 845297 h 909988"/>
              <a:gd name="connsiteX16" fmla="*/ 504032 w 777479"/>
              <a:gd name="connsiteY16" fmla="*/ 604790 h 909988"/>
              <a:gd name="connsiteX17" fmla="*/ 527844 w 777479"/>
              <a:gd name="connsiteY17" fmla="*/ 719091 h 909988"/>
              <a:gd name="connsiteX18" fmla="*/ 573088 w 777479"/>
              <a:gd name="connsiteY18" fmla="*/ 816722 h 909988"/>
              <a:gd name="connsiteX19" fmla="*/ 625475 w 777479"/>
              <a:gd name="connsiteY19" fmla="*/ 838153 h 909988"/>
              <a:gd name="connsiteX20" fmla="*/ 662013 w 777479"/>
              <a:gd name="connsiteY20" fmla="*/ 781202 h 909988"/>
              <a:gd name="connsiteX21" fmla="*/ 644525 w 777479"/>
              <a:gd name="connsiteY21" fmla="*/ 659560 h 909988"/>
              <a:gd name="connsiteX22" fmla="*/ 632619 w 777479"/>
              <a:gd name="connsiteY22" fmla="*/ 583360 h 909988"/>
              <a:gd name="connsiteX23" fmla="*/ 718344 w 777479"/>
              <a:gd name="connsiteY23" fmla="*/ 733378 h 909988"/>
              <a:gd name="connsiteX24" fmla="*/ 770732 w 777479"/>
              <a:gd name="connsiteY24" fmla="*/ 711947 h 909988"/>
              <a:gd name="connsiteX25" fmla="*/ 758825 w 777479"/>
              <a:gd name="connsiteY25" fmla="*/ 571453 h 909988"/>
              <a:gd name="connsiteX26" fmla="*/ 668338 w 777479"/>
              <a:gd name="connsiteY26" fmla="*/ 400003 h 909988"/>
              <a:gd name="connsiteX27" fmla="*/ 614486 w 777479"/>
              <a:gd name="connsiteY27" fmla="*/ 68283 h 9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09988">
                <a:moveTo>
                  <a:pt x="237180" y="0"/>
                </a:moveTo>
                <a:cubicBezTo>
                  <a:pt x="251269" y="45641"/>
                  <a:pt x="265485" y="248008"/>
                  <a:pt x="239713" y="316660"/>
                </a:cubicBezTo>
                <a:cubicBezTo>
                  <a:pt x="213941" y="385312"/>
                  <a:pt x="121841" y="373016"/>
                  <a:pt x="82550" y="411910"/>
                </a:cubicBezTo>
                <a:cubicBezTo>
                  <a:pt x="43259" y="450804"/>
                  <a:pt x="0" y="524622"/>
                  <a:pt x="3969" y="550022"/>
                </a:cubicBezTo>
                <a:cubicBezTo>
                  <a:pt x="7938" y="575422"/>
                  <a:pt x="64691" y="578994"/>
                  <a:pt x="106363" y="564310"/>
                </a:cubicBezTo>
                <a:cubicBezTo>
                  <a:pt x="148035" y="549626"/>
                  <a:pt x="228203" y="476997"/>
                  <a:pt x="254000" y="461916"/>
                </a:cubicBezTo>
                <a:cubicBezTo>
                  <a:pt x="279797" y="446835"/>
                  <a:pt x="266303" y="449216"/>
                  <a:pt x="261144" y="473822"/>
                </a:cubicBezTo>
                <a:cubicBezTo>
                  <a:pt x="255985" y="498428"/>
                  <a:pt x="233429" y="565897"/>
                  <a:pt x="223044" y="609553"/>
                </a:cubicBezTo>
                <a:cubicBezTo>
                  <a:pt x="212659" y="653209"/>
                  <a:pt x="194650" y="699706"/>
                  <a:pt x="198834" y="735760"/>
                </a:cubicBezTo>
                <a:cubicBezTo>
                  <a:pt x="203018" y="771814"/>
                  <a:pt x="225339" y="834478"/>
                  <a:pt x="248147" y="825875"/>
                </a:cubicBezTo>
                <a:cubicBezTo>
                  <a:pt x="270955" y="817272"/>
                  <a:pt x="315657" y="727735"/>
                  <a:pt x="335682" y="684141"/>
                </a:cubicBezTo>
                <a:cubicBezTo>
                  <a:pt x="355707" y="640547"/>
                  <a:pt x="361673" y="573168"/>
                  <a:pt x="368300" y="564309"/>
                </a:cubicBezTo>
                <a:cubicBezTo>
                  <a:pt x="374927" y="555450"/>
                  <a:pt x="369888" y="584551"/>
                  <a:pt x="375444" y="630985"/>
                </a:cubicBezTo>
                <a:cubicBezTo>
                  <a:pt x="381000" y="677420"/>
                  <a:pt x="388938" y="796482"/>
                  <a:pt x="401638" y="842916"/>
                </a:cubicBezTo>
                <a:cubicBezTo>
                  <a:pt x="414338" y="889350"/>
                  <a:pt x="434578" y="909194"/>
                  <a:pt x="451644" y="909591"/>
                </a:cubicBezTo>
                <a:cubicBezTo>
                  <a:pt x="468710" y="909988"/>
                  <a:pt x="495301" y="896097"/>
                  <a:pt x="504032" y="845297"/>
                </a:cubicBezTo>
                <a:cubicBezTo>
                  <a:pt x="512763" y="794497"/>
                  <a:pt x="500063" y="625824"/>
                  <a:pt x="504032" y="604790"/>
                </a:cubicBezTo>
                <a:cubicBezTo>
                  <a:pt x="508001" y="583756"/>
                  <a:pt x="516335" y="683769"/>
                  <a:pt x="527844" y="719091"/>
                </a:cubicBezTo>
                <a:cubicBezTo>
                  <a:pt x="539353" y="754413"/>
                  <a:pt x="556816" y="796878"/>
                  <a:pt x="573088" y="816722"/>
                </a:cubicBezTo>
                <a:cubicBezTo>
                  <a:pt x="589360" y="836566"/>
                  <a:pt x="610654" y="844073"/>
                  <a:pt x="625475" y="838153"/>
                </a:cubicBezTo>
                <a:cubicBezTo>
                  <a:pt x="640296" y="832233"/>
                  <a:pt x="658838" y="810968"/>
                  <a:pt x="662013" y="781202"/>
                </a:cubicBezTo>
                <a:cubicBezTo>
                  <a:pt x="665188" y="751436"/>
                  <a:pt x="649424" y="692534"/>
                  <a:pt x="644525" y="659560"/>
                </a:cubicBezTo>
                <a:cubicBezTo>
                  <a:pt x="639626" y="626586"/>
                  <a:pt x="620316" y="571057"/>
                  <a:pt x="632619" y="583360"/>
                </a:cubicBezTo>
                <a:cubicBezTo>
                  <a:pt x="644922" y="595663"/>
                  <a:pt x="695325" y="711947"/>
                  <a:pt x="718344" y="733378"/>
                </a:cubicBezTo>
                <a:cubicBezTo>
                  <a:pt x="741363" y="754809"/>
                  <a:pt x="763985" y="738935"/>
                  <a:pt x="770732" y="711947"/>
                </a:cubicBezTo>
                <a:cubicBezTo>
                  <a:pt x="777479" y="684960"/>
                  <a:pt x="775891" y="623444"/>
                  <a:pt x="758825" y="571453"/>
                </a:cubicBezTo>
                <a:cubicBezTo>
                  <a:pt x="741759" y="519462"/>
                  <a:pt x="692395" y="483865"/>
                  <a:pt x="668338" y="400003"/>
                </a:cubicBezTo>
                <a:cubicBezTo>
                  <a:pt x="644281" y="316141"/>
                  <a:pt x="616867" y="147261"/>
                  <a:pt x="614486" y="68283"/>
                </a:cubicBezTo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0" name="Freeform 109"/>
          <p:cNvSpPr/>
          <p:nvPr/>
        </p:nvSpPr>
        <p:spPr>
          <a:xfrm flipH="1">
            <a:off x="5206463" y="3770089"/>
            <a:ext cx="476189" cy="1119628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FF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" name="Group 199"/>
          <p:cNvGrpSpPr/>
          <p:nvPr/>
        </p:nvGrpSpPr>
        <p:grpSpPr>
          <a:xfrm>
            <a:off x="3414667" y="2420888"/>
            <a:ext cx="2222213" cy="3571412"/>
            <a:chOff x="3414667" y="2420888"/>
            <a:chExt cx="2222213" cy="3571412"/>
          </a:xfrm>
        </p:grpSpPr>
        <p:grpSp>
          <p:nvGrpSpPr>
            <p:cNvPr id="6" name="Group 21"/>
            <p:cNvGrpSpPr/>
            <p:nvPr/>
          </p:nvGrpSpPr>
          <p:grpSpPr>
            <a:xfrm>
              <a:off x="3777897" y="5198654"/>
              <a:ext cx="1507930" cy="793646"/>
              <a:chOff x="1619672" y="4221089"/>
              <a:chExt cx="1512168" cy="864095"/>
            </a:xfrm>
            <a:solidFill>
              <a:srgbClr val="CCFF33"/>
            </a:solidFill>
          </p:grpSpPr>
          <p:sp>
            <p:nvSpPr>
              <p:cNvPr id="122" name="Freeform 12"/>
              <p:cNvSpPr/>
              <p:nvPr/>
            </p:nvSpPr>
            <p:spPr>
              <a:xfrm>
                <a:off x="1619672" y="4246822"/>
                <a:ext cx="669997" cy="838362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3" name="Freeform 122"/>
              <p:cNvSpPr/>
              <p:nvPr/>
            </p:nvSpPr>
            <p:spPr>
              <a:xfrm flipH="1">
                <a:off x="2483766" y="4221089"/>
                <a:ext cx="648074" cy="864095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2" name="Oval 10"/>
            <p:cNvSpPr/>
            <p:nvPr/>
          </p:nvSpPr>
          <p:spPr>
            <a:xfrm>
              <a:off x="3698533" y="2976441"/>
              <a:ext cx="1666660" cy="2460307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4" name="Chord 113"/>
            <p:cNvSpPr/>
            <p:nvPr/>
          </p:nvSpPr>
          <p:spPr>
            <a:xfrm>
              <a:off x="4254086" y="3611359"/>
              <a:ext cx="555553" cy="476188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7" name="Group 26"/>
            <p:cNvGrpSpPr/>
            <p:nvPr/>
          </p:nvGrpSpPr>
          <p:grpSpPr>
            <a:xfrm>
              <a:off x="3414667" y="2420888"/>
              <a:ext cx="2222213" cy="1111106"/>
              <a:chOff x="4170432" y="1772816"/>
              <a:chExt cx="2016224" cy="1008112"/>
            </a:xfrm>
          </p:grpSpPr>
          <p:sp>
            <p:nvSpPr>
              <p:cNvPr id="117" name="Chord 116"/>
              <p:cNvSpPr/>
              <p:nvPr/>
            </p:nvSpPr>
            <p:spPr>
              <a:xfrm>
                <a:off x="4788024" y="1772816"/>
                <a:ext cx="792088" cy="1008112"/>
              </a:xfrm>
              <a:prstGeom prst="chord">
                <a:avLst>
                  <a:gd name="adj1" fmla="val 10214937"/>
                  <a:gd name="adj2" fmla="val 583375"/>
                </a:avLst>
              </a:prstGeom>
              <a:solidFill>
                <a:srgbClr val="FF33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8" name="Rounded Rectangle 117"/>
              <p:cNvSpPr/>
              <p:nvPr/>
            </p:nvSpPr>
            <p:spPr>
              <a:xfrm>
                <a:off x="4788024" y="2220104"/>
                <a:ext cx="792088" cy="144016"/>
              </a:xfrm>
              <a:prstGeom prst="roundRect">
                <a:avLst/>
              </a:prstGeom>
              <a:solidFill>
                <a:srgbClr val="00CC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9" name="Block Arc 118"/>
              <p:cNvSpPr/>
              <p:nvPr/>
            </p:nvSpPr>
            <p:spPr>
              <a:xfrm flipV="1">
                <a:off x="4170432" y="1882924"/>
                <a:ext cx="2016224" cy="576064"/>
              </a:xfrm>
              <a:prstGeom prst="blockArc">
                <a:avLst>
                  <a:gd name="adj1" fmla="val 10800000"/>
                  <a:gd name="adj2" fmla="val 21571208"/>
                  <a:gd name="adj3" fmla="val 17058"/>
                </a:avLst>
              </a:prstGeom>
              <a:solidFill>
                <a:srgbClr val="0033CC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11" name="Arc 10"/>
          <p:cNvSpPr/>
          <p:nvPr/>
        </p:nvSpPr>
        <p:spPr>
          <a:xfrm rot="10800000">
            <a:off x="1288073" y="3916615"/>
            <a:ext cx="1015261" cy="1007551"/>
          </a:xfrm>
          <a:prstGeom prst="arc">
            <a:avLst>
              <a:gd name="adj1" fmla="val 11045684"/>
              <a:gd name="adj2" fmla="val 2123717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28" name="Group 7"/>
          <p:cNvGrpSpPr/>
          <p:nvPr/>
        </p:nvGrpSpPr>
        <p:grpSpPr>
          <a:xfrm>
            <a:off x="4254086" y="3373265"/>
            <a:ext cx="555553" cy="158729"/>
            <a:chOff x="6739030" y="3610677"/>
            <a:chExt cx="451036" cy="248044"/>
          </a:xfrm>
        </p:grpSpPr>
        <p:sp>
          <p:nvSpPr>
            <p:cNvPr id="120" name="Oval 8"/>
            <p:cNvSpPr/>
            <p:nvPr/>
          </p:nvSpPr>
          <p:spPr>
            <a:xfrm rot="190219">
              <a:off x="709907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1" name="Oval 120"/>
            <p:cNvSpPr/>
            <p:nvPr/>
          </p:nvSpPr>
          <p:spPr>
            <a:xfrm rot="190219">
              <a:off x="6739030" y="3610677"/>
              <a:ext cx="90996" cy="24804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15" name="Arc 114"/>
          <p:cNvSpPr/>
          <p:nvPr/>
        </p:nvSpPr>
        <p:spPr>
          <a:xfrm rot="10800000">
            <a:off x="4095812" y="3717032"/>
            <a:ext cx="952376" cy="873010"/>
          </a:xfrm>
          <a:prstGeom prst="arc">
            <a:avLst>
              <a:gd name="adj1" fmla="val 11045684"/>
              <a:gd name="adj2" fmla="val 21237176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0" name="Freeform 19"/>
          <p:cNvSpPr/>
          <p:nvPr/>
        </p:nvSpPr>
        <p:spPr>
          <a:xfrm rot="1198201">
            <a:off x="5883602" y="3802875"/>
            <a:ext cx="367901" cy="1071977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Freeform 20"/>
          <p:cNvSpPr/>
          <p:nvPr/>
        </p:nvSpPr>
        <p:spPr>
          <a:xfrm rot="16714235" flipH="1">
            <a:off x="8015694" y="3676608"/>
            <a:ext cx="615906" cy="93106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10390 w 777479"/>
              <a:gd name="connsiteY0" fmla="*/ 0 h 863146"/>
              <a:gd name="connsiteX1" fmla="*/ 239713 w 777479"/>
              <a:gd name="connsiteY1" fmla="*/ 269818 h 863146"/>
              <a:gd name="connsiteX2" fmla="*/ 82550 w 777479"/>
              <a:gd name="connsiteY2" fmla="*/ 365068 h 863146"/>
              <a:gd name="connsiteX3" fmla="*/ 3969 w 777479"/>
              <a:gd name="connsiteY3" fmla="*/ 503180 h 863146"/>
              <a:gd name="connsiteX4" fmla="*/ 106363 w 777479"/>
              <a:gd name="connsiteY4" fmla="*/ 517468 h 863146"/>
              <a:gd name="connsiteX5" fmla="*/ 254000 w 777479"/>
              <a:gd name="connsiteY5" fmla="*/ 415074 h 863146"/>
              <a:gd name="connsiteX6" fmla="*/ 261144 w 777479"/>
              <a:gd name="connsiteY6" fmla="*/ 426980 h 863146"/>
              <a:gd name="connsiteX7" fmla="*/ 223044 w 777479"/>
              <a:gd name="connsiteY7" fmla="*/ 562711 h 863146"/>
              <a:gd name="connsiteX8" fmla="*/ 198834 w 777479"/>
              <a:gd name="connsiteY8" fmla="*/ 688918 h 863146"/>
              <a:gd name="connsiteX9" fmla="*/ 248147 w 777479"/>
              <a:gd name="connsiteY9" fmla="*/ 779033 h 863146"/>
              <a:gd name="connsiteX10" fmla="*/ 335682 w 777479"/>
              <a:gd name="connsiteY10" fmla="*/ 637299 h 863146"/>
              <a:gd name="connsiteX11" fmla="*/ 368300 w 777479"/>
              <a:gd name="connsiteY11" fmla="*/ 517467 h 863146"/>
              <a:gd name="connsiteX12" fmla="*/ 375444 w 777479"/>
              <a:gd name="connsiteY12" fmla="*/ 584143 h 863146"/>
              <a:gd name="connsiteX13" fmla="*/ 401638 w 777479"/>
              <a:gd name="connsiteY13" fmla="*/ 796074 h 863146"/>
              <a:gd name="connsiteX14" fmla="*/ 451644 w 777479"/>
              <a:gd name="connsiteY14" fmla="*/ 862749 h 863146"/>
              <a:gd name="connsiteX15" fmla="*/ 504032 w 777479"/>
              <a:gd name="connsiteY15" fmla="*/ 798455 h 863146"/>
              <a:gd name="connsiteX16" fmla="*/ 504032 w 777479"/>
              <a:gd name="connsiteY16" fmla="*/ 557948 h 863146"/>
              <a:gd name="connsiteX17" fmla="*/ 527844 w 777479"/>
              <a:gd name="connsiteY17" fmla="*/ 672249 h 863146"/>
              <a:gd name="connsiteX18" fmla="*/ 573088 w 777479"/>
              <a:gd name="connsiteY18" fmla="*/ 769880 h 863146"/>
              <a:gd name="connsiteX19" fmla="*/ 625475 w 777479"/>
              <a:gd name="connsiteY19" fmla="*/ 791311 h 863146"/>
              <a:gd name="connsiteX20" fmla="*/ 662013 w 777479"/>
              <a:gd name="connsiteY20" fmla="*/ 734360 h 863146"/>
              <a:gd name="connsiteX21" fmla="*/ 644525 w 777479"/>
              <a:gd name="connsiteY21" fmla="*/ 612718 h 863146"/>
              <a:gd name="connsiteX22" fmla="*/ 632619 w 777479"/>
              <a:gd name="connsiteY22" fmla="*/ 536518 h 863146"/>
              <a:gd name="connsiteX23" fmla="*/ 718344 w 777479"/>
              <a:gd name="connsiteY23" fmla="*/ 686536 h 863146"/>
              <a:gd name="connsiteX24" fmla="*/ 770732 w 777479"/>
              <a:gd name="connsiteY24" fmla="*/ 665105 h 863146"/>
              <a:gd name="connsiteX25" fmla="*/ 758825 w 777479"/>
              <a:gd name="connsiteY25" fmla="*/ 524611 h 863146"/>
              <a:gd name="connsiteX26" fmla="*/ 668338 w 777479"/>
              <a:gd name="connsiteY26" fmla="*/ 353161 h 863146"/>
              <a:gd name="connsiteX27" fmla="*/ 644525 w 777479"/>
              <a:gd name="connsiteY27" fmla="*/ 129324 h 86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863146">
                <a:moveTo>
                  <a:pt x="210390" y="0"/>
                </a:moveTo>
                <a:cubicBezTo>
                  <a:pt x="224479" y="45641"/>
                  <a:pt x="261020" y="208973"/>
                  <a:pt x="239713" y="269818"/>
                </a:cubicBezTo>
                <a:cubicBezTo>
                  <a:pt x="218406" y="330663"/>
                  <a:pt x="121841" y="326174"/>
                  <a:pt x="82550" y="365068"/>
                </a:cubicBezTo>
                <a:cubicBezTo>
                  <a:pt x="43259" y="403962"/>
                  <a:pt x="0" y="477780"/>
                  <a:pt x="3969" y="503180"/>
                </a:cubicBezTo>
                <a:cubicBezTo>
                  <a:pt x="7938" y="528580"/>
                  <a:pt x="64691" y="532152"/>
                  <a:pt x="106363" y="517468"/>
                </a:cubicBezTo>
                <a:cubicBezTo>
                  <a:pt x="148035" y="502784"/>
                  <a:pt x="228203" y="430155"/>
                  <a:pt x="254000" y="415074"/>
                </a:cubicBezTo>
                <a:cubicBezTo>
                  <a:pt x="279797" y="399993"/>
                  <a:pt x="266303" y="402374"/>
                  <a:pt x="261144" y="426980"/>
                </a:cubicBezTo>
                <a:cubicBezTo>
                  <a:pt x="255985" y="451586"/>
                  <a:pt x="233429" y="519055"/>
                  <a:pt x="223044" y="562711"/>
                </a:cubicBezTo>
                <a:cubicBezTo>
                  <a:pt x="212659" y="606367"/>
                  <a:pt x="194650" y="652864"/>
                  <a:pt x="198834" y="688918"/>
                </a:cubicBezTo>
                <a:cubicBezTo>
                  <a:pt x="203018" y="724972"/>
                  <a:pt x="225339" y="787636"/>
                  <a:pt x="248147" y="779033"/>
                </a:cubicBezTo>
                <a:cubicBezTo>
                  <a:pt x="270955" y="770430"/>
                  <a:pt x="315657" y="680893"/>
                  <a:pt x="335682" y="637299"/>
                </a:cubicBezTo>
                <a:cubicBezTo>
                  <a:pt x="355707" y="593705"/>
                  <a:pt x="361673" y="526326"/>
                  <a:pt x="368300" y="517467"/>
                </a:cubicBezTo>
                <a:cubicBezTo>
                  <a:pt x="374927" y="508608"/>
                  <a:pt x="369888" y="537709"/>
                  <a:pt x="375444" y="584143"/>
                </a:cubicBezTo>
                <a:cubicBezTo>
                  <a:pt x="381000" y="630578"/>
                  <a:pt x="388938" y="749640"/>
                  <a:pt x="401638" y="796074"/>
                </a:cubicBezTo>
                <a:cubicBezTo>
                  <a:pt x="414338" y="842508"/>
                  <a:pt x="434578" y="862352"/>
                  <a:pt x="451644" y="862749"/>
                </a:cubicBezTo>
                <a:cubicBezTo>
                  <a:pt x="468710" y="863146"/>
                  <a:pt x="495301" y="849255"/>
                  <a:pt x="504032" y="798455"/>
                </a:cubicBezTo>
                <a:cubicBezTo>
                  <a:pt x="512763" y="747655"/>
                  <a:pt x="500063" y="578982"/>
                  <a:pt x="504032" y="557948"/>
                </a:cubicBezTo>
                <a:cubicBezTo>
                  <a:pt x="508001" y="536914"/>
                  <a:pt x="516335" y="636927"/>
                  <a:pt x="527844" y="672249"/>
                </a:cubicBezTo>
                <a:cubicBezTo>
                  <a:pt x="539353" y="707571"/>
                  <a:pt x="556816" y="750036"/>
                  <a:pt x="573088" y="769880"/>
                </a:cubicBezTo>
                <a:cubicBezTo>
                  <a:pt x="589360" y="789724"/>
                  <a:pt x="610654" y="797231"/>
                  <a:pt x="625475" y="791311"/>
                </a:cubicBezTo>
                <a:cubicBezTo>
                  <a:pt x="640296" y="785391"/>
                  <a:pt x="658838" y="764126"/>
                  <a:pt x="662013" y="734360"/>
                </a:cubicBezTo>
                <a:cubicBezTo>
                  <a:pt x="665188" y="704594"/>
                  <a:pt x="649424" y="645692"/>
                  <a:pt x="644525" y="612718"/>
                </a:cubicBezTo>
                <a:cubicBezTo>
                  <a:pt x="639626" y="579744"/>
                  <a:pt x="620316" y="524215"/>
                  <a:pt x="632619" y="536518"/>
                </a:cubicBezTo>
                <a:cubicBezTo>
                  <a:pt x="644922" y="548821"/>
                  <a:pt x="695325" y="665105"/>
                  <a:pt x="718344" y="686536"/>
                </a:cubicBezTo>
                <a:cubicBezTo>
                  <a:pt x="741363" y="707967"/>
                  <a:pt x="763985" y="692093"/>
                  <a:pt x="770732" y="665105"/>
                </a:cubicBezTo>
                <a:cubicBezTo>
                  <a:pt x="777479" y="638118"/>
                  <a:pt x="775891" y="576602"/>
                  <a:pt x="758825" y="524611"/>
                </a:cubicBezTo>
                <a:cubicBezTo>
                  <a:pt x="741759" y="472620"/>
                  <a:pt x="687388" y="419042"/>
                  <a:pt x="668338" y="353161"/>
                </a:cubicBezTo>
                <a:cubicBezTo>
                  <a:pt x="649288" y="287280"/>
                  <a:pt x="646906" y="208302"/>
                  <a:pt x="644525" y="129324"/>
                </a:cubicBezTo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1" name="Group 90"/>
          <p:cNvGrpSpPr/>
          <p:nvPr/>
        </p:nvGrpSpPr>
        <p:grpSpPr>
          <a:xfrm>
            <a:off x="6042191" y="2996952"/>
            <a:ext cx="2201201" cy="3590476"/>
            <a:chOff x="6042191" y="2996952"/>
            <a:chExt cx="2201201" cy="3590476"/>
          </a:xfrm>
        </p:grpSpPr>
        <p:sp>
          <p:nvSpPr>
            <p:cNvPr id="24" name="Freeform 23"/>
            <p:cNvSpPr/>
            <p:nvPr/>
          </p:nvSpPr>
          <p:spPr>
            <a:xfrm flipH="1">
              <a:off x="7213286" y="5135917"/>
              <a:ext cx="695006" cy="7780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Freeform 24"/>
            <p:cNvSpPr/>
            <p:nvPr/>
          </p:nvSpPr>
          <p:spPr>
            <a:xfrm>
              <a:off x="6354483" y="5135917"/>
              <a:ext cx="603019" cy="7780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6" name="Chord 25"/>
            <p:cNvSpPr/>
            <p:nvPr/>
          </p:nvSpPr>
          <p:spPr>
            <a:xfrm>
              <a:off x="6042191" y="3412853"/>
              <a:ext cx="2201201" cy="3174575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25" name="Group 152"/>
            <p:cNvGrpSpPr/>
            <p:nvPr/>
          </p:nvGrpSpPr>
          <p:grpSpPr>
            <a:xfrm>
              <a:off x="6609670" y="2996952"/>
              <a:ext cx="1066237" cy="949062"/>
              <a:chOff x="-1009262" y="1732638"/>
              <a:chExt cx="1033010" cy="831187"/>
            </a:xfrm>
            <a:solidFill>
              <a:srgbClr val="FF3300"/>
            </a:solidFill>
          </p:grpSpPr>
          <p:sp>
            <p:nvSpPr>
              <p:cNvPr id="32" name="Freeform 10"/>
              <p:cNvSpPr/>
              <p:nvPr/>
            </p:nvSpPr>
            <p:spPr>
              <a:xfrm>
                <a:off x="-1009262" y="2036176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33" name="Chord 11"/>
              <p:cNvSpPr/>
              <p:nvPr/>
            </p:nvSpPr>
            <p:spPr>
              <a:xfrm>
                <a:off x="-779704" y="1732638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26" name="Group 158"/>
            <p:cNvGrpSpPr/>
            <p:nvPr/>
          </p:nvGrpSpPr>
          <p:grpSpPr>
            <a:xfrm>
              <a:off x="6827480" y="3814756"/>
              <a:ext cx="591857" cy="228550"/>
              <a:chOff x="5132512" y="2335237"/>
              <a:chExt cx="544272" cy="189915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5132512" y="2335239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1" name="Oval 30"/>
              <p:cNvSpPr/>
              <p:nvPr/>
            </p:nvSpPr>
            <p:spPr>
              <a:xfrm>
                <a:off x="5579916" y="2335237"/>
                <a:ext cx="96868" cy="18991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29" name="Moon 28"/>
          <p:cNvSpPr/>
          <p:nvPr/>
        </p:nvSpPr>
        <p:spPr>
          <a:xfrm rot="16200000">
            <a:off x="6688600" y="3921381"/>
            <a:ext cx="894607" cy="1431371"/>
          </a:xfrm>
          <a:prstGeom prst="moon">
            <a:avLst>
              <a:gd name="adj" fmla="val 70665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27" name="Group 172"/>
          <p:cNvGrpSpPr/>
          <p:nvPr/>
        </p:nvGrpSpPr>
        <p:grpSpPr>
          <a:xfrm>
            <a:off x="7702824" y="2708275"/>
            <a:ext cx="1441176" cy="2882352"/>
            <a:chOff x="7020272" y="1844824"/>
            <a:chExt cx="1656184" cy="3312368"/>
          </a:xfrm>
        </p:grpSpPr>
        <p:grpSp>
          <p:nvGrpSpPr>
            <p:cNvPr id="229" name="Group 42"/>
            <p:cNvGrpSpPr/>
            <p:nvPr/>
          </p:nvGrpSpPr>
          <p:grpSpPr>
            <a:xfrm>
              <a:off x="7111453" y="3574927"/>
              <a:ext cx="1440161" cy="1582265"/>
              <a:chOff x="6588224" y="4077072"/>
              <a:chExt cx="1440160" cy="1440160"/>
            </a:xfrm>
          </p:grpSpPr>
          <p:sp>
            <p:nvSpPr>
              <p:cNvPr id="186" name="Block Arc 185"/>
              <p:cNvSpPr/>
              <p:nvPr/>
            </p:nvSpPr>
            <p:spPr>
              <a:xfrm>
                <a:off x="6588224" y="4077072"/>
                <a:ext cx="1440160" cy="1440160"/>
              </a:xfrm>
              <a:prstGeom prst="blockArc">
                <a:avLst>
                  <a:gd name="adj1" fmla="val 15060776"/>
                  <a:gd name="adj2" fmla="val 3445876"/>
                  <a:gd name="adj3" fmla="val 7339"/>
                </a:avLst>
              </a:prstGeom>
              <a:solidFill>
                <a:srgbClr val="80808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  <p:sp>
            <p:nvSpPr>
              <p:cNvPr id="187" name="Rectangle 186"/>
              <p:cNvSpPr/>
              <p:nvPr/>
            </p:nvSpPr>
            <p:spPr>
              <a:xfrm>
                <a:off x="6804248" y="5322347"/>
                <a:ext cx="1224136" cy="144016"/>
              </a:xfrm>
              <a:prstGeom prst="rect">
                <a:avLst/>
              </a:prstGeom>
              <a:solidFill>
                <a:srgbClr val="5F5F5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75" name="Rectangle 174"/>
            <p:cNvSpPr/>
            <p:nvPr/>
          </p:nvSpPr>
          <p:spPr>
            <a:xfrm>
              <a:off x="7020272" y="1844824"/>
              <a:ext cx="1656184" cy="1656184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31" name="Group 138"/>
          <p:cNvGrpSpPr/>
          <p:nvPr/>
        </p:nvGrpSpPr>
        <p:grpSpPr>
          <a:xfrm>
            <a:off x="348828" y="3244670"/>
            <a:ext cx="406748" cy="1336458"/>
            <a:chOff x="1115616" y="3429000"/>
            <a:chExt cx="504056" cy="1656184"/>
          </a:xfrm>
        </p:grpSpPr>
        <p:sp>
          <p:nvSpPr>
            <p:cNvPr id="189" name="Isosceles Triangle 188"/>
            <p:cNvSpPr/>
            <p:nvPr/>
          </p:nvSpPr>
          <p:spPr>
            <a:xfrm>
              <a:off x="1115616" y="5013176"/>
              <a:ext cx="504056" cy="72008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0" name="Chord 189"/>
            <p:cNvSpPr/>
            <p:nvPr/>
          </p:nvSpPr>
          <p:spPr>
            <a:xfrm>
              <a:off x="1115616" y="3429000"/>
              <a:ext cx="504056" cy="1080120"/>
            </a:xfrm>
            <a:prstGeom prst="chord">
              <a:avLst>
                <a:gd name="adj1" fmla="val 20627079"/>
                <a:gd name="adj2" fmla="val 11756870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1" name="Chord 190"/>
            <p:cNvSpPr/>
            <p:nvPr/>
          </p:nvSpPr>
          <p:spPr>
            <a:xfrm>
              <a:off x="1115616" y="3429000"/>
              <a:ext cx="504056" cy="1080120"/>
            </a:xfrm>
            <a:prstGeom prst="chord">
              <a:avLst>
                <a:gd name="adj1" fmla="val 3263154"/>
                <a:gd name="adj2" fmla="val 7516890"/>
              </a:avLst>
            </a:prstGeom>
            <a:solidFill>
              <a:srgbClr val="9900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331640" y="4509120"/>
              <a:ext cx="72008" cy="504056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33" name="Group 30"/>
          <p:cNvGrpSpPr/>
          <p:nvPr/>
        </p:nvGrpSpPr>
        <p:grpSpPr>
          <a:xfrm flipV="1">
            <a:off x="4240988" y="3429000"/>
            <a:ext cx="605648" cy="45719"/>
            <a:chOff x="3347864" y="2492892"/>
            <a:chExt cx="753647" cy="144020"/>
          </a:xfrm>
        </p:grpSpPr>
        <p:cxnSp>
          <p:nvCxnSpPr>
            <p:cNvPr id="248" name="Straight Connector 247"/>
            <p:cNvCxnSpPr/>
            <p:nvPr/>
          </p:nvCxnSpPr>
          <p:spPr>
            <a:xfrm>
              <a:off x="334786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9" name="Straight Connector 248"/>
            <p:cNvCxnSpPr/>
            <p:nvPr/>
          </p:nvCxnSpPr>
          <p:spPr>
            <a:xfrm flipV="1">
              <a:off x="3885487" y="2492892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4" name="Oval 73"/>
          <p:cNvSpPr/>
          <p:nvPr/>
        </p:nvSpPr>
        <p:spPr>
          <a:xfrm>
            <a:off x="1619672" y="4653136"/>
            <a:ext cx="288032" cy="36004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5" name="Oval 74"/>
          <p:cNvSpPr/>
          <p:nvPr/>
        </p:nvSpPr>
        <p:spPr>
          <a:xfrm>
            <a:off x="4413470" y="4322124"/>
            <a:ext cx="288032" cy="28803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2" name="Oval 91"/>
          <p:cNvSpPr/>
          <p:nvPr/>
        </p:nvSpPr>
        <p:spPr>
          <a:xfrm>
            <a:off x="6948264" y="4365104"/>
            <a:ext cx="288032" cy="36004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6" dur="2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>
                                      <p:cBhvr>
                                        <p:cTn id="7" dur="2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2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2" grpId="0" animBg="1"/>
      <p:bldP spid="182" grpId="1" animBg="1"/>
      <p:bldP spid="183" grpId="0" animBg="1"/>
      <p:bldP spid="183" grpId="1" animBg="1"/>
      <p:bldP spid="184" grpId="0" animBg="1"/>
      <p:bldP spid="184" grpId="1" animBg="1"/>
      <p:bldP spid="185" grpId="0" animBg="1"/>
      <p:bldP spid="185" grpId="1" animBg="1"/>
      <p:bldP spid="188" grpId="0" animBg="1"/>
      <p:bldP spid="188" grpId="1" animBg="1"/>
      <p:bldP spid="193" grpId="0" animBg="1"/>
      <p:bldP spid="193" grpId="1" animBg="1"/>
      <p:bldP spid="194" grpId="0" animBg="1"/>
      <p:bldP spid="194" grpId="1" animBg="1"/>
      <p:bldP spid="195" grpId="0" animBg="1"/>
      <p:bldP spid="195" grpId="1" animBg="1"/>
      <p:bldP spid="84" grpId="1" animBg="1"/>
      <p:bldP spid="84" grpId="2" animBg="1"/>
      <p:bldP spid="109" grpId="0" animBg="1"/>
      <p:bldP spid="109" grpId="1" animBg="1"/>
      <p:bldP spid="109" grpId="2" animBg="1"/>
      <p:bldP spid="110" grpId="0" animBg="1"/>
      <p:bldP spid="11" grpId="0" animBg="1"/>
      <p:bldP spid="11" grpId="1" animBg="1"/>
      <p:bldP spid="115" grpId="0" animBg="1"/>
      <p:bldP spid="115" grpId="1" animBg="1"/>
      <p:bldP spid="29" grpId="0" animBg="1"/>
      <p:bldP spid="74" grpId="0" animBg="1"/>
      <p:bldP spid="74" grpId="1" animBg="1"/>
      <p:bldP spid="75" grpId="0" animBg="1"/>
      <p:bldP spid="75" grpId="1" animBg="1"/>
      <p:bldP spid="92" grpId="1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" name="Group 246"/>
          <p:cNvGrpSpPr/>
          <p:nvPr/>
        </p:nvGrpSpPr>
        <p:grpSpPr>
          <a:xfrm>
            <a:off x="-2556792" y="-2187624"/>
            <a:ext cx="12803879" cy="5879805"/>
            <a:chOff x="-2556792" y="-1394891"/>
            <a:chExt cx="12803879" cy="5879805"/>
          </a:xfrm>
        </p:grpSpPr>
        <p:sp>
          <p:nvSpPr>
            <p:cNvPr id="248" name="Freeform 247"/>
            <p:cNvSpPr/>
            <p:nvPr/>
          </p:nvSpPr>
          <p:spPr>
            <a:xfrm>
              <a:off x="-2556792" y="1444104"/>
              <a:ext cx="5333589" cy="2776984"/>
            </a:xfrm>
            <a:custGeom>
              <a:avLst/>
              <a:gdLst>
                <a:gd name="connsiteX0" fmla="*/ 0 w 8169639"/>
                <a:gd name="connsiteY0" fmla="*/ 0 h 5321508"/>
                <a:gd name="connsiteX1" fmla="*/ 8154649 w 8169639"/>
                <a:gd name="connsiteY1" fmla="*/ 0 h 5321508"/>
                <a:gd name="connsiteX2" fmla="*/ 8169639 w 8169639"/>
                <a:gd name="connsiteY2" fmla="*/ 3792512 h 5321508"/>
                <a:gd name="connsiteX3" fmla="*/ 6955436 w 8169639"/>
                <a:gd name="connsiteY3" fmla="*/ 5276538 h 5321508"/>
                <a:gd name="connsiteX4" fmla="*/ 194872 w 8169639"/>
                <a:gd name="connsiteY4" fmla="*/ 5321508 h 5321508"/>
                <a:gd name="connsiteX5" fmla="*/ 0 w 8169639"/>
                <a:gd name="connsiteY5" fmla="*/ 0 h 5321508"/>
                <a:gd name="connsiteX0" fmla="*/ 0 w 8208912"/>
                <a:gd name="connsiteY0" fmla="*/ 0 h 5321508"/>
                <a:gd name="connsiteX1" fmla="*/ 8154649 w 8208912"/>
                <a:gd name="connsiteY1" fmla="*/ 0 h 5321508"/>
                <a:gd name="connsiteX2" fmla="*/ 8208912 w 8208912"/>
                <a:gd name="connsiteY2" fmla="*/ 3815779 h 5321508"/>
                <a:gd name="connsiteX3" fmla="*/ 6955436 w 8208912"/>
                <a:gd name="connsiteY3" fmla="*/ 5276538 h 5321508"/>
                <a:gd name="connsiteX4" fmla="*/ 194872 w 8208912"/>
                <a:gd name="connsiteY4" fmla="*/ 5321508 h 5321508"/>
                <a:gd name="connsiteX5" fmla="*/ 0 w 8208912"/>
                <a:gd name="connsiteY5" fmla="*/ 0 h 5321508"/>
                <a:gd name="connsiteX0" fmla="*/ 0 w 8208912"/>
                <a:gd name="connsiteY0" fmla="*/ 0 h 5328592"/>
                <a:gd name="connsiteX1" fmla="*/ 8154649 w 8208912"/>
                <a:gd name="connsiteY1" fmla="*/ 0 h 5328592"/>
                <a:gd name="connsiteX2" fmla="*/ 8208912 w 8208912"/>
                <a:gd name="connsiteY2" fmla="*/ 3815779 h 5328592"/>
                <a:gd name="connsiteX3" fmla="*/ 5437111 w 8208912"/>
                <a:gd name="connsiteY3" fmla="*/ 5328592 h 5328592"/>
                <a:gd name="connsiteX4" fmla="*/ 194872 w 8208912"/>
                <a:gd name="connsiteY4" fmla="*/ 5321508 h 5328592"/>
                <a:gd name="connsiteX5" fmla="*/ 0 w 8208912"/>
                <a:gd name="connsiteY5" fmla="*/ 0 h 5328592"/>
                <a:gd name="connsiteX0" fmla="*/ 0 w 8213908"/>
                <a:gd name="connsiteY0" fmla="*/ 0 h 5328592"/>
                <a:gd name="connsiteX1" fmla="*/ 8208911 w 8213908"/>
                <a:gd name="connsiteY1" fmla="*/ 2736304 h 5328592"/>
                <a:gd name="connsiteX2" fmla="*/ 8208912 w 8213908"/>
                <a:gd name="connsiteY2" fmla="*/ 3815779 h 5328592"/>
                <a:gd name="connsiteX3" fmla="*/ 5437111 w 8213908"/>
                <a:gd name="connsiteY3" fmla="*/ 5328592 h 5328592"/>
                <a:gd name="connsiteX4" fmla="*/ 194872 w 8213908"/>
                <a:gd name="connsiteY4" fmla="*/ 5321508 h 5328592"/>
                <a:gd name="connsiteX5" fmla="*/ 0 w 8213908"/>
                <a:gd name="connsiteY5" fmla="*/ 0 h 5328592"/>
                <a:gd name="connsiteX0" fmla="*/ 0 w 8213908"/>
                <a:gd name="connsiteY0" fmla="*/ 0 h 5328592"/>
                <a:gd name="connsiteX1" fmla="*/ 8208911 w 8213908"/>
                <a:gd name="connsiteY1" fmla="*/ 2736304 h 5328592"/>
                <a:gd name="connsiteX2" fmla="*/ 8208912 w 8213908"/>
                <a:gd name="connsiteY2" fmla="*/ 3815779 h 5328592"/>
                <a:gd name="connsiteX3" fmla="*/ 5437111 w 8213908"/>
                <a:gd name="connsiteY3" fmla="*/ 5328592 h 5328592"/>
                <a:gd name="connsiteX4" fmla="*/ 3384375 w 8213908"/>
                <a:gd name="connsiteY4" fmla="*/ 5328592 h 5328592"/>
                <a:gd name="connsiteX5" fmla="*/ 0 w 8213908"/>
                <a:gd name="connsiteY5" fmla="*/ 0 h 5328592"/>
                <a:gd name="connsiteX0" fmla="*/ 0 w 5333589"/>
                <a:gd name="connsiteY0" fmla="*/ 184696 h 2776984"/>
                <a:gd name="connsiteX1" fmla="*/ 5328592 w 5333589"/>
                <a:gd name="connsiteY1" fmla="*/ 184696 h 2776984"/>
                <a:gd name="connsiteX2" fmla="*/ 5328593 w 5333589"/>
                <a:gd name="connsiteY2" fmla="*/ 1264171 h 2776984"/>
                <a:gd name="connsiteX3" fmla="*/ 2556792 w 5333589"/>
                <a:gd name="connsiteY3" fmla="*/ 2776984 h 2776984"/>
                <a:gd name="connsiteX4" fmla="*/ 504056 w 5333589"/>
                <a:gd name="connsiteY4" fmla="*/ 2776984 h 2776984"/>
                <a:gd name="connsiteX5" fmla="*/ 0 w 5333589"/>
                <a:gd name="connsiteY5" fmla="*/ 184696 h 277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3589" h="2776984">
                  <a:moveTo>
                    <a:pt x="0" y="184696"/>
                  </a:moveTo>
                  <a:lnTo>
                    <a:pt x="5328592" y="184696"/>
                  </a:lnTo>
                  <a:cubicBezTo>
                    <a:pt x="5333589" y="1448867"/>
                    <a:pt x="5323596" y="0"/>
                    <a:pt x="5328593" y="1264171"/>
                  </a:cubicBezTo>
                  <a:lnTo>
                    <a:pt x="2556792" y="2776984"/>
                  </a:lnTo>
                  <a:lnTo>
                    <a:pt x="504056" y="2776984"/>
                  </a:lnTo>
                  <a:lnTo>
                    <a:pt x="0" y="184696"/>
                  </a:lnTo>
                  <a:close/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9" name="Rectangle 248"/>
            <p:cNvSpPr/>
            <p:nvPr/>
          </p:nvSpPr>
          <p:spPr>
            <a:xfrm>
              <a:off x="2771800" y="-315416"/>
              <a:ext cx="2304256" cy="3023691"/>
            </a:xfrm>
            <a:prstGeom prst="rect">
              <a:avLst/>
            </a:prstGeom>
            <a:solidFill>
              <a:srgbClr val="FFFF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50" name="Group 2"/>
            <p:cNvGrpSpPr/>
            <p:nvPr/>
          </p:nvGrpSpPr>
          <p:grpSpPr>
            <a:xfrm>
              <a:off x="5076056" y="-891481"/>
              <a:ext cx="2304256" cy="3599755"/>
              <a:chOff x="2699792" y="476672"/>
              <a:chExt cx="3096344" cy="4616896"/>
            </a:xfrm>
          </p:grpSpPr>
          <p:sp>
            <p:nvSpPr>
              <p:cNvPr id="274" name="Rectangle 273"/>
              <p:cNvSpPr/>
              <p:nvPr/>
            </p:nvSpPr>
            <p:spPr>
              <a:xfrm>
                <a:off x="2699792" y="476672"/>
                <a:ext cx="3096344" cy="4616896"/>
              </a:xfrm>
              <a:prstGeom prst="rect">
                <a:avLst/>
              </a:prstGeom>
              <a:solidFill>
                <a:srgbClr val="9933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5" name="Rectangle 4"/>
              <p:cNvSpPr/>
              <p:nvPr/>
            </p:nvSpPr>
            <p:spPr>
              <a:xfrm>
                <a:off x="3059832" y="788624"/>
                <a:ext cx="2376264" cy="4296559"/>
              </a:xfrm>
              <a:prstGeom prst="rect">
                <a:avLst/>
              </a:prstGeom>
              <a:solidFill>
                <a:srgbClr val="CC99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6" name="Rectangle 5"/>
              <p:cNvSpPr/>
              <p:nvPr/>
            </p:nvSpPr>
            <p:spPr>
              <a:xfrm>
                <a:off x="3280357" y="2416117"/>
                <a:ext cx="193522" cy="923545"/>
              </a:xfrm>
              <a:prstGeom prst="rect">
                <a:avLst/>
              </a:pr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51" name="Group 16"/>
            <p:cNvGrpSpPr/>
            <p:nvPr/>
          </p:nvGrpSpPr>
          <p:grpSpPr>
            <a:xfrm>
              <a:off x="6084168" y="-99392"/>
              <a:ext cx="281440" cy="675456"/>
              <a:chOff x="2195736" y="2852936"/>
              <a:chExt cx="360040" cy="864096"/>
            </a:xfrm>
          </p:grpSpPr>
          <p:sp>
            <p:nvSpPr>
              <p:cNvPr id="270" name="Oval 10"/>
              <p:cNvSpPr/>
              <p:nvPr/>
            </p:nvSpPr>
            <p:spPr>
              <a:xfrm>
                <a:off x="2267744" y="2852936"/>
                <a:ext cx="216024" cy="216024"/>
              </a:xfrm>
              <a:prstGeom prst="ellipse">
                <a:avLst/>
              </a:prstGeom>
              <a:solidFill>
                <a:srgbClr val="00009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1" name="Chord 270"/>
              <p:cNvSpPr/>
              <p:nvPr/>
            </p:nvSpPr>
            <p:spPr>
              <a:xfrm>
                <a:off x="2195736" y="3068960"/>
                <a:ext cx="360040" cy="594132"/>
              </a:xfrm>
              <a:prstGeom prst="chord">
                <a:avLst>
                  <a:gd name="adj1" fmla="val 9603952"/>
                  <a:gd name="adj2" fmla="val 1233494"/>
                </a:avLst>
              </a:prstGeom>
              <a:solidFill>
                <a:srgbClr val="000099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2" name="Rectangle 271"/>
              <p:cNvSpPr/>
              <p:nvPr/>
            </p:nvSpPr>
            <p:spPr>
              <a:xfrm>
                <a:off x="2267744" y="3429000"/>
                <a:ext cx="72008" cy="288032"/>
              </a:xfrm>
              <a:prstGeom prst="rect">
                <a:avLst/>
              </a:prstGeom>
              <a:solidFill>
                <a:srgbClr val="000099"/>
              </a:solidFill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3" name="Rectangle 272"/>
              <p:cNvSpPr/>
              <p:nvPr/>
            </p:nvSpPr>
            <p:spPr>
              <a:xfrm>
                <a:off x="2411760" y="3429000"/>
                <a:ext cx="72008" cy="288032"/>
              </a:xfrm>
              <a:prstGeom prst="rect">
                <a:avLst/>
              </a:prstGeom>
              <a:solidFill>
                <a:srgbClr val="000099"/>
              </a:solidFill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52" name="Rectangle 251"/>
            <p:cNvSpPr/>
            <p:nvPr/>
          </p:nvSpPr>
          <p:spPr>
            <a:xfrm>
              <a:off x="7380312" y="-315416"/>
              <a:ext cx="2304256" cy="3023691"/>
            </a:xfrm>
            <a:prstGeom prst="rect">
              <a:avLst/>
            </a:prstGeom>
            <a:solidFill>
              <a:srgbClr val="FFFF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3" name="Freeform 252"/>
            <p:cNvSpPr/>
            <p:nvPr/>
          </p:nvSpPr>
          <p:spPr>
            <a:xfrm>
              <a:off x="8167277" y="-747464"/>
              <a:ext cx="2079810" cy="5232378"/>
            </a:xfrm>
            <a:custGeom>
              <a:avLst/>
              <a:gdLst>
                <a:gd name="connsiteX0" fmla="*/ 0 w 2090057"/>
                <a:gd name="connsiteY0" fmla="*/ 3396343 h 5152571"/>
                <a:gd name="connsiteX1" fmla="*/ 2090057 w 2090057"/>
                <a:gd name="connsiteY1" fmla="*/ 5152571 h 5152571"/>
                <a:gd name="connsiteX2" fmla="*/ 2075542 w 2090057"/>
                <a:gd name="connsiteY2" fmla="*/ 261257 h 5152571"/>
                <a:gd name="connsiteX3" fmla="*/ 0 w 2090057"/>
                <a:gd name="connsiteY3" fmla="*/ 0 h 5152571"/>
                <a:gd name="connsiteX4" fmla="*/ 0 w 2090057"/>
                <a:gd name="connsiteY4" fmla="*/ 3396343 h 5152571"/>
                <a:gd name="connsiteX0" fmla="*/ 15371 w 2090057"/>
                <a:gd name="connsiteY0" fmla="*/ 3375932 h 5152571"/>
                <a:gd name="connsiteX1" fmla="*/ 2090057 w 2090057"/>
                <a:gd name="connsiteY1" fmla="*/ 5152571 h 5152571"/>
                <a:gd name="connsiteX2" fmla="*/ 2075542 w 2090057"/>
                <a:gd name="connsiteY2" fmla="*/ 261257 h 5152571"/>
                <a:gd name="connsiteX3" fmla="*/ 0 w 2090057"/>
                <a:gd name="connsiteY3" fmla="*/ 0 h 5152571"/>
                <a:gd name="connsiteX4" fmla="*/ 15371 w 2090057"/>
                <a:gd name="connsiteY4" fmla="*/ 3375932 h 5152571"/>
                <a:gd name="connsiteX0" fmla="*/ 5124 w 2079810"/>
                <a:gd name="connsiteY0" fmla="*/ 3455739 h 5232378"/>
                <a:gd name="connsiteX1" fmla="*/ 2079810 w 2079810"/>
                <a:gd name="connsiteY1" fmla="*/ 5232378 h 5232378"/>
                <a:gd name="connsiteX2" fmla="*/ 2065295 w 2079810"/>
                <a:gd name="connsiteY2" fmla="*/ 341064 h 5232378"/>
                <a:gd name="connsiteX3" fmla="*/ 5124 w 2079810"/>
                <a:gd name="connsiteY3" fmla="*/ 0 h 5232378"/>
                <a:gd name="connsiteX4" fmla="*/ 5124 w 2079810"/>
                <a:gd name="connsiteY4" fmla="*/ 3455739 h 523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9810" h="5232378">
                  <a:moveTo>
                    <a:pt x="5124" y="3455739"/>
                  </a:moveTo>
                  <a:lnTo>
                    <a:pt x="2079810" y="5232378"/>
                  </a:lnTo>
                  <a:cubicBezTo>
                    <a:pt x="2074972" y="3601940"/>
                    <a:pt x="2070133" y="1971502"/>
                    <a:pt x="2065295" y="341064"/>
                  </a:cubicBezTo>
                  <a:lnTo>
                    <a:pt x="5124" y="0"/>
                  </a:lnTo>
                  <a:cubicBezTo>
                    <a:pt x="10248" y="1125311"/>
                    <a:pt x="0" y="2330428"/>
                    <a:pt x="5124" y="3455739"/>
                  </a:cubicBezTo>
                  <a:close/>
                </a:path>
              </a:pathLst>
            </a:custGeom>
            <a:solidFill>
              <a:srgbClr val="FFFF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4" name="Rectangle 253"/>
            <p:cNvSpPr/>
            <p:nvPr/>
          </p:nvSpPr>
          <p:spPr>
            <a:xfrm>
              <a:off x="-324544" y="-1394891"/>
              <a:ext cx="2304256" cy="3023691"/>
            </a:xfrm>
            <a:prstGeom prst="rect">
              <a:avLst/>
            </a:prstGeom>
            <a:solidFill>
              <a:srgbClr val="FFFF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55" name="Group 37"/>
            <p:cNvGrpSpPr/>
            <p:nvPr/>
          </p:nvGrpSpPr>
          <p:grpSpPr>
            <a:xfrm>
              <a:off x="2987824" y="404664"/>
              <a:ext cx="648072" cy="576064"/>
              <a:chOff x="2987824" y="404664"/>
              <a:chExt cx="648072" cy="576064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987824" y="404664"/>
                <a:ext cx="648072" cy="576064"/>
              </a:xfrm>
              <a:prstGeom prst="rect">
                <a:avLst/>
              </a:prstGeom>
              <a:solidFill>
                <a:srgbClr val="80808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3059832" y="476672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3" name="Rectangle 262"/>
              <p:cNvSpPr/>
              <p:nvPr/>
            </p:nvSpPr>
            <p:spPr>
              <a:xfrm>
                <a:off x="3203848" y="476672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4" name="Rectangle 263"/>
              <p:cNvSpPr/>
              <p:nvPr/>
            </p:nvSpPr>
            <p:spPr>
              <a:xfrm>
                <a:off x="3347864" y="476672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5" name="Rectangle 264"/>
              <p:cNvSpPr/>
              <p:nvPr/>
            </p:nvSpPr>
            <p:spPr>
              <a:xfrm>
                <a:off x="3491880" y="476672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6" name="Rectangle 265"/>
              <p:cNvSpPr/>
              <p:nvPr/>
            </p:nvSpPr>
            <p:spPr>
              <a:xfrm>
                <a:off x="3059832" y="692696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7" name="Rectangle 266"/>
              <p:cNvSpPr/>
              <p:nvPr/>
            </p:nvSpPr>
            <p:spPr>
              <a:xfrm>
                <a:off x="3203848" y="692696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8" name="Rectangle 267"/>
              <p:cNvSpPr/>
              <p:nvPr/>
            </p:nvSpPr>
            <p:spPr>
              <a:xfrm>
                <a:off x="3347864" y="692696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9" name="Rectangle 268"/>
              <p:cNvSpPr/>
              <p:nvPr/>
            </p:nvSpPr>
            <p:spPr>
              <a:xfrm>
                <a:off x="3491880" y="692696"/>
                <a:ext cx="72008" cy="144016"/>
              </a:xfrm>
              <a:prstGeom prst="rect">
                <a:avLst/>
              </a:prstGeom>
              <a:solidFill>
                <a:srgbClr val="B2B2B2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56" name="Group 36"/>
            <p:cNvGrpSpPr/>
            <p:nvPr/>
          </p:nvGrpSpPr>
          <p:grpSpPr>
            <a:xfrm>
              <a:off x="-684584" y="1268760"/>
              <a:ext cx="2100286" cy="1084018"/>
              <a:chOff x="-2340768" y="2721322"/>
              <a:chExt cx="4284476" cy="2211342"/>
            </a:xfrm>
          </p:grpSpPr>
          <p:sp>
            <p:nvSpPr>
              <p:cNvPr id="257" name="Rectangle 256"/>
              <p:cNvSpPr/>
              <p:nvPr/>
            </p:nvSpPr>
            <p:spPr>
              <a:xfrm>
                <a:off x="-1649723" y="3205053"/>
                <a:ext cx="138209" cy="1727611"/>
              </a:xfrm>
              <a:prstGeom prst="rect">
                <a:avLst/>
              </a:prstGeom>
              <a:solidFill>
                <a:srgbClr val="CC99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58" name="Rectangle 257"/>
              <p:cNvSpPr/>
              <p:nvPr/>
            </p:nvSpPr>
            <p:spPr>
              <a:xfrm>
                <a:off x="1045350" y="3135949"/>
                <a:ext cx="138209" cy="1727611"/>
              </a:xfrm>
              <a:prstGeom prst="rect">
                <a:avLst/>
              </a:prstGeom>
              <a:solidFill>
                <a:srgbClr val="CC99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59" name="Rectangle 258"/>
              <p:cNvSpPr/>
              <p:nvPr/>
            </p:nvSpPr>
            <p:spPr>
              <a:xfrm>
                <a:off x="-405843" y="2790426"/>
                <a:ext cx="138209" cy="1727611"/>
              </a:xfrm>
              <a:prstGeom prst="rect">
                <a:avLst/>
              </a:prstGeom>
              <a:solidFill>
                <a:srgbClr val="CC99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0" name="Oval 259"/>
              <p:cNvSpPr/>
              <p:nvPr/>
            </p:nvSpPr>
            <p:spPr>
              <a:xfrm>
                <a:off x="-2340768" y="2721322"/>
                <a:ext cx="4284476" cy="1105671"/>
              </a:xfrm>
              <a:prstGeom prst="ellipse">
                <a:avLst/>
              </a:prstGeom>
              <a:solidFill>
                <a:srgbClr val="CC99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67" name="Group 66"/>
          <p:cNvGrpSpPr/>
          <p:nvPr/>
        </p:nvGrpSpPr>
        <p:grpSpPr>
          <a:xfrm>
            <a:off x="6609991" y="1867581"/>
            <a:ext cx="1875031" cy="1907363"/>
            <a:chOff x="6609991" y="1867581"/>
            <a:chExt cx="1875031" cy="1907363"/>
          </a:xfrm>
        </p:grpSpPr>
        <p:sp>
          <p:nvSpPr>
            <p:cNvPr id="68" name="Freeform 67"/>
            <p:cNvSpPr/>
            <p:nvPr/>
          </p:nvSpPr>
          <p:spPr>
            <a:xfrm rot="16773818" flipH="1" flipV="1">
              <a:off x="6690413" y="2331842"/>
              <a:ext cx="525806" cy="68665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9" name="Group 33"/>
            <p:cNvGrpSpPr/>
            <p:nvPr/>
          </p:nvGrpSpPr>
          <p:grpSpPr>
            <a:xfrm>
              <a:off x="7492016" y="1867581"/>
              <a:ext cx="432302" cy="224157"/>
              <a:chOff x="4343400" y="3450332"/>
              <a:chExt cx="514350" cy="266700"/>
            </a:xfrm>
          </p:grpSpPr>
          <p:sp>
            <p:nvSpPr>
              <p:cNvPr id="79" name="Freeform 4"/>
              <p:cNvSpPr/>
              <p:nvPr/>
            </p:nvSpPr>
            <p:spPr>
              <a:xfrm>
                <a:off x="4343400" y="3526532"/>
                <a:ext cx="514350" cy="190500"/>
              </a:xfrm>
              <a:custGeom>
                <a:avLst/>
                <a:gdLst>
                  <a:gd name="connsiteX0" fmla="*/ 0 w 514350"/>
                  <a:gd name="connsiteY0" fmla="*/ 0 h 190500"/>
                  <a:gd name="connsiteX1" fmla="*/ 247650 w 514350"/>
                  <a:gd name="connsiteY1" fmla="*/ 190500 h 190500"/>
                  <a:gd name="connsiteX2" fmla="*/ 514350 w 514350"/>
                  <a:gd name="connsiteY2" fmla="*/ 9525 h 190500"/>
                  <a:gd name="connsiteX3" fmla="*/ 514350 w 514350"/>
                  <a:gd name="connsiteY3" fmla="*/ 9525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4350" h="190500">
                    <a:moveTo>
                      <a:pt x="0" y="0"/>
                    </a:moveTo>
                    <a:lnTo>
                      <a:pt x="247650" y="190500"/>
                    </a:lnTo>
                    <a:lnTo>
                      <a:pt x="514350" y="9525"/>
                    </a:lnTo>
                    <a:lnTo>
                      <a:pt x="514350" y="9525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0" name="Freeform 5"/>
              <p:cNvSpPr/>
              <p:nvPr/>
            </p:nvSpPr>
            <p:spPr>
              <a:xfrm>
                <a:off x="4457700" y="3450332"/>
                <a:ext cx="257175" cy="257175"/>
              </a:xfrm>
              <a:custGeom>
                <a:avLst/>
                <a:gdLst>
                  <a:gd name="connsiteX0" fmla="*/ 0 w 257175"/>
                  <a:gd name="connsiteY0" fmla="*/ 0 h 257175"/>
                  <a:gd name="connsiteX1" fmla="*/ 123825 w 257175"/>
                  <a:gd name="connsiteY1" fmla="*/ 257175 h 257175"/>
                  <a:gd name="connsiteX2" fmla="*/ 257175 w 257175"/>
                  <a:gd name="connsiteY2" fmla="*/ 19050 h 2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175" h="257175">
                    <a:moveTo>
                      <a:pt x="0" y="0"/>
                    </a:moveTo>
                    <a:lnTo>
                      <a:pt x="123825" y="257175"/>
                    </a:lnTo>
                    <a:lnTo>
                      <a:pt x="257175" y="1905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70" name="Freeform 69"/>
            <p:cNvSpPr/>
            <p:nvPr/>
          </p:nvSpPr>
          <p:spPr>
            <a:xfrm>
              <a:off x="7216786" y="3103038"/>
              <a:ext cx="423650" cy="67190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Freeform 70"/>
            <p:cNvSpPr/>
            <p:nvPr/>
          </p:nvSpPr>
          <p:spPr>
            <a:xfrm flipH="1">
              <a:off x="7753941" y="3103038"/>
              <a:ext cx="448264" cy="67190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Freeform 71"/>
            <p:cNvSpPr/>
            <p:nvPr/>
          </p:nvSpPr>
          <p:spPr>
            <a:xfrm flipH="1">
              <a:off x="8182415" y="2349835"/>
              <a:ext cx="302607" cy="73486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73" name="Rounded Rectangle 9"/>
            <p:cNvSpPr/>
            <p:nvPr/>
          </p:nvSpPr>
          <p:spPr>
            <a:xfrm>
              <a:off x="7153550" y="2047227"/>
              <a:ext cx="1089386" cy="1270949"/>
            </a:xfrm>
            <a:prstGeom prst="roundRect">
              <a:avLst>
                <a:gd name="adj" fmla="val 40327"/>
              </a:avLst>
            </a:prstGeom>
            <a:solidFill>
              <a:srgbClr val="FF99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74" name="Group 167"/>
            <p:cNvGrpSpPr/>
            <p:nvPr/>
          </p:nvGrpSpPr>
          <p:grpSpPr>
            <a:xfrm>
              <a:off x="6693906" y="1988923"/>
              <a:ext cx="299616" cy="984453"/>
              <a:chOff x="1115616" y="3429000"/>
              <a:chExt cx="504056" cy="1656184"/>
            </a:xfrm>
          </p:grpSpPr>
          <p:sp>
            <p:nvSpPr>
              <p:cNvPr id="75" name="Isosceles Triangle 74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6" name="Chord 75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7" name="Chord 76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750670"/>
                  <a:gd name="adj2" fmla="val 8084417"/>
                </a:avLst>
              </a:prstGeom>
              <a:solidFill>
                <a:srgbClr val="FFFF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8" name="Rectangle 77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81" name="Group 80"/>
          <p:cNvGrpSpPr/>
          <p:nvPr/>
        </p:nvGrpSpPr>
        <p:grpSpPr>
          <a:xfrm>
            <a:off x="4447758" y="1066147"/>
            <a:ext cx="1967793" cy="2690576"/>
            <a:chOff x="4447758" y="1066147"/>
            <a:chExt cx="1967793" cy="2690576"/>
          </a:xfrm>
        </p:grpSpPr>
        <p:sp>
          <p:nvSpPr>
            <p:cNvPr id="82" name="Freeform 81"/>
            <p:cNvSpPr/>
            <p:nvPr/>
          </p:nvSpPr>
          <p:spPr>
            <a:xfrm flipH="1">
              <a:off x="6060192" y="1827631"/>
              <a:ext cx="355359" cy="96454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2F2F2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3" name="Freeform 82"/>
            <p:cNvSpPr/>
            <p:nvPr/>
          </p:nvSpPr>
          <p:spPr>
            <a:xfrm rot="16586846" flipH="1" flipV="1">
              <a:off x="4574594" y="1413413"/>
              <a:ext cx="507656" cy="76132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4" name="Freeform 83"/>
            <p:cNvSpPr/>
            <p:nvPr/>
          </p:nvSpPr>
          <p:spPr>
            <a:xfrm flipH="1">
              <a:off x="5552536" y="3198302"/>
              <a:ext cx="456890" cy="55842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5" name="Freeform 84"/>
            <p:cNvSpPr/>
            <p:nvPr/>
          </p:nvSpPr>
          <p:spPr>
            <a:xfrm>
              <a:off x="4994115" y="3198302"/>
              <a:ext cx="456890" cy="55842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6" name="Rounded Rectangle 85"/>
            <p:cNvSpPr/>
            <p:nvPr/>
          </p:nvSpPr>
          <p:spPr>
            <a:xfrm>
              <a:off x="4994115" y="1269210"/>
              <a:ext cx="1116843" cy="2081389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7" name="Group 17"/>
            <p:cNvGrpSpPr/>
            <p:nvPr/>
          </p:nvGrpSpPr>
          <p:grpSpPr>
            <a:xfrm>
              <a:off x="5247942" y="1066147"/>
              <a:ext cx="609188" cy="406124"/>
              <a:chOff x="2051719" y="1268760"/>
              <a:chExt cx="864097" cy="576064"/>
            </a:xfrm>
          </p:grpSpPr>
          <p:sp>
            <p:nvSpPr>
              <p:cNvPr id="93" name="Chord 11"/>
              <p:cNvSpPr/>
              <p:nvPr/>
            </p:nvSpPr>
            <p:spPr>
              <a:xfrm>
                <a:off x="2195736" y="1268760"/>
                <a:ext cx="576064" cy="576064"/>
              </a:xfrm>
              <a:prstGeom prst="chord">
                <a:avLst>
                  <a:gd name="adj1" fmla="val 10505940"/>
                  <a:gd name="adj2" fmla="val 274410"/>
                </a:avLst>
              </a:pr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6" name="Freeform 95"/>
              <p:cNvSpPr/>
              <p:nvPr/>
            </p:nvSpPr>
            <p:spPr>
              <a:xfrm>
                <a:off x="2051719" y="1508595"/>
                <a:ext cx="864097" cy="84008"/>
              </a:xfrm>
              <a:custGeom>
                <a:avLst/>
                <a:gdLst>
                  <a:gd name="connsiteX0" fmla="*/ 0 w 831850"/>
                  <a:gd name="connsiteY0" fmla="*/ 0 h 118533"/>
                  <a:gd name="connsiteX1" fmla="*/ 177800 w 831850"/>
                  <a:gd name="connsiteY1" fmla="*/ 101600 h 118533"/>
                  <a:gd name="connsiteX2" fmla="*/ 704850 w 831850"/>
                  <a:gd name="connsiteY2" fmla="*/ 101600 h 118533"/>
                  <a:gd name="connsiteX3" fmla="*/ 831850 w 831850"/>
                  <a:gd name="connsiteY3" fmla="*/ 19050 h 118533"/>
                  <a:gd name="connsiteX0" fmla="*/ 0 w 831850"/>
                  <a:gd name="connsiteY0" fmla="*/ 0 h 160949"/>
                  <a:gd name="connsiteX1" fmla="*/ 144016 w 831850"/>
                  <a:gd name="connsiteY1" fmla="*/ 144016 h 160949"/>
                  <a:gd name="connsiteX2" fmla="*/ 704850 w 831850"/>
                  <a:gd name="connsiteY2" fmla="*/ 101600 h 160949"/>
                  <a:gd name="connsiteX3" fmla="*/ 831850 w 831850"/>
                  <a:gd name="connsiteY3" fmla="*/ 19050 h 160949"/>
                  <a:gd name="connsiteX0" fmla="*/ 0 w 831850"/>
                  <a:gd name="connsiteY0" fmla="*/ 0 h 110426"/>
                  <a:gd name="connsiteX1" fmla="*/ 144016 w 831850"/>
                  <a:gd name="connsiteY1" fmla="*/ 72008 h 110426"/>
                  <a:gd name="connsiteX2" fmla="*/ 704850 w 831850"/>
                  <a:gd name="connsiteY2" fmla="*/ 101600 h 110426"/>
                  <a:gd name="connsiteX3" fmla="*/ 831850 w 831850"/>
                  <a:gd name="connsiteY3" fmla="*/ 19050 h 110426"/>
                  <a:gd name="connsiteX0" fmla="*/ 0 w 834719"/>
                  <a:gd name="connsiteY0" fmla="*/ 0 h 84009"/>
                  <a:gd name="connsiteX1" fmla="*/ 144016 w 834719"/>
                  <a:gd name="connsiteY1" fmla="*/ 72008 h 84009"/>
                  <a:gd name="connsiteX2" fmla="*/ 720080 w 834719"/>
                  <a:gd name="connsiteY2" fmla="*/ 72008 h 84009"/>
                  <a:gd name="connsiteX3" fmla="*/ 831850 w 834719"/>
                  <a:gd name="connsiteY3" fmla="*/ 19050 h 84009"/>
                  <a:gd name="connsiteX0" fmla="*/ 0 w 864096"/>
                  <a:gd name="connsiteY0" fmla="*/ 0 h 84009"/>
                  <a:gd name="connsiteX1" fmla="*/ 144016 w 864096"/>
                  <a:gd name="connsiteY1" fmla="*/ 72008 h 84009"/>
                  <a:gd name="connsiteX2" fmla="*/ 720080 w 864096"/>
                  <a:gd name="connsiteY2" fmla="*/ 72008 h 84009"/>
                  <a:gd name="connsiteX3" fmla="*/ 864096 w 864096"/>
                  <a:gd name="connsiteY3" fmla="*/ 1 h 84009"/>
                  <a:gd name="connsiteX0" fmla="*/ 0 w 864097"/>
                  <a:gd name="connsiteY0" fmla="*/ 0 h 84008"/>
                  <a:gd name="connsiteX1" fmla="*/ 144017 w 864097"/>
                  <a:gd name="connsiteY1" fmla="*/ 72007 h 84008"/>
                  <a:gd name="connsiteX2" fmla="*/ 720081 w 864097"/>
                  <a:gd name="connsiteY2" fmla="*/ 72007 h 84008"/>
                  <a:gd name="connsiteX3" fmla="*/ 864097 w 864097"/>
                  <a:gd name="connsiteY3" fmla="*/ 0 h 84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4097" h="84008">
                    <a:moveTo>
                      <a:pt x="0" y="0"/>
                    </a:moveTo>
                    <a:cubicBezTo>
                      <a:pt x="30162" y="42333"/>
                      <a:pt x="24004" y="60006"/>
                      <a:pt x="144017" y="72007"/>
                    </a:cubicBezTo>
                    <a:cubicBezTo>
                      <a:pt x="264030" y="84008"/>
                      <a:pt x="600068" y="84008"/>
                      <a:pt x="720081" y="72007"/>
                    </a:cubicBezTo>
                    <a:cubicBezTo>
                      <a:pt x="840094" y="60006"/>
                      <a:pt x="855101" y="34396"/>
                      <a:pt x="864097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88" name="Group 138"/>
            <p:cNvGrpSpPr/>
            <p:nvPr/>
          </p:nvGrpSpPr>
          <p:grpSpPr>
            <a:xfrm>
              <a:off x="4562959" y="1130637"/>
              <a:ext cx="288587" cy="948210"/>
              <a:chOff x="1115616" y="3429000"/>
              <a:chExt cx="504056" cy="1656184"/>
            </a:xfrm>
          </p:grpSpPr>
          <p:sp>
            <p:nvSpPr>
              <p:cNvPr id="89" name="Isosceles Triangle 88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0" name="Chord 89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1" name="Chord 90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9900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2" name="Rectangle 91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04" name="Group 103"/>
          <p:cNvGrpSpPr/>
          <p:nvPr/>
        </p:nvGrpSpPr>
        <p:grpSpPr>
          <a:xfrm>
            <a:off x="2606469" y="836712"/>
            <a:ext cx="1385310" cy="2717272"/>
            <a:chOff x="2606469" y="836712"/>
            <a:chExt cx="1385310" cy="2717272"/>
          </a:xfrm>
        </p:grpSpPr>
        <p:sp>
          <p:nvSpPr>
            <p:cNvPr id="105" name="Freeform 104"/>
            <p:cNvSpPr/>
            <p:nvPr/>
          </p:nvSpPr>
          <p:spPr>
            <a:xfrm rot="955612">
              <a:off x="2606469" y="1752113"/>
              <a:ext cx="272346" cy="71245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6" name="Freeform 105"/>
            <p:cNvSpPr/>
            <p:nvPr/>
          </p:nvSpPr>
          <p:spPr>
            <a:xfrm rot="3424557" flipV="1">
              <a:off x="3582433" y="1579693"/>
              <a:ext cx="341809" cy="476883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09" name="Group 108"/>
            <p:cNvGrpSpPr/>
            <p:nvPr/>
          </p:nvGrpSpPr>
          <p:grpSpPr>
            <a:xfrm>
              <a:off x="2857015" y="3050704"/>
              <a:ext cx="893487" cy="503280"/>
              <a:chOff x="2646844" y="4725144"/>
              <a:chExt cx="1362390" cy="767402"/>
            </a:xfrm>
          </p:grpSpPr>
          <p:sp>
            <p:nvSpPr>
              <p:cNvPr id="171" name="Freeform 28"/>
              <p:cNvSpPr/>
              <p:nvPr/>
            </p:nvSpPr>
            <p:spPr>
              <a:xfrm flipH="1">
                <a:off x="3419872" y="4725144"/>
                <a:ext cx="589362" cy="767402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2" name="Freeform 29"/>
              <p:cNvSpPr/>
              <p:nvPr/>
            </p:nvSpPr>
            <p:spPr>
              <a:xfrm>
                <a:off x="2646844" y="4725144"/>
                <a:ext cx="557004" cy="767402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22" name="Oval 1"/>
            <p:cNvSpPr/>
            <p:nvPr/>
          </p:nvSpPr>
          <p:spPr>
            <a:xfrm>
              <a:off x="2702841" y="1681195"/>
              <a:ext cx="1133388" cy="1463959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9" name="Oval 2"/>
            <p:cNvSpPr/>
            <p:nvPr/>
          </p:nvSpPr>
          <p:spPr>
            <a:xfrm>
              <a:off x="2891740" y="1020052"/>
              <a:ext cx="755592" cy="755592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38" name="Group 7"/>
            <p:cNvGrpSpPr/>
            <p:nvPr/>
          </p:nvGrpSpPr>
          <p:grpSpPr>
            <a:xfrm>
              <a:off x="2938964" y="836712"/>
              <a:ext cx="613918" cy="384732"/>
              <a:chOff x="1628371" y="2996952"/>
              <a:chExt cx="1275498" cy="874449"/>
            </a:xfrm>
          </p:grpSpPr>
          <p:sp>
            <p:nvSpPr>
              <p:cNvPr id="169" name="Chord 11"/>
              <p:cNvSpPr/>
              <p:nvPr/>
            </p:nvSpPr>
            <p:spPr>
              <a:xfrm flipH="1">
                <a:off x="1923736" y="2996952"/>
                <a:ext cx="708610" cy="874449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solidFill>
                <a:schemeClr val="tx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0" name="Freeform 10"/>
              <p:cNvSpPr/>
              <p:nvPr/>
            </p:nvSpPr>
            <p:spPr>
              <a:xfrm flipH="1">
                <a:off x="1628371" y="3344752"/>
                <a:ext cx="1275498" cy="160482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141" name="Group 27"/>
            <p:cNvGrpSpPr/>
            <p:nvPr/>
          </p:nvGrpSpPr>
          <p:grpSpPr>
            <a:xfrm>
              <a:off x="2938936" y="1628050"/>
              <a:ext cx="847672" cy="876622"/>
              <a:chOff x="2771757" y="2555875"/>
              <a:chExt cx="1292532" cy="1336675"/>
            </a:xfrm>
          </p:grpSpPr>
          <p:sp>
            <p:nvSpPr>
              <p:cNvPr id="150" name="Freeform 149"/>
              <p:cNvSpPr/>
              <p:nvPr/>
            </p:nvSpPr>
            <p:spPr>
              <a:xfrm>
                <a:off x="2771757" y="2555875"/>
                <a:ext cx="1009667" cy="432370"/>
              </a:xfrm>
              <a:custGeom>
                <a:avLst/>
                <a:gdLst>
                  <a:gd name="connsiteX0" fmla="*/ 177800 w 1058862"/>
                  <a:gd name="connsiteY0" fmla="*/ 92075 h 527050"/>
                  <a:gd name="connsiteX1" fmla="*/ 454025 w 1058862"/>
                  <a:gd name="connsiteY1" fmla="*/ 149225 h 527050"/>
                  <a:gd name="connsiteX2" fmla="*/ 739775 w 1058862"/>
                  <a:gd name="connsiteY2" fmla="*/ 120650 h 527050"/>
                  <a:gd name="connsiteX3" fmla="*/ 958850 w 1058862"/>
                  <a:gd name="connsiteY3" fmla="*/ 44450 h 527050"/>
                  <a:gd name="connsiteX4" fmla="*/ 1016000 w 1058862"/>
                  <a:gd name="connsiteY4" fmla="*/ 387350 h 527050"/>
                  <a:gd name="connsiteX5" fmla="*/ 701675 w 1058862"/>
                  <a:gd name="connsiteY5" fmla="*/ 492125 h 527050"/>
                  <a:gd name="connsiteX6" fmla="*/ 311150 w 1058862"/>
                  <a:gd name="connsiteY6" fmla="*/ 511175 h 527050"/>
                  <a:gd name="connsiteX7" fmla="*/ 25400 w 1058862"/>
                  <a:gd name="connsiteY7" fmla="*/ 396875 h 527050"/>
                  <a:gd name="connsiteX8" fmla="*/ 177800 w 1058862"/>
                  <a:gd name="connsiteY8" fmla="*/ 92075 h 527050"/>
                  <a:gd name="connsiteX0" fmla="*/ 151784 w 1060255"/>
                  <a:gd name="connsiteY0" fmla="*/ 85229 h 527050"/>
                  <a:gd name="connsiteX1" fmla="*/ 455418 w 1060255"/>
                  <a:gd name="connsiteY1" fmla="*/ 149225 h 527050"/>
                  <a:gd name="connsiteX2" fmla="*/ 741168 w 1060255"/>
                  <a:gd name="connsiteY2" fmla="*/ 120650 h 527050"/>
                  <a:gd name="connsiteX3" fmla="*/ 960243 w 1060255"/>
                  <a:gd name="connsiteY3" fmla="*/ 44450 h 527050"/>
                  <a:gd name="connsiteX4" fmla="*/ 1017393 w 1060255"/>
                  <a:gd name="connsiteY4" fmla="*/ 387350 h 527050"/>
                  <a:gd name="connsiteX5" fmla="*/ 703068 w 1060255"/>
                  <a:gd name="connsiteY5" fmla="*/ 492125 h 527050"/>
                  <a:gd name="connsiteX6" fmla="*/ 312543 w 1060255"/>
                  <a:gd name="connsiteY6" fmla="*/ 511175 h 527050"/>
                  <a:gd name="connsiteX7" fmla="*/ 26793 w 1060255"/>
                  <a:gd name="connsiteY7" fmla="*/ 396875 h 527050"/>
                  <a:gd name="connsiteX8" fmla="*/ 151784 w 1060255"/>
                  <a:gd name="connsiteY8" fmla="*/ 85229 h 527050"/>
                  <a:gd name="connsiteX0" fmla="*/ 151784 w 1060255"/>
                  <a:gd name="connsiteY0" fmla="*/ 85229 h 527050"/>
                  <a:gd name="connsiteX1" fmla="*/ 455418 w 1060255"/>
                  <a:gd name="connsiteY1" fmla="*/ 149225 h 527050"/>
                  <a:gd name="connsiteX2" fmla="*/ 741168 w 1060255"/>
                  <a:gd name="connsiteY2" fmla="*/ 120650 h 527050"/>
                  <a:gd name="connsiteX3" fmla="*/ 960243 w 1060255"/>
                  <a:gd name="connsiteY3" fmla="*/ 44450 h 527050"/>
                  <a:gd name="connsiteX4" fmla="*/ 1017393 w 1060255"/>
                  <a:gd name="connsiteY4" fmla="*/ 387350 h 527050"/>
                  <a:gd name="connsiteX5" fmla="*/ 703068 w 1060255"/>
                  <a:gd name="connsiteY5" fmla="*/ 492125 h 527050"/>
                  <a:gd name="connsiteX6" fmla="*/ 312543 w 1060255"/>
                  <a:gd name="connsiteY6" fmla="*/ 511175 h 527050"/>
                  <a:gd name="connsiteX7" fmla="*/ 26793 w 1060255"/>
                  <a:gd name="connsiteY7" fmla="*/ 396875 h 527050"/>
                  <a:gd name="connsiteX8" fmla="*/ 151784 w 1060255"/>
                  <a:gd name="connsiteY8" fmla="*/ 85229 h 527050"/>
                  <a:gd name="connsiteX0" fmla="*/ 151784 w 1060255"/>
                  <a:gd name="connsiteY0" fmla="*/ 85229 h 527050"/>
                  <a:gd name="connsiteX1" fmla="*/ 439817 w 1060255"/>
                  <a:gd name="connsiteY1" fmla="*/ 157237 h 527050"/>
                  <a:gd name="connsiteX2" fmla="*/ 741168 w 1060255"/>
                  <a:gd name="connsiteY2" fmla="*/ 120650 h 527050"/>
                  <a:gd name="connsiteX3" fmla="*/ 960243 w 1060255"/>
                  <a:gd name="connsiteY3" fmla="*/ 44450 h 527050"/>
                  <a:gd name="connsiteX4" fmla="*/ 1017393 w 1060255"/>
                  <a:gd name="connsiteY4" fmla="*/ 387350 h 527050"/>
                  <a:gd name="connsiteX5" fmla="*/ 703068 w 1060255"/>
                  <a:gd name="connsiteY5" fmla="*/ 492125 h 527050"/>
                  <a:gd name="connsiteX6" fmla="*/ 312543 w 1060255"/>
                  <a:gd name="connsiteY6" fmla="*/ 511175 h 527050"/>
                  <a:gd name="connsiteX7" fmla="*/ 26793 w 1060255"/>
                  <a:gd name="connsiteY7" fmla="*/ 396875 h 527050"/>
                  <a:gd name="connsiteX8" fmla="*/ 151784 w 1060255"/>
                  <a:gd name="connsiteY8" fmla="*/ 85229 h 527050"/>
                  <a:gd name="connsiteX0" fmla="*/ 151784 w 1060255"/>
                  <a:gd name="connsiteY0" fmla="*/ 79131 h 520952"/>
                  <a:gd name="connsiteX1" fmla="*/ 439817 w 1060255"/>
                  <a:gd name="connsiteY1" fmla="*/ 151139 h 520952"/>
                  <a:gd name="connsiteX2" fmla="*/ 799857 w 1060255"/>
                  <a:gd name="connsiteY2" fmla="*/ 151139 h 520952"/>
                  <a:gd name="connsiteX3" fmla="*/ 960243 w 1060255"/>
                  <a:gd name="connsiteY3" fmla="*/ 38352 h 520952"/>
                  <a:gd name="connsiteX4" fmla="*/ 1017393 w 1060255"/>
                  <a:gd name="connsiteY4" fmla="*/ 381252 h 520952"/>
                  <a:gd name="connsiteX5" fmla="*/ 703068 w 1060255"/>
                  <a:gd name="connsiteY5" fmla="*/ 486027 h 520952"/>
                  <a:gd name="connsiteX6" fmla="*/ 312543 w 1060255"/>
                  <a:gd name="connsiteY6" fmla="*/ 505077 h 520952"/>
                  <a:gd name="connsiteX7" fmla="*/ 26793 w 1060255"/>
                  <a:gd name="connsiteY7" fmla="*/ 390777 h 520952"/>
                  <a:gd name="connsiteX8" fmla="*/ 151784 w 1060255"/>
                  <a:gd name="connsiteY8" fmla="*/ 79131 h 520952"/>
                  <a:gd name="connsiteX0" fmla="*/ 151784 w 1060255"/>
                  <a:gd name="connsiteY0" fmla="*/ 82583 h 524404"/>
                  <a:gd name="connsiteX1" fmla="*/ 439817 w 1060255"/>
                  <a:gd name="connsiteY1" fmla="*/ 154591 h 524404"/>
                  <a:gd name="connsiteX2" fmla="*/ 760219 w 1060255"/>
                  <a:gd name="connsiteY2" fmla="*/ 133879 h 524404"/>
                  <a:gd name="connsiteX3" fmla="*/ 960243 w 1060255"/>
                  <a:gd name="connsiteY3" fmla="*/ 41804 h 524404"/>
                  <a:gd name="connsiteX4" fmla="*/ 1017393 w 1060255"/>
                  <a:gd name="connsiteY4" fmla="*/ 384704 h 524404"/>
                  <a:gd name="connsiteX5" fmla="*/ 703068 w 1060255"/>
                  <a:gd name="connsiteY5" fmla="*/ 489479 h 524404"/>
                  <a:gd name="connsiteX6" fmla="*/ 312543 w 1060255"/>
                  <a:gd name="connsiteY6" fmla="*/ 508529 h 524404"/>
                  <a:gd name="connsiteX7" fmla="*/ 26793 w 1060255"/>
                  <a:gd name="connsiteY7" fmla="*/ 394229 h 524404"/>
                  <a:gd name="connsiteX8" fmla="*/ 151784 w 1060255"/>
                  <a:gd name="connsiteY8" fmla="*/ 82583 h 524404"/>
                  <a:gd name="connsiteX0" fmla="*/ 151784 w 1060255"/>
                  <a:gd name="connsiteY0" fmla="*/ 40779 h 482600"/>
                  <a:gd name="connsiteX1" fmla="*/ 439817 w 1060255"/>
                  <a:gd name="connsiteY1" fmla="*/ 112787 h 482600"/>
                  <a:gd name="connsiteX2" fmla="*/ 760219 w 1060255"/>
                  <a:gd name="connsiteY2" fmla="*/ 92075 h 482600"/>
                  <a:gd name="connsiteX3" fmla="*/ 960243 w 1060255"/>
                  <a:gd name="connsiteY3" fmla="*/ 0 h 482600"/>
                  <a:gd name="connsiteX4" fmla="*/ 1017393 w 1060255"/>
                  <a:gd name="connsiteY4" fmla="*/ 342900 h 482600"/>
                  <a:gd name="connsiteX5" fmla="*/ 703068 w 1060255"/>
                  <a:gd name="connsiteY5" fmla="*/ 447675 h 482600"/>
                  <a:gd name="connsiteX6" fmla="*/ 312543 w 1060255"/>
                  <a:gd name="connsiteY6" fmla="*/ 466725 h 482600"/>
                  <a:gd name="connsiteX7" fmla="*/ 26793 w 1060255"/>
                  <a:gd name="connsiteY7" fmla="*/ 352425 h 482600"/>
                  <a:gd name="connsiteX8" fmla="*/ 151784 w 1060255"/>
                  <a:gd name="connsiteY8" fmla="*/ 40779 h 482600"/>
                  <a:gd name="connsiteX0" fmla="*/ 151784 w 1060255"/>
                  <a:gd name="connsiteY0" fmla="*/ 40779 h 482600"/>
                  <a:gd name="connsiteX1" fmla="*/ 439817 w 1060255"/>
                  <a:gd name="connsiteY1" fmla="*/ 112787 h 482600"/>
                  <a:gd name="connsiteX2" fmla="*/ 760219 w 1060255"/>
                  <a:gd name="connsiteY2" fmla="*/ 92075 h 482600"/>
                  <a:gd name="connsiteX3" fmla="*/ 960243 w 1060255"/>
                  <a:gd name="connsiteY3" fmla="*/ 0 h 482600"/>
                  <a:gd name="connsiteX4" fmla="*/ 1017393 w 1060255"/>
                  <a:gd name="connsiteY4" fmla="*/ 342900 h 482600"/>
                  <a:gd name="connsiteX5" fmla="*/ 703068 w 1060255"/>
                  <a:gd name="connsiteY5" fmla="*/ 447675 h 482600"/>
                  <a:gd name="connsiteX6" fmla="*/ 312543 w 1060255"/>
                  <a:gd name="connsiteY6" fmla="*/ 466725 h 482600"/>
                  <a:gd name="connsiteX7" fmla="*/ 26793 w 1060255"/>
                  <a:gd name="connsiteY7" fmla="*/ 352425 h 482600"/>
                  <a:gd name="connsiteX8" fmla="*/ 151784 w 1060255"/>
                  <a:gd name="connsiteY8" fmla="*/ 40779 h 482600"/>
                  <a:gd name="connsiteX0" fmla="*/ 151784 w 1017393"/>
                  <a:gd name="connsiteY0" fmla="*/ 40779 h 482600"/>
                  <a:gd name="connsiteX1" fmla="*/ 439817 w 1017393"/>
                  <a:gd name="connsiteY1" fmla="*/ 112787 h 482600"/>
                  <a:gd name="connsiteX2" fmla="*/ 760219 w 1017393"/>
                  <a:gd name="connsiteY2" fmla="*/ 92075 h 482600"/>
                  <a:gd name="connsiteX3" fmla="*/ 960243 w 1017393"/>
                  <a:gd name="connsiteY3" fmla="*/ 0 h 482600"/>
                  <a:gd name="connsiteX4" fmla="*/ 1017393 w 1017393"/>
                  <a:gd name="connsiteY4" fmla="*/ 342900 h 482600"/>
                  <a:gd name="connsiteX5" fmla="*/ 703068 w 1017393"/>
                  <a:gd name="connsiteY5" fmla="*/ 447675 h 482600"/>
                  <a:gd name="connsiteX6" fmla="*/ 312543 w 1017393"/>
                  <a:gd name="connsiteY6" fmla="*/ 466725 h 482600"/>
                  <a:gd name="connsiteX7" fmla="*/ 26793 w 1017393"/>
                  <a:gd name="connsiteY7" fmla="*/ 352425 h 482600"/>
                  <a:gd name="connsiteX8" fmla="*/ 151784 w 1017393"/>
                  <a:gd name="connsiteY8" fmla="*/ 40779 h 482600"/>
                  <a:gd name="connsiteX0" fmla="*/ 151784 w 1017393"/>
                  <a:gd name="connsiteY0" fmla="*/ 40779 h 482600"/>
                  <a:gd name="connsiteX1" fmla="*/ 439817 w 1017393"/>
                  <a:gd name="connsiteY1" fmla="*/ 112787 h 482600"/>
                  <a:gd name="connsiteX2" fmla="*/ 760219 w 1017393"/>
                  <a:gd name="connsiteY2" fmla="*/ 92075 h 482600"/>
                  <a:gd name="connsiteX3" fmla="*/ 960243 w 1017393"/>
                  <a:gd name="connsiteY3" fmla="*/ 0 h 482600"/>
                  <a:gd name="connsiteX4" fmla="*/ 1017393 w 1017393"/>
                  <a:gd name="connsiteY4" fmla="*/ 342900 h 482600"/>
                  <a:gd name="connsiteX5" fmla="*/ 703068 w 1017393"/>
                  <a:gd name="connsiteY5" fmla="*/ 447675 h 482600"/>
                  <a:gd name="connsiteX6" fmla="*/ 312543 w 1017393"/>
                  <a:gd name="connsiteY6" fmla="*/ 466725 h 482600"/>
                  <a:gd name="connsiteX7" fmla="*/ 26793 w 1017393"/>
                  <a:gd name="connsiteY7" fmla="*/ 352425 h 482600"/>
                  <a:gd name="connsiteX8" fmla="*/ 151784 w 1017393"/>
                  <a:gd name="connsiteY8" fmla="*/ 40779 h 482600"/>
                  <a:gd name="connsiteX0" fmla="*/ 151784 w 1017393"/>
                  <a:gd name="connsiteY0" fmla="*/ 40779 h 482600"/>
                  <a:gd name="connsiteX1" fmla="*/ 439817 w 1017393"/>
                  <a:gd name="connsiteY1" fmla="*/ 112787 h 482600"/>
                  <a:gd name="connsiteX2" fmla="*/ 760219 w 1017393"/>
                  <a:gd name="connsiteY2" fmla="*/ 92075 h 482600"/>
                  <a:gd name="connsiteX3" fmla="*/ 960243 w 1017393"/>
                  <a:gd name="connsiteY3" fmla="*/ 0 h 482600"/>
                  <a:gd name="connsiteX4" fmla="*/ 1017393 w 1017393"/>
                  <a:gd name="connsiteY4" fmla="*/ 342900 h 482600"/>
                  <a:gd name="connsiteX5" fmla="*/ 703068 w 1017393"/>
                  <a:gd name="connsiteY5" fmla="*/ 447675 h 482600"/>
                  <a:gd name="connsiteX6" fmla="*/ 312543 w 1017393"/>
                  <a:gd name="connsiteY6" fmla="*/ 466725 h 482600"/>
                  <a:gd name="connsiteX7" fmla="*/ 26793 w 1017393"/>
                  <a:gd name="connsiteY7" fmla="*/ 352425 h 482600"/>
                  <a:gd name="connsiteX8" fmla="*/ 151784 w 1017393"/>
                  <a:gd name="connsiteY8" fmla="*/ 40779 h 482600"/>
                  <a:gd name="connsiteX0" fmla="*/ 151400 w 1017009"/>
                  <a:gd name="connsiteY0" fmla="*/ 40779 h 464121"/>
                  <a:gd name="connsiteX1" fmla="*/ 439433 w 1017009"/>
                  <a:gd name="connsiteY1" fmla="*/ 112787 h 464121"/>
                  <a:gd name="connsiteX2" fmla="*/ 759835 w 1017009"/>
                  <a:gd name="connsiteY2" fmla="*/ 92075 h 464121"/>
                  <a:gd name="connsiteX3" fmla="*/ 959859 w 1017009"/>
                  <a:gd name="connsiteY3" fmla="*/ 0 h 464121"/>
                  <a:gd name="connsiteX4" fmla="*/ 1017009 w 1017009"/>
                  <a:gd name="connsiteY4" fmla="*/ 342900 h 464121"/>
                  <a:gd name="connsiteX5" fmla="*/ 702684 w 1017009"/>
                  <a:gd name="connsiteY5" fmla="*/ 447675 h 464121"/>
                  <a:gd name="connsiteX6" fmla="*/ 309852 w 1017009"/>
                  <a:gd name="connsiteY6" fmla="*/ 441573 h 464121"/>
                  <a:gd name="connsiteX7" fmla="*/ 26409 w 1017009"/>
                  <a:gd name="connsiteY7" fmla="*/ 352425 h 464121"/>
                  <a:gd name="connsiteX8" fmla="*/ 151400 w 1017009"/>
                  <a:gd name="connsiteY8" fmla="*/ 40779 h 464121"/>
                  <a:gd name="connsiteX0" fmla="*/ 148250 w 1013859"/>
                  <a:gd name="connsiteY0" fmla="*/ 40779 h 464121"/>
                  <a:gd name="connsiteX1" fmla="*/ 436283 w 1013859"/>
                  <a:gd name="connsiteY1" fmla="*/ 112787 h 464121"/>
                  <a:gd name="connsiteX2" fmla="*/ 756685 w 1013859"/>
                  <a:gd name="connsiteY2" fmla="*/ 92075 h 464121"/>
                  <a:gd name="connsiteX3" fmla="*/ 956709 w 1013859"/>
                  <a:gd name="connsiteY3" fmla="*/ 0 h 464121"/>
                  <a:gd name="connsiteX4" fmla="*/ 1013859 w 1013859"/>
                  <a:gd name="connsiteY4" fmla="*/ 342900 h 464121"/>
                  <a:gd name="connsiteX5" fmla="*/ 699534 w 1013859"/>
                  <a:gd name="connsiteY5" fmla="*/ 447675 h 464121"/>
                  <a:gd name="connsiteX6" fmla="*/ 306702 w 1013859"/>
                  <a:gd name="connsiteY6" fmla="*/ 441573 h 464121"/>
                  <a:gd name="connsiteX7" fmla="*/ 26409 w 1013859"/>
                  <a:gd name="connsiteY7" fmla="*/ 353814 h 464121"/>
                  <a:gd name="connsiteX8" fmla="*/ 148250 w 1013859"/>
                  <a:gd name="connsiteY8" fmla="*/ 40779 h 464121"/>
                  <a:gd name="connsiteX0" fmla="*/ 148250 w 1013859"/>
                  <a:gd name="connsiteY0" fmla="*/ 40779 h 464121"/>
                  <a:gd name="connsiteX1" fmla="*/ 436283 w 1013859"/>
                  <a:gd name="connsiteY1" fmla="*/ 112787 h 464121"/>
                  <a:gd name="connsiteX2" fmla="*/ 756685 w 1013859"/>
                  <a:gd name="connsiteY2" fmla="*/ 92075 h 464121"/>
                  <a:gd name="connsiteX3" fmla="*/ 956709 w 1013859"/>
                  <a:gd name="connsiteY3" fmla="*/ 0 h 464121"/>
                  <a:gd name="connsiteX4" fmla="*/ 1013859 w 1013859"/>
                  <a:gd name="connsiteY4" fmla="*/ 342900 h 464121"/>
                  <a:gd name="connsiteX5" fmla="*/ 699534 w 1013859"/>
                  <a:gd name="connsiteY5" fmla="*/ 447675 h 464121"/>
                  <a:gd name="connsiteX6" fmla="*/ 306702 w 1013859"/>
                  <a:gd name="connsiteY6" fmla="*/ 441573 h 464121"/>
                  <a:gd name="connsiteX7" fmla="*/ 26409 w 1013859"/>
                  <a:gd name="connsiteY7" fmla="*/ 353814 h 464121"/>
                  <a:gd name="connsiteX8" fmla="*/ 148250 w 1013859"/>
                  <a:gd name="connsiteY8" fmla="*/ 40779 h 464121"/>
                  <a:gd name="connsiteX0" fmla="*/ 121841 w 987450"/>
                  <a:gd name="connsiteY0" fmla="*/ 40779 h 464121"/>
                  <a:gd name="connsiteX1" fmla="*/ 409874 w 987450"/>
                  <a:gd name="connsiteY1" fmla="*/ 112787 h 464121"/>
                  <a:gd name="connsiteX2" fmla="*/ 730276 w 987450"/>
                  <a:gd name="connsiteY2" fmla="*/ 92075 h 464121"/>
                  <a:gd name="connsiteX3" fmla="*/ 930300 w 987450"/>
                  <a:gd name="connsiteY3" fmla="*/ 0 h 464121"/>
                  <a:gd name="connsiteX4" fmla="*/ 987450 w 987450"/>
                  <a:gd name="connsiteY4" fmla="*/ 342900 h 464121"/>
                  <a:gd name="connsiteX5" fmla="*/ 673125 w 987450"/>
                  <a:gd name="connsiteY5" fmla="*/ 447675 h 464121"/>
                  <a:gd name="connsiteX6" fmla="*/ 280293 w 987450"/>
                  <a:gd name="connsiteY6" fmla="*/ 441573 h 464121"/>
                  <a:gd name="connsiteX7" fmla="*/ 0 w 987450"/>
                  <a:gd name="connsiteY7" fmla="*/ 353814 h 464121"/>
                  <a:gd name="connsiteX8" fmla="*/ 121841 w 987450"/>
                  <a:gd name="connsiteY8" fmla="*/ 40779 h 464121"/>
                  <a:gd name="connsiteX0" fmla="*/ 121841 w 987450"/>
                  <a:gd name="connsiteY0" fmla="*/ 40779 h 464121"/>
                  <a:gd name="connsiteX1" fmla="*/ 409874 w 987450"/>
                  <a:gd name="connsiteY1" fmla="*/ 112787 h 464121"/>
                  <a:gd name="connsiteX2" fmla="*/ 730276 w 987450"/>
                  <a:gd name="connsiteY2" fmla="*/ 92075 h 464121"/>
                  <a:gd name="connsiteX3" fmla="*/ 930300 w 987450"/>
                  <a:gd name="connsiteY3" fmla="*/ 0 h 464121"/>
                  <a:gd name="connsiteX4" fmla="*/ 987450 w 987450"/>
                  <a:gd name="connsiteY4" fmla="*/ 342900 h 464121"/>
                  <a:gd name="connsiteX5" fmla="*/ 673125 w 987450"/>
                  <a:gd name="connsiteY5" fmla="*/ 447675 h 464121"/>
                  <a:gd name="connsiteX6" fmla="*/ 280293 w 987450"/>
                  <a:gd name="connsiteY6" fmla="*/ 441573 h 464121"/>
                  <a:gd name="connsiteX7" fmla="*/ 0 w 987450"/>
                  <a:gd name="connsiteY7" fmla="*/ 353814 h 464121"/>
                  <a:gd name="connsiteX8" fmla="*/ 121841 w 987450"/>
                  <a:gd name="connsiteY8" fmla="*/ 40779 h 464121"/>
                  <a:gd name="connsiteX0" fmla="*/ 121883 w 987492"/>
                  <a:gd name="connsiteY0" fmla="*/ 40779 h 464121"/>
                  <a:gd name="connsiteX1" fmla="*/ 409916 w 987492"/>
                  <a:gd name="connsiteY1" fmla="*/ 112787 h 464121"/>
                  <a:gd name="connsiteX2" fmla="*/ 730318 w 987492"/>
                  <a:gd name="connsiteY2" fmla="*/ 92075 h 464121"/>
                  <a:gd name="connsiteX3" fmla="*/ 930342 w 987492"/>
                  <a:gd name="connsiteY3" fmla="*/ 0 h 464121"/>
                  <a:gd name="connsiteX4" fmla="*/ 987492 w 987492"/>
                  <a:gd name="connsiteY4" fmla="*/ 342900 h 464121"/>
                  <a:gd name="connsiteX5" fmla="*/ 673167 w 987492"/>
                  <a:gd name="connsiteY5" fmla="*/ 447675 h 464121"/>
                  <a:gd name="connsiteX6" fmla="*/ 280335 w 987492"/>
                  <a:gd name="connsiteY6" fmla="*/ 441573 h 464121"/>
                  <a:gd name="connsiteX7" fmla="*/ 42 w 987492"/>
                  <a:gd name="connsiteY7" fmla="*/ 353814 h 464121"/>
                  <a:gd name="connsiteX8" fmla="*/ 121883 w 987492"/>
                  <a:gd name="connsiteY8" fmla="*/ 40779 h 464121"/>
                  <a:gd name="connsiteX0" fmla="*/ 144058 w 1009667"/>
                  <a:gd name="connsiteY0" fmla="*/ 40779 h 464121"/>
                  <a:gd name="connsiteX1" fmla="*/ 432091 w 1009667"/>
                  <a:gd name="connsiteY1" fmla="*/ 112787 h 464121"/>
                  <a:gd name="connsiteX2" fmla="*/ 752493 w 1009667"/>
                  <a:gd name="connsiteY2" fmla="*/ 92075 h 464121"/>
                  <a:gd name="connsiteX3" fmla="*/ 952517 w 1009667"/>
                  <a:gd name="connsiteY3" fmla="*/ 0 h 464121"/>
                  <a:gd name="connsiteX4" fmla="*/ 1009667 w 1009667"/>
                  <a:gd name="connsiteY4" fmla="*/ 342900 h 464121"/>
                  <a:gd name="connsiteX5" fmla="*/ 695342 w 1009667"/>
                  <a:gd name="connsiteY5" fmla="*/ 447675 h 464121"/>
                  <a:gd name="connsiteX6" fmla="*/ 302510 w 1009667"/>
                  <a:gd name="connsiteY6" fmla="*/ 441573 h 464121"/>
                  <a:gd name="connsiteX7" fmla="*/ 42 w 1009667"/>
                  <a:gd name="connsiteY7" fmla="*/ 328812 h 464121"/>
                  <a:gd name="connsiteX8" fmla="*/ 144058 w 1009667"/>
                  <a:gd name="connsiteY8" fmla="*/ 40779 h 464121"/>
                  <a:gd name="connsiteX0" fmla="*/ 120667 w 1009667"/>
                  <a:gd name="connsiteY0" fmla="*/ 28575 h 464121"/>
                  <a:gd name="connsiteX1" fmla="*/ 432091 w 1009667"/>
                  <a:gd name="connsiteY1" fmla="*/ 112787 h 464121"/>
                  <a:gd name="connsiteX2" fmla="*/ 752493 w 1009667"/>
                  <a:gd name="connsiteY2" fmla="*/ 92075 h 464121"/>
                  <a:gd name="connsiteX3" fmla="*/ 952517 w 1009667"/>
                  <a:gd name="connsiteY3" fmla="*/ 0 h 464121"/>
                  <a:gd name="connsiteX4" fmla="*/ 1009667 w 1009667"/>
                  <a:gd name="connsiteY4" fmla="*/ 342900 h 464121"/>
                  <a:gd name="connsiteX5" fmla="*/ 695342 w 1009667"/>
                  <a:gd name="connsiteY5" fmla="*/ 447675 h 464121"/>
                  <a:gd name="connsiteX6" fmla="*/ 302510 w 1009667"/>
                  <a:gd name="connsiteY6" fmla="*/ 441573 h 464121"/>
                  <a:gd name="connsiteX7" fmla="*/ 42 w 1009667"/>
                  <a:gd name="connsiteY7" fmla="*/ 328812 h 464121"/>
                  <a:gd name="connsiteX8" fmla="*/ 120667 w 1009667"/>
                  <a:gd name="connsiteY8" fmla="*/ 28575 h 464121"/>
                  <a:gd name="connsiteX0" fmla="*/ 120667 w 1009667"/>
                  <a:gd name="connsiteY0" fmla="*/ 521 h 436067"/>
                  <a:gd name="connsiteX1" fmla="*/ 432091 w 1009667"/>
                  <a:gd name="connsiteY1" fmla="*/ 84733 h 436067"/>
                  <a:gd name="connsiteX2" fmla="*/ 752493 w 1009667"/>
                  <a:gd name="connsiteY2" fmla="*/ 64021 h 436067"/>
                  <a:gd name="connsiteX3" fmla="*/ 933963 w 1009667"/>
                  <a:gd name="connsiteY3" fmla="*/ 0 h 436067"/>
                  <a:gd name="connsiteX4" fmla="*/ 1009667 w 1009667"/>
                  <a:gd name="connsiteY4" fmla="*/ 314846 h 436067"/>
                  <a:gd name="connsiteX5" fmla="*/ 695342 w 1009667"/>
                  <a:gd name="connsiteY5" fmla="*/ 419621 h 436067"/>
                  <a:gd name="connsiteX6" fmla="*/ 302510 w 1009667"/>
                  <a:gd name="connsiteY6" fmla="*/ 413519 h 436067"/>
                  <a:gd name="connsiteX7" fmla="*/ 42 w 1009667"/>
                  <a:gd name="connsiteY7" fmla="*/ 300758 h 436067"/>
                  <a:gd name="connsiteX8" fmla="*/ 120667 w 1009667"/>
                  <a:gd name="connsiteY8" fmla="*/ 521 h 436067"/>
                  <a:gd name="connsiteX0" fmla="*/ 72051 w 1009667"/>
                  <a:gd name="connsiteY0" fmla="*/ 12726 h 436067"/>
                  <a:gd name="connsiteX1" fmla="*/ 432091 w 1009667"/>
                  <a:gd name="connsiteY1" fmla="*/ 84733 h 436067"/>
                  <a:gd name="connsiteX2" fmla="*/ 752493 w 1009667"/>
                  <a:gd name="connsiteY2" fmla="*/ 64021 h 436067"/>
                  <a:gd name="connsiteX3" fmla="*/ 933963 w 1009667"/>
                  <a:gd name="connsiteY3" fmla="*/ 0 h 436067"/>
                  <a:gd name="connsiteX4" fmla="*/ 1009667 w 1009667"/>
                  <a:gd name="connsiteY4" fmla="*/ 314846 h 436067"/>
                  <a:gd name="connsiteX5" fmla="*/ 695342 w 1009667"/>
                  <a:gd name="connsiteY5" fmla="*/ 419621 h 436067"/>
                  <a:gd name="connsiteX6" fmla="*/ 302510 w 1009667"/>
                  <a:gd name="connsiteY6" fmla="*/ 413519 h 436067"/>
                  <a:gd name="connsiteX7" fmla="*/ 42 w 1009667"/>
                  <a:gd name="connsiteY7" fmla="*/ 300758 h 436067"/>
                  <a:gd name="connsiteX8" fmla="*/ 72051 w 1009667"/>
                  <a:gd name="connsiteY8" fmla="*/ 12726 h 436067"/>
                  <a:gd name="connsiteX0" fmla="*/ 72051 w 1009667"/>
                  <a:gd name="connsiteY0" fmla="*/ 0 h 423341"/>
                  <a:gd name="connsiteX1" fmla="*/ 432091 w 1009667"/>
                  <a:gd name="connsiteY1" fmla="*/ 72007 h 423341"/>
                  <a:gd name="connsiteX2" fmla="*/ 752493 w 1009667"/>
                  <a:gd name="connsiteY2" fmla="*/ 51295 h 423341"/>
                  <a:gd name="connsiteX3" fmla="*/ 936147 w 1009667"/>
                  <a:gd name="connsiteY3" fmla="*/ 0 h 423341"/>
                  <a:gd name="connsiteX4" fmla="*/ 1009667 w 1009667"/>
                  <a:gd name="connsiteY4" fmla="*/ 302120 h 423341"/>
                  <a:gd name="connsiteX5" fmla="*/ 695342 w 1009667"/>
                  <a:gd name="connsiteY5" fmla="*/ 406895 h 423341"/>
                  <a:gd name="connsiteX6" fmla="*/ 302510 w 1009667"/>
                  <a:gd name="connsiteY6" fmla="*/ 400793 h 423341"/>
                  <a:gd name="connsiteX7" fmla="*/ 42 w 1009667"/>
                  <a:gd name="connsiteY7" fmla="*/ 288032 h 423341"/>
                  <a:gd name="connsiteX8" fmla="*/ 72051 w 1009667"/>
                  <a:gd name="connsiteY8" fmla="*/ 0 h 423341"/>
                  <a:gd name="connsiteX0" fmla="*/ 72051 w 1009667"/>
                  <a:gd name="connsiteY0" fmla="*/ 9029 h 432370"/>
                  <a:gd name="connsiteX1" fmla="*/ 432091 w 1009667"/>
                  <a:gd name="connsiteY1" fmla="*/ 81036 h 432370"/>
                  <a:gd name="connsiteX2" fmla="*/ 752493 w 1009667"/>
                  <a:gd name="connsiteY2" fmla="*/ 60324 h 432370"/>
                  <a:gd name="connsiteX3" fmla="*/ 968393 w 1009667"/>
                  <a:gd name="connsiteY3" fmla="*/ 0 h 432370"/>
                  <a:gd name="connsiteX4" fmla="*/ 1009667 w 1009667"/>
                  <a:gd name="connsiteY4" fmla="*/ 311149 h 432370"/>
                  <a:gd name="connsiteX5" fmla="*/ 695342 w 1009667"/>
                  <a:gd name="connsiteY5" fmla="*/ 415924 h 432370"/>
                  <a:gd name="connsiteX6" fmla="*/ 302510 w 1009667"/>
                  <a:gd name="connsiteY6" fmla="*/ 409822 h 432370"/>
                  <a:gd name="connsiteX7" fmla="*/ 42 w 1009667"/>
                  <a:gd name="connsiteY7" fmla="*/ 297061 h 432370"/>
                  <a:gd name="connsiteX8" fmla="*/ 72051 w 1009667"/>
                  <a:gd name="connsiteY8" fmla="*/ 9029 h 432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9667" h="432370">
                    <a:moveTo>
                      <a:pt x="72051" y="9029"/>
                    </a:moveTo>
                    <a:cubicBezTo>
                      <a:pt x="143339" y="46608"/>
                      <a:pt x="318684" y="72487"/>
                      <a:pt x="432091" y="81036"/>
                    </a:cubicBezTo>
                    <a:cubicBezTo>
                      <a:pt x="545498" y="89585"/>
                      <a:pt x="663109" y="73830"/>
                      <a:pt x="752493" y="60324"/>
                    </a:cubicBezTo>
                    <a:cubicBezTo>
                      <a:pt x="841877" y="46818"/>
                      <a:pt x="884752" y="43400"/>
                      <a:pt x="968393" y="0"/>
                    </a:cubicBezTo>
                    <a:cubicBezTo>
                      <a:pt x="984193" y="74050"/>
                      <a:pt x="1007434" y="240084"/>
                      <a:pt x="1009667" y="311149"/>
                    </a:cubicBezTo>
                    <a:cubicBezTo>
                      <a:pt x="932872" y="355648"/>
                      <a:pt x="813202" y="399478"/>
                      <a:pt x="695342" y="415924"/>
                    </a:cubicBezTo>
                    <a:cubicBezTo>
                      <a:pt x="577482" y="432370"/>
                      <a:pt x="418393" y="429632"/>
                      <a:pt x="302510" y="409822"/>
                    </a:cubicBezTo>
                    <a:cubicBezTo>
                      <a:pt x="186627" y="390012"/>
                      <a:pt x="91935" y="362322"/>
                      <a:pt x="42" y="297061"/>
                    </a:cubicBezTo>
                    <a:cubicBezTo>
                      <a:pt x="0" y="256406"/>
                      <a:pt x="614" y="50304"/>
                      <a:pt x="72051" y="9029"/>
                    </a:cubicBezTo>
                    <a:close/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1" name="Freeform 150"/>
              <p:cNvSpPr/>
              <p:nvPr/>
            </p:nvSpPr>
            <p:spPr>
              <a:xfrm>
                <a:off x="3543300" y="2867025"/>
                <a:ext cx="517525" cy="804697"/>
              </a:xfrm>
              <a:custGeom>
                <a:avLst/>
                <a:gdLst>
                  <a:gd name="connsiteX0" fmla="*/ 15875 w 570971"/>
                  <a:gd name="connsiteY0" fmla="*/ 148167 h 904346"/>
                  <a:gd name="connsiteX1" fmla="*/ 155575 w 570971"/>
                  <a:gd name="connsiteY1" fmla="*/ 452967 h 904346"/>
                  <a:gd name="connsiteX2" fmla="*/ 215900 w 570971"/>
                  <a:gd name="connsiteY2" fmla="*/ 821267 h 904346"/>
                  <a:gd name="connsiteX3" fmla="*/ 533400 w 570971"/>
                  <a:gd name="connsiteY3" fmla="*/ 837142 h 904346"/>
                  <a:gd name="connsiteX4" fmla="*/ 441325 w 570971"/>
                  <a:gd name="connsiteY4" fmla="*/ 418042 h 904346"/>
                  <a:gd name="connsiteX5" fmla="*/ 250825 w 570971"/>
                  <a:gd name="connsiteY5" fmla="*/ 46567 h 904346"/>
                  <a:gd name="connsiteX6" fmla="*/ 15875 w 570971"/>
                  <a:gd name="connsiteY6" fmla="*/ 148167 h 904346"/>
                  <a:gd name="connsiteX0" fmla="*/ 15875 w 570971"/>
                  <a:gd name="connsiteY0" fmla="*/ 148167 h 904346"/>
                  <a:gd name="connsiteX1" fmla="*/ 155575 w 570971"/>
                  <a:gd name="connsiteY1" fmla="*/ 452967 h 904346"/>
                  <a:gd name="connsiteX2" fmla="*/ 215900 w 570971"/>
                  <a:gd name="connsiteY2" fmla="*/ 821267 h 904346"/>
                  <a:gd name="connsiteX3" fmla="*/ 533400 w 570971"/>
                  <a:gd name="connsiteY3" fmla="*/ 837142 h 904346"/>
                  <a:gd name="connsiteX4" fmla="*/ 441325 w 570971"/>
                  <a:gd name="connsiteY4" fmla="*/ 418042 h 904346"/>
                  <a:gd name="connsiteX5" fmla="*/ 250825 w 570971"/>
                  <a:gd name="connsiteY5" fmla="*/ 46567 h 904346"/>
                  <a:gd name="connsiteX6" fmla="*/ 15875 w 570971"/>
                  <a:gd name="connsiteY6" fmla="*/ 148167 h 904346"/>
                  <a:gd name="connsiteX0" fmla="*/ 0 w 555096"/>
                  <a:gd name="connsiteY0" fmla="*/ 148167 h 904346"/>
                  <a:gd name="connsiteX1" fmla="*/ 139700 w 555096"/>
                  <a:gd name="connsiteY1" fmla="*/ 452967 h 904346"/>
                  <a:gd name="connsiteX2" fmla="*/ 200025 w 555096"/>
                  <a:gd name="connsiteY2" fmla="*/ 821267 h 904346"/>
                  <a:gd name="connsiteX3" fmla="*/ 517525 w 555096"/>
                  <a:gd name="connsiteY3" fmla="*/ 837142 h 904346"/>
                  <a:gd name="connsiteX4" fmla="*/ 425450 w 555096"/>
                  <a:gd name="connsiteY4" fmla="*/ 418042 h 904346"/>
                  <a:gd name="connsiteX5" fmla="*/ 234950 w 555096"/>
                  <a:gd name="connsiteY5" fmla="*/ 46567 h 904346"/>
                  <a:gd name="connsiteX6" fmla="*/ 0 w 555096"/>
                  <a:gd name="connsiteY6" fmla="*/ 148167 h 904346"/>
                  <a:gd name="connsiteX0" fmla="*/ 0 w 555096"/>
                  <a:gd name="connsiteY0" fmla="*/ 148167 h 904346"/>
                  <a:gd name="connsiteX1" fmla="*/ 139700 w 555096"/>
                  <a:gd name="connsiteY1" fmla="*/ 452967 h 904346"/>
                  <a:gd name="connsiteX2" fmla="*/ 200025 w 555096"/>
                  <a:gd name="connsiteY2" fmla="*/ 821267 h 904346"/>
                  <a:gd name="connsiteX3" fmla="*/ 517525 w 555096"/>
                  <a:gd name="connsiteY3" fmla="*/ 837142 h 904346"/>
                  <a:gd name="connsiteX4" fmla="*/ 425450 w 555096"/>
                  <a:gd name="connsiteY4" fmla="*/ 418042 h 904346"/>
                  <a:gd name="connsiteX5" fmla="*/ 234950 w 555096"/>
                  <a:gd name="connsiteY5" fmla="*/ 46567 h 904346"/>
                  <a:gd name="connsiteX6" fmla="*/ 0 w 555096"/>
                  <a:gd name="connsiteY6" fmla="*/ 148167 h 904346"/>
                  <a:gd name="connsiteX0" fmla="*/ 0 w 555096"/>
                  <a:gd name="connsiteY0" fmla="*/ 101600 h 857779"/>
                  <a:gd name="connsiteX1" fmla="*/ 139700 w 555096"/>
                  <a:gd name="connsiteY1" fmla="*/ 406400 h 857779"/>
                  <a:gd name="connsiteX2" fmla="*/ 200025 w 555096"/>
                  <a:gd name="connsiteY2" fmla="*/ 774700 h 857779"/>
                  <a:gd name="connsiteX3" fmla="*/ 517525 w 555096"/>
                  <a:gd name="connsiteY3" fmla="*/ 790575 h 857779"/>
                  <a:gd name="connsiteX4" fmla="*/ 425450 w 555096"/>
                  <a:gd name="connsiteY4" fmla="*/ 371475 h 857779"/>
                  <a:gd name="connsiteX5" fmla="*/ 234950 w 555096"/>
                  <a:gd name="connsiteY5" fmla="*/ 0 h 857779"/>
                  <a:gd name="connsiteX6" fmla="*/ 0 w 555096"/>
                  <a:gd name="connsiteY6" fmla="*/ 101600 h 857779"/>
                  <a:gd name="connsiteX0" fmla="*/ 0 w 555096"/>
                  <a:gd name="connsiteY0" fmla="*/ 101600 h 857779"/>
                  <a:gd name="connsiteX1" fmla="*/ 139700 w 555096"/>
                  <a:gd name="connsiteY1" fmla="*/ 406400 h 857779"/>
                  <a:gd name="connsiteX2" fmla="*/ 200025 w 555096"/>
                  <a:gd name="connsiteY2" fmla="*/ 774700 h 857779"/>
                  <a:gd name="connsiteX3" fmla="*/ 517525 w 555096"/>
                  <a:gd name="connsiteY3" fmla="*/ 790575 h 857779"/>
                  <a:gd name="connsiteX4" fmla="*/ 425450 w 555096"/>
                  <a:gd name="connsiteY4" fmla="*/ 371475 h 857779"/>
                  <a:gd name="connsiteX5" fmla="*/ 234950 w 555096"/>
                  <a:gd name="connsiteY5" fmla="*/ 0 h 857779"/>
                  <a:gd name="connsiteX6" fmla="*/ 0 w 555096"/>
                  <a:gd name="connsiteY6" fmla="*/ 101600 h 857779"/>
                  <a:gd name="connsiteX0" fmla="*/ 0 w 555096"/>
                  <a:gd name="connsiteY0" fmla="*/ 101600 h 857779"/>
                  <a:gd name="connsiteX1" fmla="*/ 139700 w 555096"/>
                  <a:gd name="connsiteY1" fmla="*/ 406400 h 857779"/>
                  <a:gd name="connsiteX2" fmla="*/ 200025 w 555096"/>
                  <a:gd name="connsiteY2" fmla="*/ 774700 h 857779"/>
                  <a:gd name="connsiteX3" fmla="*/ 517525 w 555096"/>
                  <a:gd name="connsiteY3" fmla="*/ 790575 h 857779"/>
                  <a:gd name="connsiteX4" fmla="*/ 425450 w 555096"/>
                  <a:gd name="connsiteY4" fmla="*/ 371475 h 857779"/>
                  <a:gd name="connsiteX5" fmla="*/ 234950 w 555096"/>
                  <a:gd name="connsiteY5" fmla="*/ 0 h 857779"/>
                  <a:gd name="connsiteX6" fmla="*/ 0 w 555096"/>
                  <a:gd name="connsiteY6" fmla="*/ 101600 h 857779"/>
                  <a:gd name="connsiteX0" fmla="*/ 0 w 555096"/>
                  <a:gd name="connsiteY0" fmla="*/ 101600 h 857779"/>
                  <a:gd name="connsiteX1" fmla="*/ 139700 w 555096"/>
                  <a:gd name="connsiteY1" fmla="*/ 406400 h 857779"/>
                  <a:gd name="connsiteX2" fmla="*/ 200025 w 555096"/>
                  <a:gd name="connsiteY2" fmla="*/ 774700 h 857779"/>
                  <a:gd name="connsiteX3" fmla="*/ 517525 w 555096"/>
                  <a:gd name="connsiteY3" fmla="*/ 790575 h 857779"/>
                  <a:gd name="connsiteX4" fmla="*/ 425450 w 555096"/>
                  <a:gd name="connsiteY4" fmla="*/ 371475 h 857779"/>
                  <a:gd name="connsiteX5" fmla="*/ 234950 w 555096"/>
                  <a:gd name="connsiteY5" fmla="*/ 0 h 857779"/>
                  <a:gd name="connsiteX6" fmla="*/ 0 w 555096"/>
                  <a:gd name="connsiteY6" fmla="*/ 101600 h 857779"/>
                  <a:gd name="connsiteX0" fmla="*/ 0 w 517525"/>
                  <a:gd name="connsiteY0" fmla="*/ 101600 h 857779"/>
                  <a:gd name="connsiteX1" fmla="*/ 139700 w 517525"/>
                  <a:gd name="connsiteY1" fmla="*/ 406400 h 857779"/>
                  <a:gd name="connsiteX2" fmla="*/ 200025 w 517525"/>
                  <a:gd name="connsiteY2" fmla="*/ 774700 h 857779"/>
                  <a:gd name="connsiteX3" fmla="*/ 517525 w 517525"/>
                  <a:gd name="connsiteY3" fmla="*/ 790575 h 857779"/>
                  <a:gd name="connsiteX4" fmla="*/ 425450 w 517525"/>
                  <a:gd name="connsiteY4" fmla="*/ 371475 h 857779"/>
                  <a:gd name="connsiteX5" fmla="*/ 234950 w 517525"/>
                  <a:gd name="connsiteY5" fmla="*/ 0 h 857779"/>
                  <a:gd name="connsiteX6" fmla="*/ 0 w 517525"/>
                  <a:gd name="connsiteY6" fmla="*/ 101600 h 857779"/>
                  <a:gd name="connsiteX0" fmla="*/ 0 w 517525"/>
                  <a:gd name="connsiteY0" fmla="*/ 101600 h 838729"/>
                  <a:gd name="connsiteX1" fmla="*/ 139700 w 517525"/>
                  <a:gd name="connsiteY1" fmla="*/ 406400 h 838729"/>
                  <a:gd name="connsiteX2" fmla="*/ 200025 w 517525"/>
                  <a:gd name="connsiteY2" fmla="*/ 774700 h 838729"/>
                  <a:gd name="connsiteX3" fmla="*/ 517525 w 517525"/>
                  <a:gd name="connsiteY3" fmla="*/ 790575 h 838729"/>
                  <a:gd name="connsiteX4" fmla="*/ 425450 w 517525"/>
                  <a:gd name="connsiteY4" fmla="*/ 371475 h 838729"/>
                  <a:gd name="connsiteX5" fmla="*/ 234950 w 517525"/>
                  <a:gd name="connsiteY5" fmla="*/ 0 h 838729"/>
                  <a:gd name="connsiteX6" fmla="*/ 0 w 517525"/>
                  <a:gd name="connsiteY6" fmla="*/ 101600 h 838729"/>
                  <a:gd name="connsiteX0" fmla="*/ 0 w 517525"/>
                  <a:gd name="connsiteY0" fmla="*/ 101600 h 842028"/>
                  <a:gd name="connsiteX1" fmla="*/ 139700 w 517525"/>
                  <a:gd name="connsiteY1" fmla="*/ 406400 h 842028"/>
                  <a:gd name="connsiteX2" fmla="*/ 164604 w 517525"/>
                  <a:gd name="connsiteY2" fmla="*/ 777999 h 842028"/>
                  <a:gd name="connsiteX3" fmla="*/ 517525 w 517525"/>
                  <a:gd name="connsiteY3" fmla="*/ 790575 h 842028"/>
                  <a:gd name="connsiteX4" fmla="*/ 425450 w 517525"/>
                  <a:gd name="connsiteY4" fmla="*/ 371475 h 842028"/>
                  <a:gd name="connsiteX5" fmla="*/ 234950 w 517525"/>
                  <a:gd name="connsiteY5" fmla="*/ 0 h 842028"/>
                  <a:gd name="connsiteX6" fmla="*/ 0 w 517525"/>
                  <a:gd name="connsiteY6" fmla="*/ 101600 h 842028"/>
                  <a:gd name="connsiteX0" fmla="*/ 0 w 517525"/>
                  <a:gd name="connsiteY0" fmla="*/ 101600 h 804697"/>
                  <a:gd name="connsiteX1" fmla="*/ 139700 w 517525"/>
                  <a:gd name="connsiteY1" fmla="*/ 406400 h 804697"/>
                  <a:gd name="connsiteX2" fmla="*/ 164604 w 517525"/>
                  <a:gd name="connsiteY2" fmla="*/ 777999 h 804697"/>
                  <a:gd name="connsiteX3" fmla="*/ 517525 w 517525"/>
                  <a:gd name="connsiteY3" fmla="*/ 790575 h 804697"/>
                  <a:gd name="connsiteX4" fmla="*/ 425450 w 517525"/>
                  <a:gd name="connsiteY4" fmla="*/ 371475 h 804697"/>
                  <a:gd name="connsiteX5" fmla="*/ 234950 w 517525"/>
                  <a:gd name="connsiteY5" fmla="*/ 0 h 804697"/>
                  <a:gd name="connsiteX6" fmla="*/ 0 w 517525"/>
                  <a:gd name="connsiteY6" fmla="*/ 101600 h 804697"/>
                  <a:gd name="connsiteX0" fmla="*/ 0 w 517525"/>
                  <a:gd name="connsiteY0" fmla="*/ 101600 h 804697"/>
                  <a:gd name="connsiteX1" fmla="*/ 139700 w 517525"/>
                  <a:gd name="connsiteY1" fmla="*/ 406400 h 804697"/>
                  <a:gd name="connsiteX2" fmla="*/ 164604 w 517525"/>
                  <a:gd name="connsiteY2" fmla="*/ 777999 h 804697"/>
                  <a:gd name="connsiteX3" fmla="*/ 517525 w 517525"/>
                  <a:gd name="connsiteY3" fmla="*/ 790575 h 804697"/>
                  <a:gd name="connsiteX4" fmla="*/ 425450 w 517525"/>
                  <a:gd name="connsiteY4" fmla="*/ 371475 h 804697"/>
                  <a:gd name="connsiteX5" fmla="*/ 234950 w 517525"/>
                  <a:gd name="connsiteY5" fmla="*/ 0 h 804697"/>
                  <a:gd name="connsiteX6" fmla="*/ 0 w 517525"/>
                  <a:gd name="connsiteY6" fmla="*/ 101600 h 804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7525" h="804697">
                    <a:moveTo>
                      <a:pt x="0" y="101600"/>
                    </a:moveTo>
                    <a:cubicBezTo>
                      <a:pt x="38720" y="176948"/>
                      <a:pt x="112266" y="293667"/>
                      <a:pt x="139700" y="406400"/>
                    </a:cubicBezTo>
                    <a:cubicBezTo>
                      <a:pt x="167134" y="519133"/>
                      <a:pt x="174137" y="693779"/>
                      <a:pt x="164604" y="777999"/>
                    </a:cubicBezTo>
                    <a:cubicBezTo>
                      <a:pt x="254488" y="779421"/>
                      <a:pt x="440068" y="804697"/>
                      <a:pt x="517525" y="790575"/>
                    </a:cubicBezTo>
                    <a:cubicBezTo>
                      <a:pt x="504544" y="712705"/>
                      <a:pt x="472546" y="503238"/>
                      <a:pt x="425450" y="371475"/>
                    </a:cubicBezTo>
                    <a:cubicBezTo>
                      <a:pt x="378354" y="239713"/>
                      <a:pt x="285634" y="77548"/>
                      <a:pt x="234950" y="0"/>
                    </a:cubicBezTo>
                    <a:cubicBezTo>
                      <a:pt x="105734" y="63392"/>
                      <a:pt x="67791" y="64079"/>
                      <a:pt x="0" y="101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2" name="Freeform 151"/>
              <p:cNvSpPr/>
              <p:nvPr/>
            </p:nvSpPr>
            <p:spPr>
              <a:xfrm>
                <a:off x="3683000" y="3648075"/>
                <a:ext cx="381289" cy="244475"/>
              </a:xfrm>
              <a:custGeom>
                <a:avLst/>
                <a:gdLst>
                  <a:gd name="connsiteX0" fmla="*/ 28575 w 374650"/>
                  <a:gd name="connsiteY0" fmla="*/ 0 h 250825"/>
                  <a:gd name="connsiteX1" fmla="*/ 0 w 374650"/>
                  <a:gd name="connsiteY1" fmla="*/ 244475 h 250825"/>
                  <a:gd name="connsiteX2" fmla="*/ 371475 w 374650"/>
                  <a:gd name="connsiteY2" fmla="*/ 250825 h 250825"/>
                  <a:gd name="connsiteX3" fmla="*/ 374650 w 374650"/>
                  <a:gd name="connsiteY3" fmla="*/ 0 h 250825"/>
                  <a:gd name="connsiteX4" fmla="*/ 28575 w 374650"/>
                  <a:gd name="connsiteY4" fmla="*/ 0 h 250825"/>
                  <a:gd name="connsiteX0" fmla="*/ 28575 w 381289"/>
                  <a:gd name="connsiteY0" fmla="*/ 0 h 244475"/>
                  <a:gd name="connsiteX1" fmla="*/ 0 w 381289"/>
                  <a:gd name="connsiteY1" fmla="*/ 244475 h 244475"/>
                  <a:gd name="connsiteX2" fmla="*/ 380231 w 381289"/>
                  <a:gd name="connsiteY2" fmla="*/ 244227 h 244475"/>
                  <a:gd name="connsiteX3" fmla="*/ 374650 w 381289"/>
                  <a:gd name="connsiteY3" fmla="*/ 0 h 244475"/>
                  <a:gd name="connsiteX4" fmla="*/ 28575 w 381289"/>
                  <a:gd name="connsiteY4" fmla="*/ 0 h 244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289" h="244475">
                    <a:moveTo>
                      <a:pt x="28575" y="0"/>
                    </a:moveTo>
                    <a:lnTo>
                      <a:pt x="0" y="244475"/>
                    </a:lnTo>
                    <a:lnTo>
                      <a:pt x="380231" y="244227"/>
                    </a:lnTo>
                    <a:cubicBezTo>
                      <a:pt x="381289" y="160619"/>
                      <a:pt x="373592" y="83608"/>
                      <a:pt x="374650" y="0"/>
                    </a:cubicBezTo>
                    <a:lnTo>
                      <a:pt x="28575" y="0"/>
                    </a:ln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53" name="Straight Connector 15"/>
              <p:cNvCxnSpPr/>
              <p:nvPr/>
            </p:nvCxnSpPr>
            <p:spPr>
              <a:xfrm flipH="1">
                <a:off x="3789437" y="3645024"/>
                <a:ext cx="28575" cy="24447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Straight Connector 16"/>
              <p:cNvCxnSpPr/>
              <p:nvPr/>
            </p:nvCxnSpPr>
            <p:spPr>
              <a:xfrm flipH="1">
                <a:off x="3851920" y="3645024"/>
                <a:ext cx="28575" cy="24447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Straight Connector 162"/>
              <p:cNvCxnSpPr/>
              <p:nvPr/>
            </p:nvCxnSpPr>
            <p:spPr>
              <a:xfrm flipH="1">
                <a:off x="3976886" y="3645024"/>
                <a:ext cx="28575" cy="24447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/>
              <p:cNvCxnSpPr/>
              <p:nvPr/>
            </p:nvCxnSpPr>
            <p:spPr>
              <a:xfrm flipH="1">
                <a:off x="3914403" y="3645024"/>
                <a:ext cx="28575" cy="24447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/>
              <p:cNvCxnSpPr/>
              <p:nvPr/>
            </p:nvCxnSpPr>
            <p:spPr>
              <a:xfrm flipH="1">
                <a:off x="3726954" y="3645024"/>
                <a:ext cx="28575" cy="24447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2" name="Oval 61"/>
            <p:cNvSpPr/>
            <p:nvPr/>
          </p:nvSpPr>
          <p:spPr>
            <a:xfrm>
              <a:off x="3222311" y="2106216"/>
              <a:ext cx="141674" cy="14167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3" name="Oval 62"/>
            <p:cNvSpPr/>
            <p:nvPr/>
          </p:nvSpPr>
          <p:spPr>
            <a:xfrm>
              <a:off x="3222311" y="2389562"/>
              <a:ext cx="141674" cy="14167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4" name="Oval 143"/>
            <p:cNvSpPr/>
            <p:nvPr/>
          </p:nvSpPr>
          <p:spPr>
            <a:xfrm>
              <a:off x="3222311" y="2720134"/>
              <a:ext cx="141674" cy="14167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45" name="Group 138"/>
            <p:cNvGrpSpPr/>
            <p:nvPr/>
          </p:nvGrpSpPr>
          <p:grpSpPr>
            <a:xfrm>
              <a:off x="3684719" y="1130637"/>
              <a:ext cx="288587" cy="948210"/>
              <a:chOff x="1115616" y="3429000"/>
              <a:chExt cx="504056" cy="1656184"/>
            </a:xfrm>
          </p:grpSpPr>
          <p:sp>
            <p:nvSpPr>
              <p:cNvPr id="146" name="Isosceles Triangle 145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7" name="Chord 146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8" name="Chord 147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9900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9" name="Rectangle 148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73" name="Group 172"/>
          <p:cNvGrpSpPr/>
          <p:nvPr/>
        </p:nvGrpSpPr>
        <p:grpSpPr>
          <a:xfrm>
            <a:off x="225821" y="1250600"/>
            <a:ext cx="2208884" cy="2461101"/>
            <a:chOff x="225821" y="1250600"/>
            <a:chExt cx="2208884" cy="2461101"/>
          </a:xfrm>
        </p:grpSpPr>
        <p:sp>
          <p:nvSpPr>
            <p:cNvPr id="174" name="Freeform 173"/>
            <p:cNvSpPr/>
            <p:nvPr/>
          </p:nvSpPr>
          <p:spPr>
            <a:xfrm>
              <a:off x="531525" y="2947442"/>
              <a:ext cx="606494" cy="764259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5" name="Freeform 174"/>
            <p:cNvSpPr/>
            <p:nvPr/>
          </p:nvSpPr>
          <p:spPr>
            <a:xfrm flipH="1">
              <a:off x="1295783" y="2947442"/>
              <a:ext cx="573194" cy="764259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6" name="Freeform 175"/>
            <p:cNvSpPr/>
            <p:nvPr/>
          </p:nvSpPr>
          <p:spPr>
            <a:xfrm>
              <a:off x="225821" y="2030333"/>
              <a:ext cx="420342" cy="878897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7" name="Freeform 176"/>
            <p:cNvSpPr/>
            <p:nvPr/>
          </p:nvSpPr>
          <p:spPr>
            <a:xfrm rot="14962938" flipH="1">
              <a:off x="1806597" y="1731191"/>
              <a:ext cx="477319" cy="77889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8" name="Oval 8"/>
            <p:cNvSpPr/>
            <p:nvPr/>
          </p:nvSpPr>
          <p:spPr>
            <a:xfrm>
              <a:off x="466747" y="1713106"/>
              <a:ext cx="1444439" cy="1502767"/>
            </a:xfrm>
            <a:prstGeom prst="ellipse">
              <a:avLst/>
            </a:pr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79" name="Group 178"/>
            <p:cNvGrpSpPr/>
            <p:nvPr/>
          </p:nvGrpSpPr>
          <p:grpSpPr>
            <a:xfrm>
              <a:off x="776269" y="1250600"/>
              <a:ext cx="894177" cy="533660"/>
              <a:chOff x="6660232" y="2636912"/>
              <a:chExt cx="1584176" cy="864096"/>
            </a:xfrm>
          </p:grpSpPr>
          <p:sp>
            <p:nvSpPr>
              <p:cNvPr id="185" name="Freeform 184"/>
              <p:cNvSpPr/>
              <p:nvPr/>
            </p:nvSpPr>
            <p:spPr>
              <a:xfrm>
                <a:off x="6732240" y="2636912"/>
                <a:ext cx="1296144" cy="864096"/>
              </a:xfrm>
              <a:custGeom>
                <a:avLst/>
                <a:gdLst>
                  <a:gd name="connsiteX0" fmla="*/ 164891 w 1139252"/>
                  <a:gd name="connsiteY0" fmla="*/ 839449 h 869429"/>
                  <a:gd name="connsiteX1" fmla="*/ 0 w 1139252"/>
                  <a:gd name="connsiteY1" fmla="*/ 0 h 869429"/>
                  <a:gd name="connsiteX2" fmla="*/ 1139252 w 1139252"/>
                  <a:gd name="connsiteY2" fmla="*/ 0 h 869429"/>
                  <a:gd name="connsiteX3" fmla="*/ 1034321 w 1139252"/>
                  <a:gd name="connsiteY3" fmla="*/ 869429 h 869429"/>
                  <a:gd name="connsiteX4" fmla="*/ 164891 w 1139252"/>
                  <a:gd name="connsiteY4" fmla="*/ 839449 h 869429"/>
                  <a:gd name="connsiteX0" fmla="*/ 144016 w 1139252"/>
                  <a:gd name="connsiteY0" fmla="*/ 864096 h 869429"/>
                  <a:gd name="connsiteX1" fmla="*/ 0 w 1139252"/>
                  <a:gd name="connsiteY1" fmla="*/ 0 h 869429"/>
                  <a:gd name="connsiteX2" fmla="*/ 1139252 w 1139252"/>
                  <a:gd name="connsiteY2" fmla="*/ 0 h 869429"/>
                  <a:gd name="connsiteX3" fmla="*/ 1034321 w 1139252"/>
                  <a:gd name="connsiteY3" fmla="*/ 869429 h 869429"/>
                  <a:gd name="connsiteX4" fmla="*/ 144016 w 1139252"/>
                  <a:gd name="connsiteY4" fmla="*/ 864096 h 869429"/>
                  <a:gd name="connsiteX0" fmla="*/ 144016 w 1139252"/>
                  <a:gd name="connsiteY0" fmla="*/ 864096 h 864096"/>
                  <a:gd name="connsiteX1" fmla="*/ 0 w 1139252"/>
                  <a:gd name="connsiteY1" fmla="*/ 0 h 864096"/>
                  <a:gd name="connsiteX2" fmla="*/ 1139252 w 1139252"/>
                  <a:gd name="connsiteY2" fmla="*/ 0 h 864096"/>
                  <a:gd name="connsiteX3" fmla="*/ 1080120 w 1139252"/>
                  <a:gd name="connsiteY3" fmla="*/ 864096 h 864096"/>
                  <a:gd name="connsiteX4" fmla="*/ 144016 w 1139252"/>
                  <a:gd name="connsiteY4" fmla="*/ 864096 h 864096"/>
                  <a:gd name="connsiteX0" fmla="*/ 144016 w 1152128"/>
                  <a:gd name="connsiteY0" fmla="*/ 864096 h 864096"/>
                  <a:gd name="connsiteX1" fmla="*/ 0 w 1152128"/>
                  <a:gd name="connsiteY1" fmla="*/ 0 h 864096"/>
                  <a:gd name="connsiteX2" fmla="*/ 1152128 w 1152128"/>
                  <a:gd name="connsiteY2" fmla="*/ 0 h 864096"/>
                  <a:gd name="connsiteX3" fmla="*/ 1080120 w 1152128"/>
                  <a:gd name="connsiteY3" fmla="*/ 864096 h 864096"/>
                  <a:gd name="connsiteX4" fmla="*/ 144016 w 1152128"/>
                  <a:gd name="connsiteY4" fmla="*/ 864096 h 864096"/>
                  <a:gd name="connsiteX0" fmla="*/ 216024 w 1224136"/>
                  <a:gd name="connsiteY0" fmla="*/ 864096 h 864096"/>
                  <a:gd name="connsiteX1" fmla="*/ 0 w 1224136"/>
                  <a:gd name="connsiteY1" fmla="*/ 0 h 864096"/>
                  <a:gd name="connsiteX2" fmla="*/ 1224136 w 1224136"/>
                  <a:gd name="connsiteY2" fmla="*/ 0 h 864096"/>
                  <a:gd name="connsiteX3" fmla="*/ 1152128 w 1224136"/>
                  <a:gd name="connsiteY3" fmla="*/ 864096 h 864096"/>
                  <a:gd name="connsiteX4" fmla="*/ 216024 w 1224136"/>
                  <a:gd name="connsiteY4" fmla="*/ 864096 h 864096"/>
                  <a:gd name="connsiteX0" fmla="*/ 216024 w 1296144"/>
                  <a:gd name="connsiteY0" fmla="*/ 864096 h 864096"/>
                  <a:gd name="connsiteX1" fmla="*/ 0 w 1296144"/>
                  <a:gd name="connsiteY1" fmla="*/ 0 h 864096"/>
                  <a:gd name="connsiteX2" fmla="*/ 1296144 w 1296144"/>
                  <a:gd name="connsiteY2" fmla="*/ 0 h 864096"/>
                  <a:gd name="connsiteX3" fmla="*/ 1152128 w 1296144"/>
                  <a:gd name="connsiteY3" fmla="*/ 864096 h 864096"/>
                  <a:gd name="connsiteX4" fmla="*/ 216024 w 1296144"/>
                  <a:gd name="connsiteY4" fmla="*/ 864096 h 86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6144" h="864096">
                    <a:moveTo>
                      <a:pt x="216024" y="864096"/>
                    </a:moveTo>
                    <a:lnTo>
                      <a:pt x="0" y="0"/>
                    </a:lnTo>
                    <a:lnTo>
                      <a:pt x="1296144" y="0"/>
                    </a:lnTo>
                    <a:lnTo>
                      <a:pt x="1152128" y="864096"/>
                    </a:lnTo>
                    <a:lnTo>
                      <a:pt x="216024" y="864096"/>
                    </a:lnTo>
                    <a:close/>
                  </a:path>
                </a:pathLst>
              </a:cu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86" name="Straight Connector 185"/>
              <p:cNvCxnSpPr/>
              <p:nvPr/>
            </p:nvCxnSpPr>
            <p:spPr>
              <a:xfrm>
                <a:off x="6660232" y="3501008"/>
                <a:ext cx="1584176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0" name="Group 167"/>
            <p:cNvGrpSpPr/>
            <p:nvPr/>
          </p:nvGrpSpPr>
          <p:grpSpPr>
            <a:xfrm>
              <a:off x="2088008" y="1496697"/>
              <a:ext cx="299616" cy="984453"/>
              <a:chOff x="1115616" y="3429000"/>
              <a:chExt cx="504056" cy="1656184"/>
            </a:xfrm>
          </p:grpSpPr>
          <p:sp>
            <p:nvSpPr>
              <p:cNvPr id="181" name="Isosceles Triangle 180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2" name="Chord 181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3" name="Chord 182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750670"/>
                  <a:gd name="adj2" fmla="val 8084417"/>
                </a:avLst>
              </a:prstGeom>
              <a:solidFill>
                <a:srgbClr val="FFFF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4" name="Rectangle 183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87" name="Oval 9"/>
          <p:cNvSpPr/>
          <p:nvPr/>
        </p:nvSpPr>
        <p:spPr>
          <a:xfrm>
            <a:off x="916769" y="1801055"/>
            <a:ext cx="584118" cy="411612"/>
          </a:xfrm>
          <a:prstGeom prst="ellipse">
            <a:avLst/>
          </a:pr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88" name="Group 117"/>
          <p:cNvGrpSpPr/>
          <p:nvPr/>
        </p:nvGrpSpPr>
        <p:grpSpPr>
          <a:xfrm>
            <a:off x="7516679" y="2392631"/>
            <a:ext cx="363129" cy="688027"/>
            <a:chOff x="7912999" y="2604483"/>
            <a:chExt cx="425783" cy="806739"/>
          </a:xfrm>
        </p:grpSpPr>
        <p:grpSp>
          <p:nvGrpSpPr>
            <p:cNvPr id="189" name="Group 34"/>
            <p:cNvGrpSpPr/>
            <p:nvPr/>
          </p:nvGrpSpPr>
          <p:grpSpPr>
            <a:xfrm>
              <a:off x="7912999" y="2604483"/>
              <a:ext cx="425783" cy="173101"/>
              <a:chOff x="6918236" y="3196749"/>
              <a:chExt cx="486790" cy="197903"/>
            </a:xfrm>
          </p:grpSpPr>
          <p:sp>
            <p:nvSpPr>
              <p:cNvPr id="192" name="Oval 11"/>
              <p:cNvSpPr/>
              <p:nvPr/>
            </p:nvSpPr>
            <p:spPr>
              <a:xfrm flipH="1">
                <a:off x="7297902" y="3196749"/>
                <a:ext cx="107124" cy="18602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3" name="Oval 192"/>
              <p:cNvSpPr/>
              <p:nvPr/>
            </p:nvSpPr>
            <p:spPr>
              <a:xfrm flipH="1">
                <a:off x="6918236" y="3208629"/>
                <a:ext cx="107124" cy="18602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90" name="Oval 189"/>
            <p:cNvSpPr/>
            <p:nvPr/>
          </p:nvSpPr>
          <p:spPr>
            <a:xfrm flipH="1">
              <a:off x="8040682" y="3248512"/>
              <a:ext cx="141927" cy="16271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1" name="Oval 190"/>
            <p:cNvSpPr/>
            <p:nvPr/>
          </p:nvSpPr>
          <p:spPr>
            <a:xfrm flipH="1">
              <a:off x="8012123" y="2825887"/>
              <a:ext cx="212892" cy="233674"/>
            </a:xfrm>
            <a:prstGeom prst="ellipse">
              <a:avLst/>
            </a:prstGeom>
            <a:solidFill>
              <a:srgbClr val="FF99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94" name="Oval 39"/>
          <p:cNvSpPr/>
          <p:nvPr/>
        </p:nvSpPr>
        <p:spPr>
          <a:xfrm>
            <a:off x="5371335" y="1573803"/>
            <a:ext cx="79669" cy="16312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5" name="Oval 40"/>
          <p:cNvSpPr/>
          <p:nvPr/>
        </p:nvSpPr>
        <p:spPr>
          <a:xfrm>
            <a:off x="5654067" y="1573803"/>
            <a:ext cx="79669" cy="16312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6" name="Oval 195"/>
          <p:cNvSpPr/>
          <p:nvPr/>
        </p:nvSpPr>
        <p:spPr>
          <a:xfrm>
            <a:off x="5349473" y="1827630"/>
            <a:ext cx="406124" cy="304593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7" name="Oval 5"/>
          <p:cNvSpPr/>
          <p:nvPr/>
        </p:nvSpPr>
        <p:spPr>
          <a:xfrm>
            <a:off x="3175086" y="1303400"/>
            <a:ext cx="188898" cy="141674"/>
          </a:xfrm>
          <a:prstGeom prst="ellipse">
            <a:avLst/>
          </a:prstGeom>
          <a:solidFill>
            <a:srgbClr val="FF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98" name="Group 45"/>
          <p:cNvGrpSpPr/>
          <p:nvPr/>
        </p:nvGrpSpPr>
        <p:grpSpPr>
          <a:xfrm>
            <a:off x="3127862" y="1161726"/>
            <a:ext cx="283347" cy="141674"/>
            <a:chOff x="3059832" y="1844824"/>
            <a:chExt cx="432048" cy="216024"/>
          </a:xfrm>
        </p:grpSpPr>
        <p:sp>
          <p:nvSpPr>
            <p:cNvPr id="199" name="Oval 54"/>
            <p:cNvSpPr/>
            <p:nvPr/>
          </p:nvSpPr>
          <p:spPr>
            <a:xfrm>
              <a:off x="3059832" y="1844824"/>
              <a:ext cx="144016" cy="21602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0" name="Oval 199"/>
            <p:cNvSpPr/>
            <p:nvPr/>
          </p:nvSpPr>
          <p:spPr>
            <a:xfrm>
              <a:off x="3347864" y="1844824"/>
              <a:ext cx="144016" cy="21602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01" name="Oval 200"/>
          <p:cNvSpPr/>
          <p:nvPr/>
        </p:nvSpPr>
        <p:spPr>
          <a:xfrm flipH="1">
            <a:off x="1115616" y="2566883"/>
            <a:ext cx="216024" cy="28278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2" name="Oval 201"/>
          <p:cNvSpPr/>
          <p:nvPr/>
        </p:nvSpPr>
        <p:spPr>
          <a:xfrm flipH="1">
            <a:off x="3203848" y="1510184"/>
            <a:ext cx="121042" cy="138767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3" name="Oval 202"/>
          <p:cNvSpPr/>
          <p:nvPr/>
        </p:nvSpPr>
        <p:spPr>
          <a:xfrm flipH="1">
            <a:off x="5436096" y="2276872"/>
            <a:ext cx="271264" cy="27126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04" name="Group 166"/>
          <p:cNvGrpSpPr/>
          <p:nvPr/>
        </p:nvGrpSpPr>
        <p:grpSpPr>
          <a:xfrm>
            <a:off x="7439620" y="2289572"/>
            <a:ext cx="504056" cy="72008"/>
            <a:chOff x="7342214" y="3356992"/>
            <a:chExt cx="653953" cy="61465"/>
          </a:xfrm>
        </p:grpSpPr>
        <p:cxnSp>
          <p:nvCxnSpPr>
            <p:cNvPr id="205" name="Straight Connector 204"/>
            <p:cNvCxnSpPr/>
            <p:nvPr/>
          </p:nvCxnSpPr>
          <p:spPr>
            <a:xfrm flipV="1">
              <a:off x="7342214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/>
            <p:cNvCxnSpPr/>
            <p:nvPr/>
          </p:nvCxnSpPr>
          <p:spPr>
            <a:xfrm>
              <a:off x="7812360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7" name="Group 166"/>
          <p:cNvGrpSpPr/>
          <p:nvPr/>
        </p:nvGrpSpPr>
        <p:grpSpPr>
          <a:xfrm>
            <a:off x="5317480" y="1472084"/>
            <a:ext cx="429707" cy="72008"/>
            <a:chOff x="7342214" y="3356992"/>
            <a:chExt cx="557494" cy="61465"/>
          </a:xfrm>
        </p:grpSpPr>
        <p:cxnSp>
          <p:nvCxnSpPr>
            <p:cNvPr id="208" name="Straight Connector 207"/>
            <p:cNvCxnSpPr/>
            <p:nvPr/>
          </p:nvCxnSpPr>
          <p:spPr>
            <a:xfrm flipV="1">
              <a:off x="7342214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/>
            <p:cNvCxnSpPr/>
            <p:nvPr/>
          </p:nvCxnSpPr>
          <p:spPr>
            <a:xfrm>
              <a:off x="7715901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0" name="Group 166"/>
          <p:cNvGrpSpPr/>
          <p:nvPr/>
        </p:nvGrpSpPr>
        <p:grpSpPr>
          <a:xfrm>
            <a:off x="3072533" y="1086644"/>
            <a:ext cx="360040" cy="72008"/>
            <a:chOff x="7342214" y="3356992"/>
            <a:chExt cx="557494" cy="61465"/>
          </a:xfrm>
        </p:grpSpPr>
        <p:cxnSp>
          <p:nvCxnSpPr>
            <p:cNvPr id="211" name="Straight Connector 210"/>
            <p:cNvCxnSpPr/>
            <p:nvPr/>
          </p:nvCxnSpPr>
          <p:spPr>
            <a:xfrm flipV="1">
              <a:off x="7342214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Straight Connector 211"/>
            <p:cNvCxnSpPr/>
            <p:nvPr/>
          </p:nvCxnSpPr>
          <p:spPr>
            <a:xfrm>
              <a:off x="7715901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Group 64"/>
          <p:cNvGrpSpPr/>
          <p:nvPr/>
        </p:nvGrpSpPr>
        <p:grpSpPr>
          <a:xfrm>
            <a:off x="3155070" y="1652097"/>
            <a:ext cx="2274580" cy="3605543"/>
            <a:chOff x="3155070" y="1652097"/>
            <a:chExt cx="2274580" cy="3605543"/>
          </a:xfrm>
        </p:grpSpPr>
        <p:sp>
          <p:nvSpPr>
            <p:cNvPr id="124" name="Freeform 123"/>
            <p:cNvSpPr/>
            <p:nvPr/>
          </p:nvSpPr>
          <p:spPr>
            <a:xfrm rot="6344237" flipV="1">
              <a:off x="4604337" y="2621046"/>
              <a:ext cx="679906" cy="97072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6" name="Freeform 125"/>
            <p:cNvSpPr/>
            <p:nvPr/>
          </p:nvSpPr>
          <p:spPr>
            <a:xfrm>
              <a:off x="3155070" y="2776212"/>
              <a:ext cx="462871" cy="83271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8" name="Freeform 127"/>
            <p:cNvSpPr/>
            <p:nvPr/>
          </p:nvSpPr>
          <p:spPr>
            <a:xfrm>
              <a:off x="3440863" y="4543459"/>
              <a:ext cx="551448" cy="71418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0" name="Freeform 129"/>
            <p:cNvSpPr/>
            <p:nvPr/>
          </p:nvSpPr>
          <p:spPr>
            <a:xfrm flipH="1">
              <a:off x="4124560" y="4543459"/>
              <a:ext cx="521170" cy="71418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1" name="Rounded Rectangle 130"/>
            <p:cNvSpPr/>
            <p:nvPr/>
          </p:nvSpPr>
          <p:spPr>
            <a:xfrm>
              <a:off x="3561007" y="1652097"/>
              <a:ext cx="991867" cy="3043566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" name="Group 138"/>
            <p:cNvGrpSpPr/>
            <p:nvPr/>
          </p:nvGrpSpPr>
          <p:grpSpPr>
            <a:xfrm>
              <a:off x="4944865" y="2335917"/>
              <a:ext cx="351437" cy="1154722"/>
              <a:chOff x="1115616" y="3429000"/>
              <a:chExt cx="504056" cy="1656184"/>
            </a:xfrm>
          </p:grpSpPr>
          <p:sp>
            <p:nvSpPr>
              <p:cNvPr id="159" name="Isosceles Triangle 158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0" name="Chord 159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1" name="Chord 160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2" name="Rectangle 161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64" name="Group 63"/>
          <p:cNvGrpSpPr/>
          <p:nvPr/>
        </p:nvGrpSpPr>
        <p:grpSpPr>
          <a:xfrm>
            <a:off x="988002" y="1725404"/>
            <a:ext cx="1903731" cy="3267120"/>
            <a:chOff x="988002" y="1725404"/>
            <a:chExt cx="1903731" cy="3267120"/>
          </a:xfrm>
        </p:grpSpPr>
        <p:grpSp>
          <p:nvGrpSpPr>
            <p:cNvPr id="2" name="Group 24"/>
            <p:cNvGrpSpPr/>
            <p:nvPr/>
          </p:nvGrpSpPr>
          <p:grpSpPr>
            <a:xfrm flipH="1">
              <a:off x="1132815" y="1725404"/>
              <a:ext cx="1758918" cy="3267120"/>
              <a:chOff x="6660232" y="2956181"/>
              <a:chExt cx="1542473" cy="3077493"/>
            </a:xfrm>
          </p:grpSpPr>
          <p:sp>
            <p:nvSpPr>
              <p:cNvPr id="101" name="Freeform 5"/>
              <p:cNvSpPr/>
              <p:nvPr/>
            </p:nvSpPr>
            <p:spPr>
              <a:xfrm>
                <a:off x="7308303" y="5231329"/>
                <a:ext cx="429705" cy="730336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  <a:gd name="connsiteX0" fmla="*/ 589359 w 629778"/>
                  <a:gd name="connsiteY0" fmla="*/ 214164 h 1026021"/>
                  <a:gd name="connsiteX1" fmla="*/ 586978 w 629778"/>
                  <a:gd name="connsiteY1" fmla="*/ 880914 h 1026021"/>
                  <a:gd name="connsiteX2" fmla="*/ 332557 w 629778"/>
                  <a:gd name="connsiteY2" fmla="*/ 1023913 h 1026021"/>
                  <a:gd name="connsiteX3" fmla="*/ 65484 w 629778"/>
                  <a:gd name="connsiteY3" fmla="*/ 983308 h 1026021"/>
                  <a:gd name="connsiteX4" fmla="*/ 15478 w 629778"/>
                  <a:gd name="connsiteY4" fmla="*/ 845195 h 1026021"/>
                  <a:gd name="connsiteX5" fmla="*/ 158353 w 629778"/>
                  <a:gd name="connsiteY5" fmla="*/ 714226 h 1026021"/>
                  <a:gd name="connsiteX6" fmla="*/ 386581 w 629778"/>
                  <a:gd name="connsiteY6" fmla="*/ 774303 h 1026021"/>
                  <a:gd name="connsiteX7" fmla="*/ 408384 w 629778"/>
                  <a:gd name="connsiteY7" fmla="*/ 728514 h 1026021"/>
                  <a:gd name="connsiteX8" fmla="*/ 409564 w 629778"/>
                  <a:gd name="connsiteY8" fmla="*/ 0 h 1026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1026021">
                    <a:moveTo>
                      <a:pt x="589359" y="214164"/>
                    </a:moveTo>
                    <a:cubicBezTo>
                      <a:pt x="607615" y="482253"/>
                      <a:pt x="629778" y="745956"/>
                      <a:pt x="586978" y="880914"/>
                    </a:cubicBezTo>
                    <a:cubicBezTo>
                      <a:pt x="544178" y="1015872"/>
                      <a:pt x="393081" y="1026021"/>
                      <a:pt x="332557" y="1023913"/>
                    </a:cubicBezTo>
                    <a:cubicBezTo>
                      <a:pt x="247154" y="1021483"/>
                      <a:pt x="118330" y="1013094"/>
                      <a:pt x="65484" y="983308"/>
                    </a:cubicBezTo>
                    <a:cubicBezTo>
                      <a:pt x="12638" y="953522"/>
                      <a:pt x="0" y="890042"/>
                      <a:pt x="15478" y="845195"/>
                    </a:cubicBezTo>
                    <a:cubicBezTo>
                      <a:pt x="30956" y="800348"/>
                      <a:pt x="96503" y="726041"/>
                      <a:pt x="158353" y="714226"/>
                    </a:cubicBezTo>
                    <a:cubicBezTo>
                      <a:pt x="220203" y="702411"/>
                      <a:pt x="344909" y="771922"/>
                      <a:pt x="386581" y="774303"/>
                    </a:cubicBezTo>
                    <a:cubicBezTo>
                      <a:pt x="428253" y="776684"/>
                      <a:pt x="404554" y="857564"/>
                      <a:pt x="408384" y="728514"/>
                    </a:cubicBezTo>
                    <a:cubicBezTo>
                      <a:pt x="412214" y="599464"/>
                      <a:pt x="412342" y="229393"/>
                      <a:pt x="409564" y="0"/>
                    </a:cubicBezTo>
                  </a:path>
                </a:pathLst>
              </a:custGeom>
              <a:solidFill>
                <a:srgbClr val="9900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2" name="Freeform 101"/>
              <p:cNvSpPr/>
              <p:nvPr/>
            </p:nvSpPr>
            <p:spPr>
              <a:xfrm>
                <a:off x="7452320" y="5426968"/>
                <a:ext cx="429705" cy="606706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9900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3" name="Isosceles Triangle 102"/>
              <p:cNvSpPr/>
              <p:nvPr/>
            </p:nvSpPr>
            <p:spPr>
              <a:xfrm rot="16200000">
                <a:off x="5994412" y="3734779"/>
                <a:ext cx="2555776" cy="1224136"/>
              </a:xfrm>
              <a:prstGeom prst="triangle">
                <a:avLst/>
              </a:prstGeom>
              <a:solidFill>
                <a:srgbClr val="9900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3" name="Group 51"/>
              <p:cNvGrpSpPr/>
              <p:nvPr/>
            </p:nvGrpSpPr>
            <p:grpSpPr>
              <a:xfrm rot="501749" flipH="1">
                <a:off x="7485197" y="2956181"/>
                <a:ext cx="717508" cy="504563"/>
                <a:chOff x="2195736" y="1196752"/>
                <a:chExt cx="1296144" cy="792088"/>
              </a:xfrm>
              <a:solidFill>
                <a:srgbClr val="FFFF00"/>
              </a:solidFill>
            </p:grpSpPr>
            <p:sp>
              <p:nvSpPr>
                <p:cNvPr id="107" name="Freeform 13"/>
                <p:cNvSpPr/>
                <p:nvPr/>
              </p:nvSpPr>
              <p:spPr>
                <a:xfrm>
                  <a:off x="2195736" y="1484784"/>
                  <a:ext cx="1296144" cy="145366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144" h="145366">
                      <a:moveTo>
                        <a:pt x="0" y="0"/>
                      </a:moveTo>
                      <a:cubicBezTo>
                        <a:pt x="91440" y="45719"/>
                        <a:pt x="182880" y="91439"/>
                        <a:pt x="337625" y="112541"/>
                      </a:cubicBezTo>
                      <a:cubicBezTo>
                        <a:pt x="492370" y="133643"/>
                        <a:pt x="768715" y="145366"/>
                        <a:pt x="928468" y="126609"/>
                      </a:cubicBezTo>
                      <a:cubicBezTo>
                        <a:pt x="1088221" y="107852"/>
                        <a:pt x="1228150" y="36341"/>
                        <a:pt x="1296144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108" name="Chord 107"/>
                <p:cNvSpPr/>
                <p:nvPr/>
              </p:nvSpPr>
              <p:spPr>
                <a:xfrm>
                  <a:off x="2483768" y="1196752"/>
                  <a:ext cx="720080" cy="792088"/>
                </a:xfrm>
                <a:prstGeom prst="chord">
                  <a:avLst>
                    <a:gd name="adj1" fmla="val 10765082"/>
                    <a:gd name="adj2" fmla="val 108958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sp>
          <p:nvSpPr>
            <p:cNvPr id="94" name="Freeform 93"/>
            <p:cNvSpPr/>
            <p:nvPr/>
          </p:nvSpPr>
          <p:spPr>
            <a:xfrm rot="4068099">
              <a:off x="1079475" y="2933471"/>
              <a:ext cx="618810" cy="801755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" name="Group 138"/>
            <p:cNvGrpSpPr/>
            <p:nvPr/>
          </p:nvGrpSpPr>
          <p:grpSpPr>
            <a:xfrm>
              <a:off x="1087466" y="2709771"/>
              <a:ext cx="351437" cy="1154722"/>
              <a:chOff x="1115616" y="3429000"/>
              <a:chExt cx="504056" cy="1656184"/>
            </a:xfrm>
          </p:grpSpPr>
          <p:sp>
            <p:nvSpPr>
              <p:cNvPr id="154" name="Isosceles Triangle 153"/>
              <p:cNvSpPr/>
              <p:nvPr/>
            </p:nvSpPr>
            <p:spPr>
              <a:xfrm>
                <a:off x="1115616" y="5013176"/>
                <a:ext cx="504056" cy="72008"/>
              </a:xfrm>
              <a:prstGeom prst="triangl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5" name="Chord 154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20627079"/>
                  <a:gd name="adj2" fmla="val 11756870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6" name="Chord 155"/>
              <p:cNvSpPr/>
              <p:nvPr/>
            </p:nvSpPr>
            <p:spPr>
              <a:xfrm>
                <a:off x="1115616" y="3429000"/>
                <a:ext cx="504056" cy="1080120"/>
              </a:xfrm>
              <a:prstGeom prst="chord">
                <a:avLst>
                  <a:gd name="adj1" fmla="val 3263154"/>
                  <a:gd name="adj2" fmla="val 7516890"/>
                </a:avLst>
              </a:prstGeom>
              <a:solidFill>
                <a:srgbClr val="9900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7" name="Rectangle 156"/>
              <p:cNvSpPr/>
              <p:nvPr/>
            </p:nvSpPr>
            <p:spPr>
              <a:xfrm>
                <a:off x="1331640" y="4509120"/>
                <a:ext cx="72008" cy="504056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98" name="Freeform 97"/>
          <p:cNvSpPr/>
          <p:nvPr/>
        </p:nvSpPr>
        <p:spPr>
          <a:xfrm rot="21098251">
            <a:off x="1129339" y="1911309"/>
            <a:ext cx="818192" cy="98304"/>
          </a:xfrm>
          <a:custGeom>
            <a:avLst/>
            <a:gdLst>
              <a:gd name="connsiteX0" fmla="*/ 0 w 1209821"/>
              <a:gd name="connsiteY0" fmla="*/ 0 h 138332"/>
              <a:gd name="connsiteX1" fmla="*/ 337625 w 1209821"/>
              <a:gd name="connsiteY1" fmla="*/ 112541 h 138332"/>
              <a:gd name="connsiteX2" fmla="*/ 928468 w 1209821"/>
              <a:gd name="connsiteY2" fmla="*/ 126609 h 138332"/>
              <a:gd name="connsiteX3" fmla="*/ 1209821 w 1209821"/>
              <a:gd name="connsiteY3" fmla="*/ 42203 h 138332"/>
              <a:gd name="connsiteX0" fmla="*/ 0 w 1296144"/>
              <a:gd name="connsiteY0" fmla="*/ 0 h 145366"/>
              <a:gd name="connsiteX1" fmla="*/ 337625 w 1296144"/>
              <a:gd name="connsiteY1" fmla="*/ 112541 h 145366"/>
              <a:gd name="connsiteX2" fmla="*/ 928468 w 1296144"/>
              <a:gd name="connsiteY2" fmla="*/ 126609 h 145366"/>
              <a:gd name="connsiteX3" fmla="*/ 1296144 w 1296144"/>
              <a:gd name="connsiteY3" fmla="*/ 0 h 145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6144" h="145366">
                <a:moveTo>
                  <a:pt x="0" y="0"/>
                </a:moveTo>
                <a:cubicBezTo>
                  <a:pt x="91440" y="45719"/>
                  <a:pt x="182880" y="91439"/>
                  <a:pt x="337625" y="112541"/>
                </a:cubicBezTo>
                <a:cubicBezTo>
                  <a:pt x="492370" y="133643"/>
                  <a:pt x="768715" y="145366"/>
                  <a:pt x="928468" y="126609"/>
                </a:cubicBezTo>
                <a:cubicBezTo>
                  <a:pt x="1088221" y="107852"/>
                  <a:pt x="1228150" y="36341"/>
                  <a:pt x="1296144" y="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4" name="Group 162"/>
          <p:cNvGrpSpPr/>
          <p:nvPr/>
        </p:nvGrpSpPr>
        <p:grpSpPr>
          <a:xfrm>
            <a:off x="1920362" y="2771987"/>
            <a:ext cx="447793" cy="194629"/>
            <a:chOff x="1703377" y="3209132"/>
            <a:chExt cx="518269" cy="225261"/>
          </a:xfrm>
        </p:grpSpPr>
        <p:sp>
          <p:nvSpPr>
            <p:cNvPr id="99" name="Oval 5"/>
            <p:cNvSpPr/>
            <p:nvPr/>
          </p:nvSpPr>
          <p:spPr>
            <a:xfrm>
              <a:off x="1703377" y="3209132"/>
              <a:ext cx="73543" cy="21229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0" name="Oval 99"/>
            <p:cNvSpPr/>
            <p:nvPr/>
          </p:nvSpPr>
          <p:spPr>
            <a:xfrm>
              <a:off x="2148103" y="3222096"/>
              <a:ext cx="73543" cy="21229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5965403" y="2087609"/>
            <a:ext cx="2104543" cy="3125313"/>
            <a:chOff x="5965403" y="2087609"/>
            <a:chExt cx="2104543" cy="3125313"/>
          </a:xfrm>
        </p:grpSpPr>
        <p:sp>
          <p:nvSpPr>
            <p:cNvPr id="110" name="Freeform 109"/>
            <p:cNvSpPr/>
            <p:nvPr/>
          </p:nvSpPr>
          <p:spPr>
            <a:xfrm flipH="1">
              <a:off x="7759087" y="3154045"/>
              <a:ext cx="310859" cy="98547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11" name="Freeform 110"/>
            <p:cNvSpPr/>
            <p:nvPr/>
          </p:nvSpPr>
          <p:spPr>
            <a:xfrm>
              <a:off x="5965403" y="3191278"/>
              <a:ext cx="334722" cy="97393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5" name="Group 151"/>
            <p:cNvGrpSpPr/>
            <p:nvPr/>
          </p:nvGrpSpPr>
          <p:grpSpPr>
            <a:xfrm>
              <a:off x="6451312" y="4613830"/>
              <a:ext cx="1177334" cy="599092"/>
              <a:chOff x="6963611" y="5344698"/>
              <a:chExt cx="1362629" cy="693380"/>
            </a:xfrm>
          </p:grpSpPr>
          <p:sp>
            <p:nvSpPr>
              <p:cNvPr id="112" name="Freeform 111"/>
              <p:cNvSpPr/>
              <p:nvPr/>
            </p:nvSpPr>
            <p:spPr>
              <a:xfrm flipH="1">
                <a:off x="7727047" y="5344698"/>
                <a:ext cx="599193" cy="693380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CC66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3" name="Freeform 112"/>
              <p:cNvSpPr/>
              <p:nvPr/>
            </p:nvSpPr>
            <p:spPr>
              <a:xfrm>
                <a:off x="6963611" y="5344698"/>
                <a:ext cx="566293" cy="693380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CC66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4" name="Oval 113"/>
            <p:cNvSpPr/>
            <p:nvPr/>
          </p:nvSpPr>
          <p:spPr>
            <a:xfrm>
              <a:off x="6187463" y="2552965"/>
              <a:ext cx="1688985" cy="2141945"/>
            </a:xfrm>
            <a:prstGeom prst="ellipse">
              <a:avLst/>
            </a:pr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" name="Group 60"/>
            <p:cNvGrpSpPr/>
            <p:nvPr/>
          </p:nvGrpSpPr>
          <p:grpSpPr>
            <a:xfrm>
              <a:off x="6451312" y="2087609"/>
              <a:ext cx="1211075" cy="565076"/>
              <a:chOff x="1214203" y="1352769"/>
              <a:chExt cx="1394086" cy="664886"/>
            </a:xfrm>
          </p:grpSpPr>
          <p:sp>
            <p:nvSpPr>
              <p:cNvPr id="119" name="Freeform 118"/>
              <p:cNvSpPr/>
              <p:nvPr/>
            </p:nvSpPr>
            <p:spPr>
              <a:xfrm>
                <a:off x="1541419" y="1352769"/>
                <a:ext cx="726326" cy="636072"/>
              </a:xfrm>
              <a:custGeom>
                <a:avLst/>
                <a:gdLst>
                  <a:gd name="connsiteX0" fmla="*/ 12492 w 687049"/>
                  <a:gd name="connsiteY0" fmla="*/ 484682 h 484682"/>
                  <a:gd name="connsiteX1" fmla="*/ 57462 w 687049"/>
                  <a:gd name="connsiteY1" fmla="*/ 34977 h 484682"/>
                  <a:gd name="connsiteX2" fmla="*/ 357265 w 687049"/>
                  <a:gd name="connsiteY2" fmla="*/ 274820 h 484682"/>
                  <a:gd name="connsiteX3" fmla="*/ 582118 w 687049"/>
                  <a:gd name="connsiteY3" fmla="*/ 49968 h 484682"/>
                  <a:gd name="connsiteX4" fmla="*/ 687049 w 687049"/>
                  <a:gd name="connsiteY4" fmla="*/ 424722 h 484682"/>
                  <a:gd name="connsiteX0" fmla="*/ 12492 w 687049"/>
                  <a:gd name="connsiteY0" fmla="*/ 560929 h 560929"/>
                  <a:gd name="connsiteX1" fmla="*/ 57462 w 687049"/>
                  <a:gd name="connsiteY1" fmla="*/ 111224 h 560929"/>
                  <a:gd name="connsiteX2" fmla="*/ 357265 w 687049"/>
                  <a:gd name="connsiteY2" fmla="*/ 351067 h 560929"/>
                  <a:gd name="connsiteX3" fmla="*/ 607223 w 687049"/>
                  <a:gd name="connsiteY3" fmla="*/ 24984 h 560929"/>
                  <a:gd name="connsiteX4" fmla="*/ 687049 w 687049"/>
                  <a:gd name="connsiteY4" fmla="*/ 500969 h 560929"/>
                  <a:gd name="connsiteX0" fmla="*/ 6246 w 680803"/>
                  <a:gd name="connsiteY0" fmla="*/ 570921 h 570921"/>
                  <a:gd name="connsiteX1" fmla="*/ 96921 w 680803"/>
                  <a:gd name="connsiteY1" fmla="*/ 34977 h 570921"/>
                  <a:gd name="connsiteX2" fmla="*/ 351019 w 680803"/>
                  <a:gd name="connsiteY2" fmla="*/ 361059 h 570921"/>
                  <a:gd name="connsiteX3" fmla="*/ 600977 w 680803"/>
                  <a:gd name="connsiteY3" fmla="*/ 34976 h 570921"/>
                  <a:gd name="connsiteX4" fmla="*/ 680803 w 680803"/>
                  <a:gd name="connsiteY4" fmla="*/ 510961 h 570921"/>
                  <a:gd name="connsiteX0" fmla="*/ 6246 w 680803"/>
                  <a:gd name="connsiteY0" fmla="*/ 589264 h 589264"/>
                  <a:gd name="connsiteX1" fmla="*/ 96921 w 680803"/>
                  <a:gd name="connsiteY1" fmla="*/ 53320 h 589264"/>
                  <a:gd name="connsiteX2" fmla="*/ 384953 w 680803"/>
                  <a:gd name="connsiteY2" fmla="*/ 269344 h 589264"/>
                  <a:gd name="connsiteX3" fmla="*/ 600977 w 680803"/>
                  <a:gd name="connsiteY3" fmla="*/ 53319 h 589264"/>
                  <a:gd name="connsiteX4" fmla="*/ 680803 w 680803"/>
                  <a:gd name="connsiteY4" fmla="*/ 529304 h 589264"/>
                  <a:gd name="connsiteX0" fmla="*/ 6246 w 722293"/>
                  <a:gd name="connsiteY0" fmla="*/ 589264 h 589264"/>
                  <a:gd name="connsiteX1" fmla="*/ 96921 w 722293"/>
                  <a:gd name="connsiteY1" fmla="*/ 53320 h 589264"/>
                  <a:gd name="connsiteX2" fmla="*/ 384953 w 722293"/>
                  <a:gd name="connsiteY2" fmla="*/ 269344 h 589264"/>
                  <a:gd name="connsiteX3" fmla="*/ 672985 w 722293"/>
                  <a:gd name="connsiteY3" fmla="*/ 53320 h 589264"/>
                  <a:gd name="connsiteX4" fmla="*/ 680803 w 722293"/>
                  <a:gd name="connsiteY4" fmla="*/ 529304 h 589264"/>
                  <a:gd name="connsiteX0" fmla="*/ 6246 w 817001"/>
                  <a:gd name="connsiteY0" fmla="*/ 589264 h 589264"/>
                  <a:gd name="connsiteX1" fmla="*/ 96921 w 817001"/>
                  <a:gd name="connsiteY1" fmla="*/ 53320 h 589264"/>
                  <a:gd name="connsiteX2" fmla="*/ 384953 w 817001"/>
                  <a:gd name="connsiteY2" fmla="*/ 269344 h 589264"/>
                  <a:gd name="connsiteX3" fmla="*/ 672985 w 817001"/>
                  <a:gd name="connsiteY3" fmla="*/ 53320 h 589264"/>
                  <a:gd name="connsiteX4" fmla="*/ 817001 w 817001"/>
                  <a:gd name="connsiteY4" fmla="*/ 485368 h 589264"/>
                  <a:gd name="connsiteX0" fmla="*/ 6246 w 744993"/>
                  <a:gd name="connsiteY0" fmla="*/ 595951 h 636071"/>
                  <a:gd name="connsiteX1" fmla="*/ 96921 w 744993"/>
                  <a:gd name="connsiteY1" fmla="*/ 60007 h 636071"/>
                  <a:gd name="connsiteX2" fmla="*/ 384953 w 744993"/>
                  <a:gd name="connsiteY2" fmla="*/ 276031 h 636071"/>
                  <a:gd name="connsiteX3" fmla="*/ 672985 w 744993"/>
                  <a:gd name="connsiteY3" fmla="*/ 60007 h 636071"/>
                  <a:gd name="connsiteX4" fmla="*/ 744993 w 744993"/>
                  <a:gd name="connsiteY4" fmla="*/ 636071 h 636071"/>
                  <a:gd name="connsiteX0" fmla="*/ 6246 w 726326"/>
                  <a:gd name="connsiteY0" fmla="*/ 636072 h 636072"/>
                  <a:gd name="connsiteX1" fmla="*/ 78254 w 726326"/>
                  <a:gd name="connsiteY1" fmla="*/ 60007 h 636072"/>
                  <a:gd name="connsiteX2" fmla="*/ 366286 w 726326"/>
                  <a:gd name="connsiteY2" fmla="*/ 276031 h 636072"/>
                  <a:gd name="connsiteX3" fmla="*/ 654318 w 726326"/>
                  <a:gd name="connsiteY3" fmla="*/ 60007 h 636072"/>
                  <a:gd name="connsiteX4" fmla="*/ 726326 w 726326"/>
                  <a:gd name="connsiteY4" fmla="*/ 636071 h 63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326" h="636072">
                    <a:moveTo>
                      <a:pt x="6246" y="636072"/>
                    </a:moveTo>
                    <a:cubicBezTo>
                      <a:pt x="0" y="428708"/>
                      <a:pt x="18247" y="120014"/>
                      <a:pt x="78254" y="60007"/>
                    </a:cubicBezTo>
                    <a:cubicBezTo>
                      <a:pt x="138261" y="0"/>
                      <a:pt x="270275" y="276031"/>
                      <a:pt x="366286" y="276031"/>
                    </a:cubicBezTo>
                    <a:cubicBezTo>
                      <a:pt x="462297" y="276031"/>
                      <a:pt x="594311" y="0"/>
                      <a:pt x="654318" y="60007"/>
                    </a:cubicBezTo>
                    <a:cubicBezTo>
                      <a:pt x="714325" y="120014"/>
                      <a:pt x="701342" y="461186"/>
                      <a:pt x="726326" y="636071"/>
                    </a:cubicBezTo>
                  </a:path>
                </a:pathLst>
              </a:custGeom>
              <a:solidFill>
                <a:srgbClr val="33CC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0" name="Freeform 119"/>
              <p:cNvSpPr/>
              <p:nvPr/>
            </p:nvSpPr>
            <p:spPr>
              <a:xfrm>
                <a:off x="1214203" y="1772816"/>
                <a:ext cx="1394086" cy="244839"/>
              </a:xfrm>
              <a:custGeom>
                <a:avLst/>
                <a:gdLst>
                  <a:gd name="connsiteX0" fmla="*/ 0 w 1394086"/>
                  <a:gd name="connsiteY0" fmla="*/ 0 h 244839"/>
                  <a:gd name="connsiteX1" fmla="*/ 344774 w 1394086"/>
                  <a:gd name="connsiteY1" fmla="*/ 209862 h 244839"/>
                  <a:gd name="connsiteX2" fmla="*/ 1079292 w 1394086"/>
                  <a:gd name="connsiteY2" fmla="*/ 209862 h 244839"/>
                  <a:gd name="connsiteX3" fmla="*/ 1394086 w 1394086"/>
                  <a:gd name="connsiteY3" fmla="*/ 0 h 24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086" h="244839">
                    <a:moveTo>
                      <a:pt x="0" y="0"/>
                    </a:moveTo>
                    <a:cubicBezTo>
                      <a:pt x="82446" y="87442"/>
                      <a:pt x="164892" y="174885"/>
                      <a:pt x="344774" y="209862"/>
                    </a:cubicBezTo>
                    <a:cubicBezTo>
                      <a:pt x="524656" y="244839"/>
                      <a:pt x="904407" y="244839"/>
                      <a:pt x="1079292" y="209862"/>
                    </a:cubicBezTo>
                    <a:cubicBezTo>
                      <a:pt x="1254177" y="174885"/>
                      <a:pt x="1324131" y="87442"/>
                      <a:pt x="1394086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32" name="Chord 7"/>
          <p:cNvSpPr/>
          <p:nvPr/>
        </p:nvSpPr>
        <p:spPr>
          <a:xfrm>
            <a:off x="3882439" y="2455695"/>
            <a:ext cx="327867" cy="264665"/>
          </a:xfrm>
          <a:prstGeom prst="chord">
            <a:avLst>
              <a:gd name="adj1" fmla="val 5430208"/>
              <a:gd name="adj2" fmla="val 5345722"/>
            </a:avLst>
          </a:pr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7" name="Group 21"/>
          <p:cNvGrpSpPr/>
          <p:nvPr/>
        </p:nvGrpSpPr>
        <p:grpSpPr>
          <a:xfrm>
            <a:off x="3882439" y="2167904"/>
            <a:ext cx="330623" cy="198373"/>
            <a:chOff x="3275856" y="2564904"/>
            <a:chExt cx="360040" cy="216161"/>
          </a:xfrm>
        </p:grpSpPr>
        <p:sp>
          <p:nvSpPr>
            <p:cNvPr id="135" name="Oval 134"/>
            <p:cNvSpPr/>
            <p:nvPr/>
          </p:nvSpPr>
          <p:spPr>
            <a:xfrm>
              <a:off x="3275856" y="2564904"/>
              <a:ext cx="51006" cy="21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6" name="Oval 135"/>
            <p:cNvSpPr/>
            <p:nvPr/>
          </p:nvSpPr>
          <p:spPr>
            <a:xfrm>
              <a:off x="3584890" y="2564904"/>
              <a:ext cx="51006" cy="21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0" name="Group 150"/>
          <p:cNvGrpSpPr/>
          <p:nvPr/>
        </p:nvGrpSpPr>
        <p:grpSpPr>
          <a:xfrm>
            <a:off x="6787689" y="3020184"/>
            <a:ext cx="536362" cy="214623"/>
            <a:chOff x="7352929" y="3500236"/>
            <a:chExt cx="620777" cy="248401"/>
          </a:xfrm>
        </p:grpSpPr>
        <p:sp>
          <p:nvSpPr>
            <p:cNvPr id="116" name="Oval 115"/>
            <p:cNvSpPr/>
            <p:nvPr/>
          </p:nvSpPr>
          <p:spPr>
            <a:xfrm>
              <a:off x="7811332" y="3500236"/>
              <a:ext cx="162374" cy="24840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7" name="Oval 116"/>
            <p:cNvSpPr/>
            <p:nvPr/>
          </p:nvSpPr>
          <p:spPr>
            <a:xfrm>
              <a:off x="7352929" y="3500236"/>
              <a:ext cx="162374" cy="24840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18" name="Arc 117"/>
          <p:cNvSpPr/>
          <p:nvPr/>
        </p:nvSpPr>
        <p:spPr>
          <a:xfrm flipV="1">
            <a:off x="6655099" y="3617717"/>
            <a:ext cx="867185" cy="570146"/>
          </a:xfrm>
          <a:prstGeom prst="arc">
            <a:avLst>
              <a:gd name="adj1" fmla="val 166728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1" name="Group 166"/>
          <p:cNvGrpSpPr/>
          <p:nvPr/>
        </p:nvGrpSpPr>
        <p:grpSpPr>
          <a:xfrm>
            <a:off x="6716215" y="2896419"/>
            <a:ext cx="655078" cy="62216"/>
            <a:chOff x="7342214" y="3356992"/>
            <a:chExt cx="653953" cy="61465"/>
          </a:xfrm>
        </p:grpSpPr>
        <p:cxnSp>
          <p:nvCxnSpPr>
            <p:cNvPr id="165" name="Straight Connector 164"/>
            <p:cNvCxnSpPr/>
            <p:nvPr/>
          </p:nvCxnSpPr>
          <p:spPr>
            <a:xfrm flipV="1">
              <a:off x="7342214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Straight Connector 165"/>
            <p:cNvCxnSpPr/>
            <p:nvPr/>
          </p:nvCxnSpPr>
          <p:spPr>
            <a:xfrm>
              <a:off x="7812360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5" name="Oval 114"/>
          <p:cNvSpPr/>
          <p:nvPr/>
        </p:nvSpPr>
        <p:spPr>
          <a:xfrm>
            <a:off x="2123728" y="3356992"/>
            <a:ext cx="216024" cy="28803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3" name="Oval 122"/>
          <p:cNvSpPr/>
          <p:nvPr/>
        </p:nvSpPr>
        <p:spPr>
          <a:xfrm>
            <a:off x="3970536" y="2852936"/>
            <a:ext cx="216024" cy="21602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2" name="Group 166"/>
          <p:cNvGrpSpPr/>
          <p:nvPr/>
        </p:nvGrpSpPr>
        <p:grpSpPr>
          <a:xfrm>
            <a:off x="3771404" y="2060848"/>
            <a:ext cx="504056" cy="72008"/>
            <a:chOff x="7342214" y="3356992"/>
            <a:chExt cx="653953" cy="61465"/>
          </a:xfrm>
        </p:grpSpPr>
        <p:cxnSp>
          <p:nvCxnSpPr>
            <p:cNvPr id="133" name="Straight Connector 132"/>
            <p:cNvCxnSpPr/>
            <p:nvPr/>
          </p:nvCxnSpPr>
          <p:spPr>
            <a:xfrm flipV="1">
              <a:off x="7342214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/>
            <p:cNvCxnSpPr/>
            <p:nvPr/>
          </p:nvCxnSpPr>
          <p:spPr>
            <a:xfrm>
              <a:off x="7812360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66"/>
          <p:cNvGrpSpPr/>
          <p:nvPr/>
        </p:nvGrpSpPr>
        <p:grpSpPr>
          <a:xfrm>
            <a:off x="1861096" y="2648967"/>
            <a:ext cx="504056" cy="72008"/>
            <a:chOff x="7342214" y="3356992"/>
            <a:chExt cx="653953" cy="61465"/>
          </a:xfrm>
        </p:grpSpPr>
        <p:cxnSp>
          <p:nvCxnSpPr>
            <p:cNvPr id="139" name="Straight Connector 138"/>
            <p:cNvCxnSpPr/>
            <p:nvPr/>
          </p:nvCxnSpPr>
          <p:spPr>
            <a:xfrm flipV="1">
              <a:off x="7342214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/>
            <p:cNvCxnSpPr/>
            <p:nvPr/>
          </p:nvCxnSpPr>
          <p:spPr>
            <a:xfrm>
              <a:off x="7812360" y="3356992"/>
              <a:ext cx="183807" cy="614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3" name="Group 36"/>
          <p:cNvGrpSpPr/>
          <p:nvPr/>
        </p:nvGrpSpPr>
        <p:grpSpPr>
          <a:xfrm>
            <a:off x="1722271" y="1196752"/>
            <a:ext cx="2849729" cy="1688852"/>
            <a:chOff x="-788299" y="3064951"/>
            <a:chExt cx="2849729" cy="1688852"/>
          </a:xfrm>
        </p:grpSpPr>
        <p:sp>
          <p:nvSpPr>
            <p:cNvPr id="214" name="Freeform 213"/>
            <p:cNvSpPr/>
            <p:nvPr/>
          </p:nvSpPr>
          <p:spPr>
            <a:xfrm rot="7759504">
              <a:off x="1118202" y="3810575"/>
              <a:ext cx="770332" cy="111612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5" name="Freeform 214"/>
            <p:cNvSpPr/>
            <p:nvPr/>
          </p:nvSpPr>
          <p:spPr>
            <a:xfrm rot="21386511">
              <a:off x="-788299" y="3064951"/>
              <a:ext cx="2233835" cy="1368152"/>
            </a:xfrm>
            <a:custGeom>
              <a:avLst/>
              <a:gdLst>
                <a:gd name="connsiteX0" fmla="*/ 0 w 2252663"/>
                <a:gd name="connsiteY0" fmla="*/ 0 h 1371600"/>
                <a:gd name="connsiteX1" fmla="*/ 2238375 w 2252663"/>
                <a:gd name="connsiteY1" fmla="*/ 4762 h 1371600"/>
                <a:gd name="connsiteX2" fmla="*/ 2252663 w 2252663"/>
                <a:gd name="connsiteY2" fmla="*/ 1371600 h 1371600"/>
                <a:gd name="connsiteX3" fmla="*/ 338138 w 2252663"/>
                <a:gd name="connsiteY3" fmla="*/ 1366837 h 1371600"/>
                <a:gd name="connsiteX4" fmla="*/ 514350 w 2252663"/>
                <a:gd name="connsiteY4" fmla="*/ 1266825 h 1371600"/>
                <a:gd name="connsiteX5" fmla="*/ 314325 w 2252663"/>
                <a:gd name="connsiteY5" fmla="*/ 1223962 h 1371600"/>
                <a:gd name="connsiteX6" fmla="*/ 566738 w 2252663"/>
                <a:gd name="connsiteY6" fmla="*/ 962025 h 1371600"/>
                <a:gd name="connsiteX7" fmla="*/ 238125 w 2252663"/>
                <a:gd name="connsiteY7" fmla="*/ 1009650 h 1371600"/>
                <a:gd name="connsiteX8" fmla="*/ 395288 w 2252663"/>
                <a:gd name="connsiteY8" fmla="*/ 852487 h 1371600"/>
                <a:gd name="connsiteX9" fmla="*/ 128588 w 2252663"/>
                <a:gd name="connsiteY9" fmla="*/ 847725 h 1371600"/>
                <a:gd name="connsiteX10" fmla="*/ 261938 w 2252663"/>
                <a:gd name="connsiteY10" fmla="*/ 685800 h 1371600"/>
                <a:gd name="connsiteX11" fmla="*/ 76200 w 2252663"/>
                <a:gd name="connsiteY11" fmla="*/ 742950 h 1371600"/>
                <a:gd name="connsiteX12" fmla="*/ 123825 w 2252663"/>
                <a:gd name="connsiteY12" fmla="*/ 585787 h 1371600"/>
                <a:gd name="connsiteX13" fmla="*/ 4763 w 2252663"/>
                <a:gd name="connsiteY13" fmla="*/ 685800 h 1371600"/>
                <a:gd name="connsiteX14" fmla="*/ 0 w 2252663"/>
                <a:gd name="connsiteY14" fmla="*/ 0 h 1371600"/>
                <a:gd name="connsiteX0" fmla="*/ 8310 w 2249488"/>
                <a:gd name="connsiteY0" fmla="*/ 0 h 1366863"/>
                <a:gd name="connsiteX1" fmla="*/ 2235200 w 2249488"/>
                <a:gd name="connsiteY1" fmla="*/ 25 h 1366863"/>
                <a:gd name="connsiteX2" fmla="*/ 2249488 w 2249488"/>
                <a:gd name="connsiteY2" fmla="*/ 1366863 h 1366863"/>
                <a:gd name="connsiteX3" fmla="*/ 334963 w 2249488"/>
                <a:gd name="connsiteY3" fmla="*/ 1362100 h 1366863"/>
                <a:gd name="connsiteX4" fmla="*/ 511175 w 2249488"/>
                <a:gd name="connsiteY4" fmla="*/ 1262088 h 1366863"/>
                <a:gd name="connsiteX5" fmla="*/ 311150 w 2249488"/>
                <a:gd name="connsiteY5" fmla="*/ 1219225 h 1366863"/>
                <a:gd name="connsiteX6" fmla="*/ 563563 w 2249488"/>
                <a:gd name="connsiteY6" fmla="*/ 957288 h 1366863"/>
                <a:gd name="connsiteX7" fmla="*/ 234950 w 2249488"/>
                <a:gd name="connsiteY7" fmla="*/ 1004913 h 1366863"/>
                <a:gd name="connsiteX8" fmla="*/ 392113 w 2249488"/>
                <a:gd name="connsiteY8" fmla="*/ 847750 h 1366863"/>
                <a:gd name="connsiteX9" fmla="*/ 125413 w 2249488"/>
                <a:gd name="connsiteY9" fmla="*/ 842988 h 1366863"/>
                <a:gd name="connsiteX10" fmla="*/ 258763 w 2249488"/>
                <a:gd name="connsiteY10" fmla="*/ 681063 h 1366863"/>
                <a:gd name="connsiteX11" fmla="*/ 73025 w 2249488"/>
                <a:gd name="connsiteY11" fmla="*/ 738213 h 1366863"/>
                <a:gd name="connsiteX12" fmla="*/ 120650 w 2249488"/>
                <a:gd name="connsiteY12" fmla="*/ 581050 h 1366863"/>
                <a:gd name="connsiteX13" fmla="*/ 1588 w 2249488"/>
                <a:gd name="connsiteY13" fmla="*/ 681063 h 1366863"/>
                <a:gd name="connsiteX14" fmla="*/ 8310 w 2249488"/>
                <a:gd name="connsiteY14" fmla="*/ 0 h 1366863"/>
                <a:gd name="connsiteX0" fmla="*/ 8310 w 2249488"/>
                <a:gd name="connsiteY0" fmla="*/ 0 h 1366863"/>
                <a:gd name="connsiteX1" fmla="*/ 2240557 w 2249488"/>
                <a:gd name="connsiteY1" fmla="*/ 0 h 1366863"/>
                <a:gd name="connsiteX2" fmla="*/ 2249488 w 2249488"/>
                <a:gd name="connsiteY2" fmla="*/ 1366863 h 1366863"/>
                <a:gd name="connsiteX3" fmla="*/ 334963 w 2249488"/>
                <a:gd name="connsiteY3" fmla="*/ 1362100 h 1366863"/>
                <a:gd name="connsiteX4" fmla="*/ 511175 w 2249488"/>
                <a:gd name="connsiteY4" fmla="*/ 1262088 h 1366863"/>
                <a:gd name="connsiteX5" fmla="*/ 311150 w 2249488"/>
                <a:gd name="connsiteY5" fmla="*/ 1219225 h 1366863"/>
                <a:gd name="connsiteX6" fmla="*/ 563563 w 2249488"/>
                <a:gd name="connsiteY6" fmla="*/ 957288 h 1366863"/>
                <a:gd name="connsiteX7" fmla="*/ 234950 w 2249488"/>
                <a:gd name="connsiteY7" fmla="*/ 1004913 h 1366863"/>
                <a:gd name="connsiteX8" fmla="*/ 392113 w 2249488"/>
                <a:gd name="connsiteY8" fmla="*/ 847750 h 1366863"/>
                <a:gd name="connsiteX9" fmla="*/ 125413 w 2249488"/>
                <a:gd name="connsiteY9" fmla="*/ 842988 h 1366863"/>
                <a:gd name="connsiteX10" fmla="*/ 258763 w 2249488"/>
                <a:gd name="connsiteY10" fmla="*/ 681063 h 1366863"/>
                <a:gd name="connsiteX11" fmla="*/ 73025 w 2249488"/>
                <a:gd name="connsiteY11" fmla="*/ 738213 h 1366863"/>
                <a:gd name="connsiteX12" fmla="*/ 120650 w 2249488"/>
                <a:gd name="connsiteY12" fmla="*/ 581050 h 1366863"/>
                <a:gd name="connsiteX13" fmla="*/ 1588 w 2249488"/>
                <a:gd name="connsiteY13" fmla="*/ 681063 h 1366863"/>
                <a:gd name="connsiteX14" fmla="*/ 8310 w 2249488"/>
                <a:gd name="connsiteY14" fmla="*/ 0 h 1366863"/>
                <a:gd name="connsiteX0" fmla="*/ 8310 w 2240557"/>
                <a:gd name="connsiteY0" fmla="*/ 0 h 1368152"/>
                <a:gd name="connsiteX1" fmla="*/ 2240557 w 2240557"/>
                <a:gd name="connsiteY1" fmla="*/ 0 h 1368152"/>
                <a:gd name="connsiteX2" fmla="*/ 2240557 w 2240557"/>
                <a:gd name="connsiteY2" fmla="*/ 1368152 h 1368152"/>
                <a:gd name="connsiteX3" fmla="*/ 334963 w 2240557"/>
                <a:gd name="connsiteY3" fmla="*/ 1362100 h 1368152"/>
                <a:gd name="connsiteX4" fmla="*/ 511175 w 2240557"/>
                <a:gd name="connsiteY4" fmla="*/ 1262088 h 1368152"/>
                <a:gd name="connsiteX5" fmla="*/ 311150 w 2240557"/>
                <a:gd name="connsiteY5" fmla="*/ 1219225 h 1368152"/>
                <a:gd name="connsiteX6" fmla="*/ 563563 w 2240557"/>
                <a:gd name="connsiteY6" fmla="*/ 957288 h 1368152"/>
                <a:gd name="connsiteX7" fmla="*/ 234950 w 2240557"/>
                <a:gd name="connsiteY7" fmla="*/ 1004913 h 1368152"/>
                <a:gd name="connsiteX8" fmla="*/ 392113 w 2240557"/>
                <a:gd name="connsiteY8" fmla="*/ 847750 h 1368152"/>
                <a:gd name="connsiteX9" fmla="*/ 125413 w 2240557"/>
                <a:gd name="connsiteY9" fmla="*/ 842988 h 1368152"/>
                <a:gd name="connsiteX10" fmla="*/ 258763 w 2240557"/>
                <a:gd name="connsiteY10" fmla="*/ 681063 h 1368152"/>
                <a:gd name="connsiteX11" fmla="*/ 73025 w 2240557"/>
                <a:gd name="connsiteY11" fmla="*/ 738213 h 1368152"/>
                <a:gd name="connsiteX12" fmla="*/ 120650 w 2240557"/>
                <a:gd name="connsiteY12" fmla="*/ 581050 h 1368152"/>
                <a:gd name="connsiteX13" fmla="*/ 1588 w 2240557"/>
                <a:gd name="connsiteY13" fmla="*/ 681063 h 1368152"/>
                <a:gd name="connsiteX14" fmla="*/ 8310 w 2240557"/>
                <a:gd name="connsiteY14" fmla="*/ 0 h 1368152"/>
                <a:gd name="connsiteX0" fmla="*/ 8310 w 2240557"/>
                <a:gd name="connsiteY0" fmla="*/ 0 h 1368152"/>
                <a:gd name="connsiteX1" fmla="*/ 2240557 w 2240557"/>
                <a:gd name="connsiteY1" fmla="*/ 0 h 1368152"/>
                <a:gd name="connsiteX2" fmla="*/ 2240557 w 2240557"/>
                <a:gd name="connsiteY2" fmla="*/ 1368152 h 1368152"/>
                <a:gd name="connsiteX3" fmla="*/ 368350 w 2240557"/>
                <a:gd name="connsiteY3" fmla="*/ 1368151 h 1368152"/>
                <a:gd name="connsiteX4" fmla="*/ 511175 w 2240557"/>
                <a:gd name="connsiteY4" fmla="*/ 1262088 h 1368152"/>
                <a:gd name="connsiteX5" fmla="*/ 311150 w 2240557"/>
                <a:gd name="connsiteY5" fmla="*/ 1219225 h 1368152"/>
                <a:gd name="connsiteX6" fmla="*/ 563563 w 2240557"/>
                <a:gd name="connsiteY6" fmla="*/ 957288 h 1368152"/>
                <a:gd name="connsiteX7" fmla="*/ 234950 w 2240557"/>
                <a:gd name="connsiteY7" fmla="*/ 1004913 h 1368152"/>
                <a:gd name="connsiteX8" fmla="*/ 392113 w 2240557"/>
                <a:gd name="connsiteY8" fmla="*/ 847750 h 1368152"/>
                <a:gd name="connsiteX9" fmla="*/ 125413 w 2240557"/>
                <a:gd name="connsiteY9" fmla="*/ 842988 h 1368152"/>
                <a:gd name="connsiteX10" fmla="*/ 258763 w 2240557"/>
                <a:gd name="connsiteY10" fmla="*/ 681063 h 1368152"/>
                <a:gd name="connsiteX11" fmla="*/ 73025 w 2240557"/>
                <a:gd name="connsiteY11" fmla="*/ 738213 h 1368152"/>
                <a:gd name="connsiteX12" fmla="*/ 120650 w 2240557"/>
                <a:gd name="connsiteY12" fmla="*/ 581050 h 1368152"/>
                <a:gd name="connsiteX13" fmla="*/ 1588 w 2240557"/>
                <a:gd name="connsiteY13" fmla="*/ 681063 h 1368152"/>
                <a:gd name="connsiteX14" fmla="*/ 8310 w 2240557"/>
                <a:gd name="connsiteY14" fmla="*/ 0 h 1368152"/>
                <a:gd name="connsiteX0" fmla="*/ 1588 w 2233835"/>
                <a:gd name="connsiteY0" fmla="*/ 0 h 1368152"/>
                <a:gd name="connsiteX1" fmla="*/ 2233835 w 2233835"/>
                <a:gd name="connsiteY1" fmla="*/ 0 h 1368152"/>
                <a:gd name="connsiteX2" fmla="*/ 2233835 w 2233835"/>
                <a:gd name="connsiteY2" fmla="*/ 1368152 h 1368152"/>
                <a:gd name="connsiteX3" fmla="*/ 361628 w 2233835"/>
                <a:gd name="connsiteY3" fmla="*/ 1368151 h 1368152"/>
                <a:gd name="connsiteX4" fmla="*/ 504453 w 2233835"/>
                <a:gd name="connsiteY4" fmla="*/ 1262088 h 1368152"/>
                <a:gd name="connsiteX5" fmla="*/ 304428 w 2233835"/>
                <a:gd name="connsiteY5" fmla="*/ 1219225 h 1368152"/>
                <a:gd name="connsiteX6" fmla="*/ 556841 w 2233835"/>
                <a:gd name="connsiteY6" fmla="*/ 957288 h 1368152"/>
                <a:gd name="connsiteX7" fmla="*/ 228228 w 2233835"/>
                <a:gd name="connsiteY7" fmla="*/ 1004913 h 1368152"/>
                <a:gd name="connsiteX8" fmla="*/ 385391 w 2233835"/>
                <a:gd name="connsiteY8" fmla="*/ 847750 h 1368152"/>
                <a:gd name="connsiteX9" fmla="*/ 118691 w 2233835"/>
                <a:gd name="connsiteY9" fmla="*/ 842988 h 1368152"/>
                <a:gd name="connsiteX10" fmla="*/ 252041 w 2233835"/>
                <a:gd name="connsiteY10" fmla="*/ 681063 h 1368152"/>
                <a:gd name="connsiteX11" fmla="*/ 66303 w 2233835"/>
                <a:gd name="connsiteY11" fmla="*/ 738213 h 1368152"/>
                <a:gd name="connsiteX12" fmla="*/ 113928 w 2233835"/>
                <a:gd name="connsiteY12" fmla="*/ 581050 h 1368152"/>
                <a:gd name="connsiteX13" fmla="*/ 1588 w 2233835"/>
                <a:gd name="connsiteY13" fmla="*/ 720079 h 1368152"/>
                <a:gd name="connsiteX14" fmla="*/ 1588 w 2233835"/>
                <a:gd name="connsiteY14" fmla="*/ 0 h 136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33835" h="1368152">
                  <a:moveTo>
                    <a:pt x="1588" y="0"/>
                  </a:moveTo>
                  <a:lnTo>
                    <a:pt x="2233835" y="0"/>
                  </a:lnTo>
                  <a:lnTo>
                    <a:pt x="2233835" y="1368152"/>
                  </a:lnTo>
                  <a:lnTo>
                    <a:pt x="361628" y="1368151"/>
                  </a:lnTo>
                  <a:lnTo>
                    <a:pt x="504453" y="1262088"/>
                  </a:lnTo>
                  <a:lnTo>
                    <a:pt x="304428" y="1219225"/>
                  </a:lnTo>
                  <a:lnTo>
                    <a:pt x="556841" y="957288"/>
                  </a:lnTo>
                  <a:lnTo>
                    <a:pt x="228228" y="1004913"/>
                  </a:lnTo>
                  <a:lnTo>
                    <a:pt x="385391" y="847750"/>
                  </a:lnTo>
                  <a:lnTo>
                    <a:pt x="118691" y="842988"/>
                  </a:lnTo>
                  <a:lnTo>
                    <a:pt x="252041" y="681063"/>
                  </a:lnTo>
                  <a:lnTo>
                    <a:pt x="66303" y="738213"/>
                  </a:lnTo>
                  <a:lnTo>
                    <a:pt x="113928" y="581050"/>
                  </a:lnTo>
                  <a:lnTo>
                    <a:pt x="1588" y="720079"/>
                  </a:lnTo>
                  <a:cubicBezTo>
                    <a:pt x="0" y="491479"/>
                    <a:pt x="3176" y="228600"/>
                    <a:pt x="1588" y="0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36000" tIns="36000" rIns="36000" bIns="36000" rtlCol="0" anchor="t" anchorCtr="0"/>
            <a:lstStyle/>
            <a:p>
              <a:r>
                <a:rPr lang="en-GB" b="1" dirty="0" smtClean="0">
                  <a:solidFill>
                    <a:schemeClr val="bg1"/>
                  </a:solidFill>
                  <a:latin typeface="Aharoni" pitchFamily="2" charset="-79"/>
                  <a:cs typeface="Aharoni" pitchFamily="2" charset="-79"/>
                </a:rPr>
                <a:t>BRIAN HOSKINS</a:t>
              </a:r>
            </a:p>
            <a:p>
              <a:r>
                <a:rPr lang="en-GB" sz="1100" dirty="0" smtClean="0">
                  <a:solidFill>
                    <a:schemeClr val="bg1"/>
                  </a:solidFill>
                </a:rPr>
                <a:t>--- -- --- -- ----- -- --- ----- -- -- -  ---- --- </a:t>
              </a:r>
            </a:p>
            <a:p>
              <a:r>
                <a:rPr lang="en-GB" sz="1100" dirty="0" smtClean="0">
                  <a:solidFill>
                    <a:schemeClr val="bg1"/>
                  </a:solidFill>
                </a:rPr>
                <a:t>    --- --- ----- --- ----  --- - --  - -  ---- -- ------    - --    - - ---- ----- -- -- --- ---.</a:t>
              </a:r>
            </a:p>
            <a:p>
              <a:r>
                <a:rPr lang="en-GB" sz="1100" dirty="0" smtClean="0">
                  <a:solidFill>
                    <a:schemeClr val="bg1"/>
                  </a:solidFill>
                </a:rPr>
                <a:t>          ---     - --- --- --- ----- --- --- ---- - --</a:t>
              </a:r>
            </a:p>
            <a:p>
              <a:r>
                <a:rPr lang="en-GB" sz="1100" dirty="0" smtClean="0">
                  <a:solidFill>
                    <a:schemeClr val="bg1"/>
                  </a:solidFill>
                </a:rPr>
                <a:t>               --- -- ---- ---- ---- --- -- -- ----- ---</a:t>
              </a:r>
            </a:p>
            <a:p>
              <a:r>
                <a:rPr lang="en-GB" sz="1100" dirty="0" smtClean="0">
                  <a:solidFill>
                    <a:schemeClr val="bg1"/>
                  </a:solidFill>
                </a:rPr>
                <a:t>                -- ------ ------ ----- ------.</a:t>
              </a:r>
              <a:endParaRPr lang="en-GB" sz="1100" dirty="0">
                <a:solidFill>
                  <a:schemeClr val="bg1"/>
                </a:solidFill>
              </a:endParaRPr>
            </a:p>
          </p:txBody>
        </p:sp>
      </p:grpSp>
      <p:sp>
        <p:nvSpPr>
          <p:cNvPr id="216" name="Freeform 215"/>
          <p:cNvSpPr/>
          <p:nvPr/>
        </p:nvSpPr>
        <p:spPr>
          <a:xfrm>
            <a:off x="3920928" y="2708275"/>
            <a:ext cx="651072" cy="1171298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7" name="Freeform 216"/>
          <p:cNvSpPr/>
          <p:nvPr/>
        </p:nvSpPr>
        <p:spPr>
          <a:xfrm flipH="1">
            <a:off x="5666634" y="2708275"/>
            <a:ext cx="638439" cy="1171298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18" name="Group 217"/>
          <p:cNvGrpSpPr/>
          <p:nvPr/>
        </p:nvGrpSpPr>
        <p:grpSpPr>
          <a:xfrm>
            <a:off x="4238963" y="1340768"/>
            <a:ext cx="1647694" cy="4965004"/>
            <a:chOff x="4238963" y="1340768"/>
            <a:chExt cx="1647694" cy="4965004"/>
          </a:xfrm>
        </p:grpSpPr>
        <p:sp>
          <p:nvSpPr>
            <p:cNvPr id="219" name="Freeform 218"/>
            <p:cNvSpPr/>
            <p:nvPr/>
          </p:nvSpPr>
          <p:spPr>
            <a:xfrm>
              <a:off x="4238963" y="5301208"/>
              <a:ext cx="688898" cy="100456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0" name="Freeform 219"/>
            <p:cNvSpPr/>
            <p:nvPr/>
          </p:nvSpPr>
          <p:spPr>
            <a:xfrm flipH="1">
              <a:off x="5169066" y="5301208"/>
              <a:ext cx="651072" cy="100456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1" name="Rounded Rectangle 220"/>
            <p:cNvSpPr/>
            <p:nvPr/>
          </p:nvSpPr>
          <p:spPr>
            <a:xfrm>
              <a:off x="4331973" y="1669225"/>
              <a:ext cx="1488165" cy="3721709"/>
            </a:xfrm>
            <a:prstGeom prst="roundRect">
              <a:avLst>
                <a:gd name="adj" fmla="val 50000"/>
              </a:avLst>
            </a:pr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2" name="Chord 7"/>
            <p:cNvSpPr/>
            <p:nvPr/>
          </p:nvSpPr>
          <p:spPr>
            <a:xfrm>
              <a:off x="4923833" y="2461683"/>
              <a:ext cx="338244" cy="372276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23" name="Group 16"/>
            <p:cNvGrpSpPr/>
            <p:nvPr/>
          </p:nvGrpSpPr>
          <p:grpSpPr>
            <a:xfrm rot="574937">
              <a:off x="4616345" y="1340768"/>
              <a:ext cx="1270312" cy="424752"/>
              <a:chOff x="2508413" y="1304538"/>
              <a:chExt cx="1122145" cy="559812"/>
            </a:xfrm>
          </p:grpSpPr>
          <p:sp>
            <p:nvSpPr>
              <p:cNvPr id="224" name="Freeform 14"/>
              <p:cNvSpPr/>
              <p:nvPr/>
            </p:nvSpPr>
            <p:spPr>
              <a:xfrm>
                <a:off x="2771800" y="1304538"/>
                <a:ext cx="584643" cy="537121"/>
              </a:xfrm>
              <a:custGeom>
                <a:avLst/>
                <a:gdLst>
                  <a:gd name="connsiteX0" fmla="*/ 12492 w 687049"/>
                  <a:gd name="connsiteY0" fmla="*/ 484682 h 484682"/>
                  <a:gd name="connsiteX1" fmla="*/ 57462 w 687049"/>
                  <a:gd name="connsiteY1" fmla="*/ 34977 h 484682"/>
                  <a:gd name="connsiteX2" fmla="*/ 357265 w 687049"/>
                  <a:gd name="connsiteY2" fmla="*/ 274820 h 484682"/>
                  <a:gd name="connsiteX3" fmla="*/ 582118 w 687049"/>
                  <a:gd name="connsiteY3" fmla="*/ 49968 h 484682"/>
                  <a:gd name="connsiteX4" fmla="*/ 687049 w 687049"/>
                  <a:gd name="connsiteY4" fmla="*/ 424722 h 484682"/>
                  <a:gd name="connsiteX0" fmla="*/ 12492 w 687049"/>
                  <a:gd name="connsiteY0" fmla="*/ 560929 h 560929"/>
                  <a:gd name="connsiteX1" fmla="*/ 57462 w 687049"/>
                  <a:gd name="connsiteY1" fmla="*/ 111224 h 560929"/>
                  <a:gd name="connsiteX2" fmla="*/ 357265 w 687049"/>
                  <a:gd name="connsiteY2" fmla="*/ 351067 h 560929"/>
                  <a:gd name="connsiteX3" fmla="*/ 607223 w 687049"/>
                  <a:gd name="connsiteY3" fmla="*/ 24984 h 560929"/>
                  <a:gd name="connsiteX4" fmla="*/ 687049 w 687049"/>
                  <a:gd name="connsiteY4" fmla="*/ 500969 h 560929"/>
                  <a:gd name="connsiteX0" fmla="*/ 6246 w 680803"/>
                  <a:gd name="connsiteY0" fmla="*/ 570921 h 570921"/>
                  <a:gd name="connsiteX1" fmla="*/ 96921 w 680803"/>
                  <a:gd name="connsiteY1" fmla="*/ 34977 h 570921"/>
                  <a:gd name="connsiteX2" fmla="*/ 351019 w 680803"/>
                  <a:gd name="connsiteY2" fmla="*/ 361059 h 570921"/>
                  <a:gd name="connsiteX3" fmla="*/ 600977 w 680803"/>
                  <a:gd name="connsiteY3" fmla="*/ 34976 h 570921"/>
                  <a:gd name="connsiteX4" fmla="*/ 680803 w 680803"/>
                  <a:gd name="connsiteY4" fmla="*/ 510961 h 570921"/>
                  <a:gd name="connsiteX0" fmla="*/ 6246 w 680803"/>
                  <a:gd name="connsiteY0" fmla="*/ 589264 h 589264"/>
                  <a:gd name="connsiteX1" fmla="*/ 96921 w 680803"/>
                  <a:gd name="connsiteY1" fmla="*/ 53320 h 589264"/>
                  <a:gd name="connsiteX2" fmla="*/ 384953 w 680803"/>
                  <a:gd name="connsiteY2" fmla="*/ 269344 h 589264"/>
                  <a:gd name="connsiteX3" fmla="*/ 600977 w 680803"/>
                  <a:gd name="connsiteY3" fmla="*/ 53319 h 589264"/>
                  <a:gd name="connsiteX4" fmla="*/ 680803 w 680803"/>
                  <a:gd name="connsiteY4" fmla="*/ 529304 h 589264"/>
                  <a:gd name="connsiteX0" fmla="*/ 6246 w 722293"/>
                  <a:gd name="connsiteY0" fmla="*/ 589264 h 589264"/>
                  <a:gd name="connsiteX1" fmla="*/ 96921 w 722293"/>
                  <a:gd name="connsiteY1" fmla="*/ 53320 h 589264"/>
                  <a:gd name="connsiteX2" fmla="*/ 384953 w 722293"/>
                  <a:gd name="connsiteY2" fmla="*/ 269344 h 589264"/>
                  <a:gd name="connsiteX3" fmla="*/ 672985 w 722293"/>
                  <a:gd name="connsiteY3" fmla="*/ 53320 h 589264"/>
                  <a:gd name="connsiteX4" fmla="*/ 680803 w 722293"/>
                  <a:gd name="connsiteY4" fmla="*/ 529304 h 589264"/>
                  <a:gd name="connsiteX0" fmla="*/ 6246 w 817001"/>
                  <a:gd name="connsiteY0" fmla="*/ 589264 h 589264"/>
                  <a:gd name="connsiteX1" fmla="*/ 96921 w 817001"/>
                  <a:gd name="connsiteY1" fmla="*/ 53320 h 589264"/>
                  <a:gd name="connsiteX2" fmla="*/ 384953 w 817001"/>
                  <a:gd name="connsiteY2" fmla="*/ 269344 h 589264"/>
                  <a:gd name="connsiteX3" fmla="*/ 672985 w 817001"/>
                  <a:gd name="connsiteY3" fmla="*/ 53320 h 589264"/>
                  <a:gd name="connsiteX4" fmla="*/ 817001 w 817001"/>
                  <a:gd name="connsiteY4" fmla="*/ 485368 h 589264"/>
                  <a:gd name="connsiteX0" fmla="*/ 6246 w 744993"/>
                  <a:gd name="connsiteY0" fmla="*/ 595951 h 636071"/>
                  <a:gd name="connsiteX1" fmla="*/ 96921 w 744993"/>
                  <a:gd name="connsiteY1" fmla="*/ 60007 h 636071"/>
                  <a:gd name="connsiteX2" fmla="*/ 384953 w 744993"/>
                  <a:gd name="connsiteY2" fmla="*/ 276031 h 636071"/>
                  <a:gd name="connsiteX3" fmla="*/ 672985 w 744993"/>
                  <a:gd name="connsiteY3" fmla="*/ 60007 h 636071"/>
                  <a:gd name="connsiteX4" fmla="*/ 744993 w 744993"/>
                  <a:gd name="connsiteY4" fmla="*/ 636071 h 636071"/>
                  <a:gd name="connsiteX0" fmla="*/ 6246 w 726326"/>
                  <a:gd name="connsiteY0" fmla="*/ 636072 h 636072"/>
                  <a:gd name="connsiteX1" fmla="*/ 78254 w 726326"/>
                  <a:gd name="connsiteY1" fmla="*/ 60007 h 636072"/>
                  <a:gd name="connsiteX2" fmla="*/ 366286 w 726326"/>
                  <a:gd name="connsiteY2" fmla="*/ 276031 h 636072"/>
                  <a:gd name="connsiteX3" fmla="*/ 654318 w 726326"/>
                  <a:gd name="connsiteY3" fmla="*/ 60007 h 636072"/>
                  <a:gd name="connsiteX4" fmla="*/ 726326 w 726326"/>
                  <a:gd name="connsiteY4" fmla="*/ 636071 h 636072"/>
                  <a:gd name="connsiteX0" fmla="*/ 6246 w 726326"/>
                  <a:gd name="connsiteY0" fmla="*/ 682078 h 682078"/>
                  <a:gd name="connsiteX1" fmla="*/ 78254 w 726326"/>
                  <a:gd name="connsiteY1" fmla="*/ 106013 h 682078"/>
                  <a:gd name="connsiteX2" fmla="*/ 352359 w 726326"/>
                  <a:gd name="connsiteY2" fmla="*/ 46006 h 682078"/>
                  <a:gd name="connsiteX3" fmla="*/ 654318 w 726326"/>
                  <a:gd name="connsiteY3" fmla="*/ 106013 h 682078"/>
                  <a:gd name="connsiteX4" fmla="*/ 726326 w 726326"/>
                  <a:gd name="connsiteY4" fmla="*/ 682077 h 682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326" h="682078">
                    <a:moveTo>
                      <a:pt x="6246" y="682078"/>
                    </a:moveTo>
                    <a:cubicBezTo>
                      <a:pt x="0" y="474714"/>
                      <a:pt x="20569" y="212025"/>
                      <a:pt x="78254" y="106013"/>
                    </a:cubicBezTo>
                    <a:cubicBezTo>
                      <a:pt x="135939" y="1"/>
                      <a:pt x="256348" y="46006"/>
                      <a:pt x="352359" y="46006"/>
                    </a:cubicBezTo>
                    <a:cubicBezTo>
                      <a:pt x="448370" y="46006"/>
                      <a:pt x="591990" y="1"/>
                      <a:pt x="654318" y="106013"/>
                    </a:cubicBezTo>
                    <a:cubicBezTo>
                      <a:pt x="716646" y="212025"/>
                      <a:pt x="701342" y="507192"/>
                      <a:pt x="726326" y="682077"/>
                    </a:cubicBezTo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5" name="Freeform 224"/>
              <p:cNvSpPr/>
              <p:nvPr/>
            </p:nvSpPr>
            <p:spPr>
              <a:xfrm>
                <a:off x="2508413" y="1671545"/>
                <a:ext cx="1122145" cy="192805"/>
              </a:xfrm>
              <a:custGeom>
                <a:avLst/>
                <a:gdLst>
                  <a:gd name="connsiteX0" fmla="*/ 0 w 1394086"/>
                  <a:gd name="connsiteY0" fmla="*/ 0 h 244839"/>
                  <a:gd name="connsiteX1" fmla="*/ 344774 w 1394086"/>
                  <a:gd name="connsiteY1" fmla="*/ 209862 h 244839"/>
                  <a:gd name="connsiteX2" fmla="*/ 1079292 w 1394086"/>
                  <a:gd name="connsiteY2" fmla="*/ 209862 h 244839"/>
                  <a:gd name="connsiteX3" fmla="*/ 1394086 w 1394086"/>
                  <a:gd name="connsiteY3" fmla="*/ 0 h 24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086" h="244839">
                    <a:moveTo>
                      <a:pt x="0" y="0"/>
                    </a:moveTo>
                    <a:cubicBezTo>
                      <a:pt x="82446" y="87442"/>
                      <a:pt x="164892" y="174885"/>
                      <a:pt x="344774" y="209862"/>
                    </a:cubicBezTo>
                    <a:cubicBezTo>
                      <a:pt x="524656" y="244839"/>
                      <a:pt x="904407" y="244839"/>
                      <a:pt x="1079292" y="209862"/>
                    </a:cubicBezTo>
                    <a:cubicBezTo>
                      <a:pt x="1254177" y="174885"/>
                      <a:pt x="1324131" y="87442"/>
                      <a:pt x="1394086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227" name="Group 21"/>
          <p:cNvGrpSpPr/>
          <p:nvPr/>
        </p:nvGrpSpPr>
        <p:grpSpPr>
          <a:xfrm>
            <a:off x="4860114" y="2182652"/>
            <a:ext cx="465052" cy="166174"/>
            <a:chOff x="3275856" y="2564904"/>
            <a:chExt cx="360040" cy="216161"/>
          </a:xfrm>
        </p:grpSpPr>
        <p:sp>
          <p:nvSpPr>
            <p:cNvPr id="228" name="Oval 227"/>
            <p:cNvSpPr/>
            <p:nvPr/>
          </p:nvSpPr>
          <p:spPr>
            <a:xfrm>
              <a:off x="3275856" y="2564904"/>
              <a:ext cx="51006" cy="21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9" name="Oval 228"/>
            <p:cNvSpPr/>
            <p:nvPr/>
          </p:nvSpPr>
          <p:spPr>
            <a:xfrm>
              <a:off x="3584890" y="2564904"/>
              <a:ext cx="51006" cy="21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30" name="Group 29"/>
          <p:cNvGrpSpPr/>
          <p:nvPr/>
        </p:nvGrpSpPr>
        <p:grpSpPr>
          <a:xfrm>
            <a:off x="4788024" y="2060848"/>
            <a:ext cx="576064" cy="72008"/>
            <a:chOff x="6716215" y="2896419"/>
            <a:chExt cx="655078" cy="62216"/>
          </a:xfrm>
        </p:grpSpPr>
        <p:cxnSp>
          <p:nvCxnSpPr>
            <p:cNvPr id="231" name="Straight Connector 230"/>
            <p:cNvCxnSpPr/>
            <p:nvPr/>
          </p:nvCxnSpPr>
          <p:spPr>
            <a:xfrm flipV="1">
              <a:off x="6716215" y="2896419"/>
              <a:ext cx="184123" cy="622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Straight Connector 231"/>
            <p:cNvCxnSpPr/>
            <p:nvPr/>
          </p:nvCxnSpPr>
          <p:spPr>
            <a:xfrm>
              <a:off x="7187170" y="2896419"/>
              <a:ext cx="184123" cy="622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3" name="Oval 232"/>
          <p:cNvSpPr/>
          <p:nvPr/>
        </p:nvSpPr>
        <p:spPr>
          <a:xfrm flipH="1">
            <a:off x="5004048" y="3140968"/>
            <a:ext cx="186787" cy="27108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4" name="Moon 233"/>
          <p:cNvSpPr/>
          <p:nvPr/>
        </p:nvSpPr>
        <p:spPr>
          <a:xfrm rot="5400000">
            <a:off x="4810076" y="2960386"/>
            <a:ext cx="576064" cy="793212"/>
          </a:xfrm>
          <a:prstGeom prst="moon">
            <a:avLst>
              <a:gd name="adj" fmla="val 70665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35" name="Group 234"/>
          <p:cNvGrpSpPr/>
          <p:nvPr/>
        </p:nvGrpSpPr>
        <p:grpSpPr>
          <a:xfrm>
            <a:off x="4139952" y="1340768"/>
            <a:ext cx="2276687" cy="4032448"/>
            <a:chOff x="6466947" y="188640"/>
            <a:chExt cx="2276687" cy="4032448"/>
          </a:xfrm>
        </p:grpSpPr>
        <p:sp>
          <p:nvSpPr>
            <p:cNvPr id="236" name="Freeform 235"/>
            <p:cNvSpPr/>
            <p:nvPr/>
          </p:nvSpPr>
          <p:spPr>
            <a:xfrm rot="9675014">
              <a:off x="6509799" y="2024199"/>
              <a:ext cx="2233835" cy="1368152"/>
            </a:xfrm>
            <a:custGeom>
              <a:avLst/>
              <a:gdLst>
                <a:gd name="connsiteX0" fmla="*/ 0 w 2252663"/>
                <a:gd name="connsiteY0" fmla="*/ 0 h 1371600"/>
                <a:gd name="connsiteX1" fmla="*/ 2238375 w 2252663"/>
                <a:gd name="connsiteY1" fmla="*/ 4762 h 1371600"/>
                <a:gd name="connsiteX2" fmla="*/ 2252663 w 2252663"/>
                <a:gd name="connsiteY2" fmla="*/ 1371600 h 1371600"/>
                <a:gd name="connsiteX3" fmla="*/ 338138 w 2252663"/>
                <a:gd name="connsiteY3" fmla="*/ 1366837 h 1371600"/>
                <a:gd name="connsiteX4" fmla="*/ 514350 w 2252663"/>
                <a:gd name="connsiteY4" fmla="*/ 1266825 h 1371600"/>
                <a:gd name="connsiteX5" fmla="*/ 314325 w 2252663"/>
                <a:gd name="connsiteY5" fmla="*/ 1223962 h 1371600"/>
                <a:gd name="connsiteX6" fmla="*/ 566738 w 2252663"/>
                <a:gd name="connsiteY6" fmla="*/ 962025 h 1371600"/>
                <a:gd name="connsiteX7" fmla="*/ 238125 w 2252663"/>
                <a:gd name="connsiteY7" fmla="*/ 1009650 h 1371600"/>
                <a:gd name="connsiteX8" fmla="*/ 395288 w 2252663"/>
                <a:gd name="connsiteY8" fmla="*/ 852487 h 1371600"/>
                <a:gd name="connsiteX9" fmla="*/ 128588 w 2252663"/>
                <a:gd name="connsiteY9" fmla="*/ 847725 h 1371600"/>
                <a:gd name="connsiteX10" fmla="*/ 261938 w 2252663"/>
                <a:gd name="connsiteY10" fmla="*/ 685800 h 1371600"/>
                <a:gd name="connsiteX11" fmla="*/ 76200 w 2252663"/>
                <a:gd name="connsiteY11" fmla="*/ 742950 h 1371600"/>
                <a:gd name="connsiteX12" fmla="*/ 123825 w 2252663"/>
                <a:gd name="connsiteY12" fmla="*/ 585787 h 1371600"/>
                <a:gd name="connsiteX13" fmla="*/ 4763 w 2252663"/>
                <a:gd name="connsiteY13" fmla="*/ 685800 h 1371600"/>
                <a:gd name="connsiteX14" fmla="*/ 0 w 2252663"/>
                <a:gd name="connsiteY14" fmla="*/ 0 h 1371600"/>
                <a:gd name="connsiteX0" fmla="*/ 8310 w 2249488"/>
                <a:gd name="connsiteY0" fmla="*/ 0 h 1366863"/>
                <a:gd name="connsiteX1" fmla="*/ 2235200 w 2249488"/>
                <a:gd name="connsiteY1" fmla="*/ 25 h 1366863"/>
                <a:gd name="connsiteX2" fmla="*/ 2249488 w 2249488"/>
                <a:gd name="connsiteY2" fmla="*/ 1366863 h 1366863"/>
                <a:gd name="connsiteX3" fmla="*/ 334963 w 2249488"/>
                <a:gd name="connsiteY3" fmla="*/ 1362100 h 1366863"/>
                <a:gd name="connsiteX4" fmla="*/ 511175 w 2249488"/>
                <a:gd name="connsiteY4" fmla="*/ 1262088 h 1366863"/>
                <a:gd name="connsiteX5" fmla="*/ 311150 w 2249488"/>
                <a:gd name="connsiteY5" fmla="*/ 1219225 h 1366863"/>
                <a:gd name="connsiteX6" fmla="*/ 563563 w 2249488"/>
                <a:gd name="connsiteY6" fmla="*/ 957288 h 1366863"/>
                <a:gd name="connsiteX7" fmla="*/ 234950 w 2249488"/>
                <a:gd name="connsiteY7" fmla="*/ 1004913 h 1366863"/>
                <a:gd name="connsiteX8" fmla="*/ 392113 w 2249488"/>
                <a:gd name="connsiteY8" fmla="*/ 847750 h 1366863"/>
                <a:gd name="connsiteX9" fmla="*/ 125413 w 2249488"/>
                <a:gd name="connsiteY9" fmla="*/ 842988 h 1366863"/>
                <a:gd name="connsiteX10" fmla="*/ 258763 w 2249488"/>
                <a:gd name="connsiteY10" fmla="*/ 681063 h 1366863"/>
                <a:gd name="connsiteX11" fmla="*/ 73025 w 2249488"/>
                <a:gd name="connsiteY11" fmla="*/ 738213 h 1366863"/>
                <a:gd name="connsiteX12" fmla="*/ 120650 w 2249488"/>
                <a:gd name="connsiteY12" fmla="*/ 581050 h 1366863"/>
                <a:gd name="connsiteX13" fmla="*/ 1588 w 2249488"/>
                <a:gd name="connsiteY13" fmla="*/ 681063 h 1366863"/>
                <a:gd name="connsiteX14" fmla="*/ 8310 w 2249488"/>
                <a:gd name="connsiteY14" fmla="*/ 0 h 1366863"/>
                <a:gd name="connsiteX0" fmla="*/ 8310 w 2249488"/>
                <a:gd name="connsiteY0" fmla="*/ 0 h 1366863"/>
                <a:gd name="connsiteX1" fmla="*/ 2240557 w 2249488"/>
                <a:gd name="connsiteY1" fmla="*/ 0 h 1366863"/>
                <a:gd name="connsiteX2" fmla="*/ 2249488 w 2249488"/>
                <a:gd name="connsiteY2" fmla="*/ 1366863 h 1366863"/>
                <a:gd name="connsiteX3" fmla="*/ 334963 w 2249488"/>
                <a:gd name="connsiteY3" fmla="*/ 1362100 h 1366863"/>
                <a:gd name="connsiteX4" fmla="*/ 511175 w 2249488"/>
                <a:gd name="connsiteY4" fmla="*/ 1262088 h 1366863"/>
                <a:gd name="connsiteX5" fmla="*/ 311150 w 2249488"/>
                <a:gd name="connsiteY5" fmla="*/ 1219225 h 1366863"/>
                <a:gd name="connsiteX6" fmla="*/ 563563 w 2249488"/>
                <a:gd name="connsiteY6" fmla="*/ 957288 h 1366863"/>
                <a:gd name="connsiteX7" fmla="*/ 234950 w 2249488"/>
                <a:gd name="connsiteY7" fmla="*/ 1004913 h 1366863"/>
                <a:gd name="connsiteX8" fmla="*/ 392113 w 2249488"/>
                <a:gd name="connsiteY8" fmla="*/ 847750 h 1366863"/>
                <a:gd name="connsiteX9" fmla="*/ 125413 w 2249488"/>
                <a:gd name="connsiteY9" fmla="*/ 842988 h 1366863"/>
                <a:gd name="connsiteX10" fmla="*/ 258763 w 2249488"/>
                <a:gd name="connsiteY10" fmla="*/ 681063 h 1366863"/>
                <a:gd name="connsiteX11" fmla="*/ 73025 w 2249488"/>
                <a:gd name="connsiteY11" fmla="*/ 738213 h 1366863"/>
                <a:gd name="connsiteX12" fmla="*/ 120650 w 2249488"/>
                <a:gd name="connsiteY12" fmla="*/ 581050 h 1366863"/>
                <a:gd name="connsiteX13" fmla="*/ 1588 w 2249488"/>
                <a:gd name="connsiteY13" fmla="*/ 681063 h 1366863"/>
                <a:gd name="connsiteX14" fmla="*/ 8310 w 2249488"/>
                <a:gd name="connsiteY14" fmla="*/ 0 h 1366863"/>
                <a:gd name="connsiteX0" fmla="*/ 8310 w 2240557"/>
                <a:gd name="connsiteY0" fmla="*/ 0 h 1368152"/>
                <a:gd name="connsiteX1" fmla="*/ 2240557 w 2240557"/>
                <a:gd name="connsiteY1" fmla="*/ 0 h 1368152"/>
                <a:gd name="connsiteX2" fmla="*/ 2240557 w 2240557"/>
                <a:gd name="connsiteY2" fmla="*/ 1368152 h 1368152"/>
                <a:gd name="connsiteX3" fmla="*/ 334963 w 2240557"/>
                <a:gd name="connsiteY3" fmla="*/ 1362100 h 1368152"/>
                <a:gd name="connsiteX4" fmla="*/ 511175 w 2240557"/>
                <a:gd name="connsiteY4" fmla="*/ 1262088 h 1368152"/>
                <a:gd name="connsiteX5" fmla="*/ 311150 w 2240557"/>
                <a:gd name="connsiteY5" fmla="*/ 1219225 h 1368152"/>
                <a:gd name="connsiteX6" fmla="*/ 563563 w 2240557"/>
                <a:gd name="connsiteY6" fmla="*/ 957288 h 1368152"/>
                <a:gd name="connsiteX7" fmla="*/ 234950 w 2240557"/>
                <a:gd name="connsiteY7" fmla="*/ 1004913 h 1368152"/>
                <a:gd name="connsiteX8" fmla="*/ 392113 w 2240557"/>
                <a:gd name="connsiteY8" fmla="*/ 847750 h 1368152"/>
                <a:gd name="connsiteX9" fmla="*/ 125413 w 2240557"/>
                <a:gd name="connsiteY9" fmla="*/ 842988 h 1368152"/>
                <a:gd name="connsiteX10" fmla="*/ 258763 w 2240557"/>
                <a:gd name="connsiteY10" fmla="*/ 681063 h 1368152"/>
                <a:gd name="connsiteX11" fmla="*/ 73025 w 2240557"/>
                <a:gd name="connsiteY11" fmla="*/ 738213 h 1368152"/>
                <a:gd name="connsiteX12" fmla="*/ 120650 w 2240557"/>
                <a:gd name="connsiteY12" fmla="*/ 581050 h 1368152"/>
                <a:gd name="connsiteX13" fmla="*/ 1588 w 2240557"/>
                <a:gd name="connsiteY13" fmla="*/ 681063 h 1368152"/>
                <a:gd name="connsiteX14" fmla="*/ 8310 w 2240557"/>
                <a:gd name="connsiteY14" fmla="*/ 0 h 1368152"/>
                <a:gd name="connsiteX0" fmla="*/ 8310 w 2240557"/>
                <a:gd name="connsiteY0" fmla="*/ 0 h 1368152"/>
                <a:gd name="connsiteX1" fmla="*/ 2240557 w 2240557"/>
                <a:gd name="connsiteY1" fmla="*/ 0 h 1368152"/>
                <a:gd name="connsiteX2" fmla="*/ 2240557 w 2240557"/>
                <a:gd name="connsiteY2" fmla="*/ 1368152 h 1368152"/>
                <a:gd name="connsiteX3" fmla="*/ 368350 w 2240557"/>
                <a:gd name="connsiteY3" fmla="*/ 1368151 h 1368152"/>
                <a:gd name="connsiteX4" fmla="*/ 511175 w 2240557"/>
                <a:gd name="connsiteY4" fmla="*/ 1262088 h 1368152"/>
                <a:gd name="connsiteX5" fmla="*/ 311150 w 2240557"/>
                <a:gd name="connsiteY5" fmla="*/ 1219225 h 1368152"/>
                <a:gd name="connsiteX6" fmla="*/ 563563 w 2240557"/>
                <a:gd name="connsiteY6" fmla="*/ 957288 h 1368152"/>
                <a:gd name="connsiteX7" fmla="*/ 234950 w 2240557"/>
                <a:gd name="connsiteY7" fmla="*/ 1004913 h 1368152"/>
                <a:gd name="connsiteX8" fmla="*/ 392113 w 2240557"/>
                <a:gd name="connsiteY8" fmla="*/ 847750 h 1368152"/>
                <a:gd name="connsiteX9" fmla="*/ 125413 w 2240557"/>
                <a:gd name="connsiteY9" fmla="*/ 842988 h 1368152"/>
                <a:gd name="connsiteX10" fmla="*/ 258763 w 2240557"/>
                <a:gd name="connsiteY10" fmla="*/ 681063 h 1368152"/>
                <a:gd name="connsiteX11" fmla="*/ 73025 w 2240557"/>
                <a:gd name="connsiteY11" fmla="*/ 738213 h 1368152"/>
                <a:gd name="connsiteX12" fmla="*/ 120650 w 2240557"/>
                <a:gd name="connsiteY12" fmla="*/ 581050 h 1368152"/>
                <a:gd name="connsiteX13" fmla="*/ 1588 w 2240557"/>
                <a:gd name="connsiteY13" fmla="*/ 681063 h 1368152"/>
                <a:gd name="connsiteX14" fmla="*/ 8310 w 2240557"/>
                <a:gd name="connsiteY14" fmla="*/ 0 h 1368152"/>
                <a:gd name="connsiteX0" fmla="*/ 1588 w 2233835"/>
                <a:gd name="connsiteY0" fmla="*/ 0 h 1368152"/>
                <a:gd name="connsiteX1" fmla="*/ 2233835 w 2233835"/>
                <a:gd name="connsiteY1" fmla="*/ 0 h 1368152"/>
                <a:gd name="connsiteX2" fmla="*/ 2233835 w 2233835"/>
                <a:gd name="connsiteY2" fmla="*/ 1368152 h 1368152"/>
                <a:gd name="connsiteX3" fmla="*/ 361628 w 2233835"/>
                <a:gd name="connsiteY3" fmla="*/ 1368151 h 1368152"/>
                <a:gd name="connsiteX4" fmla="*/ 504453 w 2233835"/>
                <a:gd name="connsiteY4" fmla="*/ 1262088 h 1368152"/>
                <a:gd name="connsiteX5" fmla="*/ 304428 w 2233835"/>
                <a:gd name="connsiteY5" fmla="*/ 1219225 h 1368152"/>
                <a:gd name="connsiteX6" fmla="*/ 556841 w 2233835"/>
                <a:gd name="connsiteY6" fmla="*/ 957288 h 1368152"/>
                <a:gd name="connsiteX7" fmla="*/ 228228 w 2233835"/>
                <a:gd name="connsiteY7" fmla="*/ 1004913 h 1368152"/>
                <a:gd name="connsiteX8" fmla="*/ 385391 w 2233835"/>
                <a:gd name="connsiteY8" fmla="*/ 847750 h 1368152"/>
                <a:gd name="connsiteX9" fmla="*/ 118691 w 2233835"/>
                <a:gd name="connsiteY9" fmla="*/ 842988 h 1368152"/>
                <a:gd name="connsiteX10" fmla="*/ 252041 w 2233835"/>
                <a:gd name="connsiteY10" fmla="*/ 681063 h 1368152"/>
                <a:gd name="connsiteX11" fmla="*/ 66303 w 2233835"/>
                <a:gd name="connsiteY11" fmla="*/ 738213 h 1368152"/>
                <a:gd name="connsiteX12" fmla="*/ 113928 w 2233835"/>
                <a:gd name="connsiteY12" fmla="*/ 581050 h 1368152"/>
                <a:gd name="connsiteX13" fmla="*/ 1588 w 2233835"/>
                <a:gd name="connsiteY13" fmla="*/ 720079 h 1368152"/>
                <a:gd name="connsiteX14" fmla="*/ 1588 w 2233835"/>
                <a:gd name="connsiteY14" fmla="*/ 0 h 136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33835" h="1368152">
                  <a:moveTo>
                    <a:pt x="1588" y="0"/>
                  </a:moveTo>
                  <a:lnTo>
                    <a:pt x="2233835" y="0"/>
                  </a:lnTo>
                  <a:lnTo>
                    <a:pt x="2233835" y="1368152"/>
                  </a:lnTo>
                  <a:lnTo>
                    <a:pt x="361628" y="1368151"/>
                  </a:lnTo>
                  <a:lnTo>
                    <a:pt x="504453" y="1262088"/>
                  </a:lnTo>
                  <a:lnTo>
                    <a:pt x="304428" y="1219225"/>
                  </a:lnTo>
                  <a:lnTo>
                    <a:pt x="556841" y="957288"/>
                  </a:lnTo>
                  <a:lnTo>
                    <a:pt x="228228" y="1004913"/>
                  </a:lnTo>
                  <a:lnTo>
                    <a:pt x="385391" y="847750"/>
                  </a:lnTo>
                  <a:lnTo>
                    <a:pt x="118691" y="842988"/>
                  </a:lnTo>
                  <a:lnTo>
                    <a:pt x="252041" y="681063"/>
                  </a:lnTo>
                  <a:lnTo>
                    <a:pt x="66303" y="738213"/>
                  </a:lnTo>
                  <a:lnTo>
                    <a:pt x="113928" y="581050"/>
                  </a:lnTo>
                  <a:lnTo>
                    <a:pt x="1588" y="720079"/>
                  </a:lnTo>
                  <a:cubicBezTo>
                    <a:pt x="0" y="491479"/>
                    <a:pt x="3176" y="228600"/>
                    <a:pt x="1588" y="0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36000" tIns="36000" rIns="36000" bIns="36000" rtlCol="0" anchor="t" anchorCtr="0"/>
            <a:lstStyle/>
            <a:p>
              <a:r>
                <a:rPr lang="en-GB" b="1" dirty="0" smtClean="0">
                  <a:solidFill>
                    <a:schemeClr val="bg1"/>
                  </a:solidFill>
                  <a:latin typeface="Aharoni" pitchFamily="2" charset="-79"/>
                  <a:cs typeface="Aharoni" pitchFamily="2" charset="-79"/>
                </a:rPr>
                <a:t>BRIAN HOSKINS</a:t>
              </a:r>
            </a:p>
            <a:p>
              <a:r>
                <a:rPr lang="en-GB" sz="1100" dirty="0" smtClean="0">
                  <a:solidFill>
                    <a:schemeClr val="bg1"/>
                  </a:solidFill>
                </a:rPr>
                <a:t>--- -- --- -- ----- -- --- ----- -- -- -  ---- --- </a:t>
              </a:r>
            </a:p>
            <a:p>
              <a:r>
                <a:rPr lang="en-GB" sz="1100" dirty="0" smtClean="0">
                  <a:solidFill>
                    <a:schemeClr val="bg1"/>
                  </a:solidFill>
                </a:rPr>
                <a:t>    --- --- ----- --- ----  --- - --  - -  ---- -- ------    - --    - - ---- ----- -- -- --- ---.</a:t>
              </a:r>
            </a:p>
            <a:p>
              <a:r>
                <a:rPr lang="en-GB" sz="1100" dirty="0" smtClean="0">
                  <a:solidFill>
                    <a:schemeClr val="bg1"/>
                  </a:solidFill>
                </a:rPr>
                <a:t>          ---     - --- --- --- ----- --- --- ---- - --</a:t>
              </a:r>
            </a:p>
            <a:p>
              <a:r>
                <a:rPr lang="en-GB" sz="1100" dirty="0" smtClean="0">
                  <a:solidFill>
                    <a:schemeClr val="bg1"/>
                  </a:solidFill>
                </a:rPr>
                <a:t>               --- -- ---- ---- ---- --- -- -- ----- ---</a:t>
              </a:r>
            </a:p>
            <a:p>
              <a:r>
                <a:rPr lang="en-GB" sz="1100" dirty="0" smtClean="0">
                  <a:solidFill>
                    <a:schemeClr val="bg1"/>
                  </a:solidFill>
                </a:rPr>
                <a:t>                -- ------ ------ ----- ------.</a:t>
              </a:r>
              <a:endParaRPr lang="en-GB" sz="1100" dirty="0">
                <a:solidFill>
                  <a:schemeClr val="bg1"/>
                </a:solidFill>
              </a:endParaRPr>
            </a:p>
          </p:txBody>
        </p:sp>
        <p:sp>
          <p:nvSpPr>
            <p:cNvPr id="237" name="Rounded Rectangle 236"/>
            <p:cNvSpPr/>
            <p:nvPr/>
          </p:nvSpPr>
          <p:spPr>
            <a:xfrm>
              <a:off x="6660229" y="527625"/>
              <a:ext cx="1515959" cy="3693463"/>
            </a:xfrm>
            <a:prstGeom prst="roundRect">
              <a:avLst>
                <a:gd name="adj" fmla="val 50000"/>
              </a:avLst>
            </a:pr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8" name="Chord 7"/>
            <p:cNvSpPr/>
            <p:nvPr/>
          </p:nvSpPr>
          <p:spPr>
            <a:xfrm>
              <a:off x="6466947" y="1314069"/>
              <a:ext cx="344561" cy="369451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9" name="Oval 238"/>
            <p:cNvSpPr/>
            <p:nvPr/>
          </p:nvSpPr>
          <p:spPr>
            <a:xfrm>
              <a:off x="6845937" y="1037155"/>
              <a:ext cx="67113" cy="16491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40" name="Group 24"/>
            <p:cNvGrpSpPr/>
            <p:nvPr/>
          </p:nvGrpSpPr>
          <p:grpSpPr>
            <a:xfrm rot="21433709">
              <a:off x="6760895" y="188640"/>
              <a:ext cx="1294036" cy="421528"/>
              <a:chOff x="2508413" y="1304538"/>
              <a:chExt cx="1122145" cy="559812"/>
            </a:xfrm>
          </p:grpSpPr>
          <p:sp>
            <p:nvSpPr>
              <p:cNvPr id="244" name="Freeform 243"/>
              <p:cNvSpPr/>
              <p:nvPr/>
            </p:nvSpPr>
            <p:spPr>
              <a:xfrm>
                <a:off x="2771800" y="1304538"/>
                <a:ext cx="584643" cy="537121"/>
              </a:xfrm>
              <a:custGeom>
                <a:avLst/>
                <a:gdLst>
                  <a:gd name="connsiteX0" fmla="*/ 12492 w 687049"/>
                  <a:gd name="connsiteY0" fmla="*/ 484682 h 484682"/>
                  <a:gd name="connsiteX1" fmla="*/ 57462 w 687049"/>
                  <a:gd name="connsiteY1" fmla="*/ 34977 h 484682"/>
                  <a:gd name="connsiteX2" fmla="*/ 357265 w 687049"/>
                  <a:gd name="connsiteY2" fmla="*/ 274820 h 484682"/>
                  <a:gd name="connsiteX3" fmla="*/ 582118 w 687049"/>
                  <a:gd name="connsiteY3" fmla="*/ 49968 h 484682"/>
                  <a:gd name="connsiteX4" fmla="*/ 687049 w 687049"/>
                  <a:gd name="connsiteY4" fmla="*/ 424722 h 484682"/>
                  <a:gd name="connsiteX0" fmla="*/ 12492 w 687049"/>
                  <a:gd name="connsiteY0" fmla="*/ 560929 h 560929"/>
                  <a:gd name="connsiteX1" fmla="*/ 57462 w 687049"/>
                  <a:gd name="connsiteY1" fmla="*/ 111224 h 560929"/>
                  <a:gd name="connsiteX2" fmla="*/ 357265 w 687049"/>
                  <a:gd name="connsiteY2" fmla="*/ 351067 h 560929"/>
                  <a:gd name="connsiteX3" fmla="*/ 607223 w 687049"/>
                  <a:gd name="connsiteY3" fmla="*/ 24984 h 560929"/>
                  <a:gd name="connsiteX4" fmla="*/ 687049 w 687049"/>
                  <a:gd name="connsiteY4" fmla="*/ 500969 h 560929"/>
                  <a:gd name="connsiteX0" fmla="*/ 6246 w 680803"/>
                  <a:gd name="connsiteY0" fmla="*/ 570921 h 570921"/>
                  <a:gd name="connsiteX1" fmla="*/ 96921 w 680803"/>
                  <a:gd name="connsiteY1" fmla="*/ 34977 h 570921"/>
                  <a:gd name="connsiteX2" fmla="*/ 351019 w 680803"/>
                  <a:gd name="connsiteY2" fmla="*/ 361059 h 570921"/>
                  <a:gd name="connsiteX3" fmla="*/ 600977 w 680803"/>
                  <a:gd name="connsiteY3" fmla="*/ 34976 h 570921"/>
                  <a:gd name="connsiteX4" fmla="*/ 680803 w 680803"/>
                  <a:gd name="connsiteY4" fmla="*/ 510961 h 570921"/>
                  <a:gd name="connsiteX0" fmla="*/ 6246 w 680803"/>
                  <a:gd name="connsiteY0" fmla="*/ 589264 h 589264"/>
                  <a:gd name="connsiteX1" fmla="*/ 96921 w 680803"/>
                  <a:gd name="connsiteY1" fmla="*/ 53320 h 589264"/>
                  <a:gd name="connsiteX2" fmla="*/ 384953 w 680803"/>
                  <a:gd name="connsiteY2" fmla="*/ 269344 h 589264"/>
                  <a:gd name="connsiteX3" fmla="*/ 600977 w 680803"/>
                  <a:gd name="connsiteY3" fmla="*/ 53319 h 589264"/>
                  <a:gd name="connsiteX4" fmla="*/ 680803 w 680803"/>
                  <a:gd name="connsiteY4" fmla="*/ 529304 h 589264"/>
                  <a:gd name="connsiteX0" fmla="*/ 6246 w 722293"/>
                  <a:gd name="connsiteY0" fmla="*/ 589264 h 589264"/>
                  <a:gd name="connsiteX1" fmla="*/ 96921 w 722293"/>
                  <a:gd name="connsiteY1" fmla="*/ 53320 h 589264"/>
                  <a:gd name="connsiteX2" fmla="*/ 384953 w 722293"/>
                  <a:gd name="connsiteY2" fmla="*/ 269344 h 589264"/>
                  <a:gd name="connsiteX3" fmla="*/ 672985 w 722293"/>
                  <a:gd name="connsiteY3" fmla="*/ 53320 h 589264"/>
                  <a:gd name="connsiteX4" fmla="*/ 680803 w 722293"/>
                  <a:gd name="connsiteY4" fmla="*/ 529304 h 589264"/>
                  <a:gd name="connsiteX0" fmla="*/ 6246 w 817001"/>
                  <a:gd name="connsiteY0" fmla="*/ 589264 h 589264"/>
                  <a:gd name="connsiteX1" fmla="*/ 96921 w 817001"/>
                  <a:gd name="connsiteY1" fmla="*/ 53320 h 589264"/>
                  <a:gd name="connsiteX2" fmla="*/ 384953 w 817001"/>
                  <a:gd name="connsiteY2" fmla="*/ 269344 h 589264"/>
                  <a:gd name="connsiteX3" fmla="*/ 672985 w 817001"/>
                  <a:gd name="connsiteY3" fmla="*/ 53320 h 589264"/>
                  <a:gd name="connsiteX4" fmla="*/ 817001 w 817001"/>
                  <a:gd name="connsiteY4" fmla="*/ 485368 h 589264"/>
                  <a:gd name="connsiteX0" fmla="*/ 6246 w 744993"/>
                  <a:gd name="connsiteY0" fmla="*/ 595951 h 636071"/>
                  <a:gd name="connsiteX1" fmla="*/ 96921 w 744993"/>
                  <a:gd name="connsiteY1" fmla="*/ 60007 h 636071"/>
                  <a:gd name="connsiteX2" fmla="*/ 384953 w 744993"/>
                  <a:gd name="connsiteY2" fmla="*/ 276031 h 636071"/>
                  <a:gd name="connsiteX3" fmla="*/ 672985 w 744993"/>
                  <a:gd name="connsiteY3" fmla="*/ 60007 h 636071"/>
                  <a:gd name="connsiteX4" fmla="*/ 744993 w 744993"/>
                  <a:gd name="connsiteY4" fmla="*/ 636071 h 636071"/>
                  <a:gd name="connsiteX0" fmla="*/ 6246 w 726326"/>
                  <a:gd name="connsiteY0" fmla="*/ 636072 h 636072"/>
                  <a:gd name="connsiteX1" fmla="*/ 78254 w 726326"/>
                  <a:gd name="connsiteY1" fmla="*/ 60007 h 636072"/>
                  <a:gd name="connsiteX2" fmla="*/ 366286 w 726326"/>
                  <a:gd name="connsiteY2" fmla="*/ 276031 h 636072"/>
                  <a:gd name="connsiteX3" fmla="*/ 654318 w 726326"/>
                  <a:gd name="connsiteY3" fmla="*/ 60007 h 636072"/>
                  <a:gd name="connsiteX4" fmla="*/ 726326 w 726326"/>
                  <a:gd name="connsiteY4" fmla="*/ 636071 h 636072"/>
                  <a:gd name="connsiteX0" fmla="*/ 6246 w 726326"/>
                  <a:gd name="connsiteY0" fmla="*/ 682078 h 682078"/>
                  <a:gd name="connsiteX1" fmla="*/ 78254 w 726326"/>
                  <a:gd name="connsiteY1" fmla="*/ 106013 h 682078"/>
                  <a:gd name="connsiteX2" fmla="*/ 352359 w 726326"/>
                  <a:gd name="connsiteY2" fmla="*/ 46006 h 682078"/>
                  <a:gd name="connsiteX3" fmla="*/ 654318 w 726326"/>
                  <a:gd name="connsiteY3" fmla="*/ 106013 h 682078"/>
                  <a:gd name="connsiteX4" fmla="*/ 726326 w 726326"/>
                  <a:gd name="connsiteY4" fmla="*/ 682077 h 682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326" h="682078">
                    <a:moveTo>
                      <a:pt x="6246" y="682078"/>
                    </a:moveTo>
                    <a:cubicBezTo>
                      <a:pt x="0" y="474714"/>
                      <a:pt x="20569" y="212025"/>
                      <a:pt x="78254" y="106013"/>
                    </a:cubicBezTo>
                    <a:cubicBezTo>
                      <a:pt x="135939" y="1"/>
                      <a:pt x="256348" y="46006"/>
                      <a:pt x="352359" y="46006"/>
                    </a:cubicBezTo>
                    <a:cubicBezTo>
                      <a:pt x="448370" y="46006"/>
                      <a:pt x="591990" y="1"/>
                      <a:pt x="654318" y="106013"/>
                    </a:cubicBezTo>
                    <a:cubicBezTo>
                      <a:pt x="716646" y="212025"/>
                      <a:pt x="701342" y="507192"/>
                      <a:pt x="726326" y="682077"/>
                    </a:cubicBezTo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45" name="Freeform 244"/>
              <p:cNvSpPr/>
              <p:nvPr/>
            </p:nvSpPr>
            <p:spPr>
              <a:xfrm>
                <a:off x="2508413" y="1671545"/>
                <a:ext cx="1122145" cy="192805"/>
              </a:xfrm>
              <a:custGeom>
                <a:avLst/>
                <a:gdLst>
                  <a:gd name="connsiteX0" fmla="*/ 0 w 1394086"/>
                  <a:gd name="connsiteY0" fmla="*/ 0 h 244839"/>
                  <a:gd name="connsiteX1" fmla="*/ 344774 w 1394086"/>
                  <a:gd name="connsiteY1" fmla="*/ 209862 h 244839"/>
                  <a:gd name="connsiteX2" fmla="*/ 1079292 w 1394086"/>
                  <a:gd name="connsiteY2" fmla="*/ 209862 h 244839"/>
                  <a:gd name="connsiteX3" fmla="*/ 1394086 w 1394086"/>
                  <a:gd name="connsiteY3" fmla="*/ 0 h 24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086" h="244839">
                    <a:moveTo>
                      <a:pt x="0" y="0"/>
                    </a:moveTo>
                    <a:cubicBezTo>
                      <a:pt x="82446" y="87442"/>
                      <a:pt x="164892" y="174885"/>
                      <a:pt x="344774" y="209862"/>
                    </a:cubicBezTo>
                    <a:cubicBezTo>
                      <a:pt x="524656" y="244839"/>
                      <a:pt x="904407" y="244839"/>
                      <a:pt x="1079292" y="209862"/>
                    </a:cubicBezTo>
                    <a:cubicBezTo>
                      <a:pt x="1254177" y="174885"/>
                      <a:pt x="1324131" y="87442"/>
                      <a:pt x="1394086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cxnSp>
          <p:nvCxnSpPr>
            <p:cNvPr id="241" name="Straight Connector 240"/>
            <p:cNvCxnSpPr/>
            <p:nvPr/>
          </p:nvCxnSpPr>
          <p:spPr>
            <a:xfrm>
              <a:off x="6786349" y="908720"/>
              <a:ext cx="161915" cy="7200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2" name="Oval 241"/>
            <p:cNvSpPr/>
            <p:nvPr/>
          </p:nvSpPr>
          <p:spPr>
            <a:xfrm flipH="1">
              <a:off x="6732240" y="1916833"/>
              <a:ext cx="144016" cy="21602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3" name="Freeform 242"/>
            <p:cNvSpPr/>
            <p:nvPr/>
          </p:nvSpPr>
          <p:spPr>
            <a:xfrm rot="474651">
              <a:off x="7165423" y="1544451"/>
              <a:ext cx="770332" cy="111612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246" name="wahwahwah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4" cstate="print"/>
          <a:stretch>
            <a:fillRect/>
          </a:stretch>
        </p:blipFill>
        <p:spPr>
          <a:xfrm>
            <a:off x="9396536" y="4221088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2" dur="4371" fill="hold"/>
                                        <p:tgtEl>
                                          <p:spTgt spid="24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1" dur="30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30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54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6"/>
                </p:tgtEl>
              </p:cMediaNode>
            </p:audio>
          </p:childTnLst>
        </p:cTn>
      </p:par>
    </p:tnLst>
    <p:bldLst>
      <p:bldP spid="216" grpId="0" animBg="1"/>
      <p:bldP spid="216" grpId="1" animBg="1"/>
      <p:bldP spid="217" grpId="0" animBg="1"/>
      <p:bldP spid="233" grpId="0" animBg="1"/>
      <p:bldP spid="234" grpId="0" animBg="1"/>
      <p:bldP spid="234" grpId="1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" name="Group 118"/>
          <p:cNvGrpSpPr/>
          <p:nvPr/>
        </p:nvGrpSpPr>
        <p:grpSpPr>
          <a:xfrm>
            <a:off x="-1692696" y="792551"/>
            <a:ext cx="10657184" cy="4364641"/>
            <a:chOff x="-1692696" y="792551"/>
            <a:chExt cx="10657184" cy="4364641"/>
          </a:xfrm>
        </p:grpSpPr>
        <p:sp>
          <p:nvSpPr>
            <p:cNvPr id="120" name="Rectangle 119"/>
            <p:cNvSpPr/>
            <p:nvPr/>
          </p:nvSpPr>
          <p:spPr>
            <a:xfrm>
              <a:off x="-756592" y="792551"/>
              <a:ext cx="3548487" cy="4364641"/>
            </a:xfrm>
            <a:prstGeom prst="rect">
              <a:avLst/>
            </a:prstGeom>
            <a:solidFill>
              <a:srgbClr val="99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1" name="Rectangle 4"/>
            <p:cNvSpPr/>
            <p:nvPr/>
          </p:nvSpPr>
          <p:spPr>
            <a:xfrm>
              <a:off x="539552" y="1159129"/>
              <a:ext cx="1984407" cy="3998063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2" name="Rectangle 5"/>
            <p:cNvSpPr/>
            <p:nvPr/>
          </p:nvSpPr>
          <p:spPr>
            <a:xfrm>
              <a:off x="683568" y="2996952"/>
              <a:ext cx="144016" cy="360040"/>
            </a:xfrm>
            <a:prstGeom prst="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3" name="Rectangle 5"/>
            <p:cNvSpPr/>
            <p:nvPr/>
          </p:nvSpPr>
          <p:spPr>
            <a:xfrm>
              <a:off x="683568" y="3068960"/>
              <a:ext cx="351656" cy="135632"/>
            </a:xfrm>
            <a:prstGeom prst="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4" name="Rectangle 123"/>
            <p:cNvSpPr/>
            <p:nvPr/>
          </p:nvSpPr>
          <p:spPr>
            <a:xfrm rot="16200000">
              <a:off x="863588" y="1520788"/>
              <a:ext cx="1296144" cy="1368152"/>
            </a:xfrm>
            <a:prstGeom prst="rect">
              <a:avLst/>
            </a:prstGeom>
            <a:solidFill>
              <a:srgbClr val="66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5" name="Rectangle 124"/>
            <p:cNvSpPr/>
            <p:nvPr/>
          </p:nvSpPr>
          <p:spPr>
            <a:xfrm rot="16200000">
              <a:off x="899592" y="3501008"/>
              <a:ext cx="1224136" cy="1368152"/>
            </a:xfrm>
            <a:prstGeom prst="rect">
              <a:avLst/>
            </a:prstGeom>
            <a:solidFill>
              <a:srgbClr val="66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9" name="Rectangle 128"/>
            <p:cNvSpPr/>
            <p:nvPr/>
          </p:nvSpPr>
          <p:spPr>
            <a:xfrm rot="16200000">
              <a:off x="-1224644" y="1376772"/>
              <a:ext cx="1728192" cy="1368152"/>
            </a:xfrm>
            <a:prstGeom prst="rect">
              <a:avLst/>
            </a:prstGeom>
            <a:solidFill>
              <a:srgbClr val="66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0" name="Rectangle 4"/>
            <p:cNvSpPr/>
            <p:nvPr/>
          </p:nvSpPr>
          <p:spPr>
            <a:xfrm>
              <a:off x="-1692696" y="3140968"/>
              <a:ext cx="1984407" cy="1728191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35" name="Straight Connector 6"/>
            <p:cNvCxnSpPr>
              <a:endCxn id="138" idx="5"/>
            </p:cNvCxnSpPr>
            <p:nvPr/>
          </p:nvCxnSpPr>
          <p:spPr>
            <a:xfrm>
              <a:off x="-936612" y="5157192"/>
              <a:ext cx="759684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" name="Freeform 137"/>
            <p:cNvSpPr/>
            <p:nvPr/>
          </p:nvSpPr>
          <p:spPr>
            <a:xfrm>
              <a:off x="6300192" y="836712"/>
              <a:ext cx="2664296" cy="4320480"/>
            </a:xfrm>
            <a:custGeom>
              <a:avLst/>
              <a:gdLst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04800 w 2575560"/>
                <a:gd name="connsiteY5" fmla="*/ 4389120 h 4419600"/>
                <a:gd name="connsiteX6" fmla="*/ 304800 w 2575560"/>
                <a:gd name="connsiteY6" fmla="*/ 365760 h 4419600"/>
                <a:gd name="connsiteX7" fmla="*/ 2286000 w 2575560"/>
                <a:gd name="connsiteY7" fmla="*/ 381000 h 4419600"/>
                <a:gd name="connsiteX8" fmla="*/ 2331720 w 2575560"/>
                <a:gd name="connsiteY8" fmla="*/ 4419600 h 4419600"/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60040 w 2575560"/>
                <a:gd name="connsiteY5" fmla="*/ 4392488 h 4419600"/>
                <a:gd name="connsiteX6" fmla="*/ 304800 w 2575560"/>
                <a:gd name="connsiteY6" fmla="*/ 365760 h 4419600"/>
                <a:gd name="connsiteX7" fmla="*/ 2286000 w 2575560"/>
                <a:gd name="connsiteY7" fmla="*/ 381000 h 4419600"/>
                <a:gd name="connsiteX8" fmla="*/ 2331720 w 2575560"/>
                <a:gd name="connsiteY8" fmla="*/ 4419600 h 4419600"/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60040 w 2575560"/>
                <a:gd name="connsiteY5" fmla="*/ 4392488 h 4419600"/>
                <a:gd name="connsiteX6" fmla="*/ 360040 w 2575560"/>
                <a:gd name="connsiteY6" fmla="*/ 432048 h 4419600"/>
                <a:gd name="connsiteX7" fmla="*/ 2286000 w 2575560"/>
                <a:gd name="connsiteY7" fmla="*/ 381000 h 4419600"/>
                <a:gd name="connsiteX8" fmla="*/ 2331720 w 2575560"/>
                <a:gd name="connsiteY8" fmla="*/ 4419600 h 4419600"/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60040 w 2575560"/>
                <a:gd name="connsiteY5" fmla="*/ 4392488 h 4419600"/>
                <a:gd name="connsiteX6" fmla="*/ 360040 w 2575560"/>
                <a:gd name="connsiteY6" fmla="*/ 432048 h 4419600"/>
                <a:gd name="connsiteX7" fmla="*/ 2304256 w 2575560"/>
                <a:gd name="connsiteY7" fmla="*/ 432048 h 4419600"/>
                <a:gd name="connsiteX8" fmla="*/ 2331720 w 2575560"/>
                <a:gd name="connsiteY8" fmla="*/ 4419600 h 4419600"/>
                <a:gd name="connsiteX0" fmla="*/ 2304256 w 2575560"/>
                <a:gd name="connsiteY0" fmla="*/ 4320480 h 4404360"/>
                <a:gd name="connsiteX1" fmla="*/ 2575560 w 2575560"/>
                <a:gd name="connsiteY1" fmla="*/ 4404360 h 4404360"/>
                <a:gd name="connsiteX2" fmla="*/ 2560320 w 2575560"/>
                <a:gd name="connsiteY2" fmla="*/ 0 h 4404360"/>
                <a:gd name="connsiteX3" fmla="*/ 15240 w 2575560"/>
                <a:gd name="connsiteY3" fmla="*/ 30480 h 4404360"/>
                <a:gd name="connsiteX4" fmla="*/ 0 w 2575560"/>
                <a:gd name="connsiteY4" fmla="*/ 4389120 h 4404360"/>
                <a:gd name="connsiteX5" fmla="*/ 360040 w 2575560"/>
                <a:gd name="connsiteY5" fmla="*/ 4392488 h 4404360"/>
                <a:gd name="connsiteX6" fmla="*/ 360040 w 2575560"/>
                <a:gd name="connsiteY6" fmla="*/ 432048 h 4404360"/>
                <a:gd name="connsiteX7" fmla="*/ 2304256 w 2575560"/>
                <a:gd name="connsiteY7" fmla="*/ 432048 h 4404360"/>
                <a:gd name="connsiteX8" fmla="*/ 2304256 w 2575560"/>
                <a:gd name="connsiteY8" fmla="*/ 4320480 h 4404360"/>
                <a:gd name="connsiteX0" fmla="*/ 2304256 w 2592288"/>
                <a:gd name="connsiteY0" fmla="*/ 4320480 h 4392488"/>
                <a:gd name="connsiteX1" fmla="*/ 2592288 w 2592288"/>
                <a:gd name="connsiteY1" fmla="*/ 4320480 h 4392488"/>
                <a:gd name="connsiteX2" fmla="*/ 2560320 w 2592288"/>
                <a:gd name="connsiteY2" fmla="*/ 0 h 4392488"/>
                <a:gd name="connsiteX3" fmla="*/ 15240 w 2592288"/>
                <a:gd name="connsiteY3" fmla="*/ 30480 h 4392488"/>
                <a:gd name="connsiteX4" fmla="*/ 0 w 2592288"/>
                <a:gd name="connsiteY4" fmla="*/ 4389120 h 4392488"/>
                <a:gd name="connsiteX5" fmla="*/ 360040 w 2592288"/>
                <a:gd name="connsiteY5" fmla="*/ 4392488 h 4392488"/>
                <a:gd name="connsiteX6" fmla="*/ 360040 w 2592288"/>
                <a:gd name="connsiteY6" fmla="*/ 432048 h 4392488"/>
                <a:gd name="connsiteX7" fmla="*/ 2304256 w 2592288"/>
                <a:gd name="connsiteY7" fmla="*/ 432048 h 4392488"/>
                <a:gd name="connsiteX8" fmla="*/ 2304256 w 2592288"/>
                <a:gd name="connsiteY8" fmla="*/ 4320480 h 4392488"/>
                <a:gd name="connsiteX0" fmla="*/ 2304256 w 2592288"/>
                <a:gd name="connsiteY0" fmla="*/ 4290000 h 4362008"/>
                <a:gd name="connsiteX1" fmla="*/ 2592288 w 2592288"/>
                <a:gd name="connsiteY1" fmla="*/ 4290000 h 4362008"/>
                <a:gd name="connsiteX2" fmla="*/ 2592288 w 2592288"/>
                <a:gd name="connsiteY2" fmla="*/ 41528 h 4362008"/>
                <a:gd name="connsiteX3" fmla="*/ 15240 w 2592288"/>
                <a:gd name="connsiteY3" fmla="*/ 0 h 4362008"/>
                <a:gd name="connsiteX4" fmla="*/ 0 w 2592288"/>
                <a:gd name="connsiteY4" fmla="*/ 4358640 h 4362008"/>
                <a:gd name="connsiteX5" fmla="*/ 360040 w 2592288"/>
                <a:gd name="connsiteY5" fmla="*/ 4362008 h 4362008"/>
                <a:gd name="connsiteX6" fmla="*/ 360040 w 2592288"/>
                <a:gd name="connsiteY6" fmla="*/ 401568 h 4362008"/>
                <a:gd name="connsiteX7" fmla="*/ 2304256 w 2592288"/>
                <a:gd name="connsiteY7" fmla="*/ 401568 h 4362008"/>
                <a:gd name="connsiteX8" fmla="*/ 2304256 w 2592288"/>
                <a:gd name="connsiteY8" fmla="*/ 4290000 h 4362008"/>
                <a:gd name="connsiteX0" fmla="*/ 2304256 w 2592288"/>
                <a:gd name="connsiteY0" fmla="*/ 4248472 h 4320480"/>
                <a:gd name="connsiteX1" fmla="*/ 2592288 w 2592288"/>
                <a:gd name="connsiteY1" fmla="*/ 4248472 h 4320480"/>
                <a:gd name="connsiteX2" fmla="*/ 2592288 w 2592288"/>
                <a:gd name="connsiteY2" fmla="*/ 0 h 4320480"/>
                <a:gd name="connsiteX3" fmla="*/ 0 w 2592288"/>
                <a:gd name="connsiteY3" fmla="*/ 0 h 4320480"/>
                <a:gd name="connsiteX4" fmla="*/ 0 w 2592288"/>
                <a:gd name="connsiteY4" fmla="*/ 4317112 h 4320480"/>
                <a:gd name="connsiteX5" fmla="*/ 360040 w 2592288"/>
                <a:gd name="connsiteY5" fmla="*/ 4320480 h 4320480"/>
                <a:gd name="connsiteX6" fmla="*/ 360040 w 2592288"/>
                <a:gd name="connsiteY6" fmla="*/ 360040 h 4320480"/>
                <a:gd name="connsiteX7" fmla="*/ 2304256 w 2592288"/>
                <a:gd name="connsiteY7" fmla="*/ 360040 h 4320480"/>
                <a:gd name="connsiteX8" fmla="*/ 2304256 w 2592288"/>
                <a:gd name="connsiteY8" fmla="*/ 4248472 h 4320480"/>
                <a:gd name="connsiteX0" fmla="*/ 2304256 w 2664296"/>
                <a:gd name="connsiteY0" fmla="*/ 4248472 h 4320480"/>
                <a:gd name="connsiteX1" fmla="*/ 2664296 w 2664296"/>
                <a:gd name="connsiteY1" fmla="*/ 4248472 h 4320480"/>
                <a:gd name="connsiteX2" fmla="*/ 2592288 w 2664296"/>
                <a:gd name="connsiteY2" fmla="*/ 0 h 4320480"/>
                <a:gd name="connsiteX3" fmla="*/ 0 w 2664296"/>
                <a:gd name="connsiteY3" fmla="*/ 0 h 4320480"/>
                <a:gd name="connsiteX4" fmla="*/ 0 w 2664296"/>
                <a:gd name="connsiteY4" fmla="*/ 4317112 h 4320480"/>
                <a:gd name="connsiteX5" fmla="*/ 360040 w 2664296"/>
                <a:gd name="connsiteY5" fmla="*/ 4320480 h 4320480"/>
                <a:gd name="connsiteX6" fmla="*/ 360040 w 2664296"/>
                <a:gd name="connsiteY6" fmla="*/ 360040 h 4320480"/>
                <a:gd name="connsiteX7" fmla="*/ 2304256 w 2664296"/>
                <a:gd name="connsiteY7" fmla="*/ 360040 h 4320480"/>
                <a:gd name="connsiteX8" fmla="*/ 2304256 w 2664296"/>
                <a:gd name="connsiteY8" fmla="*/ 4248472 h 4320480"/>
                <a:gd name="connsiteX0" fmla="*/ 2304256 w 2664296"/>
                <a:gd name="connsiteY0" fmla="*/ 4248472 h 4320480"/>
                <a:gd name="connsiteX1" fmla="*/ 2664296 w 2664296"/>
                <a:gd name="connsiteY1" fmla="*/ 4248472 h 4320480"/>
                <a:gd name="connsiteX2" fmla="*/ 2664296 w 2664296"/>
                <a:gd name="connsiteY2" fmla="*/ 0 h 4320480"/>
                <a:gd name="connsiteX3" fmla="*/ 0 w 2664296"/>
                <a:gd name="connsiteY3" fmla="*/ 0 h 4320480"/>
                <a:gd name="connsiteX4" fmla="*/ 0 w 2664296"/>
                <a:gd name="connsiteY4" fmla="*/ 4317112 h 4320480"/>
                <a:gd name="connsiteX5" fmla="*/ 360040 w 2664296"/>
                <a:gd name="connsiteY5" fmla="*/ 4320480 h 4320480"/>
                <a:gd name="connsiteX6" fmla="*/ 360040 w 2664296"/>
                <a:gd name="connsiteY6" fmla="*/ 360040 h 4320480"/>
                <a:gd name="connsiteX7" fmla="*/ 2304256 w 2664296"/>
                <a:gd name="connsiteY7" fmla="*/ 360040 h 4320480"/>
                <a:gd name="connsiteX8" fmla="*/ 2304256 w 2664296"/>
                <a:gd name="connsiteY8" fmla="*/ 4248472 h 432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64296" h="4320480">
                  <a:moveTo>
                    <a:pt x="2304256" y="4248472"/>
                  </a:moveTo>
                  <a:lnTo>
                    <a:pt x="2664296" y="4248472"/>
                  </a:lnTo>
                  <a:lnTo>
                    <a:pt x="2664296" y="0"/>
                  </a:lnTo>
                  <a:lnTo>
                    <a:pt x="0" y="0"/>
                  </a:lnTo>
                  <a:lnTo>
                    <a:pt x="0" y="4317112"/>
                  </a:lnTo>
                  <a:lnTo>
                    <a:pt x="360040" y="4320480"/>
                  </a:lnTo>
                  <a:lnTo>
                    <a:pt x="360040" y="360040"/>
                  </a:lnTo>
                  <a:lnTo>
                    <a:pt x="2304256" y="360040"/>
                  </a:lnTo>
                  <a:lnTo>
                    <a:pt x="2304256" y="4248472"/>
                  </a:lnTo>
                  <a:close/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47" name="Straight Connector 6"/>
            <p:cNvCxnSpPr/>
            <p:nvPr/>
          </p:nvCxnSpPr>
          <p:spPr>
            <a:xfrm>
              <a:off x="6660232" y="3212976"/>
              <a:ext cx="1908212" cy="1512168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36" name="Straight Connector 135"/>
          <p:cNvCxnSpPr/>
          <p:nvPr/>
        </p:nvCxnSpPr>
        <p:spPr>
          <a:xfrm>
            <a:off x="3347864" y="2024846"/>
            <a:ext cx="0" cy="2376262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/>
          <p:cNvSpPr/>
          <p:nvPr/>
        </p:nvSpPr>
        <p:spPr>
          <a:xfrm>
            <a:off x="3275856" y="4365104"/>
            <a:ext cx="144016" cy="144016"/>
          </a:xfrm>
          <a:prstGeom prst="ellipse">
            <a:avLst/>
          </a:pr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1"/>
          <p:cNvGrpSpPr/>
          <p:nvPr/>
        </p:nvGrpSpPr>
        <p:grpSpPr>
          <a:xfrm flipH="1">
            <a:off x="3203848" y="1394129"/>
            <a:ext cx="2304256" cy="2003914"/>
            <a:chOff x="1835696" y="908720"/>
            <a:chExt cx="5838706" cy="5077675"/>
          </a:xfrm>
        </p:grpSpPr>
        <p:sp>
          <p:nvSpPr>
            <p:cNvPr id="140" name="Rectangle 139"/>
            <p:cNvSpPr/>
            <p:nvPr/>
          </p:nvSpPr>
          <p:spPr>
            <a:xfrm>
              <a:off x="1979712" y="908720"/>
              <a:ext cx="5544616" cy="504056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" name="Freeform 140"/>
            <p:cNvSpPr/>
            <p:nvPr/>
          </p:nvSpPr>
          <p:spPr>
            <a:xfrm>
              <a:off x="1835696" y="1392535"/>
              <a:ext cx="1025920" cy="4339419"/>
            </a:xfrm>
            <a:custGeom>
              <a:avLst/>
              <a:gdLst>
                <a:gd name="connsiteX0" fmla="*/ 198362 w 1644953"/>
                <a:gd name="connsiteY0" fmla="*/ 665238 h 5317067"/>
                <a:gd name="connsiteX1" fmla="*/ 241905 w 1644953"/>
                <a:gd name="connsiteY1" fmla="*/ 4656667 h 5317067"/>
                <a:gd name="connsiteX2" fmla="*/ 445105 w 1644953"/>
                <a:gd name="connsiteY2" fmla="*/ 4627638 h 5317067"/>
                <a:gd name="connsiteX3" fmla="*/ 691848 w 1644953"/>
                <a:gd name="connsiteY3" fmla="*/ 4642152 h 5317067"/>
                <a:gd name="connsiteX4" fmla="*/ 895048 w 1644953"/>
                <a:gd name="connsiteY4" fmla="*/ 4859867 h 5317067"/>
                <a:gd name="connsiteX5" fmla="*/ 1127277 w 1644953"/>
                <a:gd name="connsiteY5" fmla="*/ 4642152 h 5317067"/>
                <a:gd name="connsiteX6" fmla="*/ 1374019 w 1644953"/>
                <a:gd name="connsiteY6" fmla="*/ 4816324 h 5317067"/>
                <a:gd name="connsiteX7" fmla="*/ 1475619 w 1644953"/>
                <a:gd name="connsiteY7" fmla="*/ 4540552 h 5317067"/>
                <a:gd name="connsiteX8" fmla="*/ 1432077 w 1644953"/>
                <a:gd name="connsiteY8" fmla="*/ 665238 h 5317067"/>
                <a:gd name="connsiteX9" fmla="*/ 198362 w 1644953"/>
                <a:gd name="connsiteY9" fmla="*/ 665238 h 5317067"/>
                <a:gd name="connsiteX0" fmla="*/ 198362 w 1485295"/>
                <a:gd name="connsiteY0" fmla="*/ 665238 h 5317067"/>
                <a:gd name="connsiteX1" fmla="*/ 241905 w 1485295"/>
                <a:gd name="connsiteY1" fmla="*/ 4656667 h 5317067"/>
                <a:gd name="connsiteX2" fmla="*/ 445105 w 1485295"/>
                <a:gd name="connsiteY2" fmla="*/ 4627638 h 5317067"/>
                <a:gd name="connsiteX3" fmla="*/ 691848 w 1485295"/>
                <a:gd name="connsiteY3" fmla="*/ 4642152 h 5317067"/>
                <a:gd name="connsiteX4" fmla="*/ 895048 w 1485295"/>
                <a:gd name="connsiteY4" fmla="*/ 4859867 h 5317067"/>
                <a:gd name="connsiteX5" fmla="*/ 1127277 w 1485295"/>
                <a:gd name="connsiteY5" fmla="*/ 4642152 h 5317067"/>
                <a:gd name="connsiteX6" fmla="*/ 1374019 w 1485295"/>
                <a:gd name="connsiteY6" fmla="*/ 4816324 h 5317067"/>
                <a:gd name="connsiteX7" fmla="*/ 1475619 w 1485295"/>
                <a:gd name="connsiteY7" fmla="*/ 4540552 h 5317067"/>
                <a:gd name="connsiteX8" fmla="*/ 1432077 w 1485295"/>
                <a:gd name="connsiteY8" fmla="*/ 665238 h 5317067"/>
                <a:gd name="connsiteX9" fmla="*/ 198362 w 1485295"/>
                <a:gd name="connsiteY9" fmla="*/ 665238 h 5317067"/>
                <a:gd name="connsiteX0" fmla="*/ 198362 w 1485295"/>
                <a:gd name="connsiteY0" fmla="*/ 665238 h 5317067"/>
                <a:gd name="connsiteX1" fmla="*/ 241905 w 1485295"/>
                <a:gd name="connsiteY1" fmla="*/ 4656667 h 5317067"/>
                <a:gd name="connsiteX2" fmla="*/ 445105 w 1485295"/>
                <a:gd name="connsiteY2" fmla="*/ 4627638 h 5317067"/>
                <a:gd name="connsiteX3" fmla="*/ 691848 w 1485295"/>
                <a:gd name="connsiteY3" fmla="*/ 4642152 h 5317067"/>
                <a:gd name="connsiteX4" fmla="*/ 895048 w 1485295"/>
                <a:gd name="connsiteY4" fmla="*/ 4859867 h 5317067"/>
                <a:gd name="connsiteX5" fmla="*/ 1127277 w 1485295"/>
                <a:gd name="connsiteY5" fmla="*/ 4642152 h 5317067"/>
                <a:gd name="connsiteX6" fmla="*/ 1374019 w 1485295"/>
                <a:gd name="connsiteY6" fmla="*/ 4816324 h 5317067"/>
                <a:gd name="connsiteX7" fmla="*/ 1475619 w 1485295"/>
                <a:gd name="connsiteY7" fmla="*/ 4540552 h 5317067"/>
                <a:gd name="connsiteX8" fmla="*/ 1432077 w 1485295"/>
                <a:gd name="connsiteY8" fmla="*/ 665238 h 5317067"/>
                <a:gd name="connsiteX9" fmla="*/ 198362 w 1485295"/>
                <a:gd name="connsiteY9" fmla="*/ 665238 h 5317067"/>
                <a:gd name="connsiteX0" fmla="*/ 198362 w 1485295"/>
                <a:gd name="connsiteY0" fmla="*/ 20242 h 4672071"/>
                <a:gd name="connsiteX1" fmla="*/ 241905 w 1485295"/>
                <a:gd name="connsiteY1" fmla="*/ 4011671 h 4672071"/>
                <a:gd name="connsiteX2" fmla="*/ 445105 w 1485295"/>
                <a:gd name="connsiteY2" fmla="*/ 3982642 h 4672071"/>
                <a:gd name="connsiteX3" fmla="*/ 691848 w 1485295"/>
                <a:gd name="connsiteY3" fmla="*/ 3997156 h 4672071"/>
                <a:gd name="connsiteX4" fmla="*/ 895048 w 1485295"/>
                <a:gd name="connsiteY4" fmla="*/ 4214871 h 4672071"/>
                <a:gd name="connsiteX5" fmla="*/ 1127277 w 1485295"/>
                <a:gd name="connsiteY5" fmla="*/ 3997156 h 4672071"/>
                <a:gd name="connsiteX6" fmla="*/ 1374019 w 1485295"/>
                <a:gd name="connsiteY6" fmla="*/ 4171328 h 4672071"/>
                <a:gd name="connsiteX7" fmla="*/ 1475619 w 1485295"/>
                <a:gd name="connsiteY7" fmla="*/ 3895556 h 4672071"/>
                <a:gd name="connsiteX8" fmla="*/ 1432077 w 1485295"/>
                <a:gd name="connsiteY8" fmla="*/ 20242 h 4672071"/>
                <a:gd name="connsiteX9" fmla="*/ 198362 w 1485295"/>
                <a:gd name="connsiteY9" fmla="*/ 20242 h 4672071"/>
                <a:gd name="connsiteX0" fmla="*/ 198362 w 1477497"/>
                <a:gd name="connsiteY0" fmla="*/ 20242 h 4672071"/>
                <a:gd name="connsiteX1" fmla="*/ 241905 w 1477497"/>
                <a:gd name="connsiteY1" fmla="*/ 4011671 h 4672071"/>
                <a:gd name="connsiteX2" fmla="*/ 445105 w 1477497"/>
                <a:gd name="connsiteY2" fmla="*/ 3982642 h 4672071"/>
                <a:gd name="connsiteX3" fmla="*/ 691848 w 1477497"/>
                <a:gd name="connsiteY3" fmla="*/ 3997156 h 4672071"/>
                <a:gd name="connsiteX4" fmla="*/ 895048 w 1477497"/>
                <a:gd name="connsiteY4" fmla="*/ 4214871 h 4672071"/>
                <a:gd name="connsiteX5" fmla="*/ 1127277 w 1477497"/>
                <a:gd name="connsiteY5" fmla="*/ 3997156 h 4672071"/>
                <a:gd name="connsiteX6" fmla="*/ 1374019 w 1477497"/>
                <a:gd name="connsiteY6" fmla="*/ 4171328 h 4672071"/>
                <a:gd name="connsiteX7" fmla="*/ 1475619 w 1477497"/>
                <a:gd name="connsiteY7" fmla="*/ 3895556 h 4672071"/>
                <a:gd name="connsiteX8" fmla="*/ 1385288 w 1477497"/>
                <a:gd name="connsiteY8" fmla="*/ 10618 h 4672071"/>
                <a:gd name="connsiteX9" fmla="*/ 198362 w 1477497"/>
                <a:gd name="connsiteY9" fmla="*/ 20242 h 4672071"/>
                <a:gd name="connsiteX0" fmla="*/ 198362 w 1442699"/>
                <a:gd name="connsiteY0" fmla="*/ 20242 h 4683299"/>
                <a:gd name="connsiteX1" fmla="*/ 207107 w 1442699"/>
                <a:gd name="connsiteY1" fmla="*/ 4021295 h 4683299"/>
                <a:gd name="connsiteX2" fmla="*/ 410307 w 1442699"/>
                <a:gd name="connsiteY2" fmla="*/ 3992266 h 4683299"/>
                <a:gd name="connsiteX3" fmla="*/ 657050 w 1442699"/>
                <a:gd name="connsiteY3" fmla="*/ 4006780 h 4683299"/>
                <a:gd name="connsiteX4" fmla="*/ 860250 w 1442699"/>
                <a:gd name="connsiteY4" fmla="*/ 4224495 h 4683299"/>
                <a:gd name="connsiteX5" fmla="*/ 1092479 w 1442699"/>
                <a:gd name="connsiteY5" fmla="*/ 4006780 h 4683299"/>
                <a:gd name="connsiteX6" fmla="*/ 1339221 w 1442699"/>
                <a:gd name="connsiteY6" fmla="*/ 4180952 h 4683299"/>
                <a:gd name="connsiteX7" fmla="*/ 1440821 w 1442699"/>
                <a:gd name="connsiteY7" fmla="*/ 3905180 h 4683299"/>
                <a:gd name="connsiteX8" fmla="*/ 1350490 w 1442699"/>
                <a:gd name="connsiteY8" fmla="*/ 20242 h 4683299"/>
                <a:gd name="connsiteX9" fmla="*/ 198362 w 1442699"/>
                <a:gd name="connsiteY9" fmla="*/ 20242 h 4683299"/>
                <a:gd name="connsiteX0" fmla="*/ 161825 w 1406162"/>
                <a:gd name="connsiteY0" fmla="*/ 20242 h 4683299"/>
                <a:gd name="connsiteX1" fmla="*/ 170570 w 1406162"/>
                <a:gd name="connsiteY1" fmla="*/ 4021295 h 4683299"/>
                <a:gd name="connsiteX2" fmla="*/ 373770 w 1406162"/>
                <a:gd name="connsiteY2" fmla="*/ 3992266 h 4683299"/>
                <a:gd name="connsiteX3" fmla="*/ 620513 w 1406162"/>
                <a:gd name="connsiteY3" fmla="*/ 4006780 h 4683299"/>
                <a:gd name="connsiteX4" fmla="*/ 823713 w 1406162"/>
                <a:gd name="connsiteY4" fmla="*/ 4224495 h 4683299"/>
                <a:gd name="connsiteX5" fmla="*/ 1055942 w 1406162"/>
                <a:gd name="connsiteY5" fmla="*/ 4006780 h 4683299"/>
                <a:gd name="connsiteX6" fmla="*/ 1302684 w 1406162"/>
                <a:gd name="connsiteY6" fmla="*/ 4180952 h 4683299"/>
                <a:gd name="connsiteX7" fmla="*/ 1404284 w 1406162"/>
                <a:gd name="connsiteY7" fmla="*/ 3905180 h 4683299"/>
                <a:gd name="connsiteX8" fmla="*/ 1313953 w 1406162"/>
                <a:gd name="connsiteY8" fmla="*/ 20242 h 4683299"/>
                <a:gd name="connsiteX9" fmla="*/ 161825 w 1406162"/>
                <a:gd name="connsiteY9" fmla="*/ 20242 h 4683299"/>
                <a:gd name="connsiteX0" fmla="*/ 161825 w 1406162"/>
                <a:gd name="connsiteY0" fmla="*/ 20242 h 4786702"/>
                <a:gd name="connsiteX1" fmla="*/ 89816 w 1406162"/>
                <a:gd name="connsiteY1" fmla="*/ 4124698 h 4786702"/>
                <a:gd name="connsiteX2" fmla="*/ 373770 w 1406162"/>
                <a:gd name="connsiteY2" fmla="*/ 3992266 h 4786702"/>
                <a:gd name="connsiteX3" fmla="*/ 620513 w 1406162"/>
                <a:gd name="connsiteY3" fmla="*/ 4006780 h 4786702"/>
                <a:gd name="connsiteX4" fmla="*/ 823713 w 1406162"/>
                <a:gd name="connsiteY4" fmla="*/ 4224495 h 4786702"/>
                <a:gd name="connsiteX5" fmla="*/ 1055942 w 1406162"/>
                <a:gd name="connsiteY5" fmla="*/ 4006780 h 4786702"/>
                <a:gd name="connsiteX6" fmla="*/ 1302684 w 1406162"/>
                <a:gd name="connsiteY6" fmla="*/ 4180952 h 4786702"/>
                <a:gd name="connsiteX7" fmla="*/ 1404284 w 1406162"/>
                <a:gd name="connsiteY7" fmla="*/ 3905180 h 4786702"/>
                <a:gd name="connsiteX8" fmla="*/ 1313953 w 1406162"/>
                <a:gd name="connsiteY8" fmla="*/ 20242 h 4786702"/>
                <a:gd name="connsiteX9" fmla="*/ 161825 w 1406162"/>
                <a:gd name="connsiteY9" fmla="*/ 20242 h 478670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3770 w 1406162"/>
                <a:gd name="connsiteY2" fmla="*/ 3992266 h 4598632"/>
                <a:gd name="connsiteX3" fmla="*/ 620513 w 1406162"/>
                <a:gd name="connsiteY3" fmla="*/ 4006780 h 4598632"/>
                <a:gd name="connsiteX4" fmla="*/ 823713 w 1406162"/>
                <a:gd name="connsiteY4" fmla="*/ 4224495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620513 w 1406162"/>
                <a:gd name="connsiteY3" fmla="*/ 4006780 h 4598632"/>
                <a:gd name="connsiteX4" fmla="*/ 823713 w 1406162"/>
                <a:gd name="connsiteY4" fmla="*/ 4224495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593872 w 1406162"/>
                <a:gd name="connsiteY3" fmla="*/ 4124697 h 4598632"/>
                <a:gd name="connsiteX4" fmla="*/ 823713 w 1406162"/>
                <a:gd name="connsiteY4" fmla="*/ 4224495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593872 w 1406162"/>
                <a:gd name="connsiteY3" fmla="*/ 4124697 h 4598632"/>
                <a:gd name="connsiteX4" fmla="*/ 881904 w 1406162"/>
                <a:gd name="connsiteY4" fmla="*/ 4124697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593872 w 1406162"/>
                <a:gd name="connsiteY3" fmla="*/ 4124697 h 4598632"/>
                <a:gd name="connsiteX4" fmla="*/ 881904 w 1406162"/>
                <a:gd name="connsiteY4" fmla="*/ 4124697 h 4598632"/>
                <a:gd name="connsiteX5" fmla="*/ 1025920 w 1406162"/>
                <a:gd name="connsiteY5" fmla="*/ 3836665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28287"/>
                <a:gd name="connsiteY0" fmla="*/ 20242 h 4589256"/>
                <a:gd name="connsiteX1" fmla="*/ 89816 w 1428287"/>
                <a:gd name="connsiteY1" fmla="*/ 4124698 h 4589256"/>
                <a:gd name="connsiteX2" fmla="*/ 377848 w 1428287"/>
                <a:gd name="connsiteY2" fmla="*/ 3908673 h 4589256"/>
                <a:gd name="connsiteX3" fmla="*/ 593872 w 1428287"/>
                <a:gd name="connsiteY3" fmla="*/ 4124697 h 4589256"/>
                <a:gd name="connsiteX4" fmla="*/ 881904 w 1428287"/>
                <a:gd name="connsiteY4" fmla="*/ 4124697 h 4589256"/>
                <a:gd name="connsiteX5" fmla="*/ 1025920 w 1428287"/>
                <a:gd name="connsiteY5" fmla="*/ 3836665 h 4589256"/>
                <a:gd name="connsiteX6" fmla="*/ 1169936 w 1428287"/>
                <a:gd name="connsiteY6" fmla="*/ 4124697 h 4589256"/>
                <a:gd name="connsiteX7" fmla="*/ 1404284 w 1428287"/>
                <a:gd name="connsiteY7" fmla="*/ 3905180 h 4589256"/>
                <a:gd name="connsiteX8" fmla="*/ 1313953 w 1428287"/>
                <a:gd name="connsiteY8" fmla="*/ 20242 h 4589256"/>
                <a:gd name="connsiteX9" fmla="*/ 161825 w 1428287"/>
                <a:gd name="connsiteY9" fmla="*/ 20242 h 4589256"/>
                <a:gd name="connsiteX0" fmla="*/ 161825 w 1409963"/>
                <a:gd name="connsiteY0" fmla="*/ 20242 h 4736765"/>
                <a:gd name="connsiteX1" fmla="*/ 89816 w 1409963"/>
                <a:gd name="connsiteY1" fmla="*/ 4124698 h 4736765"/>
                <a:gd name="connsiteX2" fmla="*/ 377848 w 1409963"/>
                <a:gd name="connsiteY2" fmla="*/ 3908673 h 4736765"/>
                <a:gd name="connsiteX3" fmla="*/ 593872 w 1409963"/>
                <a:gd name="connsiteY3" fmla="*/ 4124697 h 4736765"/>
                <a:gd name="connsiteX4" fmla="*/ 881904 w 1409963"/>
                <a:gd name="connsiteY4" fmla="*/ 4124697 h 4736765"/>
                <a:gd name="connsiteX5" fmla="*/ 1025920 w 1409963"/>
                <a:gd name="connsiteY5" fmla="*/ 3836665 h 4736765"/>
                <a:gd name="connsiteX6" fmla="*/ 1169936 w 1409963"/>
                <a:gd name="connsiteY6" fmla="*/ 4124697 h 4736765"/>
                <a:gd name="connsiteX7" fmla="*/ 1385960 w 1409963"/>
                <a:gd name="connsiteY7" fmla="*/ 4052689 h 4736765"/>
                <a:gd name="connsiteX8" fmla="*/ 1313953 w 1409963"/>
                <a:gd name="connsiteY8" fmla="*/ 20242 h 4736765"/>
                <a:gd name="connsiteX9" fmla="*/ 161825 w 1409963"/>
                <a:gd name="connsiteY9" fmla="*/ 20242 h 4736765"/>
                <a:gd name="connsiteX0" fmla="*/ 161825 w 1409963"/>
                <a:gd name="connsiteY0" fmla="*/ 20242 h 4339419"/>
                <a:gd name="connsiteX1" fmla="*/ 89816 w 1409963"/>
                <a:gd name="connsiteY1" fmla="*/ 4124698 h 4339419"/>
                <a:gd name="connsiteX2" fmla="*/ 377848 w 1409963"/>
                <a:gd name="connsiteY2" fmla="*/ 3908673 h 4339419"/>
                <a:gd name="connsiteX3" fmla="*/ 593872 w 1409963"/>
                <a:gd name="connsiteY3" fmla="*/ 4124697 h 4339419"/>
                <a:gd name="connsiteX4" fmla="*/ 881904 w 1409963"/>
                <a:gd name="connsiteY4" fmla="*/ 4124697 h 4339419"/>
                <a:gd name="connsiteX5" fmla="*/ 1025920 w 1409963"/>
                <a:gd name="connsiteY5" fmla="*/ 3836665 h 4339419"/>
                <a:gd name="connsiteX6" fmla="*/ 1169936 w 1409963"/>
                <a:gd name="connsiteY6" fmla="*/ 4124697 h 4339419"/>
                <a:gd name="connsiteX7" fmla="*/ 1385960 w 1409963"/>
                <a:gd name="connsiteY7" fmla="*/ 4052689 h 4339419"/>
                <a:gd name="connsiteX8" fmla="*/ 1313953 w 1409963"/>
                <a:gd name="connsiteY8" fmla="*/ 20242 h 4339419"/>
                <a:gd name="connsiteX9" fmla="*/ 161825 w 1409963"/>
                <a:gd name="connsiteY9" fmla="*/ 20242 h 4339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9963" h="4339419">
                  <a:moveTo>
                    <a:pt x="161825" y="20242"/>
                  </a:moveTo>
                  <a:cubicBezTo>
                    <a:pt x="0" y="710607"/>
                    <a:pt x="54492" y="3462694"/>
                    <a:pt x="89816" y="4124698"/>
                  </a:cubicBezTo>
                  <a:cubicBezTo>
                    <a:pt x="303411" y="3917298"/>
                    <a:pt x="293839" y="3908673"/>
                    <a:pt x="377848" y="3908673"/>
                  </a:cubicBezTo>
                  <a:cubicBezTo>
                    <a:pt x="461857" y="3908673"/>
                    <a:pt x="509863" y="4088693"/>
                    <a:pt x="593872" y="4124697"/>
                  </a:cubicBezTo>
                  <a:cubicBezTo>
                    <a:pt x="677881" y="4160701"/>
                    <a:pt x="809896" y="4172702"/>
                    <a:pt x="881904" y="4124697"/>
                  </a:cubicBezTo>
                  <a:cubicBezTo>
                    <a:pt x="953912" y="4076692"/>
                    <a:pt x="977915" y="3836665"/>
                    <a:pt x="1025920" y="3836665"/>
                  </a:cubicBezTo>
                  <a:cubicBezTo>
                    <a:pt x="1073925" y="3836665"/>
                    <a:pt x="1109930" y="4088693"/>
                    <a:pt x="1169936" y="4124697"/>
                  </a:cubicBezTo>
                  <a:cubicBezTo>
                    <a:pt x="1229942" y="4160701"/>
                    <a:pt x="1215634" y="4339419"/>
                    <a:pt x="1385960" y="4052689"/>
                  </a:cubicBezTo>
                  <a:cubicBezTo>
                    <a:pt x="1409963" y="3368613"/>
                    <a:pt x="1316882" y="662680"/>
                    <a:pt x="1313953" y="20242"/>
                  </a:cubicBezTo>
                  <a:cubicBezTo>
                    <a:pt x="947511" y="38402"/>
                    <a:pt x="760584" y="0"/>
                    <a:pt x="161825" y="20242"/>
                  </a:cubicBezTo>
                  <a:close/>
                </a:path>
              </a:pathLst>
            </a:cu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2" name="Freeform 4"/>
            <p:cNvSpPr/>
            <p:nvPr/>
          </p:nvSpPr>
          <p:spPr>
            <a:xfrm>
              <a:off x="6667050" y="1404314"/>
              <a:ext cx="1007352" cy="4582081"/>
            </a:xfrm>
            <a:custGeom>
              <a:avLst/>
              <a:gdLst>
                <a:gd name="connsiteX0" fmla="*/ 130175 w 1114425"/>
                <a:gd name="connsiteY0" fmla="*/ 692150 h 5487987"/>
                <a:gd name="connsiteX1" fmla="*/ 958850 w 1114425"/>
                <a:gd name="connsiteY1" fmla="*/ 682625 h 5487987"/>
                <a:gd name="connsiteX2" fmla="*/ 1063625 w 1114425"/>
                <a:gd name="connsiteY2" fmla="*/ 4625975 h 5487987"/>
                <a:gd name="connsiteX3" fmla="*/ 892175 w 1114425"/>
                <a:gd name="connsiteY3" fmla="*/ 4816475 h 5487987"/>
                <a:gd name="connsiteX4" fmla="*/ 787400 w 1114425"/>
                <a:gd name="connsiteY4" fmla="*/ 4464050 h 5487987"/>
                <a:gd name="connsiteX5" fmla="*/ 539750 w 1114425"/>
                <a:gd name="connsiteY5" fmla="*/ 4816475 h 5487987"/>
                <a:gd name="connsiteX6" fmla="*/ 377825 w 1114425"/>
                <a:gd name="connsiteY6" fmla="*/ 4587875 h 5487987"/>
                <a:gd name="connsiteX7" fmla="*/ 177800 w 1114425"/>
                <a:gd name="connsiteY7" fmla="*/ 4835525 h 5487987"/>
                <a:gd name="connsiteX8" fmla="*/ 130175 w 1114425"/>
                <a:gd name="connsiteY8" fmla="*/ 692150 h 5487987"/>
                <a:gd name="connsiteX0" fmla="*/ 138385 w 1171897"/>
                <a:gd name="connsiteY0" fmla="*/ 685907 h 5481744"/>
                <a:gd name="connsiteX1" fmla="*/ 1016322 w 1171897"/>
                <a:gd name="connsiteY1" fmla="*/ 713837 h 5481744"/>
                <a:gd name="connsiteX2" fmla="*/ 1071835 w 1171897"/>
                <a:gd name="connsiteY2" fmla="*/ 4619732 h 5481744"/>
                <a:gd name="connsiteX3" fmla="*/ 900385 w 1171897"/>
                <a:gd name="connsiteY3" fmla="*/ 4810232 h 5481744"/>
                <a:gd name="connsiteX4" fmla="*/ 795610 w 1171897"/>
                <a:gd name="connsiteY4" fmla="*/ 4457807 h 5481744"/>
                <a:gd name="connsiteX5" fmla="*/ 547960 w 1171897"/>
                <a:gd name="connsiteY5" fmla="*/ 4810232 h 5481744"/>
                <a:gd name="connsiteX6" fmla="*/ 386035 w 1171897"/>
                <a:gd name="connsiteY6" fmla="*/ 4581632 h 5481744"/>
                <a:gd name="connsiteX7" fmla="*/ 186010 w 1171897"/>
                <a:gd name="connsiteY7" fmla="*/ 4829282 h 5481744"/>
                <a:gd name="connsiteX8" fmla="*/ 138385 w 1171897"/>
                <a:gd name="connsiteY8" fmla="*/ 685907 h 5481744"/>
                <a:gd name="connsiteX0" fmla="*/ 138385 w 1171897"/>
                <a:gd name="connsiteY0" fmla="*/ 699717 h 5495554"/>
                <a:gd name="connsiteX1" fmla="*/ 1016322 w 1171897"/>
                <a:gd name="connsiteY1" fmla="*/ 655638 h 5495554"/>
                <a:gd name="connsiteX2" fmla="*/ 1071835 w 1171897"/>
                <a:gd name="connsiteY2" fmla="*/ 4633542 h 5495554"/>
                <a:gd name="connsiteX3" fmla="*/ 900385 w 1171897"/>
                <a:gd name="connsiteY3" fmla="*/ 4824042 h 5495554"/>
                <a:gd name="connsiteX4" fmla="*/ 795610 w 1171897"/>
                <a:gd name="connsiteY4" fmla="*/ 4471617 h 5495554"/>
                <a:gd name="connsiteX5" fmla="*/ 547960 w 1171897"/>
                <a:gd name="connsiteY5" fmla="*/ 4824042 h 5495554"/>
                <a:gd name="connsiteX6" fmla="*/ 386035 w 1171897"/>
                <a:gd name="connsiteY6" fmla="*/ 4595442 h 5495554"/>
                <a:gd name="connsiteX7" fmla="*/ 186010 w 1171897"/>
                <a:gd name="connsiteY7" fmla="*/ 4843092 h 5495554"/>
                <a:gd name="connsiteX8" fmla="*/ 138385 w 1171897"/>
                <a:gd name="connsiteY8" fmla="*/ 699717 h 5495554"/>
                <a:gd name="connsiteX0" fmla="*/ 138385 w 1071740"/>
                <a:gd name="connsiteY0" fmla="*/ 697909 h 5541997"/>
                <a:gd name="connsiteX1" fmla="*/ 930473 w 1071740"/>
                <a:gd name="connsiteY1" fmla="*/ 697909 h 5541997"/>
                <a:gd name="connsiteX2" fmla="*/ 985986 w 1071740"/>
                <a:gd name="connsiteY2" fmla="*/ 4675813 h 5541997"/>
                <a:gd name="connsiteX3" fmla="*/ 814536 w 1071740"/>
                <a:gd name="connsiteY3" fmla="*/ 4866313 h 5541997"/>
                <a:gd name="connsiteX4" fmla="*/ 709761 w 1071740"/>
                <a:gd name="connsiteY4" fmla="*/ 4513888 h 5541997"/>
                <a:gd name="connsiteX5" fmla="*/ 462111 w 1071740"/>
                <a:gd name="connsiteY5" fmla="*/ 4866313 h 5541997"/>
                <a:gd name="connsiteX6" fmla="*/ 300186 w 1071740"/>
                <a:gd name="connsiteY6" fmla="*/ 4637713 h 5541997"/>
                <a:gd name="connsiteX7" fmla="*/ 100161 w 1071740"/>
                <a:gd name="connsiteY7" fmla="*/ 4885363 h 5541997"/>
                <a:gd name="connsiteX8" fmla="*/ 138385 w 1071740"/>
                <a:gd name="connsiteY8" fmla="*/ 697909 h 5541997"/>
                <a:gd name="connsiteX0" fmla="*/ 138385 w 1071740"/>
                <a:gd name="connsiteY0" fmla="*/ 662984 h 5507072"/>
                <a:gd name="connsiteX1" fmla="*/ 930473 w 1071740"/>
                <a:gd name="connsiteY1" fmla="*/ 662984 h 5507072"/>
                <a:gd name="connsiteX2" fmla="*/ 985986 w 1071740"/>
                <a:gd name="connsiteY2" fmla="*/ 4640888 h 5507072"/>
                <a:gd name="connsiteX3" fmla="*/ 814536 w 1071740"/>
                <a:gd name="connsiteY3" fmla="*/ 4831388 h 5507072"/>
                <a:gd name="connsiteX4" fmla="*/ 709761 w 1071740"/>
                <a:gd name="connsiteY4" fmla="*/ 4478963 h 5507072"/>
                <a:gd name="connsiteX5" fmla="*/ 462111 w 1071740"/>
                <a:gd name="connsiteY5" fmla="*/ 4831388 h 5507072"/>
                <a:gd name="connsiteX6" fmla="*/ 300186 w 1071740"/>
                <a:gd name="connsiteY6" fmla="*/ 4602788 h 5507072"/>
                <a:gd name="connsiteX7" fmla="*/ 100161 w 1071740"/>
                <a:gd name="connsiteY7" fmla="*/ 4850438 h 5507072"/>
                <a:gd name="connsiteX8" fmla="*/ 138385 w 1071740"/>
                <a:gd name="connsiteY8" fmla="*/ 662984 h 5507072"/>
                <a:gd name="connsiteX0" fmla="*/ 138385 w 1071740"/>
                <a:gd name="connsiteY0" fmla="*/ 8463 h 4852551"/>
                <a:gd name="connsiteX1" fmla="*/ 930473 w 1071740"/>
                <a:gd name="connsiteY1" fmla="*/ 8463 h 4852551"/>
                <a:gd name="connsiteX2" fmla="*/ 985986 w 1071740"/>
                <a:gd name="connsiteY2" fmla="*/ 3986367 h 4852551"/>
                <a:gd name="connsiteX3" fmla="*/ 814536 w 1071740"/>
                <a:gd name="connsiteY3" fmla="*/ 4176867 h 4852551"/>
                <a:gd name="connsiteX4" fmla="*/ 709761 w 1071740"/>
                <a:gd name="connsiteY4" fmla="*/ 3824442 h 4852551"/>
                <a:gd name="connsiteX5" fmla="*/ 462111 w 1071740"/>
                <a:gd name="connsiteY5" fmla="*/ 4176867 h 4852551"/>
                <a:gd name="connsiteX6" fmla="*/ 300186 w 1071740"/>
                <a:gd name="connsiteY6" fmla="*/ 3948267 h 4852551"/>
                <a:gd name="connsiteX7" fmla="*/ 100161 w 1071740"/>
                <a:gd name="connsiteY7" fmla="*/ 4195917 h 4852551"/>
                <a:gd name="connsiteX8" fmla="*/ 138385 w 1071740"/>
                <a:gd name="connsiteY8" fmla="*/ 8463 h 4852551"/>
                <a:gd name="connsiteX0" fmla="*/ 138385 w 1080546"/>
                <a:gd name="connsiteY0" fmla="*/ 8463 h 4852551"/>
                <a:gd name="connsiteX1" fmla="*/ 930473 w 1080546"/>
                <a:gd name="connsiteY1" fmla="*/ 8463 h 4852551"/>
                <a:gd name="connsiteX2" fmla="*/ 985986 w 1080546"/>
                <a:gd name="connsiteY2" fmla="*/ 3986367 h 4852551"/>
                <a:gd name="connsiteX3" fmla="*/ 814536 w 1080546"/>
                <a:gd name="connsiteY3" fmla="*/ 4176867 h 4852551"/>
                <a:gd name="connsiteX4" fmla="*/ 709761 w 1080546"/>
                <a:gd name="connsiteY4" fmla="*/ 3824442 h 4852551"/>
                <a:gd name="connsiteX5" fmla="*/ 462111 w 1080546"/>
                <a:gd name="connsiteY5" fmla="*/ 4176867 h 4852551"/>
                <a:gd name="connsiteX6" fmla="*/ 300186 w 1080546"/>
                <a:gd name="connsiteY6" fmla="*/ 3948267 h 4852551"/>
                <a:gd name="connsiteX7" fmla="*/ 100161 w 1080546"/>
                <a:gd name="connsiteY7" fmla="*/ 4195917 h 4852551"/>
                <a:gd name="connsiteX8" fmla="*/ 138385 w 1080546"/>
                <a:gd name="connsiteY8" fmla="*/ 8463 h 4852551"/>
                <a:gd name="connsiteX0" fmla="*/ 65191 w 1007352"/>
                <a:gd name="connsiteY0" fmla="*/ 8463 h 4852551"/>
                <a:gd name="connsiteX1" fmla="*/ 857279 w 1007352"/>
                <a:gd name="connsiteY1" fmla="*/ 8463 h 4852551"/>
                <a:gd name="connsiteX2" fmla="*/ 912792 w 1007352"/>
                <a:gd name="connsiteY2" fmla="*/ 3986367 h 4852551"/>
                <a:gd name="connsiteX3" fmla="*/ 741342 w 1007352"/>
                <a:gd name="connsiteY3" fmla="*/ 4176867 h 4852551"/>
                <a:gd name="connsiteX4" fmla="*/ 636567 w 1007352"/>
                <a:gd name="connsiteY4" fmla="*/ 3824442 h 4852551"/>
                <a:gd name="connsiteX5" fmla="*/ 388917 w 1007352"/>
                <a:gd name="connsiteY5" fmla="*/ 4176867 h 4852551"/>
                <a:gd name="connsiteX6" fmla="*/ 226992 w 1007352"/>
                <a:gd name="connsiteY6" fmla="*/ 3948267 h 4852551"/>
                <a:gd name="connsiteX7" fmla="*/ 26967 w 1007352"/>
                <a:gd name="connsiteY7" fmla="*/ 4195917 h 4852551"/>
                <a:gd name="connsiteX8" fmla="*/ 65191 w 1007352"/>
                <a:gd name="connsiteY8" fmla="*/ 8463 h 485255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36567 w 1007352"/>
                <a:gd name="connsiteY4" fmla="*/ 3824442 h 4681101"/>
                <a:gd name="connsiteX5" fmla="*/ 388917 w 1007352"/>
                <a:gd name="connsiteY5" fmla="*/ 4176867 h 4681101"/>
                <a:gd name="connsiteX6" fmla="*/ 226992 w 1007352"/>
                <a:gd name="connsiteY6" fmla="*/ 394826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36567 w 1007352"/>
                <a:gd name="connsiteY4" fmla="*/ 3824442 h 4681101"/>
                <a:gd name="connsiteX5" fmla="*/ 388917 w 1007352"/>
                <a:gd name="connsiteY5" fmla="*/ 4176867 h 4681101"/>
                <a:gd name="connsiteX6" fmla="*/ 281214 w 1007352"/>
                <a:gd name="connsiteY6" fmla="*/ 382488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36567 w 1007352"/>
                <a:gd name="connsiteY4" fmla="*/ 3824442 h 4681101"/>
                <a:gd name="connsiteX5" fmla="*/ 425230 w 1007352"/>
                <a:gd name="connsiteY5" fmla="*/ 4256935 h 4681101"/>
                <a:gd name="connsiteX6" fmla="*/ 281214 w 1007352"/>
                <a:gd name="connsiteY6" fmla="*/ 382488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41254 w 1007352"/>
                <a:gd name="connsiteY4" fmla="*/ 3968903 h 4681101"/>
                <a:gd name="connsiteX5" fmla="*/ 425230 w 1007352"/>
                <a:gd name="connsiteY5" fmla="*/ 4256935 h 4681101"/>
                <a:gd name="connsiteX6" fmla="*/ 281214 w 1007352"/>
                <a:gd name="connsiteY6" fmla="*/ 382488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94446"/>
                <a:gd name="connsiteX1" fmla="*/ 857279 w 1007352"/>
                <a:gd name="connsiteY1" fmla="*/ 8463 h 4694446"/>
                <a:gd name="connsiteX2" fmla="*/ 912792 w 1007352"/>
                <a:gd name="connsiteY2" fmla="*/ 3986367 h 4694446"/>
                <a:gd name="connsiteX3" fmla="*/ 785270 w 1007352"/>
                <a:gd name="connsiteY3" fmla="*/ 4256935 h 4694446"/>
                <a:gd name="connsiteX4" fmla="*/ 641254 w 1007352"/>
                <a:gd name="connsiteY4" fmla="*/ 3968903 h 4694446"/>
                <a:gd name="connsiteX5" fmla="*/ 425230 w 1007352"/>
                <a:gd name="connsiteY5" fmla="*/ 4256935 h 4694446"/>
                <a:gd name="connsiteX6" fmla="*/ 281214 w 1007352"/>
                <a:gd name="connsiteY6" fmla="*/ 3824887 h 4694446"/>
                <a:gd name="connsiteX7" fmla="*/ 26967 w 1007352"/>
                <a:gd name="connsiteY7" fmla="*/ 4195917 h 4694446"/>
                <a:gd name="connsiteX8" fmla="*/ 65191 w 1007352"/>
                <a:gd name="connsiteY8" fmla="*/ 8463 h 4694446"/>
                <a:gd name="connsiteX0" fmla="*/ 65191 w 1007352"/>
                <a:gd name="connsiteY0" fmla="*/ 8463 h 4820997"/>
                <a:gd name="connsiteX1" fmla="*/ 857279 w 1007352"/>
                <a:gd name="connsiteY1" fmla="*/ 8463 h 4820997"/>
                <a:gd name="connsiteX2" fmla="*/ 929286 w 1007352"/>
                <a:gd name="connsiteY2" fmla="*/ 4112918 h 4820997"/>
                <a:gd name="connsiteX3" fmla="*/ 785270 w 1007352"/>
                <a:gd name="connsiteY3" fmla="*/ 4256935 h 4820997"/>
                <a:gd name="connsiteX4" fmla="*/ 641254 w 1007352"/>
                <a:gd name="connsiteY4" fmla="*/ 3968903 h 4820997"/>
                <a:gd name="connsiteX5" fmla="*/ 425230 w 1007352"/>
                <a:gd name="connsiteY5" fmla="*/ 4256935 h 4820997"/>
                <a:gd name="connsiteX6" fmla="*/ 281214 w 1007352"/>
                <a:gd name="connsiteY6" fmla="*/ 3824887 h 4820997"/>
                <a:gd name="connsiteX7" fmla="*/ 26967 w 1007352"/>
                <a:gd name="connsiteY7" fmla="*/ 4195917 h 4820997"/>
                <a:gd name="connsiteX8" fmla="*/ 65191 w 1007352"/>
                <a:gd name="connsiteY8" fmla="*/ 8463 h 4820997"/>
                <a:gd name="connsiteX0" fmla="*/ 65191 w 1007352"/>
                <a:gd name="connsiteY0" fmla="*/ 8463 h 4582081"/>
                <a:gd name="connsiteX1" fmla="*/ 857279 w 1007352"/>
                <a:gd name="connsiteY1" fmla="*/ 8463 h 4582081"/>
                <a:gd name="connsiteX2" fmla="*/ 929286 w 1007352"/>
                <a:gd name="connsiteY2" fmla="*/ 4112918 h 4582081"/>
                <a:gd name="connsiteX3" fmla="*/ 785270 w 1007352"/>
                <a:gd name="connsiteY3" fmla="*/ 4256935 h 4582081"/>
                <a:gd name="connsiteX4" fmla="*/ 641254 w 1007352"/>
                <a:gd name="connsiteY4" fmla="*/ 3968903 h 4582081"/>
                <a:gd name="connsiteX5" fmla="*/ 425230 w 1007352"/>
                <a:gd name="connsiteY5" fmla="*/ 4256935 h 4582081"/>
                <a:gd name="connsiteX6" fmla="*/ 281214 w 1007352"/>
                <a:gd name="connsiteY6" fmla="*/ 3824887 h 4582081"/>
                <a:gd name="connsiteX7" fmla="*/ 26967 w 1007352"/>
                <a:gd name="connsiteY7" fmla="*/ 4195917 h 4582081"/>
                <a:gd name="connsiteX8" fmla="*/ 65191 w 1007352"/>
                <a:gd name="connsiteY8" fmla="*/ 8463 h 4582081"/>
                <a:gd name="connsiteX0" fmla="*/ 65191 w 1007352"/>
                <a:gd name="connsiteY0" fmla="*/ 8463 h 4772991"/>
                <a:gd name="connsiteX1" fmla="*/ 857279 w 1007352"/>
                <a:gd name="connsiteY1" fmla="*/ 8463 h 4772991"/>
                <a:gd name="connsiteX2" fmla="*/ 929286 w 1007352"/>
                <a:gd name="connsiteY2" fmla="*/ 4112918 h 4772991"/>
                <a:gd name="connsiteX3" fmla="*/ 641254 w 1007352"/>
                <a:gd name="connsiteY3" fmla="*/ 3968903 h 4772991"/>
                <a:gd name="connsiteX4" fmla="*/ 425230 w 1007352"/>
                <a:gd name="connsiteY4" fmla="*/ 4256935 h 4772991"/>
                <a:gd name="connsiteX5" fmla="*/ 281214 w 1007352"/>
                <a:gd name="connsiteY5" fmla="*/ 3824887 h 4772991"/>
                <a:gd name="connsiteX6" fmla="*/ 26967 w 1007352"/>
                <a:gd name="connsiteY6" fmla="*/ 4195917 h 4772991"/>
                <a:gd name="connsiteX7" fmla="*/ 65191 w 1007352"/>
                <a:gd name="connsiteY7" fmla="*/ 8463 h 4772991"/>
                <a:gd name="connsiteX0" fmla="*/ 65191 w 1007352"/>
                <a:gd name="connsiteY0" fmla="*/ 8463 h 4582081"/>
                <a:gd name="connsiteX1" fmla="*/ 857279 w 1007352"/>
                <a:gd name="connsiteY1" fmla="*/ 8463 h 4582081"/>
                <a:gd name="connsiteX2" fmla="*/ 929286 w 1007352"/>
                <a:gd name="connsiteY2" fmla="*/ 4112918 h 4582081"/>
                <a:gd name="connsiteX3" fmla="*/ 641254 w 1007352"/>
                <a:gd name="connsiteY3" fmla="*/ 3968903 h 4582081"/>
                <a:gd name="connsiteX4" fmla="*/ 425230 w 1007352"/>
                <a:gd name="connsiteY4" fmla="*/ 4256935 h 4582081"/>
                <a:gd name="connsiteX5" fmla="*/ 281214 w 1007352"/>
                <a:gd name="connsiteY5" fmla="*/ 3824887 h 4582081"/>
                <a:gd name="connsiteX6" fmla="*/ 26967 w 1007352"/>
                <a:gd name="connsiteY6" fmla="*/ 4195917 h 4582081"/>
                <a:gd name="connsiteX7" fmla="*/ 65191 w 1007352"/>
                <a:gd name="connsiteY7" fmla="*/ 8463 h 458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352" h="4582081">
                  <a:moveTo>
                    <a:pt x="65191" y="8463"/>
                  </a:moveTo>
                  <a:cubicBezTo>
                    <a:pt x="461545" y="12700"/>
                    <a:pt x="346100" y="0"/>
                    <a:pt x="857279" y="8463"/>
                  </a:cubicBezTo>
                  <a:cubicBezTo>
                    <a:pt x="1007352" y="953749"/>
                    <a:pt x="941288" y="3404839"/>
                    <a:pt x="929286" y="4112918"/>
                  </a:cubicBezTo>
                  <a:cubicBezTo>
                    <a:pt x="817504" y="3970262"/>
                    <a:pt x="725263" y="3944900"/>
                    <a:pt x="641254" y="3968903"/>
                  </a:cubicBezTo>
                  <a:cubicBezTo>
                    <a:pt x="557245" y="3992906"/>
                    <a:pt x="485237" y="4280938"/>
                    <a:pt x="425230" y="4256935"/>
                  </a:cubicBezTo>
                  <a:cubicBezTo>
                    <a:pt x="365223" y="4232932"/>
                    <a:pt x="347591" y="3835057"/>
                    <a:pt x="281214" y="3824887"/>
                  </a:cubicBezTo>
                  <a:cubicBezTo>
                    <a:pt x="214837" y="3814717"/>
                    <a:pt x="293994" y="4582081"/>
                    <a:pt x="26967" y="4195917"/>
                  </a:cubicBezTo>
                  <a:cubicBezTo>
                    <a:pt x="0" y="3539283"/>
                    <a:pt x="82282" y="735691"/>
                    <a:pt x="65191" y="8463"/>
                  </a:cubicBezTo>
                  <a:close/>
                </a:path>
              </a:pathLst>
            </a:cu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3" name="Freeform 5"/>
            <p:cNvSpPr/>
            <p:nvPr/>
          </p:nvSpPr>
          <p:spPr>
            <a:xfrm>
              <a:off x="2517775" y="1428750"/>
              <a:ext cx="53975" cy="3810000"/>
            </a:xfrm>
            <a:custGeom>
              <a:avLst/>
              <a:gdLst>
                <a:gd name="connsiteX0" fmla="*/ 53975 w 53975"/>
                <a:gd name="connsiteY0" fmla="*/ 3810000 h 3810000"/>
                <a:gd name="connsiteX1" fmla="*/ 6350 w 53975"/>
                <a:gd name="connsiteY1" fmla="*/ 2085975 h 3810000"/>
                <a:gd name="connsiteX2" fmla="*/ 15875 w 53975"/>
                <a:gd name="connsiteY2" fmla="*/ 0 h 38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975" h="3810000">
                  <a:moveTo>
                    <a:pt x="53975" y="3810000"/>
                  </a:moveTo>
                  <a:cubicBezTo>
                    <a:pt x="33337" y="3265487"/>
                    <a:pt x="12700" y="2720975"/>
                    <a:pt x="6350" y="2085975"/>
                  </a:cubicBezTo>
                  <a:cubicBezTo>
                    <a:pt x="0" y="1450975"/>
                    <a:pt x="7937" y="725487"/>
                    <a:pt x="15875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4" name="Freeform 6"/>
            <p:cNvSpPr/>
            <p:nvPr/>
          </p:nvSpPr>
          <p:spPr>
            <a:xfrm>
              <a:off x="2076450" y="1409700"/>
              <a:ext cx="104775" cy="3952875"/>
            </a:xfrm>
            <a:custGeom>
              <a:avLst/>
              <a:gdLst>
                <a:gd name="connsiteX0" fmla="*/ 104775 w 104775"/>
                <a:gd name="connsiteY0" fmla="*/ 3952875 h 3952875"/>
                <a:gd name="connsiteX1" fmla="*/ 9525 w 104775"/>
                <a:gd name="connsiteY1" fmla="*/ 2695575 h 3952875"/>
                <a:gd name="connsiteX2" fmla="*/ 47625 w 104775"/>
                <a:gd name="connsiteY2" fmla="*/ 514350 h 3952875"/>
                <a:gd name="connsiteX3" fmla="*/ 76200 w 104775"/>
                <a:gd name="connsiteY3" fmla="*/ 0 h 395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3952875">
                  <a:moveTo>
                    <a:pt x="104775" y="3952875"/>
                  </a:moveTo>
                  <a:cubicBezTo>
                    <a:pt x="61912" y="3610768"/>
                    <a:pt x="19050" y="3268662"/>
                    <a:pt x="9525" y="2695575"/>
                  </a:cubicBezTo>
                  <a:cubicBezTo>
                    <a:pt x="0" y="2122488"/>
                    <a:pt x="36513" y="963612"/>
                    <a:pt x="47625" y="514350"/>
                  </a:cubicBezTo>
                  <a:cubicBezTo>
                    <a:pt x="58737" y="65088"/>
                    <a:pt x="67468" y="32544"/>
                    <a:pt x="76200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Freeform 8"/>
            <p:cNvSpPr/>
            <p:nvPr/>
          </p:nvSpPr>
          <p:spPr>
            <a:xfrm>
              <a:off x="6934200" y="1409700"/>
              <a:ext cx="96837" cy="3886200"/>
            </a:xfrm>
            <a:custGeom>
              <a:avLst/>
              <a:gdLst>
                <a:gd name="connsiteX0" fmla="*/ 0 w 96837"/>
                <a:gd name="connsiteY0" fmla="*/ 3886200 h 3886200"/>
                <a:gd name="connsiteX1" fmla="*/ 85725 w 96837"/>
                <a:gd name="connsiteY1" fmla="*/ 2438400 h 3886200"/>
                <a:gd name="connsiteX2" fmla="*/ 66675 w 96837"/>
                <a:gd name="connsiteY2" fmla="*/ 942975 h 3886200"/>
                <a:gd name="connsiteX3" fmla="*/ 38100 w 96837"/>
                <a:gd name="connsiteY3" fmla="*/ 0 h 388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837" h="3886200">
                  <a:moveTo>
                    <a:pt x="0" y="3886200"/>
                  </a:moveTo>
                  <a:cubicBezTo>
                    <a:pt x="37306" y="3407568"/>
                    <a:pt x="74613" y="2928937"/>
                    <a:pt x="85725" y="2438400"/>
                  </a:cubicBezTo>
                  <a:cubicBezTo>
                    <a:pt x="96837" y="1947863"/>
                    <a:pt x="74612" y="1349375"/>
                    <a:pt x="66675" y="942975"/>
                  </a:cubicBezTo>
                  <a:cubicBezTo>
                    <a:pt x="58738" y="536575"/>
                    <a:pt x="48419" y="268287"/>
                    <a:pt x="38100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6" name="Freeform 10"/>
            <p:cNvSpPr/>
            <p:nvPr/>
          </p:nvSpPr>
          <p:spPr>
            <a:xfrm>
              <a:off x="7038975" y="3771900"/>
              <a:ext cx="180975" cy="1676400"/>
            </a:xfrm>
            <a:custGeom>
              <a:avLst/>
              <a:gdLst>
                <a:gd name="connsiteX0" fmla="*/ 0 w 180975"/>
                <a:gd name="connsiteY0" fmla="*/ 1676400 h 1676400"/>
                <a:gd name="connsiteX1" fmla="*/ 133350 w 180975"/>
                <a:gd name="connsiteY1" fmla="*/ 952500 h 1676400"/>
                <a:gd name="connsiteX2" fmla="*/ 180975 w 180975"/>
                <a:gd name="connsiteY2" fmla="*/ 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676400">
                  <a:moveTo>
                    <a:pt x="0" y="1676400"/>
                  </a:moveTo>
                  <a:cubicBezTo>
                    <a:pt x="51594" y="1454150"/>
                    <a:pt x="103188" y="1231900"/>
                    <a:pt x="133350" y="952500"/>
                  </a:cubicBezTo>
                  <a:cubicBezTo>
                    <a:pt x="163513" y="673100"/>
                    <a:pt x="172244" y="336550"/>
                    <a:pt x="180975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7" name="Freeform 106"/>
          <p:cNvSpPr/>
          <p:nvPr/>
        </p:nvSpPr>
        <p:spPr>
          <a:xfrm rot="7072329">
            <a:off x="5123268" y="2524545"/>
            <a:ext cx="675457" cy="100244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CCFF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5" name="Freeform 174"/>
          <p:cNvSpPr/>
          <p:nvPr/>
        </p:nvSpPr>
        <p:spPr>
          <a:xfrm rot="6909837">
            <a:off x="719305" y="3827324"/>
            <a:ext cx="564516" cy="75570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2" name="Freeform 201"/>
          <p:cNvSpPr/>
          <p:nvPr/>
        </p:nvSpPr>
        <p:spPr>
          <a:xfrm rot="4129335" flipV="1">
            <a:off x="2885345" y="3801632"/>
            <a:ext cx="564516" cy="784680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2" name="Freeform 131"/>
          <p:cNvSpPr/>
          <p:nvPr/>
        </p:nvSpPr>
        <p:spPr>
          <a:xfrm>
            <a:off x="938396" y="3963036"/>
            <a:ext cx="465252" cy="90612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9" name="Freeform 218"/>
          <p:cNvSpPr/>
          <p:nvPr/>
        </p:nvSpPr>
        <p:spPr>
          <a:xfrm flipH="1">
            <a:off x="2771800" y="4005064"/>
            <a:ext cx="465253" cy="90612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" name="Group 220"/>
          <p:cNvGrpSpPr/>
          <p:nvPr/>
        </p:nvGrpSpPr>
        <p:grpSpPr>
          <a:xfrm>
            <a:off x="1161246" y="1700808"/>
            <a:ext cx="1872209" cy="3666977"/>
            <a:chOff x="1181850" y="1777602"/>
            <a:chExt cx="1872209" cy="3666977"/>
          </a:xfrm>
        </p:grpSpPr>
        <p:grpSp>
          <p:nvGrpSpPr>
            <p:cNvPr id="10" name="Group 78"/>
            <p:cNvGrpSpPr/>
            <p:nvPr/>
          </p:nvGrpSpPr>
          <p:grpSpPr>
            <a:xfrm>
              <a:off x="1907704" y="1777602"/>
              <a:ext cx="625904" cy="1861345"/>
              <a:chOff x="899592" y="980728"/>
              <a:chExt cx="625904" cy="1861345"/>
            </a:xfrm>
          </p:grpSpPr>
          <p:sp>
            <p:nvSpPr>
              <p:cNvPr id="262" name="Freeform 261"/>
              <p:cNvSpPr/>
              <p:nvPr/>
            </p:nvSpPr>
            <p:spPr>
              <a:xfrm>
                <a:off x="899592" y="980728"/>
                <a:ext cx="625904" cy="1861345"/>
              </a:xfrm>
              <a:custGeom>
                <a:avLst/>
                <a:gdLst>
                  <a:gd name="connsiteX0" fmla="*/ 339856 w 990895"/>
                  <a:gd name="connsiteY0" fmla="*/ 1850724 h 1861345"/>
                  <a:gd name="connsiteX1" fmla="*/ 296313 w 990895"/>
                  <a:gd name="connsiteY1" fmla="*/ 1821695 h 1861345"/>
                  <a:gd name="connsiteX2" fmla="*/ 209227 w 990895"/>
                  <a:gd name="connsiteY2" fmla="*/ 1778152 h 1861345"/>
                  <a:gd name="connsiteX3" fmla="*/ 209227 w 990895"/>
                  <a:gd name="connsiteY3" fmla="*/ 1618495 h 1861345"/>
                  <a:gd name="connsiteX4" fmla="*/ 310827 w 990895"/>
                  <a:gd name="connsiteY4" fmla="*/ 1545924 h 1861345"/>
                  <a:gd name="connsiteX5" fmla="*/ 281799 w 990895"/>
                  <a:gd name="connsiteY5" fmla="*/ 1502381 h 1861345"/>
                  <a:gd name="connsiteX6" fmla="*/ 223742 w 990895"/>
                  <a:gd name="connsiteY6" fmla="*/ 1473352 h 1861345"/>
                  <a:gd name="connsiteX7" fmla="*/ 107627 w 990895"/>
                  <a:gd name="connsiteY7" fmla="*/ 1444324 h 1861345"/>
                  <a:gd name="connsiteX8" fmla="*/ 78599 w 990895"/>
                  <a:gd name="connsiteY8" fmla="*/ 1386266 h 1861345"/>
                  <a:gd name="connsiteX9" fmla="*/ 93113 w 990895"/>
                  <a:gd name="connsiteY9" fmla="*/ 1328209 h 1861345"/>
                  <a:gd name="connsiteX10" fmla="*/ 35056 w 990895"/>
                  <a:gd name="connsiteY10" fmla="*/ 1255638 h 1861345"/>
                  <a:gd name="connsiteX11" fmla="*/ 6027 w 990895"/>
                  <a:gd name="connsiteY11" fmla="*/ 1197581 h 1861345"/>
                  <a:gd name="connsiteX12" fmla="*/ 165685 w 990895"/>
                  <a:gd name="connsiteY12" fmla="*/ 1095981 h 1861345"/>
                  <a:gd name="connsiteX13" fmla="*/ 122142 w 990895"/>
                  <a:gd name="connsiteY13" fmla="*/ 1052438 h 1861345"/>
                  <a:gd name="connsiteX14" fmla="*/ 78599 w 990895"/>
                  <a:gd name="connsiteY14" fmla="*/ 1023409 h 1861345"/>
                  <a:gd name="connsiteX15" fmla="*/ 49570 w 990895"/>
                  <a:gd name="connsiteY15" fmla="*/ 979866 h 1861345"/>
                  <a:gd name="connsiteX16" fmla="*/ 78599 w 990895"/>
                  <a:gd name="connsiteY16" fmla="*/ 921809 h 1861345"/>
                  <a:gd name="connsiteX17" fmla="*/ 93113 w 990895"/>
                  <a:gd name="connsiteY17" fmla="*/ 878266 h 1861345"/>
                  <a:gd name="connsiteX18" fmla="*/ 64085 w 990895"/>
                  <a:gd name="connsiteY18" fmla="*/ 820209 h 1861345"/>
                  <a:gd name="connsiteX19" fmla="*/ 6027 w 990895"/>
                  <a:gd name="connsiteY19" fmla="*/ 762152 h 1861345"/>
                  <a:gd name="connsiteX20" fmla="*/ 20542 w 990895"/>
                  <a:gd name="connsiteY20" fmla="*/ 718609 h 1861345"/>
                  <a:gd name="connsiteX21" fmla="*/ 281799 w 990895"/>
                  <a:gd name="connsiteY21" fmla="*/ 704095 h 1861345"/>
                  <a:gd name="connsiteX22" fmla="*/ 180199 w 990895"/>
                  <a:gd name="connsiteY22" fmla="*/ 675066 h 1861345"/>
                  <a:gd name="connsiteX23" fmla="*/ 136656 w 990895"/>
                  <a:gd name="connsiteY23" fmla="*/ 646038 h 1861345"/>
                  <a:gd name="connsiteX24" fmla="*/ 122142 w 990895"/>
                  <a:gd name="connsiteY24" fmla="*/ 500895 h 1861345"/>
                  <a:gd name="connsiteX25" fmla="*/ 252770 w 990895"/>
                  <a:gd name="connsiteY25" fmla="*/ 486381 h 1861345"/>
                  <a:gd name="connsiteX26" fmla="*/ 238256 w 990895"/>
                  <a:gd name="connsiteY26" fmla="*/ 399295 h 1861345"/>
                  <a:gd name="connsiteX27" fmla="*/ 252770 w 990895"/>
                  <a:gd name="connsiteY27" fmla="*/ 341238 h 1861345"/>
                  <a:gd name="connsiteX28" fmla="*/ 368885 w 990895"/>
                  <a:gd name="connsiteY28" fmla="*/ 326724 h 1861345"/>
                  <a:gd name="connsiteX29" fmla="*/ 339856 w 990895"/>
                  <a:gd name="connsiteY29" fmla="*/ 283181 h 1861345"/>
                  <a:gd name="connsiteX30" fmla="*/ 296313 w 990895"/>
                  <a:gd name="connsiteY30" fmla="*/ 225124 h 1861345"/>
                  <a:gd name="connsiteX31" fmla="*/ 281799 w 990895"/>
                  <a:gd name="connsiteY31" fmla="*/ 109009 h 1861345"/>
                  <a:gd name="connsiteX32" fmla="*/ 325342 w 990895"/>
                  <a:gd name="connsiteY32" fmla="*/ 79981 h 1861345"/>
                  <a:gd name="connsiteX33" fmla="*/ 426942 w 990895"/>
                  <a:gd name="connsiteY33" fmla="*/ 123524 h 1861345"/>
                  <a:gd name="connsiteX34" fmla="*/ 484999 w 990895"/>
                  <a:gd name="connsiteY34" fmla="*/ 36438 h 1861345"/>
                  <a:gd name="connsiteX35" fmla="*/ 514027 w 990895"/>
                  <a:gd name="connsiteY35" fmla="*/ 138038 h 1861345"/>
                  <a:gd name="connsiteX36" fmla="*/ 586599 w 990895"/>
                  <a:gd name="connsiteY36" fmla="*/ 167066 h 1861345"/>
                  <a:gd name="connsiteX37" fmla="*/ 630142 w 990895"/>
                  <a:gd name="connsiteY37" fmla="*/ 196095 h 1861345"/>
                  <a:gd name="connsiteX38" fmla="*/ 644656 w 990895"/>
                  <a:gd name="connsiteY38" fmla="*/ 239638 h 1861345"/>
                  <a:gd name="connsiteX39" fmla="*/ 630142 w 990895"/>
                  <a:gd name="connsiteY39" fmla="*/ 341238 h 1861345"/>
                  <a:gd name="connsiteX40" fmla="*/ 673685 w 990895"/>
                  <a:gd name="connsiteY40" fmla="*/ 355752 h 1861345"/>
                  <a:gd name="connsiteX41" fmla="*/ 731742 w 990895"/>
                  <a:gd name="connsiteY41" fmla="*/ 370266 h 1861345"/>
                  <a:gd name="connsiteX42" fmla="*/ 717227 w 990895"/>
                  <a:gd name="connsiteY42" fmla="*/ 529924 h 1861345"/>
                  <a:gd name="connsiteX43" fmla="*/ 847856 w 990895"/>
                  <a:gd name="connsiteY43" fmla="*/ 587981 h 1861345"/>
                  <a:gd name="connsiteX44" fmla="*/ 775285 w 990895"/>
                  <a:gd name="connsiteY44" fmla="*/ 675066 h 1861345"/>
                  <a:gd name="connsiteX45" fmla="*/ 717227 w 990895"/>
                  <a:gd name="connsiteY45" fmla="*/ 704095 h 1861345"/>
                  <a:gd name="connsiteX46" fmla="*/ 862370 w 990895"/>
                  <a:gd name="connsiteY46" fmla="*/ 762152 h 1861345"/>
                  <a:gd name="connsiteX47" fmla="*/ 920427 w 990895"/>
                  <a:gd name="connsiteY47" fmla="*/ 805695 h 1861345"/>
                  <a:gd name="connsiteX48" fmla="*/ 949456 w 990895"/>
                  <a:gd name="connsiteY48" fmla="*/ 863752 h 1861345"/>
                  <a:gd name="connsiteX49" fmla="*/ 731742 w 990895"/>
                  <a:gd name="connsiteY49" fmla="*/ 936324 h 1861345"/>
                  <a:gd name="connsiteX50" fmla="*/ 804313 w 990895"/>
                  <a:gd name="connsiteY50" fmla="*/ 994381 h 1861345"/>
                  <a:gd name="connsiteX51" fmla="*/ 905913 w 990895"/>
                  <a:gd name="connsiteY51" fmla="*/ 1052438 h 1861345"/>
                  <a:gd name="connsiteX52" fmla="*/ 920427 w 990895"/>
                  <a:gd name="connsiteY52" fmla="*/ 1095981 h 1861345"/>
                  <a:gd name="connsiteX53" fmla="*/ 934942 w 990895"/>
                  <a:gd name="connsiteY53" fmla="*/ 1241124 h 1861345"/>
                  <a:gd name="connsiteX54" fmla="*/ 804313 w 990895"/>
                  <a:gd name="connsiteY54" fmla="*/ 1255638 h 1861345"/>
                  <a:gd name="connsiteX55" fmla="*/ 862370 w 990895"/>
                  <a:gd name="connsiteY55" fmla="*/ 1313695 h 1861345"/>
                  <a:gd name="connsiteX56" fmla="*/ 847856 w 990895"/>
                  <a:gd name="connsiteY56" fmla="*/ 1371752 h 1861345"/>
                  <a:gd name="connsiteX57" fmla="*/ 775285 w 990895"/>
                  <a:gd name="connsiteY57" fmla="*/ 1400781 h 1861345"/>
                  <a:gd name="connsiteX58" fmla="*/ 731742 w 990895"/>
                  <a:gd name="connsiteY58" fmla="*/ 1415295 h 1861345"/>
                  <a:gd name="connsiteX59" fmla="*/ 659170 w 990895"/>
                  <a:gd name="connsiteY59" fmla="*/ 1444324 h 1861345"/>
                  <a:gd name="connsiteX60" fmla="*/ 630142 w 990895"/>
                  <a:gd name="connsiteY60" fmla="*/ 1487866 h 1861345"/>
                  <a:gd name="connsiteX61" fmla="*/ 731742 w 990895"/>
                  <a:gd name="connsiteY61" fmla="*/ 1502381 h 1861345"/>
                  <a:gd name="connsiteX62" fmla="*/ 775285 w 990895"/>
                  <a:gd name="connsiteY62" fmla="*/ 1516895 h 1861345"/>
                  <a:gd name="connsiteX63" fmla="*/ 702713 w 990895"/>
                  <a:gd name="connsiteY63" fmla="*/ 1574952 h 1861345"/>
                  <a:gd name="connsiteX64" fmla="*/ 688199 w 990895"/>
                  <a:gd name="connsiteY64" fmla="*/ 1618495 h 1861345"/>
                  <a:gd name="connsiteX65" fmla="*/ 644656 w 990895"/>
                  <a:gd name="connsiteY65" fmla="*/ 1647524 h 1861345"/>
                  <a:gd name="connsiteX66" fmla="*/ 441456 w 990895"/>
                  <a:gd name="connsiteY66" fmla="*/ 1676552 h 1861345"/>
                  <a:gd name="connsiteX67" fmla="*/ 397913 w 990895"/>
                  <a:gd name="connsiteY67" fmla="*/ 1720095 h 1861345"/>
                  <a:gd name="connsiteX68" fmla="*/ 368885 w 990895"/>
                  <a:gd name="connsiteY68" fmla="*/ 1807181 h 1861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990895" h="1861345">
                    <a:moveTo>
                      <a:pt x="339856" y="1850724"/>
                    </a:moveTo>
                    <a:cubicBezTo>
                      <a:pt x="325342" y="1841048"/>
                      <a:pt x="311915" y="1829496"/>
                      <a:pt x="296313" y="1821695"/>
                    </a:cubicBezTo>
                    <a:cubicBezTo>
                      <a:pt x="176129" y="1761603"/>
                      <a:pt x="334016" y="1861345"/>
                      <a:pt x="209227" y="1778152"/>
                    </a:cubicBezTo>
                    <a:cubicBezTo>
                      <a:pt x="198556" y="1724797"/>
                      <a:pt x="179188" y="1672565"/>
                      <a:pt x="209227" y="1618495"/>
                    </a:cubicBezTo>
                    <a:cubicBezTo>
                      <a:pt x="214522" y="1608965"/>
                      <a:pt x="295267" y="1556297"/>
                      <a:pt x="310827" y="1545924"/>
                    </a:cubicBezTo>
                    <a:cubicBezTo>
                      <a:pt x="301151" y="1531410"/>
                      <a:pt x="295200" y="1513548"/>
                      <a:pt x="281799" y="1502381"/>
                    </a:cubicBezTo>
                    <a:cubicBezTo>
                      <a:pt x="265177" y="1488529"/>
                      <a:pt x="243629" y="1481875"/>
                      <a:pt x="223742" y="1473352"/>
                    </a:cubicBezTo>
                    <a:cubicBezTo>
                      <a:pt x="184692" y="1456616"/>
                      <a:pt x="150220" y="1452842"/>
                      <a:pt x="107627" y="1444324"/>
                    </a:cubicBezTo>
                    <a:cubicBezTo>
                      <a:pt x="97951" y="1424971"/>
                      <a:pt x="81283" y="1407736"/>
                      <a:pt x="78599" y="1386266"/>
                    </a:cubicBezTo>
                    <a:cubicBezTo>
                      <a:pt x="76125" y="1366472"/>
                      <a:pt x="93113" y="1348157"/>
                      <a:pt x="93113" y="1328209"/>
                    </a:cubicBezTo>
                    <a:cubicBezTo>
                      <a:pt x="93113" y="1281470"/>
                      <a:pt x="68491" y="1277928"/>
                      <a:pt x="35056" y="1255638"/>
                    </a:cubicBezTo>
                    <a:cubicBezTo>
                      <a:pt x="25380" y="1236286"/>
                      <a:pt x="6027" y="1219218"/>
                      <a:pt x="6027" y="1197581"/>
                    </a:cubicBezTo>
                    <a:cubicBezTo>
                      <a:pt x="6027" y="1073697"/>
                      <a:pt x="66044" y="1107052"/>
                      <a:pt x="165685" y="1095981"/>
                    </a:cubicBezTo>
                    <a:cubicBezTo>
                      <a:pt x="151171" y="1081467"/>
                      <a:pt x="137911" y="1065579"/>
                      <a:pt x="122142" y="1052438"/>
                    </a:cubicBezTo>
                    <a:cubicBezTo>
                      <a:pt x="108741" y="1041271"/>
                      <a:pt x="90934" y="1035744"/>
                      <a:pt x="78599" y="1023409"/>
                    </a:cubicBezTo>
                    <a:cubicBezTo>
                      <a:pt x="66264" y="1011074"/>
                      <a:pt x="59246" y="994380"/>
                      <a:pt x="49570" y="979866"/>
                    </a:cubicBezTo>
                    <a:cubicBezTo>
                      <a:pt x="20542" y="892782"/>
                      <a:pt x="30218" y="970191"/>
                      <a:pt x="78599" y="921809"/>
                    </a:cubicBezTo>
                    <a:cubicBezTo>
                      <a:pt x="89417" y="910991"/>
                      <a:pt x="88275" y="892780"/>
                      <a:pt x="93113" y="878266"/>
                    </a:cubicBezTo>
                    <a:cubicBezTo>
                      <a:pt x="83437" y="858914"/>
                      <a:pt x="77067" y="837518"/>
                      <a:pt x="64085" y="820209"/>
                    </a:cubicBezTo>
                    <a:cubicBezTo>
                      <a:pt x="47664" y="798314"/>
                      <a:pt x="16808" y="787308"/>
                      <a:pt x="6027" y="762152"/>
                    </a:cubicBezTo>
                    <a:cubicBezTo>
                      <a:pt x="0" y="748090"/>
                      <a:pt x="5571" y="721761"/>
                      <a:pt x="20542" y="718609"/>
                    </a:cubicBezTo>
                    <a:cubicBezTo>
                      <a:pt x="105891" y="700641"/>
                      <a:pt x="194713" y="708933"/>
                      <a:pt x="281799" y="704095"/>
                    </a:cubicBezTo>
                    <a:cubicBezTo>
                      <a:pt x="263191" y="699443"/>
                      <a:pt x="201026" y="685479"/>
                      <a:pt x="180199" y="675066"/>
                    </a:cubicBezTo>
                    <a:cubicBezTo>
                      <a:pt x="164597" y="667265"/>
                      <a:pt x="151170" y="655714"/>
                      <a:pt x="136656" y="646038"/>
                    </a:cubicBezTo>
                    <a:cubicBezTo>
                      <a:pt x="120546" y="613819"/>
                      <a:pt x="68596" y="538377"/>
                      <a:pt x="122142" y="500895"/>
                    </a:cubicBezTo>
                    <a:cubicBezTo>
                      <a:pt x="158033" y="475771"/>
                      <a:pt x="209227" y="491219"/>
                      <a:pt x="252770" y="486381"/>
                    </a:cubicBezTo>
                    <a:cubicBezTo>
                      <a:pt x="212972" y="426682"/>
                      <a:pt x="220229" y="462391"/>
                      <a:pt x="238256" y="399295"/>
                    </a:cubicBezTo>
                    <a:cubicBezTo>
                      <a:pt x="243736" y="380115"/>
                      <a:pt x="235332" y="350925"/>
                      <a:pt x="252770" y="341238"/>
                    </a:cubicBezTo>
                    <a:cubicBezTo>
                      <a:pt x="286868" y="322295"/>
                      <a:pt x="330180" y="331562"/>
                      <a:pt x="368885" y="326724"/>
                    </a:cubicBezTo>
                    <a:cubicBezTo>
                      <a:pt x="359209" y="312210"/>
                      <a:pt x="349995" y="297376"/>
                      <a:pt x="339856" y="283181"/>
                    </a:cubicBezTo>
                    <a:cubicBezTo>
                      <a:pt x="325796" y="263496"/>
                      <a:pt x="303963" y="248073"/>
                      <a:pt x="296313" y="225124"/>
                    </a:cubicBezTo>
                    <a:cubicBezTo>
                      <a:pt x="283978" y="188119"/>
                      <a:pt x="286637" y="147714"/>
                      <a:pt x="281799" y="109009"/>
                    </a:cubicBezTo>
                    <a:cubicBezTo>
                      <a:pt x="296313" y="99333"/>
                      <a:pt x="308135" y="82849"/>
                      <a:pt x="325342" y="79981"/>
                    </a:cubicBezTo>
                    <a:cubicBezTo>
                      <a:pt x="341361" y="77311"/>
                      <a:pt x="423155" y="121630"/>
                      <a:pt x="426942" y="123524"/>
                    </a:cubicBezTo>
                    <a:cubicBezTo>
                      <a:pt x="420057" y="95986"/>
                      <a:pt x="375686" y="0"/>
                      <a:pt x="484999" y="36438"/>
                    </a:cubicBezTo>
                    <a:cubicBezTo>
                      <a:pt x="487221" y="37179"/>
                      <a:pt x="505479" y="130914"/>
                      <a:pt x="514027" y="138038"/>
                    </a:cubicBezTo>
                    <a:cubicBezTo>
                      <a:pt x="534042" y="154717"/>
                      <a:pt x="563296" y="155414"/>
                      <a:pt x="586599" y="167066"/>
                    </a:cubicBezTo>
                    <a:cubicBezTo>
                      <a:pt x="602202" y="174867"/>
                      <a:pt x="615628" y="186419"/>
                      <a:pt x="630142" y="196095"/>
                    </a:cubicBezTo>
                    <a:cubicBezTo>
                      <a:pt x="634980" y="210609"/>
                      <a:pt x="644656" y="224339"/>
                      <a:pt x="644656" y="239638"/>
                    </a:cubicBezTo>
                    <a:cubicBezTo>
                      <a:pt x="644656" y="273848"/>
                      <a:pt x="621845" y="308049"/>
                      <a:pt x="630142" y="341238"/>
                    </a:cubicBezTo>
                    <a:cubicBezTo>
                      <a:pt x="633853" y="356081"/>
                      <a:pt x="658974" y="351549"/>
                      <a:pt x="673685" y="355752"/>
                    </a:cubicBezTo>
                    <a:cubicBezTo>
                      <a:pt x="692865" y="361232"/>
                      <a:pt x="712390" y="365428"/>
                      <a:pt x="731742" y="370266"/>
                    </a:cubicBezTo>
                    <a:cubicBezTo>
                      <a:pt x="726904" y="423485"/>
                      <a:pt x="731908" y="478541"/>
                      <a:pt x="717227" y="529924"/>
                    </a:cubicBezTo>
                    <a:cubicBezTo>
                      <a:pt x="691609" y="619588"/>
                      <a:pt x="485435" y="557778"/>
                      <a:pt x="847856" y="587981"/>
                    </a:cubicBezTo>
                    <a:cubicBezTo>
                      <a:pt x="824710" y="622700"/>
                      <a:pt x="810842" y="649668"/>
                      <a:pt x="775285" y="675066"/>
                    </a:cubicBezTo>
                    <a:cubicBezTo>
                      <a:pt x="757678" y="687642"/>
                      <a:pt x="736580" y="694419"/>
                      <a:pt x="717227" y="704095"/>
                    </a:cubicBezTo>
                    <a:cubicBezTo>
                      <a:pt x="810340" y="797208"/>
                      <a:pt x="698151" y="702436"/>
                      <a:pt x="862370" y="762152"/>
                    </a:cubicBezTo>
                    <a:cubicBezTo>
                      <a:pt x="885104" y="770419"/>
                      <a:pt x="901075" y="791181"/>
                      <a:pt x="920427" y="805695"/>
                    </a:cubicBezTo>
                    <a:cubicBezTo>
                      <a:pt x="930103" y="825047"/>
                      <a:pt x="962438" y="846443"/>
                      <a:pt x="949456" y="863752"/>
                    </a:cubicBezTo>
                    <a:cubicBezTo>
                      <a:pt x="905443" y="922436"/>
                      <a:pt x="794989" y="927288"/>
                      <a:pt x="731742" y="936324"/>
                    </a:cubicBezTo>
                    <a:cubicBezTo>
                      <a:pt x="786824" y="1018947"/>
                      <a:pt x="728814" y="951238"/>
                      <a:pt x="804313" y="994381"/>
                    </a:cubicBezTo>
                    <a:cubicBezTo>
                      <a:pt x="927327" y="1064676"/>
                      <a:pt x="806079" y="1019161"/>
                      <a:pt x="905913" y="1052438"/>
                    </a:cubicBezTo>
                    <a:cubicBezTo>
                      <a:pt x="910751" y="1066952"/>
                      <a:pt x="914400" y="1081919"/>
                      <a:pt x="920427" y="1095981"/>
                    </a:cubicBezTo>
                    <a:cubicBezTo>
                      <a:pt x="934766" y="1129438"/>
                      <a:pt x="990895" y="1201957"/>
                      <a:pt x="934942" y="1241124"/>
                    </a:cubicBezTo>
                    <a:cubicBezTo>
                      <a:pt x="899051" y="1266248"/>
                      <a:pt x="847856" y="1250800"/>
                      <a:pt x="804313" y="1255638"/>
                    </a:cubicBezTo>
                    <a:cubicBezTo>
                      <a:pt x="738355" y="1354577"/>
                      <a:pt x="792842" y="1244167"/>
                      <a:pt x="862370" y="1313695"/>
                    </a:cubicBezTo>
                    <a:cubicBezTo>
                      <a:pt x="876475" y="1327800"/>
                      <a:pt x="861961" y="1357647"/>
                      <a:pt x="847856" y="1371752"/>
                    </a:cubicBezTo>
                    <a:cubicBezTo>
                      <a:pt x="829433" y="1390175"/>
                      <a:pt x="799680" y="1391633"/>
                      <a:pt x="775285" y="1400781"/>
                    </a:cubicBezTo>
                    <a:cubicBezTo>
                      <a:pt x="760960" y="1406153"/>
                      <a:pt x="746067" y="1409923"/>
                      <a:pt x="731742" y="1415295"/>
                    </a:cubicBezTo>
                    <a:cubicBezTo>
                      <a:pt x="707347" y="1424443"/>
                      <a:pt x="683361" y="1434648"/>
                      <a:pt x="659170" y="1444324"/>
                    </a:cubicBezTo>
                    <a:cubicBezTo>
                      <a:pt x="649494" y="1458838"/>
                      <a:pt x="616521" y="1476969"/>
                      <a:pt x="630142" y="1487866"/>
                    </a:cubicBezTo>
                    <a:cubicBezTo>
                      <a:pt x="656856" y="1509237"/>
                      <a:pt x="698196" y="1495672"/>
                      <a:pt x="731742" y="1502381"/>
                    </a:cubicBezTo>
                    <a:cubicBezTo>
                      <a:pt x="746744" y="1505382"/>
                      <a:pt x="760771" y="1512057"/>
                      <a:pt x="775285" y="1516895"/>
                    </a:cubicBezTo>
                    <a:cubicBezTo>
                      <a:pt x="740483" y="1621298"/>
                      <a:pt x="793839" y="1502051"/>
                      <a:pt x="702713" y="1574952"/>
                    </a:cubicBezTo>
                    <a:cubicBezTo>
                      <a:pt x="690766" y="1584509"/>
                      <a:pt x="697756" y="1606548"/>
                      <a:pt x="688199" y="1618495"/>
                    </a:cubicBezTo>
                    <a:cubicBezTo>
                      <a:pt x="677302" y="1632117"/>
                      <a:pt x="660690" y="1640652"/>
                      <a:pt x="644656" y="1647524"/>
                    </a:cubicBezTo>
                    <a:cubicBezTo>
                      <a:pt x="596619" y="1668112"/>
                      <a:pt x="467049" y="1673993"/>
                      <a:pt x="441456" y="1676552"/>
                    </a:cubicBezTo>
                    <a:cubicBezTo>
                      <a:pt x="426942" y="1691066"/>
                      <a:pt x="407881" y="1702152"/>
                      <a:pt x="397913" y="1720095"/>
                    </a:cubicBezTo>
                    <a:cubicBezTo>
                      <a:pt x="383053" y="1746843"/>
                      <a:pt x="368885" y="1807181"/>
                      <a:pt x="368885" y="1807181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3" name="Freeform 262"/>
              <p:cNvSpPr/>
              <p:nvPr/>
            </p:nvSpPr>
            <p:spPr>
              <a:xfrm>
                <a:off x="1129695" y="1175657"/>
                <a:ext cx="74991" cy="1519162"/>
              </a:xfrm>
              <a:custGeom>
                <a:avLst/>
                <a:gdLst>
                  <a:gd name="connsiteX0" fmla="*/ 60476 w 74991"/>
                  <a:gd name="connsiteY0" fmla="*/ 1494972 h 1519162"/>
                  <a:gd name="connsiteX1" fmla="*/ 60476 w 74991"/>
                  <a:gd name="connsiteY1" fmla="*/ 1378857 h 1519162"/>
                  <a:gd name="connsiteX2" fmla="*/ 2419 w 74991"/>
                  <a:gd name="connsiteY2" fmla="*/ 653143 h 1519162"/>
                  <a:gd name="connsiteX3" fmla="*/ 74991 w 74991"/>
                  <a:gd name="connsiteY3" fmla="*/ 0 h 1519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991" h="1519162">
                    <a:moveTo>
                      <a:pt x="60476" y="1494972"/>
                    </a:moveTo>
                    <a:cubicBezTo>
                      <a:pt x="65314" y="1507067"/>
                      <a:pt x="70152" y="1519162"/>
                      <a:pt x="60476" y="1378857"/>
                    </a:cubicBezTo>
                    <a:cubicBezTo>
                      <a:pt x="50800" y="1238552"/>
                      <a:pt x="0" y="882952"/>
                      <a:pt x="2419" y="653143"/>
                    </a:cubicBezTo>
                    <a:cubicBezTo>
                      <a:pt x="4838" y="423334"/>
                      <a:pt x="39914" y="211667"/>
                      <a:pt x="74991" y="0"/>
                    </a:cubicBezTo>
                  </a:path>
                </a:pathLst>
              </a:cu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25" name="Oval 224"/>
            <p:cNvSpPr/>
            <p:nvPr/>
          </p:nvSpPr>
          <p:spPr>
            <a:xfrm>
              <a:off x="1302872" y="3356347"/>
              <a:ext cx="1616696" cy="2088232"/>
            </a:xfrm>
            <a:prstGeom prst="ellipse">
              <a:avLst/>
            </a:pr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6" name="Chord 225"/>
            <p:cNvSpPr/>
            <p:nvPr/>
          </p:nvSpPr>
          <p:spPr>
            <a:xfrm>
              <a:off x="1863826" y="4148435"/>
              <a:ext cx="504056" cy="432048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" name="Group 78"/>
            <p:cNvGrpSpPr/>
            <p:nvPr/>
          </p:nvGrpSpPr>
          <p:grpSpPr>
            <a:xfrm>
              <a:off x="1181850" y="2996307"/>
              <a:ext cx="1872209" cy="2376264"/>
              <a:chOff x="6588223" y="1988840"/>
              <a:chExt cx="1872209" cy="2376264"/>
            </a:xfrm>
          </p:grpSpPr>
          <p:grpSp>
            <p:nvGrpSpPr>
              <p:cNvPr id="12" name="Group 75"/>
              <p:cNvGrpSpPr/>
              <p:nvPr/>
            </p:nvGrpSpPr>
            <p:grpSpPr>
              <a:xfrm>
                <a:off x="6660232" y="1988840"/>
                <a:ext cx="1728192" cy="2376264"/>
                <a:chOff x="5148064" y="1340768"/>
                <a:chExt cx="1728192" cy="2376264"/>
              </a:xfrm>
            </p:grpSpPr>
            <p:sp>
              <p:nvSpPr>
                <p:cNvPr id="260" name="Chord 259"/>
                <p:cNvSpPr/>
                <p:nvPr/>
              </p:nvSpPr>
              <p:spPr>
                <a:xfrm>
                  <a:off x="5148064" y="1628800"/>
                  <a:ext cx="1728192" cy="2088232"/>
                </a:xfrm>
                <a:prstGeom prst="chord">
                  <a:avLst>
                    <a:gd name="adj1" fmla="val 11780920"/>
                    <a:gd name="adj2" fmla="val 20431182"/>
                  </a:avLst>
                </a:prstGeom>
                <a:solidFill>
                  <a:srgbClr val="80808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61" name="Rounded Rectangle 260"/>
                <p:cNvSpPr/>
                <p:nvPr/>
              </p:nvSpPr>
              <p:spPr>
                <a:xfrm>
                  <a:off x="5940152" y="1340768"/>
                  <a:ext cx="144016" cy="432048"/>
                </a:xfrm>
                <a:prstGeom prst="roundRect">
                  <a:avLst/>
                </a:prstGeom>
                <a:solidFill>
                  <a:srgbClr val="4D4D4D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13" name="Group 55"/>
              <p:cNvGrpSpPr/>
              <p:nvPr/>
            </p:nvGrpSpPr>
            <p:grpSpPr>
              <a:xfrm>
                <a:off x="6588223" y="2492896"/>
                <a:ext cx="1872209" cy="864096"/>
                <a:chOff x="5076054" y="1772816"/>
                <a:chExt cx="1872209" cy="864096"/>
              </a:xfrm>
              <a:solidFill>
                <a:srgbClr val="4D4D4D"/>
              </a:solidFill>
            </p:grpSpPr>
            <p:sp>
              <p:nvSpPr>
                <p:cNvPr id="245" name="Freeform 244"/>
                <p:cNvSpPr/>
                <p:nvPr/>
              </p:nvSpPr>
              <p:spPr>
                <a:xfrm>
                  <a:off x="5076055" y="1916832"/>
                  <a:ext cx="1872208" cy="720080"/>
                </a:xfrm>
                <a:custGeom>
                  <a:avLst/>
                  <a:gdLst>
                    <a:gd name="connsiteX0" fmla="*/ 0 w 1885950"/>
                    <a:gd name="connsiteY0" fmla="*/ 504825 h 595313"/>
                    <a:gd name="connsiteX1" fmla="*/ 938213 w 1885950"/>
                    <a:gd name="connsiteY1" fmla="*/ 0 h 595313"/>
                    <a:gd name="connsiteX2" fmla="*/ 1885950 w 1885950"/>
                    <a:gd name="connsiteY2" fmla="*/ 490538 h 595313"/>
                    <a:gd name="connsiteX3" fmla="*/ 1795463 w 1885950"/>
                    <a:gd name="connsiteY3" fmla="*/ 595313 h 595313"/>
                    <a:gd name="connsiteX4" fmla="*/ 928688 w 1885950"/>
                    <a:gd name="connsiteY4" fmla="*/ 338138 h 595313"/>
                    <a:gd name="connsiteX5" fmla="*/ 66675 w 1885950"/>
                    <a:gd name="connsiteY5" fmla="*/ 590550 h 595313"/>
                    <a:gd name="connsiteX6" fmla="*/ 0 w 1885950"/>
                    <a:gd name="connsiteY6" fmla="*/ 504825 h 595313"/>
                    <a:gd name="connsiteX0" fmla="*/ 0 w 1886719"/>
                    <a:gd name="connsiteY0" fmla="*/ 502171 h 595313"/>
                    <a:gd name="connsiteX1" fmla="*/ 938982 w 1886719"/>
                    <a:gd name="connsiteY1" fmla="*/ 0 h 595313"/>
                    <a:gd name="connsiteX2" fmla="*/ 1886719 w 1886719"/>
                    <a:gd name="connsiteY2" fmla="*/ 490538 h 595313"/>
                    <a:gd name="connsiteX3" fmla="*/ 1796232 w 1886719"/>
                    <a:gd name="connsiteY3" fmla="*/ 595313 h 595313"/>
                    <a:gd name="connsiteX4" fmla="*/ 929457 w 1886719"/>
                    <a:gd name="connsiteY4" fmla="*/ 338138 h 595313"/>
                    <a:gd name="connsiteX5" fmla="*/ 67444 w 1886719"/>
                    <a:gd name="connsiteY5" fmla="*/ 590550 h 595313"/>
                    <a:gd name="connsiteX6" fmla="*/ 0 w 1886719"/>
                    <a:gd name="connsiteY6" fmla="*/ 502171 h 595313"/>
                    <a:gd name="connsiteX0" fmla="*/ 0 w 1872209"/>
                    <a:gd name="connsiteY0" fmla="*/ 502171 h 595313"/>
                    <a:gd name="connsiteX1" fmla="*/ 938982 w 1872209"/>
                    <a:gd name="connsiteY1" fmla="*/ 0 h 595313"/>
                    <a:gd name="connsiteX2" fmla="*/ 1872209 w 1872209"/>
                    <a:gd name="connsiteY2" fmla="*/ 502171 h 595313"/>
                    <a:gd name="connsiteX3" fmla="*/ 1796232 w 1872209"/>
                    <a:gd name="connsiteY3" fmla="*/ 595313 h 595313"/>
                    <a:gd name="connsiteX4" fmla="*/ 929457 w 1872209"/>
                    <a:gd name="connsiteY4" fmla="*/ 338138 h 595313"/>
                    <a:gd name="connsiteX5" fmla="*/ 67444 w 1872209"/>
                    <a:gd name="connsiteY5" fmla="*/ 590550 h 595313"/>
                    <a:gd name="connsiteX6" fmla="*/ 0 w 1872209"/>
                    <a:gd name="connsiteY6" fmla="*/ 502171 h 595313"/>
                    <a:gd name="connsiteX0" fmla="*/ 0 w 1872209"/>
                    <a:gd name="connsiteY0" fmla="*/ 502171 h 590550"/>
                    <a:gd name="connsiteX1" fmla="*/ 938982 w 1872209"/>
                    <a:gd name="connsiteY1" fmla="*/ 0 h 590550"/>
                    <a:gd name="connsiteX2" fmla="*/ 1872209 w 1872209"/>
                    <a:gd name="connsiteY2" fmla="*/ 502171 h 590550"/>
                    <a:gd name="connsiteX3" fmla="*/ 1800201 w 1872209"/>
                    <a:gd name="connsiteY3" fmla="*/ 574179 h 590550"/>
                    <a:gd name="connsiteX4" fmla="*/ 929457 w 1872209"/>
                    <a:gd name="connsiteY4" fmla="*/ 338138 h 590550"/>
                    <a:gd name="connsiteX5" fmla="*/ 67444 w 1872209"/>
                    <a:gd name="connsiteY5" fmla="*/ 590550 h 590550"/>
                    <a:gd name="connsiteX6" fmla="*/ 0 w 1872209"/>
                    <a:gd name="connsiteY6" fmla="*/ 502171 h 590550"/>
                    <a:gd name="connsiteX0" fmla="*/ 0 w 1872209"/>
                    <a:gd name="connsiteY0" fmla="*/ 502171 h 646187"/>
                    <a:gd name="connsiteX1" fmla="*/ 938982 w 1872209"/>
                    <a:gd name="connsiteY1" fmla="*/ 0 h 646187"/>
                    <a:gd name="connsiteX2" fmla="*/ 1872209 w 1872209"/>
                    <a:gd name="connsiteY2" fmla="*/ 502171 h 646187"/>
                    <a:gd name="connsiteX3" fmla="*/ 1800201 w 1872209"/>
                    <a:gd name="connsiteY3" fmla="*/ 574179 h 646187"/>
                    <a:gd name="connsiteX4" fmla="*/ 929457 w 1872209"/>
                    <a:gd name="connsiteY4" fmla="*/ 338138 h 646187"/>
                    <a:gd name="connsiteX5" fmla="*/ 72009 w 1872209"/>
                    <a:gd name="connsiteY5" fmla="*/ 646187 h 646187"/>
                    <a:gd name="connsiteX6" fmla="*/ 0 w 1872209"/>
                    <a:gd name="connsiteY6" fmla="*/ 502171 h 646187"/>
                    <a:gd name="connsiteX0" fmla="*/ 0 w 1872209"/>
                    <a:gd name="connsiteY0" fmla="*/ 502171 h 646187"/>
                    <a:gd name="connsiteX1" fmla="*/ 938982 w 1872209"/>
                    <a:gd name="connsiteY1" fmla="*/ 0 h 646187"/>
                    <a:gd name="connsiteX2" fmla="*/ 1872209 w 1872209"/>
                    <a:gd name="connsiteY2" fmla="*/ 502171 h 646187"/>
                    <a:gd name="connsiteX3" fmla="*/ 1800201 w 1872209"/>
                    <a:gd name="connsiteY3" fmla="*/ 646187 h 646187"/>
                    <a:gd name="connsiteX4" fmla="*/ 929457 w 1872209"/>
                    <a:gd name="connsiteY4" fmla="*/ 338138 h 646187"/>
                    <a:gd name="connsiteX5" fmla="*/ 72009 w 1872209"/>
                    <a:gd name="connsiteY5" fmla="*/ 646187 h 646187"/>
                    <a:gd name="connsiteX6" fmla="*/ 0 w 1872209"/>
                    <a:gd name="connsiteY6" fmla="*/ 502171 h 646187"/>
                    <a:gd name="connsiteX0" fmla="*/ 0 w 1872209"/>
                    <a:gd name="connsiteY0" fmla="*/ 576064 h 720080"/>
                    <a:gd name="connsiteX1" fmla="*/ 936105 w 1872209"/>
                    <a:gd name="connsiteY1" fmla="*/ 0 h 720080"/>
                    <a:gd name="connsiteX2" fmla="*/ 1872209 w 1872209"/>
                    <a:gd name="connsiteY2" fmla="*/ 576064 h 720080"/>
                    <a:gd name="connsiteX3" fmla="*/ 1800201 w 1872209"/>
                    <a:gd name="connsiteY3" fmla="*/ 720080 h 720080"/>
                    <a:gd name="connsiteX4" fmla="*/ 929457 w 1872209"/>
                    <a:gd name="connsiteY4" fmla="*/ 412031 h 720080"/>
                    <a:gd name="connsiteX5" fmla="*/ 72009 w 1872209"/>
                    <a:gd name="connsiteY5" fmla="*/ 720080 h 720080"/>
                    <a:gd name="connsiteX6" fmla="*/ 0 w 1872209"/>
                    <a:gd name="connsiteY6" fmla="*/ 576064 h 720080"/>
                    <a:gd name="connsiteX0" fmla="*/ 0 w 1872209"/>
                    <a:gd name="connsiteY0" fmla="*/ 576064 h 720080"/>
                    <a:gd name="connsiteX1" fmla="*/ 936105 w 1872209"/>
                    <a:gd name="connsiteY1" fmla="*/ 0 h 720080"/>
                    <a:gd name="connsiteX2" fmla="*/ 1872209 w 1872209"/>
                    <a:gd name="connsiteY2" fmla="*/ 576064 h 720080"/>
                    <a:gd name="connsiteX3" fmla="*/ 1800201 w 1872209"/>
                    <a:gd name="connsiteY3" fmla="*/ 720080 h 720080"/>
                    <a:gd name="connsiteX4" fmla="*/ 936105 w 1872209"/>
                    <a:gd name="connsiteY4" fmla="*/ 432048 h 720080"/>
                    <a:gd name="connsiteX5" fmla="*/ 72009 w 1872209"/>
                    <a:gd name="connsiteY5" fmla="*/ 720080 h 720080"/>
                    <a:gd name="connsiteX6" fmla="*/ 0 w 1872209"/>
                    <a:gd name="connsiteY6" fmla="*/ 576064 h 720080"/>
                    <a:gd name="connsiteX0" fmla="*/ 0 w 1872208"/>
                    <a:gd name="connsiteY0" fmla="*/ 576064 h 720080"/>
                    <a:gd name="connsiteX1" fmla="*/ 936105 w 1872208"/>
                    <a:gd name="connsiteY1" fmla="*/ 0 h 720080"/>
                    <a:gd name="connsiteX2" fmla="*/ 1872208 w 1872208"/>
                    <a:gd name="connsiteY2" fmla="*/ 432048 h 720080"/>
                    <a:gd name="connsiteX3" fmla="*/ 1800201 w 1872208"/>
                    <a:gd name="connsiteY3" fmla="*/ 720080 h 720080"/>
                    <a:gd name="connsiteX4" fmla="*/ 936105 w 1872208"/>
                    <a:gd name="connsiteY4" fmla="*/ 432048 h 720080"/>
                    <a:gd name="connsiteX5" fmla="*/ 72009 w 1872208"/>
                    <a:gd name="connsiteY5" fmla="*/ 720080 h 720080"/>
                    <a:gd name="connsiteX6" fmla="*/ 0 w 1872208"/>
                    <a:gd name="connsiteY6" fmla="*/ 576064 h 720080"/>
                    <a:gd name="connsiteX0" fmla="*/ 0 w 1872208"/>
                    <a:gd name="connsiteY0" fmla="*/ 504056 h 720080"/>
                    <a:gd name="connsiteX1" fmla="*/ 936105 w 1872208"/>
                    <a:gd name="connsiteY1" fmla="*/ 0 h 720080"/>
                    <a:gd name="connsiteX2" fmla="*/ 1872208 w 1872208"/>
                    <a:gd name="connsiteY2" fmla="*/ 432048 h 720080"/>
                    <a:gd name="connsiteX3" fmla="*/ 1800201 w 1872208"/>
                    <a:gd name="connsiteY3" fmla="*/ 720080 h 720080"/>
                    <a:gd name="connsiteX4" fmla="*/ 936105 w 1872208"/>
                    <a:gd name="connsiteY4" fmla="*/ 432048 h 720080"/>
                    <a:gd name="connsiteX5" fmla="*/ 72009 w 1872208"/>
                    <a:gd name="connsiteY5" fmla="*/ 720080 h 720080"/>
                    <a:gd name="connsiteX6" fmla="*/ 0 w 1872208"/>
                    <a:gd name="connsiteY6" fmla="*/ 504056 h 720080"/>
                    <a:gd name="connsiteX0" fmla="*/ 0 w 1872208"/>
                    <a:gd name="connsiteY0" fmla="*/ 432048 h 720080"/>
                    <a:gd name="connsiteX1" fmla="*/ 936105 w 1872208"/>
                    <a:gd name="connsiteY1" fmla="*/ 0 h 720080"/>
                    <a:gd name="connsiteX2" fmla="*/ 1872208 w 1872208"/>
                    <a:gd name="connsiteY2" fmla="*/ 432048 h 720080"/>
                    <a:gd name="connsiteX3" fmla="*/ 1800201 w 1872208"/>
                    <a:gd name="connsiteY3" fmla="*/ 720080 h 720080"/>
                    <a:gd name="connsiteX4" fmla="*/ 936105 w 1872208"/>
                    <a:gd name="connsiteY4" fmla="*/ 432048 h 720080"/>
                    <a:gd name="connsiteX5" fmla="*/ 72009 w 1872208"/>
                    <a:gd name="connsiteY5" fmla="*/ 720080 h 720080"/>
                    <a:gd name="connsiteX6" fmla="*/ 0 w 1872208"/>
                    <a:gd name="connsiteY6" fmla="*/ 432048 h 720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72208" h="720080">
                      <a:moveTo>
                        <a:pt x="0" y="432048"/>
                      </a:moveTo>
                      <a:lnTo>
                        <a:pt x="936105" y="0"/>
                      </a:lnTo>
                      <a:lnTo>
                        <a:pt x="1872208" y="432048"/>
                      </a:lnTo>
                      <a:lnTo>
                        <a:pt x="1800201" y="720080"/>
                      </a:lnTo>
                      <a:lnTo>
                        <a:pt x="936105" y="432048"/>
                      </a:lnTo>
                      <a:lnTo>
                        <a:pt x="72009" y="720080"/>
                      </a:lnTo>
                      <a:lnTo>
                        <a:pt x="0" y="432048"/>
                      </a:lnTo>
                      <a:close/>
                    </a:path>
                  </a:pathLst>
                </a:cu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246" name="Straight Connector 245"/>
                <p:cNvCxnSpPr/>
                <p:nvPr/>
              </p:nvCxnSpPr>
              <p:spPr>
                <a:xfrm>
                  <a:off x="6012160" y="2060848"/>
                  <a:ext cx="0" cy="216024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/>
                <p:cNvCxnSpPr/>
                <p:nvPr/>
              </p:nvCxnSpPr>
              <p:spPr>
                <a:xfrm>
                  <a:off x="6156176" y="2132856"/>
                  <a:ext cx="0" cy="216024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8" name="Straight Connector 247"/>
                <p:cNvCxnSpPr/>
                <p:nvPr/>
              </p:nvCxnSpPr>
              <p:spPr>
                <a:xfrm>
                  <a:off x="6300192" y="2204864"/>
                  <a:ext cx="0" cy="144016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1" name="Straight Connector 250"/>
                <p:cNvCxnSpPr/>
                <p:nvPr/>
              </p:nvCxnSpPr>
              <p:spPr>
                <a:xfrm>
                  <a:off x="6444208" y="2276872"/>
                  <a:ext cx="0" cy="144016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2" name="Straight Connector 251"/>
                <p:cNvCxnSpPr/>
                <p:nvPr/>
              </p:nvCxnSpPr>
              <p:spPr>
                <a:xfrm>
                  <a:off x="6588224" y="2348880"/>
                  <a:ext cx="0" cy="144016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Straight Connector 34"/>
                <p:cNvCxnSpPr/>
                <p:nvPr/>
              </p:nvCxnSpPr>
              <p:spPr>
                <a:xfrm>
                  <a:off x="6732240" y="2420888"/>
                  <a:ext cx="0" cy="72008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Straight Connector 35"/>
                <p:cNvCxnSpPr/>
                <p:nvPr/>
              </p:nvCxnSpPr>
              <p:spPr>
                <a:xfrm>
                  <a:off x="5868144" y="2132856"/>
                  <a:ext cx="0" cy="216024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5724128" y="2204864"/>
                  <a:ext cx="0" cy="144016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>
                  <a:off x="5580112" y="2276872"/>
                  <a:ext cx="0" cy="144016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Straight Connector 38"/>
                <p:cNvCxnSpPr/>
                <p:nvPr/>
              </p:nvCxnSpPr>
              <p:spPr>
                <a:xfrm>
                  <a:off x="5436096" y="2348880"/>
                  <a:ext cx="0" cy="144016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39"/>
                <p:cNvCxnSpPr/>
                <p:nvPr/>
              </p:nvCxnSpPr>
              <p:spPr>
                <a:xfrm>
                  <a:off x="5292080" y="2420888"/>
                  <a:ext cx="0" cy="72008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59" name="Freeform 258"/>
                <p:cNvSpPr/>
                <p:nvPr/>
              </p:nvSpPr>
              <p:spPr>
                <a:xfrm>
                  <a:off x="5076054" y="1772816"/>
                  <a:ext cx="1872209" cy="576064"/>
                </a:xfrm>
                <a:custGeom>
                  <a:avLst/>
                  <a:gdLst>
                    <a:gd name="connsiteX0" fmla="*/ 0 w 1857375"/>
                    <a:gd name="connsiteY0" fmla="*/ 697706 h 723900"/>
                    <a:gd name="connsiteX1" fmla="*/ 921543 w 1857375"/>
                    <a:gd name="connsiteY1" fmla="*/ 0 h 723900"/>
                    <a:gd name="connsiteX2" fmla="*/ 1857375 w 1857375"/>
                    <a:gd name="connsiteY2" fmla="*/ 723900 h 723900"/>
                    <a:gd name="connsiteX3" fmla="*/ 916781 w 1857375"/>
                    <a:gd name="connsiteY3" fmla="*/ 150019 h 723900"/>
                    <a:gd name="connsiteX4" fmla="*/ 0 w 1857375"/>
                    <a:gd name="connsiteY4" fmla="*/ 697706 h 723900"/>
                    <a:gd name="connsiteX0" fmla="*/ 0 w 1872432"/>
                    <a:gd name="connsiteY0" fmla="*/ 723627 h 723900"/>
                    <a:gd name="connsiteX1" fmla="*/ 936600 w 1872432"/>
                    <a:gd name="connsiteY1" fmla="*/ 0 h 723900"/>
                    <a:gd name="connsiteX2" fmla="*/ 1872432 w 1872432"/>
                    <a:gd name="connsiteY2" fmla="*/ 723900 h 723900"/>
                    <a:gd name="connsiteX3" fmla="*/ 931838 w 1872432"/>
                    <a:gd name="connsiteY3" fmla="*/ 150019 h 723900"/>
                    <a:gd name="connsiteX4" fmla="*/ 0 w 1872432"/>
                    <a:gd name="connsiteY4" fmla="*/ 723627 h 723900"/>
                    <a:gd name="connsiteX0" fmla="*/ 0 w 1872208"/>
                    <a:gd name="connsiteY0" fmla="*/ 723627 h 723627"/>
                    <a:gd name="connsiteX1" fmla="*/ 936600 w 1872208"/>
                    <a:gd name="connsiteY1" fmla="*/ 0 h 723627"/>
                    <a:gd name="connsiteX2" fmla="*/ 1872208 w 1872208"/>
                    <a:gd name="connsiteY2" fmla="*/ 723627 h 723627"/>
                    <a:gd name="connsiteX3" fmla="*/ 931838 w 1872208"/>
                    <a:gd name="connsiteY3" fmla="*/ 150019 h 723627"/>
                    <a:gd name="connsiteX4" fmla="*/ 0 w 1872208"/>
                    <a:gd name="connsiteY4" fmla="*/ 723627 h 723627"/>
                    <a:gd name="connsiteX0" fmla="*/ 0 w 1872208"/>
                    <a:gd name="connsiteY0" fmla="*/ 723627 h 723627"/>
                    <a:gd name="connsiteX1" fmla="*/ 936600 w 1872208"/>
                    <a:gd name="connsiteY1" fmla="*/ 0 h 723627"/>
                    <a:gd name="connsiteX2" fmla="*/ 1872208 w 1872208"/>
                    <a:gd name="connsiteY2" fmla="*/ 723627 h 723627"/>
                    <a:gd name="connsiteX3" fmla="*/ 936104 w 1872208"/>
                    <a:gd name="connsiteY3" fmla="*/ 147564 h 723627"/>
                    <a:gd name="connsiteX4" fmla="*/ 0 w 1872208"/>
                    <a:gd name="connsiteY4" fmla="*/ 723627 h 723627"/>
                    <a:gd name="connsiteX0" fmla="*/ 0 w 1872208"/>
                    <a:gd name="connsiteY0" fmla="*/ 720079 h 720079"/>
                    <a:gd name="connsiteX1" fmla="*/ 936104 w 1872208"/>
                    <a:gd name="connsiteY1" fmla="*/ 0 h 720079"/>
                    <a:gd name="connsiteX2" fmla="*/ 1872208 w 1872208"/>
                    <a:gd name="connsiteY2" fmla="*/ 720079 h 720079"/>
                    <a:gd name="connsiteX3" fmla="*/ 936104 w 1872208"/>
                    <a:gd name="connsiteY3" fmla="*/ 144016 h 720079"/>
                    <a:gd name="connsiteX4" fmla="*/ 0 w 1872208"/>
                    <a:gd name="connsiteY4" fmla="*/ 720079 h 720079"/>
                    <a:gd name="connsiteX0" fmla="*/ 0 w 1872209"/>
                    <a:gd name="connsiteY0" fmla="*/ 576064 h 720079"/>
                    <a:gd name="connsiteX1" fmla="*/ 936105 w 1872209"/>
                    <a:gd name="connsiteY1" fmla="*/ 0 h 720079"/>
                    <a:gd name="connsiteX2" fmla="*/ 1872209 w 1872209"/>
                    <a:gd name="connsiteY2" fmla="*/ 720079 h 720079"/>
                    <a:gd name="connsiteX3" fmla="*/ 936105 w 1872209"/>
                    <a:gd name="connsiteY3" fmla="*/ 144016 h 720079"/>
                    <a:gd name="connsiteX4" fmla="*/ 0 w 1872209"/>
                    <a:gd name="connsiteY4" fmla="*/ 576064 h 720079"/>
                    <a:gd name="connsiteX0" fmla="*/ 0 w 1872209"/>
                    <a:gd name="connsiteY0" fmla="*/ 576064 h 576064"/>
                    <a:gd name="connsiteX1" fmla="*/ 936105 w 1872209"/>
                    <a:gd name="connsiteY1" fmla="*/ 0 h 576064"/>
                    <a:gd name="connsiteX2" fmla="*/ 1872209 w 1872209"/>
                    <a:gd name="connsiteY2" fmla="*/ 576064 h 576064"/>
                    <a:gd name="connsiteX3" fmla="*/ 936105 w 1872209"/>
                    <a:gd name="connsiteY3" fmla="*/ 144016 h 576064"/>
                    <a:gd name="connsiteX4" fmla="*/ 0 w 1872209"/>
                    <a:gd name="connsiteY4" fmla="*/ 576064 h 576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72209" h="576064">
                      <a:moveTo>
                        <a:pt x="0" y="576064"/>
                      </a:moveTo>
                      <a:lnTo>
                        <a:pt x="936105" y="0"/>
                      </a:lnTo>
                      <a:lnTo>
                        <a:pt x="1872209" y="576064"/>
                      </a:lnTo>
                      <a:lnTo>
                        <a:pt x="936105" y="144016"/>
                      </a:lnTo>
                      <a:lnTo>
                        <a:pt x="0" y="576064"/>
                      </a:lnTo>
                      <a:close/>
                    </a:path>
                  </a:pathLst>
                </a:cu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</p:grpSp>
      <p:sp>
        <p:nvSpPr>
          <p:cNvPr id="265" name="Oval 264"/>
          <p:cNvSpPr/>
          <p:nvPr/>
        </p:nvSpPr>
        <p:spPr>
          <a:xfrm>
            <a:off x="1982931" y="4797152"/>
            <a:ext cx="216024" cy="21602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4" name="Group 80"/>
          <p:cNvGrpSpPr/>
          <p:nvPr/>
        </p:nvGrpSpPr>
        <p:grpSpPr>
          <a:xfrm>
            <a:off x="5703635" y="5136295"/>
            <a:ext cx="1499070" cy="888569"/>
            <a:chOff x="1291897" y="4869160"/>
            <a:chExt cx="1312072" cy="777727"/>
          </a:xfrm>
        </p:grpSpPr>
        <p:sp>
          <p:nvSpPr>
            <p:cNvPr id="110" name="Freeform 109"/>
            <p:cNvSpPr/>
            <p:nvPr/>
          </p:nvSpPr>
          <p:spPr>
            <a:xfrm>
              <a:off x="1291897" y="4869160"/>
              <a:ext cx="600514" cy="77772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1" name="Freeform 110"/>
            <p:cNvSpPr/>
            <p:nvPr/>
          </p:nvSpPr>
          <p:spPr>
            <a:xfrm flipH="1">
              <a:off x="2036427" y="4869160"/>
              <a:ext cx="567542" cy="77772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5" name="Group 146"/>
          <p:cNvGrpSpPr/>
          <p:nvPr/>
        </p:nvGrpSpPr>
        <p:grpSpPr>
          <a:xfrm>
            <a:off x="5580112" y="1700808"/>
            <a:ext cx="1565037" cy="3801582"/>
            <a:chOff x="5599251" y="1700808"/>
            <a:chExt cx="1565037" cy="3801582"/>
          </a:xfrm>
        </p:grpSpPr>
        <p:sp>
          <p:nvSpPr>
            <p:cNvPr id="86" name="Rounded Rectangle 85"/>
            <p:cNvSpPr/>
            <p:nvPr/>
          </p:nvSpPr>
          <p:spPr>
            <a:xfrm flipH="1">
              <a:off x="5760914" y="2056765"/>
              <a:ext cx="1403374" cy="3445625"/>
            </a:xfrm>
            <a:prstGeom prst="roundRect">
              <a:avLst>
                <a:gd name="adj" fmla="val 50000"/>
              </a:avLst>
            </a:pr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6" name="Group 24"/>
            <p:cNvGrpSpPr/>
            <p:nvPr/>
          </p:nvGrpSpPr>
          <p:grpSpPr>
            <a:xfrm flipH="1">
              <a:off x="5760914" y="3693436"/>
              <a:ext cx="1403374" cy="1808954"/>
              <a:chOff x="1619672" y="2636912"/>
              <a:chExt cx="1224136" cy="1512169"/>
            </a:xfrm>
          </p:grpSpPr>
          <p:sp>
            <p:nvSpPr>
              <p:cNvPr id="95" name="Flowchart: Delay 94"/>
              <p:cNvSpPr/>
              <p:nvPr/>
            </p:nvSpPr>
            <p:spPr>
              <a:xfrm rot="5400000">
                <a:off x="1475656" y="2780929"/>
                <a:ext cx="1512168" cy="1224136"/>
              </a:xfrm>
              <a:prstGeom prst="flowChartDelay">
                <a:avLst/>
              </a:prstGeom>
              <a:solidFill>
                <a:srgbClr val="333333"/>
              </a:solidFill>
              <a:ln w="381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6" name="Rectangle 95"/>
              <p:cNvSpPr/>
              <p:nvPr/>
            </p:nvSpPr>
            <p:spPr>
              <a:xfrm>
                <a:off x="1619672" y="2636912"/>
                <a:ext cx="1224136" cy="216024"/>
              </a:xfrm>
              <a:prstGeom prst="rect">
                <a:avLst/>
              </a:prstGeom>
              <a:solidFill>
                <a:srgbClr val="1C1C1C"/>
              </a:solidFill>
              <a:ln w="381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2627784" y="2636913"/>
                <a:ext cx="216024" cy="216024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8" name="Chord 7"/>
            <p:cNvSpPr/>
            <p:nvPr/>
          </p:nvSpPr>
          <p:spPr>
            <a:xfrm flipH="1">
              <a:off x="5599251" y="2745890"/>
              <a:ext cx="409317" cy="344780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99C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9" name="Oval 88"/>
            <p:cNvSpPr/>
            <p:nvPr/>
          </p:nvSpPr>
          <p:spPr>
            <a:xfrm flipH="1">
              <a:off x="5979716" y="2478570"/>
              <a:ext cx="67725" cy="19066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7" name="Group 37"/>
            <p:cNvGrpSpPr/>
            <p:nvPr/>
          </p:nvGrpSpPr>
          <p:grpSpPr>
            <a:xfrm flipH="1">
              <a:off x="5919904" y="1700808"/>
              <a:ext cx="1073167" cy="861406"/>
              <a:chOff x="1763689" y="980728"/>
              <a:chExt cx="936103" cy="720080"/>
            </a:xfrm>
          </p:grpSpPr>
          <p:sp>
            <p:nvSpPr>
              <p:cNvPr id="93" name="Freeform 92"/>
              <p:cNvSpPr/>
              <p:nvPr/>
            </p:nvSpPr>
            <p:spPr>
              <a:xfrm>
                <a:off x="1763689" y="1272533"/>
                <a:ext cx="936103" cy="86268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  <a:gd name="connsiteX0" fmla="*/ 0 w 1296144"/>
                  <a:gd name="connsiteY0" fmla="*/ 0 h 216987"/>
                  <a:gd name="connsiteX1" fmla="*/ 288032 w 1296144"/>
                  <a:gd name="connsiteY1" fmla="*/ 195885 h 216987"/>
                  <a:gd name="connsiteX2" fmla="*/ 928468 w 1296144"/>
                  <a:gd name="connsiteY2" fmla="*/ 126609 h 216987"/>
                  <a:gd name="connsiteX3" fmla="*/ 1296144 w 1296144"/>
                  <a:gd name="connsiteY3" fmla="*/ 0 h 216987"/>
                  <a:gd name="connsiteX0" fmla="*/ 0 w 1296144"/>
                  <a:gd name="connsiteY0" fmla="*/ 0 h 218451"/>
                  <a:gd name="connsiteX1" fmla="*/ 288032 w 1296144"/>
                  <a:gd name="connsiteY1" fmla="*/ 195885 h 218451"/>
                  <a:gd name="connsiteX2" fmla="*/ 1021399 w 1296144"/>
                  <a:gd name="connsiteY2" fmla="*/ 135395 h 218451"/>
                  <a:gd name="connsiteX3" fmla="*/ 1296144 w 1296144"/>
                  <a:gd name="connsiteY3" fmla="*/ 0 h 218451"/>
                  <a:gd name="connsiteX0" fmla="*/ 0 w 1296144"/>
                  <a:gd name="connsiteY0" fmla="*/ 0 h 157961"/>
                  <a:gd name="connsiteX1" fmla="*/ 288032 w 1296144"/>
                  <a:gd name="connsiteY1" fmla="*/ 135394 h 157961"/>
                  <a:gd name="connsiteX2" fmla="*/ 1021399 w 1296144"/>
                  <a:gd name="connsiteY2" fmla="*/ 135395 h 157961"/>
                  <a:gd name="connsiteX3" fmla="*/ 1296144 w 1296144"/>
                  <a:gd name="connsiteY3" fmla="*/ 0 h 157961"/>
                  <a:gd name="connsiteX0" fmla="*/ 0 w 1283124"/>
                  <a:gd name="connsiteY0" fmla="*/ 74905 h 157961"/>
                  <a:gd name="connsiteX1" fmla="*/ 275012 w 1283124"/>
                  <a:gd name="connsiteY1" fmla="*/ 135394 h 157961"/>
                  <a:gd name="connsiteX2" fmla="*/ 1008379 w 1283124"/>
                  <a:gd name="connsiteY2" fmla="*/ 135395 h 157961"/>
                  <a:gd name="connsiteX3" fmla="*/ 1283124 w 1283124"/>
                  <a:gd name="connsiteY3" fmla="*/ 0 h 157961"/>
                  <a:gd name="connsiteX0" fmla="*/ 0 w 1375061"/>
                  <a:gd name="connsiteY0" fmla="*/ 0 h 70572"/>
                  <a:gd name="connsiteX1" fmla="*/ 275012 w 1375061"/>
                  <a:gd name="connsiteY1" fmla="*/ 60489 h 70572"/>
                  <a:gd name="connsiteX2" fmla="*/ 1008379 w 1375061"/>
                  <a:gd name="connsiteY2" fmla="*/ 60490 h 70572"/>
                  <a:gd name="connsiteX3" fmla="*/ 1375061 w 1375061"/>
                  <a:gd name="connsiteY3" fmla="*/ 0 h 70572"/>
                  <a:gd name="connsiteX0" fmla="*/ 0 w 1283390"/>
                  <a:gd name="connsiteY0" fmla="*/ 0 h 70571"/>
                  <a:gd name="connsiteX1" fmla="*/ 275012 w 1283390"/>
                  <a:gd name="connsiteY1" fmla="*/ 60489 h 70571"/>
                  <a:gd name="connsiteX2" fmla="*/ 1008379 w 1283390"/>
                  <a:gd name="connsiteY2" fmla="*/ 60490 h 70571"/>
                  <a:gd name="connsiteX3" fmla="*/ 1283390 w 1283390"/>
                  <a:gd name="connsiteY3" fmla="*/ 0 h 70571"/>
                  <a:gd name="connsiteX0" fmla="*/ 0 w 1283390"/>
                  <a:gd name="connsiteY0" fmla="*/ 0 h 70573"/>
                  <a:gd name="connsiteX1" fmla="*/ 275011 w 1283390"/>
                  <a:gd name="connsiteY1" fmla="*/ 60491 h 70573"/>
                  <a:gd name="connsiteX2" fmla="*/ 1008379 w 1283390"/>
                  <a:gd name="connsiteY2" fmla="*/ 60490 h 70573"/>
                  <a:gd name="connsiteX3" fmla="*/ 1283390 w 1283390"/>
                  <a:gd name="connsiteY3" fmla="*/ 0 h 70573"/>
                  <a:gd name="connsiteX0" fmla="*/ 0 w 1283390"/>
                  <a:gd name="connsiteY0" fmla="*/ 0 h 70573"/>
                  <a:gd name="connsiteX1" fmla="*/ 275011 w 1283390"/>
                  <a:gd name="connsiteY1" fmla="*/ 60491 h 70573"/>
                  <a:gd name="connsiteX2" fmla="*/ 1008378 w 1283390"/>
                  <a:gd name="connsiteY2" fmla="*/ 60491 h 70573"/>
                  <a:gd name="connsiteX3" fmla="*/ 1283390 w 1283390"/>
                  <a:gd name="connsiteY3" fmla="*/ 0 h 70573"/>
                  <a:gd name="connsiteX0" fmla="*/ 0 w 1283390"/>
                  <a:gd name="connsiteY0" fmla="*/ 0 h 72469"/>
                  <a:gd name="connsiteX1" fmla="*/ 275011 w 1283390"/>
                  <a:gd name="connsiteY1" fmla="*/ 60491 h 72469"/>
                  <a:gd name="connsiteX2" fmla="*/ 1008378 w 1283390"/>
                  <a:gd name="connsiteY2" fmla="*/ 60491 h 72469"/>
                  <a:gd name="connsiteX3" fmla="*/ 1283390 w 1283390"/>
                  <a:gd name="connsiteY3" fmla="*/ 0 h 7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3390" h="72469">
                    <a:moveTo>
                      <a:pt x="0" y="0"/>
                    </a:moveTo>
                    <a:cubicBezTo>
                      <a:pt x="91440" y="45719"/>
                      <a:pt x="106948" y="50409"/>
                      <a:pt x="275011" y="60491"/>
                    </a:cubicBezTo>
                    <a:cubicBezTo>
                      <a:pt x="443074" y="70573"/>
                      <a:pt x="854020" y="72469"/>
                      <a:pt x="1008378" y="60491"/>
                    </a:cubicBezTo>
                    <a:cubicBezTo>
                      <a:pt x="1176441" y="50409"/>
                      <a:pt x="1215396" y="36341"/>
                      <a:pt x="1283390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94" name="Chord 93"/>
              <p:cNvSpPr/>
              <p:nvPr/>
            </p:nvSpPr>
            <p:spPr>
              <a:xfrm>
                <a:off x="1907704" y="980728"/>
                <a:ext cx="648072" cy="720080"/>
              </a:xfrm>
              <a:prstGeom prst="chord">
                <a:avLst>
                  <a:gd name="adj1" fmla="val 10662051"/>
                  <a:gd name="adj2" fmla="val 144016"/>
                </a:avLst>
              </a:prstGeom>
              <a:solidFill>
                <a:srgbClr val="3333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92" name="Freeform 91"/>
            <p:cNvSpPr/>
            <p:nvPr/>
          </p:nvSpPr>
          <p:spPr>
            <a:xfrm rot="10971943" flipH="1" flipV="1">
              <a:off x="6213188" y="3193590"/>
              <a:ext cx="677762" cy="1089841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8" name="Group 216"/>
          <p:cNvGrpSpPr/>
          <p:nvPr/>
        </p:nvGrpSpPr>
        <p:grpSpPr>
          <a:xfrm>
            <a:off x="1541890" y="5300563"/>
            <a:ext cx="1080120" cy="648073"/>
            <a:chOff x="1541890" y="5300563"/>
            <a:chExt cx="1080120" cy="648073"/>
          </a:xfrm>
        </p:grpSpPr>
        <p:sp>
          <p:nvSpPr>
            <p:cNvPr id="171" name="Freeform 170"/>
            <p:cNvSpPr/>
            <p:nvPr/>
          </p:nvSpPr>
          <p:spPr>
            <a:xfrm>
              <a:off x="1541890" y="5300563"/>
              <a:ext cx="457148" cy="64807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2" name="Freeform 171"/>
            <p:cNvSpPr/>
            <p:nvPr/>
          </p:nvSpPr>
          <p:spPr>
            <a:xfrm flipH="1">
              <a:off x="2189962" y="5300564"/>
              <a:ext cx="432048" cy="64807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90" name="Arc 89"/>
          <p:cNvSpPr/>
          <p:nvPr/>
        </p:nvSpPr>
        <p:spPr>
          <a:xfrm flipH="1">
            <a:off x="5508104" y="3349092"/>
            <a:ext cx="565544" cy="645524"/>
          </a:xfrm>
          <a:prstGeom prst="arc">
            <a:avLst>
              <a:gd name="adj1" fmla="val 13195873"/>
              <a:gd name="adj2" fmla="val 16526033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1" name="Oval 100"/>
          <p:cNvSpPr/>
          <p:nvPr/>
        </p:nvSpPr>
        <p:spPr>
          <a:xfrm>
            <a:off x="5796136" y="3356992"/>
            <a:ext cx="216024" cy="21602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6" name="Arc 195"/>
          <p:cNvSpPr/>
          <p:nvPr/>
        </p:nvSpPr>
        <p:spPr>
          <a:xfrm rot="10800000">
            <a:off x="1663214" y="4148518"/>
            <a:ext cx="864095" cy="792086"/>
          </a:xfrm>
          <a:prstGeom prst="arc">
            <a:avLst>
              <a:gd name="adj1" fmla="val 12207522"/>
              <a:gd name="adj2" fmla="val 20247498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39" name="Rounded Rectangle 138"/>
          <p:cNvSpPr/>
          <p:nvPr/>
        </p:nvSpPr>
        <p:spPr>
          <a:xfrm>
            <a:off x="3707904" y="1772816"/>
            <a:ext cx="1296144" cy="798300"/>
          </a:xfrm>
          <a:prstGeom prst="roundRect">
            <a:avLst>
              <a:gd name="adj" fmla="val 11857"/>
            </a:avLst>
          </a:prstGeom>
          <a:solidFill>
            <a:schemeClr val="bg1">
              <a:lumMod val="95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en-GB" sz="800" dirty="0" smtClean="0">
                <a:solidFill>
                  <a:schemeClr val="tx1"/>
                </a:solidFill>
                <a:latin typeface="Arial Black" pitchFamily="34" charset="0"/>
              </a:rPr>
              <a:t>BUILDINGY MCBUILDINGFACE</a:t>
            </a:r>
          </a:p>
          <a:p>
            <a:r>
              <a:rPr lang="en-GB" sz="500" dirty="0" smtClean="0">
                <a:solidFill>
                  <a:schemeClr val="tx1"/>
                </a:solidFill>
                <a:latin typeface="Arial Black" pitchFamily="34" charset="0"/>
              </a:rPr>
              <a:t>.... .... ... ... ... ..... . . . ... .. .. ... ..... ... ..... ... ... .. ...... .. ... ..... ... .. ... ..... ... .. ... ..... .. . ..... .. ......... ... ..... ... ... ... ...   ........ .. ....... .. ...... .. .... . .....</a:t>
            </a:r>
            <a:endParaRPr lang="en-GB" sz="500" dirty="0">
              <a:solidFill>
                <a:schemeClr val="tx1"/>
              </a:solidFill>
              <a:latin typeface="Arial Black" pitchFamily="34" charset="0"/>
            </a:endParaRPr>
          </a:p>
        </p:txBody>
      </p:sp>
      <p:sp>
        <p:nvSpPr>
          <p:cNvPr id="264" name="Freeform 263"/>
          <p:cNvSpPr/>
          <p:nvPr/>
        </p:nvSpPr>
        <p:spPr>
          <a:xfrm rot="8099796">
            <a:off x="-2516293" y="-1232687"/>
            <a:ext cx="564516" cy="75570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6" name="Group 93"/>
          <p:cNvGrpSpPr/>
          <p:nvPr/>
        </p:nvGrpSpPr>
        <p:grpSpPr>
          <a:xfrm rot="14716639">
            <a:off x="1131525" y="-1178026"/>
            <a:ext cx="753403" cy="676114"/>
            <a:chOff x="1147366" y="1844824"/>
            <a:chExt cx="1120378" cy="1080120"/>
          </a:xfrm>
          <a:solidFill>
            <a:srgbClr val="00FF00"/>
          </a:solidFill>
        </p:grpSpPr>
        <p:sp>
          <p:nvSpPr>
            <p:cNvPr id="268" name="Rounded Rectangle 267"/>
            <p:cNvSpPr/>
            <p:nvPr/>
          </p:nvSpPr>
          <p:spPr>
            <a:xfrm>
              <a:off x="1475656" y="1844824"/>
              <a:ext cx="792088" cy="1080120"/>
            </a:xfrm>
            <a:prstGeom prst="roundRect">
              <a:avLst/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269" name="Block Arc 268"/>
            <p:cNvSpPr/>
            <p:nvPr/>
          </p:nvSpPr>
          <p:spPr>
            <a:xfrm>
              <a:off x="1147366" y="2057673"/>
              <a:ext cx="641722" cy="648072"/>
            </a:xfrm>
            <a:prstGeom prst="blockArc">
              <a:avLst>
                <a:gd name="adj1" fmla="val 5444717"/>
                <a:gd name="adj2" fmla="val 16176228"/>
                <a:gd name="adj3" fmla="val 22914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sp>
        <p:nvSpPr>
          <p:cNvPr id="270" name="Freeform 269"/>
          <p:cNvSpPr/>
          <p:nvPr/>
        </p:nvSpPr>
        <p:spPr>
          <a:xfrm>
            <a:off x="3275856" y="6021288"/>
            <a:ext cx="1849438" cy="639763"/>
          </a:xfrm>
          <a:custGeom>
            <a:avLst/>
            <a:gdLst>
              <a:gd name="connsiteX0" fmla="*/ 769144 w 1849438"/>
              <a:gd name="connsiteY0" fmla="*/ 3175 h 639763"/>
              <a:gd name="connsiteX1" fmla="*/ 478631 w 1849438"/>
              <a:gd name="connsiteY1" fmla="*/ 55563 h 639763"/>
              <a:gd name="connsiteX2" fmla="*/ 683419 w 1849438"/>
              <a:gd name="connsiteY2" fmla="*/ 122238 h 639763"/>
              <a:gd name="connsiteX3" fmla="*/ 150019 w 1849438"/>
              <a:gd name="connsiteY3" fmla="*/ 250825 h 639763"/>
              <a:gd name="connsiteX4" fmla="*/ 640556 w 1849438"/>
              <a:gd name="connsiteY4" fmla="*/ 369888 h 639763"/>
              <a:gd name="connsiteX5" fmla="*/ 2381 w 1849438"/>
              <a:gd name="connsiteY5" fmla="*/ 512763 h 639763"/>
              <a:gd name="connsiteX6" fmla="*/ 654844 w 1849438"/>
              <a:gd name="connsiteY6" fmla="*/ 622300 h 639763"/>
              <a:gd name="connsiteX7" fmla="*/ 1502569 w 1849438"/>
              <a:gd name="connsiteY7" fmla="*/ 617538 h 639763"/>
              <a:gd name="connsiteX8" fmla="*/ 1797844 w 1849438"/>
              <a:gd name="connsiteY8" fmla="*/ 536575 h 639763"/>
              <a:gd name="connsiteX9" fmla="*/ 1193006 w 1849438"/>
              <a:gd name="connsiteY9" fmla="*/ 455613 h 639763"/>
              <a:gd name="connsiteX10" fmla="*/ 1502569 w 1849438"/>
              <a:gd name="connsiteY10" fmla="*/ 327025 h 639763"/>
              <a:gd name="connsiteX11" fmla="*/ 1169194 w 1849438"/>
              <a:gd name="connsiteY11" fmla="*/ 217488 h 639763"/>
              <a:gd name="connsiteX12" fmla="*/ 1440656 w 1849438"/>
              <a:gd name="connsiteY12" fmla="*/ 36513 h 639763"/>
              <a:gd name="connsiteX13" fmla="*/ 769144 w 1849438"/>
              <a:gd name="connsiteY13" fmla="*/ 3175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49438" h="639763">
                <a:moveTo>
                  <a:pt x="769144" y="3175"/>
                </a:moveTo>
                <a:cubicBezTo>
                  <a:pt x="608807" y="6350"/>
                  <a:pt x="492918" y="35719"/>
                  <a:pt x="478631" y="55563"/>
                </a:cubicBezTo>
                <a:cubicBezTo>
                  <a:pt x="464344" y="75407"/>
                  <a:pt x="738188" y="89694"/>
                  <a:pt x="683419" y="122238"/>
                </a:cubicBezTo>
                <a:cubicBezTo>
                  <a:pt x="628650" y="154782"/>
                  <a:pt x="157163" y="209550"/>
                  <a:pt x="150019" y="250825"/>
                </a:cubicBezTo>
                <a:cubicBezTo>
                  <a:pt x="142875" y="292100"/>
                  <a:pt x="665162" y="326232"/>
                  <a:pt x="640556" y="369888"/>
                </a:cubicBezTo>
                <a:cubicBezTo>
                  <a:pt x="615950" y="413544"/>
                  <a:pt x="0" y="470694"/>
                  <a:pt x="2381" y="512763"/>
                </a:cubicBezTo>
                <a:cubicBezTo>
                  <a:pt x="4762" y="554832"/>
                  <a:pt x="404813" y="604838"/>
                  <a:pt x="654844" y="622300"/>
                </a:cubicBezTo>
                <a:cubicBezTo>
                  <a:pt x="904875" y="639763"/>
                  <a:pt x="1312069" y="631825"/>
                  <a:pt x="1502569" y="617538"/>
                </a:cubicBezTo>
                <a:cubicBezTo>
                  <a:pt x="1693069" y="603251"/>
                  <a:pt x="1849438" y="563562"/>
                  <a:pt x="1797844" y="536575"/>
                </a:cubicBezTo>
                <a:cubicBezTo>
                  <a:pt x="1746250" y="509588"/>
                  <a:pt x="1242219" y="490538"/>
                  <a:pt x="1193006" y="455613"/>
                </a:cubicBezTo>
                <a:cubicBezTo>
                  <a:pt x="1143794" y="420688"/>
                  <a:pt x="1506538" y="366713"/>
                  <a:pt x="1502569" y="327025"/>
                </a:cubicBezTo>
                <a:cubicBezTo>
                  <a:pt x="1498600" y="287338"/>
                  <a:pt x="1179513" y="265907"/>
                  <a:pt x="1169194" y="217488"/>
                </a:cubicBezTo>
                <a:cubicBezTo>
                  <a:pt x="1158875" y="169069"/>
                  <a:pt x="1509712" y="72232"/>
                  <a:pt x="1440656" y="36513"/>
                </a:cubicBezTo>
                <a:cubicBezTo>
                  <a:pt x="1371600" y="794"/>
                  <a:pt x="929481" y="0"/>
                  <a:pt x="769144" y="3175"/>
                </a:cubicBezTo>
                <a:close/>
              </a:path>
            </a:pathLst>
          </a:custGeom>
          <a:solidFill>
            <a:srgbClr val="66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7" name="Group 270"/>
          <p:cNvGrpSpPr/>
          <p:nvPr/>
        </p:nvGrpSpPr>
        <p:grpSpPr>
          <a:xfrm>
            <a:off x="2884416" y="5733257"/>
            <a:ext cx="2328473" cy="666339"/>
            <a:chOff x="705286" y="5258026"/>
            <a:chExt cx="2328473" cy="666339"/>
          </a:xfrm>
        </p:grpSpPr>
        <p:sp>
          <p:nvSpPr>
            <p:cNvPr id="272" name="Block Arc 271"/>
            <p:cNvSpPr/>
            <p:nvPr/>
          </p:nvSpPr>
          <p:spPr>
            <a:xfrm rot="17305079">
              <a:off x="692355" y="5468005"/>
              <a:ext cx="431529" cy="405668"/>
            </a:xfrm>
            <a:prstGeom prst="blockArc">
              <a:avLst>
                <a:gd name="adj1" fmla="val 5444717"/>
                <a:gd name="adj2" fmla="val 16176228"/>
                <a:gd name="adj3" fmla="val 22914"/>
              </a:avLst>
            </a:pr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273" name="Freeform 272"/>
            <p:cNvSpPr/>
            <p:nvPr/>
          </p:nvSpPr>
          <p:spPr>
            <a:xfrm rot="19571362">
              <a:off x="1024718" y="5547011"/>
              <a:ext cx="385233" cy="330729"/>
            </a:xfrm>
            <a:custGeom>
              <a:avLst/>
              <a:gdLst>
                <a:gd name="connsiteX0" fmla="*/ 3175 w 384175"/>
                <a:gd name="connsiteY0" fmla="*/ 0 h 327025"/>
                <a:gd name="connsiteX1" fmla="*/ 0 w 384175"/>
                <a:gd name="connsiteY1" fmla="*/ 171450 h 327025"/>
                <a:gd name="connsiteX2" fmla="*/ 34925 w 384175"/>
                <a:gd name="connsiteY2" fmla="*/ 304800 h 327025"/>
                <a:gd name="connsiteX3" fmla="*/ 120650 w 384175"/>
                <a:gd name="connsiteY3" fmla="*/ 327025 h 327025"/>
                <a:gd name="connsiteX4" fmla="*/ 298450 w 384175"/>
                <a:gd name="connsiteY4" fmla="*/ 323850 h 327025"/>
                <a:gd name="connsiteX5" fmla="*/ 384175 w 384175"/>
                <a:gd name="connsiteY5" fmla="*/ 174625 h 327025"/>
                <a:gd name="connsiteX6" fmla="*/ 225425 w 384175"/>
                <a:gd name="connsiteY6" fmla="*/ 114300 h 327025"/>
                <a:gd name="connsiteX7" fmla="*/ 254000 w 384175"/>
                <a:gd name="connsiteY7" fmla="*/ 34925 h 327025"/>
                <a:gd name="connsiteX8" fmla="*/ 3175 w 384175"/>
                <a:gd name="connsiteY8" fmla="*/ 0 h 327025"/>
                <a:gd name="connsiteX0" fmla="*/ 4233 w 385233"/>
                <a:gd name="connsiteY0" fmla="*/ 0 h 327025"/>
                <a:gd name="connsiteX1" fmla="*/ 1058 w 385233"/>
                <a:gd name="connsiteY1" fmla="*/ 171450 h 327025"/>
                <a:gd name="connsiteX2" fmla="*/ 35983 w 385233"/>
                <a:gd name="connsiteY2" fmla="*/ 304800 h 327025"/>
                <a:gd name="connsiteX3" fmla="*/ 121708 w 385233"/>
                <a:gd name="connsiteY3" fmla="*/ 327025 h 327025"/>
                <a:gd name="connsiteX4" fmla="*/ 299508 w 385233"/>
                <a:gd name="connsiteY4" fmla="*/ 323850 h 327025"/>
                <a:gd name="connsiteX5" fmla="*/ 385233 w 385233"/>
                <a:gd name="connsiteY5" fmla="*/ 174625 h 327025"/>
                <a:gd name="connsiteX6" fmla="*/ 226483 w 385233"/>
                <a:gd name="connsiteY6" fmla="*/ 114300 h 327025"/>
                <a:gd name="connsiteX7" fmla="*/ 255058 w 385233"/>
                <a:gd name="connsiteY7" fmla="*/ 34925 h 327025"/>
                <a:gd name="connsiteX8" fmla="*/ 4233 w 385233"/>
                <a:gd name="connsiteY8" fmla="*/ 0 h 327025"/>
                <a:gd name="connsiteX0" fmla="*/ 4233 w 385233"/>
                <a:gd name="connsiteY0" fmla="*/ 0 h 330729"/>
                <a:gd name="connsiteX1" fmla="*/ 1058 w 385233"/>
                <a:gd name="connsiteY1" fmla="*/ 171450 h 330729"/>
                <a:gd name="connsiteX2" fmla="*/ 35983 w 385233"/>
                <a:gd name="connsiteY2" fmla="*/ 304800 h 330729"/>
                <a:gd name="connsiteX3" fmla="*/ 121708 w 385233"/>
                <a:gd name="connsiteY3" fmla="*/ 327025 h 330729"/>
                <a:gd name="connsiteX4" fmla="*/ 299508 w 385233"/>
                <a:gd name="connsiteY4" fmla="*/ 323850 h 330729"/>
                <a:gd name="connsiteX5" fmla="*/ 385233 w 385233"/>
                <a:gd name="connsiteY5" fmla="*/ 174625 h 330729"/>
                <a:gd name="connsiteX6" fmla="*/ 226483 w 385233"/>
                <a:gd name="connsiteY6" fmla="*/ 114300 h 330729"/>
                <a:gd name="connsiteX7" fmla="*/ 255058 w 385233"/>
                <a:gd name="connsiteY7" fmla="*/ 34925 h 330729"/>
                <a:gd name="connsiteX8" fmla="*/ 4233 w 385233"/>
                <a:gd name="connsiteY8" fmla="*/ 0 h 33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5233" h="330729">
                  <a:moveTo>
                    <a:pt x="4233" y="0"/>
                  </a:moveTo>
                  <a:cubicBezTo>
                    <a:pt x="3175" y="57150"/>
                    <a:pt x="2116" y="114300"/>
                    <a:pt x="1058" y="171450"/>
                  </a:cubicBezTo>
                  <a:cubicBezTo>
                    <a:pt x="0" y="228600"/>
                    <a:pt x="15875" y="278871"/>
                    <a:pt x="35983" y="304800"/>
                  </a:cubicBezTo>
                  <a:cubicBezTo>
                    <a:pt x="56091" y="330729"/>
                    <a:pt x="77787" y="323850"/>
                    <a:pt x="121708" y="327025"/>
                  </a:cubicBezTo>
                  <a:lnTo>
                    <a:pt x="299508" y="323850"/>
                  </a:lnTo>
                  <a:lnTo>
                    <a:pt x="385233" y="174625"/>
                  </a:lnTo>
                  <a:lnTo>
                    <a:pt x="226483" y="114300"/>
                  </a:lnTo>
                  <a:lnTo>
                    <a:pt x="255058" y="34925"/>
                  </a:lnTo>
                  <a:lnTo>
                    <a:pt x="4233" y="0"/>
                  </a:lnTo>
                  <a:close/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4" name="Freeform 273"/>
            <p:cNvSpPr/>
            <p:nvPr/>
          </p:nvSpPr>
          <p:spPr>
            <a:xfrm>
              <a:off x="1685355" y="5467796"/>
              <a:ext cx="266700" cy="123825"/>
            </a:xfrm>
            <a:custGeom>
              <a:avLst/>
              <a:gdLst>
                <a:gd name="connsiteX0" fmla="*/ 0 w 266700"/>
                <a:gd name="connsiteY0" fmla="*/ 47625 h 123825"/>
                <a:gd name="connsiteX1" fmla="*/ 266700 w 266700"/>
                <a:gd name="connsiteY1" fmla="*/ 0 h 123825"/>
                <a:gd name="connsiteX2" fmla="*/ 222250 w 266700"/>
                <a:gd name="connsiteY2" fmla="*/ 123825 h 123825"/>
                <a:gd name="connsiteX3" fmla="*/ 0 w 266700"/>
                <a:gd name="connsiteY3" fmla="*/ 476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23825">
                  <a:moveTo>
                    <a:pt x="0" y="47625"/>
                  </a:moveTo>
                  <a:lnTo>
                    <a:pt x="266700" y="0"/>
                  </a:lnTo>
                  <a:lnTo>
                    <a:pt x="222250" y="123825"/>
                  </a:lnTo>
                  <a:lnTo>
                    <a:pt x="0" y="47625"/>
                  </a:lnTo>
                  <a:close/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5" name="Freeform 274"/>
            <p:cNvSpPr/>
            <p:nvPr/>
          </p:nvSpPr>
          <p:spPr>
            <a:xfrm>
              <a:off x="1973387" y="5539804"/>
              <a:ext cx="330200" cy="165100"/>
            </a:xfrm>
            <a:custGeom>
              <a:avLst/>
              <a:gdLst>
                <a:gd name="connsiteX0" fmla="*/ 0 w 330200"/>
                <a:gd name="connsiteY0" fmla="*/ 60325 h 165100"/>
                <a:gd name="connsiteX1" fmla="*/ 193675 w 330200"/>
                <a:gd name="connsiteY1" fmla="*/ 0 h 165100"/>
                <a:gd name="connsiteX2" fmla="*/ 330200 w 330200"/>
                <a:gd name="connsiteY2" fmla="*/ 104775 h 165100"/>
                <a:gd name="connsiteX3" fmla="*/ 180975 w 330200"/>
                <a:gd name="connsiteY3" fmla="*/ 165100 h 165100"/>
                <a:gd name="connsiteX4" fmla="*/ 0 w 330200"/>
                <a:gd name="connsiteY4" fmla="*/ 60325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200" h="165100">
                  <a:moveTo>
                    <a:pt x="0" y="60325"/>
                  </a:moveTo>
                  <a:lnTo>
                    <a:pt x="193675" y="0"/>
                  </a:lnTo>
                  <a:lnTo>
                    <a:pt x="330200" y="104775"/>
                  </a:lnTo>
                  <a:lnTo>
                    <a:pt x="180975" y="165100"/>
                  </a:lnTo>
                  <a:lnTo>
                    <a:pt x="0" y="60325"/>
                  </a:lnTo>
                  <a:close/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6" name="Freeform 275"/>
            <p:cNvSpPr/>
            <p:nvPr/>
          </p:nvSpPr>
          <p:spPr>
            <a:xfrm rot="12969757">
              <a:off x="2529463" y="5258026"/>
              <a:ext cx="504296" cy="666339"/>
            </a:xfrm>
            <a:custGeom>
              <a:avLst/>
              <a:gdLst>
                <a:gd name="connsiteX0" fmla="*/ 31750 w 479425"/>
                <a:gd name="connsiteY0" fmla="*/ 184150 h 673100"/>
                <a:gd name="connsiteX1" fmla="*/ 31750 w 479425"/>
                <a:gd name="connsiteY1" fmla="*/ 184150 h 673100"/>
                <a:gd name="connsiteX2" fmla="*/ 476250 w 479425"/>
                <a:gd name="connsiteY2" fmla="*/ 0 h 673100"/>
                <a:gd name="connsiteX3" fmla="*/ 479425 w 479425"/>
                <a:gd name="connsiteY3" fmla="*/ 177800 h 673100"/>
                <a:gd name="connsiteX4" fmla="*/ 368300 w 479425"/>
                <a:gd name="connsiteY4" fmla="*/ 146050 h 673100"/>
                <a:gd name="connsiteX5" fmla="*/ 460375 w 479425"/>
                <a:gd name="connsiteY5" fmla="*/ 355600 h 673100"/>
                <a:gd name="connsiteX6" fmla="*/ 311150 w 479425"/>
                <a:gd name="connsiteY6" fmla="*/ 444500 h 673100"/>
                <a:gd name="connsiteX7" fmla="*/ 454025 w 479425"/>
                <a:gd name="connsiteY7" fmla="*/ 574675 h 673100"/>
                <a:gd name="connsiteX8" fmla="*/ 260350 w 479425"/>
                <a:gd name="connsiteY8" fmla="*/ 673100 h 673100"/>
                <a:gd name="connsiteX9" fmla="*/ 180975 w 479425"/>
                <a:gd name="connsiteY9" fmla="*/ 650875 h 673100"/>
                <a:gd name="connsiteX10" fmla="*/ 0 w 479425"/>
                <a:gd name="connsiteY10" fmla="*/ 282575 h 673100"/>
                <a:gd name="connsiteX11" fmla="*/ 31750 w 479425"/>
                <a:gd name="connsiteY11" fmla="*/ 184150 h 673100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685800"/>
                <a:gd name="connsiteX1" fmla="*/ 56621 w 504296"/>
                <a:gd name="connsiteY1" fmla="*/ 184150 h 685800"/>
                <a:gd name="connsiteX2" fmla="*/ 501121 w 504296"/>
                <a:gd name="connsiteY2" fmla="*/ 0 h 685800"/>
                <a:gd name="connsiteX3" fmla="*/ 504296 w 504296"/>
                <a:gd name="connsiteY3" fmla="*/ 177800 h 685800"/>
                <a:gd name="connsiteX4" fmla="*/ 393171 w 504296"/>
                <a:gd name="connsiteY4" fmla="*/ 146050 h 685800"/>
                <a:gd name="connsiteX5" fmla="*/ 485246 w 504296"/>
                <a:gd name="connsiteY5" fmla="*/ 355600 h 685800"/>
                <a:gd name="connsiteX6" fmla="*/ 336021 w 504296"/>
                <a:gd name="connsiteY6" fmla="*/ 444500 h 685800"/>
                <a:gd name="connsiteX7" fmla="*/ 478896 w 504296"/>
                <a:gd name="connsiteY7" fmla="*/ 574675 h 685800"/>
                <a:gd name="connsiteX8" fmla="*/ 285221 w 504296"/>
                <a:gd name="connsiteY8" fmla="*/ 673100 h 685800"/>
                <a:gd name="connsiteX9" fmla="*/ 205846 w 504296"/>
                <a:gd name="connsiteY9" fmla="*/ 650875 h 685800"/>
                <a:gd name="connsiteX10" fmla="*/ 24871 w 504296"/>
                <a:gd name="connsiteY10" fmla="*/ 282575 h 685800"/>
                <a:gd name="connsiteX11" fmla="*/ 56621 w 504296"/>
                <a:gd name="connsiteY11" fmla="*/ 184150 h 685800"/>
                <a:gd name="connsiteX0" fmla="*/ 56621 w 504296"/>
                <a:gd name="connsiteY0" fmla="*/ 184150 h 855762"/>
                <a:gd name="connsiteX1" fmla="*/ 56621 w 504296"/>
                <a:gd name="connsiteY1" fmla="*/ 184150 h 855762"/>
                <a:gd name="connsiteX2" fmla="*/ 501121 w 504296"/>
                <a:gd name="connsiteY2" fmla="*/ 0 h 855762"/>
                <a:gd name="connsiteX3" fmla="*/ 504296 w 504296"/>
                <a:gd name="connsiteY3" fmla="*/ 177800 h 855762"/>
                <a:gd name="connsiteX4" fmla="*/ 393171 w 504296"/>
                <a:gd name="connsiteY4" fmla="*/ 146050 h 855762"/>
                <a:gd name="connsiteX5" fmla="*/ 485246 w 504296"/>
                <a:gd name="connsiteY5" fmla="*/ 355600 h 855762"/>
                <a:gd name="connsiteX6" fmla="*/ 336021 w 504296"/>
                <a:gd name="connsiteY6" fmla="*/ 444500 h 855762"/>
                <a:gd name="connsiteX7" fmla="*/ 478896 w 504296"/>
                <a:gd name="connsiteY7" fmla="*/ 574675 h 855762"/>
                <a:gd name="connsiteX8" fmla="*/ 285221 w 504296"/>
                <a:gd name="connsiteY8" fmla="*/ 673100 h 855762"/>
                <a:gd name="connsiteX9" fmla="*/ 205846 w 504296"/>
                <a:gd name="connsiteY9" fmla="*/ 650875 h 855762"/>
                <a:gd name="connsiteX10" fmla="*/ 24871 w 504296"/>
                <a:gd name="connsiteY10" fmla="*/ 282575 h 855762"/>
                <a:gd name="connsiteX11" fmla="*/ 56621 w 504296"/>
                <a:gd name="connsiteY11" fmla="*/ 184150 h 855762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689074"/>
                <a:gd name="connsiteX1" fmla="*/ 56621 w 504296"/>
                <a:gd name="connsiteY1" fmla="*/ 184150 h 689074"/>
                <a:gd name="connsiteX2" fmla="*/ 501121 w 504296"/>
                <a:gd name="connsiteY2" fmla="*/ 0 h 689074"/>
                <a:gd name="connsiteX3" fmla="*/ 504296 w 504296"/>
                <a:gd name="connsiteY3" fmla="*/ 177800 h 689074"/>
                <a:gd name="connsiteX4" fmla="*/ 393171 w 504296"/>
                <a:gd name="connsiteY4" fmla="*/ 146050 h 689074"/>
                <a:gd name="connsiteX5" fmla="*/ 485246 w 504296"/>
                <a:gd name="connsiteY5" fmla="*/ 355600 h 689074"/>
                <a:gd name="connsiteX6" fmla="*/ 336021 w 504296"/>
                <a:gd name="connsiteY6" fmla="*/ 444500 h 689074"/>
                <a:gd name="connsiteX7" fmla="*/ 478896 w 504296"/>
                <a:gd name="connsiteY7" fmla="*/ 574675 h 689074"/>
                <a:gd name="connsiteX8" fmla="*/ 285221 w 504296"/>
                <a:gd name="connsiteY8" fmla="*/ 673100 h 689074"/>
                <a:gd name="connsiteX9" fmla="*/ 205846 w 504296"/>
                <a:gd name="connsiteY9" fmla="*/ 650875 h 689074"/>
                <a:gd name="connsiteX10" fmla="*/ 24871 w 504296"/>
                <a:gd name="connsiteY10" fmla="*/ 282575 h 689074"/>
                <a:gd name="connsiteX11" fmla="*/ 56621 w 504296"/>
                <a:gd name="connsiteY11" fmla="*/ 184150 h 68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296" h="689074">
                  <a:moveTo>
                    <a:pt x="56621" y="184150"/>
                  </a:moveTo>
                  <a:lnTo>
                    <a:pt x="56621" y="184150"/>
                  </a:lnTo>
                  <a:lnTo>
                    <a:pt x="501121" y="0"/>
                  </a:lnTo>
                  <a:cubicBezTo>
                    <a:pt x="502179" y="59267"/>
                    <a:pt x="503238" y="118533"/>
                    <a:pt x="504296" y="177800"/>
                  </a:cubicBezTo>
                  <a:lnTo>
                    <a:pt x="393171" y="146050"/>
                  </a:lnTo>
                  <a:lnTo>
                    <a:pt x="485246" y="355600"/>
                  </a:lnTo>
                  <a:lnTo>
                    <a:pt x="336021" y="444500"/>
                  </a:lnTo>
                  <a:lnTo>
                    <a:pt x="478896" y="574675"/>
                  </a:lnTo>
                  <a:cubicBezTo>
                    <a:pt x="470429" y="612775"/>
                    <a:pt x="330729" y="660400"/>
                    <a:pt x="285221" y="673100"/>
                  </a:cubicBezTo>
                  <a:cubicBezTo>
                    <a:pt x="266774" y="659458"/>
                    <a:pt x="251594" y="689074"/>
                    <a:pt x="205846" y="650875"/>
                  </a:cubicBezTo>
                  <a:cubicBezTo>
                    <a:pt x="162454" y="585788"/>
                    <a:pt x="49742" y="360362"/>
                    <a:pt x="24871" y="282575"/>
                  </a:cubicBezTo>
                  <a:cubicBezTo>
                    <a:pt x="0" y="204788"/>
                    <a:pt x="51329" y="200554"/>
                    <a:pt x="56621" y="184150"/>
                  </a:cubicBezTo>
                  <a:close/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" grpId="0" animBg="1"/>
      <p:bldP spid="175" grpId="0" animBg="1"/>
      <p:bldP spid="175" grpId="1" animBg="1"/>
      <p:bldP spid="202" grpId="0" animBg="1"/>
      <p:bldP spid="202" grpId="1" animBg="1"/>
      <p:bldP spid="132" grpId="0" animBg="1"/>
      <p:bldP spid="132" grpId="1" animBg="1"/>
      <p:bldP spid="219" grpId="0" animBg="1"/>
      <p:bldP spid="219" grpId="1" animBg="1"/>
      <p:bldP spid="265" grpId="0" animBg="1"/>
      <p:bldP spid="90" grpId="0" animBg="1"/>
      <p:bldP spid="101" grpId="0" animBg="1"/>
      <p:bldP spid="196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/>
          <p:cNvGrpSpPr/>
          <p:nvPr/>
        </p:nvGrpSpPr>
        <p:grpSpPr>
          <a:xfrm>
            <a:off x="971600" y="2708275"/>
            <a:ext cx="288032" cy="4968552"/>
            <a:chOff x="7164288" y="1412776"/>
            <a:chExt cx="288032" cy="4968552"/>
          </a:xfrm>
        </p:grpSpPr>
        <p:cxnSp>
          <p:nvCxnSpPr>
            <p:cNvPr id="18" name="Straight Connector 17"/>
            <p:cNvCxnSpPr/>
            <p:nvPr/>
          </p:nvCxnSpPr>
          <p:spPr>
            <a:xfrm>
              <a:off x="7308304" y="1412776"/>
              <a:ext cx="0" cy="4752528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Oval 18"/>
            <p:cNvSpPr/>
            <p:nvPr/>
          </p:nvSpPr>
          <p:spPr>
            <a:xfrm>
              <a:off x="7164288" y="6093296"/>
              <a:ext cx="288032" cy="288032"/>
            </a:xfrm>
            <a:prstGeom prst="ellipse">
              <a:avLst/>
            </a:pr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12576" y="-675456"/>
            <a:ext cx="9144000" cy="7952148"/>
            <a:chOff x="1652647" y="692696"/>
            <a:chExt cx="5838706" cy="5077675"/>
          </a:xfrm>
        </p:grpSpPr>
        <p:sp>
          <p:nvSpPr>
            <p:cNvPr id="14" name="Rounded Rectangle 13"/>
            <p:cNvSpPr/>
            <p:nvPr/>
          </p:nvSpPr>
          <p:spPr>
            <a:xfrm>
              <a:off x="2779499" y="1604266"/>
              <a:ext cx="3585001" cy="2208019"/>
            </a:xfrm>
            <a:prstGeom prst="roundRect">
              <a:avLst>
                <a:gd name="adj" fmla="val 11857"/>
              </a:avLst>
            </a:prstGeom>
            <a:solidFill>
              <a:schemeClr val="bg1">
                <a:lumMod val="95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r>
                <a:rPr lang="en-GB" sz="3600" dirty="0" smtClean="0">
                  <a:solidFill>
                    <a:schemeClr val="tx1"/>
                  </a:solidFill>
                  <a:latin typeface="Arial Black" pitchFamily="34" charset="0"/>
                </a:rPr>
                <a:t>BUILDINGY MCBUILDINGFACE</a:t>
              </a:r>
            </a:p>
            <a:p>
              <a:r>
                <a:rPr lang="en-GB" sz="2400" dirty="0" smtClean="0">
                  <a:solidFill>
                    <a:schemeClr val="tx1"/>
                  </a:solidFill>
                  <a:latin typeface="Arial Black" pitchFamily="34" charset="0"/>
                </a:rPr>
                <a:t>.... .... ... ... ... ..... . . . ... .. .. ... ..... ... ..... ... ... .. ...... .. ... ..... ... .. ... ..... ... .. ... ..... .. . ..... .. ......... ... ..... ... ... ... ...   ........ .. ....... .. ...... .. .... . .....</a:t>
              </a:r>
              <a:endParaRPr lang="en-GB" sz="2400" dirty="0">
                <a:solidFill>
                  <a:schemeClr val="tx1"/>
                </a:solidFill>
                <a:latin typeface="Arial Black" pitchFamily="34" charset="0"/>
              </a:endParaRPr>
            </a:p>
          </p:txBody>
        </p:sp>
        <p:grpSp>
          <p:nvGrpSpPr>
            <p:cNvPr id="12" name="Group 11"/>
            <p:cNvGrpSpPr/>
            <p:nvPr/>
          </p:nvGrpSpPr>
          <p:grpSpPr>
            <a:xfrm>
              <a:off x="1652647" y="692696"/>
              <a:ext cx="5838706" cy="5077675"/>
              <a:chOff x="1835696" y="908720"/>
              <a:chExt cx="5838706" cy="5077675"/>
            </a:xfrm>
          </p:grpSpPr>
          <p:sp>
            <p:nvSpPr>
              <p:cNvPr id="2" name="Rectangle 1"/>
              <p:cNvSpPr/>
              <p:nvPr/>
            </p:nvSpPr>
            <p:spPr>
              <a:xfrm>
                <a:off x="1979712" y="908720"/>
                <a:ext cx="5544616" cy="504056"/>
              </a:xfrm>
              <a:prstGeom prst="rect">
                <a:avLst/>
              </a:prstGeom>
              <a:solidFill>
                <a:srgbClr val="C0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2000"/>
              </a:p>
            </p:txBody>
          </p:sp>
          <p:sp>
            <p:nvSpPr>
              <p:cNvPr id="3" name="Freeform 2"/>
              <p:cNvSpPr/>
              <p:nvPr/>
            </p:nvSpPr>
            <p:spPr>
              <a:xfrm>
                <a:off x="1835696" y="1392535"/>
                <a:ext cx="1025920" cy="4339419"/>
              </a:xfrm>
              <a:custGeom>
                <a:avLst/>
                <a:gdLst>
                  <a:gd name="connsiteX0" fmla="*/ 198362 w 1644953"/>
                  <a:gd name="connsiteY0" fmla="*/ 665238 h 5317067"/>
                  <a:gd name="connsiteX1" fmla="*/ 241905 w 1644953"/>
                  <a:gd name="connsiteY1" fmla="*/ 4656667 h 5317067"/>
                  <a:gd name="connsiteX2" fmla="*/ 445105 w 1644953"/>
                  <a:gd name="connsiteY2" fmla="*/ 4627638 h 5317067"/>
                  <a:gd name="connsiteX3" fmla="*/ 691848 w 1644953"/>
                  <a:gd name="connsiteY3" fmla="*/ 4642152 h 5317067"/>
                  <a:gd name="connsiteX4" fmla="*/ 895048 w 1644953"/>
                  <a:gd name="connsiteY4" fmla="*/ 4859867 h 5317067"/>
                  <a:gd name="connsiteX5" fmla="*/ 1127277 w 1644953"/>
                  <a:gd name="connsiteY5" fmla="*/ 4642152 h 5317067"/>
                  <a:gd name="connsiteX6" fmla="*/ 1374019 w 1644953"/>
                  <a:gd name="connsiteY6" fmla="*/ 4816324 h 5317067"/>
                  <a:gd name="connsiteX7" fmla="*/ 1475619 w 1644953"/>
                  <a:gd name="connsiteY7" fmla="*/ 4540552 h 5317067"/>
                  <a:gd name="connsiteX8" fmla="*/ 1432077 w 1644953"/>
                  <a:gd name="connsiteY8" fmla="*/ 665238 h 5317067"/>
                  <a:gd name="connsiteX9" fmla="*/ 198362 w 1644953"/>
                  <a:gd name="connsiteY9" fmla="*/ 665238 h 5317067"/>
                  <a:gd name="connsiteX0" fmla="*/ 198362 w 1485295"/>
                  <a:gd name="connsiteY0" fmla="*/ 665238 h 5317067"/>
                  <a:gd name="connsiteX1" fmla="*/ 241905 w 1485295"/>
                  <a:gd name="connsiteY1" fmla="*/ 4656667 h 5317067"/>
                  <a:gd name="connsiteX2" fmla="*/ 445105 w 1485295"/>
                  <a:gd name="connsiteY2" fmla="*/ 4627638 h 5317067"/>
                  <a:gd name="connsiteX3" fmla="*/ 691848 w 1485295"/>
                  <a:gd name="connsiteY3" fmla="*/ 4642152 h 5317067"/>
                  <a:gd name="connsiteX4" fmla="*/ 895048 w 1485295"/>
                  <a:gd name="connsiteY4" fmla="*/ 4859867 h 5317067"/>
                  <a:gd name="connsiteX5" fmla="*/ 1127277 w 1485295"/>
                  <a:gd name="connsiteY5" fmla="*/ 4642152 h 5317067"/>
                  <a:gd name="connsiteX6" fmla="*/ 1374019 w 1485295"/>
                  <a:gd name="connsiteY6" fmla="*/ 4816324 h 5317067"/>
                  <a:gd name="connsiteX7" fmla="*/ 1475619 w 1485295"/>
                  <a:gd name="connsiteY7" fmla="*/ 4540552 h 5317067"/>
                  <a:gd name="connsiteX8" fmla="*/ 1432077 w 1485295"/>
                  <a:gd name="connsiteY8" fmla="*/ 665238 h 5317067"/>
                  <a:gd name="connsiteX9" fmla="*/ 198362 w 1485295"/>
                  <a:gd name="connsiteY9" fmla="*/ 665238 h 5317067"/>
                  <a:gd name="connsiteX0" fmla="*/ 198362 w 1485295"/>
                  <a:gd name="connsiteY0" fmla="*/ 665238 h 5317067"/>
                  <a:gd name="connsiteX1" fmla="*/ 241905 w 1485295"/>
                  <a:gd name="connsiteY1" fmla="*/ 4656667 h 5317067"/>
                  <a:gd name="connsiteX2" fmla="*/ 445105 w 1485295"/>
                  <a:gd name="connsiteY2" fmla="*/ 4627638 h 5317067"/>
                  <a:gd name="connsiteX3" fmla="*/ 691848 w 1485295"/>
                  <a:gd name="connsiteY3" fmla="*/ 4642152 h 5317067"/>
                  <a:gd name="connsiteX4" fmla="*/ 895048 w 1485295"/>
                  <a:gd name="connsiteY4" fmla="*/ 4859867 h 5317067"/>
                  <a:gd name="connsiteX5" fmla="*/ 1127277 w 1485295"/>
                  <a:gd name="connsiteY5" fmla="*/ 4642152 h 5317067"/>
                  <a:gd name="connsiteX6" fmla="*/ 1374019 w 1485295"/>
                  <a:gd name="connsiteY6" fmla="*/ 4816324 h 5317067"/>
                  <a:gd name="connsiteX7" fmla="*/ 1475619 w 1485295"/>
                  <a:gd name="connsiteY7" fmla="*/ 4540552 h 5317067"/>
                  <a:gd name="connsiteX8" fmla="*/ 1432077 w 1485295"/>
                  <a:gd name="connsiteY8" fmla="*/ 665238 h 5317067"/>
                  <a:gd name="connsiteX9" fmla="*/ 198362 w 1485295"/>
                  <a:gd name="connsiteY9" fmla="*/ 665238 h 5317067"/>
                  <a:gd name="connsiteX0" fmla="*/ 198362 w 1485295"/>
                  <a:gd name="connsiteY0" fmla="*/ 20242 h 4672071"/>
                  <a:gd name="connsiteX1" fmla="*/ 241905 w 1485295"/>
                  <a:gd name="connsiteY1" fmla="*/ 4011671 h 4672071"/>
                  <a:gd name="connsiteX2" fmla="*/ 445105 w 1485295"/>
                  <a:gd name="connsiteY2" fmla="*/ 3982642 h 4672071"/>
                  <a:gd name="connsiteX3" fmla="*/ 691848 w 1485295"/>
                  <a:gd name="connsiteY3" fmla="*/ 3997156 h 4672071"/>
                  <a:gd name="connsiteX4" fmla="*/ 895048 w 1485295"/>
                  <a:gd name="connsiteY4" fmla="*/ 4214871 h 4672071"/>
                  <a:gd name="connsiteX5" fmla="*/ 1127277 w 1485295"/>
                  <a:gd name="connsiteY5" fmla="*/ 3997156 h 4672071"/>
                  <a:gd name="connsiteX6" fmla="*/ 1374019 w 1485295"/>
                  <a:gd name="connsiteY6" fmla="*/ 4171328 h 4672071"/>
                  <a:gd name="connsiteX7" fmla="*/ 1475619 w 1485295"/>
                  <a:gd name="connsiteY7" fmla="*/ 3895556 h 4672071"/>
                  <a:gd name="connsiteX8" fmla="*/ 1432077 w 1485295"/>
                  <a:gd name="connsiteY8" fmla="*/ 20242 h 4672071"/>
                  <a:gd name="connsiteX9" fmla="*/ 198362 w 1485295"/>
                  <a:gd name="connsiteY9" fmla="*/ 20242 h 4672071"/>
                  <a:gd name="connsiteX0" fmla="*/ 198362 w 1477497"/>
                  <a:gd name="connsiteY0" fmla="*/ 20242 h 4672071"/>
                  <a:gd name="connsiteX1" fmla="*/ 241905 w 1477497"/>
                  <a:gd name="connsiteY1" fmla="*/ 4011671 h 4672071"/>
                  <a:gd name="connsiteX2" fmla="*/ 445105 w 1477497"/>
                  <a:gd name="connsiteY2" fmla="*/ 3982642 h 4672071"/>
                  <a:gd name="connsiteX3" fmla="*/ 691848 w 1477497"/>
                  <a:gd name="connsiteY3" fmla="*/ 3997156 h 4672071"/>
                  <a:gd name="connsiteX4" fmla="*/ 895048 w 1477497"/>
                  <a:gd name="connsiteY4" fmla="*/ 4214871 h 4672071"/>
                  <a:gd name="connsiteX5" fmla="*/ 1127277 w 1477497"/>
                  <a:gd name="connsiteY5" fmla="*/ 3997156 h 4672071"/>
                  <a:gd name="connsiteX6" fmla="*/ 1374019 w 1477497"/>
                  <a:gd name="connsiteY6" fmla="*/ 4171328 h 4672071"/>
                  <a:gd name="connsiteX7" fmla="*/ 1475619 w 1477497"/>
                  <a:gd name="connsiteY7" fmla="*/ 3895556 h 4672071"/>
                  <a:gd name="connsiteX8" fmla="*/ 1385288 w 1477497"/>
                  <a:gd name="connsiteY8" fmla="*/ 10618 h 4672071"/>
                  <a:gd name="connsiteX9" fmla="*/ 198362 w 1477497"/>
                  <a:gd name="connsiteY9" fmla="*/ 20242 h 4672071"/>
                  <a:gd name="connsiteX0" fmla="*/ 198362 w 1442699"/>
                  <a:gd name="connsiteY0" fmla="*/ 20242 h 4683299"/>
                  <a:gd name="connsiteX1" fmla="*/ 207107 w 1442699"/>
                  <a:gd name="connsiteY1" fmla="*/ 4021295 h 4683299"/>
                  <a:gd name="connsiteX2" fmla="*/ 410307 w 1442699"/>
                  <a:gd name="connsiteY2" fmla="*/ 3992266 h 4683299"/>
                  <a:gd name="connsiteX3" fmla="*/ 657050 w 1442699"/>
                  <a:gd name="connsiteY3" fmla="*/ 4006780 h 4683299"/>
                  <a:gd name="connsiteX4" fmla="*/ 860250 w 1442699"/>
                  <a:gd name="connsiteY4" fmla="*/ 4224495 h 4683299"/>
                  <a:gd name="connsiteX5" fmla="*/ 1092479 w 1442699"/>
                  <a:gd name="connsiteY5" fmla="*/ 4006780 h 4683299"/>
                  <a:gd name="connsiteX6" fmla="*/ 1339221 w 1442699"/>
                  <a:gd name="connsiteY6" fmla="*/ 4180952 h 4683299"/>
                  <a:gd name="connsiteX7" fmla="*/ 1440821 w 1442699"/>
                  <a:gd name="connsiteY7" fmla="*/ 3905180 h 4683299"/>
                  <a:gd name="connsiteX8" fmla="*/ 1350490 w 1442699"/>
                  <a:gd name="connsiteY8" fmla="*/ 20242 h 4683299"/>
                  <a:gd name="connsiteX9" fmla="*/ 198362 w 1442699"/>
                  <a:gd name="connsiteY9" fmla="*/ 20242 h 4683299"/>
                  <a:gd name="connsiteX0" fmla="*/ 161825 w 1406162"/>
                  <a:gd name="connsiteY0" fmla="*/ 20242 h 4683299"/>
                  <a:gd name="connsiteX1" fmla="*/ 170570 w 1406162"/>
                  <a:gd name="connsiteY1" fmla="*/ 4021295 h 4683299"/>
                  <a:gd name="connsiteX2" fmla="*/ 373770 w 1406162"/>
                  <a:gd name="connsiteY2" fmla="*/ 3992266 h 4683299"/>
                  <a:gd name="connsiteX3" fmla="*/ 620513 w 1406162"/>
                  <a:gd name="connsiteY3" fmla="*/ 4006780 h 4683299"/>
                  <a:gd name="connsiteX4" fmla="*/ 823713 w 1406162"/>
                  <a:gd name="connsiteY4" fmla="*/ 4224495 h 4683299"/>
                  <a:gd name="connsiteX5" fmla="*/ 1055942 w 1406162"/>
                  <a:gd name="connsiteY5" fmla="*/ 4006780 h 4683299"/>
                  <a:gd name="connsiteX6" fmla="*/ 1302684 w 1406162"/>
                  <a:gd name="connsiteY6" fmla="*/ 4180952 h 4683299"/>
                  <a:gd name="connsiteX7" fmla="*/ 1404284 w 1406162"/>
                  <a:gd name="connsiteY7" fmla="*/ 3905180 h 4683299"/>
                  <a:gd name="connsiteX8" fmla="*/ 1313953 w 1406162"/>
                  <a:gd name="connsiteY8" fmla="*/ 20242 h 4683299"/>
                  <a:gd name="connsiteX9" fmla="*/ 161825 w 1406162"/>
                  <a:gd name="connsiteY9" fmla="*/ 20242 h 4683299"/>
                  <a:gd name="connsiteX0" fmla="*/ 161825 w 1406162"/>
                  <a:gd name="connsiteY0" fmla="*/ 20242 h 4786702"/>
                  <a:gd name="connsiteX1" fmla="*/ 89816 w 1406162"/>
                  <a:gd name="connsiteY1" fmla="*/ 4124698 h 4786702"/>
                  <a:gd name="connsiteX2" fmla="*/ 373770 w 1406162"/>
                  <a:gd name="connsiteY2" fmla="*/ 3992266 h 4786702"/>
                  <a:gd name="connsiteX3" fmla="*/ 620513 w 1406162"/>
                  <a:gd name="connsiteY3" fmla="*/ 4006780 h 4786702"/>
                  <a:gd name="connsiteX4" fmla="*/ 823713 w 1406162"/>
                  <a:gd name="connsiteY4" fmla="*/ 4224495 h 4786702"/>
                  <a:gd name="connsiteX5" fmla="*/ 1055942 w 1406162"/>
                  <a:gd name="connsiteY5" fmla="*/ 4006780 h 4786702"/>
                  <a:gd name="connsiteX6" fmla="*/ 1302684 w 1406162"/>
                  <a:gd name="connsiteY6" fmla="*/ 4180952 h 4786702"/>
                  <a:gd name="connsiteX7" fmla="*/ 1404284 w 1406162"/>
                  <a:gd name="connsiteY7" fmla="*/ 3905180 h 4786702"/>
                  <a:gd name="connsiteX8" fmla="*/ 1313953 w 1406162"/>
                  <a:gd name="connsiteY8" fmla="*/ 20242 h 4786702"/>
                  <a:gd name="connsiteX9" fmla="*/ 161825 w 1406162"/>
                  <a:gd name="connsiteY9" fmla="*/ 20242 h 4786702"/>
                  <a:gd name="connsiteX0" fmla="*/ 161825 w 1406162"/>
                  <a:gd name="connsiteY0" fmla="*/ 20242 h 4598632"/>
                  <a:gd name="connsiteX1" fmla="*/ 89816 w 1406162"/>
                  <a:gd name="connsiteY1" fmla="*/ 4124698 h 4598632"/>
                  <a:gd name="connsiteX2" fmla="*/ 373770 w 1406162"/>
                  <a:gd name="connsiteY2" fmla="*/ 3992266 h 4598632"/>
                  <a:gd name="connsiteX3" fmla="*/ 620513 w 1406162"/>
                  <a:gd name="connsiteY3" fmla="*/ 4006780 h 4598632"/>
                  <a:gd name="connsiteX4" fmla="*/ 823713 w 1406162"/>
                  <a:gd name="connsiteY4" fmla="*/ 4224495 h 4598632"/>
                  <a:gd name="connsiteX5" fmla="*/ 1055942 w 1406162"/>
                  <a:gd name="connsiteY5" fmla="*/ 4006780 h 4598632"/>
                  <a:gd name="connsiteX6" fmla="*/ 1302684 w 1406162"/>
                  <a:gd name="connsiteY6" fmla="*/ 4180952 h 4598632"/>
                  <a:gd name="connsiteX7" fmla="*/ 1404284 w 1406162"/>
                  <a:gd name="connsiteY7" fmla="*/ 3905180 h 4598632"/>
                  <a:gd name="connsiteX8" fmla="*/ 1313953 w 1406162"/>
                  <a:gd name="connsiteY8" fmla="*/ 20242 h 4598632"/>
                  <a:gd name="connsiteX9" fmla="*/ 161825 w 1406162"/>
                  <a:gd name="connsiteY9" fmla="*/ 20242 h 4598632"/>
                  <a:gd name="connsiteX0" fmla="*/ 161825 w 1406162"/>
                  <a:gd name="connsiteY0" fmla="*/ 20242 h 4598632"/>
                  <a:gd name="connsiteX1" fmla="*/ 89816 w 1406162"/>
                  <a:gd name="connsiteY1" fmla="*/ 4124698 h 4598632"/>
                  <a:gd name="connsiteX2" fmla="*/ 377848 w 1406162"/>
                  <a:gd name="connsiteY2" fmla="*/ 3908673 h 4598632"/>
                  <a:gd name="connsiteX3" fmla="*/ 620513 w 1406162"/>
                  <a:gd name="connsiteY3" fmla="*/ 4006780 h 4598632"/>
                  <a:gd name="connsiteX4" fmla="*/ 823713 w 1406162"/>
                  <a:gd name="connsiteY4" fmla="*/ 4224495 h 4598632"/>
                  <a:gd name="connsiteX5" fmla="*/ 1055942 w 1406162"/>
                  <a:gd name="connsiteY5" fmla="*/ 4006780 h 4598632"/>
                  <a:gd name="connsiteX6" fmla="*/ 1302684 w 1406162"/>
                  <a:gd name="connsiteY6" fmla="*/ 4180952 h 4598632"/>
                  <a:gd name="connsiteX7" fmla="*/ 1404284 w 1406162"/>
                  <a:gd name="connsiteY7" fmla="*/ 3905180 h 4598632"/>
                  <a:gd name="connsiteX8" fmla="*/ 1313953 w 1406162"/>
                  <a:gd name="connsiteY8" fmla="*/ 20242 h 4598632"/>
                  <a:gd name="connsiteX9" fmla="*/ 161825 w 1406162"/>
                  <a:gd name="connsiteY9" fmla="*/ 20242 h 4598632"/>
                  <a:gd name="connsiteX0" fmla="*/ 161825 w 1406162"/>
                  <a:gd name="connsiteY0" fmla="*/ 20242 h 4598632"/>
                  <a:gd name="connsiteX1" fmla="*/ 89816 w 1406162"/>
                  <a:gd name="connsiteY1" fmla="*/ 4124698 h 4598632"/>
                  <a:gd name="connsiteX2" fmla="*/ 377848 w 1406162"/>
                  <a:gd name="connsiteY2" fmla="*/ 3908673 h 4598632"/>
                  <a:gd name="connsiteX3" fmla="*/ 593872 w 1406162"/>
                  <a:gd name="connsiteY3" fmla="*/ 4124697 h 4598632"/>
                  <a:gd name="connsiteX4" fmla="*/ 823713 w 1406162"/>
                  <a:gd name="connsiteY4" fmla="*/ 4224495 h 4598632"/>
                  <a:gd name="connsiteX5" fmla="*/ 1055942 w 1406162"/>
                  <a:gd name="connsiteY5" fmla="*/ 4006780 h 4598632"/>
                  <a:gd name="connsiteX6" fmla="*/ 1302684 w 1406162"/>
                  <a:gd name="connsiteY6" fmla="*/ 4180952 h 4598632"/>
                  <a:gd name="connsiteX7" fmla="*/ 1404284 w 1406162"/>
                  <a:gd name="connsiteY7" fmla="*/ 3905180 h 4598632"/>
                  <a:gd name="connsiteX8" fmla="*/ 1313953 w 1406162"/>
                  <a:gd name="connsiteY8" fmla="*/ 20242 h 4598632"/>
                  <a:gd name="connsiteX9" fmla="*/ 161825 w 1406162"/>
                  <a:gd name="connsiteY9" fmla="*/ 20242 h 4598632"/>
                  <a:gd name="connsiteX0" fmla="*/ 161825 w 1406162"/>
                  <a:gd name="connsiteY0" fmla="*/ 20242 h 4598632"/>
                  <a:gd name="connsiteX1" fmla="*/ 89816 w 1406162"/>
                  <a:gd name="connsiteY1" fmla="*/ 4124698 h 4598632"/>
                  <a:gd name="connsiteX2" fmla="*/ 377848 w 1406162"/>
                  <a:gd name="connsiteY2" fmla="*/ 3908673 h 4598632"/>
                  <a:gd name="connsiteX3" fmla="*/ 593872 w 1406162"/>
                  <a:gd name="connsiteY3" fmla="*/ 4124697 h 4598632"/>
                  <a:gd name="connsiteX4" fmla="*/ 881904 w 1406162"/>
                  <a:gd name="connsiteY4" fmla="*/ 4124697 h 4598632"/>
                  <a:gd name="connsiteX5" fmla="*/ 1055942 w 1406162"/>
                  <a:gd name="connsiteY5" fmla="*/ 4006780 h 4598632"/>
                  <a:gd name="connsiteX6" fmla="*/ 1302684 w 1406162"/>
                  <a:gd name="connsiteY6" fmla="*/ 4180952 h 4598632"/>
                  <a:gd name="connsiteX7" fmla="*/ 1404284 w 1406162"/>
                  <a:gd name="connsiteY7" fmla="*/ 3905180 h 4598632"/>
                  <a:gd name="connsiteX8" fmla="*/ 1313953 w 1406162"/>
                  <a:gd name="connsiteY8" fmla="*/ 20242 h 4598632"/>
                  <a:gd name="connsiteX9" fmla="*/ 161825 w 1406162"/>
                  <a:gd name="connsiteY9" fmla="*/ 20242 h 4598632"/>
                  <a:gd name="connsiteX0" fmla="*/ 161825 w 1406162"/>
                  <a:gd name="connsiteY0" fmla="*/ 20242 h 4598632"/>
                  <a:gd name="connsiteX1" fmla="*/ 89816 w 1406162"/>
                  <a:gd name="connsiteY1" fmla="*/ 4124698 h 4598632"/>
                  <a:gd name="connsiteX2" fmla="*/ 377848 w 1406162"/>
                  <a:gd name="connsiteY2" fmla="*/ 3908673 h 4598632"/>
                  <a:gd name="connsiteX3" fmla="*/ 593872 w 1406162"/>
                  <a:gd name="connsiteY3" fmla="*/ 4124697 h 4598632"/>
                  <a:gd name="connsiteX4" fmla="*/ 881904 w 1406162"/>
                  <a:gd name="connsiteY4" fmla="*/ 4124697 h 4598632"/>
                  <a:gd name="connsiteX5" fmla="*/ 1025920 w 1406162"/>
                  <a:gd name="connsiteY5" fmla="*/ 3836665 h 4598632"/>
                  <a:gd name="connsiteX6" fmla="*/ 1302684 w 1406162"/>
                  <a:gd name="connsiteY6" fmla="*/ 4180952 h 4598632"/>
                  <a:gd name="connsiteX7" fmla="*/ 1404284 w 1406162"/>
                  <a:gd name="connsiteY7" fmla="*/ 3905180 h 4598632"/>
                  <a:gd name="connsiteX8" fmla="*/ 1313953 w 1406162"/>
                  <a:gd name="connsiteY8" fmla="*/ 20242 h 4598632"/>
                  <a:gd name="connsiteX9" fmla="*/ 161825 w 1406162"/>
                  <a:gd name="connsiteY9" fmla="*/ 20242 h 4598632"/>
                  <a:gd name="connsiteX0" fmla="*/ 161825 w 1428287"/>
                  <a:gd name="connsiteY0" fmla="*/ 20242 h 4589256"/>
                  <a:gd name="connsiteX1" fmla="*/ 89816 w 1428287"/>
                  <a:gd name="connsiteY1" fmla="*/ 4124698 h 4589256"/>
                  <a:gd name="connsiteX2" fmla="*/ 377848 w 1428287"/>
                  <a:gd name="connsiteY2" fmla="*/ 3908673 h 4589256"/>
                  <a:gd name="connsiteX3" fmla="*/ 593872 w 1428287"/>
                  <a:gd name="connsiteY3" fmla="*/ 4124697 h 4589256"/>
                  <a:gd name="connsiteX4" fmla="*/ 881904 w 1428287"/>
                  <a:gd name="connsiteY4" fmla="*/ 4124697 h 4589256"/>
                  <a:gd name="connsiteX5" fmla="*/ 1025920 w 1428287"/>
                  <a:gd name="connsiteY5" fmla="*/ 3836665 h 4589256"/>
                  <a:gd name="connsiteX6" fmla="*/ 1169936 w 1428287"/>
                  <a:gd name="connsiteY6" fmla="*/ 4124697 h 4589256"/>
                  <a:gd name="connsiteX7" fmla="*/ 1404284 w 1428287"/>
                  <a:gd name="connsiteY7" fmla="*/ 3905180 h 4589256"/>
                  <a:gd name="connsiteX8" fmla="*/ 1313953 w 1428287"/>
                  <a:gd name="connsiteY8" fmla="*/ 20242 h 4589256"/>
                  <a:gd name="connsiteX9" fmla="*/ 161825 w 1428287"/>
                  <a:gd name="connsiteY9" fmla="*/ 20242 h 4589256"/>
                  <a:gd name="connsiteX0" fmla="*/ 161825 w 1409963"/>
                  <a:gd name="connsiteY0" fmla="*/ 20242 h 4736765"/>
                  <a:gd name="connsiteX1" fmla="*/ 89816 w 1409963"/>
                  <a:gd name="connsiteY1" fmla="*/ 4124698 h 4736765"/>
                  <a:gd name="connsiteX2" fmla="*/ 377848 w 1409963"/>
                  <a:gd name="connsiteY2" fmla="*/ 3908673 h 4736765"/>
                  <a:gd name="connsiteX3" fmla="*/ 593872 w 1409963"/>
                  <a:gd name="connsiteY3" fmla="*/ 4124697 h 4736765"/>
                  <a:gd name="connsiteX4" fmla="*/ 881904 w 1409963"/>
                  <a:gd name="connsiteY4" fmla="*/ 4124697 h 4736765"/>
                  <a:gd name="connsiteX5" fmla="*/ 1025920 w 1409963"/>
                  <a:gd name="connsiteY5" fmla="*/ 3836665 h 4736765"/>
                  <a:gd name="connsiteX6" fmla="*/ 1169936 w 1409963"/>
                  <a:gd name="connsiteY6" fmla="*/ 4124697 h 4736765"/>
                  <a:gd name="connsiteX7" fmla="*/ 1385960 w 1409963"/>
                  <a:gd name="connsiteY7" fmla="*/ 4052689 h 4736765"/>
                  <a:gd name="connsiteX8" fmla="*/ 1313953 w 1409963"/>
                  <a:gd name="connsiteY8" fmla="*/ 20242 h 4736765"/>
                  <a:gd name="connsiteX9" fmla="*/ 161825 w 1409963"/>
                  <a:gd name="connsiteY9" fmla="*/ 20242 h 4736765"/>
                  <a:gd name="connsiteX0" fmla="*/ 161825 w 1409963"/>
                  <a:gd name="connsiteY0" fmla="*/ 20242 h 4339419"/>
                  <a:gd name="connsiteX1" fmla="*/ 89816 w 1409963"/>
                  <a:gd name="connsiteY1" fmla="*/ 4124698 h 4339419"/>
                  <a:gd name="connsiteX2" fmla="*/ 377848 w 1409963"/>
                  <a:gd name="connsiteY2" fmla="*/ 3908673 h 4339419"/>
                  <a:gd name="connsiteX3" fmla="*/ 593872 w 1409963"/>
                  <a:gd name="connsiteY3" fmla="*/ 4124697 h 4339419"/>
                  <a:gd name="connsiteX4" fmla="*/ 881904 w 1409963"/>
                  <a:gd name="connsiteY4" fmla="*/ 4124697 h 4339419"/>
                  <a:gd name="connsiteX5" fmla="*/ 1025920 w 1409963"/>
                  <a:gd name="connsiteY5" fmla="*/ 3836665 h 4339419"/>
                  <a:gd name="connsiteX6" fmla="*/ 1169936 w 1409963"/>
                  <a:gd name="connsiteY6" fmla="*/ 4124697 h 4339419"/>
                  <a:gd name="connsiteX7" fmla="*/ 1385960 w 1409963"/>
                  <a:gd name="connsiteY7" fmla="*/ 4052689 h 4339419"/>
                  <a:gd name="connsiteX8" fmla="*/ 1313953 w 1409963"/>
                  <a:gd name="connsiteY8" fmla="*/ 20242 h 4339419"/>
                  <a:gd name="connsiteX9" fmla="*/ 161825 w 1409963"/>
                  <a:gd name="connsiteY9" fmla="*/ 20242 h 4339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9963" h="4339419">
                    <a:moveTo>
                      <a:pt x="161825" y="20242"/>
                    </a:moveTo>
                    <a:cubicBezTo>
                      <a:pt x="0" y="710607"/>
                      <a:pt x="54492" y="3462694"/>
                      <a:pt x="89816" y="4124698"/>
                    </a:cubicBezTo>
                    <a:cubicBezTo>
                      <a:pt x="303411" y="3917298"/>
                      <a:pt x="293839" y="3908673"/>
                      <a:pt x="377848" y="3908673"/>
                    </a:cubicBezTo>
                    <a:cubicBezTo>
                      <a:pt x="461857" y="3908673"/>
                      <a:pt x="509863" y="4088693"/>
                      <a:pt x="593872" y="4124697"/>
                    </a:cubicBezTo>
                    <a:cubicBezTo>
                      <a:pt x="677881" y="4160701"/>
                      <a:pt x="809896" y="4172702"/>
                      <a:pt x="881904" y="4124697"/>
                    </a:cubicBezTo>
                    <a:cubicBezTo>
                      <a:pt x="953912" y="4076692"/>
                      <a:pt x="977915" y="3836665"/>
                      <a:pt x="1025920" y="3836665"/>
                    </a:cubicBezTo>
                    <a:cubicBezTo>
                      <a:pt x="1073925" y="3836665"/>
                      <a:pt x="1109930" y="4088693"/>
                      <a:pt x="1169936" y="4124697"/>
                    </a:cubicBezTo>
                    <a:cubicBezTo>
                      <a:pt x="1229942" y="4160701"/>
                      <a:pt x="1215634" y="4339419"/>
                      <a:pt x="1385960" y="4052689"/>
                    </a:cubicBezTo>
                    <a:cubicBezTo>
                      <a:pt x="1409963" y="3368613"/>
                      <a:pt x="1316882" y="662680"/>
                      <a:pt x="1313953" y="20242"/>
                    </a:cubicBezTo>
                    <a:cubicBezTo>
                      <a:pt x="947511" y="38402"/>
                      <a:pt x="760584" y="0"/>
                      <a:pt x="161825" y="20242"/>
                    </a:cubicBezTo>
                    <a:close/>
                  </a:path>
                </a:pathLst>
              </a:custGeom>
              <a:solidFill>
                <a:srgbClr val="C0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2000"/>
              </a:p>
            </p:txBody>
          </p:sp>
          <p:sp>
            <p:nvSpPr>
              <p:cNvPr id="4" name="Freeform 3"/>
              <p:cNvSpPr/>
              <p:nvPr/>
            </p:nvSpPr>
            <p:spPr>
              <a:xfrm>
                <a:off x="6667050" y="1404314"/>
                <a:ext cx="1007352" cy="4582081"/>
              </a:xfrm>
              <a:custGeom>
                <a:avLst/>
                <a:gdLst>
                  <a:gd name="connsiteX0" fmla="*/ 130175 w 1114425"/>
                  <a:gd name="connsiteY0" fmla="*/ 692150 h 5487987"/>
                  <a:gd name="connsiteX1" fmla="*/ 958850 w 1114425"/>
                  <a:gd name="connsiteY1" fmla="*/ 682625 h 5487987"/>
                  <a:gd name="connsiteX2" fmla="*/ 1063625 w 1114425"/>
                  <a:gd name="connsiteY2" fmla="*/ 4625975 h 5487987"/>
                  <a:gd name="connsiteX3" fmla="*/ 892175 w 1114425"/>
                  <a:gd name="connsiteY3" fmla="*/ 4816475 h 5487987"/>
                  <a:gd name="connsiteX4" fmla="*/ 787400 w 1114425"/>
                  <a:gd name="connsiteY4" fmla="*/ 4464050 h 5487987"/>
                  <a:gd name="connsiteX5" fmla="*/ 539750 w 1114425"/>
                  <a:gd name="connsiteY5" fmla="*/ 4816475 h 5487987"/>
                  <a:gd name="connsiteX6" fmla="*/ 377825 w 1114425"/>
                  <a:gd name="connsiteY6" fmla="*/ 4587875 h 5487987"/>
                  <a:gd name="connsiteX7" fmla="*/ 177800 w 1114425"/>
                  <a:gd name="connsiteY7" fmla="*/ 4835525 h 5487987"/>
                  <a:gd name="connsiteX8" fmla="*/ 130175 w 1114425"/>
                  <a:gd name="connsiteY8" fmla="*/ 692150 h 5487987"/>
                  <a:gd name="connsiteX0" fmla="*/ 138385 w 1171897"/>
                  <a:gd name="connsiteY0" fmla="*/ 685907 h 5481744"/>
                  <a:gd name="connsiteX1" fmla="*/ 1016322 w 1171897"/>
                  <a:gd name="connsiteY1" fmla="*/ 713837 h 5481744"/>
                  <a:gd name="connsiteX2" fmla="*/ 1071835 w 1171897"/>
                  <a:gd name="connsiteY2" fmla="*/ 4619732 h 5481744"/>
                  <a:gd name="connsiteX3" fmla="*/ 900385 w 1171897"/>
                  <a:gd name="connsiteY3" fmla="*/ 4810232 h 5481744"/>
                  <a:gd name="connsiteX4" fmla="*/ 795610 w 1171897"/>
                  <a:gd name="connsiteY4" fmla="*/ 4457807 h 5481744"/>
                  <a:gd name="connsiteX5" fmla="*/ 547960 w 1171897"/>
                  <a:gd name="connsiteY5" fmla="*/ 4810232 h 5481744"/>
                  <a:gd name="connsiteX6" fmla="*/ 386035 w 1171897"/>
                  <a:gd name="connsiteY6" fmla="*/ 4581632 h 5481744"/>
                  <a:gd name="connsiteX7" fmla="*/ 186010 w 1171897"/>
                  <a:gd name="connsiteY7" fmla="*/ 4829282 h 5481744"/>
                  <a:gd name="connsiteX8" fmla="*/ 138385 w 1171897"/>
                  <a:gd name="connsiteY8" fmla="*/ 685907 h 5481744"/>
                  <a:gd name="connsiteX0" fmla="*/ 138385 w 1171897"/>
                  <a:gd name="connsiteY0" fmla="*/ 699717 h 5495554"/>
                  <a:gd name="connsiteX1" fmla="*/ 1016322 w 1171897"/>
                  <a:gd name="connsiteY1" fmla="*/ 655638 h 5495554"/>
                  <a:gd name="connsiteX2" fmla="*/ 1071835 w 1171897"/>
                  <a:gd name="connsiteY2" fmla="*/ 4633542 h 5495554"/>
                  <a:gd name="connsiteX3" fmla="*/ 900385 w 1171897"/>
                  <a:gd name="connsiteY3" fmla="*/ 4824042 h 5495554"/>
                  <a:gd name="connsiteX4" fmla="*/ 795610 w 1171897"/>
                  <a:gd name="connsiteY4" fmla="*/ 4471617 h 5495554"/>
                  <a:gd name="connsiteX5" fmla="*/ 547960 w 1171897"/>
                  <a:gd name="connsiteY5" fmla="*/ 4824042 h 5495554"/>
                  <a:gd name="connsiteX6" fmla="*/ 386035 w 1171897"/>
                  <a:gd name="connsiteY6" fmla="*/ 4595442 h 5495554"/>
                  <a:gd name="connsiteX7" fmla="*/ 186010 w 1171897"/>
                  <a:gd name="connsiteY7" fmla="*/ 4843092 h 5495554"/>
                  <a:gd name="connsiteX8" fmla="*/ 138385 w 1171897"/>
                  <a:gd name="connsiteY8" fmla="*/ 699717 h 5495554"/>
                  <a:gd name="connsiteX0" fmla="*/ 138385 w 1071740"/>
                  <a:gd name="connsiteY0" fmla="*/ 697909 h 5541997"/>
                  <a:gd name="connsiteX1" fmla="*/ 930473 w 1071740"/>
                  <a:gd name="connsiteY1" fmla="*/ 697909 h 5541997"/>
                  <a:gd name="connsiteX2" fmla="*/ 985986 w 1071740"/>
                  <a:gd name="connsiteY2" fmla="*/ 4675813 h 5541997"/>
                  <a:gd name="connsiteX3" fmla="*/ 814536 w 1071740"/>
                  <a:gd name="connsiteY3" fmla="*/ 4866313 h 5541997"/>
                  <a:gd name="connsiteX4" fmla="*/ 709761 w 1071740"/>
                  <a:gd name="connsiteY4" fmla="*/ 4513888 h 5541997"/>
                  <a:gd name="connsiteX5" fmla="*/ 462111 w 1071740"/>
                  <a:gd name="connsiteY5" fmla="*/ 4866313 h 5541997"/>
                  <a:gd name="connsiteX6" fmla="*/ 300186 w 1071740"/>
                  <a:gd name="connsiteY6" fmla="*/ 4637713 h 5541997"/>
                  <a:gd name="connsiteX7" fmla="*/ 100161 w 1071740"/>
                  <a:gd name="connsiteY7" fmla="*/ 4885363 h 5541997"/>
                  <a:gd name="connsiteX8" fmla="*/ 138385 w 1071740"/>
                  <a:gd name="connsiteY8" fmla="*/ 697909 h 5541997"/>
                  <a:gd name="connsiteX0" fmla="*/ 138385 w 1071740"/>
                  <a:gd name="connsiteY0" fmla="*/ 662984 h 5507072"/>
                  <a:gd name="connsiteX1" fmla="*/ 930473 w 1071740"/>
                  <a:gd name="connsiteY1" fmla="*/ 662984 h 5507072"/>
                  <a:gd name="connsiteX2" fmla="*/ 985986 w 1071740"/>
                  <a:gd name="connsiteY2" fmla="*/ 4640888 h 5507072"/>
                  <a:gd name="connsiteX3" fmla="*/ 814536 w 1071740"/>
                  <a:gd name="connsiteY3" fmla="*/ 4831388 h 5507072"/>
                  <a:gd name="connsiteX4" fmla="*/ 709761 w 1071740"/>
                  <a:gd name="connsiteY4" fmla="*/ 4478963 h 5507072"/>
                  <a:gd name="connsiteX5" fmla="*/ 462111 w 1071740"/>
                  <a:gd name="connsiteY5" fmla="*/ 4831388 h 5507072"/>
                  <a:gd name="connsiteX6" fmla="*/ 300186 w 1071740"/>
                  <a:gd name="connsiteY6" fmla="*/ 4602788 h 5507072"/>
                  <a:gd name="connsiteX7" fmla="*/ 100161 w 1071740"/>
                  <a:gd name="connsiteY7" fmla="*/ 4850438 h 5507072"/>
                  <a:gd name="connsiteX8" fmla="*/ 138385 w 1071740"/>
                  <a:gd name="connsiteY8" fmla="*/ 662984 h 5507072"/>
                  <a:gd name="connsiteX0" fmla="*/ 138385 w 1071740"/>
                  <a:gd name="connsiteY0" fmla="*/ 8463 h 4852551"/>
                  <a:gd name="connsiteX1" fmla="*/ 930473 w 1071740"/>
                  <a:gd name="connsiteY1" fmla="*/ 8463 h 4852551"/>
                  <a:gd name="connsiteX2" fmla="*/ 985986 w 1071740"/>
                  <a:gd name="connsiteY2" fmla="*/ 3986367 h 4852551"/>
                  <a:gd name="connsiteX3" fmla="*/ 814536 w 1071740"/>
                  <a:gd name="connsiteY3" fmla="*/ 4176867 h 4852551"/>
                  <a:gd name="connsiteX4" fmla="*/ 709761 w 1071740"/>
                  <a:gd name="connsiteY4" fmla="*/ 3824442 h 4852551"/>
                  <a:gd name="connsiteX5" fmla="*/ 462111 w 1071740"/>
                  <a:gd name="connsiteY5" fmla="*/ 4176867 h 4852551"/>
                  <a:gd name="connsiteX6" fmla="*/ 300186 w 1071740"/>
                  <a:gd name="connsiteY6" fmla="*/ 3948267 h 4852551"/>
                  <a:gd name="connsiteX7" fmla="*/ 100161 w 1071740"/>
                  <a:gd name="connsiteY7" fmla="*/ 4195917 h 4852551"/>
                  <a:gd name="connsiteX8" fmla="*/ 138385 w 1071740"/>
                  <a:gd name="connsiteY8" fmla="*/ 8463 h 4852551"/>
                  <a:gd name="connsiteX0" fmla="*/ 138385 w 1080546"/>
                  <a:gd name="connsiteY0" fmla="*/ 8463 h 4852551"/>
                  <a:gd name="connsiteX1" fmla="*/ 930473 w 1080546"/>
                  <a:gd name="connsiteY1" fmla="*/ 8463 h 4852551"/>
                  <a:gd name="connsiteX2" fmla="*/ 985986 w 1080546"/>
                  <a:gd name="connsiteY2" fmla="*/ 3986367 h 4852551"/>
                  <a:gd name="connsiteX3" fmla="*/ 814536 w 1080546"/>
                  <a:gd name="connsiteY3" fmla="*/ 4176867 h 4852551"/>
                  <a:gd name="connsiteX4" fmla="*/ 709761 w 1080546"/>
                  <a:gd name="connsiteY4" fmla="*/ 3824442 h 4852551"/>
                  <a:gd name="connsiteX5" fmla="*/ 462111 w 1080546"/>
                  <a:gd name="connsiteY5" fmla="*/ 4176867 h 4852551"/>
                  <a:gd name="connsiteX6" fmla="*/ 300186 w 1080546"/>
                  <a:gd name="connsiteY6" fmla="*/ 3948267 h 4852551"/>
                  <a:gd name="connsiteX7" fmla="*/ 100161 w 1080546"/>
                  <a:gd name="connsiteY7" fmla="*/ 4195917 h 4852551"/>
                  <a:gd name="connsiteX8" fmla="*/ 138385 w 1080546"/>
                  <a:gd name="connsiteY8" fmla="*/ 8463 h 4852551"/>
                  <a:gd name="connsiteX0" fmla="*/ 65191 w 1007352"/>
                  <a:gd name="connsiteY0" fmla="*/ 8463 h 4852551"/>
                  <a:gd name="connsiteX1" fmla="*/ 857279 w 1007352"/>
                  <a:gd name="connsiteY1" fmla="*/ 8463 h 4852551"/>
                  <a:gd name="connsiteX2" fmla="*/ 912792 w 1007352"/>
                  <a:gd name="connsiteY2" fmla="*/ 3986367 h 4852551"/>
                  <a:gd name="connsiteX3" fmla="*/ 741342 w 1007352"/>
                  <a:gd name="connsiteY3" fmla="*/ 4176867 h 4852551"/>
                  <a:gd name="connsiteX4" fmla="*/ 636567 w 1007352"/>
                  <a:gd name="connsiteY4" fmla="*/ 3824442 h 4852551"/>
                  <a:gd name="connsiteX5" fmla="*/ 388917 w 1007352"/>
                  <a:gd name="connsiteY5" fmla="*/ 4176867 h 4852551"/>
                  <a:gd name="connsiteX6" fmla="*/ 226992 w 1007352"/>
                  <a:gd name="connsiteY6" fmla="*/ 3948267 h 4852551"/>
                  <a:gd name="connsiteX7" fmla="*/ 26967 w 1007352"/>
                  <a:gd name="connsiteY7" fmla="*/ 4195917 h 4852551"/>
                  <a:gd name="connsiteX8" fmla="*/ 65191 w 1007352"/>
                  <a:gd name="connsiteY8" fmla="*/ 8463 h 4852551"/>
                  <a:gd name="connsiteX0" fmla="*/ 65191 w 1007352"/>
                  <a:gd name="connsiteY0" fmla="*/ 8463 h 4681101"/>
                  <a:gd name="connsiteX1" fmla="*/ 857279 w 1007352"/>
                  <a:gd name="connsiteY1" fmla="*/ 8463 h 4681101"/>
                  <a:gd name="connsiteX2" fmla="*/ 912792 w 1007352"/>
                  <a:gd name="connsiteY2" fmla="*/ 3986367 h 4681101"/>
                  <a:gd name="connsiteX3" fmla="*/ 741342 w 1007352"/>
                  <a:gd name="connsiteY3" fmla="*/ 4176867 h 4681101"/>
                  <a:gd name="connsiteX4" fmla="*/ 636567 w 1007352"/>
                  <a:gd name="connsiteY4" fmla="*/ 3824442 h 4681101"/>
                  <a:gd name="connsiteX5" fmla="*/ 388917 w 1007352"/>
                  <a:gd name="connsiteY5" fmla="*/ 4176867 h 4681101"/>
                  <a:gd name="connsiteX6" fmla="*/ 226992 w 1007352"/>
                  <a:gd name="connsiteY6" fmla="*/ 3948267 h 4681101"/>
                  <a:gd name="connsiteX7" fmla="*/ 26967 w 1007352"/>
                  <a:gd name="connsiteY7" fmla="*/ 4195917 h 4681101"/>
                  <a:gd name="connsiteX8" fmla="*/ 65191 w 1007352"/>
                  <a:gd name="connsiteY8" fmla="*/ 8463 h 4681101"/>
                  <a:gd name="connsiteX0" fmla="*/ 65191 w 1007352"/>
                  <a:gd name="connsiteY0" fmla="*/ 8463 h 4681101"/>
                  <a:gd name="connsiteX1" fmla="*/ 857279 w 1007352"/>
                  <a:gd name="connsiteY1" fmla="*/ 8463 h 4681101"/>
                  <a:gd name="connsiteX2" fmla="*/ 912792 w 1007352"/>
                  <a:gd name="connsiteY2" fmla="*/ 3986367 h 4681101"/>
                  <a:gd name="connsiteX3" fmla="*/ 741342 w 1007352"/>
                  <a:gd name="connsiteY3" fmla="*/ 4176867 h 4681101"/>
                  <a:gd name="connsiteX4" fmla="*/ 636567 w 1007352"/>
                  <a:gd name="connsiteY4" fmla="*/ 3824442 h 4681101"/>
                  <a:gd name="connsiteX5" fmla="*/ 388917 w 1007352"/>
                  <a:gd name="connsiteY5" fmla="*/ 4176867 h 4681101"/>
                  <a:gd name="connsiteX6" fmla="*/ 281214 w 1007352"/>
                  <a:gd name="connsiteY6" fmla="*/ 3824887 h 4681101"/>
                  <a:gd name="connsiteX7" fmla="*/ 26967 w 1007352"/>
                  <a:gd name="connsiteY7" fmla="*/ 4195917 h 4681101"/>
                  <a:gd name="connsiteX8" fmla="*/ 65191 w 1007352"/>
                  <a:gd name="connsiteY8" fmla="*/ 8463 h 4681101"/>
                  <a:gd name="connsiteX0" fmla="*/ 65191 w 1007352"/>
                  <a:gd name="connsiteY0" fmla="*/ 8463 h 4681101"/>
                  <a:gd name="connsiteX1" fmla="*/ 857279 w 1007352"/>
                  <a:gd name="connsiteY1" fmla="*/ 8463 h 4681101"/>
                  <a:gd name="connsiteX2" fmla="*/ 912792 w 1007352"/>
                  <a:gd name="connsiteY2" fmla="*/ 3986367 h 4681101"/>
                  <a:gd name="connsiteX3" fmla="*/ 741342 w 1007352"/>
                  <a:gd name="connsiteY3" fmla="*/ 4176867 h 4681101"/>
                  <a:gd name="connsiteX4" fmla="*/ 636567 w 1007352"/>
                  <a:gd name="connsiteY4" fmla="*/ 3824442 h 4681101"/>
                  <a:gd name="connsiteX5" fmla="*/ 425230 w 1007352"/>
                  <a:gd name="connsiteY5" fmla="*/ 4256935 h 4681101"/>
                  <a:gd name="connsiteX6" fmla="*/ 281214 w 1007352"/>
                  <a:gd name="connsiteY6" fmla="*/ 3824887 h 4681101"/>
                  <a:gd name="connsiteX7" fmla="*/ 26967 w 1007352"/>
                  <a:gd name="connsiteY7" fmla="*/ 4195917 h 4681101"/>
                  <a:gd name="connsiteX8" fmla="*/ 65191 w 1007352"/>
                  <a:gd name="connsiteY8" fmla="*/ 8463 h 4681101"/>
                  <a:gd name="connsiteX0" fmla="*/ 65191 w 1007352"/>
                  <a:gd name="connsiteY0" fmla="*/ 8463 h 4681101"/>
                  <a:gd name="connsiteX1" fmla="*/ 857279 w 1007352"/>
                  <a:gd name="connsiteY1" fmla="*/ 8463 h 4681101"/>
                  <a:gd name="connsiteX2" fmla="*/ 912792 w 1007352"/>
                  <a:gd name="connsiteY2" fmla="*/ 3986367 h 4681101"/>
                  <a:gd name="connsiteX3" fmla="*/ 741342 w 1007352"/>
                  <a:gd name="connsiteY3" fmla="*/ 4176867 h 4681101"/>
                  <a:gd name="connsiteX4" fmla="*/ 641254 w 1007352"/>
                  <a:gd name="connsiteY4" fmla="*/ 3968903 h 4681101"/>
                  <a:gd name="connsiteX5" fmla="*/ 425230 w 1007352"/>
                  <a:gd name="connsiteY5" fmla="*/ 4256935 h 4681101"/>
                  <a:gd name="connsiteX6" fmla="*/ 281214 w 1007352"/>
                  <a:gd name="connsiteY6" fmla="*/ 3824887 h 4681101"/>
                  <a:gd name="connsiteX7" fmla="*/ 26967 w 1007352"/>
                  <a:gd name="connsiteY7" fmla="*/ 4195917 h 4681101"/>
                  <a:gd name="connsiteX8" fmla="*/ 65191 w 1007352"/>
                  <a:gd name="connsiteY8" fmla="*/ 8463 h 4681101"/>
                  <a:gd name="connsiteX0" fmla="*/ 65191 w 1007352"/>
                  <a:gd name="connsiteY0" fmla="*/ 8463 h 4694446"/>
                  <a:gd name="connsiteX1" fmla="*/ 857279 w 1007352"/>
                  <a:gd name="connsiteY1" fmla="*/ 8463 h 4694446"/>
                  <a:gd name="connsiteX2" fmla="*/ 912792 w 1007352"/>
                  <a:gd name="connsiteY2" fmla="*/ 3986367 h 4694446"/>
                  <a:gd name="connsiteX3" fmla="*/ 785270 w 1007352"/>
                  <a:gd name="connsiteY3" fmla="*/ 4256935 h 4694446"/>
                  <a:gd name="connsiteX4" fmla="*/ 641254 w 1007352"/>
                  <a:gd name="connsiteY4" fmla="*/ 3968903 h 4694446"/>
                  <a:gd name="connsiteX5" fmla="*/ 425230 w 1007352"/>
                  <a:gd name="connsiteY5" fmla="*/ 4256935 h 4694446"/>
                  <a:gd name="connsiteX6" fmla="*/ 281214 w 1007352"/>
                  <a:gd name="connsiteY6" fmla="*/ 3824887 h 4694446"/>
                  <a:gd name="connsiteX7" fmla="*/ 26967 w 1007352"/>
                  <a:gd name="connsiteY7" fmla="*/ 4195917 h 4694446"/>
                  <a:gd name="connsiteX8" fmla="*/ 65191 w 1007352"/>
                  <a:gd name="connsiteY8" fmla="*/ 8463 h 4694446"/>
                  <a:gd name="connsiteX0" fmla="*/ 65191 w 1007352"/>
                  <a:gd name="connsiteY0" fmla="*/ 8463 h 4820997"/>
                  <a:gd name="connsiteX1" fmla="*/ 857279 w 1007352"/>
                  <a:gd name="connsiteY1" fmla="*/ 8463 h 4820997"/>
                  <a:gd name="connsiteX2" fmla="*/ 929286 w 1007352"/>
                  <a:gd name="connsiteY2" fmla="*/ 4112918 h 4820997"/>
                  <a:gd name="connsiteX3" fmla="*/ 785270 w 1007352"/>
                  <a:gd name="connsiteY3" fmla="*/ 4256935 h 4820997"/>
                  <a:gd name="connsiteX4" fmla="*/ 641254 w 1007352"/>
                  <a:gd name="connsiteY4" fmla="*/ 3968903 h 4820997"/>
                  <a:gd name="connsiteX5" fmla="*/ 425230 w 1007352"/>
                  <a:gd name="connsiteY5" fmla="*/ 4256935 h 4820997"/>
                  <a:gd name="connsiteX6" fmla="*/ 281214 w 1007352"/>
                  <a:gd name="connsiteY6" fmla="*/ 3824887 h 4820997"/>
                  <a:gd name="connsiteX7" fmla="*/ 26967 w 1007352"/>
                  <a:gd name="connsiteY7" fmla="*/ 4195917 h 4820997"/>
                  <a:gd name="connsiteX8" fmla="*/ 65191 w 1007352"/>
                  <a:gd name="connsiteY8" fmla="*/ 8463 h 4820997"/>
                  <a:gd name="connsiteX0" fmla="*/ 65191 w 1007352"/>
                  <a:gd name="connsiteY0" fmla="*/ 8463 h 4582081"/>
                  <a:gd name="connsiteX1" fmla="*/ 857279 w 1007352"/>
                  <a:gd name="connsiteY1" fmla="*/ 8463 h 4582081"/>
                  <a:gd name="connsiteX2" fmla="*/ 929286 w 1007352"/>
                  <a:gd name="connsiteY2" fmla="*/ 4112918 h 4582081"/>
                  <a:gd name="connsiteX3" fmla="*/ 785270 w 1007352"/>
                  <a:gd name="connsiteY3" fmla="*/ 4256935 h 4582081"/>
                  <a:gd name="connsiteX4" fmla="*/ 641254 w 1007352"/>
                  <a:gd name="connsiteY4" fmla="*/ 3968903 h 4582081"/>
                  <a:gd name="connsiteX5" fmla="*/ 425230 w 1007352"/>
                  <a:gd name="connsiteY5" fmla="*/ 4256935 h 4582081"/>
                  <a:gd name="connsiteX6" fmla="*/ 281214 w 1007352"/>
                  <a:gd name="connsiteY6" fmla="*/ 3824887 h 4582081"/>
                  <a:gd name="connsiteX7" fmla="*/ 26967 w 1007352"/>
                  <a:gd name="connsiteY7" fmla="*/ 4195917 h 4582081"/>
                  <a:gd name="connsiteX8" fmla="*/ 65191 w 1007352"/>
                  <a:gd name="connsiteY8" fmla="*/ 8463 h 4582081"/>
                  <a:gd name="connsiteX0" fmla="*/ 65191 w 1007352"/>
                  <a:gd name="connsiteY0" fmla="*/ 8463 h 4772991"/>
                  <a:gd name="connsiteX1" fmla="*/ 857279 w 1007352"/>
                  <a:gd name="connsiteY1" fmla="*/ 8463 h 4772991"/>
                  <a:gd name="connsiteX2" fmla="*/ 929286 w 1007352"/>
                  <a:gd name="connsiteY2" fmla="*/ 4112918 h 4772991"/>
                  <a:gd name="connsiteX3" fmla="*/ 641254 w 1007352"/>
                  <a:gd name="connsiteY3" fmla="*/ 3968903 h 4772991"/>
                  <a:gd name="connsiteX4" fmla="*/ 425230 w 1007352"/>
                  <a:gd name="connsiteY4" fmla="*/ 4256935 h 4772991"/>
                  <a:gd name="connsiteX5" fmla="*/ 281214 w 1007352"/>
                  <a:gd name="connsiteY5" fmla="*/ 3824887 h 4772991"/>
                  <a:gd name="connsiteX6" fmla="*/ 26967 w 1007352"/>
                  <a:gd name="connsiteY6" fmla="*/ 4195917 h 4772991"/>
                  <a:gd name="connsiteX7" fmla="*/ 65191 w 1007352"/>
                  <a:gd name="connsiteY7" fmla="*/ 8463 h 4772991"/>
                  <a:gd name="connsiteX0" fmla="*/ 65191 w 1007352"/>
                  <a:gd name="connsiteY0" fmla="*/ 8463 h 4582081"/>
                  <a:gd name="connsiteX1" fmla="*/ 857279 w 1007352"/>
                  <a:gd name="connsiteY1" fmla="*/ 8463 h 4582081"/>
                  <a:gd name="connsiteX2" fmla="*/ 929286 w 1007352"/>
                  <a:gd name="connsiteY2" fmla="*/ 4112918 h 4582081"/>
                  <a:gd name="connsiteX3" fmla="*/ 641254 w 1007352"/>
                  <a:gd name="connsiteY3" fmla="*/ 3968903 h 4582081"/>
                  <a:gd name="connsiteX4" fmla="*/ 425230 w 1007352"/>
                  <a:gd name="connsiteY4" fmla="*/ 4256935 h 4582081"/>
                  <a:gd name="connsiteX5" fmla="*/ 281214 w 1007352"/>
                  <a:gd name="connsiteY5" fmla="*/ 3824887 h 4582081"/>
                  <a:gd name="connsiteX6" fmla="*/ 26967 w 1007352"/>
                  <a:gd name="connsiteY6" fmla="*/ 4195917 h 4582081"/>
                  <a:gd name="connsiteX7" fmla="*/ 65191 w 1007352"/>
                  <a:gd name="connsiteY7" fmla="*/ 8463 h 458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7352" h="4582081">
                    <a:moveTo>
                      <a:pt x="65191" y="8463"/>
                    </a:moveTo>
                    <a:cubicBezTo>
                      <a:pt x="461545" y="12700"/>
                      <a:pt x="346100" y="0"/>
                      <a:pt x="857279" y="8463"/>
                    </a:cubicBezTo>
                    <a:cubicBezTo>
                      <a:pt x="1007352" y="953749"/>
                      <a:pt x="941288" y="3404839"/>
                      <a:pt x="929286" y="4112918"/>
                    </a:cubicBezTo>
                    <a:cubicBezTo>
                      <a:pt x="817504" y="3970262"/>
                      <a:pt x="725263" y="3944900"/>
                      <a:pt x="641254" y="3968903"/>
                    </a:cubicBezTo>
                    <a:cubicBezTo>
                      <a:pt x="557245" y="3992906"/>
                      <a:pt x="485237" y="4280938"/>
                      <a:pt x="425230" y="4256935"/>
                    </a:cubicBezTo>
                    <a:cubicBezTo>
                      <a:pt x="365223" y="4232932"/>
                      <a:pt x="347591" y="3835057"/>
                      <a:pt x="281214" y="3824887"/>
                    </a:cubicBezTo>
                    <a:cubicBezTo>
                      <a:pt x="214837" y="3814717"/>
                      <a:pt x="293994" y="4582081"/>
                      <a:pt x="26967" y="4195917"/>
                    </a:cubicBezTo>
                    <a:cubicBezTo>
                      <a:pt x="0" y="3539283"/>
                      <a:pt x="82282" y="735691"/>
                      <a:pt x="65191" y="8463"/>
                    </a:cubicBezTo>
                    <a:close/>
                  </a:path>
                </a:pathLst>
              </a:custGeom>
              <a:solidFill>
                <a:srgbClr val="C0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2000"/>
              </a:p>
            </p:txBody>
          </p:sp>
          <p:sp>
            <p:nvSpPr>
              <p:cNvPr id="5" name="Freeform 4"/>
              <p:cNvSpPr/>
              <p:nvPr/>
            </p:nvSpPr>
            <p:spPr>
              <a:xfrm>
                <a:off x="2517775" y="1428750"/>
                <a:ext cx="53975" cy="3810000"/>
              </a:xfrm>
              <a:custGeom>
                <a:avLst/>
                <a:gdLst>
                  <a:gd name="connsiteX0" fmla="*/ 53975 w 53975"/>
                  <a:gd name="connsiteY0" fmla="*/ 3810000 h 3810000"/>
                  <a:gd name="connsiteX1" fmla="*/ 6350 w 53975"/>
                  <a:gd name="connsiteY1" fmla="*/ 2085975 h 3810000"/>
                  <a:gd name="connsiteX2" fmla="*/ 15875 w 53975"/>
                  <a:gd name="connsiteY2" fmla="*/ 0 h 38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975" h="3810000">
                    <a:moveTo>
                      <a:pt x="53975" y="3810000"/>
                    </a:moveTo>
                    <a:cubicBezTo>
                      <a:pt x="33337" y="3265487"/>
                      <a:pt x="12700" y="2720975"/>
                      <a:pt x="6350" y="2085975"/>
                    </a:cubicBezTo>
                    <a:cubicBezTo>
                      <a:pt x="0" y="1450975"/>
                      <a:pt x="7937" y="725487"/>
                      <a:pt x="15875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sz="2000"/>
              </a:p>
            </p:txBody>
          </p:sp>
          <p:sp>
            <p:nvSpPr>
              <p:cNvPr id="6" name="Freeform 5"/>
              <p:cNvSpPr/>
              <p:nvPr/>
            </p:nvSpPr>
            <p:spPr>
              <a:xfrm>
                <a:off x="2076450" y="1409700"/>
                <a:ext cx="104775" cy="3952875"/>
              </a:xfrm>
              <a:custGeom>
                <a:avLst/>
                <a:gdLst>
                  <a:gd name="connsiteX0" fmla="*/ 104775 w 104775"/>
                  <a:gd name="connsiteY0" fmla="*/ 3952875 h 3952875"/>
                  <a:gd name="connsiteX1" fmla="*/ 9525 w 104775"/>
                  <a:gd name="connsiteY1" fmla="*/ 2695575 h 3952875"/>
                  <a:gd name="connsiteX2" fmla="*/ 47625 w 104775"/>
                  <a:gd name="connsiteY2" fmla="*/ 514350 h 3952875"/>
                  <a:gd name="connsiteX3" fmla="*/ 76200 w 104775"/>
                  <a:gd name="connsiteY3" fmla="*/ 0 h 395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5" h="3952875">
                    <a:moveTo>
                      <a:pt x="104775" y="3952875"/>
                    </a:moveTo>
                    <a:cubicBezTo>
                      <a:pt x="61912" y="3610768"/>
                      <a:pt x="19050" y="3268662"/>
                      <a:pt x="9525" y="2695575"/>
                    </a:cubicBezTo>
                    <a:cubicBezTo>
                      <a:pt x="0" y="2122488"/>
                      <a:pt x="36513" y="963612"/>
                      <a:pt x="47625" y="514350"/>
                    </a:cubicBezTo>
                    <a:cubicBezTo>
                      <a:pt x="58737" y="65088"/>
                      <a:pt x="67468" y="32544"/>
                      <a:pt x="76200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sz="2000"/>
              </a:p>
            </p:txBody>
          </p:sp>
          <p:sp>
            <p:nvSpPr>
              <p:cNvPr id="7" name="Freeform 6"/>
              <p:cNvSpPr/>
              <p:nvPr/>
            </p:nvSpPr>
            <p:spPr>
              <a:xfrm>
                <a:off x="2290763" y="2247900"/>
                <a:ext cx="109537" cy="3295650"/>
              </a:xfrm>
              <a:custGeom>
                <a:avLst/>
                <a:gdLst>
                  <a:gd name="connsiteX0" fmla="*/ 80962 w 109537"/>
                  <a:gd name="connsiteY0" fmla="*/ 3295650 h 3295650"/>
                  <a:gd name="connsiteX1" fmla="*/ 4762 w 109537"/>
                  <a:gd name="connsiteY1" fmla="*/ 2257425 h 3295650"/>
                  <a:gd name="connsiteX2" fmla="*/ 109537 w 109537"/>
                  <a:gd name="connsiteY2" fmla="*/ 0 h 3295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537" h="3295650">
                    <a:moveTo>
                      <a:pt x="80962" y="3295650"/>
                    </a:moveTo>
                    <a:cubicBezTo>
                      <a:pt x="40481" y="3051175"/>
                      <a:pt x="0" y="2806700"/>
                      <a:pt x="4762" y="2257425"/>
                    </a:cubicBezTo>
                    <a:cubicBezTo>
                      <a:pt x="9525" y="1708150"/>
                      <a:pt x="59531" y="854075"/>
                      <a:pt x="109537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sz="2000"/>
              </a:p>
            </p:txBody>
          </p:sp>
          <p:sp>
            <p:nvSpPr>
              <p:cNvPr id="8" name="Freeform 7"/>
              <p:cNvSpPr/>
              <p:nvPr/>
            </p:nvSpPr>
            <p:spPr>
              <a:xfrm>
                <a:off x="6934200" y="1409700"/>
                <a:ext cx="96837" cy="3886200"/>
              </a:xfrm>
              <a:custGeom>
                <a:avLst/>
                <a:gdLst>
                  <a:gd name="connsiteX0" fmla="*/ 0 w 96837"/>
                  <a:gd name="connsiteY0" fmla="*/ 3886200 h 3886200"/>
                  <a:gd name="connsiteX1" fmla="*/ 85725 w 96837"/>
                  <a:gd name="connsiteY1" fmla="*/ 2438400 h 3886200"/>
                  <a:gd name="connsiteX2" fmla="*/ 66675 w 96837"/>
                  <a:gd name="connsiteY2" fmla="*/ 942975 h 3886200"/>
                  <a:gd name="connsiteX3" fmla="*/ 38100 w 96837"/>
                  <a:gd name="connsiteY3" fmla="*/ 0 h 388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837" h="3886200">
                    <a:moveTo>
                      <a:pt x="0" y="3886200"/>
                    </a:moveTo>
                    <a:cubicBezTo>
                      <a:pt x="37306" y="3407568"/>
                      <a:pt x="74613" y="2928937"/>
                      <a:pt x="85725" y="2438400"/>
                    </a:cubicBezTo>
                    <a:cubicBezTo>
                      <a:pt x="96837" y="1947863"/>
                      <a:pt x="74612" y="1349375"/>
                      <a:pt x="66675" y="942975"/>
                    </a:cubicBezTo>
                    <a:cubicBezTo>
                      <a:pt x="58738" y="536575"/>
                      <a:pt x="48419" y="268287"/>
                      <a:pt x="38100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sz="2000"/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7239000" y="1400175"/>
                <a:ext cx="127000" cy="4019550"/>
              </a:xfrm>
              <a:custGeom>
                <a:avLst/>
                <a:gdLst>
                  <a:gd name="connsiteX0" fmla="*/ 0 w 127000"/>
                  <a:gd name="connsiteY0" fmla="*/ 4019550 h 4019550"/>
                  <a:gd name="connsiteX1" fmla="*/ 114300 w 127000"/>
                  <a:gd name="connsiteY1" fmla="*/ 3209925 h 4019550"/>
                  <a:gd name="connsiteX2" fmla="*/ 76200 w 127000"/>
                  <a:gd name="connsiteY2" fmla="*/ 1123950 h 4019550"/>
                  <a:gd name="connsiteX3" fmla="*/ 9525 w 127000"/>
                  <a:gd name="connsiteY3" fmla="*/ 0 h 401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000" h="4019550">
                    <a:moveTo>
                      <a:pt x="0" y="4019550"/>
                    </a:moveTo>
                    <a:cubicBezTo>
                      <a:pt x="50800" y="3856037"/>
                      <a:pt x="101600" y="3692525"/>
                      <a:pt x="114300" y="3209925"/>
                    </a:cubicBezTo>
                    <a:cubicBezTo>
                      <a:pt x="127000" y="2727325"/>
                      <a:pt x="93662" y="1658937"/>
                      <a:pt x="76200" y="1123950"/>
                    </a:cubicBezTo>
                    <a:cubicBezTo>
                      <a:pt x="58738" y="588963"/>
                      <a:pt x="34131" y="294481"/>
                      <a:pt x="9525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sz="2000"/>
              </a:p>
            </p:txBody>
          </p:sp>
          <p:sp>
            <p:nvSpPr>
              <p:cNvPr id="10" name="Freeform 9"/>
              <p:cNvSpPr/>
              <p:nvPr/>
            </p:nvSpPr>
            <p:spPr>
              <a:xfrm>
                <a:off x="7038975" y="3771900"/>
                <a:ext cx="180975" cy="1676400"/>
              </a:xfrm>
              <a:custGeom>
                <a:avLst/>
                <a:gdLst>
                  <a:gd name="connsiteX0" fmla="*/ 0 w 180975"/>
                  <a:gd name="connsiteY0" fmla="*/ 1676400 h 1676400"/>
                  <a:gd name="connsiteX1" fmla="*/ 133350 w 180975"/>
                  <a:gd name="connsiteY1" fmla="*/ 952500 h 1676400"/>
                  <a:gd name="connsiteX2" fmla="*/ 180975 w 180975"/>
                  <a:gd name="connsiteY2" fmla="*/ 0 h 1676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975" h="1676400">
                    <a:moveTo>
                      <a:pt x="0" y="1676400"/>
                    </a:moveTo>
                    <a:cubicBezTo>
                      <a:pt x="51594" y="1454150"/>
                      <a:pt x="103188" y="1231900"/>
                      <a:pt x="133350" y="952500"/>
                    </a:cubicBezTo>
                    <a:cubicBezTo>
                      <a:pt x="163513" y="673100"/>
                      <a:pt x="172244" y="336550"/>
                      <a:pt x="180975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sz="2000"/>
              </a:p>
            </p:txBody>
          </p:sp>
          <p:sp>
            <p:nvSpPr>
              <p:cNvPr id="11" name="Freeform 10"/>
              <p:cNvSpPr/>
              <p:nvPr/>
            </p:nvSpPr>
            <p:spPr>
              <a:xfrm>
                <a:off x="7400925" y="1438275"/>
                <a:ext cx="122237" cy="3067050"/>
              </a:xfrm>
              <a:custGeom>
                <a:avLst/>
                <a:gdLst>
                  <a:gd name="connsiteX0" fmla="*/ 0 w 122237"/>
                  <a:gd name="connsiteY0" fmla="*/ 0 h 3067050"/>
                  <a:gd name="connsiteX1" fmla="*/ 104775 w 122237"/>
                  <a:gd name="connsiteY1" fmla="*/ 1266825 h 3067050"/>
                  <a:gd name="connsiteX2" fmla="*/ 104775 w 122237"/>
                  <a:gd name="connsiteY2" fmla="*/ 3067050 h 306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2237" h="3067050">
                    <a:moveTo>
                      <a:pt x="0" y="0"/>
                    </a:moveTo>
                    <a:cubicBezTo>
                      <a:pt x="43656" y="377825"/>
                      <a:pt x="87313" y="755650"/>
                      <a:pt x="104775" y="1266825"/>
                    </a:cubicBezTo>
                    <a:cubicBezTo>
                      <a:pt x="122237" y="1778000"/>
                      <a:pt x="113506" y="2422525"/>
                      <a:pt x="104775" y="306705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sz="2000"/>
              </a:p>
            </p:txBody>
          </p:sp>
        </p:grpSp>
      </p:grp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10800000">
            <a:off x="4427984" y="1628800"/>
            <a:ext cx="1332812" cy="13891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glow rad="228600">
              <a:schemeClr val="accent5">
                <a:satMod val="175000"/>
                <a:alpha val="40000"/>
              </a:schemeClr>
            </a:glow>
          </a:effectLst>
        </p:spPr>
      </p:pic>
      <p:sp>
        <p:nvSpPr>
          <p:cNvPr id="20" name="Rectangle 19"/>
          <p:cNvSpPr/>
          <p:nvPr/>
        </p:nvSpPr>
        <p:spPr>
          <a:xfrm>
            <a:off x="7164288" y="4221088"/>
            <a:ext cx="432048" cy="72008"/>
          </a:xfrm>
          <a:prstGeom prst="rect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1" name="Group 59"/>
          <p:cNvGrpSpPr/>
          <p:nvPr/>
        </p:nvGrpSpPr>
        <p:grpSpPr>
          <a:xfrm rot="20271857" flipH="1">
            <a:off x="7271119" y="4523150"/>
            <a:ext cx="2654976" cy="1468590"/>
            <a:chOff x="-333722" y="835737"/>
            <a:chExt cx="2836640" cy="1893884"/>
          </a:xfrm>
          <a:solidFill>
            <a:srgbClr val="CCFFFF"/>
          </a:solidFill>
        </p:grpSpPr>
        <p:sp>
          <p:nvSpPr>
            <p:cNvPr id="22" name="Freeform 21"/>
            <p:cNvSpPr/>
            <p:nvPr/>
          </p:nvSpPr>
          <p:spPr>
            <a:xfrm rot="13838807" flipH="1">
              <a:off x="137656" y="364361"/>
              <a:ext cx="1893885" cy="283664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1000416"/>
                <a:gd name="connsiteX1" fmla="*/ 239713 w 777479"/>
                <a:gd name="connsiteY1" fmla="*/ 381071 h 1000416"/>
                <a:gd name="connsiteX2" fmla="*/ 82550 w 777479"/>
                <a:gd name="connsiteY2" fmla="*/ 476321 h 1000416"/>
                <a:gd name="connsiteX3" fmla="*/ 3969 w 777479"/>
                <a:gd name="connsiteY3" fmla="*/ 614433 h 1000416"/>
                <a:gd name="connsiteX4" fmla="*/ 106363 w 777479"/>
                <a:gd name="connsiteY4" fmla="*/ 628721 h 1000416"/>
                <a:gd name="connsiteX5" fmla="*/ 254000 w 777479"/>
                <a:gd name="connsiteY5" fmla="*/ 526327 h 1000416"/>
                <a:gd name="connsiteX6" fmla="*/ 261144 w 777479"/>
                <a:gd name="connsiteY6" fmla="*/ 538233 h 1000416"/>
                <a:gd name="connsiteX7" fmla="*/ 223044 w 777479"/>
                <a:gd name="connsiteY7" fmla="*/ 673964 h 1000416"/>
                <a:gd name="connsiteX8" fmla="*/ 198834 w 777479"/>
                <a:gd name="connsiteY8" fmla="*/ 800171 h 1000416"/>
                <a:gd name="connsiteX9" fmla="*/ 248147 w 777479"/>
                <a:gd name="connsiteY9" fmla="*/ 890286 h 1000416"/>
                <a:gd name="connsiteX10" fmla="*/ 335682 w 777479"/>
                <a:gd name="connsiteY10" fmla="*/ 748552 h 1000416"/>
                <a:gd name="connsiteX11" fmla="*/ 368300 w 777479"/>
                <a:gd name="connsiteY11" fmla="*/ 628720 h 1000416"/>
                <a:gd name="connsiteX12" fmla="*/ 375444 w 777479"/>
                <a:gd name="connsiteY12" fmla="*/ 695396 h 1000416"/>
                <a:gd name="connsiteX13" fmla="*/ 391828 w 777479"/>
                <a:gd name="connsiteY13" fmla="*/ 751222 h 1000416"/>
                <a:gd name="connsiteX14" fmla="*/ 451644 w 777479"/>
                <a:gd name="connsiteY14" fmla="*/ 974002 h 1000416"/>
                <a:gd name="connsiteX15" fmla="*/ 504032 w 777479"/>
                <a:gd name="connsiteY15" fmla="*/ 909708 h 1000416"/>
                <a:gd name="connsiteX16" fmla="*/ 504032 w 777479"/>
                <a:gd name="connsiteY16" fmla="*/ 669201 h 1000416"/>
                <a:gd name="connsiteX17" fmla="*/ 527844 w 777479"/>
                <a:gd name="connsiteY17" fmla="*/ 783502 h 1000416"/>
                <a:gd name="connsiteX18" fmla="*/ 573088 w 777479"/>
                <a:gd name="connsiteY18" fmla="*/ 881133 h 1000416"/>
                <a:gd name="connsiteX19" fmla="*/ 625475 w 777479"/>
                <a:gd name="connsiteY19" fmla="*/ 902564 h 1000416"/>
                <a:gd name="connsiteX20" fmla="*/ 662013 w 777479"/>
                <a:gd name="connsiteY20" fmla="*/ 845613 h 1000416"/>
                <a:gd name="connsiteX21" fmla="*/ 644525 w 777479"/>
                <a:gd name="connsiteY21" fmla="*/ 723971 h 1000416"/>
                <a:gd name="connsiteX22" fmla="*/ 632619 w 777479"/>
                <a:gd name="connsiteY22" fmla="*/ 647771 h 1000416"/>
                <a:gd name="connsiteX23" fmla="*/ 718344 w 777479"/>
                <a:gd name="connsiteY23" fmla="*/ 797789 h 1000416"/>
                <a:gd name="connsiteX24" fmla="*/ 770732 w 777479"/>
                <a:gd name="connsiteY24" fmla="*/ 776358 h 1000416"/>
                <a:gd name="connsiteX25" fmla="*/ 758825 w 777479"/>
                <a:gd name="connsiteY25" fmla="*/ 635864 h 1000416"/>
                <a:gd name="connsiteX26" fmla="*/ 668338 w 777479"/>
                <a:gd name="connsiteY26" fmla="*/ 464414 h 1000416"/>
                <a:gd name="connsiteX27" fmla="*/ 577964 w 777479"/>
                <a:gd name="connsiteY27" fmla="*/ 0 h 1000416"/>
                <a:gd name="connsiteX0" fmla="*/ 224488 w 777479"/>
                <a:gd name="connsiteY0" fmla="*/ 79294 h 935141"/>
                <a:gd name="connsiteX1" fmla="*/ 239713 w 777479"/>
                <a:gd name="connsiteY1" fmla="*/ 381071 h 935141"/>
                <a:gd name="connsiteX2" fmla="*/ 82550 w 777479"/>
                <a:gd name="connsiteY2" fmla="*/ 476321 h 935141"/>
                <a:gd name="connsiteX3" fmla="*/ 3969 w 777479"/>
                <a:gd name="connsiteY3" fmla="*/ 614433 h 935141"/>
                <a:gd name="connsiteX4" fmla="*/ 106363 w 777479"/>
                <a:gd name="connsiteY4" fmla="*/ 628721 h 935141"/>
                <a:gd name="connsiteX5" fmla="*/ 254000 w 777479"/>
                <a:gd name="connsiteY5" fmla="*/ 526327 h 935141"/>
                <a:gd name="connsiteX6" fmla="*/ 261144 w 777479"/>
                <a:gd name="connsiteY6" fmla="*/ 538233 h 935141"/>
                <a:gd name="connsiteX7" fmla="*/ 223044 w 777479"/>
                <a:gd name="connsiteY7" fmla="*/ 673964 h 935141"/>
                <a:gd name="connsiteX8" fmla="*/ 198834 w 777479"/>
                <a:gd name="connsiteY8" fmla="*/ 800171 h 935141"/>
                <a:gd name="connsiteX9" fmla="*/ 248147 w 777479"/>
                <a:gd name="connsiteY9" fmla="*/ 890286 h 935141"/>
                <a:gd name="connsiteX10" fmla="*/ 335682 w 777479"/>
                <a:gd name="connsiteY10" fmla="*/ 748552 h 935141"/>
                <a:gd name="connsiteX11" fmla="*/ 368300 w 777479"/>
                <a:gd name="connsiteY11" fmla="*/ 628720 h 935141"/>
                <a:gd name="connsiteX12" fmla="*/ 375444 w 777479"/>
                <a:gd name="connsiteY12" fmla="*/ 695396 h 935141"/>
                <a:gd name="connsiteX13" fmla="*/ 391828 w 777479"/>
                <a:gd name="connsiteY13" fmla="*/ 751222 h 935141"/>
                <a:gd name="connsiteX14" fmla="*/ 465593 w 777479"/>
                <a:gd name="connsiteY14" fmla="*/ 821799 h 935141"/>
                <a:gd name="connsiteX15" fmla="*/ 504032 w 777479"/>
                <a:gd name="connsiteY15" fmla="*/ 909708 h 935141"/>
                <a:gd name="connsiteX16" fmla="*/ 504032 w 777479"/>
                <a:gd name="connsiteY16" fmla="*/ 669201 h 935141"/>
                <a:gd name="connsiteX17" fmla="*/ 527844 w 777479"/>
                <a:gd name="connsiteY17" fmla="*/ 783502 h 935141"/>
                <a:gd name="connsiteX18" fmla="*/ 573088 w 777479"/>
                <a:gd name="connsiteY18" fmla="*/ 881133 h 935141"/>
                <a:gd name="connsiteX19" fmla="*/ 625475 w 777479"/>
                <a:gd name="connsiteY19" fmla="*/ 902564 h 935141"/>
                <a:gd name="connsiteX20" fmla="*/ 662013 w 777479"/>
                <a:gd name="connsiteY20" fmla="*/ 845613 h 935141"/>
                <a:gd name="connsiteX21" fmla="*/ 644525 w 777479"/>
                <a:gd name="connsiteY21" fmla="*/ 723971 h 935141"/>
                <a:gd name="connsiteX22" fmla="*/ 632619 w 777479"/>
                <a:gd name="connsiteY22" fmla="*/ 647771 h 935141"/>
                <a:gd name="connsiteX23" fmla="*/ 718344 w 777479"/>
                <a:gd name="connsiteY23" fmla="*/ 797789 h 935141"/>
                <a:gd name="connsiteX24" fmla="*/ 770732 w 777479"/>
                <a:gd name="connsiteY24" fmla="*/ 776358 h 935141"/>
                <a:gd name="connsiteX25" fmla="*/ 758825 w 777479"/>
                <a:gd name="connsiteY25" fmla="*/ 635864 h 935141"/>
                <a:gd name="connsiteX26" fmla="*/ 668338 w 777479"/>
                <a:gd name="connsiteY26" fmla="*/ 464414 h 935141"/>
                <a:gd name="connsiteX27" fmla="*/ 577964 w 777479"/>
                <a:gd name="connsiteY27" fmla="*/ 0 h 935141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65593 w 777479"/>
                <a:gd name="connsiteY14" fmla="*/ 821799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77734 w 777479"/>
                <a:gd name="connsiteY16" fmla="*/ 72545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89875 w 777479"/>
                <a:gd name="connsiteY16" fmla="*/ 62911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10121"/>
                <a:gd name="connsiteX1" fmla="*/ 239713 w 777479"/>
                <a:gd name="connsiteY1" fmla="*/ 381071 h 910121"/>
                <a:gd name="connsiteX2" fmla="*/ 82550 w 777479"/>
                <a:gd name="connsiteY2" fmla="*/ 476321 h 910121"/>
                <a:gd name="connsiteX3" fmla="*/ 3969 w 777479"/>
                <a:gd name="connsiteY3" fmla="*/ 614433 h 910121"/>
                <a:gd name="connsiteX4" fmla="*/ 106363 w 777479"/>
                <a:gd name="connsiteY4" fmla="*/ 628721 h 910121"/>
                <a:gd name="connsiteX5" fmla="*/ 254000 w 777479"/>
                <a:gd name="connsiteY5" fmla="*/ 526327 h 910121"/>
                <a:gd name="connsiteX6" fmla="*/ 261144 w 777479"/>
                <a:gd name="connsiteY6" fmla="*/ 538233 h 910121"/>
                <a:gd name="connsiteX7" fmla="*/ 223044 w 777479"/>
                <a:gd name="connsiteY7" fmla="*/ 673964 h 910121"/>
                <a:gd name="connsiteX8" fmla="*/ 198834 w 777479"/>
                <a:gd name="connsiteY8" fmla="*/ 800171 h 910121"/>
                <a:gd name="connsiteX9" fmla="*/ 248147 w 777479"/>
                <a:gd name="connsiteY9" fmla="*/ 890286 h 910121"/>
                <a:gd name="connsiteX10" fmla="*/ 335682 w 777479"/>
                <a:gd name="connsiteY10" fmla="*/ 748552 h 910121"/>
                <a:gd name="connsiteX11" fmla="*/ 368300 w 777479"/>
                <a:gd name="connsiteY11" fmla="*/ 628720 h 910121"/>
                <a:gd name="connsiteX12" fmla="*/ 381480 w 777479"/>
                <a:gd name="connsiteY12" fmla="*/ 669351 h 910121"/>
                <a:gd name="connsiteX13" fmla="*/ 395874 w 777479"/>
                <a:gd name="connsiteY13" fmla="*/ 719109 h 910121"/>
                <a:gd name="connsiteX14" fmla="*/ 432757 w 777479"/>
                <a:gd name="connsiteY14" fmla="*/ 754397 h 910121"/>
                <a:gd name="connsiteX15" fmla="*/ 463340 w 777479"/>
                <a:gd name="connsiteY15" fmla="*/ 675701 h 910121"/>
                <a:gd name="connsiteX16" fmla="*/ 489875 w 777479"/>
                <a:gd name="connsiteY16" fmla="*/ 629119 h 910121"/>
                <a:gd name="connsiteX17" fmla="*/ 504032 w 777479"/>
                <a:gd name="connsiteY17" fmla="*/ 669201 h 910121"/>
                <a:gd name="connsiteX18" fmla="*/ 518664 w 777479"/>
                <a:gd name="connsiteY18" fmla="*/ 728634 h 910121"/>
                <a:gd name="connsiteX19" fmla="*/ 573088 w 777479"/>
                <a:gd name="connsiteY19" fmla="*/ 881133 h 910121"/>
                <a:gd name="connsiteX20" fmla="*/ 625475 w 777479"/>
                <a:gd name="connsiteY20" fmla="*/ 902564 h 910121"/>
                <a:gd name="connsiteX21" fmla="*/ 662013 w 777479"/>
                <a:gd name="connsiteY21" fmla="*/ 845613 h 910121"/>
                <a:gd name="connsiteX22" fmla="*/ 644525 w 777479"/>
                <a:gd name="connsiteY22" fmla="*/ 723971 h 910121"/>
                <a:gd name="connsiteX23" fmla="*/ 632619 w 777479"/>
                <a:gd name="connsiteY23" fmla="*/ 647771 h 910121"/>
                <a:gd name="connsiteX24" fmla="*/ 718344 w 777479"/>
                <a:gd name="connsiteY24" fmla="*/ 797789 h 910121"/>
                <a:gd name="connsiteX25" fmla="*/ 770732 w 777479"/>
                <a:gd name="connsiteY25" fmla="*/ 776358 h 910121"/>
                <a:gd name="connsiteX26" fmla="*/ 758825 w 777479"/>
                <a:gd name="connsiteY26" fmla="*/ 635864 h 910121"/>
                <a:gd name="connsiteX27" fmla="*/ 668338 w 777479"/>
                <a:gd name="connsiteY27" fmla="*/ 464414 h 910121"/>
                <a:gd name="connsiteX28" fmla="*/ 577964 w 777479"/>
                <a:gd name="connsiteY28" fmla="*/ 0 h 910121"/>
                <a:gd name="connsiteX0" fmla="*/ 224488 w 777479"/>
                <a:gd name="connsiteY0" fmla="*/ 79294 h 916179"/>
                <a:gd name="connsiteX1" fmla="*/ 239713 w 777479"/>
                <a:gd name="connsiteY1" fmla="*/ 381071 h 916179"/>
                <a:gd name="connsiteX2" fmla="*/ 82550 w 777479"/>
                <a:gd name="connsiteY2" fmla="*/ 476321 h 916179"/>
                <a:gd name="connsiteX3" fmla="*/ 3969 w 777479"/>
                <a:gd name="connsiteY3" fmla="*/ 614433 h 916179"/>
                <a:gd name="connsiteX4" fmla="*/ 106363 w 777479"/>
                <a:gd name="connsiteY4" fmla="*/ 628721 h 916179"/>
                <a:gd name="connsiteX5" fmla="*/ 254000 w 777479"/>
                <a:gd name="connsiteY5" fmla="*/ 526327 h 916179"/>
                <a:gd name="connsiteX6" fmla="*/ 261144 w 777479"/>
                <a:gd name="connsiteY6" fmla="*/ 538233 h 916179"/>
                <a:gd name="connsiteX7" fmla="*/ 223044 w 777479"/>
                <a:gd name="connsiteY7" fmla="*/ 673964 h 916179"/>
                <a:gd name="connsiteX8" fmla="*/ 198834 w 777479"/>
                <a:gd name="connsiteY8" fmla="*/ 800171 h 916179"/>
                <a:gd name="connsiteX9" fmla="*/ 248147 w 777479"/>
                <a:gd name="connsiteY9" fmla="*/ 890286 h 916179"/>
                <a:gd name="connsiteX10" fmla="*/ 335682 w 777479"/>
                <a:gd name="connsiteY10" fmla="*/ 748552 h 916179"/>
                <a:gd name="connsiteX11" fmla="*/ 368300 w 777479"/>
                <a:gd name="connsiteY11" fmla="*/ 628720 h 916179"/>
                <a:gd name="connsiteX12" fmla="*/ 381480 w 777479"/>
                <a:gd name="connsiteY12" fmla="*/ 669351 h 916179"/>
                <a:gd name="connsiteX13" fmla="*/ 395874 w 777479"/>
                <a:gd name="connsiteY13" fmla="*/ 719109 h 916179"/>
                <a:gd name="connsiteX14" fmla="*/ 432757 w 777479"/>
                <a:gd name="connsiteY14" fmla="*/ 754397 h 916179"/>
                <a:gd name="connsiteX15" fmla="*/ 463340 w 777479"/>
                <a:gd name="connsiteY15" fmla="*/ 675701 h 916179"/>
                <a:gd name="connsiteX16" fmla="*/ 489875 w 777479"/>
                <a:gd name="connsiteY16" fmla="*/ 629119 h 916179"/>
                <a:gd name="connsiteX17" fmla="*/ 504032 w 777479"/>
                <a:gd name="connsiteY17" fmla="*/ 669201 h 916179"/>
                <a:gd name="connsiteX18" fmla="*/ 518664 w 777479"/>
                <a:gd name="connsiteY18" fmla="*/ 728634 h 916179"/>
                <a:gd name="connsiteX19" fmla="*/ 555548 w 777479"/>
                <a:gd name="connsiteY19" fmla="*/ 763923 h 916179"/>
                <a:gd name="connsiteX20" fmla="*/ 625475 w 777479"/>
                <a:gd name="connsiteY20" fmla="*/ 902564 h 916179"/>
                <a:gd name="connsiteX21" fmla="*/ 662013 w 777479"/>
                <a:gd name="connsiteY21" fmla="*/ 845613 h 916179"/>
                <a:gd name="connsiteX22" fmla="*/ 644525 w 777479"/>
                <a:gd name="connsiteY22" fmla="*/ 723971 h 916179"/>
                <a:gd name="connsiteX23" fmla="*/ 632619 w 777479"/>
                <a:gd name="connsiteY23" fmla="*/ 647771 h 916179"/>
                <a:gd name="connsiteX24" fmla="*/ 718344 w 777479"/>
                <a:gd name="connsiteY24" fmla="*/ 797789 h 916179"/>
                <a:gd name="connsiteX25" fmla="*/ 770732 w 777479"/>
                <a:gd name="connsiteY25" fmla="*/ 776358 h 916179"/>
                <a:gd name="connsiteX26" fmla="*/ 758825 w 777479"/>
                <a:gd name="connsiteY26" fmla="*/ 635864 h 916179"/>
                <a:gd name="connsiteX27" fmla="*/ 668338 w 777479"/>
                <a:gd name="connsiteY27" fmla="*/ 464414 h 916179"/>
                <a:gd name="connsiteX28" fmla="*/ 577964 w 777479"/>
                <a:gd name="connsiteY28" fmla="*/ 0 h 91617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62013 w 777479"/>
                <a:gd name="connsiteY21" fmla="*/ 845613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32619 w 777479"/>
                <a:gd name="connsiteY22" fmla="*/ 647771 h 898889"/>
                <a:gd name="connsiteX23" fmla="*/ 718344 w 777479"/>
                <a:gd name="connsiteY23" fmla="*/ 797789 h 898889"/>
                <a:gd name="connsiteX24" fmla="*/ 770732 w 777479"/>
                <a:gd name="connsiteY24" fmla="*/ 776358 h 898889"/>
                <a:gd name="connsiteX25" fmla="*/ 758825 w 777479"/>
                <a:gd name="connsiteY25" fmla="*/ 635864 h 898889"/>
                <a:gd name="connsiteX26" fmla="*/ 668338 w 777479"/>
                <a:gd name="connsiteY26" fmla="*/ 464414 h 898889"/>
                <a:gd name="connsiteX27" fmla="*/ 577964 w 777479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18344 w 764914"/>
                <a:gd name="connsiteY23" fmla="*/ 797789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45501 w 764914"/>
                <a:gd name="connsiteY21" fmla="*/ 706047 h 898889"/>
                <a:gd name="connsiteX22" fmla="*/ 631107 w 764914"/>
                <a:gd name="connsiteY22" fmla="*/ 656289 h 898889"/>
                <a:gd name="connsiteX23" fmla="*/ 632619 w 764914"/>
                <a:gd name="connsiteY23" fmla="*/ 647771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4914" h="89888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0667" y="641920"/>
                    <a:pt x="368300" y="628720"/>
                  </a:cubicBezTo>
                  <a:cubicBezTo>
                    <a:pt x="375933" y="615520"/>
                    <a:pt x="376884" y="654286"/>
                    <a:pt x="381480" y="669351"/>
                  </a:cubicBezTo>
                  <a:cubicBezTo>
                    <a:pt x="386076" y="684416"/>
                    <a:pt x="386653" y="710287"/>
                    <a:pt x="395874" y="719109"/>
                  </a:cubicBezTo>
                  <a:cubicBezTo>
                    <a:pt x="405095" y="727931"/>
                    <a:pt x="422486" y="726578"/>
                    <a:pt x="436804" y="722284"/>
                  </a:cubicBezTo>
                  <a:cubicBezTo>
                    <a:pt x="451122" y="717990"/>
                    <a:pt x="472936" y="708874"/>
                    <a:pt x="481781" y="693346"/>
                  </a:cubicBezTo>
                  <a:cubicBezTo>
                    <a:pt x="490626" y="677818"/>
                    <a:pt x="486167" y="633143"/>
                    <a:pt x="489875" y="629119"/>
                  </a:cubicBezTo>
                  <a:cubicBezTo>
                    <a:pt x="493584" y="625095"/>
                    <a:pt x="498559" y="657967"/>
                    <a:pt x="504032" y="669201"/>
                  </a:cubicBezTo>
                  <a:cubicBezTo>
                    <a:pt x="509505" y="680435"/>
                    <a:pt x="513451" y="686086"/>
                    <a:pt x="522711" y="696521"/>
                  </a:cubicBezTo>
                  <a:cubicBezTo>
                    <a:pt x="531971" y="706956"/>
                    <a:pt x="546626" y="725398"/>
                    <a:pt x="559595" y="731809"/>
                  </a:cubicBezTo>
                  <a:cubicBezTo>
                    <a:pt x="572564" y="738220"/>
                    <a:pt x="586206" y="739279"/>
                    <a:pt x="600524" y="734985"/>
                  </a:cubicBezTo>
                  <a:cubicBezTo>
                    <a:pt x="614842" y="730691"/>
                    <a:pt x="640404" y="719163"/>
                    <a:pt x="645501" y="706047"/>
                  </a:cubicBezTo>
                  <a:cubicBezTo>
                    <a:pt x="650598" y="692931"/>
                    <a:pt x="633254" y="666002"/>
                    <a:pt x="631107" y="656289"/>
                  </a:cubicBezTo>
                  <a:cubicBezTo>
                    <a:pt x="628960" y="646576"/>
                    <a:pt x="620325" y="636008"/>
                    <a:pt x="632619" y="647771"/>
                  </a:cubicBezTo>
                  <a:cubicBezTo>
                    <a:pt x="644913" y="659534"/>
                    <a:pt x="683839" y="728850"/>
                    <a:pt x="704873" y="726866"/>
                  </a:cubicBezTo>
                  <a:cubicBezTo>
                    <a:pt x="725907" y="724882"/>
                    <a:pt x="764914" y="679606"/>
                    <a:pt x="758825" y="635864"/>
                  </a:cubicBezTo>
                  <a:cubicBezTo>
                    <a:pt x="752736" y="592122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Freeform 22"/>
            <p:cNvSpPr/>
            <p:nvPr/>
          </p:nvSpPr>
          <p:spPr>
            <a:xfrm>
              <a:off x="1139431" y="1344988"/>
              <a:ext cx="524655" cy="397240"/>
            </a:xfrm>
            <a:custGeom>
              <a:avLst/>
              <a:gdLst>
                <a:gd name="connsiteX0" fmla="*/ 374755 w 524656"/>
                <a:gd name="connsiteY0" fmla="*/ 0 h 397240"/>
                <a:gd name="connsiteX1" fmla="*/ 74951 w 524656"/>
                <a:gd name="connsiteY1" fmla="*/ 179882 h 397240"/>
                <a:gd name="connsiteX2" fmla="*/ 74951 w 524656"/>
                <a:gd name="connsiteY2" fmla="*/ 389745 h 397240"/>
                <a:gd name="connsiteX3" fmla="*/ 524656 w 524656"/>
                <a:gd name="connsiteY3" fmla="*/ 224853 h 39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656" h="397240">
                  <a:moveTo>
                    <a:pt x="374755" y="0"/>
                  </a:moveTo>
                  <a:cubicBezTo>
                    <a:pt x="249836" y="57462"/>
                    <a:pt x="124918" y="114925"/>
                    <a:pt x="74951" y="179882"/>
                  </a:cubicBezTo>
                  <a:cubicBezTo>
                    <a:pt x="24984" y="244839"/>
                    <a:pt x="0" y="382250"/>
                    <a:pt x="74951" y="389745"/>
                  </a:cubicBezTo>
                  <a:cubicBezTo>
                    <a:pt x="149902" y="397240"/>
                    <a:pt x="337279" y="311046"/>
                    <a:pt x="524656" y="224853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1331804" y="1554853"/>
              <a:ext cx="572124" cy="389743"/>
            </a:xfrm>
            <a:custGeom>
              <a:avLst/>
              <a:gdLst>
                <a:gd name="connsiteX0" fmla="*/ 347273 w 572125"/>
                <a:gd name="connsiteY0" fmla="*/ 0 h 389744"/>
                <a:gd name="connsiteX1" fmla="*/ 32479 w 572125"/>
                <a:gd name="connsiteY1" fmla="*/ 254832 h 389744"/>
                <a:gd name="connsiteX2" fmla="*/ 152400 w 572125"/>
                <a:gd name="connsiteY2" fmla="*/ 389744 h 389744"/>
                <a:gd name="connsiteX3" fmla="*/ 572125 w 572125"/>
                <a:gd name="connsiteY3" fmla="*/ 254832 h 38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125" h="389744">
                  <a:moveTo>
                    <a:pt x="347273" y="0"/>
                  </a:moveTo>
                  <a:cubicBezTo>
                    <a:pt x="206115" y="94937"/>
                    <a:pt x="64958" y="189875"/>
                    <a:pt x="32479" y="254832"/>
                  </a:cubicBezTo>
                  <a:cubicBezTo>
                    <a:pt x="0" y="319789"/>
                    <a:pt x="62459" y="389744"/>
                    <a:pt x="152400" y="389744"/>
                  </a:cubicBezTo>
                  <a:cubicBezTo>
                    <a:pt x="242341" y="389744"/>
                    <a:pt x="407233" y="322288"/>
                    <a:pt x="572125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Freeform 24"/>
            <p:cNvSpPr/>
            <p:nvPr/>
          </p:nvSpPr>
          <p:spPr>
            <a:xfrm>
              <a:off x="1585626" y="1793550"/>
              <a:ext cx="354767" cy="269821"/>
            </a:xfrm>
            <a:custGeom>
              <a:avLst/>
              <a:gdLst>
                <a:gd name="connsiteX0" fmla="*/ 294807 w 354768"/>
                <a:gd name="connsiteY0" fmla="*/ 0 h 269822"/>
                <a:gd name="connsiteX1" fmla="*/ 39974 w 354768"/>
                <a:gd name="connsiteY1" fmla="*/ 74950 h 269822"/>
                <a:gd name="connsiteX2" fmla="*/ 54965 w 354768"/>
                <a:gd name="connsiteY2" fmla="*/ 239842 h 269822"/>
                <a:gd name="connsiteX3" fmla="*/ 354768 w 354768"/>
                <a:gd name="connsiteY3" fmla="*/ 254832 h 26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768" h="269822">
                  <a:moveTo>
                    <a:pt x="294807" y="0"/>
                  </a:moveTo>
                  <a:cubicBezTo>
                    <a:pt x="187377" y="17488"/>
                    <a:pt x="79948" y="34976"/>
                    <a:pt x="39974" y="74950"/>
                  </a:cubicBezTo>
                  <a:cubicBezTo>
                    <a:pt x="0" y="114924"/>
                    <a:pt x="2499" y="209862"/>
                    <a:pt x="54965" y="239842"/>
                  </a:cubicBezTo>
                  <a:cubicBezTo>
                    <a:pt x="107431" y="269822"/>
                    <a:pt x="231099" y="262327"/>
                    <a:pt x="354768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26" name="Mac_startup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5" cstate="print"/>
          <a:stretch>
            <a:fillRect/>
          </a:stretch>
        </p:blipFill>
        <p:spPr>
          <a:xfrm>
            <a:off x="9972600" y="4509120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4.81481E-6 L -0.00712 -0.04584 " pathEditMode="relative" rAng="0" ptsTypes="AA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" y="-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xit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1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4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Group 158"/>
          <p:cNvGrpSpPr/>
          <p:nvPr/>
        </p:nvGrpSpPr>
        <p:grpSpPr>
          <a:xfrm>
            <a:off x="-1692696" y="792551"/>
            <a:ext cx="10657184" cy="4364641"/>
            <a:chOff x="-1692696" y="792551"/>
            <a:chExt cx="10657184" cy="4364641"/>
          </a:xfrm>
        </p:grpSpPr>
        <p:sp>
          <p:nvSpPr>
            <p:cNvPr id="160" name="Rectangle 159"/>
            <p:cNvSpPr/>
            <p:nvPr/>
          </p:nvSpPr>
          <p:spPr>
            <a:xfrm>
              <a:off x="-756592" y="792551"/>
              <a:ext cx="3548487" cy="4364641"/>
            </a:xfrm>
            <a:prstGeom prst="rect">
              <a:avLst/>
            </a:prstGeom>
            <a:solidFill>
              <a:srgbClr val="99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1" name="Rectangle 4"/>
            <p:cNvSpPr/>
            <p:nvPr/>
          </p:nvSpPr>
          <p:spPr>
            <a:xfrm>
              <a:off x="539552" y="1159129"/>
              <a:ext cx="1984407" cy="3998063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2" name="Rectangle 5"/>
            <p:cNvSpPr/>
            <p:nvPr/>
          </p:nvSpPr>
          <p:spPr>
            <a:xfrm>
              <a:off x="683568" y="2996952"/>
              <a:ext cx="144016" cy="360040"/>
            </a:xfrm>
            <a:prstGeom prst="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3" name="Rectangle 5"/>
            <p:cNvSpPr/>
            <p:nvPr/>
          </p:nvSpPr>
          <p:spPr>
            <a:xfrm>
              <a:off x="683568" y="3068960"/>
              <a:ext cx="351656" cy="135632"/>
            </a:xfrm>
            <a:prstGeom prst="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4" name="Rectangle 163"/>
            <p:cNvSpPr/>
            <p:nvPr/>
          </p:nvSpPr>
          <p:spPr>
            <a:xfrm rot="16200000">
              <a:off x="863588" y="1520788"/>
              <a:ext cx="1296144" cy="1368152"/>
            </a:xfrm>
            <a:prstGeom prst="rect">
              <a:avLst/>
            </a:prstGeom>
            <a:solidFill>
              <a:srgbClr val="66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5" name="Rectangle 164"/>
            <p:cNvSpPr/>
            <p:nvPr/>
          </p:nvSpPr>
          <p:spPr>
            <a:xfrm rot="16200000">
              <a:off x="899592" y="3501008"/>
              <a:ext cx="1224136" cy="1368152"/>
            </a:xfrm>
            <a:prstGeom prst="rect">
              <a:avLst/>
            </a:prstGeom>
            <a:solidFill>
              <a:srgbClr val="66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6" name="Rectangle 165"/>
            <p:cNvSpPr/>
            <p:nvPr/>
          </p:nvSpPr>
          <p:spPr>
            <a:xfrm rot="16200000">
              <a:off x="-1224644" y="1376772"/>
              <a:ext cx="1728192" cy="1368152"/>
            </a:xfrm>
            <a:prstGeom prst="rect">
              <a:avLst/>
            </a:prstGeom>
            <a:solidFill>
              <a:srgbClr val="66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7" name="Rectangle 4"/>
            <p:cNvSpPr/>
            <p:nvPr/>
          </p:nvSpPr>
          <p:spPr>
            <a:xfrm>
              <a:off x="-1692696" y="3140968"/>
              <a:ext cx="1984407" cy="1728191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68" name="Straight Connector 6"/>
            <p:cNvCxnSpPr>
              <a:endCxn id="169" idx="5"/>
            </p:cNvCxnSpPr>
            <p:nvPr/>
          </p:nvCxnSpPr>
          <p:spPr>
            <a:xfrm>
              <a:off x="-936612" y="5157192"/>
              <a:ext cx="759684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Freeform 168"/>
            <p:cNvSpPr/>
            <p:nvPr/>
          </p:nvSpPr>
          <p:spPr>
            <a:xfrm>
              <a:off x="6300192" y="836712"/>
              <a:ext cx="2664296" cy="4320480"/>
            </a:xfrm>
            <a:custGeom>
              <a:avLst/>
              <a:gdLst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04800 w 2575560"/>
                <a:gd name="connsiteY5" fmla="*/ 4389120 h 4419600"/>
                <a:gd name="connsiteX6" fmla="*/ 304800 w 2575560"/>
                <a:gd name="connsiteY6" fmla="*/ 365760 h 4419600"/>
                <a:gd name="connsiteX7" fmla="*/ 2286000 w 2575560"/>
                <a:gd name="connsiteY7" fmla="*/ 381000 h 4419600"/>
                <a:gd name="connsiteX8" fmla="*/ 2331720 w 2575560"/>
                <a:gd name="connsiteY8" fmla="*/ 4419600 h 4419600"/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60040 w 2575560"/>
                <a:gd name="connsiteY5" fmla="*/ 4392488 h 4419600"/>
                <a:gd name="connsiteX6" fmla="*/ 304800 w 2575560"/>
                <a:gd name="connsiteY6" fmla="*/ 365760 h 4419600"/>
                <a:gd name="connsiteX7" fmla="*/ 2286000 w 2575560"/>
                <a:gd name="connsiteY7" fmla="*/ 381000 h 4419600"/>
                <a:gd name="connsiteX8" fmla="*/ 2331720 w 2575560"/>
                <a:gd name="connsiteY8" fmla="*/ 4419600 h 4419600"/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60040 w 2575560"/>
                <a:gd name="connsiteY5" fmla="*/ 4392488 h 4419600"/>
                <a:gd name="connsiteX6" fmla="*/ 360040 w 2575560"/>
                <a:gd name="connsiteY6" fmla="*/ 432048 h 4419600"/>
                <a:gd name="connsiteX7" fmla="*/ 2286000 w 2575560"/>
                <a:gd name="connsiteY7" fmla="*/ 381000 h 4419600"/>
                <a:gd name="connsiteX8" fmla="*/ 2331720 w 2575560"/>
                <a:gd name="connsiteY8" fmla="*/ 4419600 h 4419600"/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60040 w 2575560"/>
                <a:gd name="connsiteY5" fmla="*/ 4392488 h 4419600"/>
                <a:gd name="connsiteX6" fmla="*/ 360040 w 2575560"/>
                <a:gd name="connsiteY6" fmla="*/ 432048 h 4419600"/>
                <a:gd name="connsiteX7" fmla="*/ 2304256 w 2575560"/>
                <a:gd name="connsiteY7" fmla="*/ 432048 h 4419600"/>
                <a:gd name="connsiteX8" fmla="*/ 2331720 w 2575560"/>
                <a:gd name="connsiteY8" fmla="*/ 4419600 h 4419600"/>
                <a:gd name="connsiteX0" fmla="*/ 2304256 w 2575560"/>
                <a:gd name="connsiteY0" fmla="*/ 4320480 h 4404360"/>
                <a:gd name="connsiteX1" fmla="*/ 2575560 w 2575560"/>
                <a:gd name="connsiteY1" fmla="*/ 4404360 h 4404360"/>
                <a:gd name="connsiteX2" fmla="*/ 2560320 w 2575560"/>
                <a:gd name="connsiteY2" fmla="*/ 0 h 4404360"/>
                <a:gd name="connsiteX3" fmla="*/ 15240 w 2575560"/>
                <a:gd name="connsiteY3" fmla="*/ 30480 h 4404360"/>
                <a:gd name="connsiteX4" fmla="*/ 0 w 2575560"/>
                <a:gd name="connsiteY4" fmla="*/ 4389120 h 4404360"/>
                <a:gd name="connsiteX5" fmla="*/ 360040 w 2575560"/>
                <a:gd name="connsiteY5" fmla="*/ 4392488 h 4404360"/>
                <a:gd name="connsiteX6" fmla="*/ 360040 w 2575560"/>
                <a:gd name="connsiteY6" fmla="*/ 432048 h 4404360"/>
                <a:gd name="connsiteX7" fmla="*/ 2304256 w 2575560"/>
                <a:gd name="connsiteY7" fmla="*/ 432048 h 4404360"/>
                <a:gd name="connsiteX8" fmla="*/ 2304256 w 2575560"/>
                <a:gd name="connsiteY8" fmla="*/ 4320480 h 4404360"/>
                <a:gd name="connsiteX0" fmla="*/ 2304256 w 2592288"/>
                <a:gd name="connsiteY0" fmla="*/ 4320480 h 4392488"/>
                <a:gd name="connsiteX1" fmla="*/ 2592288 w 2592288"/>
                <a:gd name="connsiteY1" fmla="*/ 4320480 h 4392488"/>
                <a:gd name="connsiteX2" fmla="*/ 2560320 w 2592288"/>
                <a:gd name="connsiteY2" fmla="*/ 0 h 4392488"/>
                <a:gd name="connsiteX3" fmla="*/ 15240 w 2592288"/>
                <a:gd name="connsiteY3" fmla="*/ 30480 h 4392488"/>
                <a:gd name="connsiteX4" fmla="*/ 0 w 2592288"/>
                <a:gd name="connsiteY4" fmla="*/ 4389120 h 4392488"/>
                <a:gd name="connsiteX5" fmla="*/ 360040 w 2592288"/>
                <a:gd name="connsiteY5" fmla="*/ 4392488 h 4392488"/>
                <a:gd name="connsiteX6" fmla="*/ 360040 w 2592288"/>
                <a:gd name="connsiteY6" fmla="*/ 432048 h 4392488"/>
                <a:gd name="connsiteX7" fmla="*/ 2304256 w 2592288"/>
                <a:gd name="connsiteY7" fmla="*/ 432048 h 4392488"/>
                <a:gd name="connsiteX8" fmla="*/ 2304256 w 2592288"/>
                <a:gd name="connsiteY8" fmla="*/ 4320480 h 4392488"/>
                <a:gd name="connsiteX0" fmla="*/ 2304256 w 2592288"/>
                <a:gd name="connsiteY0" fmla="*/ 4290000 h 4362008"/>
                <a:gd name="connsiteX1" fmla="*/ 2592288 w 2592288"/>
                <a:gd name="connsiteY1" fmla="*/ 4290000 h 4362008"/>
                <a:gd name="connsiteX2" fmla="*/ 2592288 w 2592288"/>
                <a:gd name="connsiteY2" fmla="*/ 41528 h 4362008"/>
                <a:gd name="connsiteX3" fmla="*/ 15240 w 2592288"/>
                <a:gd name="connsiteY3" fmla="*/ 0 h 4362008"/>
                <a:gd name="connsiteX4" fmla="*/ 0 w 2592288"/>
                <a:gd name="connsiteY4" fmla="*/ 4358640 h 4362008"/>
                <a:gd name="connsiteX5" fmla="*/ 360040 w 2592288"/>
                <a:gd name="connsiteY5" fmla="*/ 4362008 h 4362008"/>
                <a:gd name="connsiteX6" fmla="*/ 360040 w 2592288"/>
                <a:gd name="connsiteY6" fmla="*/ 401568 h 4362008"/>
                <a:gd name="connsiteX7" fmla="*/ 2304256 w 2592288"/>
                <a:gd name="connsiteY7" fmla="*/ 401568 h 4362008"/>
                <a:gd name="connsiteX8" fmla="*/ 2304256 w 2592288"/>
                <a:gd name="connsiteY8" fmla="*/ 4290000 h 4362008"/>
                <a:gd name="connsiteX0" fmla="*/ 2304256 w 2592288"/>
                <a:gd name="connsiteY0" fmla="*/ 4248472 h 4320480"/>
                <a:gd name="connsiteX1" fmla="*/ 2592288 w 2592288"/>
                <a:gd name="connsiteY1" fmla="*/ 4248472 h 4320480"/>
                <a:gd name="connsiteX2" fmla="*/ 2592288 w 2592288"/>
                <a:gd name="connsiteY2" fmla="*/ 0 h 4320480"/>
                <a:gd name="connsiteX3" fmla="*/ 0 w 2592288"/>
                <a:gd name="connsiteY3" fmla="*/ 0 h 4320480"/>
                <a:gd name="connsiteX4" fmla="*/ 0 w 2592288"/>
                <a:gd name="connsiteY4" fmla="*/ 4317112 h 4320480"/>
                <a:gd name="connsiteX5" fmla="*/ 360040 w 2592288"/>
                <a:gd name="connsiteY5" fmla="*/ 4320480 h 4320480"/>
                <a:gd name="connsiteX6" fmla="*/ 360040 w 2592288"/>
                <a:gd name="connsiteY6" fmla="*/ 360040 h 4320480"/>
                <a:gd name="connsiteX7" fmla="*/ 2304256 w 2592288"/>
                <a:gd name="connsiteY7" fmla="*/ 360040 h 4320480"/>
                <a:gd name="connsiteX8" fmla="*/ 2304256 w 2592288"/>
                <a:gd name="connsiteY8" fmla="*/ 4248472 h 4320480"/>
                <a:gd name="connsiteX0" fmla="*/ 2304256 w 2664296"/>
                <a:gd name="connsiteY0" fmla="*/ 4248472 h 4320480"/>
                <a:gd name="connsiteX1" fmla="*/ 2664296 w 2664296"/>
                <a:gd name="connsiteY1" fmla="*/ 4248472 h 4320480"/>
                <a:gd name="connsiteX2" fmla="*/ 2592288 w 2664296"/>
                <a:gd name="connsiteY2" fmla="*/ 0 h 4320480"/>
                <a:gd name="connsiteX3" fmla="*/ 0 w 2664296"/>
                <a:gd name="connsiteY3" fmla="*/ 0 h 4320480"/>
                <a:gd name="connsiteX4" fmla="*/ 0 w 2664296"/>
                <a:gd name="connsiteY4" fmla="*/ 4317112 h 4320480"/>
                <a:gd name="connsiteX5" fmla="*/ 360040 w 2664296"/>
                <a:gd name="connsiteY5" fmla="*/ 4320480 h 4320480"/>
                <a:gd name="connsiteX6" fmla="*/ 360040 w 2664296"/>
                <a:gd name="connsiteY6" fmla="*/ 360040 h 4320480"/>
                <a:gd name="connsiteX7" fmla="*/ 2304256 w 2664296"/>
                <a:gd name="connsiteY7" fmla="*/ 360040 h 4320480"/>
                <a:gd name="connsiteX8" fmla="*/ 2304256 w 2664296"/>
                <a:gd name="connsiteY8" fmla="*/ 4248472 h 4320480"/>
                <a:gd name="connsiteX0" fmla="*/ 2304256 w 2664296"/>
                <a:gd name="connsiteY0" fmla="*/ 4248472 h 4320480"/>
                <a:gd name="connsiteX1" fmla="*/ 2664296 w 2664296"/>
                <a:gd name="connsiteY1" fmla="*/ 4248472 h 4320480"/>
                <a:gd name="connsiteX2" fmla="*/ 2664296 w 2664296"/>
                <a:gd name="connsiteY2" fmla="*/ 0 h 4320480"/>
                <a:gd name="connsiteX3" fmla="*/ 0 w 2664296"/>
                <a:gd name="connsiteY3" fmla="*/ 0 h 4320480"/>
                <a:gd name="connsiteX4" fmla="*/ 0 w 2664296"/>
                <a:gd name="connsiteY4" fmla="*/ 4317112 h 4320480"/>
                <a:gd name="connsiteX5" fmla="*/ 360040 w 2664296"/>
                <a:gd name="connsiteY5" fmla="*/ 4320480 h 4320480"/>
                <a:gd name="connsiteX6" fmla="*/ 360040 w 2664296"/>
                <a:gd name="connsiteY6" fmla="*/ 360040 h 4320480"/>
                <a:gd name="connsiteX7" fmla="*/ 2304256 w 2664296"/>
                <a:gd name="connsiteY7" fmla="*/ 360040 h 4320480"/>
                <a:gd name="connsiteX8" fmla="*/ 2304256 w 2664296"/>
                <a:gd name="connsiteY8" fmla="*/ 4248472 h 432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64296" h="4320480">
                  <a:moveTo>
                    <a:pt x="2304256" y="4248472"/>
                  </a:moveTo>
                  <a:lnTo>
                    <a:pt x="2664296" y="4248472"/>
                  </a:lnTo>
                  <a:lnTo>
                    <a:pt x="2664296" y="0"/>
                  </a:lnTo>
                  <a:lnTo>
                    <a:pt x="0" y="0"/>
                  </a:lnTo>
                  <a:lnTo>
                    <a:pt x="0" y="4317112"/>
                  </a:lnTo>
                  <a:lnTo>
                    <a:pt x="360040" y="4320480"/>
                  </a:lnTo>
                  <a:lnTo>
                    <a:pt x="360040" y="360040"/>
                  </a:lnTo>
                  <a:lnTo>
                    <a:pt x="2304256" y="360040"/>
                  </a:lnTo>
                  <a:lnTo>
                    <a:pt x="2304256" y="4248472"/>
                  </a:lnTo>
                  <a:close/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70" name="Straight Connector 6"/>
            <p:cNvCxnSpPr/>
            <p:nvPr/>
          </p:nvCxnSpPr>
          <p:spPr>
            <a:xfrm>
              <a:off x="6660232" y="3212976"/>
              <a:ext cx="1908212" cy="1512168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Group 1"/>
          <p:cNvGrpSpPr/>
          <p:nvPr/>
        </p:nvGrpSpPr>
        <p:grpSpPr>
          <a:xfrm flipH="1">
            <a:off x="3203848" y="1394129"/>
            <a:ext cx="2304256" cy="2003914"/>
            <a:chOff x="1835696" y="908720"/>
            <a:chExt cx="5838706" cy="5077675"/>
          </a:xfrm>
        </p:grpSpPr>
        <p:sp>
          <p:nvSpPr>
            <p:cNvPr id="140" name="Rectangle 139"/>
            <p:cNvSpPr/>
            <p:nvPr/>
          </p:nvSpPr>
          <p:spPr>
            <a:xfrm>
              <a:off x="1979712" y="908720"/>
              <a:ext cx="5544616" cy="504056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" name="Freeform 140"/>
            <p:cNvSpPr/>
            <p:nvPr/>
          </p:nvSpPr>
          <p:spPr>
            <a:xfrm>
              <a:off x="1835696" y="1392535"/>
              <a:ext cx="1025920" cy="4339419"/>
            </a:xfrm>
            <a:custGeom>
              <a:avLst/>
              <a:gdLst>
                <a:gd name="connsiteX0" fmla="*/ 198362 w 1644953"/>
                <a:gd name="connsiteY0" fmla="*/ 665238 h 5317067"/>
                <a:gd name="connsiteX1" fmla="*/ 241905 w 1644953"/>
                <a:gd name="connsiteY1" fmla="*/ 4656667 h 5317067"/>
                <a:gd name="connsiteX2" fmla="*/ 445105 w 1644953"/>
                <a:gd name="connsiteY2" fmla="*/ 4627638 h 5317067"/>
                <a:gd name="connsiteX3" fmla="*/ 691848 w 1644953"/>
                <a:gd name="connsiteY3" fmla="*/ 4642152 h 5317067"/>
                <a:gd name="connsiteX4" fmla="*/ 895048 w 1644953"/>
                <a:gd name="connsiteY4" fmla="*/ 4859867 h 5317067"/>
                <a:gd name="connsiteX5" fmla="*/ 1127277 w 1644953"/>
                <a:gd name="connsiteY5" fmla="*/ 4642152 h 5317067"/>
                <a:gd name="connsiteX6" fmla="*/ 1374019 w 1644953"/>
                <a:gd name="connsiteY6" fmla="*/ 4816324 h 5317067"/>
                <a:gd name="connsiteX7" fmla="*/ 1475619 w 1644953"/>
                <a:gd name="connsiteY7" fmla="*/ 4540552 h 5317067"/>
                <a:gd name="connsiteX8" fmla="*/ 1432077 w 1644953"/>
                <a:gd name="connsiteY8" fmla="*/ 665238 h 5317067"/>
                <a:gd name="connsiteX9" fmla="*/ 198362 w 1644953"/>
                <a:gd name="connsiteY9" fmla="*/ 665238 h 5317067"/>
                <a:gd name="connsiteX0" fmla="*/ 198362 w 1485295"/>
                <a:gd name="connsiteY0" fmla="*/ 665238 h 5317067"/>
                <a:gd name="connsiteX1" fmla="*/ 241905 w 1485295"/>
                <a:gd name="connsiteY1" fmla="*/ 4656667 h 5317067"/>
                <a:gd name="connsiteX2" fmla="*/ 445105 w 1485295"/>
                <a:gd name="connsiteY2" fmla="*/ 4627638 h 5317067"/>
                <a:gd name="connsiteX3" fmla="*/ 691848 w 1485295"/>
                <a:gd name="connsiteY3" fmla="*/ 4642152 h 5317067"/>
                <a:gd name="connsiteX4" fmla="*/ 895048 w 1485295"/>
                <a:gd name="connsiteY4" fmla="*/ 4859867 h 5317067"/>
                <a:gd name="connsiteX5" fmla="*/ 1127277 w 1485295"/>
                <a:gd name="connsiteY5" fmla="*/ 4642152 h 5317067"/>
                <a:gd name="connsiteX6" fmla="*/ 1374019 w 1485295"/>
                <a:gd name="connsiteY6" fmla="*/ 4816324 h 5317067"/>
                <a:gd name="connsiteX7" fmla="*/ 1475619 w 1485295"/>
                <a:gd name="connsiteY7" fmla="*/ 4540552 h 5317067"/>
                <a:gd name="connsiteX8" fmla="*/ 1432077 w 1485295"/>
                <a:gd name="connsiteY8" fmla="*/ 665238 h 5317067"/>
                <a:gd name="connsiteX9" fmla="*/ 198362 w 1485295"/>
                <a:gd name="connsiteY9" fmla="*/ 665238 h 5317067"/>
                <a:gd name="connsiteX0" fmla="*/ 198362 w 1485295"/>
                <a:gd name="connsiteY0" fmla="*/ 665238 h 5317067"/>
                <a:gd name="connsiteX1" fmla="*/ 241905 w 1485295"/>
                <a:gd name="connsiteY1" fmla="*/ 4656667 h 5317067"/>
                <a:gd name="connsiteX2" fmla="*/ 445105 w 1485295"/>
                <a:gd name="connsiteY2" fmla="*/ 4627638 h 5317067"/>
                <a:gd name="connsiteX3" fmla="*/ 691848 w 1485295"/>
                <a:gd name="connsiteY3" fmla="*/ 4642152 h 5317067"/>
                <a:gd name="connsiteX4" fmla="*/ 895048 w 1485295"/>
                <a:gd name="connsiteY4" fmla="*/ 4859867 h 5317067"/>
                <a:gd name="connsiteX5" fmla="*/ 1127277 w 1485295"/>
                <a:gd name="connsiteY5" fmla="*/ 4642152 h 5317067"/>
                <a:gd name="connsiteX6" fmla="*/ 1374019 w 1485295"/>
                <a:gd name="connsiteY6" fmla="*/ 4816324 h 5317067"/>
                <a:gd name="connsiteX7" fmla="*/ 1475619 w 1485295"/>
                <a:gd name="connsiteY7" fmla="*/ 4540552 h 5317067"/>
                <a:gd name="connsiteX8" fmla="*/ 1432077 w 1485295"/>
                <a:gd name="connsiteY8" fmla="*/ 665238 h 5317067"/>
                <a:gd name="connsiteX9" fmla="*/ 198362 w 1485295"/>
                <a:gd name="connsiteY9" fmla="*/ 665238 h 5317067"/>
                <a:gd name="connsiteX0" fmla="*/ 198362 w 1485295"/>
                <a:gd name="connsiteY0" fmla="*/ 20242 h 4672071"/>
                <a:gd name="connsiteX1" fmla="*/ 241905 w 1485295"/>
                <a:gd name="connsiteY1" fmla="*/ 4011671 h 4672071"/>
                <a:gd name="connsiteX2" fmla="*/ 445105 w 1485295"/>
                <a:gd name="connsiteY2" fmla="*/ 3982642 h 4672071"/>
                <a:gd name="connsiteX3" fmla="*/ 691848 w 1485295"/>
                <a:gd name="connsiteY3" fmla="*/ 3997156 h 4672071"/>
                <a:gd name="connsiteX4" fmla="*/ 895048 w 1485295"/>
                <a:gd name="connsiteY4" fmla="*/ 4214871 h 4672071"/>
                <a:gd name="connsiteX5" fmla="*/ 1127277 w 1485295"/>
                <a:gd name="connsiteY5" fmla="*/ 3997156 h 4672071"/>
                <a:gd name="connsiteX6" fmla="*/ 1374019 w 1485295"/>
                <a:gd name="connsiteY6" fmla="*/ 4171328 h 4672071"/>
                <a:gd name="connsiteX7" fmla="*/ 1475619 w 1485295"/>
                <a:gd name="connsiteY7" fmla="*/ 3895556 h 4672071"/>
                <a:gd name="connsiteX8" fmla="*/ 1432077 w 1485295"/>
                <a:gd name="connsiteY8" fmla="*/ 20242 h 4672071"/>
                <a:gd name="connsiteX9" fmla="*/ 198362 w 1485295"/>
                <a:gd name="connsiteY9" fmla="*/ 20242 h 4672071"/>
                <a:gd name="connsiteX0" fmla="*/ 198362 w 1477497"/>
                <a:gd name="connsiteY0" fmla="*/ 20242 h 4672071"/>
                <a:gd name="connsiteX1" fmla="*/ 241905 w 1477497"/>
                <a:gd name="connsiteY1" fmla="*/ 4011671 h 4672071"/>
                <a:gd name="connsiteX2" fmla="*/ 445105 w 1477497"/>
                <a:gd name="connsiteY2" fmla="*/ 3982642 h 4672071"/>
                <a:gd name="connsiteX3" fmla="*/ 691848 w 1477497"/>
                <a:gd name="connsiteY3" fmla="*/ 3997156 h 4672071"/>
                <a:gd name="connsiteX4" fmla="*/ 895048 w 1477497"/>
                <a:gd name="connsiteY4" fmla="*/ 4214871 h 4672071"/>
                <a:gd name="connsiteX5" fmla="*/ 1127277 w 1477497"/>
                <a:gd name="connsiteY5" fmla="*/ 3997156 h 4672071"/>
                <a:gd name="connsiteX6" fmla="*/ 1374019 w 1477497"/>
                <a:gd name="connsiteY6" fmla="*/ 4171328 h 4672071"/>
                <a:gd name="connsiteX7" fmla="*/ 1475619 w 1477497"/>
                <a:gd name="connsiteY7" fmla="*/ 3895556 h 4672071"/>
                <a:gd name="connsiteX8" fmla="*/ 1385288 w 1477497"/>
                <a:gd name="connsiteY8" fmla="*/ 10618 h 4672071"/>
                <a:gd name="connsiteX9" fmla="*/ 198362 w 1477497"/>
                <a:gd name="connsiteY9" fmla="*/ 20242 h 4672071"/>
                <a:gd name="connsiteX0" fmla="*/ 198362 w 1442699"/>
                <a:gd name="connsiteY0" fmla="*/ 20242 h 4683299"/>
                <a:gd name="connsiteX1" fmla="*/ 207107 w 1442699"/>
                <a:gd name="connsiteY1" fmla="*/ 4021295 h 4683299"/>
                <a:gd name="connsiteX2" fmla="*/ 410307 w 1442699"/>
                <a:gd name="connsiteY2" fmla="*/ 3992266 h 4683299"/>
                <a:gd name="connsiteX3" fmla="*/ 657050 w 1442699"/>
                <a:gd name="connsiteY3" fmla="*/ 4006780 h 4683299"/>
                <a:gd name="connsiteX4" fmla="*/ 860250 w 1442699"/>
                <a:gd name="connsiteY4" fmla="*/ 4224495 h 4683299"/>
                <a:gd name="connsiteX5" fmla="*/ 1092479 w 1442699"/>
                <a:gd name="connsiteY5" fmla="*/ 4006780 h 4683299"/>
                <a:gd name="connsiteX6" fmla="*/ 1339221 w 1442699"/>
                <a:gd name="connsiteY6" fmla="*/ 4180952 h 4683299"/>
                <a:gd name="connsiteX7" fmla="*/ 1440821 w 1442699"/>
                <a:gd name="connsiteY7" fmla="*/ 3905180 h 4683299"/>
                <a:gd name="connsiteX8" fmla="*/ 1350490 w 1442699"/>
                <a:gd name="connsiteY8" fmla="*/ 20242 h 4683299"/>
                <a:gd name="connsiteX9" fmla="*/ 198362 w 1442699"/>
                <a:gd name="connsiteY9" fmla="*/ 20242 h 4683299"/>
                <a:gd name="connsiteX0" fmla="*/ 161825 w 1406162"/>
                <a:gd name="connsiteY0" fmla="*/ 20242 h 4683299"/>
                <a:gd name="connsiteX1" fmla="*/ 170570 w 1406162"/>
                <a:gd name="connsiteY1" fmla="*/ 4021295 h 4683299"/>
                <a:gd name="connsiteX2" fmla="*/ 373770 w 1406162"/>
                <a:gd name="connsiteY2" fmla="*/ 3992266 h 4683299"/>
                <a:gd name="connsiteX3" fmla="*/ 620513 w 1406162"/>
                <a:gd name="connsiteY3" fmla="*/ 4006780 h 4683299"/>
                <a:gd name="connsiteX4" fmla="*/ 823713 w 1406162"/>
                <a:gd name="connsiteY4" fmla="*/ 4224495 h 4683299"/>
                <a:gd name="connsiteX5" fmla="*/ 1055942 w 1406162"/>
                <a:gd name="connsiteY5" fmla="*/ 4006780 h 4683299"/>
                <a:gd name="connsiteX6" fmla="*/ 1302684 w 1406162"/>
                <a:gd name="connsiteY6" fmla="*/ 4180952 h 4683299"/>
                <a:gd name="connsiteX7" fmla="*/ 1404284 w 1406162"/>
                <a:gd name="connsiteY7" fmla="*/ 3905180 h 4683299"/>
                <a:gd name="connsiteX8" fmla="*/ 1313953 w 1406162"/>
                <a:gd name="connsiteY8" fmla="*/ 20242 h 4683299"/>
                <a:gd name="connsiteX9" fmla="*/ 161825 w 1406162"/>
                <a:gd name="connsiteY9" fmla="*/ 20242 h 4683299"/>
                <a:gd name="connsiteX0" fmla="*/ 161825 w 1406162"/>
                <a:gd name="connsiteY0" fmla="*/ 20242 h 4786702"/>
                <a:gd name="connsiteX1" fmla="*/ 89816 w 1406162"/>
                <a:gd name="connsiteY1" fmla="*/ 4124698 h 4786702"/>
                <a:gd name="connsiteX2" fmla="*/ 373770 w 1406162"/>
                <a:gd name="connsiteY2" fmla="*/ 3992266 h 4786702"/>
                <a:gd name="connsiteX3" fmla="*/ 620513 w 1406162"/>
                <a:gd name="connsiteY3" fmla="*/ 4006780 h 4786702"/>
                <a:gd name="connsiteX4" fmla="*/ 823713 w 1406162"/>
                <a:gd name="connsiteY4" fmla="*/ 4224495 h 4786702"/>
                <a:gd name="connsiteX5" fmla="*/ 1055942 w 1406162"/>
                <a:gd name="connsiteY5" fmla="*/ 4006780 h 4786702"/>
                <a:gd name="connsiteX6" fmla="*/ 1302684 w 1406162"/>
                <a:gd name="connsiteY6" fmla="*/ 4180952 h 4786702"/>
                <a:gd name="connsiteX7" fmla="*/ 1404284 w 1406162"/>
                <a:gd name="connsiteY7" fmla="*/ 3905180 h 4786702"/>
                <a:gd name="connsiteX8" fmla="*/ 1313953 w 1406162"/>
                <a:gd name="connsiteY8" fmla="*/ 20242 h 4786702"/>
                <a:gd name="connsiteX9" fmla="*/ 161825 w 1406162"/>
                <a:gd name="connsiteY9" fmla="*/ 20242 h 478670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3770 w 1406162"/>
                <a:gd name="connsiteY2" fmla="*/ 3992266 h 4598632"/>
                <a:gd name="connsiteX3" fmla="*/ 620513 w 1406162"/>
                <a:gd name="connsiteY3" fmla="*/ 4006780 h 4598632"/>
                <a:gd name="connsiteX4" fmla="*/ 823713 w 1406162"/>
                <a:gd name="connsiteY4" fmla="*/ 4224495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620513 w 1406162"/>
                <a:gd name="connsiteY3" fmla="*/ 4006780 h 4598632"/>
                <a:gd name="connsiteX4" fmla="*/ 823713 w 1406162"/>
                <a:gd name="connsiteY4" fmla="*/ 4224495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593872 w 1406162"/>
                <a:gd name="connsiteY3" fmla="*/ 4124697 h 4598632"/>
                <a:gd name="connsiteX4" fmla="*/ 823713 w 1406162"/>
                <a:gd name="connsiteY4" fmla="*/ 4224495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593872 w 1406162"/>
                <a:gd name="connsiteY3" fmla="*/ 4124697 h 4598632"/>
                <a:gd name="connsiteX4" fmla="*/ 881904 w 1406162"/>
                <a:gd name="connsiteY4" fmla="*/ 4124697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593872 w 1406162"/>
                <a:gd name="connsiteY3" fmla="*/ 4124697 h 4598632"/>
                <a:gd name="connsiteX4" fmla="*/ 881904 w 1406162"/>
                <a:gd name="connsiteY4" fmla="*/ 4124697 h 4598632"/>
                <a:gd name="connsiteX5" fmla="*/ 1025920 w 1406162"/>
                <a:gd name="connsiteY5" fmla="*/ 3836665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28287"/>
                <a:gd name="connsiteY0" fmla="*/ 20242 h 4589256"/>
                <a:gd name="connsiteX1" fmla="*/ 89816 w 1428287"/>
                <a:gd name="connsiteY1" fmla="*/ 4124698 h 4589256"/>
                <a:gd name="connsiteX2" fmla="*/ 377848 w 1428287"/>
                <a:gd name="connsiteY2" fmla="*/ 3908673 h 4589256"/>
                <a:gd name="connsiteX3" fmla="*/ 593872 w 1428287"/>
                <a:gd name="connsiteY3" fmla="*/ 4124697 h 4589256"/>
                <a:gd name="connsiteX4" fmla="*/ 881904 w 1428287"/>
                <a:gd name="connsiteY4" fmla="*/ 4124697 h 4589256"/>
                <a:gd name="connsiteX5" fmla="*/ 1025920 w 1428287"/>
                <a:gd name="connsiteY5" fmla="*/ 3836665 h 4589256"/>
                <a:gd name="connsiteX6" fmla="*/ 1169936 w 1428287"/>
                <a:gd name="connsiteY6" fmla="*/ 4124697 h 4589256"/>
                <a:gd name="connsiteX7" fmla="*/ 1404284 w 1428287"/>
                <a:gd name="connsiteY7" fmla="*/ 3905180 h 4589256"/>
                <a:gd name="connsiteX8" fmla="*/ 1313953 w 1428287"/>
                <a:gd name="connsiteY8" fmla="*/ 20242 h 4589256"/>
                <a:gd name="connsiteX9" fmla="*/ 161825 w 1428287"/>
                <a:gd name="connsiteY9" fmla="*/ 20242 h 4589256"/>
                <a:gd name="connsiteX0" fmla="*/ 161825 w 1409963"/>
                <a:gd name="connsiteY0" fmla="*/ 20242 h 4736765"/>
                <a:gd name="connsiteX1" fmla="*/ 89816 w 1409963"/>
                <a:gd name="connsiteY1" fmla="*/ 4124698 h 4736765"/>
                <a:gd name="connsiteX2" fmla="*/ 377848 w 1409963"/>
                <a:gd name="connsiteY2" fmla="*/ 3908673 h 4736765"/>
                <a:gd name="connsiteX3" fmla="*/ 593872 w 1409963"/>
                <a:gd name="connsiteY3" fmla="*/ 4124697 h 4736765"/>
                <a:gd name="connsiteX4" fmla="*/ 881904 w 1409963"/>
                <a:gd name="connsiteY4" fmla="*/ 4124697 h 4736765"/>
                <a:gd name="connsiteX5" fmla="*/ 1025920 w 1409963"/>
                <a:gd name="connsiteY5" fmla="*/ 3836665 h 4736765"/>
                <a:gd name="connsiteX6" fmla="*/ 1169936 w 1409963"/>
                <a:gd name="connsiteY6" fmla="*/ 4124697 h 4736765"/>
                <a:gd name="connsiteX7" fmla="*/ 1385960 w 1409963"/>
                <a:gd name="connsiteY7" fmla="*/ 4052689 h 4736765"/>
                <a:gd name="connsiteX8" fmla="*/ 1313953 w 1409963"/>
                <a:gd name="connsiteY8" fmla="*/ 20242 h 4736765"/>
                <a:gd name="connsiteX9" fmla="*/ 161825 w 1409963"/>
                <a:gd name="connsiteY9" fmla="*/ 20242 h 4736765"/>
                <a:gd name="connsiteX0" fmla="*/ 161825 w 1409963"/>
                <a:gd name="connsiteY0" fmla="*/ 20242 h 4339419"/>
                <a:gd name="connsiteX1" fmla="*/ 89816 w 1409963"/>
                <a:gd name="connsiteY1" fmla="*/ 4124698 h 4339419"/>
                <a:gd name="connsiteX2" fmla="*/ 377848 w 1409963"/>
                <a:gd name="connsiteY2" fmla="*/ 3908673 h 4339419"/>
                <a:gd name="connsiteX3" fmla="*/ 593872 w 1409963"/>
                <a:gd name="connsiteY3" fmla="*/ 4124697 h 4339419"/>
                <a:gd name="connsiteX4" fmla="*/ 881904 w 1409963"/>
                <a:gd name="connsiteY4" fmla="*/ 4124697 h 4339419"/>
                <a:gd name="connsiteX5" fmla="*/ 1025920 w 1409963"/>
                <a:gd name="connsiteY5" fmla="*/ 3836665 h 4339419"/>
                <a:gd name="connsiteX6" fmla="*/ 1169936 w 1409963"/>
                <a:gd name="connsiteY6" fmla="*/ 4124697 h 4339419"/>
                <a:gd name="connsiteX7" fmla="*/ 1385960 w 1409963"/>
                <a:gd name="connsiteY7" fmla="*/ 4052689 h 4339419"/>
                <a:gd name="connsiteX8" fmla="*/ 1313953 w 1409963"/>
                <a:gd name="connsiteY8" fmla="*/ 20242 h 4339419"/>
                <a:gd name="connsiteX9" fmla="*/ 161825 w 1409963"/>
                <a:gd name="connsiteY9" fmla="*/ 20242 h 4339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9963" h="4339419">
                  <a:moveTo>
                    <a:pt x="161825" y="20242"/>
                  </a:moveTo>
                  <a:cubicBezTo>
                    <a:pt x="0" y="710607"/>
                    <a:pt x="54492" y="3462694"/>
                    <a:pt x="89816" y="4124698"/>
                  </a:cubicBezTo>
                  <a:cubicBezTo>
                    <a:pt x="303411" y="3917298"/>
                    <a:pt x="293839" y="3908673"/>
                    <a:pt x="377848" y="3908673"/>
                  </a:cubicBezTo>
                  <a:cubicBezTo>
                    <a:pt x="461857" y="3908673"/>
                    <a:pt x="509863" y="4088693"/>
                    <a:pt x="593872" y="4124697"/>
                  </a:cubicBezTo>
                  <a:cubicBezTo>
                    <a:pt x="677881" y="4160701"/>
                    <a:pt x="809896" y="4172702"/>
                    <a:pt x="881904" y="4124697"/>
                  </a:cubicBezTo>
                  <a:cubicBezTo>
                    <a:pt x="953912" y="4076692"/>
                    <a:pt x="977915" y="3836665"/>
                    <a:pt x="1025920" y="3836665"/>
                  </a:cubicBezTo>
                  <a:cubicBezTo>
                    <a:pt x="1073925" y="3836665"/>
                    <a:pt x="1109930" y="4088693"/>
                    <a:pt x="1169936" y="4124697"/>
                  </a:cubicBezTo>
                  <a:cubicBezTo>
                    <a:pt x="1229942" y="4160701"/>
                    <a:pt x="1215634" y="4339419"/>
                    <a:pt x="1385960" y="4052689"/>
                  </a:cubicBezTo>
                  <a:cubicBezTo>
                    <a:pt x="1409963" y="3368613"/>
                    <a:pt x="1316882" y="662680"/>
                    <a:pt x="1313953" y="20242"/>
                  </a:cubicBezTo>
                  <a:cubicBezTo>
                    <a:pt x="947511" y="38402"/>
                    <a:pt x="760584" y="0"/>
                    <a:pt x="161825" y="20242"/>
                  </a:cubicBezTo>
                  <a:close/>
                </a:path>
              </a:pathLst>
            </a:cu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2" name="Freeform 4"/>
            <p:cNvSpPr/>
            <p:nvPr/>
          </p:nvSpPr>
          <p:spPr>
            <a:xfrm>
              <a:off x="6667050" y="1404314"/>
              <a:ext cx="1007352" cy="4582081"/>
            </a:xfrm>
            <a:custGeom>
              <a:avLst/>
              <a:gdLst>
                <a:gd name="connsiteX0" fmla="*/ 130175 w 1114425"/>
                <a:gd name="connsiteY0" fmla="*/ 692150 h 5487987"/>
                <a:gd name="connsiteX1" fmla="*/ 958850 w 1114425"/>
                <a:gd name="connsiteY1" fmla="*/ 682625 h 5487987"/>
                <a:gd name="connsiteX2" fmla="*/ 1063625 w 1114425"/>
                <a:gd name="connsiteY2" fmla="*/ 4625975 h 5487987"/>
                <a:gd name="connsiteX3" fmla="*/ 892175 w 1114425"/>
                <a:gd name="connsiteY3" fmla="*/ 4816475 h 5487987"/>
                <a:gd name="connsiteX4" fmla="*/ 787400 w 1114425"/>
                <a:gd name="connsiteY4" fmla="*/ 4464050 h 5487987"/>
                <a:gd name="connsiteX5" fmla="*/ 539750 w 1114425"/>
                <a:gd name="connsiteY5" fmla="*/ 4816475 h 5487987"/>
                <a:gd name="connsiteX6" fmla="*/ 377825 w 1114425"/>
                <a:gd name="connsiteY6" fmla="*/ 4587875 h 5487987"/>
                <a:gd name="connsiteX7" fmla="*/ 177800 w 1114425"/>
                <a:gd name="connsiteY7" fmla="*/ 4835525 h 5487987"/>
                <a:gd name="connsiteX8" fmla="*/ 130175 w 1114425"/>
                <a:gd name="connsiteY8" fmla="*/ 692150 h 5487987"/>
                <a:gd name="connsiteX0" fmla="*/ 138385 w 1171897"/>
                <a:gd name="connsiteY0" fmla="*/ 685907 h 5481744"/>
                <a:gd name="connsiteX1" fmla="*/ 1016322 w 1171897"/>
                <a:gd name="connsiteY1" fmla="*/ 713837 h 5481744"/>
                <a:gd name="connsiteX2" fmla="*/ 1071835 w 1171897"/>
                <a:gd name="connsiteY2" fmla="*/ 4619732 h 5481744"/>
                <a:gd name="connsiteX3" fmla="*/ 900385 w 1171897"/>
                <a:gd name="connsiteY3" fmla="*/ 4810232 h 5481744"/>
                <a:gd name="connsiteX4" fmla="*/ 795610 w 1171897"/>
                <a:gd name="connsiteY4" fmla="*/ 4457807 h 5481744"/>
                <a:gd name="connsiteX5" fmla="*/ 547960 w 1171897"/>
                <a:gd name="connsiteY5" fmla="*/ 4810232 h 5481744"/>
                <a:gd name="connsiteX6" fmla="*/ 386035 w 1171897"/>
                <a:gd name="connsiteY6" fmla="*/ 4581632 h 5481744"/>
                <a:gd name="connsiteX7" fmla="*/ 186010 w 1171897"/>
                <a:gd name="connsiteY7" fmla="*/ 4829282 h 5481744"/>
                <a:gd name="connsiteX8" fmla="*/ 138385 w 1171897"/>
                <a:gd name="connsiteY8" fmla="*/ 685907 h 5481744"/>
                <a:gd name="connsiteX0" fmla="*/ 138385 w 1171897"/>
                <a:gd name="connsiteY0" fmla="*/ 699717 h 5495554"/>
                <a:gd name="connsiteX1" fmla="*/ 1016322 w 1171897"/>
                <a:gd name="connsiteY1" fmla="*/ 655638 h 5495554"/>
                <a:gd name="connsiteX2" fmla="*/ 1071835 w 1171897"/>
                <a:gd name="connsiteY2" fmla="*/ 4633542 h 5495554"/>
                <a:gd name="connsiteX3" fmla="*/ 900385 w 1171897"/>
                <a:gd name="connsiteY3" fmla="*/ 4824042 h 5495554"/>
                <a:gd name="connsiteX4" fmla="*/ 795610 w 1171897"/>
                <a:gd name="connsiteY4" fmla="*/ 4471617 h 5495554"/>
                <a:gd name="connsiteX5" fmla="*/ 547960 w 1171897"/>
                <a:gd name="connsiteY5" fmla="*/ 4824042 h 5495554"/>
                <a:gd name="connsiteX6" fmla="*/ 386035 w 1171897"/>
                <a:gd name="connsiteY6" fmla="*/ 4595442 h 5495554"/>
                <a:gd name="connsiteX7" fmla="*/ 186010 w 1171897"/>
                <a:gd name="connsiteY7" fmla="*/ 4843092 h 5495554"/>
                <a:gd name="connsiteX8" fmla="*/ 138385 w 1171897"/>
                <a:gd name="connsiteY8" fmla="*/ 699717 h 5495554"/>
                <a:gd name="connsiteX0" fmla="*/ 138385 w 1071740"/>
                <a:gd name="connsiteY0" fmla="*/ 697909 h 5541997"/>
                <a:gd name="connsiteX1" fmla="*/ 930473 w 1071740"/>
                <a:gd name="connsiteY1" fmla="*/ 697909 h 5541997"/>
                <a:gd name="connsiteX2" fmla="*/ 985986 w 1071740"/>
                <a:gd name="connsiteY2" fmla="*/ 4675813 h 5541997"/>
                <a:gd name="connsiteX3" fmla="*/ 814536 w 1071740"/>
                <a:gd name="connsiteY3" fmla="*/ 4866313 h 5541997"/>
                <a:gd name="connsiteX4" fmla="*/ 709761 w 1071740"/>
                <a:gd name="connsiteY4" fmla="*/ 4513888 h 5541997"/>
                <a:gd name="connsiteX5" fmla="*/ 462111 w 1071740"/>
                <a:gd name="connsiteY5" fmla="*/ 4866313 h 5541997"/>
                <a:gd name="connsiteX6" fmla="*/ 300186 w 1071740"/>
                <a:gd name="connsiteY6" fmla="*/ 4637713 h 5541997"/>
                <a:gd name="connsiteX7" fmla="*/ 100161 w 1071740"/>
                <a:gd name="connsiteY7" fmla="*/ 4885363 h 5541997"/>
                <a:gd name="connsiteX8" fmla="*/ 138385 w 1071740"/>
                <a:gd name="connsiteY8" fmla="*/ 697909 h 5541997"/>
                <a:gd name="connsiteX0" fmla="*/ 138385 w 1071740"/>
                <a:gd name="connsiteY0" fmla="*/ 662984 h 5507072"/>
                <a:gd name="connsiteX1" fmla="*/ 930473 w 1071740"/>
                <a:gd name="connsiteY1" fmla="*/ 662984 h 5507072"/>
                <a:gd name="connsiteX2" fmla="*/ 985986 w 1071740"/>
                <a:gd name="connsiteY2" fmla="*/ 4640888 h 5507072"/>
                <a:gd name="connsiteX3" fmla="*/ 814536 w 1071740"/>
                <a:gd name="connsiteY3" fmla="*/ 4831388 h 5507072"/>
                <a:gd name="connsiteX4" fmla="*/ 709761 w 1071740"/>
                <a:gd name="connsiteY4" fmla="*/ 4478963 h 5507072"/>
                <a:gd name="connsiteX5" fmla="*/ 462111 w 1071740"/>
                <a:gd name="connsiteY5" fmla="*/ 4831388 h 5507072"/>
                <a:gd name="connsiteX6" fmla="*/ 300186 w 1071740"/>
                <a:gd name="connsiteY6" fmla="*/ 4602788 h 5507072"/>
                <a:gd name="connsiteX7" fmla="*/ 100161 w 1071740"/>
                <a:gd name="connsiteY7" fmla="*/ 4850438 h 5507072"/>
                <a:gd name="connsiteX8" fmla="*/ 138385 w 1071740"/>
                <a:gd name="connsiteY8" fmla="*/ 662984 h 5507072"/>
                <a:gd name="connsiteX0" fmla="*/ 138385 w 1071740"/>
                <a:gd name="connsiteY0" fmla="*/ 8463 h 4852551"/>
                <a:gd name="connsiteX1" fmla="*/ 930473 w 1071740"/>
                <a:gd name="connsiteY1" fmla="*/ 8463 h 4852551"/>
                <a:gd name="connsiteX2" fmla="*/ 985986 w 1071740"/>
                <a:gd name="connsiteY2" fmla="*/ 3986367 h 4852551"/>
                <a:gd name="connsiteX3" fmla="*/ 814536 w 1071740"/>
                <a:gd name="connsiteY3" fmla="*/ 4176867 h 4852551"/>
                <a:gd name="connsiteX4" fmla="*/ 709761 w 1071740"/>
                <a:gd name="connsiteY4" fmla="*/ 3824442 h 4852551"/>
                <a:gd name="connsiteX5" fmla="*/ 462111 w 1071740"/>
                <a:gd name="connsiteY5" fmla="*/ 4176867 h 4852551"/>
                <a:gd name="connsiteX6" fmla="*/ 300186 w 1071740"/>
                <a:gd name="connsiteY6" fmla="*/ 3948267 h 4852551"/>
                <a:gd name="connsiteX7" fmla="*/ 100161 w 1071740"/>
                <a:gd name="connsiteY7" fmla="*/ 4195917 h 4852551"/>
                <a:gd name="connsiteX8" fmla="*/ 138385 w 1071740"/>
                <a:gd name="connsiteY8" fmla="*/ 8463 h 4852551"/>
                <a:gd name="connsiteX0" fmla="*/ 138385 w 1080546"/>
                <a:gd name="connsiteY0" fmla="*/ 8463 h 4852551"/>
                <a:gd name="connsiteX1" fmla="*/ 930473 w 1080546"/>
                <a:gd name="connsiteY1" fmla="*/ 8463 h 4852551"/>
                <a:gd name="connsiteX2" fmla="*/ 985986 w 1080546"/>
                <a:gd name="connsiteY2" fmla="*/ 3986367 h 4852551"/>
                <a:gd name="connsiteX3" fmla="*/ 814536 w 1080546"/>
                <a:gd name="connsiteY3" fmla="*/ 4176867 h 4852551"/>
                <a:gd name="connsiteX4" fmla="*/ 709761 w 1080546"/>
                <a:gd name="connsiteY4" fmla="*/ 3824442 h 4852551"/>
                <a:gd name="connsiteX5" fmla="*/ 462111 w 1080546"/>
                <a:gd name="connsiteY5" fmla="*/ 4176867 h 4852551"/>
                <a:gd name="connsiteX6" fmla="*/ 300186 w 1080546"/>
                <a:gd name="connsiteY6" fmla="*/ 3948267 h 4852551"/>
                <a:gd name="connsiteX7" fmla="*/ 100161 w 1080546"/>
                <a:gd name="connsiteY7" fmla="*/ 4195917 h 4852551"/>
                <a:gd name="connsiteX8" fmla="*/ 138385 w 1080546"/>
                <a:gd name="connsiteY8" fmla="*/ 8463 h 4852551"/>
                <a:gd name="connsiteX0" fmla="*/ 65191 w 1007352"/>
                <a:gd name="connsiteY0" fmla="*/ 8463 h 4852551"/>
                <a:gd name="connsiteX1" fmla="*/ 857279 w 1007352"/>
                <a:gd name="connsiteY1" fmla="*/ 8463 h 4852551"/>
                <a:gd name="connsiteX2" fmla="*/ 912792 w 1007352"/>
                <a:gd name="connsiteY2" fmla="*/ 3986367 h 4852551"/>
                <a:gd name="connsiteX3" fmla="*/ 741342 w 1007352"/>
                <a:gd name="connsiteY3" fmla="*/ 4176867 h 4852551"/>
                <a:gd name="connsiteX4" fmla="*/ 636567 w 1007352"/>
                <a:gd name="connsiteY4" fmla="*/ 3824442 h 4852551"/>
                <a:gd name="connsiteX5" fmla="*/ 388917 w 1007352"/>
                <a:gd name="connsiteY5" fmla="*/ 4176867 h 4852551"/>
                <a:gd name="connsiteX6" fmla="*/ 226992 w 1007352"/>
                <a:gd name="connsiteY6" fmla="*/ 3948267 h 4852551"/>
                <a:gd name="connsiteX7" fmla="*/ 26967 w 1007352"/>
                <a:gd name="connsiteY7" fmla="*/ 4195917 h 4852551"/>
                <a:gd name="connsiteX8" fmla="*/ 65191 w 1007352"/>
                <a:gd name="connsiteY8" fmla="*/ 8463 h 485255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36567 w 1007352"/>
                <a:gd name="connsiteY4" fmla="*/ 3824442 h 4681101"/>
                <a:gd name="connsiteX5" fmla="*/ 388917 w 1007352"/>
                <a:gd name="connsiteY5" fmla="*/ 4176867 h 4681101"/>
                <a:gd name="connsiteX6" fmla="*/ 226992 w 1007352"/>
                <a:gd name="connsiteY6" fmla="*/ 394826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36567 w 1007352"/>
                <a:gd name="connsiteY4" fmla="*/ 3824442 h 4681101"/>
                <a:gd name="connsiteX5" fmla="*/ 388917 w 1007352"/>
                <a:gd name="connsiteY5" fmla="*/ 4176867 h 4681101"/>
                <a:gd name="connsiteX6" fmla="*/ 281214 w 1007352"/>
                <a:gd name="connsiteY6" fmla="*/ 382488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36567 w 1007352"/>
                <a:gd name="connsiteY4" fmla="*/ 3824442 h 4681101"/>
                <a:gd name="connsiteX5" fmla="*/ 425230 w 1007352"/>
                <a:gd name="connsiteY5" fmla="*/ 4256935 h 4681101"/>
                <a:gd name="connsiteX6" fmla="*/ 281214 w 1007352"/>
                <a:gd name="connsiteY6" fmla="*/ 382488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41254 w 1007352"/>
                <a:gd name="connsiteY4" fmla="*/ 3968903 h 4681101"/>
                <a:gd name="connsiteX5" fmla="*/ 425230 w 1007352"/>
                <a:gd name="connsiteY5" fmla="*/ 4256935 h 4681101"/>
                <a:gd name="connsiteX6" fmla="*/ 281214 w 1007352"/>
                <a:gd name="connsiteY6" fmla="*/ 382488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94446"/>
                <a:gd name="connsiteX1" fmla="*/ 857279 w 1007352"/>
                <a:gd name="connsiteY1" fmla="*/ 8463 h 4694446"/>
                <a:gd name="connsiteX2" fmla="*/ 912792 w 1007352"/>
                <a:gd name="connsiteY2" fmla="*/ 3986367 h 4694446"/>
                <a:gd name="connsiteX3" fmla="*/ 785270 w 1007352"/>
                <a:gd name="connsiteY3" fmla="*/ 4256935 h 4694446"/>
                <a:gd name="connsiteX4" fmla="*/ 641254 w 1007352"/>
                <a:gd name="connsiteY4" fmla="*/ 3968903 h 4694446"/>
                <a:gd name="connsiteX5" fmla="*/ 425230 w 1007352"/>
                <a:gd name="connsiteY5" fmla="*/ 4256935 h 4694446"/>
                <a:gd name="connsiteX6" fmla="*/ 281214 w 1007352"/>
                <a:gd name="connsiteY6" fmla="*/ 3824887 h 4694446"/>
                <a:gd name="connsiteX7" fmla="*/ 26967 w 1007352"/>
                <a:gd name="connsiteY7" fmla="*/ 4195917 h 4694446"/>
                <a:gd name="connsiteX8" fmla="*/ 65191 w 1007352"/>
                <a:gd name="connsiteY8" fmla="*/ 8463 h 4694446"/>
                <a:gd name="connsiteX0" fmla="*/ 65191 w 1007352"/>
                <a:gd name="connsiteY0" fmla="*/ 8463 h 4820997"/>
                <a:gd name="connsiteX1" fmla="*/ 857279 w 1007352"/>
                <a:gd name="connsiteY1" fmla="*/ 8463 h 4820997"/>
                <a:gd name="connsiteX2" fmla="*/ 929286 w 1007352"/>
                <a:gd name="connsiteY2" fmla="*/ 4112918 h 4820997"/>
                <a:gd name="connsiteX3" fmla="*/ 785270 w 1007352"/>
                <a:gd name="connsiteY3" fmla="*/ 4256935 h 4820997"/>
                <a:gd name="connsiteX4" fmla="*/ 641254 w 1007352"/>
                <a:gd name="connsiteY4" fmla="*/ 3968903 h 4820997"/>
                <a:gd name="connsiteX5" fmla="*/ 425230 w 1007352"/>
                <a:gd name="connsiteY5" fmla="*/ 4256935 h 4820997"/>
                <a:gd name="connsiteX6" fmla="*/ 281214 w 1007352"/>
                <a:gd name="connsiteY6" fmla="*/ 3824887 h 4820997"/>
                <a:gd name="connsiteX7" fmla="*/ 26967 w 1007352"/>
                <a:gd name="connsiteY7" fmla="*/ 4195917 h 4820997"/>
                <a:gd name="connsiteX8" fmla="*/ 65191 w 1007352"/>
                <a:gd name="connsiteY8" fmla="*/ 8463 h 4820997"/>
                <a:gd name="connsiteX0" fmla="*/ 65191 w 1007352"/>
                <a:gd name="connsiteY0" fmla="*/ 8463 h 4582081"/>
                <a:gd name="connsiteX1" fmla="*/ 857279 w 1007352"/>
                <a:gd name="connsiteY1" fmla="*/ 8463 h 4582081"/>
                <a:gd name="connsiteX2" fmla="*/ 929286 w 1007352"/>
                <a:gd name="connsiteY2" fmla="*/ 4112918 h 4582081"/>
                <a:gd name="connsiteX3" fmla="*/ 785270 w 1007352"/>
                <a:gd name="connsiteY3" fmla="*/ 4256935 h 4582081"/>
                <a:gd name="connsiteX4" fmla="*/ 641254 w 1007352"/>
                <a:gd name="connsiteY4" fmla="*/ 3968903 h 4582081"/>
                <a:gd name="connsiteX5" fmla="*/ 425230 w 1007352"/>
                <a:gd name="connsiteY5" fmla="*/ 4256935 h 4582081"/>
                <a:gd name="connsiteX6" fmla="*/ 281214 w 1007352"/>
                <a:gd name="connsiteY6" fmla="*/ 3824887 h 4582081"/>
                <a:gd name="connsiteX7" fmla="*/ 26967 w 1007352"/>
                <a:gd name="connsiteY7" fmla="*/ 4195917 h 4582081"/>
                <a:gd name="connsiteX8" fmla="*/ 65191 w 1007352"/>
                <a:gd name="connsiteY8" fmla="*/ 8463 h 4582081"/>
                <a:gd name="connsiteX0" fmla="*/ 65191 w 1007352"/>
                <a:gd name="connsiteY0" fmla="*/ 8463 h 4772991"/>
                <a:gd name="connsiteX1" fmla="*/ 857279 w 1007352"/>
                <a:gd name="connsiteY1" fmla="*/ 8463 h 4772991"/>
                <a:gd name="connsiteX2" fmla="*/ 929286 w 1007352"/>
                <a:gd name="connsiteY2" fmla="*/ 4112918 h 4772991"/>
                <a:gd name="connsiteX3" fmla="*/ 641254 w 1007352"/>
                <a:gd name="connsiteY3" fmla="*/ 3968903 h 4772991"/>
                <a:gd name="connsiteX4" fmla="*/ 425230 w 1007352"/>
                <a:gd name="connsiteY4" fmla="*/ 4256935 h 4772991"/>
                <a:gd name="connsiteX5" fmla="*/ 281214 w 1007352"/>
                <a:gd name="connsiteY5" fmla="*/ 3824887 h 4772991"/>
                <a:gd name="connsiteX6" fmla="*/ 26967 w 1007352"/>
                <a:gd name="connsiteY6" fmla="*/ 4195917 h 4772991"/>
                <a:gd name="connsiteX7" fmla="*/ 65191 w 1007352"/>
                <a:gd name="connsiteY7" fmla="*/ 8463 h 4772991"/>
                <a:gd name="connsiteX0" fmla="*/ 65191 w 1007352"/>
                <a:gd name="connsiteY0" fmla="*/ 8463 h 4582081"/>
                <a:gd name="connsiteX1" fmla="*/ 857279 w 1007352"/>
                <a:gd name="connsiteY1" fmla="*/ 8463 h 4582081"/>
                <a:gd name="connsiteX2" fmla="*/ 929286 w 1007352"/>
                <a:gd name="connsiteY2" fmla="*/ 4112918 h 4582081"/>
                <a:gd name="connsiteX3" fmla="*/ 641254 w 1007352"/>
                <a:gd name="connsiteY3" fmla="*/ 3968903 h 4582081"/>
                <a:gd name="connsiteX4" fmla="*/ 425230 w 1007352"/>
                <a:gd name="connsiteY4" fmla="*/ 4256935 h 4582081"/>
                <a:gd name="connsiteX5" fmla="*/ 281214 w 1007352"/>
                <a:gd name="connsiteY5" fmla="*/ 3824887 h 4582081"/>
                <a:gd name="connsiteX6" fmla="*/ 26967 w 1007352"/>
                <a:gd name="connsiteY6" fmla="*/ 4195917 h 4582081"/>
                <a:gd name="connsiteX7" fmla="*/ 65191 w 1007352"/>
                <a:gd name="connsiteY7" fmla="*/ 8463 h 458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352" h="4582081">
                  <a:moveTo>
                    <a:pt x="65191" y="8463"/>
                  </a:moveTo>
                  <a:cubicBezTo>
                    <a:pt x="461545" y="12700"/>
                    <a:pt x="346100" y="0"/>
                    <a:pt x="857279" y="8463"/>
                  </a:cubicBezTo>
                  <a:cubicBezTo>
                    <a:pt x="1007352" y="953749"/>
                    <a:pt x="941288" y="3404839"/>
                    <a:pt x="929286" y="4112918"/>
                  </a:cubicBezTo>
                  <a:cubicBezTo>
                    <a:pt x="817504" y="3970262"/>
                    <a:pt x="725263" y="3944900"/>
                    <a:pt x="641254" y="3968903"/>
                  </a:cubicBezTo>
                  <a:cubicBezTo>
                    <a:pt x="557245" y="3992906"/>
                    <a:pt x="485237" y="4280938"/>
                    <a:pt x="425230" y="4256935"/>
                  </a:cubicBezTo>
                  <a:cubicBezTo>
                    <a:pt x="365223" y="4232932"/>
                    <a:pt x="347591" y="3835057"/>
                    <a:pt x="281214" y="3824887"/>
                  </a:cubicBezTo>
                  <a:cubicBezTo>
                    <a:pt x="214837" y="3814717"/>
                    <a:pt x="293994" y="4582081"/>
                    <a:pt x="26967" y="4195917"/>
                  </a:cubicBezTo>
                  <a:cubicBezTo>
                    <a:pt x="0" y="3539283"/>
                    <a:pt x="82282" y="735691"/>
                    <a:pt x="65191" y="8463"/>
                  </a:cubicBezTo>
                  <a:close/>
                </a:path>
              </a:pathLst>
            </a:cu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3" name="Freeform 5"/>
            <p:cNvSpPr/>
            <p:nvPr/>
          </p:nvSpPr>
          <p:spPr>
            <a:xfrm>
              <a:off x="2517775" y="1428750"/>
              <a:ext cx="53975" cy="3810000"/>
            </a:xfrm>
            <a:custGeom>
              <a:avLst/>
              <a:gdLst>
                <a:gd name="connsiteX0" fmla="*/ 53975 w 53975"/>
                <a:gd name="connsiteY0" fmla="*/ 3810000 h 3810000"/>
                <a:gd name="connsiteX1" fmla="*/ 6350 w 53975"/>
                <a:gd name="connsiteY1" fmla="*/ 2085975 h 3810000"/>
                <a:gd name="connsiteX2" fmla="*/ 15875 w 53975"/>
                <a:gd name="connsiteY2" fmla="*/ 0 h 38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975" h="3810000">
                  <a:moveTo>
                    <a:pt x="53975" y="3810000"/>
                  </a:moveTo>
                  <a:cubicBezTo>
                    <a:pt x="33337" y="3265487"/>
                    <a:pt x="12700" y="2720975"/>
                    <a:pt x="6350" y="2085975"/>
                  </a:cubicBezTo>
                  <a:cubicBezTo>
                    <a:pt x="0" y="1450975"/>
                    <a:pt x="7937" y="725487"/>
                    <a:pt x="15875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4" name="Freeform 6"/>
            <p:cNvSpPr/>
            <p:nvPr/>
          </p:nvSpPr>
          <p:spPr>
            <a:xfrm>
              <a:off x="2076450" y="1409700"/>
              <a:ext cx="104775" cy="3952875"/>
            </a:xfrm>
            <a:custGeom>
              <a:avLst/>
              <a:gdLst>
                <a:gd name="connsiteX0" fmla="*/ 104775 w 104775"/>
                <a:gd name="connsiteY0" fmla="*/ 3952875 h 3952875"/>
                <a:gd name="connsiteX1" fmla="*/ 9525 w 104775"/>
                <a:gd name="connsiteY1" fmla="*/ 2695575 h 3952875"/>
                <a:gd name="connsiteX2" fmla="*/ 47625 w 104775"/>
                <a:gd name="connsiteY2" fmla="*/ 514350 h 3952875"/>
                <a:gd name="connsiteX3" fmla="*/ 76200 w 104775"/>
                <a:gd name="connsiteY3" fmla="*/ 0 h 395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3952875">
                  <a:moveTo>
                    <a:pt x="104775" y="3952875"/>
                  </a:moveTo>
                  <a:cubicBezTo>
                    <a:pt x="61912" y="3610768"/>
                    <a:pt x="19050" y="3268662"/>
                    <a:pt x="9525" y="2695575"/>
                  </a:cubicBezTo>
                  <a:cubicBezTo>
                    <a:pt x="0" y="2122488"/>
                    <a:pt x="36513" y="963612"/>
                    <a:pt x="47625" y="514350"/>
                  </a:cubicBezTo>
                  <a:cubicBezTo>
                    <a:pt x="58737" y="65088"/>
                    <a:pt x="67468" y="32544"/>
                    <a:pt x="76200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Freeform 8"/>
            <p:cNvSpPr/>
            <p:nvPr/>
          </p:nvSpPr>
          <p:spPr>
            <a:xfrm>
              <a:off x="6934200" y="1409700"/>
              <a:ext cx="96837" cy="3886200"/>
            </a:xfrm>
            <a:custGeom>
              <a:avLst/>
              <a:gdLst>
                <a:gd name="connsiteX0" fmla="*/ 0 w 96837"/>
                <a:gd name="connsiteY0" fmla="*/ 3886200 h 3886200"/>
                <a:gd name="connsiteX1" fmla="*/ 85725 w 96837"/>
                <a:gd name="connsiteY1" fmla="*/ 2438400 h 3886200"/>
                <a:gd name="connsiteX2" fmla="*/ 66675 w 96837"/>
                <a:gd name="connsiteY2" fmla="*/ 942975 h 3886200"/>
                <a:gd name="connsiteX3" fmla="*/ 38100 w 96837"/>
                <a:gd name="connsiteY3" fmla="*/ 0 h 388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837" h="3886200">
                  <a:moveTo>
                    <a:pt x="0" y="3886200"/>
                  </a:moveTo>
                  <a:cubicBezTo>
                    <a:pt x="37306" y="3407568"/>
                    <a:pt x="74613" y="2928937"/>
                    <a:pt x="85725" y="2438400"/>
                  </a:cubicBezTo>
                  <a:cubicBezTo>
                    <a:pt x="96837" y="1947863"/>
                    <a:pt x="74612" y="1349375"/>
                    <a:pt x="66675" y="942975"/>
                  </a:cubicBezTo>
                  <a:cubicBezTo>
                    <a:pt x="58738" y="536575"/>
                    <a:pt x="48419" y="268287"/>
                    <a:pt x="38100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6" name="Freeform 10"/>
            <p:cNvSpPr/>
            <p:nvPr/>
          </p:nvSpPr>
          <p:spPr>
            <a:xfrm>
              <a:off x="7038975" y="3771900"/>
              <a:ext cx="180975" cy="1676400"/>
            </a:xfrm>
            <a:custGeom>
              <a:avLst/>
              <a:gdLst>
                <a:gd name="connsiteX0" fmla="*/ 0 w 180975"/>
                <a:gd name="connsiteY0" fmla="*/ 1676400 h 1676400"/>
                <a:gd name="connsiteX1" fmla="*/ 133350 w 180975"/>
                <a:gd name="connsiteY1" fmla="*/ 952500 h 1676400"/>
                <a:gd name="connsiteX2" fmla="*/ 180975 w 180975"/>
                <a:gd name="connsiteY2" fmla="*/ 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676400">
                  <a:moveTo>
                    <a:pt x="0" y="1676400"/>
                  </a:moveTo>
                  <a:cubicBezTo>
                    <a:pt x="51594" y="1454150"/>
                    <a:pt x="103188" y="1231900"/>
                    <a:pt x="133350" y="952500"/>
                  </a:cubicBezTo>
                  <a:cubicBezTo>
                    <a:pt x="163513" y="673100"/>
                    <a:pt x="172244" y="336550"/>
                    <a:pt x="180975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cxnSp>
        <p:nvCxnSpPr>
          <p:cNvPr id="136" name="Straight Connector 135"/>
          <p:cNvCxnSpPr/>
          <p:nvPr/>
        </p:nvCxnSpPr>
        <p:spPr>
          <a:xfrm>
            <a:off x="3347864" y="2024846"/>
            <a:ext cx="0" cy="2376262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Freeform 131"/>
          <p:cNvSpPr/>
          <p:nvPr/>
        </p:nvSpPr>
        <p:spPr>
          <a:xfrm>
            <a:off x="938396" y="3963036"/>
            <a:ext cx="465252" cy="90612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9" name="Freeform 218"/>
          <p:cNvSpPr/>
          <p:nvPr/>
        </p:nvSpPr>
        <p:spPr>
          <a:xfrm flipH="1">
            <a:off x="2771800" y="4005064"/>
            <a:ext cx="465253" cy="90612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" name="Group 220"/>
          <p:cNvGrpSpPr/>
          <p:nvPr/>
        </p:nvGrpSpPr>
        <p:grpSpPr>
          <a:xfrm>
            <a:off x="1161246" y="1700808"/>
            <a:ext cx="1872209" cy="3666977"/>
            <a:chOff x="1181850" y="1777602"/>
            <a:chExt cx="1872209" cy="3666977"/>
          </a:xfrm>
        </p:grpSpPr>
        <p:grpSp>
          <p:nvGrpSpPr>
            <p:cNvPr id="4" name="Group 78"/>
            <p:cNvGrpSpPr/>
            <p:nvPr/>
          </p:nvGrpSpPr>
          <p:grpSpPr>
            <a:xfrm>
              <a:off x="1907704" y="1777602"/>
              <a:ext cx="625904" cy="1861345"/>
              <a:chOff x="899592" y="980728"/>
              <a:chExt cx="625904" cy="1861345"/>
            </a:xfrm>
          </p:grpSpPr>
          <p:sp>
            <p:nvSpPr>
              <p:cNvPr id="262" name="Freeform 261"/>
              <p:cNvSpPr/>
              <p:nvPr/>
            </p:nvSpPr>
            <p:spPr>
              <a:xfrm>
                <a:off x="899592" y="980728"/>
                <a:ext cx="625904" cy="1861345"/>
              </a:xfrm>
              <a:custGeom>
                <a:avLst/>
                <a:gdLst>
                  <a:gd name="connsiteX0" fmla="*/ 339856 w 990895"/>
                  <a:gd name="connsiteY0" fmla="*/ 1850724 h 1861345"/>
                  <a:gd name="connsiteX1" fmla="*/ 296313 w 990895"/>
                  <a:gd name="connsiteY1" fmla="*/ 1821695 h 1861345"/>
                  <a:gd name="connsiteX2" fmla="*/ 209227 w 990895"/>
                  <a:gd name="connsiteY2" fmla="*/ 1778152 h 1861345"/>
                  <a:gd name="connsiteX3" fmla="*/ 209227 w 990895"/>
                  <a:gd name="connsiteY3" fmla="*/ 1618495 h 1861345"/>
                  <a:gd name="connsiteX4" fmla="*/ 310827 w 990895"/>
                  <a:gd name="connsiteY4" fmla="*/ 1545924 h 1861345"/>
                  <a:gd name="connsiteX5" fmla="*/ 281799 w 990895"/>
                  <a:gd name="connsiteY5" fmla="*/ 1502381 h 1861345"/>
                  <a:gd name="connsiteX6" fmla="*/ 223742 w 990895"/>
                  <a:gd name="connsiteY6" fmla="*/ 1473352 h 1861345"/>
                  <a:gd name="connsiteX7" fmla="*/ 107627 w 990895"/>
                  <a:gd name="connsiteY7" fmla="*/ 1444324 h 1861345"/>
                  <a:gd name="connsiteX8" fmla="*/ 78599 w 990895"/>
                  <a:gd name="connsiteY8" fmla="*/ 1386266 h 1861345"/>
                  <a:gd name="connsiteX9" fmla="*/ 93113 w 990895"/>
                  <a:gd name="connsiteY9" fmla="*/ 1328209 h 1861345"/>
                  <a:gd name="connsiteX10" fmla="*/ 35056 w 990895"/>
                  <a:gd name="connsiteY10" fmla="*/ 1255638 h 1861345"/>
                  <a:gd name="connsiteX11" fmla="*/ 6027 w 990895"/>
                  <a:gd name="connsiteY11" fmla="*/ 1197581 h 1861345"/>
                  <a:gd name="connsiteX12" fmla="*/ 165685 w 990895"/>
                  <a:gd name="connsiteY12" fmla="*/ 1095981 h 1861345"/>
                  <a:gd name="connsiteX13" fmla="*/ 122142 w 990895"/>
                  <a:gd name="connsiteY13" fmla="*/ 1052438 h 1861345"/>
                  <a:gd name="connsiteX14" fmla="*/ 78599 w 990895"/>
                  <a:gd name="connsiteY14" fmla="*/ 1023409 h 1861345"/>
                  <a:gd name="connsiteX15" fmla="*/ 49570 w 990895"/>
                  <a:gd name="connsiteY15" fmla="*/ 979866 h 1861345"/>
                  <a:gd name="connsiteX16" fmla="*/ 78599 w 990895"/>
                  <a:gd name="connsiteY16" fmla="*/ 921809 h 1861345"/>
                  <a:gd name="connsiteX17" fmla="*/ 93113 w 990895"/>
                  <a:gd name="connsiteY17" fmla="*/ 878266 h 1861345"/>
                  <a:gd name="connsiteX18" fmla="*/ 64085 w 990895"/>
                  <a:gd name="connsiteY18" fmla="*/ 820209 h 1861345"/>
                  <a:gd name="connsiteX19" fmla="*/ 6027 w 990895"/>
                  <a:gd name="connsiteY19" fmla="*/ 762152 h 1861345"/>
                  <a:gd name="connsiteX20" fmla="*/ 20542 w 990895"/>
                  <a:gd name="connsiteY20" fmla="*/ 718609 h 1861345"/>
                  <a:gd name="connsiteX21" fmla="*/ 281799 w 990895"/>
                  <a:gd name="connsiteY21" fmla="*/ 704095 h 1861345"/>
                  <a:gd name="connsiteX22" fmla="*/ 180199 w 990895"/>
                  <a:gd name="connsiteY22" fmla="*/ 675066 h 1861345"/>
                  <a:gd name="connsiteX23" fmla="*/ 136656 w 990895"/>
                  <a:gd name="connsiteY23" fmla="*/ 646038 h 1861345"/>
                  <a:gd name="connsiteX24" fmla="*/ 122142 w 990895"/>
                  <a:gd name="connsiteY24" fmla="*/ 500895 h 1861345"/>
                  <a:gd name="connsiteX25" fmla="*/ 252770 w 990895"/>
                  <a:gd name="connsiteY25" fmla="*/ 486381 h 1861345"/>
                  <a:gd name="connsiteX26" fmla="*/ 238256 w 990895"/>
                  <a:gd name="connsiteY26" fmla="*/ 399295 h 1861345"/>
                  <a:gd name="connsiteX27" fmla="*/ 252770 w 990895"/>
                  <a:gd name="connsiteY27" fmla="*/ 341238 h 1861345"/>
                  <a:gd name="connsiteX28" fmla="*/ 368885 w 990895"/>
                  <a:gd name="connsiteY28" fmla="*/ 326724 h 1861345"/>
                  <a:gd name="connsiteX29" fmla="*/ 339856 w 990895"/>
                  <a:gd name="connsiteY29" fmla="*/ 283181 h 1861345"/>
                  <a:gd name="connsiteX30" fmla="*/ 296313 w 990895"/>
                  <a:gd name="connsiteY30" fmla="*/ 225124 h 1861345"/>
                  <a:gd name="connsiteX31" fmla="*/ 281799 w 990895"/>
                  <a:gd name="connsiteY31" fmla="*/ 109009 h 1861345"/>
                  <a:gd name="connsiteX32" fmla="*/ 325342 w 990895"/>
                  <a:gd name="connsiteY32" fmla="*/ 79981 h 1861345"/>
                  <a:gd name="connsiteX33" fmla="*/ 426942 w 990895"/>
                  <a:gd name="connsiteY33" fmla="*/ 123524 h 1861345"/>
                  <a:gd name="connsiteX34" fmla="*/ 484999 w 990895"/>
                  <a:gd name="connsiteY34" fmla="*/ 36438 h 1861345"/>
                  <a:gd name="connsiteX35" fmla="*/ 514027 w 990895"/>
                  <a:gd name="connsiteY35" fmla="*/ 138038 h 1861345"/>
                  <a:gd name="connsiteX36" fmla="*/ 586599 w 990895"/>
                  <a:gd name="connsiteY36" fmla="*/ 167066 h 1861345"/>
                  <a:gd name="connsiteX37" fmla="*/ 630142 w 990895"/>
                  <a:gd name="connsiteY37" fmla="*/ 196095 h 1861345"/>
                  <a:gd name="connsiteX38" fmla="*/ 644656 w 990895"/>
                  <a:gd name="connsiteY38" fmla="*/ 239638 h 1861345"/>
                  <a:gd name="connsiteX39" fmla="*/ 630142 w 990895"/>
                  <a:gd name="connsiteY39" fmla="*/ 341238 h 1861345"/>
                  <a:gd name="connsiteX40" fmla="*/ 673685 w 990895"/>
                  <a:gd name="connsiteY40" fmla="*/ 355752 h 1861345"/>
                  <a:gd name="connsiteX41" fmla="*/ 731742 w 990895"/>
                  <a:gd name="connsiteY41" fmla="*/ 370266 h 1861345"/>
                  <a:gd name="connsiteX42" fmla="*/ 717227 w 990895"/>
                  <a:gd name="connsiteY42" fmla="*/ 529924 h 1861345"/>
                  <a:gd name="connsiteX43" fmla="*/ 847856 w 990895"/>
                  <a:gd name="connsiteY43" fmla="*/ 587981 h 1861345"/>
                  <a:gd name="connsiteX44" fmla="*/ 775285 w 990895"/>
                  <a:gd name="connsiteY44" fmla="*/ 675066 h 1861345"/>
                  <a:gd name="connsiteX45" fmla="*/ 717227 w 990895"/>
                  <a:gd name="connsiteY45" fmla="*/ 704095 h 1861345"/>
                  <a:gd name="connsiteX46" fmla="*/ 862370 w 990895"/>
                  <a:gd name="connsiteY46" fmla="*/ 762152 h 1861345"/>
                  <a:gd name="connsiteX47" fmla="*/ 920427 w 990895"/>
                  <a:gd name="connsiteY47" fmla="*/ 805695 h 1861345"/>
                  <a:gd name="connsiteX48" fmla="*/ 949456 w 990895"/>
                  <a:gd name="connsiteY48" fmla="*/ 863752 h 1861345"/>
                  <a:gd name="connsiteX49" fmla="*/ 731742 w 990895"/>
                  <a:gd name="connsiteY49" fmla="*/ 936324 h 1861345"/>
                  <a:gd name="connsiteX50" fmla="*/ 804313 w 990895"/>
                  <a:gd name="connsiteY50" fmla="*/ 994381 h 1861345"/>
                  <a:gd name="connsiteX51" fmla="*/ 905913 w 990895"/>
                  <a:gd name="connsiteY51" fmla="*/ 1052438 h 1861345"/>
                  <a:gd name="connsiteX52" fmla="*/ 920427 w 990895"/>
                  <a:gd name="connsiteY52" fmla="*/ 1095981 h 1861345"/>
                  <a:gd name="connsiteX53" fmla="*/ 934942 w 990895"/>
                  <a:gd name="connsiteY53" fmla="*/ 1241124 h 1861345"/>
                  <a:gd name="connsiteX54" fmla="*/ 804313 w 990895"/>
                  <a:gd name="connsiteY54" fmla="*/ 1255638 h 1861345"/>
                  <a:gd name="connsiteX55" fmla="*/ 862370 w 990895"/>
                  <a:gd name="connsiteY55" fmla="*/ 1313695 h 1861345"/>
                  <a:gd name="connsiteX56" fmla="*/ 847856 w 990895"/>
                  <a:gd name="connsiteY56" fmla="*/ 1371752 h 1861345"/>
                  <a:gd name="connsiteX57" fmla="*/ 775285 w 990895"/>
                  <a:gd name="connsiteY57" fmla="*/ 1400781 h 1861345"/>
                  <a:gd name="connsiteX58" fmla="*/ 731742 w 990895"/>
                  <a:gd name="connsiteY58" fmla="*/ 1415295 h 1861345"/>
                  <a:gd name="connsiteX59" fmla="*/ 659170 w 990895"/>
                  <a:gd name="connsiteY59" fmla="*/ 1444324 h 1861345"/>
                  <a:gd name="connsiteX60" fmla="*/ 630142 w 990895"/>
                  <a:gd name="connsiteY60" fmla="*/ 1487866 h 1861345"/>
                  <a:gd name="connsiteX61" fmla="*/ 731742 w 990895"/>
                  <a:gd name="connsiteY61" fmla="*/ 1502381 h 1861345"/>
                  <a:gd name="connsiteX62" fmla="*/ 775285 w 990895"/>
                  <a:gd name="connsiteY62" fmla="*/ 1516895 h 1861345"/>
                  <a:gd name="connsiteX63" fmla="*/ 702713 w 990895"/>
                  <a:gd name="connsiteY63" fmla="*/ 1574952 h 1861345"/>
                  <a:gd name="connsiteX64" fmla="*/ 688199 w 990895"/>
                  <a:gd name="connsiteY64" fmla="*/ 1618495 h 1861345"/>
                  <a:gd name="connsiteX65" fmla="*/ 644656 w 990895"/>
                  <a:gd name="connsiteY65" fmla="*/ 1647524 h 1861345"/>
                  <a:gd name="connsiteX66" fmla="*/ 441456 w 990895"/>
                  <a:gd name="connsiteY66" fmla="*/ 1676552 h 1861345"/>
                  <a:gd name="connsiteX67" fmla="*/ 397913 w 990895"/>
                  <a:gd name="connsiteY67" fmla="*/ 1720095 h 1861345"/>
                  <a:gd name="connsiteX68" fmla="*/ 368885 w 990895"/>
                  <a:gd name="connsiteY68" fmla="*/ 1807181 h 1861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990895" h="1861345">
                    <a:moveTo>
                      <a:pt x="339856" y="1850724"/>
                    </a:moveTo>
                    <a:cubicBezTo>
                      <a:pt x="325342" y="1841048"/>
                      <a:pt x="311915" y="1829496"/>
                      <a:pt x="296313" y="1821695"/>
                    </a:cubicBezTo>
                    <a:cubicBezTo>
                      <a:pt x="176129" y="1761603"/>
                      <a:pt x="334016" y="1861345"/>
                      <a:pt x="209227" y="1778152"/>
                    </a:cubicBezTo>
                    <a:cubicBezTo>
                      <a:pt x="198556" y="1724797"/>
                      <a:pt x="179188" y="1672565"/>
                      <a:pt x="209227" y="1618495"/>
                    </a:cubicBezTo>
                    <a:cubicBezTo>
                      <a:pt x="214522" y="1608965"/>
                      <a:pt x="295267" y="1556297"/>
                      <a:pt x="310827" y="1545924"/>
                    </a:cubicBezTo>
                    <a:cubicBezTo>
                      <a:pt x="301151" y="1531410"/>
                      <a:pt x="295200" y="1513548"/>
                      <a:pt x="281799" y="1502381"/>
                    </a:cubicBezTo>
                    <a:cubicBezTo>
                      <a:pt x="265177" y="1488529"/>
                      <a:pt x="243629" y="1481875"/>
                      <a:pt x="223742" y="1473352"/>
                    </a:cubicBezTo>
                    <a:cubicBezTo>
                      <a:pt x="184692" y="1456616"/>
                      <a:pt x="150220" y="1452842"/>
                      <a:pt x="107627" y="1444324"/>
                    </a:cubicBezTo>
                    <a:cubicBezTo>
                      <a:pt x="97951" y="1424971"/>
                      <a:pt x="81283" y="1407736"/>
                      <a:pt x="78599" y="1386266"/>
                    </a:cubicBezTo>
                    <a:cubicBezTo>
                      <a:pt x="76125" y="1366472"/>
                      <a:pt x="93113" y="1348157"/>
                      <a:pt x="93113" y="1328209"/>
                    </a:cubicBezTo>
                    <a:cubicBezTo>
                      <a:pt x="93113" y="1281470"/>
                      <a:pt x="68491" y="1277928"/>
                      <a:pt x="35056" y="1255638"/>
                    </a:cubicBezTo>
                    <a:cubicBezTo>
                      <a:pt x="25380" y="1236286"/>
                      <a:pt x="6027" y="1219218"/>
                      <a:pt x="6027" y="1197581"/>
                    </a:cubicBezTo>
                    <a:cubicBezTo>
                      <a:pt x="6027" y="1073697"/>
                      <a:pt x="66044" y="1107052"/>
                      <a:pt x="165685" y="1095981"/>
                    </a:cubicBezTo>
                    <a:cubicBezTo>
                      <a:pt x="151171" y="1081467"/>
                      <a:pt x="137911" y="1065579"/>
                      <a:pt x="122142" y="1052438"/>
                    </a:cubicBezTo>
                    <a:cubicBezTo>
                      <a:pt x="108741" y="1041271"/>
                      <a:pt x="90934" y="1035744"/>
                      <a:pt x="78599" y="1023409"/>
                    </a:cubicBezTo>
                    <a:cubicBezTo>
                      <a:pt x="66264" y="1011074"/>
                      <a:pt x="59246" y="994380"/>
                      <a:pt x="49570" y="979866"/>
                    </a:cubicBezTo>
                    <a:cubicBezTo>
                      <a:pt x="20542" y="892782"/>
                      <a:pt x="30218" y="970191"/>
                      <a:pt x="78599" y="921809"/>
                    </a:cubicBezTo>
                    <a:cubicBezTo>
                      <a:pt x="89417" y="910991"/>
                      <a:pt x="88275" y="892780"/>
                      <a:pt x="93113" y="878266"/>
                    </a:cubicBezTo>
                    <a:cubicBezTo>
                      <a:pt x="83437" y="858914"/>
                      <a:pt x="77067" y="837518"/>
                      <a:pt x="64085" y="820209"/>
                    </a:cubicBezTo>
                    <a:cubicBezTo>
                      <a:pt x="47664" y="798314"/>
                      <a:pt x="16808" y="787308"/>
                      <a:pt x="6027" y="762152"/>
                    </a:cubicBezTo>
                    <a:cubicBezTo>
                      <a:pt x="0" y="748090"/>
                      <a:pt x="5571" y="721761"/>
                      <a:pt x="20542" y="718609"/>
                    </a:cubicBezTo>
                    <a:cubicBezTo>
                      <a:pt x="105891" y="700641"/>
                      <a:pt x="194713" y="708933"/>
                      <a:pt x="281799" y="704095"/>
                    </a:cubicBezTo>
                    <a:cubicBezTo>
                      <a:pt x="263191" y="699443"/>
                      <a:pt x="201026" y="685479"/>
                      <a:pt x="180199" y="675066"/>
                    </a:cubicBezTo>
                    <a:cubicBezTo>
                      <a:pt x="164597" y="667265"/>
                      <a:pt x="151170" y="655714"/>
                      <a:pt x="136656" y="646038"/>
                    </a:cubicBezTo>
                    <a:cubicBezTo>
                      <a:pt x="120546" y="613819"/>
                      <a:pt x="68596" y="538377"/>
                      <a:pt x="122142" y="500895"/>
                    </a:cubicBezTo>
                    <a:cubicBezTo>
                      <a:pt x="158033" y="475771"/>
                      <a:pt x="209227" y="491219"/>
                      <a:pt x="252770" y="486381"/>
                    </a:cubicBezTo>
                    <a:cubicBezTo>
                      <a:pt x="212972" y="426682"/>
                      <a:pt x="220229" y="462391"/>
                      <a:pt x="238256" y="399295"/>
                    </a:cubicBezTo>
                    <a:cubicBezTo>
                      <a:pt x="243736" y="380115"/>
                      <a:pt x="235332" y="350925"/>
                      <a:pt x="252770" y="341238"/>
                    </a:cubicBezTo>
                    <a:cubicBezTo>
                      <a:pt x="286868" y="322295"/>
                      <a:pt x="330180" y="331562"/>
                      <a:pt x="368885" y="326724"/>
                    </a:cubicBezTo>
                    <a:cubicBezTo>
                      <a:pt x="359209" y="312210"/>
                      <a:pt x="349995" y="297376"/>
                      <a:pt x="339856" y="283181"/>
                    </a:cubicBezTo>
                    <a:cubicBezTo>
                      <a:pt x="325796" y="263496"/>
                      <a:pt x="303963" y="248073"/>
                      <a:pt x="296313" y="225124"/>
                    </a:cubicBezTo>
                    <a:cubicBezTo>
                      <a:pt x="283978" y="188119"/>
                      <a:pt x="286637" y="147714"/>
                      <a:pt x="281799" y="109009"/>
                    </a:cubicBezTo>
                    <a:cubicBezTo>
                      <a:pt x="296313" y="99333"/>
                      <a:pt x="308135" y="82849"/>
                      <a:pt x="325342" y="79981"/>
                    </a:cubicBezTo>
                    <a:cubicBezTo>
                      <a:pt x="341361" y="77311"/>
                      <a:pt x="423155" y="121630"/>
                      <a:pt x="426942" y="123524"/>
                    </a:cubicBezTo>
                    <a:cubicBezTo>
                      <a:pt x="420057" y="95986"/>
                      <a:pt x="375686" y="0"/>
                      <a:pt x="484999" y="36438"/>
                    </a:cubicBezTo>
                    <a:cubicBezTo>
                      <a:pt x="487221" y="37179"/>
                      <a:pt x="505479" y="130914"/>
                      <a:pt x="514027" y="138038"/>
                    </a:cubicBezTo>
                    <a:cubicBezTo>
                      <a:pt x="534042" y="154717"/>
                      <a:pt x="563296" y="155414"/>
                      <a:pt x="586599" y="167066"/>
                    </a:cubicBezTo>
                    <a:cubicBezTo>
                      <a:pt x="602202" y="174867"/>
                      <a:pt x="615628" y="186419"/>
                      <a:pt x="630142" y="196095"/>
                    </a:cubicBezTo>
                    <a:cubicBezTo>
                      <a:pt x="634980" y="210609"/>
                      <a:pt x="644656" y="224339"/>
                      <a:pt x="644656" y="239638"/>
                    </a:cubicBezTo>
                    <a:cubicBezTo>
                      <a:pt x="644656" y="273848"/>
                      <a:pt x="621845" y="308049"/>
                      <a:pt x="630142" y="341238"/>
                    </a:cubicBezTo>
                    <a:cubicBezTo>
                      <a:pt x="633853" y="356081"/>
                      <a:pt x="658974" y="351549"/>
                      <a:pt x="673685" y="355752"/>
                    </a:cubicBezTo>
                    <a:cubicBezTo>
                      <a:pt x="692865" y="361232"/>
                      <a:pt x="712390" y="365428"/>
                      <a:pt x="731742" y="370266"/>
                    </a:cubicBezTo>
                    <a:cubicBezTo>
                      <a:pt x="726904" y="423485"/>
                      <a:pt x="731908" y="478541"/>
                      <a:pt x="717227" y="529924"/>
                    </a:cubicBezTo>
                    <a:cubicBezTo>
                      <a:pt x="691609" y="619588"/>
                      <a:pt x="485435" y="557778"/>
                      <a:pt x="847856" y="587981"/>
                    </a:cubicBezTo>
                    <a:cubicBezTo>
                      <a:pt x="824710" y="622700"/>
                      <a:pt x="810842" y="649668"/>
                      <a:pt x="775285" y="675066"/>
                    </a:cubicBezTo>
                    <a:cubicBezTo>
                      <a:pt x="757678" y="687642"/>
                      <a:pt x="736580" y="694419"/>
                      <a:pt x="717227" y="704095"/>
                    </a:cubicBezTo>
                    <a:cubicBezTo>
                      <a:pt x="810340" y="797208"/>
                      <a:pt x="698151" y="702436"/>
                      <a:pt x="862370" y="762152"/>
                    </a:cubicBezTo>
                    <a:cubicBezTo>
                      <a:pt x="885104" y="770419"/>
                      <a:pt x="901075" y="791181"/>
                      <a:pt x="920427" y="805695"/>
                    </a:cubicBezTo>
                    <a:cubicBezTo>
                      <a:pt x="930103" y="825047"/>
                      <a:pt x="962438" y="846443"/>
                      <a:pt x="949456" y="863752"/>
                    </a:cubicBezTo>
                    <a:cubicBezTo>
                      <a:pt x="905443" y="922436"/>
                      <a:pt x="794989" y="927288"/>
                      <a:pt x="731742" y="936324"/>
                    </a:cubicBezTo>
                    <a:cubicBezTo>
                      <a:pt x="786824" y="1018947"/>
                      <a:pt x="728814" y="951238"/>
                      <a:pt x="804313" y="994381"/>
                    </a:cubicBezTo>
                    <a:cubicBezTo>
                      <a:pt x="927327" y="1064676"/>
                      <a:pt x="806079" y="1019161"/>
                      <a:pt x="905913" y="1052438"/>
                    </a:cubicBezTo>
                    <a:cubicBezTo>
                      <a:pt x="910751" y="1066952"/>
                      <a:pt x="914400" y="1081919"/>
                      <a:pt x="920427" y="1095981"/>
                    </a:cubicBezTo>
                    <a:cubicBezTo>
                      <a:pt x="934766" y="1129438"/>
                      <a:pt x="990895" y="1201957"/>
                      <a:pt x="934942" y="1241124"/>
                    </a:cubicBezTo>
                    <a:cubicBezTo>
                      <a:pt x="899051" y="1266248"/>
                      <a:pt x="847856" y="1250800"/>
                      <a:pt x="804313" y="1255638"/>
                    </a:cubicBezTo>
                    <a:cubicBezTo>
                      <a:pt x="738355" y="1354577"/>
                      <a:pt x="792842" y="1244167"/>
                      <a:pt x="862370" y="1313695"/>
                    </a:cubicBezTo>
                    <a:cubicBezTo>
                      <a:pt x="876475" y="1327800"/>
                      <a:pt x="861961" y="1357647"/>
                      <a:pt x="847856" y="1371752"/>
                    </a:cubicBezTo>
                    <a:cubicBezTo>
                      <a:pt x="829433" y="1390175"/>
                      <a:pt x="799680" y="1391633"/>
                      <a:pt x="775285" y="1400781"/>
                    </a:cubicBezTo>
                    <a:cubicBezTo>
                      <a:pt x="760960" y="1406153"/>
                      <a:pt x="746067" y="1409923"/>
                      <a:pt x="731742" y="1415295"/>
                    </a:cubicBezTo>
                    <a:cubicBezTo>
                      <a:pt x="707347" y="1424443"/>
                      <a:pt x="683361" y="1434648"/>
                      <a:pt x="659170" y="1444324"/>
                    </a:cubicBezTo>
                    <a:cubicBezTo>
                      <a:pt x="649494" y="1458838"/>
                      <a:pt x="616521" y="1476969"/>
                      <a:pt x="630142" y="1487866"/>
                    </a:cubicBezTo>
                    <a:cubicBezTo>
                      <a:pt x="656856" y="1509237"/>
                      <a:pt x="698196" y="1495672"/>
                      <a:pt x="731742" y="1502381"/>
                    </a:cubicBezTo>
                    <a:cubicBezTo>
                      <a:pt x="746744" y="1505382"/>
                      <a:pt x="760771" y="1512057"/>
                      <a:pt x="775285" y="1516895"/>
                    </a:cubicBezTo>
                    <a:cubicBezTo>
                      <a:pt x="740483" y="1621298"/>
                      <a:pt x="793839" y="1502051"/>
                      <a:pt x="702713" y="1574952"/>
                    </a:cubicBezTo>
                    <a:cubicBezTo>
                      <a:pt x="690766" y="1584509"/>
                      <a:pt x="697756" y="1606548"/>
                      <a:pt x="688199" y="1618495"/>
                    </a:cubicBezTo>
                    <a:cubicBezTo>
                      <a:pt x="677302" y="1632117"/>
                      <a:pt x="660690" y="1640652"/>
                      <a:pt x="644656" y="1647524"/>
                    </a:cubicBezTo>
                    <a:cubicBezTo>
                      <a:pt x="596619" y="1668112"/>
                      <a:pt x="467049" y="1673993"/>
                      <a:pt x="441456" y="1676552"/>
                    </a:cubicBezTo>
                    <a:cubicBezTo>
                      <a:pt x="426942" y="1691066"/>
                      <a:pt x="407881" y="1702152"/>
                      <a:pt x="397913" y="1720095"/>
                    </a:cubicBezTo>
                    <a:cubicBezTo>
                      <a:pt x="383053" y="1746843"/>
                      <a:pt x="368885" y="1807181"/>
                      <a:pt x="368885" y="1807181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3" name="Freeform 262"/>
              <p:cNvSpPr/>
              <p:nvPr/>
            </p:nvSpPr>
            <p:spPr>
              <a:xfrm>
                <a:off x="1129695" y="1175657"/>
                <a:ext cx="74991" cy="1519162"/>
              </a:xfrm>
              <a:custGeom>
                <a:avLst/>
                <a:gdLst>
                  <a:gd name="connsiteX0" fmla="*/ 60476 w 74991"/>
                  <a:gd name="connsiteY0" fmla="*/ 1494972 h 1519162"/>
                  <a:gd name="connsiteX1" fmla="*/ 60476 w 74991"/>
                  <a:gd name="connsiteY1" fmla="*/ 1378857 h 1519162"/>
                  <a:gd name="connsiteX2" fmla="*/ 2419 w 74991"/>
                  <a:gd name="connsiteY2" fmla="*/ 653143 h 1519162"/>
                  <a:gd name="connsiteX3" fmla="*/ 74991 w 74991"/>
                  <a:gd name="connsiteY3" fmla="*/ 0 h 1519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991" h="1519162">
                    <a:moveTo>
                      <a:pt x="60476" y="1494972"/>
                    </a:moveTo>
                    <a:cubicBezTo>
                      <a:pt x="65314" y="1507067"/>
                      <a:pt x="70152" y="1519162"/>
                      <a:pt x="60476" y="1378857"/>
                    </a:cubicBezTo>
                    <a:cubicBezTo>
                      <a:pt x="50800" y="1238552"/>
                      <a:pt x="0" y="882952"/>
                      <a:pt x="2419" y="653143"/>
                    </a:cubicBezTo>
                    <a:cubicBezTo>
                      <a:pt x="4838" y="423334"/>
                      <a:pt x="39914" y="211667"/>
                      <a:pt x="74991" y="0"/>
                    </a:cubicBezTo>
                  </a:path>
                </a:pathLst>
              </a:cu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25" name="Oval 224"/>
            <p:cNvSpPr/>
            <p:nvPr/>
          </p:nvSpPr>
          <p:spPr>
            <a:xfrm>
              <a:off x="1302872" y="3356347"/>
              <a:ext cx="1616696" cy="2088232"/>
            </a:xfrm>
            <a:prstGeom prst="ellipse">
              <a:avLst/>
            </a:pr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6" name="Chord 225"/>
            <p:cNvSpPr/>
            <p:nvPr/>
          </p:nvSpPr>
          <p:spPr>
            <a:xfrm>
              <a:off x="1863826" y="4148435"/>
              <a:ext cx="504056" cy="432048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5" name="Group 78"/>
            <p:cNvGrpSpPr/>
            <p:nvPr/>
          </p:nvGrpSpPr>
          <p:grpSpPr>
            <a:xfrm>
              <a:off x="1181850" y="2996307"/>
              <a:ext cx="1872209" cy="2376264"/>
              <a:chOff x="6588223" y="1988840"/>
              <a:chExt cx="1872209" cy="2376264"/>
            </a:xfrm>
          </p:grpSpPr>
          <p:grpSp>
            <p:nvGrpSpPr>
              <p:cNvPr id="6" name="Group 75"/>
              <p:cNvGrpSpPr/>
              <p:nvPr/>
            </p:nvGrpSpPr>
            <p:grpSpPr>
              <a:xfrm>
                <a:off x="6660232" y="1988840"/>
                <a:ext cx="1728192" cy="2376264"/>
                <a:chOff x="5148064" y="1340768"/>
                <a:chExt cx="1728192" cy="2376264"/>
              </a:xfrm>
            </p:grpSpPr>
            <p:sp>
              <p:nvSpPr>
                <p:cNvPr id="260" name="Chord 259"/>
                <p:cNvSpPr/>
                <p:nvPr/>
              </p:nvSpPr>
              <p:spPr>
                <a:xfrm>
                  <a:off x="5148064" y="1628800"/>
                  <a:ext cx="1728192" cy="2088232"/>
                </a:xfrm>
                <a:prstGeom prst="chord">
                  <a:avLst>
                    <a:gd name="adj1" fmla="val 11780920"/>
                    <a:gd name="adj2" fmla="val 20431182"/>
                  </a:avLst>
                </a:prstGeom>
                <a:solidFill>
                  <a:srgbClr val="80808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61" name="Rounded Rectangle 260"/>
                <p:cNvSpPr/>
                <p:nvPr/>
              </p:nvSpPr>
              <p:spPr>
                <a:xfrm>
                  <a:off x="5940152" y="1340768"/>
                  <a:ext cx="144016" cy="432048"/>
                </a:xfrm>
                <a:prstGeom prst="roundRect">
                  <a:avLst/>
                </a:prstGeom>
                <a:solidFill>
                  <a:srgbClr val="4D4D4D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7" name="Group 55"/>
              <p:cNvGrpSpPr/>
              <p:nvPr/>
            </p:nvGrpSpPr>
            <p:grpSpPr>
              <a:xfrm>
                <a:off x="6588223" y="2492896"/>
                <a:ext cx="1872209" cy="864096"/>
                <a:chOff x="5076054" y="1772816"/>
                <a:chExt cx="1872209" cy="864096"/>
              </a:xfrm>
              <a:solidFill>
                <a:srgbClr val="4D4D4D"/>
              </a:solidFill>
            </p:grpSpPr>
            <p:sp>
              <p:nvSpPr>
                <p:cNvPr id="245" name="Freeform 244"/>
                <p:cNvSpPr/>
                <p:nvPr/>
              </p:nvSpPr>
              <p:spPr>
                <a:xfrm>
                  <a:off x="5076055" y="1916832"/>
                  <a:ext cx="1872208" cy="720080"/>
                </a:xfrm>
                <a:custGeom>
                  <a:avLst/>
                  <a:gdLst>
                    <a:gd name="connsiteX0" fmla="*/ 0 w 1885950"/>
                    <a:gd name="connsiteY0" fmla="*/ 504825 h 595313"/>
                    <a:gd name="connsiteX1" fmla="*/ 938213 w 1885950"/>
                    <a:gd name="connsiteY1" fmla="*/ 0 h 595313"/>
                    <a:gd name="connsiteX2" fmla="*/ 1885950 w 1885950"/>
                    <a:gd name="connsiteY2" fmla="*/ 490538 h 595313"/>
                    <a:gd name="connsiteX3" fmla="*/ 1795463 w 1885950"/>
                    <a:gd name="connsiteY3" fmla="*/ 595313 h 595313"/>
                    <a:gd name="connsiteX4" fmla="*/ 928688 w 1885950"/>
                    <a:gd name="connsiteY4" fmla="*/ 338138 h 595313"/>
                    <a:gd name="connsiteX5" fmla="*/ 66675 w 1885950"/>
                    <a:gd name="connsiteY5" fmla="*/ 590550 h 595313"/>
                    <a:gd name="connsiteX6" fmla="*/ 0 w 1885950"/>
                    <a:gd name="connsiteY6" fmla="*/ 504825 h 595313"/>
                    <a:gd name="connsiteX0" fmla="*/ 0 w 1886719"/>
                    <a:gd name="connsiteY0" fmla="*/ 502171 h 595313"/>
                    <a:gd name="connsiteX1" fmla="*/ 938982 w 1886719"/>
                    <a:gd name="connsiteY1" fmla="*/ 0 h 595313"/>
                    <a:gd name="connsiteX2" fmla="*/ 1886719 w 1886719"/>
                    <a:gd name="connsiteY2" fmla="*/ 490538 h 595313"/>
                    <a:gd name="connsiteX3" fmla="*/ 1796232 w 1886719"/>
                    <a:gd name="connsiteY3" fmla="*/ 595313 h 595313"/>
                    <a:gd name="connsiteX4" fmla="*/ 929457 w 1886719"/>
                    <a:gd name="connsiteY4" fmla="*/ 338138 h 595313"/>
                    <a:gd name="connsiteX5" fmla="*/ 67444 w 1886719"/>
                    <a:gd name="connsiteY5" fmla="*/ 590550 h 595313"/>
                    <a:gd name="connsiteX6" fmla="*/ 0 w 1886719"/>
                    <a:gd name="connsiteY6" fmla="*/ 502171 h 595313"/>
                    <a:gd name="connsiteX0" fmla="*/ 0 w 1872209"/>
                    <a:gd name="connsiteY0" fmla="*/ 502171 h 595313"/>
                    <a:gd name="connsiteX1" fmla="*/ 938982 w 1872209"/>
                    <a:gd name="connsiteY1" fmla="*/ 0 h 595313"/>
                    <a:gd name="connsiteX2" fmla="*/ 1872209 w 1872209"/>
                    <a:gd name="connsiteY2" fmla="*/ 502171 h 595313"/>
                    <a:gd name="connsiteX3" fmla="*/ 1796232 w 1872209"/>
                    <a:gd name="connsiteY3" fmla="*/ 595313 h 595313"/>
                    <a:gd name="connsiteX4" fmla="*/ 929457 w 1872209"/>
                    <a:gd name="connsiteY4" fmla="*/ 338138 h 595313"/>
                    <a:gd name="connsiteX5" fmla="*/ 67444 w 1872209"/>
                    <a:gd name="connsiteY5" fmla="*/ 590550 h 595313"/>
                    <a:gd name="connsiteX6" fmla="*/ 0 w 1872209"/>
                    <a:gd name="connsiteY6" fmla="*/ 502171 h 595313"/>
                    <a:gd name="connsiteX0" fmla="*/ 0 w 1872209"/>
                    <a:gd name="connsiteY0" fmla="*/ 502171 h 590550"/>
                    <a:gd name="connsiteX1" fmla="*/ 938982 w 1872209"/>
                    <a:gd name="connsiteY1" fmla="*/ 0 h 590550"/>
                    <a:gd name="connsiteX2" fmla="*/ 1872209 w 1872209"/>
                    <a:gd name="connsiteY2" fmla="*/ 502171 h 590550"/>
                    <a:gd name="connsiteX3" fmla="*/ 1800201 w 1872209"/>
                    <a:gd name="connsiteY3" fmla="*/ 574179 h 590550"/>
                    <a:gd name="connsiteX4" fmla="*/ 929457 w 1872209"/>
                    <a:gd name="connsiteY4" fmla="*/ 338138 h 590550"/>
                    <a:gd name="connsiteX5" fmla="*/ 67444 w 1872209"/>
                    <a:gd name="connsiteY5" fmla="*/ 590550 h 590550"/>
                    <a:gd name="connsiteX6" fmla="*/ 0 w 1872209"/>
                    <a:gd name="connsiteY6" fmla="*/ 502171 h 590550"/>
                    <a:gd name="connsiteX0" fmla="*/ 0 w 1872209"/>
                    <a:gd name="connsiteY0" fmla="*/ 502171 h 646187"/>
                    <a:gd name="connsiteX1" fmla="*/ 938982 w 1872209"/>
                    <a:gd name="connsiteY1" fmla="*/ 0 h 646187"/>
                    <a:gd name="connsiteX2" fmla="*/ 1872209 w 1872209"/>
                    <a:gd name="connsiteY2" fmla="*/ 502171 h 646187"/>
                    <a:gd name="connsiteX3" fmla="*/ 1800201 w 1872209"/>
                    <a:gd name="connsiteY3" fmla="*/ 574179 h 646187"/>
                    <a:gd name="connsiteX4" fmla="*/ 929457 w 1872209"/>
                    <a:gd name="connsiteY4" fmla="*/ 338138 h 646187"/>
                    <a:gd name="connsiteX5" fmla="*/ 72009 w 1872209"/>
                    <a:gd name="connsiteY5" fmla="*/ 646187 h 646187"/>
                    <a:gd name="connsiteX6" fmla="*/ 0 w 1872209"/>
                    <a:gd name="connsiteY6" fmla="*/ 502171 h 646187"/>
                    <a:gd name="connsiteX0" fmla="*/ 0 w 1872209"/>
                    <a:gd name="connsiteY0" fmla="*/ 502171 h 646187"/>
                    <a:gd name="connsiteX1" fmla="*/ 938982 w 1872209"/>
                    <a:gd name="connsiteY1" fmla="*/ 0 h 646187"/>
                    <a:gd name="connsiteX2" fmla="*/ 1872209 w 1872209"/>
                    <a:gd name="connsiteY2" fmla="*/ 502171 h 646187"/>
                    <a:gd name="connsiteX3" fmla="*/ 1800201 w 1872209"/>
                    <a:gd name="connsiteY3" fmla="*/ 646187 h 646187"/>
                    <a:gd name="connsiteX4" fmla="*/ 929457 w 1872209"/>
                    <a:gd name="connsiteY4" fmla="*/ 338138 h 646187"/>
                    <a:gd name="connsiteX5" fmla="*/ 72009 w 1872209"/>
                    <a:gd name="connsiteY5" fmla="*/ 646187 h 646187"/>
                    <a:gd name="connsiteX6" fmla="*/ 0 w 1872209"/>
                    <a:gd name="connsiteY6" fmla="*/ 502171 h 646187"/>
                    <a:gd name="connsiteX0" fmla="*/ 0 w 1872209"/>
                    <a:gd name="connsiteY0" fmla="*/ 576064 h 720080"/>
                    <a:gd name="connsiteX1" fmla="*/ 936105 w 1872209"/>
                    <a:gd name="connsiteY1" fmla="*/ 0 h 720080"/>
                    <a:gd name="connsiteX2" fmla="*/ 1872209 w 1872209"/>
                    <a:gd name="connsiteY2" fmla="*/ 576064 h 720080"/>
                    <a:gd name="connsiteX3" fmla="*/ 1800201 w 1872209"/>
                    <a:gd name="connsiteY3" fmla="*/ 720080 h 720080"/>
                    <a:gd name="connsiteX4" fmla="*/ 929457 w 1872209"/>
                    <a:gd name="connsiteY4" fmla="*/ 412031 h 720080"/>
                    <a:gd name="connsiteX5" fmla="*/ 72009 w 1872209"/>
                    <a:gd name="connsiteY5" fmla="*/ 720080 h 720080"/>
                    <a:gd name="connsiteX6" fmla="*/ 0 w 1872209"/>
                    <a:gd name="connsiteY6" fmla="*/ 576064 h 720080"/>
                    <a:gd name="connsiteX0" fmla="*/ 0 w 1872209"/>
                    <a:gd name="connsiteY0" fmla="*/ 576064 h 720080"/>
                    <a:gd name="connsiteX1" fmla="*/ 936105 w 1872209"/>
                    <a:gd name="connsiteY1" fmla="*/ 0 h 720080"/>
                    <a:gd name="connsiteX2" fmla="*/ 1872209 w 1872209"/>
                    <a:gd name="connsiteY2" fmla="*/ 576064 h 720080"/>
                    <a:gd name="connsiteX3" fmla="*/ 1800201 w 1872209"/>
                    <a:gd name="connsiteY3" fmla="*/ 720080 h 720080"/>
                    <a:gd name="connsiteX4" fmla="*/ 936105 w 1872209"/>
                    <a:gd name="connsiteY4" fmla="*/ 432048 h 720080"/>
                    <a:gd name="connsiteX5" fmla="*/ 72009 w 1872209"/>
                    <a:gd name="connsiteY5" fmla="*/ 720080 h 720080"/>
                    <a:gd name="connsiteX6" fmla="*/ 0 w 1872209"/>
                    <a:gd name="connsiteY6" fmla="*/ 576064 h 720080"/>
                    <a:gd name="connsiteX0" fmla="*/ 0 w 1872208"/>
                    <a:gd name="connsiteY0" fmla="*/ 576064 h 720080"/>
                    <a:gd name="connsiteX1" fmla="*/ 936105 w 1872208"/>
                    <a:gd name="connsiteY1" fmla="*/ 0 h 720080"/>
                    <a:gd name="connsiteX2" fmla="*/ 1872208 w 1872208"/>
                    <a:gd name="connsiteY2" fmla="*/ 432048 h 720080"/>
                    <a:gd name="connsiteX3" fmla="*/ 1800201 w 1872208"/>
                    <a:gd name="connsiteY3" fmla="*/ 720080 h 720080"/>
                    <a:gd name="connsiteX4" fmla="*/ 936105 w 1872208"/>
                    <a:gd name="connsiteY4" fmla="*/ 432048 h 720080"/>
                    <a:gd name="connsiteX5" fmla="*/ 72009 w 1872208"/>
                    <a:gd name="connsiteY5" fmla="*/ 720080 h 720080"/>
                    <a:gd name="connsiteX6" fmla="*/ 0 w 1872208"/>
                    <a:gd name="connsiteY6" fmla="*/ 576064 h 720080"/>
                    <a:gd name="connsiteX0" fmla="*/ 0 w 1872208"/>
                    <a:gd name="connsiteY0" fmla="*/ 504056 h 720080"/>
                    <a:gd name="connsiteX1" fmla="*/ 936105 w 1872208"/>
                    <a:gd name="connsiteY1" fmla="*/ 0 h 720080"/>
                    <a:gd name="connsiteX2" fmla="*/ 1872208 w 1872208"/>
                    <a:gd name="connsiteY2" fmla="*/ 432048 h 720080"/>
                    <a:gd name="connsiteX3" fmla="*/ 1800201 w 1872208"/>
                    <a:gd name="connsiteY3" fmla="*/ 720080 h 720080"/>
                    <a:gd name="connsiteX4" fmla="*/ 936105 w 1872208"/>
                    <a:gd name="connsiteY4" fmla="*/ 432048 h 720080"/>
                    <a:gd name="connsiteX5" fmla="*/ 72009 w 1872208"/>
                    <a:gd name="connsiteY5" fmla="*/ 720080 h 720080"/>
                    <a:gd name="connsiteX6" fmla="*/ 0 w 1872208"/>
                    <a:gd name="connsiteY6" fmla="*/ 504056 h 720080"/>
                    <a:gd name="connsiteX0" fmla="*/ 0 w 1872208"/>
                    <a:gd name="connsiteY0" fmla="*/ 432048 h 720080"/>
                    <a:gd name="connsiteX1" fmla="*/ 936105 w 1872208"/>
                    <a:gd name="connsiteY1" fmla="*/ 0 h 720080"/>
                    <a:gd name="connsiteX2" fmla="*/ 1872208 w 1872208"/>
                    <a:gd name="connsiteY2" fmla="*/ 432048 h 720080"/>
                    <a:gd name="connsiteX3" fmla="*/ 1800201 w 1872208"/>
                    <a:gd name="connsiteY3" fmla="*/ 720080 h 720080"/>
                    <a:gd name="connsiteX4" fmla="*/ 936105 w 1872208"/>
                    <a:gd name="connsiteY4" fmla="*/ 432048 h 720080"/>
                    <a:gd name="connsiteX5" fmla="*/ 72009 w 1872208"/>
                    <a:gd name="connsiteY5" fmla="*/ 720080 h 720080"/>
                    <a:gd name="connsiteX6" fmla="*/ 0 w 1872208"/>
                    <a:gd name="connsiteY6" fmla="*/ 432048 h 720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72208" h="720080">
                      <a:moveTo>
                        <a:pt x="0" y="432048"/>
                      </a:moveTo>
                      <a:lnTo>
                        <a:pt x="936105" y="0"/>
                      </a:lnTo>
                      <a:lnTo>
                        <a:pt x="1872208" y="432048"/>
                      </a:lnTo>
                      <a:lnTo>
                        <a:pt x="1800201" y="720080"/>
                      </a:lnTo>
                      <a:lnTo>
                        <a:pt x="936105" y="432048"/>
                      </a:lnTo>
                      <a:lnTo>
                        <a:pt x="72009" y="720080"/>
                      </a:lnTo>
                      <a:lnTo>
                        <a:pt x="0" y="432048"/>
                      </a:lnTo>
                      <a:close/>
                    </a:path>
                  </a:pathLst>
                </a:cu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246" name="Straight Connector 245"/>
                <p:cNvCxnSpPr/>
                <p:nvPr/>
              </p:nvCxnSpPr>
              <p:spPr>
                <a:xfrm>
                  <a:off x="6012160" y="2060848"/>
                  <a:ext cx="0" cy="216024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/>
                <p:cNvCxnSpPr/>
                <p:nvPr/>
              </p:nvCxnSpPr>
              <p:spPr>
                <a:xfrm>
                  <a:off x="6156176" y="2132856"/>
                  <a:ext cx="0" cy="216024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8" name="Straight Connector 247"/>
                <p:cNvCxnSpPr/>
                <p:nvPr/>
              </p:nvCxnSpPr>
              <p:spPr>
                <a:xfrm>
                  <a:off x="6300192" y="2204864"/>
                  <a:ext cx="0" cy="144016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1" name="Straight Connector 250"/>
                <p:cNvCxnSpPr/>
                <p:nvPr/>
              </p:nvCxnSpPr>
              <p:spPr>
                <a:xfrm>
                  <a:off x="6444208" y="2276872"/>
                  <a:ext cx="0" cy="144016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2" name="Straight Connector 251"/>
                <p:cNvCxnSpPr/>
                <p:nvPr/>
              </p:nvCxnSpPr>
              <p:spPr>
                <a:xfrm>
                  <a:off x="6588224" y="2348880"/>
                  <a:ext cx="0" cy="144016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Straight Connector 34"/>
                <p:cNvCxnSpPr/>
                <p:nvPr/>
              </p:nvCxnSpPr>
              <p:spPr>
                <a:xfrm>
                  <a:off x="6732240" y="2420888"/>
                  <a:ext cx="0" cy="72008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Straight Connector 35"/>
                <p:cNvCxnSpPr/>
                <p:nvPr/>
              </p:nvCxnSpPr>
              <p:spPr>
                <a:xfrm>
                  <a:off x="5868144" y="2132856"/>
                  <a:ext cx="0" cy="216024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5724128" y="2204864"/>
                  <a:ext cx="0" cy="144016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>
                  <a:off x="5580112" y="2276872"/>
                  <a:ext cx="0" cy="144016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Straight Connector 38"/>
                <p:cNvCxnSpPr/>
                <p:nvPr/>
              </p:nvCxnSpPr>
              <p:spPr>
                <a:xfrm>
                  <a:off x="5436096" y="2348880"/>
                  <a:ext cx="0" cy="144016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39"/>
                <p:cNvCxnSpPr/>
                <p:nvPr/>
              </p:nvCxnSpPr>
              <p:spPr>
                <a:xfrm>
                  <a:off x="5292080" y="2420888"/>
                  <a:ext cx="0" cy="72008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59" name="Freeform 258"/>
                <p:cNvSpPr/>
                <p:nvPr/>
              </p:nvSpPr>
              <p:spPr>
                <a:xfrm>
                  <a:off x="5076054" y="1772816"/>
                  <a:ext cx="1872209" cy="576064"/>
                </a:xfrm>
                <a:custGeom>
                  <a:avLst/>
                  <a:gdLst>
                    <a:gd name="connsiteX0" fmla="*/ 0 w 1857375"/>
                    <a:gd name="connsiteY0" fmla="*/ 697706 h 723900"/>
                    <a:gd name="connsiteX1" fmla="*/ 921543 w 1857375"/>
                    <a:gd name="connsiteY1" fmla="*/ 0 h 723900"/>
                    <a:gd name="connsiteX2" fmla="*/ 1857375 w 1857375"/>
                    <a:gd name="connsiteY2" fmla="*/ 723900 h 723900"/>
                    <a:gd name="connsiteX3" fmla="*/ 916781 w 1857375"/>
                    <a:gd name="connsiteY3" fmla="*/ 150019 h 723900"/>
                    <a:gd name="connsiteX4" fmla="*/ 0 w 1857375"/>
                    <a:gd name="connsiteY4" fmla="*/ 697706 h 723900"/>
                    <a:gd name="connsiteX0" fmla="*/ 0 w 1872432"/>
                    <a:gd name="connsiteY0" fmla="*/ 723627 h 723900"/>
                    <a:gd name="connsiteX1" fmla="*/ 936600 w 1872432"/>
                    <a:gd name="connsiteY1" fmla="*/ 0 h 723900"/>
                    <a:gd name="connsiteX2" fmla="*/ 1872432 w 1872432"/>
                    <a:gd name="connsiteY2" fmla="*/ 723900 h 723900"/>
                    <a:gd name="connsiteX3" fmla="*/ 931838 w 1872432"/>
                    <a:gd name="connsiteY3" fmla="*/ 150019 h 723900"/>
                    <a:gd name="connsiteX4" fmla="*/ 0 w 1872432"/>
                    <a:gd name="connsiteY4" fmla="*/ 723627 h 723900"/>
                    <a:gd name="connsiteX0" fmla="*/ 0 w 1872208"/>
                    <a:gd name="connsiteY0" fmla="*/ 723627 h 723627"/>
                    <a:gd name="connsiteX1" fmla="*/ 936600 w 1872208"/>
                    <a:gd name="connsiteY1" fmla="*/ 0 h 723627"/>
                    <a:gd name="connsiteX2" fmla="*/ 1872208 w 1872208"/>
                    <a:gd name="connsiteY2" fmla="*/ 723627 h 723627"/>
                    <a:gd name="connsiteX3" fmla="*/ 931838 w 1872208"/>
                    <a:gd name="connsiteY3" fmla="*/ 150019 h 723627"/>
                    <a:gd name="connsiteX4" fmla="*/ 0 w 1872208"/>
                    <a:gd name="connsiteY4" fmla="*/ 723627 h 723627"/>
                    <a:gd name="connsiteX0" fmla="*/ 0 w 1872208"/>
                    <a:gd name="connsiteY0" fmla="*/ 723627 h 723627"/>
                    <a:gd name="connsiteX1" fmla="*/ 936600 w 1872208"/>
                    <a:gd name="connsiteY1" fmla="*/ 0 h 723627"/>
                    <a:gd name="connsiteX2" fmla="*/ 1872208 w 1872208"/>
                    <a:gd name="connsiteY2" fmla="*/ 723627 h 723627"/>
                    <a:gd name="connsiteX3" fmla="*/ 936104 w 1872208"/>
                    <a:gd name="connsiteY3" fmla="*/ 147564 h 723627"/>
                    <a:gd name="connsiteX4" fmla="*/ 0 w 1872208"/>
                    <a:gd name="connsiteY4" fmla="*/ 723627 h 723627"/>
                    <a:gd name="connsiteX0" fmla="*/ 0 w 1872208"/>
                    <a:gd name="connsiteY0" fmla="*/ 720079 h 720079"/>
                    <a:gd name="connsiteX1" fmla="*/ 936104 w 1872208"/>
                    <a:gd name="connsiteY1" fmla="*/ 0 h 720079"/>
                    <a:gd name="connsiteX2" fmla="*/ 1872208 w 1872208"/>
                    <a:gd name="connsiteY2" fmla="*/ 720079 h 720079"/>
                    <a:gd name="connsiteX3" fmla="*/ 936104 w 1872208"/>
                    <a:gd name="connsiteY3" fmla="*/ 144016 h 720079"/>
                    <a:gd name="connsiteX4" fmla="*/ 0 w 1872208"/>
                    <a:gd name="connsiteY4" fmla="*/ 720079 h 720079"/>
                    <a:gd name="connsiteX0" fmla="*/ 0 w 1872209"/>
                    <a:gd name="connsiteY0" fmla="*/ 576064 h 720079"/>
                    <a:gd name="connsiteX1" fmla="*/ 936105 w 1872209"/>
                    <a:gd name="connsiteY1" fmla="*/ 0 h 720079"/>
                    <a:gd name="connsiteX2" fmla="*/ 1872209 w 1872209"/>
                    <a:gd name="connsiteY2" fmla="*/ 720079 h 720079"/>
                    <a:gd name="connsiteX3" fmla="*/ 936105 w 1872209"/>
                    <a:gd name="connsiteY3" fmla="*/ 144016 h 720079"/>
                    <a:gd name="connsiteX4" fmla="*/ 0 w 1872209"/>
                    <a:gd name="connsiteY4" fmla="*/ 576064 h 720079"/>
                    <a:gd name="connsiteX0" fmla="*/ 0 w 1872209"/>
                    <a:gd name="connsiteY0" fmla="*/ 576064 h 576064"/>
                    <a:gd name="connsiteX1" fmla="*/ 936105 w 1872209"/>
                    <a:gd name="connsiteY1" fmla="*/ 0 h 576064"/>
                    <a:gd name="connsiteX2" fmla="*/ 1872209 w 1872209"/>
                    <a:gd name="connsiteY2" fmla="*/ 576064 h 576064"/>
                    <a:gd name="connsiteX3" fmla="*/ 936105 w 1872209"/>
                    <a:gd name="connsiteY3" fmla="*/ 144016 h 576064"/>
                    <a:gd name="connsiteX4" fmla="*/ 0 w 1872209"/>
                    <a:gd name="connsiteY4" fmla="*/ 576064 h 576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72209" h="576064">
                      <a:moveTo>
                        <a:pt x="0" y="576064"/>
                      </a:moveTo>
                      <a:lnTo>
                        <a:pt x="936105" y="0"/>
                      </a:lnTo>
                      <a:lnTo>
                        <a:pt x="1872209" y="576064"/>
                      </a:lnTo>
                      <a:lnTo>
                        <a:pt x="936105" y="144016"/>
                      </a:lnTo>
                      <a:lnTo>
                        <a:pt x="0" y="576064"/>
                      </a:lnTo>
                      <a:close/>
                    </a:path>
                  </a:pathLst>
                </a:cu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</p:grpSp>
      <p:sp>
        <p:nvSpPr>
          <p:cNvPr id="265" name="Oval 264"/>
          <p:cNvSpPr/>
          <p:nvPr/>
        </p:nvSpPr>
        <p:spPr>
          <a:xfrm>
            <a:off x="1982931" y="4797152"/>
            <a:ext cx="216024" cy="21602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" name="Group 80"/>
          <p:cNvGrpSpPr/>
          <p:nvPr/>
        </p:nvGrpSpPr>
        <p:grpSpPr>
          <a:xfrm>
            <a:off x="5703635" y="5136295"/>
            <a:ext cx="1499070" cy="888569"/>
            <a:chOff x="1291897" y="4869160"/>
            <a:chExt cx="1312072" cy="777727"/>
          </a:xfrm>
        </p:grpSpPr>
        <p:sp>
          <p:nvSpPr>
            <p:cNvPr id="110" name="Freeform 109"/>
            <p:cNvSpPr/>
            <p:nvPr/>
          </p:nvSpPr>
          <p:spPr>
            <a:xfrm>
              <a:off x="1291897" y="4869160"/>
              <a:ext cx="600514" cy="77772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1" name="Freeform 110"/>
            <p:cNvSpPr/>
            <p:nvPr/>
          </p:nvSpPr>
          <p:spPr>
            <a:xfrm flipH="1">
              <a:off x="2036427" y="4869160"/>
              <a:ext cx="567542" cy="77772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2" name="Group 216"/>
          <p:cNvGrpSpPr/>
          <p:nvPr/>
        </p:nvGrpSpPr>
        <p:grpSpPr>
          <a:xfrm>
            <a:off x="1541890" y="5300563"/>
            <a:ext cx="1080120" cy="648073"/>
            <a:chOff x="1541890" y="5300563"/>
            <a:chExt cx="1080120" cy="648073"/>
          </a:xfrm>
        </p:grpSpPr>
        <p:sp>
          <p:nvSpPr>
            <p:cNvPr id="171" name="Freeform 170"/>
            <p:cNvSpPr/>
            <p:nvPr/>
          </p:nvSpPr>
          <p:spPr>
            <a:xfrm>
              <a:off x="1541890" y="5300563"/>
              <a:ext cx="457148" cy="64807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2" name="Freeform 171"/>
            <p:cNvSpPr/>
            <p:nvPr/>
          </p:nvSpPr>
          <p:spPr>
            <a:xfrm flipH="1">
              <a:off x="2189962" y="5300564"/>
              <a:ext cx="432048" cy="64807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37" name="Oval 136"/>
          <p:cNvSpPr/>
          <p:nvPr/>
        </p:nvSpPr>
        <p:spPr>
          <a:xfrm>
            <a:off x="3275856" y="4365104"/>
            <a:ext cx="144016" cy="144016"/>
          </a:xfrm>
          <a:prstGeom prst="ellipse">
            <a:avLst/>
          </a:pr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14" name="Group 113"/>
          <p:cNvGrpSpPr/>
          <p:nvPr/>
        </p:nvGrpSpPr>
        <p:grpSpPr>
          <a:xfrm>
            <a:off x="4959775" y="1700808"/>
            <a:ext cx="2185374" cy="3801582"/>
            <a:chOff x="4959775" y="1700808"/>
            <a:chExt cx="2185374" cy="3801582"/>
          </a:xfrm>
        </p:grpSpPr>
        <p:sp>
          <p:nvSpPr>
            <p:cNvPr id="107" name="Freeform 106"/>
            <p:cNvSpPr/>
            <p:nvPr/>
          </p:nvSpPr>
          <p:spPr>
            <a:xfrm rot="7072329">
              <a:off x="5123268" y="2524545"/>
              <a:ext cx="675457" cy="100244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" name="Group 146"/>
            <p:cNvGrpSpPr/>
            <p:nvPr/>
          </p:nvGrpSpPr>
          <p:grpSpPr>
            <a:xfrm>
              <a:off x="5580112" y="1700808"/>
              <a:ext cx="1565037" cy="3801582"/>
              <a:chOff x="5599251" y="1700808"/>
              <a:chExt cx="1565037" cy="3801582"/>
            </a:xfrm>
          </p:grpSpPr>
          <p:sp>
            <p:nvSpPr>
              <p:cNvPr id="86" name="Rounded Rectangle 85"/>
              <p:cNvSpPr/>
              <p:nvPr/>
            </p:nvSpPr>
            <p:spPr>
              <a:xfrm flipH="1">
                <a:off x="5760914" y="2056765"/>
                <a:ext cx="1403374" cy="3445625"/>
              </a:xfrm>
              <a:prstGeom prst="roundRect">
                <a:avLst>
                  <a:gd name="adj" fmla="val 50000"/>
                </a:avLst>
              </a:prstGeom>
              <a:solidFill>
                <a:srgbClr val="CC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0" name="Group 24"/>
              <p:cNvGrpSpPr/>
              <p:nvPr/>
            </p:nvGrpSpPr>
            <p:grpSpPr>
              <a:xfrm flipH="1">
                <a:off x="5760914" y="3693436"/>
                <a:ext cx="1403374" cy="1808954"/>
                <a:chOff x="1619672" y="2636912"/>
                <a:chExt cx="1224136" cy="1512169"/>
              </a:xfrm>
            </p:grpSpPr>
            <p:sp>
              <p:nvSpPr>
                <p:cNvPr id="95" name="Flowchart: Delay 94"/>
                <p:cNvSpPr/>
                <p:nvPr/>
              </p:nvSpPr>
              <p:spPr>
                <a:xfrm rot="5400000">
                  <a:off x="1475656" y="2780929"/>
                  <a:ext cx="1512168" cy="1224136"/>
                </a:xfrm>
                <a:prstGeom prst="flowChartDelay">
                  <a:avLst/>
                </a:prstGeom>
                <a:solidFill>
                  <a:srgbClr val="333333"/>
                </a:solidFill>
                <a:ln w="38100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96" name="Rectangle 95"/>
                <p:cNvSpPr/>
                <p:nvPr/>
              </p:nvSpPr>
              <p:spPr>
                <a:xfrm>
                  <a:off x="1619672" y="2636912"/>
                  <a:ext cx="1224136" cy="216024"/>
                </a:xfrm>
                <a:prstGeom prst="rect">
                  <a:avLst/>
                </a:prstGeom>
                <a:solidFill>
                  <a:srgbClr val="1C1C1C"/>
                </a:solidFill>
                <a:ln w="38100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97" name="Rectangle 96"/>
                <p:cNvSpPr/>
                <p:nvPr/>
              </p:nvSpPr>
              <p:spPr>
                <a:xfrm>
                  <a:off x="2627784" y="2636913"/>
                  <a:ext cx="216024" cy="216024"/>
                </a:xfrm>
                <a:prstGeom prst="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88" name="Chord 7"/>
              <p:cNvSpPr/>
              <p:nvPr/>
            </p:nvSpPr>
            <p:spPr>
              <a:xfrm flipH="1">
                <a:off x="5599251" y="2745890"/>
                <a:ext cx="409317" cy="344780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99CC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9" name="Oval 88"/>
              <p:cNvSpPr/>
              <p:nvPr/>
            </p:nvSpPr>
            <p:spPr>
              <a:xfrm flipH="1">
                <a:off x="5979716" y="2478570"/>
                <a:ext cx="67725" cy="19066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1" name="Group 37"/>
              <p:cNvGrpSpPr/>
              <p:nvPr/>
            </p:nvGrpSpPr>
            <p:grpSpPr>
              <a:xfrm flipH="1">
                <a:off x="5919904" y="1700808"/>
                <a:ext cx="1073167" cy="861406"/>
                <a:chOff x="1763689" y="980728"/>
                <a:chExt cx="936103" cy="720080"/>
              </a:xfrm>
            </p:grpSpPr>
            <p:sp>
              <p:nvSpPr>
                <p:cNvPr id="93" name="Freeform 92"/>
                <p:cNvSpPr/>
                <p:nvPr/>
              </p:nvSpPr>
              <p:spPr>
                <a:xfrm>
                  <a:off x="1763689" y="1272533"/>
                  <a:ext cx="936103" cy="86268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  <a:gd name="connsiteX0" fmla="*/ 0 w 1296144"/>
                    <a:gd name="connsiteY0" fmla="*/ 0 h 216987"/>
                    <a:gd name="connsiteX1" fmla="*/ 288032 w 1296144"/>
                    <a:gd name="connsiteY1" fmla="*/ 195885 h 216987"/>
                    <a:gd name="connsiteX2" fmla="*/ 928468 w 1296144"/>
                    <a:gd name="connsiteY2" fmla="*/ 126609 h 216987"/>
                    <a:gd name="connsiteX3" fmla="*/ 1296144 w 1296144"/>
                    <a:gd name="connsiteY3" fmla="*/ 0 h 216987"/>
                    <a:gd name="connsiteX0" fmla="*/ 0 w 1296144"/>
                    <a:gd name="connsiteY0" fmla="*/ 0 h 218451"/>
                    <a:gd name="connsiteX1" fmla="*/ 288032 w 1296144"/>
                    <a:gd name="connsiteY1" fmla="*/ 195885 h 218451"/>
                    <a:gd name="connsiteX2" fmla="*/ 1021399 w 1296144"/>
                    <a:gd name="connsiteY2" fmla="*/ 135395 h 218451"/>
                    <a:gd name="connsiteX3" fmla="*/ 1296144 w 1296144"/>
                    <a:gd name="connsiteY3" fmla="*/ 0 h 218451"/>
                    <a:gd name="connsiteX0" fmla="*/ 0 w 1296144"/>
                    <a:gd name="connsiteY0" fmla="*/ 0 h 157961"/>
                    <a:gd name="connsiteX1" fmla="*/ 288032 w 1296144"/>
                    <a:gd name="connsiteY1" fmla="*/ 135394 h 157961"/>
                    <a:gd name="connsiteX2" fmla="*/ 1021399 w 1296144"/>
                    <a:gd name="connsiteY2" fmla="*/ 135395 h 157961"/>
                    <a:gd name="connsiteX3" fmla="*/ 1296144 w 1296144"/>
                    <a:gd name="connsiteY3" fmla="*/ 0 h 157961"/>
                    <a:gd name="connsiteX0" fmla="*/ 0 w 1283124"/>
                    <a:gd name="connsiteY0" fmla="*/ 74905 h 157961"/>
                    <a:gd name="connsiteX1" fmla="*/ 275012 w 1283124"/>
                    <a:gd name="connsiteY1" fmla="*/ 135394 h 157961"/>
                    <a:gd name="connsiteX2" fmla="*/ 1008379 w 1283124"/>
                    <a:gd name="connsiteY2" fmla="*/ 135395 h 157961"/>
                    <a:gd name="connsiteX3" fmla="*/ 1283124 w 1283124"/>
                    <a:gd name="connsiteY3" fmla="*/ 0 h 157961"/>
                    <a:gd name="connsiteX0" fmla="*/ 0 w 1375061"/>
                    <a:gd name="connsiteY0" fmla="*/ 0 h 70572"/>
                    <a:gd name="connsiteX1" fmla="*/ 275012 w 1375061"/>
                    <a:gd name="connsiteY1" fmla="*/ 60489 h 70572"/>
                    <a:gd name="connsiteX2" fmla="*/ 1008379 w 1375061"/>
                    <a:gd name="connsiteY2" fmla="*/ 60490 h 70572"/>
                    <a:gd name="connsiteX3" fmla="*/ 1375061 w 1375061"/>
                    <a:gd name="connsiteY3" fmla="*/ 0 h 70572"/>
                    <a:gd name="connsiteX0" fmla="*/ 0 w 1283390"/>
                    <a:gd name="connsiteY0" fmla="*/ 0 h 70571"/>
                    <a:gd name="connsiteX1" fmla="*/ 275012 w 1283390"/>
                    <a:gd name="connsiteY1" fmla="*/ 60489 h 70571"/>
                    <a:gd name="connsiteX2" fmla="*/ 1008379 w 1283390"/>
                    <a:gd name="connsiteY2" fmla="*/ 60490 h 70571"/>
                    <a:gd name="connsiteX3" fmla="*/ 1283390 w 1283390"/>
                    <a:gd name="connsiteY3" fmla="*/ 0 h 70571"/>
                    <a:gd name="connsiteX0" fmla="*/ 0 w 1283390"/>
                    <a:gd name="connsiteY0" fmla="*/ 0 h 70573"/>
                    <a:gd name="connsiteX1" fmla="*/ 275011 w 1283390"/>
                    <a:gd name="connsiteY1" fmla="*/ 60491 h 70573"/>
                    <a:gd name="connsiteX2" fmla="*/ 1008379 w 1283390"/>
                    <a:gd name="connsiteY2" fmla="*/ 60490 h 70573"/>
                    <a:gd name="connsiteX3" fmla="*/ 1283390 w 1283390"/>
                    <a:gd name="connsiteY3" fmla="*/ 0 h 70573"/>
                    <a:gd name="connsiteX0" fmla="*/ 0 w 1283390"/>
                    <a:gd name="connsiteY0" fmla="*/ 0 h 70573"/>
                    <a:gd name="connsiteX1" fmla="*/ 275011 w 1283390"/>
                    <a:gd name="connsiteY1" fmla="*/ 60491 h 70573"/>
                    <a:gd name="connsiteX2" fmla="*/ 1008378 w 1283390"/>
                    <a:gd name="connsiteY2" fmla="*/ 60491 h 70573"/>
                    <a:gd name="connsiteX3" fmla="*/ 1283390 w 1283390"/>
                    <a:gd name="connsiteY3" fmla="*/ 0 h 70573"/>
                    <a:gd name="connsiteX0" fmla="*/ 0 w 1283390"/>
                    <a:gd name="connsiteY0" fmla="*/ 0 h 72469"/>
                    <a:gd name="connsiteX1" fmla="*/ 275011 w 1283390"/>
                    <a:gd name="connsiteY1" fmla="*/ 60491 h 72469"/>
                    <a:gd name="connsiteX2" fmla="*/ 1008378 w 1283390"/>
                    <a:gd name="connsiteY2" fmla="*/ 60491 h 72469"/>
                    <a:gd name="connsiteX3" fmla="*/ 1283390 w 1283390"/>
                    <a:gd name="connsiteY3" fmla="*/ 0 h 7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83390" h="72469">
                      <a:moveTo>
                        <a:pt x="0" y="0"/>
                      </a:moveTo>
                      <a:cubicBezTo>
                        <a:pt x="91440" y="45719"/>
                        <a:pt x="106948" y="50409"/>
                        <a:pt x="275011" y="60491"/>
                      </a:cubicBezTo>
                      <a:cubicBezTo>
                        <a:pt x="443074" y="70573"/>
                        <a:pt x="854020" y="72469"/>
                        <a:pt x="1008378" y="60491"/>
                      </a:cubicBezTo>
                      <a:cubicBezTo>
                        <a:pt x="1176441" y="50409"/>
                        <a:pt x="1215396" y="36341"/>
                        <a:pt x="1283390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94" name="Chord 93"/>
                <p:cNvSpPr/>
                <p:nvPr/>
              </p:nvSpPr>
              <p:spPr>
                <a:xfrm>
                  <a:off x="1907704" y="980728"/>
                  <a:ext cx="648072" cy="720080"/>
                </a:xfrm>
                <a:prstGeom prst="chord">
                  <a:avLst>
                    <a:gd name="adj1" fmla="val 10662051"/>
                    <a:gd name="adj2" fmla="val 144016"/>
                  </a:avLst>
                </a:prstGeom>
                <a:solidFill>
                  <a:srgbClr val="333333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92" name="Freeform 91"/>
              <p:cNvSpPr/>
              <p:nvPr/>
            </p:nvSpPr>
            <p:spPr>
              <a:xfrm rot="10971943" flipH="1" flipV="1">
                <a:off x="6213188" y="3193590"/>
                <a:ext cx="677762" cy="108984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9011 w 777479"/>
                  <a:gd name="connsiteY0" fmla="*/ 33271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49011" y="33271"/>
                    </a:moveTo>
                    <a:cubicBezTo>
                      <a:pt x="263100" y="78912"/>
                      <a:pt x="267456" y="307229"/>
                      <a:pt x="239713" y="381071"/>
                    </a:cubicBezTo>
                    <a:cubicBezTo>
                      <a:pt x="211970" y="454913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solidFill>
                <a:srgbClr val="CC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01" name="Oval 100"/>
            <p:cNvSpPr/>
            <p:nvPr/>
          </p:nvSpPr>
          <p:spPr>
            <a:xfrm>
              <a:off x="5796136" y="3356992"/>
              <a:ext cx="216024" cy="21602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96" name="Arc 195"/>
          <p:cNvSpPr/>
          <p:nvPr/>
        </p:nvSpPr>
        <p:spPr>
          <a:xfrm rot="10800000">
            <a:off x="1663214" y="4148518"/>
            <a:ext cx="864095" cy="792086"/>
          </a:xfrm>
          <a:prstGeom prst="arc">
            <a:avLst>
              <a:gd name="adj1" fmla="val 12207522"/>
              <a:gd name="adj2" fmla="val 20247498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39" name="Rounded Rectangle 138"/>
          <p:cNvSpPr/>
          <p:nvPr/>
        </p:nvSpPr>
        <p:spPr>
          <a:xfrm>
            <a:off x="3707904" y="1772816"/>
            <a:ext cx="1296144" cy="798300"/>
          </a:xfrm>
          <a:prstGeom prst="roundRect">
            <a:avLst>
              <a:gd name="adj" fmla="val 11857"/>
            </a:avLst>
          </a:prstGeom>
          <a:solidFill>
            <a:schemeClr val="bg1">
              <a:lumMod val="95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en-GB" sz="800" dirty="0" smtClean="0">
                <a:solidFill>
                  <a:schemeClr val="tx1"/>
                </a:solidFill>
                <a:latin typeface="Arial Black" pitchFamily="34" charset="0"/>
              </a:rPr>
              <a:t>BUILDINGY MCBUILDINGFACE</a:t>
            </a:r>
          </a:p>
          <a:p>
            <a:r>
              <a:rPr lang="en-GB" sz="500" dirty="0" smtClean="0">
                <a:solidFill>
                  <a:schemeClr val="tx1"/>
                </a:solidFill>
                <a:latin typeface="Arial Black" pitchFamily="34" charset="0"/>
              </a:rPr>
              <a:t>.... .... ... ... ... ..... . . . ... .. .. ... ..... ... ..... ... ... .. ...... .. ... ..... ... .. ... ..... ... .. ... ..... .. . ..... .. ......... ... ..... ... ... ... ...   ........ .. ....... .. ...... .. .... . .....</a:t>
            </a:r>
            <a:endParaRPr lang="en-GB" sz="500" dirty="0">
              <a:solidFill>
                <a:schemeClr val="tx1"/>
              </a:solidFill>
              <a:latin typeface="Arial Black" pitchFamily="34" charset="0"/>
            </a:endParaRPr>
          </a:p>
        </p:txBody>
      </p:sp>
      <p:grpSp>
        <p:nvGrpSpPr>
          <p:cNvPr id="20" name="Group 93"/>
          <p:cNvGrpSpPr/>
          <p:nvPr/>
        </p:nvGrpSpPr>
        <p:grpSpPr>
          <a:xfrm rot="14716639">
            <a:off x="1131525" y="-1178026"/>
            <a:ext cx="753403" cy="676114"/>
            <a:chOff x="1147366" y="1844824"/>
            <a:chExt cx="1120378" cy="1080120"/>
          </a:xfrm>
          <a:solidFill>
            <a:srgbClr val="00FF00"/>
          </a:solidFill>
        </p:grpSpPr>
        <p:sp>
          <p:nvSpPr>
            <p:cNvPr id="268" name="Rounded Rectangle 267"/>
            <p:cNvSpPr/>
            <p:nvPr/>
          </p:nvSpPr>
          <p:spPr>
            <a:xfrm>
              <a:off x="1475656" y="1844824"/>
              <a:ext cx="792088" cy="1080120"/>
            </a:xfrm>
            <a:prstGeom prst="roundRect">
              <a:avLst/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269" name="Block Arc 268"/>
            <p:cNvSpPr/>
            <p:nvPr/>
          </p:nvSpPr>
          <p:spPr>
            <a:xfrm>
              <a:off x="1147366" y="2057673"/>
              <a:ext cx="641722" cy="648072"/>
            </a:xfrm>
            <a:prstGeom prst="blockArc">
              <a:avLst>
                <a:gd name="adj1" fmla="val 5444717"/>
                <a:gd name="adj2" fmla="val 16176228"/>
                <a:gd name="adj3" fmla="val 22914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sp>
        <p:nvSpPr>
          <p:cNvPr id="270" name="Freeform 269"/>
          <p:cNvSpPr/>
          <p:nvPr/>
        </p:nvSpPr>
        <p:spPr>
          <a:xfrm>
            <a:off x="3275856" y="6021288"/>
            <a:ext cx="1849438" cy="639763"/>
          </a:xfrm>
          <a:custGeom>
            <a:avLst/>
            <a:gdLst>
              <a:gd name="connsiteX0" fmla="*/ 769144 w 1849438"/>
              <a:gd name="connsiteY0" fmla="*/ 3175 h 639763"/>
              <a:gd name="connsiteX1" fmla="*/ 478631 w 1849438"/>
              <a:gd name="connsiteY1" fmla="*/ 55563 h 639763"/>
              <a:gd name="connsiteX2" fmla="*/ 683419 w 1849438"/>
              <a:gd name="connsiteY2" fmla="*/ 122238 h 639763"/>
              <a:gd name="connsiteX3" fmla="*/ 150019 w 1849438"/>
              <a:gd name="connsiteY3" fmla="*/ 250825 h 639763"/>
              <a:gd name="connsiteX4" fmla="*/ 640556 w 1849438"/>
              <a:gd name="connsiteY4" fmla="*/ 369888 h 639763"/>
              <a:gd name="connsiteX5" fmla="*/ 2381 w 1849438"/>
              <a:gd name="connsiteY5" fmla="*/ 512763 h 639763"/>
              <a:gd name="connsiteX6" fmla="*/ 654844 w 1849438"/>
              <a:gd name="connsiteY6" fmla="*/ 622300 h 639763"/>
              <a:gd name="connsiteX7" fmla="*/ 1502569 w 1849438"/>
              <a:gd name="connsiteY7" fmla="*/ 617538 h 639763"/>
              <a:gd name="connsiteX8" fmla="*/ 1797844 w 1849438"/>
              <a:gd name="connsiteY8" fmla="*/ 536575 h 639763"/>
              <a:gd name="connsiteX9" fmla="*/ 1193006 w 1849438"/>
              <a:gd name="connsiteY9" fmla="*/ 455613 h 639763"/>
              <a:gd name="connsiteX10" fmla="*/ 1502569 w 1849438"/>
              <a:gd name="connsiteY10" fmla="*/ 327025 h 639763"/>
              <a:gd name="connsiteX11" fmla="*/ 1169194 w 1849438"/>
              <a:gd name="connsiteY11" fmla="*/ 217488 h 639763"/>
              <a:gd name="connsiteX12" fmla="*/ 1440656 w 1849438"/>
              <a:gd name="connsiteY12" fmla="*/ 36513 h 639763"/>
              <a:gd name="connsiteX13" fmla="*/ 769144 w 1849438"/>
              <a:gd name="connsiteY13" fmla="*/ 3175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49438" h="639763">
                <a:moveTo>
                  <a:pt x="769144" y="3175"/>
                </a:moveTo>
                <a:cubicBezTo>
                  <a:pt x="608807" y="6350"/>
                  <a:pt x="492918" y="35719"/>
                  <a:pt x="478631" y="55563"/>
                </a:cubicBezTo>
                <a:cubicBezTo>
                  <a:pt x="464344" y="75407"/>
                  <a:pt x="738188" y="89694"/>
                  <a:pt x="683419" y="122238"/>
                </a:cubicBezTo>
                <a:cubicBezTo>
                  <a:pt x="628650" y="154782"/>
                  <a:pt x="157163" y="209550"/>
                  <a:pt x="150019" y="250825"/>
                </a:cubicBezTo>
                <a:cubicBezTo>
                  <a:pt x="142875" y="292100"/>
                  <a:pt x="665162" y="326232"/>
                  <a:pt x="640556" y="369888"/>
                </a:cubicBezTo>
                <a:cubicBezTo>
                  <a:pt x="615950" y="413544"/>
                  <a:pt x="0" y="470694"/>
                  <a:pt x="2381" y="512763"/>
                </a:cubicBezTo>
                <a:cubicBezTo>
                  <a:pt x="4762" y="554832"/>
                  <a:pt x="404813" y="604838"/>
                  <a:pt x="654844" y="622300"/>
                </a:cubicBezTo>
                <a:cubicBezTo>
                  <a:pt x="904875" y="639763"/>
                  <a:pt x="1312069" y="631825"/>
                  <a:pt x="1502569" y="617538"/>
                </a:cubicBezTo>
                <a:cubicBezTo>
                  <a:pt x="1693069" y="603251"/>
                  <a:pt x="1849438" y="563562"/>
                  <a:pt x="1797844" y="536575"/>
                </a:cubicBezTo>
                <a:cubicBezTo>
                  <a:pt x="1746250" y="509588"/>
                  <a:pt x="1242219" y="490538"/>
                  <a:pt x="1193006" y="455613"/>
                </a:cubicBezTo>
                <a:cubicBezTo>
                  <a:pt x="1143794" y="420688"/>
                  <a:pt x="1506538" y="366713"/>
                  <a:pt x="1502569" y="327025"/>
                </a:cubicBezTo>
                <a:cubicBezTo>
                  <a:pt x="1498600" y="287338"/>
                  <a:pt x="1179513" y="265907"/>
                  <a:pt x="1169194" y="217488"/>
                </a:cubicBezTo>
                <a:cubicBezTo>
                  <a:pt x="1158875" y="169069"/>
                  <a:pt x="1509712" y="72232"/>
                  <a:pt x="1440656" y="36513"/>
                </a:cubicBezTo>
                <a:cubicBezTo>
                  <a:pt x="1371600" y="794"/>
                  <a:pt x="929481" y="0"/>
                  <a:pt x="769144" y="3175"/>
                </a:cubicBezTo>
                <a:close/>
              </a:path>
            </a:pathLst>
          </a:custGeom>
          <a:solidFill>
            <a:srgbClr val="66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1" name="Group 270"/>
          <p:cNvGrpSpPr/>
          <p:nvPr/>
        </p:nvGrpSpPr>
        <p:grpSpPr>
          <a:xfrm>
            <a:off x="2884416" y="5733257"/>
            <a:ext cx="2328473" cy="666339"/>
            <a:chOff x="705286" y="5258026"/>
            <a:chExt cx="2328473" cy="666339"/>
          </a:xfrm>
        </p:grpSpPr>
        <p:sp>
          <p:nvSpPr>
            <p:cNvPr id="272" name="Block Arc 271"/>
            <p:cNvSpPr/>
            <p:nvPr/>
          </p:nvSpPr>
          <p:spPr>
            <a:xfrm rot="17305079">
              <a:off x="692355" y="5468005"/>
              <a:ext cx="431529" cy="405668"/>
            </a:xfrm>
            <a:prstGeom prst="blockArc">
              <a:avLst>
                <a:gd name="adj1" fmla="val 5444717"/>
                <a:gd name="adj2" fmla="val 16176228"/>
                <a:gd name="adj3" fmla="val 22914"/>
              </a:avLst>
            </a:pr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273" name="Freeform 272"/>
            <p:cNvSpPr/>
            <p:nvPr/>
          </p:nvSpPr>
          <p:spPr>
            <a:xfrm rot="19571362">
              <a:off x="1024718" y="5547011"/>
              <a:ext cx="385233" cy="330729"/>
            </a:xfrm>
            <a:custGeom>
              <a:avLst/>
              <a:gdLst>
                <a:gd name="connsiteX0" fmla="*/ 3175 w 384175"/>
                <a:gd name="connsiteY0" fmla="*/ 0 h 327025"/>
                <a:gd name="connsiteX1" fmla="*/ 0 w 384175"/>
                <a:gd name="connsiteY1" fmla="*/ 171450 h 327025"/>
                <a:gd name="connsiteX2" fmla="*/ 34925 w 384175"/>
                <a:gd name="connsiteY2" fmla="*/ 304800 h 327025"/>
                <a:gd name="connsiteX3" fmla="*/ 120650 w 384175"/>
                <a:gd name="connsiteY3" fmla="*/ 327025 h 327025"/>
                <a:gd name="connsiteX4" fmla="*/ 298450 w 384175"/>
                <a:gd name="connsiteY4" fmla="*/ 323850 h 327025"/>
                <a:gd name="connsiteX5" fmla="*/ 384175 w 384175"/>
                <a:gd name="connsiteY5" fmla="*/ 174625 h 327025"/>
                <a:gd name="connsiteX6" fmla="*/ 225425 w 384175"/>
                <a:gd name="connsiteY6" fmla="*/ 114300 h 327025"/>
                <a:gd name="connsiteX7" fmla="*/ 254000 w 384175"/>
                <a:gd name="connsiteY7" fmla="*/ 34925 h 327025"/>
                <a:gd name="connsiteX8" fmla="*/ 3175 w 384175"/>
                <a:gd name="connsiteY8" fmla="*/ 0 h 327025"/>
                <a:gd name="connsiteX0" fmla="*/ 4233 w 385233"/>
                <a:gd name="connsiteY0" fmla="*/ 0 h 327025"/>
                <a:gd name="connsiteX1" fmla="*/ 1058 w 385233"/>
                <a:gd name="connsiteY1" fmla="*/ 171450 h 327025"/>
                <a:gd name="connsiteX2" fmla="*/ 35983 w 385233"/>
                <a:gd name="connsiteY2" fmla="*/ 304800 h 327025"/>
                <a:gd name="connsiteX3" fmla="*/ 121708 w 385233"/>
                <a:gd name="connsiteY3" fmla="*/ 327025 h 327025"/>
                <a:gd name="connsiteX4" fmla="*/ 299508 w 385233"/>
                <a:gd name="connsiteY4" fmla="*/ 323850 h 327025"/>
                <a:gd name="connsiteX5" fmla="*/ 385233 w 385233"/>
                <a:gd name="connsiteY5" fmla="*/ 174625 h 327025"/>
                <a:gd name="connsiteX6" fmla="*/ 226483 w 385233"/>
                <a:gd name="connsiteY6" fmla="*/ 114300 h 327025"/>
                <a:gd name="connsiteX7" fmla="*/ 255058 w 385233"/>
                <a:gd name="connsiteY7" fmla="*/ 34925 h 327025"/>
                <a:gd name="connsiteX8" fmla="*/ 4233 w 385233"/>
                <a:gd name="connsiteY8" fmla="*/ 0 h 327025"/>
                <a:gd name="connsiteX0" fmla="*/ 4233 w 385233"/>
                <a:gd name="connsiteY0" fmla="*/ 0 h 330729"/>
                <a:gd name="connsiteX1" fmla="*/ 1058 w 385233"/>
                <a:gd name="connsiteY1" fmla="*/ 171450 h 330729"/>
                <a:gd name="connsiteX2" fmla="*/ 35983 w 385233"/>
                <a:gd name="connsiteY2" fmla="*/ 304800 h 330729"/>
                <a:gd name="connsiteX3" fmla="*/ 121708 w 385233"/>
                <a:gd name="connsiteY3" fmla="*/ 327025 h 330729"/>
                <a:gd name="connsiteX4" fmla="*/ 299508 w 385233"/>
                <a:gd name="connsiteY4" fmla="*/ 323850 h 330729"/>
                <a:gd name="connsiteX5" fmla="*/ 385233 w 385233"/>
                <a:gd name="connsiteY5" fmla="*/ 174625 h 330729"/>
                <a:gd name="connsiteX6" fmla="*/ 226483 w 385233"/>
                <a:gd name="connsiteY6" fmla="*/ 114300 h 330729"/>
                <a:gd name="connsiteX7" fmla="*/ 255058 w 385233"/>
                <a:gd name="connsiteY7" fmla="*/ 34925 h 330729"/>
                <a:gd name="connsiteX8" fmla="*/ 4233 w 385233"/>
                <a:gd name="connsiteY8" fmla="*/ 0 h 33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5233" h="330729">
                  <a:moveTo>
                    <a:pt x="4233" y="0"/>
                  </a:moveTo>
                  <a:cubicBezTo>
                    <a:pt x="3175" y="57150"/>
                    <a:pt x="2116" y="114300"/>
                    <a:pt x="1058" y="171450"/>
                  </a:cubicBezTo>
                  <a:cubicBezTo>
                    <a:pt x="0" y="228600"/>
                    <a:pt x="15875" y="278871"/>
                    <a:pt x="35983" y="304800"/>
                  </a:cubicBezTo>
                  <a:cubicBezTo>
                    <a:pt x="56091" y="330729"/>
                    <a:pt x="77787" y="323850"/>
                    <a:pt x="121708" y="327025"/>
                  </a:cubicBezTo>
                  <a:lnTo>
                    <a:pt x="299508" y="323850"/>
                  </a:lnTo>
                  <a:lnTo>
                    <a:pt x="385233" y="174625"/>
                  </a:lnTo>
                  <a:lnTo>
                    <a:pt x="226483" y="114300"/>
                  </a:lnTo>
                  <a:lnTo>
                    <a:pt x="255058" y="34925"/>
                  </a:lnTo>
                  <a:lnTo>
                    <a:pt x="4233" y="0"/>
                  </a:lnTo>
                  <a:close/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4" name="Freeform 273"/>
            <p:cNvSpPr/>
            <p:nvPr/>
          </p:nvSpPr>
          <p:spPr>
            <a:xfrm>
              <a:off x="1685355" y="5467796"/>
              <a:ext cx="266700" cy="123825"/>
            </a:xfrm>
            <a:custGeom>
              <a:avLst/>
              <a:gdLst>
                <a:gd name="connsiteX0" fmla="*/ 0 w 266700"/>
                <a:gd name="connsiteY0" fmla="*/ 47625 h 123825"/>
                <a:gd name="connsiteX1" fmla="*/ 266700 w 266700"/>
                <a:gd name="connsiteY1" fmla="*/ 0 h 123825"/>
                <a:gd name="connsiteX2" fmla="*/ 222250 w 266700"/>
                <a:gd name="connsiteY2" fmla="*/ 123825 h 123825"/>
                <a:gd name="connsiteX3" fmla="*/ 0 w 266700"/>
                <a:gd name="connsiteY3" fmla="*/ 476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23825">
                  <a:moveTo>
                    <a:pt x="0" y="47625"/>
                  </a:moveTo>
                  <a:lnTo>
                    <a:pt x="266700" y="0"/>
                  </a:lnTo>
                  <a:lnTo>
                    <a:pt x="222250" y="123825"/>
                  </a:lnTo>
                  <a:lnTo>
                    <a:pt x="0" y="47625"/>
                  </a:lnTo>
                  <a:close/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5" name="Freeform 274"/>
            <p:cNvSpPr/>
            <p:nvPr/>
          </p:nvSpPr>
          <p:spPr>
            <a:xfrm>
              <a:off x="1973387" y="5539804"/>
              <a:ext cx="330200" cy="165100"/>
            </a:xfrm>
            <a:custGeom>
              <a:avLst/>
              <a:gdLst>
                <a:gd name="connsiteX0" fmla="*/ 0 w 330200"/>
                <a:gd name="connsiteY0" fmla="*/ 60325 h 165100"/>
                <a:gd name="connsiteX1" fmla="*/ 193675 w 330200"/>
                <a:gd name="connsiteY1" fmla="*/ 0 h 165100"/>
                <a:gd name="connsiteX2" fmla="*/ 330200 w 330200"/>
                <a:gd name="connsiteY2" fmla="*/ 104775 h 165100"/>
                <a:gd name="connsiteX3" fmla="*/ 180975 w 330200"/>
                <a:gd name="connsiteY3" fmla="*/ 165100 h 165100"/>
                <a:gd name="connsiteX4" fmla="*/ 0 w 330200"/>
                <a:gd name="connsiteY4" fmla="*/ 60325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200" h="165100">
                  <a:moveTo>
                    <a:pt x="0" y="60325"/>
                  </a:moveTo>
                  <a:lnTo>
                    <a:pt x="193675" y="0"/>
                  </a:lnTo>
                  <a:lnTo>
                    <a:pt x="330200" y="104775"/>
                  </a:lnTo>
                  <a:lnTo>
                    <a:pt x="180975" y="165100"/>
                  </a:lnTo>
                  <a:lnTo>
                    <a:pt x="0" y="60325"/>
                  </a:lnTo>
                  <a:close/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6" name="Freeform 275"/>
            <p:cNvSpPr/>
            <p:nvPr/>
          </p:nvSpPr>
          <p:spPr>
            <a:xfrm rot="12969757">
              <a:off x="2529463" y="5258026"/>
              <a:ext cx="504296" cy="666339"/>
            </a:xfrm>
            <a:custGeom>
              <a:avLst/>
              <a:gdLst>
                <a:gd name="connsiteX0" fmla="*/ 31750 w 479425"/>
                <a:gd name="connsiteY0" fmla="*/ 184150 h 673100"/>
                <a:gd name="connsiteX1" fmla="*/ 31750 w 479425"/>
                <a:gd name="connsiteY1" fmla="*/ 184150 h 673100"/>
                <a:gd name="connsiteX2" fmla="*/ 476250 w 479425"/>
                <a:gd name="connsiteY2" fmla="*/ 0 h 673100"/>
                <a:gd name="connsiteX3" fmla="*/ 479425 w 479425"/>
                <a:gd name="connsiteY3" fmla="*/ 177800 h 673100"/>
                <a:gd name="connsiteX4" fmla="*/ 368300 w 479425"/>
                <a:gd name="connsiteY4" fmla="*/ 146050 h 673100"/>
                <a:gd name="connsiteX5" fmla="*/ 460375 w 479425"/>
                <a:gd name="connsiteY5" fmla="*/ 355600 h 673100"/>
                <a:gd name="connsiteX6" fmla="*/ 311150 w 479425"/>
                <a:gd name="connsiteY6" fmla="*/ 444500 h 673100"/>
                <a:gd name="connsiteX7" fmla="*/ 454025 w 479425"/>
                <a:gd name="connsiteY7" fmla="*/ 574675 h 673100"/>
                <a:gd name="connsiteX8" fmla="*/ 260350 w 479425"/>
                <a:gd name="connsiteY8" fmla="*/ 673100 h 673100"/>
                <a:gd name="connsiteX9" fmla="*/ 180975 w 479425"/>
                <a:gd name="connsiteY9" fmla="*/ 650875 h 673100"/>
                <a:gd name="connsiteX10" fmla="*/ 0 w 479425"/>
                <a:gd name="connsiteY10" fmla="*/ 282575 h 673100"/>
                <a:gd name="connsiteX11" fmla="*/ 31750 w 479425"/>
                <a:gd name="connsiteY11" fmla="*/ 184150 h 673100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685800"/>
                <a:gd name="connsiteX1" fmla="*/ 56621 w 504296"/>
                <a:gd name="connsiteY1" fmla="*/ 184150 h 685800"/>
                <a:gd name="connsiteX2" fmla="*/ 501121 w 504296"/>
                <a:gd name="connsiteY2" fmla="*/ 0 h 685800"/>
                <a:gd name="connsiteX3" fmla="*/ 504296 w 504296"/>
                <a:gd name="connsiteY3" fmla="*/ 177800 h 685800"/>
                <a:gd name="connsiteX4" fmla="*/ 393171 w 504296"/>
                <a:gd name="connsiteY4" fmla="*/ 146050 h 685800"/>
                <a:gd name="connsiteX5" fmla="*/ 485246 w 504296"/>
                <a:gd name="connsiteY5" fmla="*/ 355600 h 685800"/>
                <a:gd name="connsiteX6" fmla="*/ 336021 w 504296"/>
                <a:gd name="connsiteY6" fmla="*/ 444500 h 685800"/>
                <a:gd name="connsiteX7" fmla="*/ 478896 w 504296"/>
                <a:gd name="connsiteY7" fmla="*/ 574675 h 685800"/>
                <a:gd name="connsiteX8" fmla="*/ 285221 w 504296"/>
                <a:gd name="connsiteY8" fmla="*/ 673100 h 685800"/>
                <a:gd name="connsiteX9" fmla="*/ 205846 w 504296"/>
                <a:gd name="connsiteY9" fmla="*/ 650875 h 685800"/>
                <a:gd name="connsiteX10" fmla="*/ 24871 w 504296"/>
                <a:gd name="connsiteY10" fmla="*/ 282575 h 685800"/>
                <a:gd name="connsiteX11" fmla="*/ 56621 w 504296"/>
                <a:gd name="connsiteY11" fmla="*/ 184150 h 685800"/>
                <a:gd name="connsiteX0" fmla="*/ 56621 w 504296"/>
                <a:gd name="connsiteY0" fmla="*/ 184150 h 855762"/>
                <a:gd name="connsiteX1" fmla="*/ 56621 w 504296"/>
                <a:gd name="connsiteY1" fmla="*/ 184150 h 855762"/>
                <a:gd name="connsiteX2" fmla="*/ 501121 w 504296"/>
                <a:gd name="connsiteY2" fmla="*/ 0 h 855762"/>
                <a:gd name="connsiteX3" fmla="*/ 504296 w 504296"/>
                <a:gd name="connsiteY3" fmla="*/ 177800 h 855762"/>
                <a:gd name="connsiteX4" fmla="*/ 393171 w 504296"/>
                <a:gd name="connsiteY4" fmla="*/ 146050 h 855762"/>
                <a:gd name="connsiteX5" fmla="*/ 485246 w 504296"/>
                <a:gd name="connsiteY5" fmla="*/ 355600 h 855762"/>
                <a:gd name="connsiteX6" fmla="*/ 336021 w 504296"/>
                <a:gd name="connsiteY6" fmla="*/ 444500 h 855762"/>
                <a:gd name="connsiteX7" fmla="*/ 478896 w 504296"/>
                <a:gd name="connsiteY7" fmla="*/ 574675 h 855762"/>
                <a:gd name="connsiteX8" fmla="*/ 285221 w 504296"/>
                <a:gd name="connsiteY8" fmla="*/ 673100 h 855762"/>
                <a:gd name="connsiteX9" fmla="*/ 205846 w 504296"/>
                <a:gd name="connsiteY9" fmla="*/ 650875 h 855762"/>
                <a:gd name="connsiteX10" fmla="*/ 24871 w 504296"/>
                <a:gd name="connsiteY10" fmla="*/ 282575 h 855762"/>
                <a:gd name="connsiteX11" fmla="*/ 56621 w 504296"/>
                <a:gd name="connsiteY11" fmla="*/ 184150 h 855762"/>
                <a:gd name="connsiteX0" fmla="*/ 56621 w 504296"/>
                <a:gd name="connsiteY0" fmla="*/ 184150 h 673100"/>
                <a:gd name="connsiteX1" fmla="*/ 56621 w 504296"/>
                <a:gd name="connsiteY1" fmla="*/ 184150 h 673100"/>
                <a:gd name="connsiteX2" fmla="*/ 501121 w 504296"/>
                <a:gd name="connsiteY2" fmla="*/ 0 h 673100"/>
                <a:gd name="connsiteX3" fmla="*/ 504296 w 504296"/>
                <a:gd name="connsiteY3" fmla="*/ 177800 h 673100"/>
                <a:gd name="connsiteX4" fmla="*/ 393171 w 504296"/>
                <a:gd name="connsiteY4" fmla="*/ 146050 h 673100"/>
                <a:gd name="connsiteX5" fmla="*/ 485246 w 504296"/>
                <a:gd name="connsiteY5" fmla="*/ 355600 h 673100"/>
                <a:gd name="connsiteX6" fmla="*/ 336021 w 504296"/>
                <a:gd name="connsiteY6" fmla="*/ 444500 h 673100"/>
                <a:gd name="connsiteX7" fmla="*/ 478896 w 504296"/>
                <a:gd name="connsiteY7" fmla="*/ 574675 h 673100"/>
                <a:gd name="connsiteX8" fmla="*/ 285221 w 504296"/>
                <a:gd name="connsiteY8" fmla="*/ 673100 h 673100"/>
                <a:gd name="connsiteX9" fmla="*/ 205846 w 504296"/>
                <a:gd name="connsiteY9" fmla="*/ 650875 h 673100"/>
                <a:gd name="connsiteX10" fmla="*/ 24871 w 504296"/>
                <a:gd name="connsiteY10" fmla="*/ 282575 h 673100"/>
                <a:gd name="connsiteX11" fmla="*/ 56621 w 504296"/>
                <a:gd name="connsiteY11" fmla="*/ 184150 h 673100"/>
                <a:gd name="connsiteX0" fmla="*/ 56621 w 504296"/>
                <a:gd name="connsiteY0" fmla="*/ 184150 h 715962"/>
                <a:gd name="connsiteX1" fmla="*/ 56621 w 504296"/>
                <a:gd name="connsiteY1" fmla="*/ 184150 h 715962"/>
                <a:gd name="connsiteX2" fmla="*/ 501121 w 504296"/>
                <a:gd name="connsiteY2" fmla="*/ 0 h 715962"/>
                <a:gd name="connsiteX3" fmla="*/ 504296 w 504296"/>
                <a:gd name="connsiteY3" fmla="*/ 177800 h 715962"/>
                <a:gd name="connsiteX4" fmla="*/ 393171 w 504296"/>
                <a:gd name="connsiteY4" fmla="*/ 146050 h 715962"/>
                <a:gd name="connsiteX5" fmla="*/ 485246 w 504296"/>
                <a:gd name="connsiteY5" fmla="*/ 355600 h 715962"/>
                <a:gd name="connsiteX6" fmla="*/ 336021 w 504296"/>
                <a:gd name="connsiteY6" fmla="*/ 444500 h 715962"/>
                <a:gd name="connsiteX7" fmla="*/ 478896 w 504296"/>
                <a:gd name="connsiteY7" fmla="*/ 574675 h 715962"/>
                <a:gd name="connsiteX8" fmla="*/ 285221 w 504296"/>
                <a:gd name="connsiteY8" fmla="*/ 673100 h 715962"/>
                <a:gd name="connsiteX9" fmla="*/ 205846 w 504296"/>
                <a:gd name="connsiteY9" fmla="*/ 650875 h 715962"/>
                <a:gd name="connsiteX10" fmla="*/ 24871 w 504296"/>
                <a:gd name="connsiteY10" fmla="*/ 282575 h 715962"/>
                <a:gd name="connsiteX11" fmla="*/ 56621 w 504296"/>
                <a:gd name="connsiteY11" fmla="*/ 184150 h 715962"/>
                <a:gd name="connsiteX0" fmla="*/ 56621 w 504296"/>
                <a:gd name="connsiteY0" fmla="*/ 184150 h 689074"/>
                <a:gd name="connsiteX1" fmla="*/ 56621 w 504296"/>
                <a:gd name="connsiteY1" fmla="*/ 184150 h 689074"/>
                <a:gd name="connsiteX2" fmla="*/ 501121 w 504296"/>
                <a:gd name="connsiteY2" fmla="*/ 0 h 689074"/>
                <a:gd name="connsiteX3" fmla="*/ 504296 w 504296"/>
                <a:gd name="connsiteY3" fmla="*/ 177800 h 689074"/>
                <a:gd name="connsiteX4" fmla="*/ 393171 w 504296"/>
                <a:gd name="connsiteY4" fmla="*/ 146050 h 689074"/>
                <a:gd name="connsiteX5" fmla="*/ 485246 w 504296"/>
                <a:gd name="connsiteY5" fmla="*/ 355600 h 689074"/>
                <a:gd name="connsiteX6" fmla="*/ 336021 w 504296"/>
                <a:gd name="connsiteY6" fmla="*/ 444500 h 689074"/>
                <a:gd name="connsiteX7" fmla="*/ 478896 w 504296"/>
                <a:gd name="connsiteY7" fmla="*/ 574675 h 689074"/>
                <a:gd name="connsiteX8" fmla="*/ 285221 w 504296"/>
                <a:gd name="connsiteY8" fmla="*/ 673100 h 689074"/>
                <a:gd name="connsiteX9" fmla="*/ 205846 w 504296"/>
                <a:gd name="connsiteY9" fmla="*/ 650875 h 689074"/>
                <a:gd name="connsiteX10" fmla="*/ 24871 w 504296"/>
                <a:gd name="connsiteY10" fmla="*/ 282575 h 689074"/>
                <a:gd name="connsiteX11" fmla="*/ 56621 w 504296"/>
                <a:gd name="connsiteY11" fmla="*/ 184150 h 68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296" h="689074">
                  <a:moveTo>
                    <a:pt x="56621" y="184150"/>
                  </a:moveTo>
                  <a:lnTo>
                    <a:pt x="56621" y="184150"/>
                  </a:lnTo>
                  <a:lnTo>
                    <a:pt x="501121" y="0"/>
                  </a:lnTo>
                  <a:cubicBezTo>
                    <a:pt x="502179" y="59267"/>
                    <a:pt x="503238" y="118533"/>
                    <a:pt x="504296" y="177800"/>
                  </a:cubicBezTo>
                  <a:lnTo>
                    <a:pt x="393171" y="146050"/>
                  </a:lnTo>
                  <a:lnTo>
                    <a:pt x="485246" y="355600"/>
                  </a:lnTo>
                  <a:lnTo>
                    <a:pt x="336021" y="444500"/>
                  </a:lnTo>
                  <a:lnTo>
                    <a:pt x="478896" y="574675"/>
                  </a:lnTo>
                  <a:cubicBezTo>
                    <a:pt x="470429" y="612775"/>
                    <a:pt x="330729" y="660400"/>
                    <a:pt x="285221" y="673100"/>
                  </a:cubicBezTo>
                  <a:cubicBezTo>
                    <a:pt x="266774" y="659458"/>
                    <a:pt x="251594" y="689074"/>
                    <a:pt x="205846" y="650875"/>
                  </a:cubicBezTo>
                  <a:cubicBezTo>
                    <a:pt x="162454" y="585788"/>
                    <a:pt x="49742" y="360362"/>
                    <a:pt x="24871" y="282575"/>
                  </a:cubicBezTo>
                  <a:cubicBezTo>
                    <a:pt x="0" y="204788"/>
                    <a:pt x="51329" y="200554"/>
                    <a:pt x="56621" y="184150"/>
                  </a:cubicBezTo>
                  <a:close/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113" name="Picture 2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10800000">
            <a:off x="4248628" y="1916832"/>
            <a:ext cx="395380" cy="412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glow rad="228600">
              <a:schemeClr val="accent5">
                <a:satMod val="175000"/>
                <a:alpha val="40000"/>
              </a:schemeClr>
            </a:glow>
          </a:effectLst>
        </p:spPr>
      </p:pic>
      <p:grpSp>
        <p:nvGrpSpPr>
          <p:cNvPr id="151" name="Group 150"/>
          <p:cNvGrpSpPr/>
          <p:nvPr/>
        </p:nvGrpSpPr>
        <p:grpSpPr>
          <a:xfrm>
            <a:off x="5388014" y="1700808"/>
            <a:ext cx="2064306" cy="3816426"/>
            <a:chOff x="7380312" y="2060848"/>
            <a:chExt cx="2064306" cy="3816426"/>
          </a:xfrm>
        </p:grpSpPr>
        <p:sp>
          <p:nvSpPr>
            <p:cNvPr id="149" name="Freeform 148"/>
            <p:cNvSpPr/>
            <p:nvPr/>
          </p:nvSpPr>
          <p:spPr>
            <a:xfrm>
              <a:off x="7380312" y="3429000"/>
              <a:ext cx="489632" cy="93510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0" name="Freeform 149"/>
            <p:cNvSpPr/>
            <p:nvPr/>
          </p:nvSpPr>
          <p:spPr>
            <a:xfrm flipH="1">
              <a:off x="8964488" y="3429000"/>
              <a:ext cx="480130" cy="93510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3" name="Rounded Rectangle 122"/>
            <p:cNvSpPr/>
            <p:nvPr/>
          </p:nvSpPr>
          <p:spPr>
            <a:xfrm>
              <a:off x="7720818" y="2389932"/>
              <a:ext cx="1398601" cy="3290825"/>
            </a:xfrm>
            <a:prstGeom prst="roundRect">
              <a:avLst>
                <a:gd name="adj" fmla="val 50000"/>
              </a:avLst>
            </a:pr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4" name="Chord 7"/>
            <p:cNvSpPr/>
            <p:nvPr/>
          </p:nvSpPr>
          <p:spPr>
            <a:xfrm>
              <a:off x="8214442" y="2965617"/>
              <a:ext cx="407924" cy="329290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99C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25" name="Group 22"/>
            <p:cNvGrpSpPr/>
            <p:nvPr/>
          </p:nvGrpSpPr>
          <p:grpSpPr>
            <a:xfrm>
              <a:off x="7720818" y="3953072"/>
              <a:ext cx="1398601" cy="1924202"/>
              <a:chOff x="1619672" y="2636912"/>
              <a:chExt cx="1224136" cy="1684173"/>
            </a:xfrm>
          </p:grpSpPr>
          <p:sp>
            <p:nvSpPr>
              <p:cNvPr id="138" name="Flowchart: Delay 137"/>
              <p:cNvSpPr/>
              <p:nvPr/>
            </p:nvSpPr>
            <p:spPr>
              <a:xfrm rot="5400000">
                <a:off x="1389653" y="2866931"/>
                <a:ext cx="1684173" cy="1224136"/>
              </a:xfrm>
              <a:prstGeom prst="flowChartDelay">
                <a:avLst/>
              </a:prstGeom>
              <a:solidFill>
                <a:srgbClr val="333333"/>
              </a:solidFill>
              <a:ln w="381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7" name="Rectangle 146"/>
              <p:cNvSpPr/>
              <p:nvPr/>
            </p:nvSpPr>
            <p:spPr>
              <a:xfrm>
                <a:off x="1619672" y="2636912"/>
                <a:ext cx="1224136" cy="216024"/>
              </a:xfrm>
              <a:prstGeom prst="rect">
                <a:avLst/>
              </a:prstGeom>
              <a:solidFill>
                <a:srgbClr val="1C1C1C"/>
              </a:solidFill>
              <a:ln w="381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8" name="Rectangle 147"/>
              <p:cNvSpPr/>
              <p:nvPr/>
            </p:nvSpPr>
            <p:spPr>
              <a:xfrm>
                <a:off x="2051720" y="2636912"/>
                <a:ext cx="360040" cy="216024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29" name="Group 36"/>
            <p:cNvGrpSpPr/>
            <p:nvPr/>
          </p:nvGrpSpPr>
          <p:grpSpPr>
            <a:xfrm>
              <a:off x="7885361" y="2060848"/>
              <a:ext cx="1069517" cy="822706"/>
              <a:chOff x="1763689" y="980728"/>
              <a:chExt cx="936103" cy="720080"/>
            </a:xfrm>
          </p:grpSpPr>
          <p:sp>
            <p:nvSpPr>
              <p:cNvPr id="130" name="Freeform 129"/>
              <p:cNvSpPr/>
              <p:nvPr/>
            </p:nvSpPr>
            <p:spPr>
              <a:xfrm>
                <a:off x="1763689" y="1272533"/>
                <a:ext cx="936103" cy="86268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  <a:gd name="connsiteX0" fmla="*/ 0 w 1296144"/>
                  <a:gd name="connsiteY0" fmla="*/ 0 h 216987"/>
                  <a:gd name="connsiteX1" fmla="*/ 288032 w 1296144"/>
                  <a:gd name="connsiteY1" fmla="*/ 195885 h 216987"/>
                  <a:gd name="connsiteX2" fmla="*/ 928468 w 1296144"/>
                  <a:gd name="connsiteY2" fmla="*/ 126609 h 216987"/>
                  <a:gd name="connsiteX3" fmla="*/ 1296144 w 1296144"/>
                  <a:gd name="connsiteY3" fmla="*/ 0 h 216987"/>
                  <a:gd name="connsiteX0" fmla="*/ 0 w 1296144"/>
                  <a:gd name="connsiteY0" fmla="*/ 0 h 218451"/>
                  <a:gd name="connsiteX1" fmla="*/ 288032 w 1296144"/>
                  <a:gd name="connsiteY1" fmla="*/ 195885 h 218451"/>
                  <a:gd name="connsiteX2" fmla="*/ 1021399 w 1296144"/>
                  <a:gd name="connsiteY2" fmla="*/ 135395 h 218451"/>
                  <a:gd name="connsiteX3" fmla="*/ 1296144 w 1296144"/>
                  <a:gd name="connsiteY3" fmla="*/ 0 h 218451"/>
                  <a:gd name="connsiteX0" fmla="*/ 0 w 1296144"/>
                  <a:gd name="connsiteY0" fmla="*/ 0 h 157961"/>
                  <a:gd name="connsiteX1" fmla="*/ 288032 w 1296144"/>
                  <a:gd name="connsiteY1" fmla="*/ 135394 h 157961"/>
                  <a:gd name="connsiteX2" fmla="*/ 1021399 w 1296144"/>
                  <a:gd name="connsiteY2" fmla="*/ 135395 h 157961"/>
                  <a:gd name="connsiteX3" fmla="*/ 1296144 w 1296144"/>
                  <a:gd name="connsiteY3" fmla="*/ 0 h 157961"/>
                  <a:gd name="connsiteX0" fmla="*/ 0 w 1283124"/>
                  <a:gd name="connsiteY0" fmla="*/ 74905 h 157961"/>
                  <a:gd name="connsiteX1" fmla="*/ 275012 w 1283124"/>
                  <a:gd name="connsiteY1" fmla="*/ 135394 h 157961"/>
                  <a:gd name="connsiteX2" fmla="*/ 1008379 w 1283124"/>
                  <a:gd name="connsiteY2" fmla="*/ 135395 h 157961"/>
                  <a:gd name="connsiteX3" fmla="*/ 1283124 w 1283124"/>
                  <a:gd name="connsiteY3" fmla="*/ 0 h 157961"/>
                  <a:gd name="connsiteX0" fmla="*/ 0 w 1375061"/>
                  <a:gd name="connsiteY0" fmla="*/ 0 h 70572"/>
                  <a:gd name="connsiteX1" fmla="*/ 275012 w 1375061"/>
                  <a:gd name="connsiteY1" fmla="*/ 60489 h 70572"/>
                  <a:gd name="connsiteX2" fmla="*/ 1008379 w 1375061"/>
                  <a:gd name="connsiteY2" fmla="*/ 60490 h 70572"/>
                  <a:gd name="connsiteX3" fmla="*/ 1375061 w 1375061"/>
                  <a:gd name="connsiteY3" fmla="*/ 0 h 70572"/>
                  <a:gd name="connsiteX0" fmla="*/ 0 w 1283390"/>
                  <a:gd name="connsiteY0" fmla="*/ 0 h 70571"/>
                  <a:gd name="connsiteX1" fmla="*/ 275012 w 1283390"/>
                  <a:gd name="connsiteY1" fmla="*/ 60489 h 70571"/>
                  <a:gd name="connsiteX2" fmla="*/ 1008379 w 1283390"/>
                  <a:gd name="connsiteY2" fmla="*/ 60490 h 70571"/>
                  <a:gd name="connsiteX3" fmla="*/ 1283390 w 1283390"/>
                  <a:gd name="connsiteY3" fmla="*/ 0 h 70571"/>
                  <a:gd name="connsiteX0" fmla="*/ 0 w 1283390"/>
                  <a:gd name="connsiteY0" fmla="*/ 0 h 70573"/>
                  <a:gd name="connsiteX1" fmla="*/ 275011 w 1283390"/>
                  <a:gd name="connsiteY1" fmla="*/ 60491 h 70573"/>
                  <a:gd name="connsiteX2" fmla="*/ 1008379 w 1283390"/>
                  <a:gd name="connsiteY2" fmla="*/ 60490 h 70573"/>
                  <a:gd name="connsiteX3" fmla="*/ 1283390 w 1283390"/>
                  <a:gd name="connsiteY3" fmla="*/ 0 h 70573"/>
                  <a:gd name="connsiteX0" fmla="*/ 0 w 1283390"/>
                  <a:gd name="connsiteY0" fmla="*/ 0 h 70573"/>
                  <a:gd name="connsiteX1" fmla="*/ 275011 w 1283390"/>
                  <a:gd name="connsiteY1" fmla="*/ 60491 h 70573"/>
                  <a:gd name="connsiteX2" fmla="*/ 1008378 w 1283390"/>
                  <a:gd name="connsiteY2" fmla="*/ 60491 h 70573"/>
                  <a:gd name="connsiteX3" fmla="*/ 1283390 w 1283390"/>
                  <a:gd name="connsiteY3" fmla="*/ 0 h 70573"/>
                  <a:gd name="connsiteX0" fmla="*/ 0 w 1283390"/>
                  <a:gd name="connsiteY0" fmla="*/ 0 h 72469"/>
                  <a:gd name="connsiteX1" fmla="*/ 275011 w 1283390"/>
                  <a:gd name="connsiteY1" fmla="*/ 60491 h 72469"/>
                  <a:gd name="connsiteX2" fmla="*/ 1008378 w 1283390"/>
                  <a:gd name="connsiteY2" fmla="*/ 60491 h 72469"/>
                  <a:gd name="connsiteX3" fmla="*/ 1283390 w 1283390"/>
                  <a:gd name="connsiteY3" fmla="*/ 0 h 7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3390" h="72469">
                    <a:moveTo>
                      <a:pt x="0" y="0"/>
                    </a:moveTo>
                    <a:cubicBezTo>
                      <a:pt x="91440" y="45719"/>
                      <a:pt x="106948" y="50409"/>
                      <a:pt x="275011" y="60491"/>
                    </a:cubicBezTo>
                    <a:cubicBezTo>
                      <a:pt x="443074" y="70573"/>
                      <a:pt x="854020" y="72469"/>
                      <a:pt x="1008378" y="60491"/>
                    </a:cubicBezTo>
                    <a:cubicBezTo>
                      <a:pt x="1176441" y="50409"/>
                      <a:pt x="1215396" y="36341"/>
                      <a:pt x="1283390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35" name="Chord 134"/>
              <p:cNvSpPr/>
              <p:nvPr/>
            </p:nvSpPr>
            <p:spPr>
              <a:xfrm>
                <a:off x="1907704" y="980728"/>
                <a:ext cx="648072" cy="720080"/>
              </a:xfrm>
              <a:prstGeom prst="chord">
                <a:avLst>
                  <a:gd name="adj1" fmla="val 10662051"/>
                  <a:gd name="adj2" fmla="val 144016"/>
                </a:avLst>
              </a:prstGeom>
              <a:solidFill>
                <a:srgbClr val="3333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19" name="Group 21"/>
            <p:cNvGrpSpPr/>
            <p:nvPr/>
          </p:nvGrpSpPr>
          <p:grpSpPr>
            <a:xfrm>
              <a:off x="8175702" y="2710307"/>
              <a:ext cx="476428" cy="182096"/>
              <a:chOff x="3275856" y="2564904"/>
              <a:chExt cx="360040" cy="216161"/>
            </a:xfrm>
          </p:grpSpPr>
          <p:sp>
            <p:nvSpPr>
              <p:cNvPr id="121" name="Oval 120"/>
              <p:cNvSpPr/>
              <p:nvPr/>
            </p:nvSpPr>
            <p:spPr>
              <a:xfrm>
                <a:off x="3275856" y="2564904"/>
                <a:ext cx="51006" cy="21616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2" name="Oval 121"/>
              <p:cNvSpPr/>
              <p:nvPr/>
            </p:nvSpPr>
            <p:spPr>
              <a:xfrm>
                <a:off x="3584890" y="2564904"/>
                <a:ext cx="51006" cy="21616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20" name="Oval 119"/>
          <p:cNvSpPr/>
          <p:nvPr/>
        </p:nvSpPr>
        <p:spPr>
          <a:xfrm>
            <a:off x="6328565" y="3140968"/>
            <a:ext cx="216024" cy="21602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0" name="Arc 99"/>
          <p:cNvSpPr/>
          <p:nvPr/>
        </p:nvSpPr>
        <p:spPr>
          <a:xfrm flipV="1">
            <a:off x="6156176" y="2668462"/>
            <a:ext cx="563620" cy="616522"/>
          </a:xfrm>
          <a:prstGeom prst="arc">
            <a:avLst>
              <a:gd name="adj1" fmla="val 13195873"/>
              <a:gd name="adj2" fmla="val 1939032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2" name="Freeform 151"/>
          <p:cNvSpPr/>
          <p:nvPr/>
        </p:nvSpPr>
        <p:spPr>
          <a:xfrm rot="7445917">
            <a:off x="1181369" y="4958369"/>
            <a:ext cx="1429914" cy="196103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3" name="Freeform 152"/>
          <p:cNvSpPr/>
          <p:nvPr/>
        </p:nvSpPr>
        <p:spPr>
          <a:xfrm rot="14249477" flipH="1">
            <a:off x="6436311" y="5018532"/>
            <a:ext cx="1429914" cy="196103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54" name="Group 153"/>
          <p:cNvGrpSpPr/>
          <p:nvPr/>
        </p:nvGrpSpPr>
        <p:grpSpPr>
          <a:xfrm>
            <a:off x="2034891" y="3644380"/>
            <a:ext cx="4786186" cy="7388476"/>
            <a:chOff x="2797539" y="3299862"/>
            <a:chExt cx="3726597" cy="5752779"/>
          </a:xfrm>
        </p:grpSpPr>
        <p:sp>
          <p:nvSpPr>
            <p:cNvPr id="155" name="Oval 154"/>
            <p:cNvSpPr/>
            <p:nvPr/>
          </p:nvSpPr>
          <p:spPr>
            <a:xfrm>
              <a:off x="2797539" y="4326629"/>
              <a:ext cx="3726597" cy="4726012"/>
            </a:xfrm>
            <a:prstGeom prst="ellipse">
              <a:avLst/>
            </a:pr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56" name="Group 60"/>
            <p:cNvGrpSpPr/>
            <p:nvPr/>
          </p:nvGrpSpPr>
          <p:grpSpPr>
            <a:xfrm>
              <a:off x="3379699" y="3299862"/>
              <a:ext cx="2672131" cy="1246790"/>
              <a:chOff x="1214203" y="1352769"/>
              <a:chExt cx="1394086" cy="664886"/>
            </a:xfrm>
          </p:grpSpPr>
          <p:sp>
            <p:nvSpPr>
              <p:cNvPr id="157" name="Freeform 156"/>
              <p:cNvSpPr/>
              <p:nvPr/>
            </p:nvSpPr>
            <p:spPr>
              <a:xfrm>
                <a:off x="1541419" y="1352769"/>
                <a:ext cx="726326" cy="636072"/>
              </a:xfrm>
              <a:custGeom>
                <a:avLst/>
                <a:gdLst>
                  <a:gd name="connsiteX0" fmla="*/ 12492 w 687049"/>
                  <a:gd name="connsiteY0" fmla="*/ 484682 h 484682"/>
                  <a:gd name="connsiteX1" fmla="*/ 57462 w 687049"/>
                  <a:gd name="connsiteY1" fmla="*/ 34977 h 484682"/>
                  <a:gd name="connsiteX2" fmla="*/ 357265 w 687049"/>
                  <a:gd name="connsiteY2" fmla="*/ 274820 h 484682"/>
                  <a:gd name="connsiteX3" fmla="*/ 582118 w 687049"/>
                  <a:gd name="connsiteY3" fmla="*/ 49968 h 484682"/>
                  <a:gd name="connsiteX4" fmla="*/ 687049 w 687049"/>
                  <a:gd name="connsiteY4" fmla="*/ 424722 h 484682"/>
                  <a:gd name="connsiteX0" fmla="*/ 12492 w 687049"/>
                  <a:gd name="connsiteY0" fmla="*/ 560929 h 560929"/>
                  <a:gd name="connsiteX1" fmla="*/ 57462 w 687049"/>
                  <a:gd name="connsiteY1" fmla="*/ 111224 h 560929"/>
                  <a:gd name="connsiteX2" fmla="*/ 357265 w 687049"/>
                  <a:gd name="connsiteY2" fmla="*/ 351067 h 560929"/>
                  <a:gd name="connsiteX3" fmla="*/ 607223 w 687049"/>
                  <a:gd name="connsiteY3" fmla="*/ 24984 h 560929"/>
                  <a:gd name="connsiteX4" fmla="*/ 687049 w 687049"/>
                  <a:gd name="connsiteY4" fmla="*/ 500969 h 560929"/>
                  <a:gd name="connsiteX0" fmla="*/ 6246 w 680803"/>
                  <a:gd name="connsiteY0" fmla="*/ 570921 h 570921"/>
                  <a:gd name="connsiteX1" fmla="*/ 96921 w 680803"/>
                  <a:gd name="connsiteY1" fmla="*/ 34977 h 570921"/>
                  <a:gd name="connsiteX2" fmla="*/ 351019 w 680803"/>
                  <a:gd name="connsiteY2" fmla="*/ 361059 h 570921"/>
                  <a:gd name="connsiteX3" fmla="*/ 600977 w 680803"/>
                  <a:gd name="connsiteY3" fmla="*/ 34976 h 570921"/>
                  <a:gd name="connsiteX4" fmla="*/ 680803 w 680803"/>
                  <a:gd name="connsiteY4" fmla="*/ 510961 h 570921"/>
                  <a:gd name="connsiteX0" fmla="*/ 6246 w 680803"/>
                  <a:gd name="connsiteY0" fmla="*/ 589264 h 589264"/>
                  <a:gd name="connsiteX1" fmla="*/ 96921 w 680803"/>
                  <a:gd name="connsiteY1" fmla="*/ 53320 h 589264"/>
                  <a:gd name="connsiteX2" fmla="*/ 384953 w 680803"/>
                  <a:gd name="connsiteY2" fmla="*/ 269344 h 589264"/>
                  <a:gd name="connsiteX3" fmla="*/ 600977 w 680803"/>
                  <a:gd name="connsiteY3" fmla="*/ 53319 h 589264"/>
                  <a:gd name="connsiteX4" fmla="*/ 680803 w 680803"/>
                  <a:gd name="connsiteY4" fmla="*/ 529304 h 589264"/>
                  <a:gd name="connsiteX0" fmla="*/ 6246 w 722293"/>
                  <a:gd name="connsiteY0" fmla="*/ 589264 h 589264"/>
                  <a:gd name="connsiteX1" fmla="*/ 96921 w 722293"/>
                  <a:gd name="connsiteY1" fmla="*/ 53320 h 589264"/>
                  <a:gd name="connsiteX2" fmla="*/ 384953 w 722293"/>
                  <a:gd name="connsiteY2" fmla="*/ 269344 h 589264"/>
                  <a:gd name="connsiteX3" fmla="*/ 672985 w 722293"/>
                  <a:gd name="connsiteY3" fmla="*/ 53320 h 589264"/>
                  <a:gd name="connsiteX4" fmla="*/ 680803 w 722293"/>
                  <a:gd name="connsiteY4" fmla="*/ 529304 h 589264"/>
                  <a:gd name="connsiteX0" fmla="*/ 6246 w 817001"/>
                  <a:gd name="connsiteY0" fmla="*/ 589264 h 589264"/>
                  <a:gd name="connsiteX1" fmla="*/ 96921 w 817001"/>
                  <a:gd name="connsiteY1" fmla="*/ 53320 h 589264"/>
                  <a:gd name="connsiteX2" fmla="*/ 384953 w 817001"/>
                  <a:gd name="connsiteY2" fmla="*/ 269344 h 589264"/>
                  <a:gd name="connsiteX3" fmla="*/ 672985 w 817001"/>
                  <a:gd name="connsiteY3" fmla="*/ 53320 h 589264"/>
                  <a:gd name="connsiteX4" fmla="*/ 817001 w 817001"/>
                  <a:gd name="connsiteY4" fmla="*/ 485368 h 589264"/>
                  <a:gd name="connsiteX0" fmla="*/ 6246 w 744993"/>
                  <a:gd name="connsiteY0" fmla="*/ 595951 h 636071"/>
                  <a:gd name="connsiteX1" fmla="*/ 96921 w 744993"/>
                  <a:gd name="connsiteY1" fmla="*/ 60007 h 636071"/>
                  <a:gd name="connsiteX2" fmla="*/ 384953 w 744993"/>
                  <a:gd name="connsiteY2" fmla="*/ 276031 h 636071"/>
                  <a:gd name="connsiteX3" fmla="*/ 672985 w 744993"/>
                  <a:gd name="connsiteY3" fmla="*/ 60007 h 636071"/>
                  <a:gd name="connsiteX4" fmla="*/ 744993 w 744993"/>
                  <a:gd name="connsiteY4" fmla="*/ 636071 h 636071"/>
                  <a:gd name="connsiteX0" fmla="*/ 6246 w 726326"/>
                  <a:gd name="connsiteY0" fmla="*/ 636072 h 636072"/>
                  <a:gd name="connsiteX1" fmla="*/ 78254 w 726326"/>
                  <a:gd name="connsiteY1" fmla="*/ 60007 h 636072"/>
                  <a:gd name="connsiteX2" fmla="*/ 366286 w 726326"/>
                  <a:gd name="connsiteY2" fmla="*/ 276031 h 636072"/>
                  <a:gd name="connsiteX3" fmla="*/ 654318 w 726326"/>
                  <a:gd name="connsiteY3" fmla="*/ 60007 h 636072"/>
                  <a:gd name="connsiteX4" fmla="*/ 726326 w 726326"/>
                  <a:gd name="connsiteY4" fmla="*/ 636071 h 63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326" h="636072">
                    <a:moveTo>
                      <a:pt x="6246" y="636072"/>
                    </a:moveTo>
                    <a:cubicBezTo>
                      <a:pt x="0" y="428708"/>
                      <a:pt x="18247" y="120014"/>
                      <a:pt x="78254" y="60007"/>
                    </a:cubicBezTo>
                    <a:cubicBezTo>
                      <a:pt x="138261" y="0"/>
                      <a:pt x="270275" y="276031"/>
                      <a:pt x="366286" y="276031"/>
                    </a:cubicBezTo>
                    <a:cubicBezTo>
                      <a:pt x="462297" y="276031"/>
                      <a:pt x="594311" y="0"/>
                      <a:pt x="654318" y="60007"/>
                    </a:cubicBezTo>
                    <a:cubicBezTo>
                      <a:pt x="714325" y="120014"/>
                      <a:pt x="701342" y="461186"/>
                      <a:pt x="726326" y="636071"/>
                    </a:cubicBezTo>
                  </a:path>
                </a:pathLst>
              </a:custGeom>
              <a:solidFill>
                <a:srgbClr val="33CC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8" name="Freeform 157"/>
              <p:cNvSpPr/>
              <p:nvPr/>
            </p:nvSpPr>
            <p:spPr>
              <a:xfrm>
                <a:off x="1214203" y="1772816"/>
                <a:ext cx="1394086" cy="244839"/>
              </a:xfrm>
              <a:custGeom>
                <a:avLst/>
                <a:gdLst>
                  <a:gd name="connsiteX0" fmla="*/ 0 w 1394086"/>
                  <a:gd name="connsiteY0" fmla="*/ 0 h 244839"/>
                  <a:gd name="connsiteX1" fmla="*/ 344774 w 1394086"/>
                  <a:gd name="connsiteY1" fmla="*/ 209862 h 244839"/>
                  <a:gd name="connsiteX2" fmla="*/ 1079292 w 1394086"/>
                  <a:gd name="connsiteY2" fmla="*/ 209862 h 244839"/>
                  <a:gd name="connsiteX3" fmla="*/ 1394086 w 1394086"/>
                  <a:gd name="connsiteY3" fmla="*/ 0 h 24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086" h="244839">
                    <a:moveTo>
                      <a:pt x="0" y="0"/>
                    </a:moveTo>
                    <a:cubicBezTo>
                      <a:pt x="82446" y="87442"/>
                      <a:pt x="164892" y="174885"/>
                      <a:pt x="344774" y="209862"/>
                    </a:cubicBezTo>
                    <a:cubicBezTo>
                      <a:pt x="524656" y="244839"/>
                      <a:pt x="904407" y="244839"/>
                      <a:pt x="1079292" y="209862"/>
                    </a:cubicBezTo>
                    <a:cubicBezTo>
                      <a:pt x="1254177" y="174885"/>
                      <a:pt x="1324131" y="87442"/>
                      <a:pt x="1394086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5" grpId="0" animBg="1"/>
      <p:bldP spid="196" grpId="0" animBg="1"/>
      <p:bldP spid="120" grpId="0" animBg="1"/>
      <p:bldP spid="120" grpId="1" animBg="1"/>
      <p:bldP spid="100" grpId="0" animBg="1"/>
      <p:bldP spid="152" grpId="0" animBg="1"/>
      <p:bldP spid="153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extBox 55"/>
          <p:cNvSpPr txBox="1"/>
          <p:nvPr/>
        </p:nvSpPr>
        <p:spPr>
          <a:xfrm>
            <a:off x="1043608" y="1340768"/>
            <a:ext cx="72008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i="1" dirty="0" smtClean="0"/>
              <a:t>[SCENE 5: the real plaque is revealed; the fake one is remade and used in the </a:t>
            </a:r>
            <a:r>
              <a:rPr lang="en-GB" sz="3200" b="1" i="1" dirty="0" err="1" smtClean="0"/>
              <a:t>panto</a:t>
            </a:r>
            <a:r>
              <a:rPr lang="en-GB" sz="3200" b="1" i="1" dirty="0" smtClean="0"/>
              <a:t>]</a:t>
            </a:r>
            <a:endParaRPr lang="en-GB" sz="32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fade thruBlk="1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27584" y="692696"/>
            <a:ext cx="7514806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600" b="1" dirty="0" smtClean="0">
                <a:latin typeface="Century Gothic" pitchFamily="34" charset="0"/>
              </a:rPr>
              <a:t>Episode 13:</a:t>
            </a:r>
          </a:p>
          <a:p>
            <a:pPr algn="ctr"/>
            <a:r>
              <a:rPr lang="en-GB" sz="4800" b="1" dirty="0" smtClean="0">
                <a:latin typeface="Century Gothic" pitchFamily="34" charset="0"/>
              </a:rPr>
              <a:t>PROF TAILLEUX’S MISSING “PRECIOUS”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3239852" y="3429000"/>
            <a:ext cx="2664296" cy="2555974"/>
            <a:chOff x="2411760" y="2420888"/>
            <a:chExt cx="4085175" cy="3924126"/>
          </a:xfrm>
        </p:grpSpPr>
        <p:sp>
          <p:nvSpPr>
            <p:cNvPr id="4" name="Freeform 3"/>
            <p:cNvSpPr/>
            <p:nvPr/>
          </p:nvSpPr>
          <p:spPr>
            <a:xfrm flipH="1">
              <a:off x="5724128" y="3212976"/>
              <a:ext cx="772807" cy="152460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Freeform 4"/>
            <p:cNvSpPr/>
            <p:nvPr/>
          </p:nvSpPr>
          <p:spPr>
            <a:xfrm>
              <a:off x="3347864" y="4941168"/>
              <a:ext cx="1035285" cy="140384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Freeform 5"/>
            <p:cNvSpPr/>
            <p:nvPr/>
          </p:nvSpPr>
          <p:spPr>
            <a:xfrm flipH="1">
              <a:off x="4716016" y="4941168"/>
              <a:ext cx="1095432" cy="140384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Freeform 6"/>
            <p:cNvSpPr/>
            <p:nvPr/>
          </p:nvSpPr>
          <p:spPr>
            <a:xfrm>
              <a:off x="2411760" y="3284984"/>
              <a:ext cx="802985" cy="152460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Oval 7"/>
            <p:cNvSpPr/>
            <p:nvPr/>
          </p:nvSpPr>
          <p:spPr>
            <a:xfrm>
              <a:off x="2915816" y="2492896"/>
              <a:ext cx="3096344" cy="288032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Oval 8"/>
            <p:cNvSpPr/>
            <p:nvPr/>
          </p:nvSpPr>
          <p:spPr>
            <a:xfrm>
              <a:off x="3923928" y="3088030"/>
              <a:ext cx="227792" cy="340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Arc 9"/>
            <p:cNvSpPr/>
            <p:nvPr/>
          </p:nvSpPr>
          <p:spPr>
            <a:xfrm flipV="1">
              <a:off x="3491880" y="2420888"/>
              <a:ext cx="2016224" cy="2376264"/>
            </a:xfrm>
            <a:prstGeom prst="arc">
              <a:avLst>
                <a:gd name="adj1" fmla="val 11045684"/>
                <a:gd name="adj2" fmla="val 21237176"/>
              </a:avLst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Oval 10"/>
            <p:cNvSpPr/>
            <p:nvPr/>
          </p:nvSpPr>
          <p:spPr>
            <a:xfrm>
              <a:off x="4848264" y="3088030"/>
              <a:ext cx="227792" cy="340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Freeform 36"/>
          <p:cNvSpPr/>
          <p:nvPr/>
        </p:nvSpPr>
        <p:spPr>
          <a:xfrm>
            <a:off x="2890654" y="1700808"/>
            <a:ext cx="3409538" cy="2088232"/>
          </a:xfrm>
          <a:custGeom>
            <a:avLst/>
            <a:gdLst>
              <a:gd name="connsiteX0" fmla="*/ 0 w 2252663"/>
              <a:gd name="connsiteY0" fmla="*/ 0 h 1371600"/>
              <a:gd name="connsiteX1" fmla="*/ 2238375 w 2252663"/>
              <a:gd name="connsiteY1" fmla="*/ 4762 h 1371600"/>
              <a:gd name="connsiteX2" fmla="*/ 2252663 w 2252663"/>
              <a:gd name="connsiteY2" fmla="*/ 1371600 h 1371600"/>
              <a:gd name="connsiteX3" fmla="*/ 338138 w 2252663"/>
              <a:gd name="connsiteY3" fmla="*/ 1366837 h 1371600"/>
              <a:gd name="connsiteX4" fmla="*/ 514350 w 2252663"/>
              <a:gd name="connsiteY4" fmla="*/ 1266825 h 1371600"/>
              <a:gd name="connsiteX5" fmla="*/ 314325 w 2252663"/>
              <a:gd name="connsiteY5" fmla="*/ 1223962 h 1371600"/>
              <a:gd name="connsiteX6" fmla="*/ 566738 w 2252663"/>
              <a:gd name="connsiteY6" fmla="*/ 962025 h 1371600"/>
              <a:gd name="connsiteX7" fmla="*/ 238125 w 2252663"/>
              <a:gd name="connsiteY7" fmla="*/ 1009650 h 1371600"/>
              <a:gd name="connsiteX8" fmla="*/ 395288 w 2252663"/>
              <a:gd name="connsiteY8" fmla="*/ 852487 h 1371600"/>
              <a:gd name="connsiteX9" fmla="*/ 128588 w 2252663"/>
              <a:gd name="connsiteY9" fmla="*/ 847725 h 1371600"/>
              <a:gd name="connsiteX10" fmla="*/ 261938 w 2252663"/>
              <a:gd name="connsiteY10" fmla="*/ 685800 h 1371600"/>
              <a:gd name="connsiteX11" fmla="*/ 76200 w 2252663"/>
              <a:gd name="connsiteY11" fmla="*/ 742950 h 1371600"/>
              <a:gd name="connsiteX12" fmla="*/ 123825 w 2252663"/>
              <a:gd name="connsiteY12" fmla="*/ 585787 h 1371600"/>
              <a:gd name="connsiteX13" fmla="*/ 4763 w 2252663"/>
              <a:gd name="connsiteY13" fmla="*/ 685800 h 1371600"/>
              <a:gd name="connsiteX14" fmla="*/ 0 w 2252663"/>
              <a:gd name="connsiteY14" fmla="*/ 0 h 1371600"/>
              <a:gd name="connsiteX0" fmla="*/ 8310 w 2249488"/>
              <a:gd name="connsiteY0" fmla="*/ 0 h 1366863"/>
              <a:gd name="connsiteX1" fmla="*/ 2235200 w 2249488"/>
              <a:gd name="connsiteY1" fmla="*/ 25 h 1366863"/>
              <a:gd name="connsiteX2" fmla="*/ 2249488 w 2249488"/>
              <a:gd name="connsiteY2" fmla="*/ 1366863 h 1366863"/>
              <a:gd name="connsiteX3" fmla="*/ 334963 w 2249488"/>
              <a:gd name="connsiteY3" fmla="*/ 1362100 h 1366863"/>
              <a:gd name="connsiteX4" fmla="*/ 511175 w 2249488"/>
              <a:gd name="connsiteY4" fmla="*/ 1262088 h 1366863"/>
              <a:gd name="connsiteX5" fmla="*/ 311150 w 2249488"/>
              <a:gd name="connsiteY5" fmla="*/ 1219225 h 1366863"/>
              <a:gd name="connsiteX6" fmla="*/ 563563 w 2249488"/>
              <a:gd name="connsiteY6" fmla="*/ 957288 h 1366863"/>
              <a:gd name="connsiteX7" fmla="*/ 234950 w 2249488"/>
              <a:gd name="connsiteY7" fmla="*/ 1004913 h 1366863"/>
              <a:gd name="connsiteX8" fmla="*/ 392113 w 2249488"/>
              <a:gd name="connsiteY8" fmla="*/ 847750 h 1366863"/>
              <a:gd name="connsiteX9" fmla="*/ 125413 w 2249488"/>
              <a:gd name="connsiteY9" fmla="*/ 842988 h 1366863"/>
              <a:gd name="connsiteX10" fmla="*/ 258763 w 2249488"/>
              <a:gd name="connsiteY10" fmla="*/ 681063 h 1366863"/>
              <a:gd name="connsiteX11" fmla="*/ 73025 w 2249488"/>
              <a:gd name="connsiteY11" fmla="*/ 738213 h 1366863"/>
              <a:gd name="connsiteX12" fmla="*/ 120650 w 2249488"/>
              <a:gd name="connsiteY12" fmla="*/ 581050 h 1366863"/>
              <a:gd name="connsiteX13" fmla="*/ 1588 w 2249488"/>
              <a:gd name="connsiteY13" fmla="*/ 681063 h 1366863"/>
              <a:gd name="connsiteX14" fmla="*/ 8310 w 2249488"/>
              <a:gd name="connsiteY14" fmla="*/ 0 h 1366863"/>
              <a:gd name="connsiteX0" fmla="*/ 8310 w 2249488"/>
              <a:gd name="connsiteY0" fmla="*/ 0 h 1366863"/>
              <a:gd name="connsiteX1" fmla="*/ 2240557 w 2249488"/>
              <a:gd name="connsiteY1" fmla="*/ 0 h 1366863"/>
              <a:gd name="connsiteX2" fmla="*/ 2249488 w 2249488"/>
              <a:gd name="connsiteY2" fmla="*/ 1366863 h 1366863"/>
              <a:gd name="connsiteX3" fmla="*/ 334963 w 2249488"/>
              <a:gd name="connsiteY3" fmla="*/ 1362100 h 1366863"/>
              <a:gd name="connsiteX4" fmla="*/ 511175 w 2249488"/>
              <a:gd name="connsiteY4" fmla="*/ 1262088 h 1366863"/>
              <a:gd name="connsiteX5" fmla="*/ 311150 w 2249488"/>
              <a:gd name="connsiteY5" fmla="*/ 1219225 h 1366863"/>
              <a:gd name="connsiteX6" fmla="*/ 563563 w 2249488"/>
              <a:gd name="connsiteY6" fmla="*/ 957288 h 1366863"/>
              <a:gd name="connsiteX7" fmla="*/ 234950 w 2249488"/>
              <a:gd name="connsiteY7" fmla="*/ 1004913 h 1366863"/>
              <a:gd name="connsiteX8" fmla="*/ 392113 w 2249488"/>
              <a:gd name="connsiteY8" fmla="*/ 847750 h 1366863"/>
              <a:gd name="connsiteX9" fmla="*/ 125413 w 2249488"/>
              <a:gd name="connsiteY9" fmla="*/ 842988 h 1366863"/>
              <a:gd name="connsiteX10" fmla="*/ 258763 w 2249488"/>
              <a:gd name="connsiteY10" fmla="*/ 681063 h 1366863"/>
              <a:gd name="connsiteX11" fmla="*/ 73025 w 2249488"/>
              <a:gd name="connsiteY11" fmla="*/ 738213 h 1366863"/>
              <a:gd name="connsiteX12" fmla="*/ 120650 w 2249488"/>
              <a:gd name="connsiteY12" fmla="*/ 581050 h 1366863"/>
              <a:gd name="connsiteX13" fmla="*/ 1588 w 2249488"/>
              <a:gd name="connsiteY13" fmla="*/ 681063 h 1366863"/>
              <a:gd name="connsiteX14" fmla="*/ 8310 w 2249488"/>
              <a:gd name="connsiteY14" fmla="*/ 0 h 1366863"/>
              <a:gd name="connsiteX0" fmla="*/ 8310 w 2240557"/>
              <a:gd name="connsiteY0" fmla="*/ 0 h 1368152"/>
              <a:gd name="connsiteX1" fmla="*/ 2240557 w 2240557"/>
              <a:gd name="connsiteY1" fmla="*/ 0 h 1368152"/>
              <a:gd name="connsiteX2" fmla="*/ 2240557 w 2240557"/>
              <a:gd name="connsiteY2" fmla="*/ 1368152 h 1368152"/>
              <a:gd name="connsiteX3" fmla="*/ 334963 w 2240557"/>
              <a:gd name="connsiteY3" fmla="*/ 1362100 h 1368152"/>
              <a:gd name="connsiteX4" fmla="*/ 511175 w 2240557"/>
              <a:gd name="connsiteY4" fmla="*/ 1262088 h 1368152"/>
              <a:gd name="connsiteX5" fmla="*/ 311150 w 2240557"/>
              <a:gd name="connsiteY5" fmla="*/ 1219225 h 1368152"/>
              <a:gd name="connsiteX6" fmla="*/ 563563 w 2240557"/>
              <a:gd name="connsiteY6" fmla="*/ 957288 h 1368152"/>
              <a:gd name="connsiteX7" fmla="*/ 234950 w 2240557"/>
              <a:gd name="connsiteY7" fmla="*/ 1004913 h 1368152"/>
              <a:gd name="connsiteX8" fmla="*/ 392113 w 2240557"/>
              <a:gd name="connsiteY8" fmla="*/ 847750 h 1368152"/>
              <a:gd name="connsiteX9" fmla="*/ 125413 w 2240557"/>
              <a:gd name="connsiteY9" fmla="*/ 842988 h 1368152"/>
              <a:gd name="connsiteX10" fmla="*/ 258763 w 2240557"/>
              <a:gd name="connsiteY10" fmla="*/ 681063 h 1368152"/>
              <a:gd name="connsiteX11" fmla="*/ 73025 w 2240557"/>
              <a:gd name="connsiteY11" fmla="*/ 738213 h 1368152"/>
              <a:gd name="connsiteX12" fmla="*/ 120650 w 2240557"/>
              <a:gd name="connsiteY12" fmla="*/ 581050 h 1368152"/>
              <a:gd name="connsiteX13" fmla="*/ 1588 w 2240557"/>
              <a:gd name="connsiteY13" fmla="*/ 681063 h 1368152"/>
              <a:gd name="connsiteX14" fmla="*/ 8310 w 2240557"/>
              <a:gd name="connsiteY14" fmla="*/ 0 h 1368152"/>
              <a:gd name="connsiteX0" fmla="*/ 8310 w 2240557"/>
              <a:gd name="connsiteY0" fmla="*/ 0 h 1368152"/>
              <a:gd name="connsiteX1" fmla="*/ 2240557 w 2240557"/>
              <a:gd name="connsiteY1" fmla="*/ 0 h 1368152"/>
              <a:gd name="connsiteX2" fmla="*/ 2240557 w 2240557"/>
              <a:gd name="connsiteY2" fmla="*/ 1368152 h 1368152"/>
              <a:gd name="connsiteX3" fmla="*/ 368350 w 2240557"/>
              <a:gd name="connsiteY3" fmla="*/ 1368151 h 1368152"/>
              <a:gd name="connsiteX4" fmla="*/ 511175 w 2240557"/>
              <a:gd name="connsiteY4" fmla="*/ 1262088 h 1368152"/>
              <a:gd name="connsiteX5" fmla="*/ 311150 w 2240557"/>
              <a:gd name="connsiteY5" fmla="*/ 1219225 h 1368152"/>
              <a:gd name="connsiteX6" fmla="*/ 563563 w 2240557"/>
              <a:gd name="connsiteY6" fmla="*/ 957288 h 1368152"/>
              <a:gd name="connsiteX7" fmla="*/ 234950 w 2240557"/>
              <a:gd name="connsiteY7" fmla="*/ 1004913 h 1368152"/>
              <a:gd name="connsiteX8" fmla="*/ 392113 w 2240557"/>
              <a:gd name="connsiteY8" fmla="*/ 847750 h 1368152"/>
              <a:gd name="connsiteX9" fmla="*/ 125413 w 2240557"/>
              <a:gd name="connsiteY9" fmla="*/ 842988 h 1368152"/>
              <a:gd name="connsiteX10" fmla="*/ 258763 w 2240557"/>
              <a:gd name="connsiteY10" fmla="*/ 681063 h 1368152"/>
              <a:gd name="connsiteX11" fmla="*/ 73025 w 2240557"/>
              <a:gd name="connsiteY11" fmla="*/ 738213 h 1368152"/>
              <a:gd name="connsiteX12" fmla="*/ 120650 w 2240557"/>
              <a:gd name="connsiteY12" fmla="*/ 581050 h 1368152"/>
              <a:gd name="connsiteX13" fmla="*/ 1588 w 2240557"/>
              <a:gd name="connsiteY13" fmla="*/ 681063 h 1368152"/>
              <a:gd name="connsiteX14" fmla="*/ 8310 w 2240557"/>
              <a:gd name="connsiteY14" fmla="*/ 0 h 1368152"/>
              <a:gd name="connsiteX0" fmla="*/ 1588 w 2233835"/>
              <a:gd name="connsiteY0" fmla="*/ 0 h 1368152"/>
              <a:gd name="connsiteX1" fmla="*/ 2233835 w 2233835"/>
              <a:gd name="connsiteY1" fmla="*/ 0 h 1368152"/>
              <a:gd name="connsiteX2" fmla="*/ 2233835 w 2233835"/>
              <a:gd name="connsiteY2" fmla="*/ 1368152 h 1368152"/>
              <a:gd name="connsiteX3" fmla="*/ 361628 w 2233835"/>
              <a:gd name="connsiteY3" fmla="*/ 1368151 h 1368152"/>
              <a:gd name="connsiteX4" fmla="*/ 504453 w 2233835"/>
              <a:gd name="connsiteY4" fmla="*/ 1262088 h 1368152"/>
              <a:gd name="connsiteX5" fmla="*/ 304428 w 2233835"/>
              <a:gd name="connsiteY5" fmla="*/ 1219225 h 1368152"/>
              <a:gd name="connsiteX6" fmla="*/ 556841 w 2233835"/>
              <a:gd name="connsiteY6" fmla="*/ 957288 h 1368152"/>
              <a:gd name="connsiteX7" fmla="*/ 228228 w 2233835"/>
              <a:gd name="connsiteY7" fmla="*/ 1004913 h 1368152"/>
              <a:gd name="connsiteX8" fmla="*/ 385391 w 2233835"/>
              <a:gd name="connsiteY8" fmla="*/ 847750 h 1368152"/>
              <a:gd name="connsiteX9" fmla="*/ 118691 w 2233835"/>
              <a:gd name="connsiteY9" fmla="*/ 842988 h 1368152"/>
              <a:gd name="connsiteX10" fmla="*/ 252041 w 2233835"/>
              <a:gd name="connsiteY10" fmla="*/ 681063 h 1368152"/>
              <a:gd name="connsiteX11" fmla="*/ 66303 w 2233835"/>
              <a:gd name="connsiteY11" fmla="*/ 738213 h 1368152"/>
              <a:gd name="connsiteX12" fmla="*/ 113928 w 2233835"/>
              <a:gd name="connsiteY12" fmla="*/ 581050 h 1368152"/>
              <a:gd name="connsiteX13" fmla="*/ 1588 w 2233835"/>
              <a:gd name="connsiteY13" fmla="*/ 720079 h 1368152"/>
              <a:gd name="connsiteX14" fmla="*/ 1588 w 2233835"/>
              <a:gd name="connsiteY14" fmla="*/ 0 h 1368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33835" h="1368152">
                <a:moveTo>
                  <a:pt x="1588" y="0"/>
                </a:moveTo>
                <a:lnTo>
                  <a:pt x="2233835" y="0"/>
                </a:lnTo>
                <a:lnTo>
                  <a:pt x="2233835" y="1368152"/>
                </a:lnTo>
                <a:lnTo>
                  <a:pt x="361628" y="1368151"/>
                </a:lnTo>
                <a:lnTo>
                  <a:pt x="504453" y="1262088"/>
                </a:lnTo>
                <a:lnTo>
                  <a:pt x="304428" y="1219225"/>
                </a:lnTo>
                <a:lnTo>
                  <a:pt x="556841" y="957288"/>
                </a:lnTo>
                <a:lnTo>
                  <a:pt x="228228" y="1004913"/>
                </a:lnTo>
                <a:lnTo>
                  <a:pt x="385391" y="847750"/>
                </a:lnTo>
                <a:lnTo>
                  <a:pt x="118691" y="842988"/>
                </a:lnTo>
                <a:lnTo>
                  <a:pt x="252041" y="681063"/>
                </a:lnTo>
                <a:lnTo>
                  <a:pt x="66303" y="738213"/>
                </a:lnTo>
                <a:lnTo>
                  <a:pt x="113928" y="581050"/>
                </a:lnTo>
                <a:lnTo>
                  <a:pt x="1588" y="720079"/>
                </a:lnTo>
                <a:cubicBezTo>
                  <a:pt x="0" y="491479"/>
                  <a:pt x="3176" y="228600"/>
                  <a:pt x="1588" y="0"/>
                </a:cubicBezTo>
                <a:close/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36000" tIns="36000" rIns="36000" bIns="36000" rtlCol="0" anchor="t" anchorCtr="0"/>
          <a:lstStyle/>
          <a:p>
            <a:r>
              <a:rPr lang="en-GB" sz="2800" b="1" dirty="0" smtClean="0">
                <a:solidFill>
                  <a:schemeClr val="bg1"/>
                </a:solidFill>
                <a:latin typeface="Aharoni" pitchFamily="2" charset="-79"/>
                <a:cs typeface="Aharoni" pitchFamily="2" charset="-79"/>
              </a:rPr>
              <a:t>BRIAN HOSKINS</a:t>
            </a:r>
          </a:p>
          <a:p>
            <a:r>
              <a:rPr lang="en-GB" sz="1600" dirty="0" smtClean="0">
                <a:solidFill>
                  <a:schemeClr val="bg1"/>
                </a:solidFill>
              </a:rPr>
              <a:t>--- -- --- -- ----- -- --- ----- -- -- -  ---- --- </a:t>
            </a:r>
          </a:p>
          <a:p>
            <a:r>
              <a:rPr lang="en-GB" sz="1600" dirty="0" smtClean="0">
                <a:solidFill>
                  <a:schemeClr val="bg1"/>
                </a:solidFill>
              </a:rPr>
              <a:t>    --- --- ----- --- ----  --- - --  - -  ---- -- ------    -        --    - - ---- ----- -- -- --- ---.</a:t>
            </a:r>
          </a:p>
          <a:p>
            <a:r>
              <a:rPr lang="en-GB" sz="1600" dirty="0" smtClean="0">
                <a:solidFill>
                  <a:schemeClr val="bg1"/>
                </a:solidFill>
              </a:rPr>
              <a:t>             ---     - --- --- --- ----- --- --- ---- - --</a:t>
            </a:r>
          </a:p>
          <a:p>
            <a:r>
              <a:rPr lang="en-GB" sz="1600" dirty="0" smtClean="0">
                <a:solidFill>
                  <a:schemeClr val="bg1"/>
                </a:solidFill>
              </a:rPr>
              <a:t>                  --- -- ---- ---- ---- --- -- -- ----- ---</a:t>
            </a:r>
          </a:p>
          <a:p>
            <a:r>
              <a:rPr lang="en-GB" sz="1600" dirty="0" smtClean="0">
                <a:solidFill>
                  <a:schemeClr val="bg1"/>
                </a:solidFill>
              </a:rPr>
              <a:t>                -- ------ ------ ----- ------.</a:t>
            </a:r>
            <a:endParaRPr lang="en-GB" sz="1600" dirty="0">
              <a:solidFill>
                <a:schemeClr val="bg1"/>
              </a:solidFill>
            </a:endParaRPr>
          </a:p>
        </p:txBody>
      </p:sp>
      <p:sp>
        <p:nvSpPr>
          <p:cNvPr id="38" name="Freeform 37"/>
          <p:cNvSpPr/>
          <p:nvPr/>
        </p:nvSpPr>
        <p:spPr>
          <a:xfrm rot="3499479" flipV="1">
            <a:off x="375013" y="4859962"/>
            <a:ext cx="1470476" cy="297716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19624 w 777479"/>
              <a:gd name="connsiteY0" fmla="*/ 0 h 1419272"/>
              <a:gd name="connsiteX1" fmla="*/ 239713 w 777479"/>
              <a:gd name="connsiteY1" fmla="*/ 825944 h 1419272"/>
              <a:gd name="connsiteX2" fmla="*/ 82550 w 777479"/>
              <a:gd name="connsiteY2" fmla="*/ 921194 h 1419272"/>
              <a:gd name="connsiteX3" fmla="*/ 3969 w 777479"/>
              <a:gd name="connsiteY3" fmla="*/ 1059306 h 1419272"/>
              <a:gd name="connsiteX4" fmla="*/ 106363 w 777479"/>
              <a:gd name="connsiteY4" fmla="*/ 1073594 h 1419272"/>
              <a:gd name="connsiteX5" fmla="*/ 254000 w 777479"/>
              <a:gd name="connsiteY5" fmla="*/ 971200 h 1419272"/>
              <a:gd name="connsiteX6" fmla="*/ 261144 w 777479"/>
              <a:gd name="connsiteY6" fmla="*/ 983106 h 1419272"/>
              <a:gd name="connsiteX7" fmla="*/ 223044 w 777479"/>
              <a:gd name="connsiteY7" fmla="*/ 1118837 h 1419272"/>
              <a:gd name="connsiteX8" fmla="*/ 198834 w 777479"/>
              <a:gd name="connsiteY8" fmla="*/ 1245044 h 1419272"/>
              <a:gd name="connsiteX9" fmla="*/ 248147 w 777479"/>
              <a:gd name="connsiteY9" fmla="*/ 1335159 h 1419272"/>
              <a:gd name="connsiteX10" fmla="*/ 335682 w 777479"/>
              <a:gd name="connsiteY10" fmla="*/ 1193425 h 1419272"/>
              <a:gd name="connsiteX11" fmla="*/ 368300 w 777479"/>
              <a:gd name="connsiteY11" fmla="*/ 1073593 h 1419272"/>
              <a:gd name="connsiteX12" fmla="*/ 375444 w 777479"/>
              <a:gd name="connsiteY12" fmla="*/ 1140269 h 1419272"/>
              <a:gd name="connsiteX13" fmla="*/ 401638 w 777479"/>
              <a:gd name="connsiteY13" fmla="*/ 1352200 h 1419272"/>
              <a:gd name="connsiteX14" fmla="*/ 451644 w 777479"/>
              <a:gd name="connsiteY14" fmla="*/ 1418875 h 1419272"/>
              <a:gd name="connsiteX15" fmla="*/ 504032 w 777479"/>
              <a:gd name="connsiteY15" fmla="*/ 1354581 h 1419272"/>
              <a:gd name="connsiteX16" fmla="*/ 504032 w 777479"/>
              <a:gd name="connsiteY16" fmla="*/ 1114074 h 1419272"/>
              <a:gd name="connsiteX17" fmla="*/ 527844 w 777479"/>
              <a:gd name="connsiteY17" fmla="*/ 1228375 h 1419272"/>
              <a:gd name="connsiteX18" fmla="*/ 573088 w 777479"/>
              <a:gd name="connsiteY18" fmla="*/ 1326006 h 1419272"/>
              <a:gd name="connsiteX19" fmla="*/ 625475 w 777479"/>
              <a:gd name="connsiteY19" fmla="*/ 1347437 h 1419272"/>
              <a:gd name="connsiteX20" fmla="*/ 662013 w 777479"/>
              <a:gd name="connsiteY20" fmla="*/ 1290486 h 1419272"/>
              <a:gd name="connsiteX21" fmla="*/ 644525 w 777479"/>
              <a:gd name="connsiteY21" fmla="*/ 1168844 h 1419272"/>
              <a:gd name="connsiteX22" fmla="*/ 632619 w 777479"/>
              <a:gd name="connsiteY22" fmla="*/ 1092644 h 1419272"/>
              <a:gd name="connsiteX23" fmla="*/ 718344 w 777479"/>
              <a:gd name="connsiteY23" fmla="*/ 1242662 h 1419272"/>
              <a:gd name="connsiteX24" fmla="*/ 770732 w 777479"/>
              <a:gd name="connsiteY24" fmla="*/ 1221231 h 1419272"/>
              <a:gd name="connsiteX25" fmla="*/ 758825 w 777479"/>
              <a:gd name="connsiteY25" fmla="*/ 1080737 h 1419272"/>
              <a:gd name="connsiteX26" fmla="*/ 668338 w 777479"/>
              <a:gd name="connsiteY26" fmla="*/ 909287 h 1419272"/>
              <a:gd name="connsiteX27" fmla="*/ 577964 w 777479"/>
              <a:gd name="connsiteY27" fmla="*/ 444873 h 1419272"/>
              <a:gd name="connsiteX0" fmla="*/ 219624 w 777479"/>
              <a:gd name="connsiteY0" fmla="*/ 0 h 1419272"/>
              <a:gd name="connsiteX1" fmla="*/ 239713 w 777479"/>
              <a:gd name="connsiteY1" fmla="*/ 825944 h 1419272"/>
              <a:gd name="connsiteX2" fmla="*/ 82550 w 777479"/>
              <a:gd name="connsiteY2" fmla="*/ 921194 h 1419272"/>
              <a:gd name="connsiteX3" fmla="*/ 3969 w 777479"/>
              <a:gd name="connsiteY3" fmla="*/ 1059306 h 1419272"/>
              <a:gd name="connsiteX4" fmla="*/ 106363 w 777479"/>
              <a:gd name="connsiteY4" fmla="*/ 1073594 h 1419272"/>
              <a:gd name="connsiteX5" fmla="*/ 254000 w 777479"/>
              <a:gd name="connsiteY5" fmla="*/ 971200 h 1419272"/>
              <a:gd name="connsiteX6" fmla="*/ 261144 w 777479"/>
              <a:gd name="connsiteY6" fmla="*/ 983106 h 1419272"/>
              <a:gd name="connsiteX7" fmla="*/ 223044 w 777479"/>
              <a:gd name="connsiteY7" fmla="*/ 1118837 h 1419272"/>
              <a:gd name="connsiteX8" fmla="*/ 198834 w 777479"/>
              <a:gd name="connsiteY8" fmla="*/ 1245044 h 1419272"/>
              <a:gd name="connsiteX9" fmla="*/ 248147 w 777479"/>
              <a:gd name="connsiteY9" fmla="*/ 1335159 h 1419272"/>
              <a:gd name="connsiteX10" fmla="*/ 335682 w 777479"/>
              <a:gd name="connsiteY10" fmla="*/ 1193425 h 1419272"/>
              <a:gd name="connsiteX11" fmla="*/ 368300 w 777479"/>
              <a:gd name="connsiteY11" fmla="*/ 1073593 h 1419272"/>
              <a:gd name="connsiteX12" fmla="*/ 375444 w 777479"/>
              <a:gd name="connsiteY12" fmla="*/ 1140269 h 1419272"/>
              <a:gd name="connsiteX13" fmla="*/ 401638 w 777479"/>
              <a:gd name="connsiteY13" fmla="*/ 1352200 h 1419272"/>
              <a:gd name="connsiteX14" fmla="*/ 451644 w 777479"/>
              <a:gd name="connsiteY14" fmla="*/ 1418875 h 1419272"/>
              <a:gd name="connsiteX15" fmla="*/ 504032 w 777479"/>
              <a:gd name="connsiteY15" fmla="*/ 1354581 h 1419272"/>
              <a:gd name="connsiteX16" fmla="*/ 504032 w 777479"/>
              <a:gd name="connsiteY16" fmla="*/ 1114074 h 1419272"/>
              <a:gd name="connsiteX17" fmla="*/ 527844 w 777479"/>
              <a:gd name="connsiteY17" fmla="*/ 1228375 h 1419272"/>
              <a:gd name="connsiteX18" fmla="*/ 573088 w 777479"/>
              <a:gd name="connsiteY18" fmla="*/ 1326006 h 1419272"/>
              <a:gd name="connsiteX19" fmla="*/ 625475 w 777479"/>
              <a:gd name="connsiteY19" fmla="*/ 1347437 h 1419272"/>
              <a:gd name="connsiteX20" fmla="*/ 662013 w 777479"/>
              <a:gd name="connsiteY20" fmla="*/ 1290486 h 1419272"/>
              <a:gd name="connsiteX21" fmla="*/ 644525 w 777479"/>
              <a:gd name="connsiteY21" fmla="*/ 1168844 h 1419272"/>
              <a:gd name="connsiteX22" fmla="*/ 632619 w 777479"/>
              <a:gd name="connsiteY22" fmla="*/ 1092644 h 1419272"/>
              <a:gd name="connsiteX23" fmla="*/ 718344 w 777479"/>
              <a:gd name="connsiteY23" fmla="*/ 1242662 h 1419272"/>
              <a:gd name="connsiteX24" fmla="*/ 770732 w 777479"/>
              <a:gd name="connsiteY24" fmla="*/ 1221231 h 1419272"/>
              <a:gd name="connsiteX25" fmla="*/ 758825 w 777479"/>
              <a:gd name="connsiteY25" fmla="*/ 1080737 h 1419272"/>
              <a:gd name="connsiteX26" fmla="*/ 668338 w 777479"/>
              <a:gd name="connsiteY26" fmla="*/ 909287 h 1419272"/>
              <a:gd name="connsiteX27" fmla="*/ 577964 w 777479"/>
              <a:gd name="connsiteY27" fmla="*/ 444873 h 1419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1419272">
                <a:moveTo>
                  <a:pt x="219624" y="0"/>
                </a:moveTo>
                <a:cubicBezTo>
                  <a:pt x="233713" y="45641"/>
                  <a:pt x="262559" y="672412"/>
                  <a:pt x="239713" y="825944"/>
                </a:cubicBezTo>
                <a:cubicBezTo>
                  <a:pt x="168664" y="935494"/>
                  <a:pt x="121841" y="882300"/>
                  <a:pt x="82550" y="921194"/>
                </a:cubicBezTo>
                <a:cubicBezTo>
                  <a:pt x="43259" y="960088"/>
                  <a:pt x="0" y="1033906"/>
                  <a:pt x="3969" y="1059306"/>
                </a:cubicBezTo>
                <a:cubicBezTo>
                  <a:pt x="7938" y="1084706"/>
                  <a:pt x="64691" y="1088278"/>
                  <a:pt x="106363" y="1073594"/>
                </a:cubicBezTo>
                <a:cubicBezTo>
                  <a:pt x="148035" y="1058910"/>
                  <a:pt x="228203" y="986281"/>
                  <a:pt x="254000" y="971200"/>
                </a:cubicBezTo>
                <a:cubicBezTo>
                  <a:pt x="279797" y="956119"/>
                  <a:pt x="266303" y="958500"/>
                  <a:pt x="261144" y="983106"/>
                </a:cubicBezTo>
                <a:cubicBezTo>
                  <a:pt x="255985" y="1007712"/>
                  <a:pt x="233429" y="1075181"/>
                  <a:pt x="223044" y="1118837"/>
                </a:cubicBezTo>
                <a:cubicBezTo>
                  <a:pt x="212659" y="1162493"/>
                  <a:pt x="194650" y="1208990"/>
                  <a:pt x="198834" y="1245044"/>
                </a:cubicBezTo>
                <a:cubicBezTo>
                  <a:pt x="203018" y="1281098"/>
                  <a:pt x="225339" y="1343762"/>
                  <a:pt x="248147" y="1335159"/>
                </a:cubicBezTo>
                <a:cubicBezTo>
                  <a:pt x="270955" y="1326556"/>
                  <a:pt x="315657" y="1237019"/>
                  <a:pt x="335682" y="1193425"/>
                </a:cubicBezTo>
                <a:cubicBezTo>
                  <a:pt x="355707" y="1149831"/>
                  <a:pt x="361673" y="1082452"/>
                  <a:pt x="368300" y="1073593"/>
                </a:cubicBezTo>
                <a:cubicBezTo>
                  <a:pt x="374927" y="1064734"/>
                  <a:pt x="369888" y="1093835"/>
                  <a:pt x="375444" y="1140269"/>
                </a:cubicBezTo>
                <a:cubicBezTo>
                  <a:pt x="381000" y="1186704"/>
                  <a:pt x="388938" y="1305766"/>
                  <a:pt x="401638" y="1352200"/>
                </a:cubicBezTo>
                <a:cubicBezTo>
                  <a:pt x="414338" y="1398634"/>
                  <a:pt x="434578" y="1418478"/>
                  <a:pt x="451644" y="1418875"/>
                </a:cubicBezTo>
                <a:cubicBezTo>
                  <a:pt x="468710" y="1419272"/>
                  <a:pt x="495301" y="1405381"/>
                  <a:pt x="504032" y="1354581"/>
                </a:cubicBezTo>
                <a:cubicBezTo>
                  <a:pt x="512763" y="1303781"/>
                  <a:pt x="500063" y="1135108"/>
                  <a:pt x="504032" y="1114074"/>
                </a:cubicBezTo>
                <a:cubicBezTo>
                  <a:pt x="508001" y="1093040"/>
                  <a:pt x="516335" y="1193053"/>
                  <a:pt x="527844" y="1228375"/>
                </a:cubicBezTo>
                <a:cubicBezTo>
                  <a:pt x="539353" y="1263697"/>
                  <a:pt x="556816" y="1306162"/>
                  <a:pt x="573088" y="1326006"/>
                </a:cubicBezTo>
                <a:cubicBezTo>
                  <a:pt x="589360" y="1345850"/>
                  <a:pt x="610654" y="1353357"/>
                  <a:pt x="625475" y="1347437"/>
                </a:cubicBezTo>
                <a:cubicBezTo>
                  <a:pt x="640296" y="1341517"/>
                  <a:pt x="658838" y="1320252"/>
                  <a:pt x="662013" y="1290486"/>
                </a:cubicBezTo>
                <a:cubicBezTo>
                  <a:pt x="665188" y="1260720"/>
                  <a:pt x="649424" y="1201818"/>
                  <a:pt x="644525" y="1168844"/>
                </a:cubicBezTo>
                <a:cubicBezTo>
                  <a:pt x="639626" y="1135870"/>
                  <a:pt x="620316" y="1080341"/>
                  <a:pt x="632619" y="1092644"/>
                </a:cubicBezTo>
                <a:cubicBezTo>
                  <a:pt x="644922" y="1104947"/>
                  <a:pt x="695325" y="1221231"/>
                  <a:pt x="718344" y="1242662"/>
                </a:cubicBezTo>
                <a:cubicBezTo>
                  <a:pt x="741363" y="1264093"/>
                  <a:pt x="763985" y="1248219"/>
                  <a:pt x="770732" y="1221231"/>
                </a:cubicBezTo>
                <a:cubicBezTo>
                  <a:pt x="777479" y="1194244"/>
                  <a:pt x="775891" y="1132728"/>
                  <a:pt x="758825" y="1080737"/>
                </a:cubicBezTo>
                <a:cubicBezTo>
                  <a:pt x="741759" y="1028746"/>
                  <a:pt x="698481" y="1015264"/>
                  <a:pt x="668338" y="909287"/>
                </a:cubicBezTo>
                <a:cubicBezTo>
                  <a:pt x="638195" y="803310"/>
                  <a:pt x="580345" y="523851"/>
                  <a:pt x="577964" y="444873"/>
                </a:cubicBezTo>
              </a:path>
            </a:pathLst>
          </a:cu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36"/>
          <p:cNvGrpSpPr/>
          <p:nvPr/>
        </p:nvGrpSpPr>
        <p:grpSpPr>
          <a:xfrm>
            <a:off x="1835696" y="1196752"/>
            <a:ext cx="288032" cy="4968552"/>
            <a:chOff x="7164288" y="1412776"/>
            <a:chExt cx="288032" cy="4968552"/>
          </a:xfrm>
        </p:grpSpPr>
        <p:cxnSp>
          <p:nvCxnSpPr>
            <p:cNvPr id="33" name="Straight Connector 32"/>
            <p:cNvCxnSpPr/>
            <p:nvPr/>
          </p:nvCxnSpPr>
          <p:spPr>
            <a:xfrm>
              <a:off x="7308304" y="1412776"/>
              <a:ext cx="0" cy="4752528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Oval 35"/>
            <p:cNvSpPr/>
            <p:nvPr/>
          </p:nvSpPr>
          <p:spPr>
            <a:xfrm>
              <a:off x="7164288" y="6093296"/>
              <a:ext cx="288032" cy="288032"/>
            </a:xfrm>
            <a:prstGeom prst="ellipse">
              <a:avLst/>
            </a:pr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" name="Group 1"/>
          <p:cNvGrpSpPr/>
          <p:nvPr/>
        </p:nvGrpSpPr>
        <p:grpSpPr>
          <a:xfrm>
            <a:off x="2425030" y="1196752"/>
            <a:ext cx="2146970" cy="4067498"/>
            <a:chOff x="2462924" y="1195453"/>
            <a:chExt cx="2146970" cy="4067498"/>
          </a:xfrm>
          <a:solidFill>
            <a:srgbClr val="800000"/>
          </a:solidFill>
        </p:grpSpPr>
        <p:sp>
          <p:nvSpPr>
            <p:cNvPr id="3" name="Freeform 2"/>
            <p:cNvSpPr/>
            <p:nvPr/>
          </p:nvSpPr>
          <p:spPr>
            <a:xfrm>
              <a:off x="2462924" y="1195453"/>
              <a:ext cx="2146970" cy="4067498"/>
            </a:xfrm>
            <a:custGeom>
              <a:avLst/>
              <a:gdLst>
                <a:gd name="connsiteX0" fmla="*/ 2457450 w 2804583"/>
                <a:gd name="connsiteY0" fmla="*/ 643467 h 5092700"/>
                <a:gd name="connsiteX1" fmla="*/ 349250 w 2804583"/>
                <a:gd name="connsiteY1" fmla="*/ 630767 h 5092700"/>
                <a:gd name="connsiteX2" fmla="*/ 361950 w 2804583"/>
                <a:gd name="connsiteY2" fmla="*/ 4351867 h 5092700"/>
                <a:gd name="connsiteX3" fmla="*/ 666750 w 2804583"/>
                <a:gd name="connsiteY3" fmla="*/ 4123267 h 5092700"/>
                <a:gd name="connsiteX4" fmla="*/ 742950 w 2804583"/>
                <a:gd name="connsiteY4" fmla="*/ 4402667 h 5092700"/>
                <a:gd name="connsiteX5" fmla="*/ 1098550 w 2804583"/>
                <a:gd name="connsiteY5" fmla="*/ 4174067 h 5092700"/>
                <a:gd name="connsiteX6" fmla="*/ 1301750 w 2804583"/>
                <a:gd name="connsiteY6" fmla="*/ 4669367 h 5092700"/>
                <a:gd name="connsiteX7" fmla="*/ 1657350 w 2804583"/>
                <a:gd name="connsiteY7" fmla="*/ 4161367 h 5092700"/>
                <a:gd name="connsiteX8" fmla="*/ 1974850 w 2804583"/>
                <a:gd name="connsiteY8" fmla="*/ 4504267 h 5092700"/>
                <a:gd name="connsiteX9" fmla="*/ 2203450 w 2804583"/>
                <a:gd name="connsiteY9" fmla="*/ 4250267 h 5092700"/>
                <a:gd name="connsiteX10" fmla="*/ 2432050 w 2804583"/>
                <a:gd name="connsiteY10" fmla="*/ 4491567 h 5092700"/>
                <a:gd name="connsiteX11" fmla="*/ 2457450 w 2804583"/>
                <a:gd name="connsiteY11" fmla="*/ 643467 h 5092700"/>
                <a:gd name="connsiteX0" fmla="*/ 2457450 w 2804583"/>
                <a:gd name="connsiteY0" fmla="*/ 630767 h 5080000"/>
                <a:gd name="connsiteX1" fmla="*/ 349250 w 2804583"/>
                <a:gd name="connsiteY1" fmla="*/ 618067 h 5080000"/>
                <a:gd name="connsiteX2" fmla="*/ 361950 w 2804583"/>
                <a:gd name="connsiteY2" fmla="*/ 4339167 h 5080000"/>
                <a:gd name="connsiteX3" fmla="*/ 666750 w 2804583"/>
                <a:gd name="connsiteY3" fmla="*/ 4110567 h 5080000"/>
                <a:gd name="connsiteX4" fmla="*/ 742950 w 2804583"/>
                <a:gd name="connsiteY4" fmla="*/ 4389967 h 5080000"/>
                <a:gd name="connsiteX5" fmla="*/ 1098550 w 2804583"/>
                <a:gd name="connsiteY5" fmla="*/ 4161367 h 5080000"/>
                <a:gd name="connsiteX6" fmla="*/ 1301750 w 2804583"/>
                <a:gd name="connsiteY6" fmla="*/ 4656667 h 5080000"/>
                <a:gd name="connsiteX7" fmla="*/ 1657350 w 2804583"/>
                <a:gd name="connsiteY7" fmla="*/ 4148667 h 5080000"/>
                <a:gd name="connsiteX8" fmla="*/ 1974850 w 2804583"/>
                <a:gd name="connsiteY8" fmla="*/ 4491567 h 5080000"/>
                <a:gd name="connsiteX9" fmla="*/ 2203450 w 2804583"/>
                <a:gd name="connsiteY9" fmla="*/ 4237567 h 5080000"/>
                <a:gd name="connsiteX10" fmla="*/ 2432050 w 2804583"/>
                <a:gd name="connsiteY10" fmla="*/ 4478867 h 5080000"/>
                <a:gd name="connsiteX11" fmla="*/ 2457450 w 2804583"/>
                <a:gd name="connsiteY11" fmla="*/ 630767 h 5080000"/>
                <a:gd name="connsiteX0" fmla="*/ 2457450 w 2804583"/>
                <a:gd name="connsiteY0" fmla="*/ 23747 h 4472980"/>
                <a:gd name="connsiteX1" fmla="*/ 349250 w 2804583"/>
                <a:gd name="connsiteY1" fmla="*/ 11047 h 4472980"/>
                <a:gd name="connsiteX2" fmla="*/ 361950 w 2804583"/>
                <a:gd name="connsiteY2" fmla="*/ 3732147 h 4472980"/>
                <a:gd name="connsiteX3" fmla="*/ 666750 w 2804583"/>
                <a:gd name="connsiteY3" fmla="*/ 3503547 h 4472980"/>
                <a:gd name="connsiteX4" fmla="*/ 742950 w 2804583"/>
                <a:gd name="connsiteY4" fmla="*/ 3782947 h 4472980"/>
                <a:gd name="connsiteX5" fmla="*/ 1098550 w 2804583"/>
                <a:gd name="connsiteY5" fmla="*/ 3554347 h 4472980"/>
                <a:gd name="connsiteX6" fmla="*/ 1301750 w 2804583"/>
                <a:gd name="connsiteY6" fmla="*/ 4049647 h 4472980"/>
                <a:gd name="connsiteX7" fmla="*/ 1657350 w 2804583"/>
                <a:gd name="connsiteY7" fmla="*/ 3541647 h 4472980"/>
                <a:gd name="connsiteX8" fmla="*/ 1974850 w 2804583"/>
                <a:gd name="connsiteY8" fmla="*/ 3884547 h 4472980"/>
                <a:gd name="connsiteX9" fmla="*/ 2203450 w 2804583"/>
                <a:gd name="connsiteY9" fmla="*/ 3630547 h 4472980"/>
                <a:gd name="connsiteX10" fmla="*/ 2432050 w 2804583"/>
                <a:gd name="connsiteY10" fmla="*/ 3871847 h 4472980"/>
                <a:gd name="connsiteX11" fmla="*/ 2457450 w 2804583"/>
                <a:gd name="connsiteY11" fmla="*/ 23747 h 4472980"/>
                <a:gd name="connsiteX0" fmla="*/ 2148417 w 2495550"/>
                <a:gd name="connsiteY0" fmla="*/ 23747 h 4472980"/>
                <a:gd name="connsiteX1" fmla="*/ 40217 w 2495550"/>
                <a:gd name="connsiteY1" fmla="*/ 11047 h 4472980"/>
                <a:gd name="connsiteX2" fmla="*/ 52917 w 2495550"/>
                <a:gd name="connsiteY2" fmla="*/ 3732147 h 4472980"/>
                <a:gd name="connsiteX3" fmla="*/ 357717 w 2495550"/>
                <a:gd name="connsiteY3" fmla="*/ 3503547 h 4472980"/>
                <a:gd name="connsiteX4" fmla="*/ 433917 w 2495550"/>
                <a:gd name="connsiteY4" fmla="*/ 3782947 h 4472980"/>
                <a:gd name="connsiteX5" fmla="*/ 789517 w 2495550"/>
                <a:gd name="connsiteY5" fmla="*/ 3554347 h 4472980"/>
                <a:gd name="connsiteX6" fmla="*/ 992717 w 2495550"/>
                <a:gd name="connsiteY6" fmla="*/ 4049647 h 4472980"/>
                <a:gd name="connsiteX7" fmla="*/ 1348317 w 2495550"/>
                <a:gd name="connsiteY7" fmla="*/ 3541647 h 4472980"/>
                <a:gd name="connsiteX8" fmla="*/ 1665817 w 2495550"/>
                <a:gd name="connsiteY8" fmla="*/ 3884547 h 4472980"/>
                <a:gd name="connsiteX9" fmla="*/ 1894417 w 2495550"/>
                <a:gd name="connsiteY9" fmla="*/ 3630547 h 4472980"/>
                <a:gd name="connsiteX10" fmla="*/ 2123017 w 2495550"/>
                <a:gd name="connsiteY10" fmla="*/ 3871847 h 4472980"/>
                <a:gd name="connsiteX11" fmla="*/ 2148417 w 2495550"/>
                <a:gd name="connsiteY11" fmla="*/ 23747 h 4472980"/>
                <a:gd name="connsiteX0" fmla="*/ 2148417 w 2495550"/>
                <a:gd name="connsiteY0" fmla="*/ 23747 h 4472980"/>
                <a:gd name="connsiteX1" fmla="*/ 40217 w 2495550"/>
                <a:gd name="connsiteY1" fmla="*/ 11047 h 4472980"/>
                <a:gd name="connsiteX2" fmla="*/ 52917 w 2495550"/>
                <a:gd name="connsiteY2" fmla="*/ 3732147 h 4472980"/>
                <a:gd name="connsiteX3" fmla="*/ 357717 w 2495550"/>
                <a:gd name="connsiteY3" fmla="*/ 3503547 h 4472980"/>
                <a:gd name="connsiteX4" fmla="*/ 433917 w 2495550"/>
                <a:gd name="connsiteY4" fmla="*/ 3782947 h 4472980"/>
                <a:gd name="connsiteX5" fmla="*/ 789517 w 2495550"/>
                <a:gd name="connsiteY5" fmla="*/ 3554347 h 4472980"/>
                <a:gd name="connsiteX6" fmla="*/ 992717 w 2495550"/>
                <a:gd name="connsiteY6" fmla="*/ 4049647 h 4472980"/>
                <a:gd name="connsiteX7" fmla="*/ 1348317 w 2495550"/>
                <a:gd name="connsiteY7" fmla="*/ 3541647 h 4472980"/>
                <a:gd name="connsiteX8" fmla="*/ 1665817 w 2495550"/>
                <a:gd name="connsiteY8" fmla="*/ 3884547 h 4472980"/>
                <a:gd name="connsiteX9" fmla="*/ 1894417 w 2495550"/>
                <a:gd name="connsiteY9" fmla="*/ 3630547 h 4472980"/>
                <a:gd name="connsiteX10" fmla="*/ 2123017 w 2495550"/>
                <a:gd name="connsiteY10" fmla="*/ 3871847 h 4472980"/>
                <a:gd name="connsiteX11" fmla="*/ 2148417 w 2495550"/>
                <a:gd name="connsiteY11" fmla="*/ 23747 h 4472980"/>
                <a:gd name="connsiteX0" fmla="*/ 2109077 w 2456210"/>
                <a:gd name="connsiteY0" fmla="*/ 23747 h 4472980"/>
                <a:gd name="connsiteX1" fmla="*/ 877 w 2456210"/>
                <a:gd name="connsiteY1" fmla="*/ 11047 h 4472980"/>
                <a:gd name="connsiteX2" fmla="*/ 13577 w 2456210"/>
                <a:gd name="connsiteY2" fmla="*/ 3732147 h 4472980"/>
                <a:gd name="connsiteX3" fmla="*/ 318377 w 2456210"/>
                <a:gd name="connsiteY3" fmla="*/ 3503547 h 4472980"/>
                <a:gd name="connsiteX4" fmla="*/ 394577 w 2456210"/>
                <a:gd name="connsiteY4" fmla="*/ 3782947 h 4472980"/>
                <a:gd name="connsiteX5" fmla="*/ 750177 w 2456210"/>
                <a:gd name="connsiteY5" fmla="*/ 3554347 h 4472980"/>
                <a:gd name="connsiteX6" fmla="*/ 953377 w 2456210"/>
                <a:gd name="connsiteY6" fmla="*/ 4049647 h 4472980"/>
                <a:gd name="connsiteX7" fmla="*/ 1308977 w 2456210"/>
                <a:gd name="connsiteY7" fmla="*/ 3541647 h 4472980"/>
                <a:gd name="connsiteX8" fmla="*/ 1626477 w 2456210"/>
                <a:gd name="connsiteY8" fmla="*/ 3884547 h 4472980"/>
                <a:gd name="connsiteX9" fmla="*/ 1855077 w 2456210"/>
                <a:gd name="connsiteY9" fmla="*/ 3630547 h 4472980"/>
                <a:gd name="connsiteX10" fmla="*/ 2083677 w 2456210"/>
                <a:gd name="connsiteY10" fmla="*/ 3871847 h 4472980"/>
                <a:gd name="connsiteX11" fmla="*/ 2109077 w 2456210"/>
                <a:gd name="connsiteY11" fmla="*/ 23747 h 4472980"/>
                <a:gd name="connsiteX0" fmla="*/ 2109077 w 2456210"/>
                <a:gd name="connsiteY0" fmla="*/ 23747 h 4472980"/>
                <a:gd name="connsiteX1" fmla="*/ 877 w 2456210"/>
                <a:gd name="connsiteY1" fmla="*/ 11047 h 4472980"/>
                <a:gd name="connsiteX2" fmla="*/ 13577 w 2456210"/>
                <a:gd name="connsiteY2" fmla="*/ 3732147 h 4472980"/>
                <a:gd name="connsiteX3" fmla="*/ 318377 w 2456210"/>
                <a:gd name="connsiteY3" fmla="*/ 3503547 h 4472980"/>
                <a:gd name="connsiteX4" fmla="*/ 394577 w 2456210"/>
                <a:gd name="connsiteY4" fmla="*/ 3782947 h 4472980"/>
                <a:gd name="connsiteX5" fmla="*/ 750177 w 2456210"/>
                <a:gd name="connsiteY5" fmla="*/ 3554347 h 4472980"/>
                <a:gd name="connsiteX6" fmla="*/ 953377 w 2456210"/>
                <a:gd name="connsiteY6" fmla="*/ 4049647 h 4472980"/>
                <a:gd name="connsiteX7" fmla="*/ 1308977 w 2456210"/>
                <a:gd name="connsiteY7" fmla="*/ 3541647 h 4472980"/>
                <a:gd name="connsiteX8" fmla="*/ 1626477 w 2456210"/>
                <a:gd name="connsiteY8" fmla="*/ 3884547 h 4472980"/>
                <a:gd name="connsiteX9" fmla="*/ 1855077 w 2456210"/>
                <a:gd name="connsiteY9" fmla="*/ 3630547 h 4472980"/>
                <a:gd name="connsiteX10" fmla="*/ 2083677 w 2456210"/>
                <a:gd name="connsiteY10" fmla="*/ 3871847 h 4472980"/>
                <a:gd name="connsiteX11" fmla="*/ 2109077 w 2456210"/>
                <a:gd name="connsiteY11" fmla="*/ 23747 h 4472980"/>
                <a:gd name="connsiteX0" fmla="*/ 2109077 w 2456210"/>
                <a:gd name="connsiteY0" fmla="*/ 23747 h 4067498"/>
                <a:gd name="connsiteX1" fmla="*/ 877 w 2456210"/>
                <a:gd name="connsiteY1" fmla="*/ 11047 h 4067498"/>
                <a:gd name="connsiteX2" fmla="*/ 13577 w 2456210"/>
                <a:gd name="connsiteY2" fmla="*/ 3732147 h 4067498"/>
                <a:gd name="connsiteX3" fmla="*/ 318377 w 2456210"/>
                <a:gd name="connsiteY3" fmla="*/ 3503547 h 4067498"/>
                <a:gd name="connsiteX4" fmla="*/ 394577 w 2456210"/>
                <a:gd name="connsiteY4" fmla="*/ 3782947 h 4067498"/>
                <a:gd name="connsiteX5" fmla="*/ 750177 w 2456210"/>
                <a:gd name="connsiteY5" fmla="*/ 3554347 h 4067498"/>
                <a:gd name="connsiteX6" fmla="*/ 953377 w 2456210"/>
                <a:gd name="connsiteY6" fmla="*/ 4049647 h 4067498"/>
                <a:gd name="connsiteX7" fmla="*/ 1308977 w 2456210"/>
                <a:gd name="connsiteY7" fmla="*/ 3541647 h 4067498"/>
                <a:gd name="connsiteX8" fmla="*/ 1626477 w 2456210"/>
                <a:gd name="connsiteY8" fmla="*/ 3884547 h 4067498"/>
                <a:gd name="connsiteX9" fmla="*/ 1855077 w 2456210"/>
                <a:gd name="connsiteY9" fmla="*/ 3630547 h 4067498"/>
                <a:gd name="connsiteX10" fmla="*/ 2083677 w 2456210"/>
                <a:gd name="connsiteY10" fmla="*/ 3871847 h 4067498"/>
                <a:gd name="connsiteX11" fmla="*/ 2109077 w 2456210"/>
                <a:gd name="connsiteY11" fmla="*/ 23747 h 4067498"/>
                <a:gd name="connsiteX0" fmla="*/ 2109077 w 2146970"/>
                <a:gd name="connsiteY0" fmla="*/ 23747 h 4067498"/>
                <a:gd name="connsiteX1" fmla="*/ 877 w 2146970"/>
                <a:gd name="connsiteY1" fmla="*/ 11047 h 4067498"/>
                <a:gd name="connsiteX2" fmla="*/ 13577 w 2146970"/>
                <a:gd name="connsiteY2" fmla="*/ 3732147 h 4067498"/>
                <a:gd name="connsiteX3" fmla="*/ 318377 w 2146970"/>
                <a:gd name="connsiteY3" fmla="*/ 3503547 h 4067498"/>
                <a:gd name="connsiteX4" fmla="*/ 394577 w 2146970"/>
                <a:gd name="connsiteY4" fmla="*/ 3782947 h 4067498"/>
                <a:gd name="connsiteX5" fmla="*/ 750177 w 2146970"/>
                <a:gd name="connsiteY5" fmla="*/ 3554347 h 4067498"/>
                <a:gd name="connsiteX6" fmla="*/ 953377 w 2146970"/>
                <a:gd name="connsiteY6" fmla="*/ 4049647 h 4067498"/>
                <a:gd name="connsiteX7" fmla="*/ 1308977 w 2146970"/>
                <a:gd name="connsiteY7" fmla="*/ 3541647 h 4067498"/>
                <a:gd name="connsiteX8" fmla="*/ 1626477 w 2146970"/>
                <a:gd name="connsiteY8" fmla="*/ 3884547 h 4067498"/>
                <a:gd name="connsiteX9" fmla="*/ 1855077 w 2146970"/>
                <a:gd name="connsiteY9" fmla="*/ 3630547 h 4067498"/>
                <a:gd name="connsiteX10" fmla="*/ 2083677 w 2146970"/>
                <a:gd name="connsiteY10" fmla="*/ 3871847 h 4067498"/>
                <a:gd name="connsiteX11" fmla="*/ 2109077 w 2146970"/>
                <a:gd name="connsiteY11" fmla="*/ 23747 h 4067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6970" h="4067498">
                  <a:moveTo>
                    <a:pt x="2109077" y="23747"/>
                  </a:moveTo>
                  <a:cubicBezTo>
                    <a:pt x="1423484" y="25400"/>
                    <a:pt x="702527" y="0"/>
                    <a:pt x="877" y="11047"/>
                  </a:cubicBezTo>
                  <a:cubicBezTo>
                    <a:pt x="38307" y="676590"/>
                    <a:pt x="0" y="3064860"/>
                    <a:pt x="13577" y="3732147"/>
                  </a:cubicBezTo>
                  <a:cubicBezTo>
                    <a:pt x="266618" y="4067498"/>
                    <a:pt x="254877" y="3495080"/>
                    <a:pt x="318377" y="3503547"/>
                  </a:cubicBezTo>
                  <a:cubicBezTo>
                    <a:pt x="381877" y="3512014"/>
                    <a:pt x="322610" y="3774480"/>
                    <a:pt x="394577" y="3782947"/>
                  </a:cubicBezTo>
                  <a:cubicBezTo>
                    <a:pt x="466544" y="3791414"/>
                    <a:pt x="657044" y="3509897"/>
                    <a:pt x="750177" y="3554347"/>
                  </a:cubicBezTo>
                  <a:cubicBezTo>
                    <a:pt x="843310" y="3598797"/>
                    <a:pt x="860244" y="4051764"/>
                    <a:pt x="953377" y="4049647"/>
                  </a:cubicBezTo>
                  <a:cubicBezTo>
                    <a:pt x="1046510" y="4047530"/>
                    <a:pt x="1196794" y="3569164"/>
                    <a:pt x="1308977" y="3541647"/>
                  </a:cubicBezTo>
                  <a:cubicBezTo>
                    <a:pt x="1421160" y="3514130"/>
                    <a:pt x="1535460" y="3869730"/>
                    <a:pt x="1626477" y="3884547"/>
                  </a:cubicBezTo>
                  <a:cubicBezTo>
                    <a:pt x="1717494" y="3899364"/>
                    <a:pt x="1778877" y="3632664"/>
                    <a:pt x="1855077" y="3630547"/>
                  </a:cubicBezTo>
                  <a:cubicBezTo>
                    <a:pt x="1931277" y="3628430"/>
                    <a:pt x="1931277" y="3612332"/>
                    <a:pt x="2083677" y="3871847"/>
                  </a:cubicBezTo>
                  <a:cubicBezTo>
                    <a:pt x="2032877" y="3253202"/>
                    <a:pt x="2146970" y="854390"/>
                    <a:pt x="2109077" y="23747"/>
                  </a:cubicBez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" name="Freeform 3"/>
            <p:cNvSpPr/>
            <p:nvPr/>
          </p:nvSpPr>
          <p:spPr>
            <a:xfrm>
              <a:off x="2806700" y="1524000"/>
              <a:ext cx="99483" cy="3187700"/>
            </a:xfrm>
            <a:custGeom>
              <a:avLst/>
              <a:gdLst>
                <a:gd name="connsiteX0" fmla="*/ 0 w 99483"/>
                <a:gd name="connsiteY0" fmla="*/ 3187700 h 3187700"/>
                <a:gd name="connsiteX1" fmla="*/ 88900 w 99483"/>
                <a:gd name="connsiteY1" fmla="*/ 1397000 h 3187700"/>
                <a:gd name="connsiteX2" fmla="*/ 63500 w 99483"/>
                <a:gd name="connsiteY2" fmla="*/ 292100 h 3187700"/>
                <a:gd name="connsiteX3" fmla="*/ 63500 w 99483"/>
                <a:gd name="connsiteY3" fmla="*/ 0 h 318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483" h="3187700">
                  <a:moveTo>
                    <a:pt x="0" y="3187700"/>
                  </a:moveTo>
                  <a:cubicBezTo>
                    <a:pt x="39158" y="2533650"/>
                    <a:pt x="78317" y="1879600"/>
                    <a:pt x="88900" y="1397000"/>
                  </a:cubicBezTo>
                  <a:cubicBezTo>
                    <a:pt x="99483" y="914400"/>
                    <a:pt x="67733" y="524933"/>
                    <a:pt x="63500" y="292100"/>
                  </a:cubicBezTo>
                  <a:cubicBezTo>
                    <a:pt x="59267" y="59267"/>
                    <a:pt x="61383" y="29633"/>
                    <a:pt x="63500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Freeform 4"/>
            <p:cNvSpPr/>
            <p:nvPr/>
          </p:nvSpPr>
          <p:spPr>
            <a:xfrm>
              <a:off x="3263900" y="1447800"/>
              <a:ext cx="182033" cy="3340100"/>
            </a:xfrm>
            <a:custGeom>
              <a:avLst/>
              <a:gdLst>
                <a:gd name="connsiteX0" fmla="*/ 0 w 182033"/>
                <a:gd name="connsiteY0" fmla="*/ 3340100 h 3340100"/>
                <a:gd name="connsiteX1" fmla="*/ 139700 w 182033"/>
                <a:gd name="connsiteY1" fmla="*/ 2286000 h 3340100"/>
                <a:gd name="connsiteX2" fmla="*/ 177800 w 182033"/>
                <a:gd name="connsiteY2" fmla="*/ 1054100 h 3340100"/>
                <a:gd name="connsiteX3" fmla="*/ 165100 w 182033"/>
                <a:gd name="connsiteY3" fmla="*/ 0 h 334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033" h="3340100">
                  <a:moveTo>
                    <a:pt x="0" y="3340100"/>
                  </a:moveTo>
                  <a:cubicBezTo>
                    <a:pt x="55033" y="3003550"/>
                    <a:pt x="110067" y="2667000"/>
                    <a:pt x="139700" y="2286000"/>
                  </a:cubicBezTo>
                  <a:cubicBezTo>
                    <a:pt x="169333" y="1905000"/>
                    <a:pt x="173567" y="1435100"/>
                    <a:pt x="177800" y="1054100"/>
                  </a:cubicBezTo>
                  <a:cubicBezTo>
                    <a:pt x="182033" y="673100"/>
                    <a:pt x="173566" y="336550"/>
                    <a:pt x="165100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Freeform 5"/>
            <p:cNvSpPr/>
            <p:nvPr/>
          </p:nvSpPr>
          <p:spPr>
            <a:xfrm>
              <a:off x="3721100" y="1219200"/>
              <a:ext cx="105833" cy="3543300"/>
            </a:xfrm>
            <a:custGeom>
              <a:avLst/>
              <a:gdLst>
                <a:gd name="connsiteX0" fmla="*/ 76200 w 105833"/>
                <a:gd name="connsiteY0" fmla="*/ 3543300 h 3543300"/>
                <a:gd name="connsiteX1" fmla="*/ 101600 w 105833"/>
                <a:gd name="connsiteY1" fmla="*/ 2768600 h 3543300"/>
                <a:gd name="connsiteX2" fmla="*/ 88900 w 105833"/>
                <a:gd name="connsiteY2" fmla="*/ 1270000 h 3543300"/>
                <a:gd name="connsiteX3" fmla="*/ 0 w 105833"/>
                <a:gd name="connsiteY3" fmla="*/ 0 h 354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833" h="3543300">
                  <a:moveTo>
                    <a:pt x="76200" y="3543300"/>
                  </a:moveTo>
                  <a:cubicBezTo>
                    <a:pt x="87841" y="3345391"/>
                    <a:pt x="99483" y="3147483"/>
                    <a:pt x="101600" y="2768600"/>
                  </a:cubicBezTo>
                  <a:cubicBezTo>
                    <a:pt x="103717" y="2389717"/>
                    <a:pt x="105833" y="1731433"/>
                    <a:pt x="88900" y="1270000"/>
                  </a:cubicBezTo>
                  <a:cubicBezTo>
                    <a:pt x="71967" y="808567"/>
                    <a:pt x="35983" y="404283"/>
                    <a:pt x="0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Freeform 6"/>
            <p:cNvSpPr/>
            <p:nvPr/>
          </p:nvSpPr>
          <p:spPr>
            <a:xfrm>
              <a:off x="4318000" y="1790700"/>
              <a:ext cx="67733" cy="3035300"/>
            </a:xfrm>
            <a:custGeom>
              <a:avLst/>
              <a:gdLst>
                <a:gd name="connsiteX0" fmla="*/ 0 w 67733"/>
                <a:gd name="connsiteY0" fmla="*/ 3035300 h 3035300"/>
                <a:gd name="connsiteX1" fmla="*/ 63500 w 67733"/>
                <a:gd name="connsiteY1" fmla="*/ 1625600 h 3035300"/>
                <a:gd name="connsiteX2" fmla="*/ 25400 w 67733"/>
                <a:gd name="connsiteY2" fmla="*/ 0 h 303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33" h="3035300">
                  <a:moveTo>
                    <a:pt x="0" y="3035300"/>
                  </a:moveTo>
                  <a:cubicBezTo>
                    <a:pt x="29633" y="2583391"/>
                    <a:pt x="59267" y="2131483"/>
                    <a:pt x="63500" y="1625600"/>
                  </a:cubicBezTo>
                  <a:cubicBezTo>
                    <a:pt x="67733" y="1119717"/>
                    <a:pt x="46566" y="559858"/>
                    <a:pt x="25400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Freeform 7"/>
            <p:cNvSpPr/>
            <p:nvPr/>
          </p:nvSpPr>
          <p:spPr>
            <a:xfrm>
              <a:off x="4013200" y="1219200"/>
              <a:ext cx="88900" cy="2362200"/>
            </a:xfrm>
            <a:custGeom>
              <a:avLst/>
              <a:gdLst>
                <a:gd name="connsiteX0" fmla="*/ 0 w 88900"/>
                <a:gd name="connsiteY0" fmla="*/ 0 h 2362200"/>
                <a:gd name="connsiteX1" fmla="*/ 63500 w 88900"/>
                <a:gd name="connsiteY1" fmla="*/ 863600 h 2362200"/>
                <a:gd name="connsiteX2" fmla="*/ 88900 w 88900"/>
                <a:gd name="connsiteY2" fmla="*/ 2362200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00" h="2362200">
                  <a:moveTo>
                    <a:pt x="0" y="0"/>
                  </a:moveTo>
                  <a:cubicBezTo>
                    <a:pt x="24341" y="234950"/>
                    <a:pt x="48683" y="469900"/>
                    <a:pt x="63500" y="863600"/>
                  </a:cubicBezTo>
                  <a:cubicBezTo>
                    <a:pt x="78317" y="1257300"/>
                    <a:pt x="88900" y="2362200"/>
                    <a:pt x="88900" y="236220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Freeform 8"/>
            <p:cNvSpPr/>
            <p:nvPr/>
          </p:nvSpPr>
          <p:spPr>
            <a:xfrm>
              <a:off x="2997200" y="1244600"/>
              <a:ext cx="82550" cy="2222500"/>
            </a:xfrm>
            <a:custGeom>
              <a:avLst/>
              <a:gdLst>
                <a:gd name="connsiteX0" fmla="*/ 0 w 82550"/>
                <a:gd name="connsiteY0" fmla="*/ 0 h 2222500"/>
                <a:gd name="connsiteX1" fmla="*/ 76200 w 82550"/>
                <a:gd name="connsiteY1" fmla="*/ 1130300 h 2222500"/>
                <a:gd name="connsiteX2" fmla="*/ 38100 w 82550"/>
                <a:gd name="connsiteY2" fmla="*/ 2222500 h 222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550" h="2222500">
                  <a:moveTo>
                    <a:pt x="0" y="0"/>
                  </a:moveTo>
                  <a:cubicBezTo>
                    <a:pt x="34925" y="379941"/>
                    <a:pt x="69850" y="759883"/>
                    <a:pt x="76200" y="1130300"/>
                  </a:cubicBezTo>
                  <a:cubicBezTo>
                    <a:pt x="82550" y="1500717"/>
                    <a:pt x="48683" y="2042583"/>
                    <a:pt x="38100" y="222250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Freeform 9"/>
            <p:cNvSpPr/>
            <p:nvPr/>
          </p:nvSpPr>
          <p:spPr>
            <a:xfrm>
              <a:off x="2997200" y="3048000"/>
              <a:ext cx="304800" cy="1828800"/>
            </a:xfrm>
            <a:custGeom>
              <a:avLst/>
              <a:gdLst>
                <a:gd name="connsiteX0" fmla="*/ 0 w 304800"/>
                <a:gd name="connsiteY0" fmla="*/ 1828800 h 1828800"/>
                <a:gd name="connsiteX1" fmla="*/ 177800 w 304800"/>
                <a:gd name="connsiteY1" fmla="*/ 914400 h 1828800"/>
                <a:gd name="connsiteX2" fmla="*/ 304800 w 304800"/>
                <a:gd name="connsiteY2" fmla="*/ 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800" h="1828800">
                  <a:moveTo>
                    <a:pt x="0" y="1828800"/>
                  </a:moveTo>
                  <a:cubicBezTo>
                    <a:pt x="63500" y="1524000"/>
                    <a:pt x="127000" y="1219200"/>
                    <a:pt x="177800" y="914400"/>
                  </a:cubicBezTo>
                  <a:cubicBezTo>
                    <a:pt x="228600" y="609600"/>
                    <a:pt x="266700" y="304800"/>
                    <a:pt x="304800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1" name="Group 10"/>
          <p:cNvGrpSpPr/>
          <p:nvPr/>
        </p:nvGrpSpPr>
        <p:grpSpPr>
          <a:xfrm>
            <a:off x="4427984" y="1196752"/>
            <a:ext cx="2180879" cy="4227447"/>
            <a:chOff x="4521200" y="1184869"/>
            <a:chExt cx="2180879" cy="4227447"/>
          </a:xfrm>
          <a:solidFill>
            <a:srgbClr val="800000"/>
          </a:solidFill>
        </p:grpSpPr>
        <p:sp>
          <p:nvSpPr>
            <p:cNvPr id="12" name="Freeform 11"/>
            <p:cNvSpPr/>
            <p:nvPr/>
          </p:nvSpPr>
          <p:spPr>
            <a:xfrm>
              <a:off x="4521200" y="1184869"/>
              <a:ext cx="2180879" cy="4227447"/>
            </a:xfrm>
            <a:custGeom>
              <a:avLst/>
              <a:gdLst>
                <a:gd name="connsiteX0" fmla="*/ 351367 w 2770717"/>
                <a:gd name="connsiteY0" fmla="*/ 654050 h 5156200"/>
                <a:gd name="connsiteX1" fmla="*/ 325967 w 2770717"/>
                <a:gd name="connsiteY1" fmla="*/ 4527550 h 5156200"/>
                <a:gd name="connsiteX2" fmla="*/ 656167 w 2770717"/>
                <a:gd name="connsiteY2" fmla="*/ 4425950 h 5156200"/>
                <a:gd name="connsiteX3" fmla="*/ 986367 w 2770717"/>
                <a:gd name="connsiteY3" fmla="*/ 4679950 h 5156200"/>
                <a:gd name="connsiteX4" fmla="*/ 1202267 w 2770717"/>
                <a:gd name="connsiteY4" fmla="*/ 4260850 h 5156200"/>
                <a:gd name="connsiteX5" fmla="*/ 1443567 w 2770717"/>
                <a:gd name="connsiteY5" fmla="*/ 4845050 h 5156200"/>
                <a:gd name="connsiteX6" fmla="*/ 1748367 w 2770717"/>
                <a:gd name="connsiteY6" fmla="*/ 4349750 h 5156200"/>
                <a:gd name="connsiteX7" fmla="*/ 1938867 w 2770717"/>
                <a:gd name="connsiteY7" fmla="*/ 4603750 h 5156200"/>
                <a:gd name="connsiteX8" fmla="*/ 2180167 w 2770717"/>
                <a:gd name="connsiteY8" fmla="*/ 4375150 h 5156200"/>
                <a:gd name="connsiteX9" fmla="*/ 2370667 w 2770717"/>
                <a:gd name="connsiteY9" fmla="*/ 4514850 h 5156200"/>
                <a:gd name="connsiteX10" fmla="*/ 2434167 w 2770717"/>
                <a:gd name="connsiteY10" fmla="*/ 641350 h 5156200"/>
                <a:gd name="connsiteX11" fmla="*/ 351367 w 2770717"/>
                <a:gd name="connsiteY11" fmla="*/ 654050 h 5156200"/>
                <a:gd name="connsiteX0" fmla="*/ 351367 w 2770717"/>
                <a:gd name="connsiteY0" fmla="*/ 654050 h 5156200"/>
                <a:gd name="connsiteX1" fmla="*/ 325967 w 2770717"/>
                <a:gd name="connsiteY1" fmla="*/ 4527550 h 5156200"/>
                <a:gd name="connsiteX2" fmla="*/ 656167 w 2770717"/>
                <a:gd name="connsiteY2" fmla="*/ 4425950 h 5156200"/>
                <a:gd name="connsiteX3" fmla="*/ 986367 w 2770717"/>
                <a:gd name="connsiteY3" fmla="*/ 4679950 h 5156200"/>
                <a:gd name="connsiteX4" fmla="*/ 1202267 w 2770717"/>
                <a:gd name="connsiteY4" fmla="*/ 4260850 h 5156200"/>
                <a:gd name="connsiteX5" fmla="*/ 1443567 w 2770717"/>
                <a:gd name="connsiteY5" fmla="*/ 4845050 h 5156200"/>
                <a:gd name="connsiteX6" fmla="*/ 1748367 w 2770717"/>
                <a:gd name="connsiteY6" fmla="*/ 4349750 h 5156200"/>
                <a:gd name="connsiteX7" fmla="*/ 1938867 w 2770717"/>
                <a:gd name="connsiteY7" fmla="*/ 4603750 h 5156200"/>
                <a:gd name="connsiteX8" fmla="*/ 2180167 w 2770717"/>
                <a:gd name="connsiteY8" fmla="*/ 4375150 h 5156200"/>
                <a:gd name="connsiteX9" fmla="*/ 2370667 w 2770717"/>
                <a:gd name="connsiteY9" fmla="*/ 4514850 h 5156200"/>
                <a:gd name="connsiteX10" fmla="*/ 2434167 w 2770717"/>
                <a:gd name="connsiteY10" fmla="*/ 641350 h 5156200"/>
                <a:gd name="connsiteX11" fmla="*/ 351367 w 2770717"/>
                <a:gd name="connsiteY11" fmla="*/ 654050 h 5156200"/>
                <a:gd name="connsiteX0" fmla="*/ 76200 w 2495550"/>
                <a:gd name="connsiteY0" fmla="*/ 654050 h 5156200"/>
                <a:gd name="connsiteX1" fmla="*/ 50800 w 2495550"/>
                <a:gd name="connsiteY1" fmla="*/ 4527550 h 5156200"/>
                <a:gd name="connsiteX2" fmla="*/ 381000 w 2495550"/>
                <a:gd name="connsiteY2" fmla="*/ 4425950 h 5156200"/>
                <a:gd name="connsiteX3" fmla="*/ 711200 w 2495550"/>
                <a:gd name="connsiteY3" fmla="*/ 4679950 h 5156200"/>
                <a:gd name="connsiteX4" fmla="*/ 927100 w 2495550"/>
                <a:gd name="connsiteY4" fmla="*/ 4260850 h 5156200"/>
                <a:gd name="connsiteX5" fmla="*/ 1168400 w 2495550"/>
                <a:gd name="connsiteY5" fmla="*/ 4845050 h 5156200"/>
                <a:gd name="connsiteX6" fmla="*/ 1473200 w 2495550"/>
                <a:gd name="connsiteY6" fmla="*/ 4349750 h 5156200"/>
                <a:gd name="connsiteX7" fmla="*/ 1663700 w 2495550"/>
                <a:gd name="connsiteY7" fmla="*/ 4603750 h 5156200"/>
                <a:gd name="connsiteX8" fmla="*/ 1905000 w 2495550"/>
                <a:gd name="connsiteY8" fmla="*/ 4375150 h 5156200"/>
                <a:gd name="connsiteX9" fmla="*/ 2095500 w 2495550"/>
                <a:gd name="connsiteY9" fmla="*/ 4514850 h 5156200"/>
                <a:gd name="connsiteX10" fmla="*/ 2159000 w 2495550"/>
                <a:gd name="connsiteY10" fmla="*/ 641350 h 5156200"/>
                <a:gd name="connsiteX11" fmla="*/ 76200 w 2495550"/>
                <a:gd name="connsiteY11" fmla="*/ 654050 h 5156200"/>
                <a:gd name="connsiteX0" fmla="*/ 76200 w 2495550"/>
                <a:gd name="connsiteY0" fmla="*/ 21630 h 4523780"/>
                <a:gd name="connsiteX1" fmla="*/ 50800 w 2495550"/>
                <a:gd name="connsiteY1" fmla="*/ 3895130 h 4523780"/>
                <a:gd name="connsiteX2" fmla="*/ 381000 w 2495550"/>
                <a:gd name="connsiteY2" fmla="*/ 3793530 h 4523780"/>
                <a:gd name="connsiteX3" fmla="*/ 711200 w 2495550"/>
                <a:gd name="connsiteY3" fmla="*/ 4047530 h 4523780"/>
                <a:gd name="connsiteX4" fmla="*/ 927100 w 2495550"/>
                <a:gd name="connsiteY4" fmla="*/ 3628430 h 4523780"/>
                <a:gd name="connsiteX5" fmla="*/ 1168400 w 2495550"/>
                <a:gd name="connsiteY5" fmla="*/ 4212630 h 4523780"/>
                <a:gd name="connsiteX6" fmla="*/ 1473200 w 2495550"/>
                <a:gd name="connsiteY6" fmla="*/ 3717330 h 4523780"/>
                <a:gd name="connsiteX7" fmla="*/ 1663700 w 2495550"/>
                <a:gd name="connsiteY7" fmla="*/ 3971330 h 4523780"/>
                <a:gd name="connsiteX8" fmla="*/ 1905000 w 2495550"/>
                <a:gd name="connsiteY8" fmla="*/ 3742730 h 4523780"/>
                <a:gd name="connsiteX9" fmla="*/ 2095500 w 2495550"/>
                <a:gd name="connsiteY9" fmla="*/ 3882430 h 4523780"/>
                <a:gd name="connsiteX10" fmla="*/ 2159000 w 2495550"/>
                <a:gd name="connsiteY10" fmla="*/ 8930 h 4523780"/>
                <a:gd name="connsiteX11" fmla="*/ 76200 w 2495550"/>
                <a:gd name="connsiteY11" fmla="*/ 21630 h 4523780"/>
                <a:gd name="connsiteX0" fmla="*/ 76200 w 2193578"/>
                <a:gd name="connsiteY0" fmla="*/ 21630 h 4523780"/>
                <a:gd name="connsiteX1" fmla="*/ 50800 w 2193578"/>
                <a:gd name="connsiteY1" fmla="*/ 3895130 h 4523780"/>
                <a:gd name="connsiteX2" fmla="*/ 381000 w 2193578"/>
                <a:gd name="connsiteY2" fmla="*/ 3793530 h 4523780"/>
                <a:gd name="connsiteX3" fmla="*/ 711200 w 2193578"/>
                <a:gd name="connsiteY3" fmla="*/ 4047530 h 4523780"/>
                <a:gd name="connsiteX4" fmla="*/ 927100 w 2193578"/>
                <a:gd name="connsiteY4" fmla="*/ 3628430 h 4523780"/>
                <a:gd name="connsiteX5" fmla="*/ 1168400 w 2193578"/>
                <a:gd name="connsiteY5" fmla="*/ 4212630 h 4523780"/>
                <a:gd name="connsiteX6" fmla="*/ 1473200 w 2193578"/>
                <a:gd name="connsiteY6" fmla="*/ 3717330 h 4523780"/>
                <a:gd name="connsiteX7" fmla="*/ 1663700 w 2193578"/>
                <a:gd name="connsiteY7" fmla="*/ 3971330 h 4523780"/>
                <a:gd name="connsiteX8" fmla="*/ 1905000 w 2193578"/>
                <a:gd name="connsiteY8" fmla="*/ 3742730 h 4523780"/>
                <a:gd name="connsiteX9" fmla="*/ 2095500 w 2193578"/>
                <a:gd name="connsiteY9" fmla="*/ 3882430 h 4523780"/>
                <a:gd name="connsiteX10" fmla="*/ 2159000 w 2193578"/>
                <a:gd name="connsiteY10" fmla="*/ 8930 h 4523780"/>
                <a:gd name="connsiteX11" fmla="*/ 76200 w 2193578"/>
                <a:gd name="connsiteY11" fmla="*/ 21630 h 4523780"/>
                <a:gd name="connsiteX0" fmla="*/ 76200 w 2193578"/>
                <a:gd name="connsiteY0" fmla="*/ 21630 h 4523780"/>
                <a:gd name="connsiteX1" fmla="*/ 50800 w 2193578"/>
                <a:gd name="connsiteY1" fmla="*/ 3895130 h 4523780"/>
                <a:gd name="connsiteX2" fmla="*/ 381000 w 2193578"/>
                <a:gd name="connsiteY2" fmla="*/ 3793530 h 4523780"/>
                <a:gd name="connsiteX3" fmla="*/ 711200 w 2193578"/>
                <a:gd name="connsiteY3" fmla="*/ 4047530 h 4523780"/>
                <a:gd name="connsiteX4" fmla="*/ 927100 w 2193578"/>
                <a:gd name="connsiteY4" fmla="*/ 3628430 h 4523780"/>
                <a:gd name="connsiteX5" fmla="*/ 1168400 w 2193578"/>
                <a:gd name="connsiteY5" fmla="*/ 4212630 h 4523780"/>
                <a:gd name="connsiteX6" fmla="*/ 1473200 w 2193578"/>
                <a:gd name="connsiteY6" fmla="*/ 3717330 h 4523780"/>
                <a:gd name="connsiteX7" fmla="*/ 1663700 w 2193578"/>
                <a:gd name="connsiteY7" fmla="*/ 3971330 h 4523780"/>
                <a:gd name="connsiteX8" fmla="*/ 1905000 w 2193578"/>
                <a:gd name="connsiteY8" fmla="*/ 3742730 h 4523780"/>
                <a:gd name="connsiteX9" fmla="*/ 2095500 w 2193578"/>
                <a:gd name="connsiteY9" fmla="*/ 3882430 h 4523780"/>
                <a:gd name="connsiteX10" fmla="*/ 2159000 w 2193578"/>
                <a:gd name="connsiteY10" fmla="*/ 8930 h 4523780"/>
                <a:gd name="connsiteX11" fmla="*/ 76200 w 2193578"/>
                <a:gd name="connsiteY11" fmla="*/ 21630 h 4523780"/>
                <a:gd name="connsiteX0" fmla="*/ 76200 w 2193578"/>
                <a:gd name="connsiteY0" fmla="*/ 21630 h 4227447"/>
                <a:gd name="connsiteX1" fmla="*/ 50800 w 2193578"/>
                <a:gd name="connsiteY1" fmla="*/ 3895130 h 4227447"/>
                <a:gd name="connsiteX2" fmla="*/ 381000 w 2193578"/>
                <a:gd name="connsiteY2" fmla="*/ 3793530 h 4227447"/>
                <a:gd name="connsiteX3" fmla="*/ 711200 w 2193578"/>
                <a:gd name="connsiteY3" fmla="*/ 4047530 h 4227447"/>
                <a:gd name="connsiteX4" fmla="*/ 927100 w 2193578"/>
                <a:gd name="connsiteY4" fmla="*/ 3628430 h 4227447"/>
                <a:gd name="connsiteX5" fmla="*/ 1168400 w 2193578"/>
                <a:gd name="connsiteY5" fmla="*/ 4212630 h 4227447"/>
                <a:gd name="connsiteX6" fmla="*/ 1473200 w 2193578"/>
                <a:gd name="connsiteY6" fmla="*/ 3717330 h 4227447"/>
                <a:gd name="connsiteX7" fmla="*/ 1663700 w 2193578"/>
                <a:gd name="connsiteY7" fmla="*/ 3971330 h 4227447"/>
                <a:gd name="connsiteX8" fmla="*/ 1905000 w 2193578"/>
                <a:gd name="connsiteY8" fmla="*/ 3742730 h 4227447"/>
                <a:gd name="connsiteX9" fmla="*/ 2095500 w 2193578"/>
                <a:gd name="connsiteY9" fmla="*/ 3882430 h 4227447"/>
                <a:gd name="connsiteX10" fmla="*/ 2159000 w 2193578"/>
                <a:gd name="connsiteY10" fmla="*/ 8930 h 4227447"/>
                <a:gd name="connsiteX11" fmla="*/ 76200 w 2193578"/>
                <a:gd name="connsiteY11" fmla="*/ 21630 h 4227447"/>
                <a:gd name="connsiteX0" fmla="*/ 63501 w 2180879"/>
                <a:gd name="connsiteY0" fmla="*/ 21630 h 4227447"/>
                <a:gd name="connsiteX1" fmla="*/ 50800 w 2180879"/>
                <a:gd name="connsiteY1" fmla="*/ 3972323 h 4227447"/>
                <a:gd name="connsiteX2" fmla="*/ 368301 w 2180879"/>
                <a:gd name="connsiteY2" fmla="*/ 3793530 h 4227447"/>
                <a:gd name="connsiteX3" fmla="*/ 698501 w 2180879"/>
                <a:gd name="connsiteY3" fmla="*/ 4047530 h 4227447"/>
                <a:gd name="connsiteX4" fmla="*/ 914401 w 2180879"/>
                <a:gd name="connsiteY4" fmla="*/ 3628430 h 4227447"/>
                <a:gd name="connsiteX5" fmla="*/ 1155701 w 2180879"/>
                <a:gd name="connsiteY5" fmla="*/ 4212630 h 4227447"/>
                <a:gd name="connsiteX6" fmla="*/ 1460501 w 2180879"/>
                <a:gd name="connsiteY6" fmla="*/ 3717330 h 4227447"/>
                <a:gd name="connsiteX7" fmla="*/ 1651001 w 2180879"/>
                <a:gd name="connsiteY7" fmla="*/ 3971330 h 4227447"/>
                <a:gd name="connsiteX8" fmla="*/ 1892301 w 2180879"/>
                <a:gd name="connsiteY8" fmla="*/ 3742730 h 4227447"/>
                <a:gd name="connsiteX9" fmla="*/ 2082801 w 2180879"/>
                <a:gd name="connsiteY9" fmla="*/ 3882430 h 4227447"/>
                <a:gd name="connsiteX10" fmla="*/ 2146301 w 2180879"/>
                <a:gd name="connsiteY10" fmla="*/ 8930 h 4227447"/>
                <a:gd name="connsiteX11" fmla="*/ 63501 w 2180879"/>
                <a:gd name="connsiteY11" fmla="*/ 21630 h 4227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80879" h="4227447">
                  <a:moveTo>
                    <a:pt x="63501" y="21630"/>
                  </a:moveTo>
                  <a:cubicBezTo>
                    <a:pt x="46774" y="754906"/>
                    <a:pt x="0" y="3343673"/>
                    <a:pt x="50800" y="3972323"/>
                  </a:cubicBezTo>
                  <a:cubicBezTo>
                    <a:pt x="266700" y="4121325"/>
                    <a:pt x="260351" y="3780996"/>
                    <a:pt x="368301" y="3793530"/>
                  </a:cubicBezTo>
                  <a:cubicBezTo>
                    <a:pt x="476251" y="3806064"/>
                    <a:pt x="607484" y="4075047"/>
                    <a:pt x="698501" y="4047530"/>
                  </a:cubicBezTo>
                  <a:cubicBezTo>
                    <a:pt x="789518" y="4020013"/>
                    <a:pt x="838201" y="3600913"/>
                    <a:pt x="914401" y="3628430"/>
                  </a:cubicBezTo>
                  <a:cubicBezTo>
                    <a:pt x="990601" y="3655947"/>
                    <a:pt x="1064684" y="4197813"/>
                    <a:pt x="1155701" y="4212630"/>
                  </a:cubicBezTo>
                  <a:cubicBezTo>
                    <a:pt x="1246718" y="4227447"/>
                    <a:pt x="1377951" y="3757547"/>
                    <a:pt x="1460501" y="3717330"/>
                  </a:cubicBezTo>
                  <a:cubicBezTo>
                    <a:pt x="1543051" y="3677113"/>
                    <a:pt x="1579034" y="3967097"/>
                    <a:pt x="1651001" y="3971330"/>
                  </a:cubicBezTo>
                  <a:cubicBezTo>
                    <a:pt x="1722968" y="3975563"/>
                    <a:pt x="1820334" y="3757547"/>
                    <a:pt x="1892301" y="3742730"/>
                  </a:cubicBezTo>
                  <a:cubicBezTo>
                    <a:pt x="1964268" y="3727913"/>
                    <a:pt x="2039352" y="3504382"/>
                    <a:pt x="2082801" y="3882430"/>
                  </a:cubicBezTo>
                  <a:cubicBezTo>
                    <a:pt x="2125134" y="3260130"/>
                    <a:pt x="2180879" y="659656"/>
                    <a:pt x="2146301" y="8930"/>
                  </a:cubicBezTo>
                  <a:cubicBezTo>
                    <a:pt x="1453159" y="0"/>
                    <a:pt x="766028" y="31750"/>
                    <a:pt x="63501" y="21630"/>
                  </a:cubicBezTo>
                  <a:close/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5448300" y="1803400"/>
              <a:ext cx="50800" cy="3009900"/>
            </a:xfrm>
            <a:custGeom>
              <a:avLst/>
              <a:gdLst>
                <a:gd name="connsiteX0" fmla="*/ 0 w 50800"/>
                <a:gd name="connsiteY0" fmla="*/ 3009900 h 3009900"/>
                <a:gd name="connsiteX1" fmla="*/ 50800 w 50800"/>
                <a:gd name="connsiteY1" fmla="*/ 1435100 h 3009900"/>
                <a:gd name="connsiteX2" fmla="*/ 0 w 50800"/>
                <a:gd name="connsiteY2" fmla="*/ 0 h 300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0" h="3009900">
                  <a:moveTo>
                    <a:pt x="0" y="3009900"/>
                  </a:moveTo>
                  <a:cubicBezTo>
                    <a:pt x="25400" y="2473325"/>
                    <a:pt x="50800" y="1936750"/>
                    <a:pt x="50800" y="1435100"/>
                  </a:cubicBezTo>
                  <a:cubicBezTo>
                    <a:pt x="50800" y="933450"/>
                    <a:pt x="25400" y="466725"/>
                    <a:pt x="0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5966883" y="1206501"/>
              <a:ext cx="117285" cy="3806676"/>
            </a:xfrm>
            <a:custGeom>
              <a:avLst/>
              <a:gdLst>
                <a:gd name="connsiteX0" fmla="*/ 27517 w 116417"/>
                <a:gd name="connsiteY0" fmla="*/ 3733800 h 4008967"/>
                <a:gd name="connsiteX1" fmla="*/ 14817 w 116417"/>
                <a:gd name="connsiteY1" fmla="*/ 3683000 h 4008967"/>
                <a:gd name="connsiteX2" fmla="*/ 116417 w 116417"/>
                <a:gd name="connsiteY2" fmla="*/ 1778000 h 4008967"/>
                <a:gd name="connsiteX3" fmla="*/ 14817 w 116417"/>
                <a:gd name="connsiteY3" fmla="*/ 0 h 40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417" h="4008967">
                  <a:moveTo>
                    <a:pt x="27517" y="3733800"/>
                  </a:moveTo>
                  <a:cubicBezTo>
                    <a:pt x="13758" y="3871383"/>
                    <a:pt x="0" y="4008967"/>
                    <a:pt x="14817" y="3683000"/>
                  </a:cubicBezTo>
                  <a:cubicBezTo>
                    <a:pt x="29634" y="3357033"/>
                    <a:pt x="116417" y="2391833"/>
                    <a:pt x="116417" y="1778000"/>
                  </a:cubicBezTo>
                  <a:cubicBezTo>
                    <a:pt x="116417" y="1164167"/>
                    <a:pt x="65617" y="582083"/>
                    <a:pt x="14817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4815417" y="2451100"/>
              <a:ext cx="150283" cy="2501900"/>
            </a:xfrm>
            <a:custGeom>
              <a:avLst/>
              <a:gdLst>
                <a:gd name="connsiteX0" fmla="*/ 86783 w 150283"/>
                <a:gd name="connsiteY0" fmla="*/ 2501900 h 2501900"/>
                <a:gd name="connsiteX1" fmla="*/ 10583 w 150283"/>
                <a:gd name="connsiteY1" fmla="*/ 1562100 h 2501900"/>
                <a:gd name="connsiteX2" fmla="*/ 150283 w 150283"/>
                <a:gd name="connsiteY2" fmla="*/ 0 h 250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283" h="2501900">
                  <a:moveTo>
                    <a:pt x="86783" y="2501900"/>
                  </a:moveTo>
                  <a:cubicBezTo>
                    <a:pt x="43391" y="2240491"/>
                    <a:pt x="0" y="1979083"/>
                    <a:pt x="10583" y="1562100"/>
                  </a:cubicBezTo>
                  <a:cubicBezTo>
                    <a:pt x="21166" y="1145117"/>
                    <a:pt x="85724" y="572558"/>
                    <a:pt x="150283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Freeform 15"/>
            <p:cNvSpPr/>
            <p:nvPr/>
          </p:nvSpPr>
          <p:spPr>
            <a:xfrm>
              <a:off x="5105400" y="1219200"/>
              <a:ext cx="122767" cy="2006600"/>
            </a:xfrm>
            <a:custGeom>
              <a:avLst/>
              <a:gdLst>
                <a:gd name="connsiteX0" fmla="*/ 0 w 122767"/>
                <a:gd name="connsiteY0" fmla="*/ 0 h 2006600"/>
                <a:gd name="connsiteX1" fmla="*/ 114300 w 122767"/>
                <a:gd name="connsiteY1" fmla="*/ 1003300 h 2006600"/>
                <a:gd name="connsiteX2" fmla="*/ 50800 w 122767"/>
                <a:gd name="connsiteY2" fmla="*/ 2006600 h 200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767" h="2006600">
                  <a:moveTo>
                    <a:pt x="0" y="0"/>
                  </a:moveTo>
                  <a:cubicBezTo>
                    <a:pt x="52916" y="334433"/>
                    <a:pt x="105833" y="668867"/>
                    <a:pt x="114300" y="1003300"/>
                  </a:cubicBezTo>
                  <a:cubicBezTo>
                    <a:pt x="122767" y="1337733"/>
                    <a:pt x="86783" y="1672166"/>
                    <a:pt x="50800" y="200660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5562600" y="2616200"/>
              <a:ext cx="241300" cy="2540000"/>
            </a:xfrm>
            <a:custGeom>
              <a:avLst/>
              <a:gdLst>
                <a:gd name="connsiteX0" fmla="*/ 0 w 241300"/>
                <a:gd name="connsiteY0" fmla="*/ 2540000 h 2540000"/>
                <a:gd name="connsiteX1" fmla="*/ 190500 w 241300"/>
                <a:gd name="connsiteY1" fmla="*/ 1409700 h 2540000"/>
                <a:gd name="connsiteX2" fmla="*/ 241300 w 241300"/>
                <a:gd name="connsiteY2" fmla="*/ 0 h 254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300" h="2540000">
                  <a:moveTo>
                    <a:pt x="0" y="2540000"/>
                  </a:moveTo>
                  <a:cubicBezTo>
                    <a:pt x="75141" y="2186516"/>
                    <a:pt x="150283" y="1833033"/>
                    <a:pt x="190500" y="1409700"/>
                  </a:cubicBezTo>
                  <a:cubicBezTo>
                    <a:pt x="230717" y="986367"/>
                    <a:pt x="236008" y="493183"/>
                    <a:pt x="241300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Freeform 17"/>
            <p:cNvSpPr/>
            <p:nvPr/>
          </p:nvSpPr>
          <p:spPr>
            <a:xfrm>
              <a:off x="6311900" y="1556792"/>
              <a:ext cx="105833" cy="3513667"/>
            </a:xfrm>
            <a:custGeom>
              <a:avLst/>
              <a:gdLst>
                <a:gd name="connsiteX0" fmla="*/ 12700 w 105833"/>
                <a:gd name="connsiteY0" fmla="*/ 3276600 h 3513667"/>
                <a:gd name="connsiteX1" fmla="*/ 25400 w 105833"/>
                <a:gd name="connsiteY1" fmla="*/ 3213100 h 3513667"/>
                <a:gd name="connsiteX2" fmla="*/ 101600 w 105833"/>
                <a:gd name="connsiteY2" fmla="*/ 1473200 h 3513667"/>
                <a:gd name="connsiteX3" fmla="*/ 0 w 105833"/>
                <a:gd name="connsiteY3" fmla="*/ 0 h 351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833" h="3513667">
                  <a:moveTo>
                    <a:pt x="12700" y="3276600"/>
                  </a:moveTo>
                  <a:cubicBezTo>
                    <a:pt x="11641" y="3395133"/>
                    <a:pt x="10583" y="3513667"/>
                    <a:pt x="25400" y="3213100"/>
                  </a:cubicBezTo>
                  <a:cubicBezTo>
                    <a:pt x="40217" y="2912533"/>
                    <a:pt x="105833" y="2008717"/>
                    <a:pt x="101600" y="1473200"/>
                  </a:cubicBezTo>
                  <a:cubicBezTo>
                    <a:pt x="97367" y="937683"/>
                    <a:pt x="48683" y="468841"/>
                    <a:pt x="0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5562600" y="1244600"/>
              <a:ext cx="103717" cy="1384300"/>
            </a:xfrm>
            <a:custGeom>
              <a:avLst/>
              <a:gdLst>
                <a:gd name="connsiteX0" fmla="*/ 0 w 103717"/>
                <a:gd name="connsiteY0" fmla="*/ 0 h 1384300"/>
                <a:gd name="connsiteX1" fmla="*/ 88900 w 103717"/>
                <a:gd name="connsiteY1" fmla="*/ 749300 h 1384300"/>
                <a:gd name="connsiteX2" fmla="*/ 88900 w 103717"/>
                <a:gd name="connsiteY2" fmla="*/ 1384300 h 138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717" h="1384300">
                  <a:moveTo>
                    <a:pt x="0" y="0"/>
                  </a:moveTo>
                  <a:cubicBezTo>
                    <a:pt x="37041" y="259291"/>
                    <a:pt x="74083" y="518583"/>
                    <a:pt x="88900" y="749300"/>
                  </a:cubicBezTo>
                  <a:cubicBezTo>
                    <a:pt x="103717" y="980017"/>
                    <a:pt x="96308" y="1182158"/>
                    <a:pt x="88900" y="138430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Freeform 19"/>
            <p:cNvSpPr/>
            <p:nvPr/>
          </p:nvSpPr>
          <p:spPr>
            <a:xfrm>
              <a:off x="5168900" y="3378200"/>
              <a:ext cx="131233" cy="1524000"/>
            </a:xfrm>
            <a:custGeom>
              <a:avLst/>
              <a:gdLst>
                <a:gd name="connsiteX0" fmla="*/ 0 w 131233"/>
                <a:gd name="connsiteY0" fmla="*/ 1524000 h 1524000"/>
                <a:gd name="connsiteX1" fmla="*/ 114300 w 131233"/>
                <a:gd name="connsiteY1" fmla="*/ 495300 h 1524000"/>
                <a:gd name="connsiteX2" fmla="*/ 101600 w 131233"/>
                <a:gd name="connsiteY2" fmla="*/ 0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233" h="1524000">
                  <a:moveTo>
                    <a:pt x="0" y="1524000"/>
                  </a:moveTo>
                  <a:cubicBezTo>
                    <a:pt x="48683" y="1136650"/>
                    <a:pt x="97367" y="749300"/>
                    <a:pt x="114300" y="495300"/>
                  </a:cubicBezTo>
                  <a:cubicBezTo>
                    <a:pt x="131233" y="241300"/>
                    <a:pt x="116416" y="120650"/>
                    <a:pt x="101600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2" name="Group 20"/>
          <p:cNvGrpSpPr/>
          <p:nvPr/>
        </p:nvGrpSpPr>
        <p:grpSpPr>
          <a:xfrm>
            <a:off x="1652647" y="692696"/>
            <a:ext cx="5838706" cy="5077675"/>
            <a:chOff x="1835696" y="908720"/>
            <a:chExt cx="5838706" cy="5077675"/>
          </a:xfrm>
        </p:grpSpPr>
        <p:sp>
          <p:nvSpPr>
            <p:cNvPr id="22" name="Rectangle 21"/>
            <p:cNvSpPr/>
            <p:nvPr/>
          </p:nvSpPr>
          <p:spPr>
            <a:xfrm>
              <a:off x="1979712" y="908720"/>
              <a:ext cx="5544616" cy="504056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Freeform 22"/>
            <p:cNvSpPr/>
            <p:nvPr/>
          </p:nvSpPr>
          <p:spPr>
            <a:xfrm>
              <a:off x="1835696" y="1392535"/>
              <a:ext cx="1025920" cy="4339419"/>
            </a:xfrm>
            <a:custGeom>
              <a:avLst/>
              <a:gdLst>
                <a:gd name="connsiteX0" fmla="*/ 198362 w 1644953"/>
                <a:gd name="connsiteY0" fmla="*/ 665238 h 5317067"/>
                <a:gd name="connsiteX1" fmla="*/ 241905 w 1644953"/>
                <a:gd name="connsiteY1" fmla="*/ 4656667 h 5317067"/>
                <a:gd name="connsiteX2" fmla="*/ 445105 w 1644953"/>
                <a:gd name="connsiteY2" fmla="*/ 4627638 h 5317067"/>
                <a:gd name="connsiteX3" fmla="*/ 691848 w 1644953"/>
                <a:gd name="connsiteY3" fmla="*/ 4642152 h 5317067"/>
                <a:gd name="connsiteX4" fmla="*/ 895048 w 1644953"/>
                <a:gd name="connsiteY4" fmla="*/ 4859867 h 5317067"/>
                <a:gd name="connsiteX5" fmla="*/ 1127277 w 1644953"/>
                <a:gd name="connsiteY5" fmla="*/ 4642152 h 5317067"/>
                <a:gd name="connsiteX6" fmla="*/ 1374019 w 1644953"/>
                <a:gd name="connsiteY6" fmla="*/ 4816324 h 5317067"/>
                <a:gd name="connsiteX7" fmla="*/ 1475619 w 1644953"/>
                <a:gd name="connsiteY7" fmla="*/ 4540552 h 5317067"/>
                <a:gd name="connsiteX8" fmla="*/ 1432077 w 1644953"/>
                <a:gd name="connsiteY8" fmla="*/ 665238 h 5317067"/>
                <a:gd name="connsiteX9" fmla="*/ 198362 w 1644953"/>
                <a:gd name="connsiteY9" fmla="*/ 665238 h 5317067"/>
                <a:gd name="connsiteX0" fmla="*/ 198362 w 1485295"/>
                <a:gd name="connsiteY0" fmla="*/ 665238 h 5317067"/>
                <a:gd name="connsiteX1" fmla="*/ 241905 w 1485295"/>
                <a:gd name="connsiteY1" fmla="*/ 4656667 h 5317067"/>
                <a:gd name="connsiteX2" fmla="*/ 445105 w 1485295"/>
                <a:gd name="connsiteY2" fmla="*/ 4627638 h 5317067"/>
                <a:gd name="connsiteX3" fmla="*/ 691848 w 1485295"/>
                <a:gd name="connsiteY3" fmla="*/ 4642152 h 5317067"/>
                <a:gd name="connsiteX4" fmla="*/ 895048 w 1485295"/>
                <a:gd name="connsiteY4" fmla="*/ 4859867 h 5317067"/>
                <a:gd name="connsiteX5" fmla="*/ 1127277 w 1485295"/>
                <a:gd name="connsiteY5" fmla="*/ 4642152 h 5317067"/>
                <a:gd name="connsiteX6" fmla="*/ 1374019 w 1485295"/>
                <a:gd name="connsiteY6" fmla="*/ 4816324 h 5317067"/>
                <a:gd name="connsiteX7" fmla="*/ 1475619 w 1485295"/>
                <a:gd name="connsiteY7" fmla="*/ 4540552 h 5317067"/>
                <a:gd name="connsiteX8" fmla="*/ 1432077 w 1485295"/>
                <a:gd name="connsiteY8" fmla="*/ 665238 h 5317067"/>
                <a:gd name="connsiteX9" fmla="*/ 198362 w 1485295"/>
                <a:gd name="connsiteY9" fmla="*/ 665238 h 5317067"/>
                <a:gd name="connsiteX0" fmla="*/ 198362 w 1485295"/>
                <a:gd name="connsiteY0" fmla="*/ 665238 h 5317067"/>
                <a:gd name="connsiteX1" fmla="*/ 241905 w 1485295"/>
                <a:gd name="connsiteY1" fmla="*/ 4656667 h 5317067"/>
                <a:gd name="connsiteX2" fmla="*/ 445105 w 1485295"/>
                <a:gd name="connsiteY2" fmla="*/ 4627638 h 5317067"/>
                <a:gd name="connsiteX3" fmla="*/ 691848 w 1485295"/>
                <a:gd name="connsiteY3" fmla="*/ 4642152 h 5317067"/>
                <a:gd name="connsiteX4" fmla="*/ 895048 w 1485295"/>
                <a:gd name="connsiteY4" fmla="*/ 4859867 h 5317067"/>
                <a:gd name="connsiteX5" fmla="*/ 1127277 w 1485295"/>
                <a:gd name="connsiteY5" fmla="*/ 4642152 h 5317067"/>
                <a:gd name="connsiteX6" fmla="*/ 1374019 w 1485295"/>
                <a:gd name="connsiteY6" fmla="*/ 4816324 h 5317067"/>
                <a:gd name="connsiteX7" fmla="*/ 1475619 w 1485295"/>
                <a:gd name="connsiteY7" fmla="*/ 4540552 h 5317067"/>
                <a:gd name="connsiteX8" fmla="*/ 1432077 w 1485295"/>
                <a:gd name="connsiteY8" fmla="*/ 665238 h 5317067"/>
                <a:gd name="connsiteX9" fmla="*/ 198362 w 1485295"/>
                <a:gd name="connsiteY9" fmla="*/ 665238 h 5317067"/>
                <a:gd name="connsiteX0" fmla="*/ 198362 w 1485295"/>
                <a:gd name="connsiteY0" fmla="*/ 20242 h 4672071"/>
                <a:gd name="connsiteX1" fmla="*/ 241905 w 1485295"/>
                <a:gd name="connsiteY1" fmla="*/ 4011671 h 4672071"/>
                <a:gd name="connsiteX2" fmla="*/ 445105 w 1485295"/>
                <a:gd name="connsiteY2" fmla="*/ 3982642 h 4672071"/>
                <a:gd name="connsiteX3" fmla="*/ 691848 w 1485295"/>
                <a:gd name="connsiteY3" fmla="*/ 3997156 h 4672071"/>
                <a:gd name="connsiteX4" fmla="*/ 895048 w 1485295"/>
                <a:gd name="connsiteY4" fmla="*/ 4214871 h 4672071"/>
                <a:gd name="connsiteX5" fmla="*/ 1127277 w 1485295"/>
                <a:gd name="connsiteY5" fmla="*/ 3997156 h 4672071"/>
                <a:gd name="connsiteX6" fmla="*/ 1374019 w 1485295"/>
                <a:gd name="connsiteY6" fmla="*/ 4171328 h 4672071"/>
                <a:gd name="connsiteX7" fmla="*/ 1475619 w 1485295"/>
                <a:gd name="connsiteY7" fmla="*/ 3895556 h 4672071"/>
                <a:gd name="connsiteX8" fmla="*/ 1432077 w 1485295"/>
                <a:gd name="connsiteY8" fmla="*/ 20242 h 4672071"/>
                <a:gd name="connsiteX9" fmla="*/ 198362 w 1485295"/>
                <a:gd name="connsiteY9" fmla="*/ 20242 h 4672071"/>
                <a:gd name="connsiteX0" fmla="*/ 198362 w 1477497"/>
                <a:gd name="connsiteY0" fmla="*/ 20242 h 4672071"/>
                <a:gd name="connsiteX1" fmla="*/ 241905 w 1477497"/>
                <a:gd name="connsiteY1" fmla="*/ 4011671 h 4672071"/>
                <a:gd name="connsiteX2" fmla="*/ 445105 w 1477497"/>
                <a:gd name="connsiteY2" fmla="*/ 3982642 h 4672071"/>
                <a:gd name="connsiteX3" fmla="*/ 691848 w 1477497"/>
                <a:gd name="connsiteY3" fmla="*/ 3997156 h 4672071"/>
                <a:gd name="connsiteX4" fmla="*/ 895048 w 1477497"/>
                <a:gd name="connsiteY4" fmla="*/ 4214871 h 4672071"/>
                <a:gd name="connsiteX5" fmla="*/ 1127277 w 1477497"/>
                <a:gd name="connsiteY5" fmla="*/ 3997156 h 4672071"/>
                <a:gd name="connsiteX6" fmla="*/ 1374019 w 1477497"/>
                <a:gd name="connsiteY6" fmla="*/ 4171328 h 4672071"/>
                <a:gd name="connsiteX7" fmla="*/ 1475619 w 1477497"/>
                <a:gd name="connsiteY7" fmla="*/ 3895556 h 4672071"/>
                <a:gd name="connsiteX8" fmla="*/ 1385288 w 1477497"/>
                <a:gd name="connsiteY8" fmla="*/ 10618 h 4672071"/>
                <a:gd name="connsiteX9" fmla="*/ 198362 w 1477497"/>
                <a:gd name="connsiteY9" fmla="*/ 20242 h 4672071"/>
                <a:gd name="connsiteX0" fmla="*/ 198362 w 1442699"/>
                <a:gd name="connsiteY0" fmla="*/ 20242 h 4683299"/>
                <a:gd name="connsiteX1" fmla="*/ 207107 w 1442699"/>
                <a:gd name="connsiteY1" fmla="*/ 4021295 h 4683299"/>
                <a:gd name="connsiteX2" fmla="*/ 410307 w 1442699"/>
                <a:gd name="connsiteY2" fmla="*/ 3992266 h 4683299"/>
                <a:gd name="connsiteX3" fmla="*/ 657050 w 1442699"/>
                <a:gd name="connsiteY3" fmla="*/ 4006780 h 4683299"/>
                <a:gd name="connsiteX4" fmla="*/ 860250 w 1442699"/>
                <a:gd name="connsiteY4" fmla="*/ 4224495 h 4683299"/>
                <a:gd name="connsiteX5" fmla="*/ 1092479 w 1442699"/>
                <a:gd name="connsiteY5" fmla="*/ 4006780 h 4683299"/>
                <a:gd name="connsiteX6" fmla="*/ 1339221 w 1442699"/>
                <a:gd name="connsiteY6" fmla="*/ 4180952 h 4683299"/>
                <a:gd name="connsiteX7" fmla="*/ 1440821 w 1442699"/>
                <a:gd name="connsiteY7" fmla="*/ 3905180 h 4683299"/>
                <a:gd name="connsiteX8" fmla="*/ 1350490 w 1442699"/>
                <a:gd name="connsiteY8" fmla="*/ 20242 h 4683299"/>
                <a:gd name="connsiteX9" fmla="*/ 198362 w 1442699"/>
                <a:gd name="connsiteY9" fmla="*/ 20242 h 4683299"/>
                <a:gd name="connsiteX0" fmla="*/ 161825 w 1406162"/>
                <a:gd name="connsiteY0" fmla="*/ 20242 h 4683299"/>
                <a:gd name="connsiteX1" fmla="*/ 170570 w 1406162"/>
                <a:gd name="connsiteY1" fmla="*/ 4021295 h 4683299"/>
                <a:gd name="connsiteX2" fmla="*/ 373770 w 1406162"/>
                <a:gd name="connsiteY2" fmla="*/ 3992266 h 4683299"/>
                <a:gd name="connsiteX3" fmla="*/ 620513 w 1406162"/>
                <a:gd name="connsiteY3" fmla="*/ 4006780 h 4683299"/>
                <a:gd name="connsiteX4" fmla="*/ 823713 w 1406162"/>
                <a:gd name="connsiteY4" fmla="*/ 4224495 h 4683299"/>
                <a:gd name="connsiteX5" fmla="*/ 1055942 w 1406162"/>
                <a:gd name="connsiteY5" fmla="*/ 4006780 h 4683299"/>
                <a:gd name="connsiteX6" fmla="*/ 1302684 w 1406162"/>
                <a:gd name="connsiteY6" fmla="*/ 4180952 h 4683299"/>
                <a:gd name="connsiteX7" fmla="*/ 1404284 w 1406162"/>
                <a:gd name="connsiteY7" fmla="*/ 3905180 h 4683299"/>
                <a:gd name="connsiteX8" fmla="*/ 1313953 w 1406162"/>
                <a:gd name="connsiteY8" fmla="*/ 20242 h 4683299"/>
                <a:gd name="connsiteX9" fmla="*/ 161825 w 1406162"/>
                <a:gd name="connsiteY9" fmla="*/ 20242 h 4683299"/>
                <a:gd name="connsiteX0" fmla="*/ 161825 w 1406162"/>
                <a:gd name="connsiteY0" fmla="*/ 20242 h 4786702"/>
                <a:gd name="connsiteX1" fmla="*/ 89816 w 1406162"/>
                <a:gd name="connsiteY1" fmla="*/ 4124698 h 4786702"/>
                <a:gd name="connsiteX2" fmla="*/ 373770 w 1406162"/>
                <a:gd name="connsiteY2" fmla="*/ 3992266 h 4786702"/>
                <a:gd name="connsiteX3" fmla="*/ 620513 w 1406162"/>
                <a:gd name="connsiteY3" fmla="*/ 4006780 h 4786702"/>
                <a:gd name="connsiteX4" fmla="*/ 823713 w 1406162"/>
                <a:gd name="connsiteY4" fmla="*/ 4224495 h 4786702"/>
                <a:gd name="connsiteX5" fmla="*/ 1055942 w 1406162"/>
                <a:gd name="connsiteY5" fmla="*/ 4006780 h 4786702"/>
                <a:gd name="connsiteX6" fmla="*/ 1302684 w 1406162"/>
                <a:gd name="connsiteY6" fmla="*/ 4180952 h 4786702"/>
                <a:gd name="connsiteX7" fmla="*/ 1404284 w 1406162"/>
                <a:gd name="connsiteY7" fmla="*/ 3905180 h 4786702"/>
                <a:gd name="connsiteX8" fmla="*/ 1313953 w 1406162"/>
                <a:gd name="connsiteY8" fmla="*/ 20242 h 4786702"/>
                <a:gd name="connsiteX9" fmla="*/ 161825 w 1406162"/>
                <a:gd name="connsiteY9" fmla="*/ 20242 h 478670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3770 w 1406162"/>
                <a:gd name="connsiteY2" fmla="*/ 3992266 h 4598632"/>
                <a:gd name="connsiteX3" fmla="*/ 620513 w 1406162"/>
                <a:gd name="connsiteY3" fmla="*/ 4006780 h 4598632"/>
                <a:gd name="connsiteX4" fmla="*/ 823713 w 1406162"/>
                <a:gd name="connsiteY4" fmla="*/ 4224495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620513 w 1406162"/>
                <a:gd name="connsiteY3" fmla="*/ 4006780 h 4598632"/>
                <a:gd name="connsiteX4" fmla="*/ 823713 w 1406162"/>
                <a:gd name="connsiteY4" fmla="*/ 4224495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593872 w 1406162"/>
                <a:gd name="connsiteY3" fmla="*/ 4124697 h 4598632"/>
                <a:gd name="connsiteX4" fmla="*/ 823713 w 1406162"/>
                <a:gd name="connsiteY4" fmla="*/ 4224495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593872 w 1406162"/>
                <a:gd name="connsiteY3" fmla="*/ 4124697 h 4598632"/>
                <a:gd name="connsiteX4" fmla="*/ 881904 w 1406162"/>
                <a:gd name="connsiteY4" fmla="*/ 4124697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593872 w 1406162"/>
                <a:gd name="connsiteY3" fmla="*/ 4124697 h 4598632"/>
                <a:gd name="connsiteX4" fmla="*/ 881904 w 1406162"/>
                <a:gd name="connsiteY4" fmla="*/ 4124697 h 4598632"/>
                <a:gd name="connsiteX5" fmla="*/ 1025920 w 1406162"/>
                <a:gd name="connsiteY5" fmla="*/ 3836665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28287"/>
                <a:gd name="connsiteY0" fmla="*/ 20242 h 4589256"/>
                <a:gd name="connsiteX1" fmla="*/ 89816 w 1428287"/>
                <a:gd name="connsiteY1" fmla="*/ 4124698 h 4589256"/>
                <a:gd name="connsiteX2" fmla="*/ 377848 w 1428287"/>
                <a:gd name="connsiteY2" fmla="*/ 3908673 h 4589256"/>
                <a:gd name="connsiteX3" fmla="*/ 593872 w 1428287"/>
                <a:gd name="connsiteY3" fmla="*/ 4124697 h 4589256"/>
                <a:gd name="connsiteX4" fmla="*/ 881904 w 1428287"/>
                <a:gd name="connsiteY4" fmla="*/ 4124697 h 4589256"/>
                <a:gd name="connsiteX5" fmla="*/ 1025920 w 1428287"/>
                <a:gd name="connsiteY5" fmla="*/ 3836665 h 4589256"/>
                <a:gd name="connsiteX6" fmla="*/ 1169936 w 1428287"/>
                <a:gd name="connsiteY6" fmla="*/ 4124697 h 4589256"/>
                <a:gd name="connsiteX7" fmla="*/ 1404284 w 1428287"/>
                <a:gd name="connsiteY7" fmla="*/ 3905180 h 4589256"/>
                <a:gd name="connsiteX8" fmla="*/ 1313953 w 1428287"/>
                <a:gd name="connsiteY8" fmla="*/ 20242 h 4589256"/>
                <a:gd name="connsiteX9" fmla="*/ 161825 w 1428287"/>
                <a:gd name="connsiteY9" fmla="*/ 20242 h 4589256"/>
                <a:gd name="connsiteX0" fmla="*/ 161825 w 1409963"/>
                <a:gd name="connsiteY0" fmla="*/ 20242 h 4736765"/>
                <a:gd name="connsiteX1" fmla="*/ 89816 w 1409963"/>
                <a:gd name="connsiteY1" fmla="*/ 4124698 h 4736765"/>
                <a:gd name="connsiteX2" fmla="*/ 377848 w 1409963"/>
                <a:gd name="connsiteY2" fmla="*/ 3908673 h 4736765"/>
                <a:gd name="connsiteX3" fmla="*/ 593872 w 1409963"/>
                <a:gd name="connsiteY3" fmla="*/ 4124697 h 4736765"/>
                <a:gd name="connsiteX4" fmla="*/ 881904 w 1409963"/>
                <a:gd name="connsiteY4" fmla="*/ 4124697 h 4736765"/>
                <a:gd name="connsiteX5" fmla="*/ 1025920 w 1409963"/>
                <a:gd name="connsiteY5" fmla="*/ 3836665 h 4736765"/>
                <a:gd name="connsiteX6" fmla="*/ 1169936 w 1409963"/>
                <a:gd name="connsiteY6" fmla="*/ 4124697 h 4736765"/>
                <a:gd name="connsiteX7" fmla="*/ 1385960 w 1409963"/>
                <a:gd name="connsiteY7" fmla="*/ 4052689 h 4736765"/>
                <a:gd name="connsiteX8" fmla="*/ 1313953 w 1409963"/>
                <a:gd name="connsiteY8" fmla="*/ 20242 h 4736765"/>
                <a:gd name="connsiteX9" fmla="*/ 161825 w 1409963"/>
                <a:gd name="connsiteY9" fmla="*/ 20242 h 4736765"/>
                <a:gd name="connsiteX0" fmla="*/ 161825 w 1409963"/>
                <a:gd name="connsiteY0" fmla="*/ 20242 h 4339419"/>
                <a:gd name="connsiteX1" fmla="*/ 89816 w 1409963"/>
                <a:gd name="connsiteY1" fmla="*/ 4124698 h 4339419"/>
                <a:gd name="connsiteX2" fmla="*/ 377848 w 1409963"/>
                <a:gd name="connsiteY2" fmla="*/ 3908673 h 4339419"/>
                <a:gd name="connsiteX3" fmla="*/ 593872 w 1409963"/>
                <a:gd name="connsiteY3" fmla="*/ 4124697 h 4339419"/>
                <a:gd name="connsiteX4" fmla="*/ 881904 w 1409963"/>
                <a:gd name="connsiteY4" fmla="*/ 4124697 h 4339419"/>
                <a:gd name="connsiteX5" fmla="*/ 1025920 w 1409963"/>
                <a:gd name="connsiteY5" fmla="*/ 3836665 h 4339419"/>
                <a:gd name="connsiteX6" fmla="*/ 1169936 w 1409963"/>
                <a:gd name="connsiteY6" fmla="*/ 4124697 h 4339419"/>
                <a:gd name="connsiteX7" fmla="*/ 1385960 w 1409963"/>
                <a:gd name="connsiteY7" fmla="*/ 4052689 h 4339419"/>
                <a:gd name="connsiteX8" fmla="*/ 1313953 w 1409963"/>
                <a:gd name="connsiteY8" fmla="*/ 20242 h 4339419"/>
                <a:gd name="connsiteX9" fmla="*/ 161825 w 1409963"/>
                <a:gd name="connsiteY9" fmla="*/ 20242 h 4339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9963" h="4339419">
                  <a:moveTo>
                    <a:pt x="161825" y="20242"/>
                  </a:moveTo>
                  <a:cubicBezTo>
                    <a:pt x="0" y="710607"/>
                    <a:pt x="54492" y="3462694"/>
                    <a:pt x="89816" y="4124698"/>
                  </a:cubicBezTo>
                  <a:cubicBezTo>
                    <a:pt x="303411" y="3917298"/>
                    <a:pt x="293839" y="3908673"/>
                    <a:pt x="377848" y="3908673"/>
                  </a:cubicBezTo>
                  <a:cubicBezTo>
                    <a:pt x="461857" y="3908673"/>
                    <a:pt x="509863" y="4088693"/>
                    <a:pt x="593872" y="4124697"/>
                  </a:cubicBezTo>
                  <a:cubicBezTo>
                    <a:pt x="677881" y="4160701"/>
                    <a:pt x="809896" y="4172702"/>
                    <a:pt x="881904" y="4124697"/>
                  </a:cubicBezTo>
                  <a:cubicBezTo>
                    <a:pt x="953912" y="4076692"/>
                    <a:pt x="977915" y="3836665"/>
                    <a:pt x="1025920" y="3836665"/>
                  </a:cubicBezTo>
                  <a:cubicBezTo>
                    <a:pt x="1073925" y="3836665"/>
                    <a:pt x="1109930" y="4088693"/>
                    <a:pt x="1169936" y="4124697"/>
                  </a:cubicBezTo>
                  <a:cubicBezTo>
                    <a:pt x="1229942" y="4160701"/>
                    <a:pt x="1215634" y="4339419"/>
                    <a:pt x="1385960" y="4052689"/>
                  </a:cubicBezTo>
                  <a:cubicBezTo>
                    <a:pt x="1409963" y="3368613"/>
                    <a:pt x="1316882" y="662680"/>
                    <a:pt x="1313953" y="20242"/>
                  </a:cubicBezTo>
                  <a:cubicBezTo>
                    <a:pt x="947511" y="38402"/>
                    <a:pt x="760584" y="0"/>
                    <a:pt x="161825" y="20242"/>
                  </a:cubicBezTo>
                  <a:close/>
                </a:path>
              </a:pathLst>
            </a:cu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6667050" y="1404314"/>
              <a:ext cx="1007352" cy="4582081"/>
            </a:xfrm>
            <a:custGeom>
              <a:avLst/>
              <a:gdLst>
                <a:gd name="connsiteX0" fmla="*/ 130175 w 1114425"/>
                <a:gd name="connsiteY0" fmla="*/ 692150 h 5487987"/>
                <a:gd name="connsiteX1" fmla="*/ 958850 w 1114425"/>
                <a:gd name="connsiteY1" fmla="*/ 682625 h 5487987"/>
                <a:gd name="connsiteX2" fmla="*/ 1063625 w 1114425"/>
                <a:gd name="connsiteY2" fmla="*/ 4625975 h 5487987"/>
                <a:gd name="connsiteX3" fmla="*/ 892175 w 1114425"/>
                <a:gd name="connsiteY3" fmla="*/ 4816475 h 5487987"/>
                <a:gd name="connsiteX4" fmla="*/ 787400 w 1114425"/>
                <a:gd name="connsiteY4" fmla="*/ 4464050 h 5487987"/>
                <a:gd name="connsiteX5" fmla="*/ 539750 w 1114425"/>
                <a:gd name="connsiteY5" fmla="*/ 4816475 h 5487987"/>
                <a:gd name="connsiteX6" fmla="*/ 377825 w 1114425"/>
                <a:gd name="connsiteY6" fmla="*/ 4587875 h 5487987"/>
                <a:gd name="connsiteX7" fmla="*/ 177800 w 1114425"/>
                <a:gd name="connsiteY7" fmla="*/ 4835525 h 5487987"/>
                <a:gd name="connsiteX8" fmla="*/ 130175 w 1114425"/>
                <a:gd name="connsiteY8" fmla="*/ 692150 h 5487987"/>
                <a:gd name="connsiteX0" fmla="*/ 138385 w 1171897"/>
                <a:gd name="connsiteY0" fmla="*/ 685907 h 5481744"/>
                <a:gd name="connsiteX1" fmla="*/ 1016322 w 1171897"/>
                <a:gd name="connsiteY1" fmla="*/ 713837 h 5481744"/>
                <a:gd name="connsiteX2" fmla="*/ 1071835 w 1171897"/>
                <a:gd name="connsiteY2" fmla="*/ 4619732 h 5481744"/>
                <a:gd name="connsiteX3" fmla="*/ 900385 w 1171897"/>
                <a:gd name="connsiteY3" fmla="*/ 4810232 h 5481744"/>
                <a:gd name="connsiteX4" fmla="*/ 795610 w 1171897"/>
                <a:gd name="connsiteY4" fmla="*/ 4457807 h 5481744"/>
                <a:gd name="connsiteX5" fmla="*/ 547960 w 1171897"/>
                <a:gd name="connsiteY5" fmla="*/ 4810232 h 5481744"/>
                <a:gd name="connsiteX6" fmla="*/ 386035 w 1171897"/>
                <a:gd name="connsiteY6" fmla="*/ 4581632 h 5481744"/>
                <a:gd name="connsiteX7" fmla="*/ 186010 w 1171897"/>
                <a:gd name="connsiteY7" fmla="*/ 4829282 h 5481744"/>
                <a:gd name="connsiteX8" fmla="*/ 138385 w 1171897"/>
                <a:gd name="connsiteY8" fmla="*/ 685907 h 5481744"/>
                <a:gd name="connsiteX0" fmla="*/ 138385 w 1171897"/>
                <a:gd name="connsiteY0" fmla="*/ 699717 h 5495554"/>
                <a:gd name="connsiteX1" fmla="*/ 1016322 w 1171897"/>
                <a:gd name="connsiteY1" fmla="*/ 655638 h 5495554"/>
                <a:gd name="connsiteX2" fmla="*/ 1071835 w 1171897"/>
                <a:gd name="connsiteY2" fmla="*/ 4633542 h 5495554"/>
                <a:gd name="connsiteX3" fmla="*/ 900385 w 1171897"/>
                <a:gd name="connsiteY3" fmla="*/ 4824042 h 5495554"/>
                <a:gd name="connsiteX4" fmla="*/ 795610 w 1171897"/>
                <a:gd name="connsiteY4" fmla="*/ 4471617 h 5495554"/>
                <a:gd name="connsiteX5" fmla="*/ 547960 w 1171897"/>
                <a:gd name="connsiteY5" fmla="*/ 4824042 h 5495554"/>
                <a:gd name="connsiteX6" fmla="*/ 386035 w 1171897"/>
                <a:gd name="connsiteY6" fmla="*/ 4595442 h 5495554"/>
                <a:gd name="connsiteX7" fmla="*/ 186010 w 1171897"/>
                <a:gd name="connsiteY7" fmla="*/ 4843092 h 5495554"/>
                <a:gd name="connsiteX8" fmla="*/ 138385 w 1171897"/>
                <a:gd name="connsiteY8" fmla="*/ 699717 h 5495554"/>
                <a:gd name="connsiteX0" fmla="*/ 138385 w 1071740"/>
                <a:gd name="connsiteY0" fmla="*/ 697909 h 5541997"/>
                <a:gd name="connsiteX1" fmla="*/ 930473 w 1071740"/>
                <a:gd name="connsiteY1" fmla="*/ 697909 h 5541997"/>
                <a:gd name="connsiteX2" fmla="*/ 985986 w 1071740"/>
                <a:gd name="connsiteY2" fmla="*/ 4675813 h 5541997"/>
                <a:gd name="connsiteX3" fmla="*/ 814536 w 1071740"/>
                <a:gd name="connsiteY3" fmla="*/ 4866313 h 5541997"/>
                <a:gd name="connsiteX4" fmla="*/ 709761 w 1071740"/>
                <a:gd name="connsiteY4" fmla="*/ 4513888 h 5541997"/>
                <a:gd name="connsiteX5" fmla="*/ 462111 w 1071740"/>
                <a:gd name="connsiteY5" fmla="*/ 4866313 h 5541997"/>
                <a:gd name="connsiteX6" fmla="*/ 300186 w 1071740"/>
                <a:gd name="connsiteY6" fmla="*/ 4637713 h 5541997"/>
                <a:gd name="connsiteX7" fmla="*/ 100161 w 1071740"/>
                <a:gd name="connsiteY7" fmla="*/ 4885363 h 5541997"/>
                <a:gd name="connsiteX8" fmla="*/ 138385 w 1071740"/>
                <a:gd name="connsiteY8" fmla="*/ 697909 h 5541997"/>
                <a:gd name="connsiteX0" fmla="*/ 138385 w 1071740"/>
                <a:gd name="connsiteY0" fmla="*/ 662984 h 5507072"/>
                <a:gd name="connsiteX1" fmla="*/ 930473 w 1071740"/>
                <a:gd name="connsiteY1" fmla="*/ 662984 h 5507072"/>
                <a:gd name="connsiteX2" fmla="*/ 985986 w 1071740"/>
                <a:gd name="connsiteY2" fmla="*/ 4640888 h 5507072"/>
                <a:gd name="connsiteX3" fmla="*/ 814536 w 1071740"/>
                <a:gd name="connsiteY3" fmla="*/ 4831388 h 5507072"/>
                <a:gd name="connsiteX4" fmla="*/ 709761 w 1071740"/>
                <a:gd name="connsiteY4" fmla="*/ 4478963 h 5507072"/>
                <a:gd name="connsiteX5" fmla="*/ 462111 w 1071740"/>
                <a:gd name="connsiteY5" fmla="*/ 4831388 h 5507072"/>
                <a:gd name="connsiteX6" fmla="*/ 300186 w 1071740"/>
                <a:gd name="connsiteY6" fmla="*/ 4602788 h 5507072"/>
                <a:gd name="connsiteX7" fmla="*/ 100161 w 1071740"/>
                <a:gd name="connsiteY7" fmla="*/ 4850438 h 5507072"/>
                <a:gd name="connsiteX8" fmla="*/ 138385 w 1071740"/>
                <a:gd name="connsiteY8" fmla="*/ 662984 h 5507072"/>
                <a:gd name="connsiteX0" fmla="*/ 138385 w 1071740"/>
                <a:gd name="connsiteY0" fmla="*/ 8463 h 4852551"/>
                <a:gd name="connsiteX1" fmla="*/ 930473 w 1071740"/>
                <a:gd name="connsiteY1" fmla="*/ 8463 h 4852551"/>
                <a:gd name="connsiteX2" fmla="*/ 985986 w 1071740"/>
                <a:gd name="connsiteY2" fmla="*/ 3986367 h 4852551"/>
                <a:gd name="connsiteX3" fmla="*/ 814536 w 1071740"/>
                <a:gd name="connsiteY3" fmla="*/ 4176867 h 4852551"/>
                <a:gd name="connsiteX4" fmla="*/ 709761 w 1071740"/>
                <a:gd name="connsiteY4" fmla="*/ 3824442 h 4852551"/>
                <a:gd name="connsiteX5" fmla="*/ 462111 w 1071740"/>
                <a:gd name="connsiteY5" fmla="*/ 4176867 h 4852551"/>
                <a:gd name="connsiteX6" fmla="*/ 300186 w 1071740"/>
                <a:gd name="connsiteY6" fmla="*/ 3948267 h 4852551"/>
                <a:gd name="connsiteX7" fmla="*/ 100161 w 1071740"/>
                <a:gd name="connsiteY7" fmla="*/ 4195917 h 4852551"/>
                <a:gd name="connsiteX8" fmla="*/ 138385 w 1071740"/>
                <a:gd name="connsiteY8" fmla="*/ 8463 h 4852551"/>
                <a:gd name="connsiteX0" fmla="*/ 138385 w 1080546"/>
                <a:gd name="connsiteY0" fmla="*/ 8463 h 4852551"/>
                <a:gd name="connsiteX1" fmla="*/ 930473 w 1080546"/>
                <a:gd name="connsiteY1" fmla="*/ 8463 h 4852551"/>
                <a:gd name="connsiteX2" fmla="*/ 985986 w 1080546"/>
                <a:gd name="connsiteY2" fmla="*/ 3986367 h 4852551"/>
                <a:gd name="connsiteX3" fmla="*/ 814536 w 1080546"/>
                <a:gd name="connsiteY3" fmla="*/ 4176867 h 4852551"/>
                <a:gd name="connsiteX4" fmla="*/ 709761 w 1080546"/>
                <a:gd name="connsiteY4" fmla="*/ 3824442 h 4852551"/>
                <a:gd name="connsiteX5" fmla="*/ 462111 w 1080546"/>
                <a:gd name="connsiteY5" fmla="*/ 4176867 h 4852551"/>
                <a:gd name="connsiteX6" fmla="*/ 300186 w 1080546"/>
                <a:gd name="connsiteY6" fmla="*/ 3948267 h 4852551"/>
                <a:gd name="connsiteX7" fmla="*/ 100161 w 1080546"/>
                <a:gd name="connsiteY7" fmla="*/ 4195917 h 4852551"/>
                <a:gd name="connsiteX8" fmla="*/ 138385 w 1080546"/>
                <a:gd name="connsiteY8" fmla="*/ 8463 h 4852551"/>
                <a:gd name="connsiteX0" fmla="*/ 65191 w 1007352"/>
                <a:gd name="connsiteY0" fmla="*/ 8463 h 4852551"/>
                <a:gd name="connsiteX1" fmla="*/ 857279 w 1007352"/>
                <a:gd name="connsiteY1" fmla="*/ 8463 h 4852551"/>
                <a:gd name="connsiteX2" fmla="*/ 912792 w 1007352"/>
                <a:gd name="connsiteY2" fmla="*/ 3986367 h 4852551"/>
                <a:gd name="connsiteX3" fmla="*/ 741342 w 1007352"/>
                <a:gd name="connsiteY3" fmla="*/ 4176867 h 4852551"/>
                <a:gd name="connsiteX4" fmla="*/ 636567 w 1007352"/>
                <a:gd name="connsiteY4" fmla="*/ 3824442 h 4852551"/>
                <a:gd name="connsiteX5" fmla="*/ 388917 w 1007352"/>
                <a:gd name="connsiteY5" fmla="*/ 4176867 h 4852551"/>
                <a:gd name="connsiteX6" fmla="*/ 226992 w 1007352"/>
                <a:gd name="connsiteY6" fmla="*/ 3948267 h 4852551"/>
                <a:gd name="connsiteX7" fmla="*/ 26967 w 1007352"/>
                <a:gd name="connsiteY7" fmla="*/ 4195917 h 4852551"/>
                <a:gd name="connsiteX8" fmla="*/ 65191 w 1007352"/>
                <a:gd name="connsiteY8" fmla="*/ 8463 h 485255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36567 w 1007352"/>
                <a:gd name="connsiteY4" fmla="*/ 3824442 h 4681101"/>
                <a:gd name="connsiteX5" fmla="*/ 388917 w 1007352"/>
                <a:gd name="connsiteY5" fmla="*/ 4176867 h 4681101"/>
                <a:gd name="connsiteX6" fmla="*/ 226992 w 1007352"/>
                <a:gd name="connsiteY6" fmla="*/ 394826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36567 w 1007352"/>
                <a:gd name="connsiteY4" fmla="*/ 3824442 h 4681101"/>
                <a:gd name="connsiteX5" fmla="*/ 388917 w 1007352"/>
                <a:gd name="connsiteY5" fmla="*/ 4176867 h 4681101"/>
                <a:gd name="connsiteX6" fmla="*/ 281214 w 1007352"/>
                <a:gd name="connsiteY6" fmla="*/ 382488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36567 w 1007352"/>
                <a:gd name="connsiteY4" fmla="*/ 3824442 h 4681101"/>
                <a:gd name="connsiteX5" fmla="*/ 425230 w 1007352"/>
                <a:gd name="connsiteY5" fmla="*/ 4256935 h 4681101"/>
                <a:gd name="connsiteX6" fmla="*/ 281214 w 1007352"/>
                <a:gd name="connsiteY6" fmla="*/ 382488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41254 w 1007352"/>
                <a:gd name="connsiteY4" fmla="*/ 3968903 h 4681101"/>
                <a:gd name="connsiteX5" fmla="*/ 425230 w 1007352"/>
                <a:gd name="connsiteY5" fmla="*/ 4256935 h 4681101"/>
                <a:gd name="connsiteX6" fmla="*/ 281214 w 1007352"/>
                <a:gd name="connsiteY6" fmla="*/ 382488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94446"/>
                <a:gd name="connsiteX1" fmla="*/ 857279 w 1007352"/>
                <a:gd name="connsiteY1" fmla="*/ 8463 h 4694446"/>
                <a:gd name="connsiteX2" fmla="*/ 912792 w 1007352"/>
                <a:gd name="connsiteY2" fmla="*/ 3986367 h 4694446"/>
                <a:gd name="connsiteX3" fmla="*/ 785270 w 1007352"/>
                <a:gd name="connsiteY3" fmla="*/ 4256935 h 4694446"/>
                <a:gd name="connsiteX4" fmla="*/ 641254 w 1007352"/>
                <a:gd name="connsiteY4" fmla="*/ 3968903 h 4694446"/>
                <a:gd name="connsiteX5" fmla="*/ 425230 w 1007352"/>
                <a:gd name="connsiteY5" fmla="*/ 4256935 h 4694446"/>
                <a:gd name="connsiteX6" fmla="*/ 281214 w 1007352"/>
                <a:gd name="connsiteY6" fmla="*/ 3824887 h 4694446"/>
                <a:gd name="connsiteX7" fmla="*/ 26967 w 1007352"/>
                <a:gd name="connsiteY7" fmla="*/ 4195917 h 4694446"/>
                <a:gd name="connsiteX8" fmla="*/ 65191 w 1007352"/>
                <a:gd name="connsiteY8" fmla="*/ 8463 h 4694446"/>
                <a:gd name="connsiteX0" fmla="*/ 65191 w 1007352"/>
                <a:gd name="connsiteY0" fmla="*/ 8463 h 4820997"/>
                <a:gd name="connsiteX1" fmla="*/ 857279 w 1007352"/>
                <a:gd name="connsiteY1" fmla="*/ 8463 h 4820997"/>
                <a:gd name="connsiteX2" fmla="*/ 929286 w 1007352"/>
                <a:gd name="connsiteY2" fmla="*/ 4112918 h 4820997"/>
                <a:gd name="connsiteX3" fmla="*/ 785270 w 1007352"/>
                <a:gd name="connsiteY3" fmla="*/ 4256935 h 4820997"/>
                <a:gd name="connsiteX4" fmla="*/ 641254 w 1007352"/>
                <a:gd name="connsiteY4" fmla="*/ 3968903 h 4820997"/>
                <a:gd name="connsiteX5" fmla="*/ 425230 w 1007352"/>
                <a:gd name="connsiteY5" fmla="*/ 4256935 h 4820997"/>
                <a:gd name="connsiteX6" fmla="*/ 281214 w 1007352"/>
                <a:gd name="connsiteY6" fmla="*/ 3824887 h 4820997"/>
                <a:gd name="connsiteX7" fmla="*/ 26967 w 1007352"/>
                <a:gd name="connsiteY7" fmla="*/ 4195917 h 4820997"/>
                <a:gd name="connsiteX8" fmla="*/ 65191 w 1007352"/>
                <a:gd name="connsiteY8" fmla="*/ 8463 h 4820997"/>
                <a:gd name="connsiteX0" fmla="*/ 65191 w 1007352"/>
                <a:gd name="connsiteY0" fmla="*/ 8463 h 4582081"/>
                <a:gd name="connsiteX1" fmla="*/ 857279 w 1007352"/>
                <a:gd name="connsiteY1" fmla="*/ 8463 h 4582081"/>
                <a:gd name="connsiteX2" fmla="*/ 929286 w 1007352"/>
                <a:gd name="connsiteY2" fmla="*/ 4112918 h 4582081"/>
                <a:gd name="connsiteX3" fmla="*/ 785270 w 1007352"/>
                <a:gd name="connsiteY3" fmla="*/ 4256935 h 4582081"/>
                <a:gd name="connsiteX4" fmla="*/ 641254 w 1007352"/>
                <a:gd name="connsiteY4" fmla="*/ 3968903 h 4582081"/>
                <a:gd name="connsiteX5" fmla="*/ 425230 w 1007352"/>
                <a:gd name="connsiteY5" fmla="*/ 4256935 h 4582081"/>
                <a:gd name="connsiteX6" fmla="*/ 281214 w 1007352"/>
                <a:gd name="connsiteY6" fmla="*/ 3824887 h 4582081"/>
                <a:gd name="connsiteX7" fmla="*/ 26967 w 1007352"/>
                <a:gd name="connsiteY7" fmla="*/ 4195917 h 4582081"/>
                <a:gd name="connsiteX8" fmla="*/ 65191 w 1007352"/>
                <a:gd name="connsiteY8" fmla="*/ 8463 h 4582081"/>
                <a:gd name="connsiteX0" fmla="*/ 65191 w 1007352"/>
                <a:gd name="connsiteY0" fmla="*/ 8463 h 4772991"/>
                <a:gd name="connsiteX1" fmla="*/ 857279 w 1007352"/>
                <a:gd name="connsiteY1" fmla="*/ 8463 h 4772991"/>
                <a:gd name="connsiteX2" fmla="*/ 929286 w 1007352"/>
                <a:gd name="connsiteY2" fmla="*/ 4112918 h 4772991"/>
                <a:gd name="connsiteX3" fmla="*/ 641254 w 1007352"/>
                <a:gd name="connsiteY3" fmla="*/ 3968903 h 4772991"/>
                <a:gd name="connsiteX4" fmla="*/ 425230 w 1007352"/>
                <a:gd name="connsiteY4" fmla="*/ 4256935 h 4772991"/>
                <a:gd name="connsiteX5" fmla="*/ 281214 w 1007352"/>
                <a:gd name="connsiteY5" fmla="*/ 3824887 h 4772991"/>
                <a:gd name="connsiteX6" fmla="*/ 26967 w 1007352"/>
                <a:gd name="connsiteY6" fmla="*/ 4195917 h 4772991"/>
                <a:gd name="connsiteX7" fmla="*/ 65191 w 1007352"/>
                <a:gd name="connsiteY7" fmla="*/ 8463 h 4772991"/>
                <a:gd name="connsiteX0" fmla="*/ 65191 w 1007352"/>
                <a:gd name="connsiteY0" fmla="*/ 8463 h 4582081"/>
                <a:gd name="connsiteX1" fmla="*/ 857279 w 1007352"/>
                <a:gd name="connsiteY1" fmla="*/ 8463 h 4582081"/>
                <a:gd name="connsiteX2" fmla="*/ 929286 w 1007352"/>
                <a:gd name="connsiteY2" fmla="*/ 4112918 h 4582081"/>
                <a:gd name="connsiteX3" fmla="*/ 641254 w 1007352"/>
                <a:gd name="connsiteY3" fmla="*/ 3968903 h 4582081"/>
                <a:gd name="connsiteX4" fmla="*/ 425230 w 1007352"/>
                <a:gd name="connsiteY4" fmla="*/ 4256935 h 4582081"/>
                <a:gd name="connsiteX5" fmla="*/ 281214 w 1007352"/>
                <a:gd name="connsiteY5" fmla="*/ 3824887 h 4582081"/>
                <a:gd name="connsiteX6" fmla="*/ 26967 w 1007352"/>
                <a:gd name="connsiteY6" fmla="*/ 4195917 h 4582081"/>
                <a:gd name="connsiteX7" fmla="*/ 65191 w 1007352"/>
                <a:gd name="connsiteY7" fmla="*/ 8463 h 458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352" h="4582081">
                  <a:moveTo>
                    <a:pt x="65191" y="8463"/>
                  </a:moveTo>
                  <a:cubicBezTo>
                    <a:pt x="461545" y="12700"/>
                    <a:pt x="346100" y="0"/>
                    <a:pt x="857279" y="8463"/>
                  </a:cubicBezTo>
                  <a:cubicBezTo>
                    <a:pt x="1007352" y="953749"/>
                    <a:pt x="941288" y="3404839"/>
                    <a:pt x="929286" y="4112918"/>
                  </a:cubicBezTo>
                  <a:cubicBezTo>
                    <a:pt x="817504" y="3970262"/>
                    <a:pt x="725263" y="3944900"/>
                    <a:pt x="641254" y="3968903"/>
                  </a:cubicBezTo>
                  <a:cubicBezTo>
                    <a:pt x="557245" y="3992906"/>
                    <a:pt x="485237" y="4280938"/>
                    <a:pt x="425230" y="4256935"/>
                  </a:cubicBezTo>
                  <a:cubicBezTo>
                    <a:pt x="365223" y="4232932"/>
                    <a:pt x="347591" y="3835057"/>
                    <a:pt x="281214" y="3824887"/>
                  </a:cubicBezTo>
                  <a:cubicBezTo>
                    <a:pt x="214837" y="3814717"/>
                    <a:pt x="293994" y="4582081"/>
                    <a:pt x="26967" y="4195917"/>
                  </a:cubicBezTo>
                  <a:cubicBezTo>
                    <a:pt x="0" y="3539283"/>
                    <a:pt x="82282" y="735691"/>
                    <a:pt x="65191" y="8463"/>
                  </a:cubicBezTo>
                  <a:close/>
                </a:path>
              </a:pathLst>
            </a:cu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Freeform 24"/>
            <p:cNvSpPr/>
            <p:nvPr/>
          </p:nvSpPr>
          <p:spPr>
            <a:xfrm>
              <a:off x="2517775" y="1428750"/>
              <a:ext cx="53975" cy="3810000"/>
            </a:xfrm>
            <a:custGeom>
              <a:avLst/>
              <a:gdLst>
                <a:gd name="connsiteX0" fmla="*/ 53975 w 53975"/>
                <a:gd name="connsiteY0" fmla="*/ 3810000 h 3810000"/>
                <a:gd name="connsiteX1" fmla="*/ 6350 w 53975"/>
                <a:gd name="connsiteY1" fmla="*/ 2085975 h 3810000"/>
                <a:gd name="connsiteX2" fmla="*/ 15875 w 53975"/>
                <a:gd name="connsiteY2" fmla="*/ 0 h 38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975" h="3810000">
                  <a:moveTo>
                    <a:pt x="53975" y="3810000"/>
                  </a:moveTo>
                  <a:cubicBezTo>
                    <a:pt x="33337" y="3265487"/>
                    <a:pt x="12700" y="2720975"/>
                    <a:pt x="6350" y="2085975"/>
                  </a:cubicBezTo>
                  <a:cubicBezTo>
                    <a:pt x="0" y="1450975"/>
                    <a:pt x="7937" y="725487"/>
                    <a:pt x="15875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2076450" y="1409700"/>
              <a:ext cx="104775" cy="3952875"/>
            </a:xfrm>
            <a:custGeom>
              <a:avLst/>
              <a:gdLst>
                <a:gd name="connsiteX0" fmla="*/ 104775 w 104775"/>
                <a:gd name="connsiteY0" fmla="*/ 3952875 h 3952875"/>
                <a:gd name="connsiteX1" fmla="*/ 9525 w 104775"/>
                <a:gd name="connsiteY1" fmla="*/ 2695575 h 3952875"/>
                <a:gd name="connsiteX2" fmla="*/ 47625 w 104775"/>
                <a:gd name="connsiteY2" fmla="*/ 514350 h 3952875"/>
                <a:gd name="connsiteX3" fmla="*/ 76200 w 104775"/>
                <a:gd name="connsiteY3" fmla="*/ 0 h 395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3952875">
                  <a:moveTo>
                    <a:pt x="104775" y="3952875"/>
                  </a:moveTo>
                  <a:cubicBezTo>
                    <a:pt x="61912" y="3610768"/>
                    <a:pt x="19050" y="3268662"/>
                    <a:pt x="9525" y="2695575"/>
                  </a:cubicBezTo>
                  <a:cubicBezTo>
                    <a:pt x="0" y="2122488"/>
                    <a:pt x="36513" y="963612"/>
                    <a:pt x="47625" y="514350"/>
                  </a:cubicBezTo>
                  <a:cubicBezTo>
                    <a:pt x="58737" y="65088"/>
                    <a:pt x="67468" y="32544"/>
                    <a:pt x="76200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" name="Freeform 26"/>
            <p:cNvSpPr/>
            <p:nvPr/>
          </p:nvSpPr>
          <p:spPr>
            <a:xfrm>
              <a:off x="2290763" y="2247900"/>
              <a:ext cx="109537" cy="3295650"/>
            </a:xfrm>
            <a:custGeom>
              <a:avLst/>
              <a:gdLst>
                <a:gd name="connsiteX0" fmla="*/ 80962 w 109537"/>
                <a:gd name="connsiteY0" fmla="*/ 3295650 h 3295650"/>
                <a:gd name="connsiteX1" fmla="*/ 4762 w 109537"/>
                <a:gd name="connsiteY1" fmla="*/ 2257425 h 3295650"/>
                <a:gd name="connsiteX2" fmla="*/ 109537 w 109537"/>
                <a:gd name="connsiteY2" fmla="*/ 0 h 329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7" h="3295650">
                  <a:moveTo>
                    <a:pt x="80962" y="3295650"/>
                  </a:moveTo>
                  <a:cubicBezTo>
                    <a:pt x="40481" y="3051175"/>
                    <a:pt x="0" y="2806700"/>
                    <a:pt x="4762" y="2257425"/>
                  </a:cubicBezTo>
                  <a:cubicBezTo>
                    <a:pt x="9525" y="1708150"/>
                    <a:pt x="59531" y="854075"/>
                    <a:pt x="109537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6934200" y="1409700"/>
              <a:ext cx="96837" cy="3886200"/>
            </a:xfrm>
            <a:custGeom>
              <a:avLst/>
              <a:gdLst>
                <a:gd name="connsiteX0" fmla="*/ 0 w 96837"/>
                <a:gd name="connsiteY0" fmla="*/ 3886200 h 3886200"/>
                <a:gd name="connsiteX1" fmla="*/ 85725 w 96837"/>
                <a:gd name="connsiteY1" fmla="*/ 2438400 h 3886200"/>
                <a:gd name="connsiteX2" fmla="*/ 66675 w 96837"/>
                <a:gd name="connsiteY2" fmla="*/ 942975 h 3886200"/>
                <a:gd name="connsiteX3" fmla="*/ 38100 w 96837"/>
                <a:gd name="connsiteY3" fmla="*/ 0 h 388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837" h="3886200">
                  <a:moveTo>
                    <a:pt x="0" y="3886200"/>
                  </a:moveTo>
                  <a:cubicBezTo>
                    <a:pt x="37306" y="3407568"/>
                    <a:pt x="74613" y="2928937"/>
                    <a:pt x="85725" y="2438400"/>
                  </a:cubicBezTo>
                  <a:cubicBezTo>
                    <a:pt x="96837" y="1947863"/>
                    <a:pt x="74612" y="1349375"/>
                    <a:pt x="66675" y="942975"/>
                  </a:cubicBezTo>
                  <a:cubicBezTo>
                    <a:pt x="58738" y="536575"/>
                    <a:pt x="48419" y="268287"/>
                    <a:pt x="38100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9" name="Freeform 28"/>
            <p:cNvSpPr/>
            <p:nvPr/>
          </p:nvSpPr>
          <p:spPr>
            <a:xfrm>
              <a:off x="7239000" y="1400175"/>
              <a:ext cx="127000" cy="4019550"/>
            </a:xfrm>
            <a:custGeom>
              <a:avLst/>
              <a:gdLst>
                <a:gd name="connsiteX0" fmla="*/ 0 w 127000"/>
                <a:gd name="connsiteY0" fmla="*/ 4019550 h 4019550"/>
                <a:gd name="connsiteX1" fmla="*/ 114300 w 127000"/>
                <a:gd name="connsiteY1" fmla="*/ 3209925 h 4019550"/>
                <a:gd name="connsiteX2" fmla="*/ 76200 w 127000"/>
                <a:gd name="connsiteY2" fmla="*/ 1123950 h 4019550"/>
                <a:gd name="connsiteX3" fmla="*/ 9525 w 127000"/>
                <a:gd name="connsiteY3" fmla="*/ 0 h 401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00" h="4019550">
                  <a:moveTo>
                    <a:pt x="0" y="4019550"/>
                  </a:moveTo>
                  <a:cubicBezTo>
                    <a:pt x="50800" y="3856037"/>
                    <a:pt x="101600" y="3692525"/>
                    <a:pt x="114300" y="3209925"/>
                  </a:cubicBezTo>
                  <a:cubicBezTo>
                    <a:pt x="127000" y="2727325"/>
                    <a:pt x="93662" y="1658937"/>
                    <a:pt x="76200" y="1123950"/>
                  </a:cubicBezTo>
                  <a:cubicBezTo>
                    <a:pt x="58738" y="588963"/>
                    <a:pt x="34131" y="294481"/>
                    <a:pt x="9525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0" name="Freeform 29"/>
            <p:cNvSpPr/>
            <p:nvPr/>
          </p:nvSpPr>
          <p:spPr>
            <a:xfrm>
              <a:off x="7038975" y="3771900"/>
              <a:ext cx="180975" cy="1676400"/>
            </a:xfrm>
            <a:custGeom>
              <a:avLst/>
              <a:gdLst>
                <a:gd name="connsiteX0" fmla="*/ 0 w 180975"/>
                <a:gd name="connsiteY0" fmla="*/ 1676400 h 1676400"/>
                <a:gd name="connsiteX1" fmla="*/ 133350 w 180975"/>
                <a:gd name="connsiteY1" fmla="*/ 952500 h 1676400"/>
                <a:gd name="connsiteX2" fmla="*/ 180975 w 180975"/>
                <a:gd name="connsiteY2" fmla="*/ 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676400">
                  <a:moveTo>
                    <a:pt x="0" y="1676400"/>
                  </a:moveTo>
                  <a:cubicBezTo>
                    <a:pt x="51594" y="1454150"/>
                    <a:pt x="103188" y="1231900"/>
                    <a:pt x="133350" y="952500"/>
                  </a:cubicBezTo>
                  <a:cubicBezTo>
                    <a:pt x="163513" y="673100"/>
                    <a:pt x="172244" y="336550"/>
                    <a:pt x="180975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1" name="Freeform 30"/>
            <p:cNvSpPr/>
            <p:nvPr/>
          </p:nvSpPr>
          <p:spPr>
            <a:xfrm>
              <a:off x="7400925" y="1438275"/>
              <a:ext cx="122237" cy="3067050"/>
            </a:xfrm>
            <a:custGeom>
              <a:avLst/>
              <a:gdLst>
                <a:gd name="connsiteX0" fmla="*/ 0 w 122237"/>
                <a:gd name="connsiteY0" fmla="*/ 0 h 3067050"/>
                <a:gd name="connsiteX1" fmla="*/ 104775 w 122237"/>
                <a:gd name="connsiteY1" fmla="*/ 1266825 h 3067050"/>
                <a:gd name="connsiteX2" fmla="*/ 104775 w 122237"/>
                <a:gd name="connsiteY2" fmla="*/ 3067050 h 306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237" h="3067050">
                  <a:moveTo>
                    <a:pt x="0" y="0"/>
                  </a:moveTo>
                  <a:cubicBezTo>
                    <a:pt x="43656" y="377825"/>
                    <a:pt x="87313" y="755650"/>
                    <a:pt x="104775" y="1266825"/>
                  </a:cubicBezTo>
                  <a:cubicBezTo>
                    <a:pt x="122237" y="1778000"/>
                    <a:pt x="113506" y="2422525"/>
                    <a:pt x="104775" y="306705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Left)">
                                      <p:cBhvr>
                                        <p:cTn id="12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Right)">
                                      <p:cBhvr>
                                        <p:cTn id="15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0.33333  E" pathEditMode="relative" ptsTypes="">
                                      <p:cBhvr>
                                        <p:cTn id="1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0.33295  E" pathEditMode="relative" ptsTypes="">
                                      <p:cBhvr>
                                        <p:cTn id="20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8" grpId="1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" name="Group 118"/>
          <p:cNvGrpSpPr/>
          <p:nvPr/>
        </p:nvGrpSpPr>
        <p:grpSpPr>
          <a:xfrm>
            <a:off x="-1692696" y="792551"/>
            <a:ext cx="10657184" cy="4364641"/>
            <a:chOff x="-1692696" y="792551"/>
            <a:chExt cx="10657184" cy="4364641"/>
          </a:xfrm>
        </p:grpSpPr>
        <p:sp>
          <p:nvSpPr>
            <p:cNvPr id="120" name="Rectangle 119"/>
            <p:cNvSpPr/>
            <p:nvPr/>
          </p:nvSpPr>
          <p:spPr>
            <a:xfrm>
              <a:off x="-756592" y="792551"/>
              <a:ext cx="3548487" cy="4364641"/>
            </a:xfrm>
            <a:prstGeom prst="rect">
              <a:avLst/>
            </a:prstGeom>
            <a:solidFill>
              <a:srgbClr val="99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1" name="Rectangle 4"/>
            <p:cNvSpPr/>
            <p:nvPr/>
          </p:nvSpPr>
          <p:spPr>
            <a:xfrm>
              <a:off x="539552" y="1159129"/>
              <a:ext cx="1984407" cy="3998063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2" name="Rectangle 5"/>
            <p:cNvSpPr/>
            <p:nvPr/>
          </p:nvSpPr>
          <p:spPr>
            <a:xfrm>
              <a:off x="683568" y="2996952"/>
              <a:ext cx="144016" cy="360040"/>
            </a:xfrm>
            <a:prstGeom prst="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3" name="Rectangle 5"/>
            <p:cNvSpPr/>
            <p:nvPr/>
          </p:nvSpPr>
          <p:spPr>
            <a:xfrm>
              <a:off x="683568" y="3068960"/>
              <a:ext cx="351656" cy="135632"/>
            </a:xfrm>
            <a:prstGeom prst="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4" name="Rectangle 123"/>
            <p:cNvSpPr/>
            <p:nvPr/>
          </p:nvSpPr>
          <p:spPr>
            <a:xfrm rot="16200000">
              <a:off x="863588" y="1520788"/>
              <a:ext cx="1296144" cy="1368152"/>
            </a:xfrm>
            <a:prstGeom prst="rect">
              <a:avLst/>
            </a:prstGeom>
            <a:solidFill>
              <a:srgbClr val="66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5" name="Rectangle 124"/>
            <p:cNvSpPr/>
            <p:nvPr/>
          </p:nvSpPr>
          <p:spPr>
            <a:xfrm rot="16200000">
              <a:off x="899592" y="3501008"/>
              <a:ext cx="1224136" cy="1368152"/>
            </a:xfrm>
            <a:prstGeom prst="rect">
              <a:avLst/>
            </a:prstGeom>
            <a:solidFill>
              <a:srgbClr val="66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9" name="Rectangle 128"/>
            <p:cNvSpPr/>
            <p:nvPr/>
          </p:nvSpPr>
          <p:spPr>
            <a:xfrm rot="16200000">
              <a:off x="-1224644" y="1376772"/>
              <a:ext cx="1728192" cy="1368152"/>
            </a:xfrm>
            <a:prstGeom prst="rect">
              <a:avLst/>
            </a:prstGeom>
            <a:solidFill>
              <a:srgbClr val="66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9" name="Rectangle 4"/>
            <p:cNvSpPr/>
            <p:nvPr/>
          </p:nvSpPr>
          <p:spPr>
            <a:xfrm>
              <a:off x="-1692696" y="3140968"/>
              <a:ext cx="1984407" cy="1728191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48" name="Straight Connector 6"/>
            <p:cNvCxnSpPr>
              <a:endCxn id="149" idx="5"/>
            </p:cNvCxnSpPr>
            <p:nvPr/>
          </p:nvCxnSpPr>
          <p:spPr>
            <a:xfrm>
              <a:off x="-936612" y="5157192"/>
              <a:ext cx="7596844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" name="Freeform 148"/>
            <p:cNvSpPr/>
            <p:nvPr/>
          </p:nvSpPr>
          <p:spPr>
            <a:xfrm>
              <a:off x="6300192" y="836712"/>
              <a:ext cx="2664296" cy="4320480"/>
            </a:xfrm>
            <a:custGeom>
              <a:avLst/>
              <a:gdLst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04800 w 2575560"/>
                <a:gd name="connsiteY5" fmla="*/ 4389120 h 4419600"/>
                <a:gd name="connsiteX6" fmla="*/ 304800 w 2575560"/>
                <a:gd name="connsiteY6" fmla="*/ 365760 h 4419600"/>
                <a:gd name="connsiteX7" fmla="*/ 2286000 w 2575560"/>
                <a:gd name="connsiteY7" fmla="*/ 381000 h 4419600"/>
                <a:gd name="connsiteX8" fmla="*/ 2331720 w 2575560"/>
                <a:gd name="connsiteY8" fmla="*/ 4419600 h 4419600"/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60040 w 2575560"/>
                <a:gd name="connsiteY5" fmla="*/ 4392488 h 4419600"/>
                <a:gd name="connsiteX6" fmla="*/ 304800 w 2575560"/>
                <a:gd name="connsiteY6" fmla="*/ 365760 h 4419600"/>
                <a:gd name="connsiteX7" fmla="*/ 2286000 w 2575560"/>
                <a:gd name="connsiteY7" fmla="*/ 381000 h 4419600"/>
                <a:gd name="connsiteX8" fmla="*/ 2331720 w 2575560"/>
                <a:gd name="connsiteY8" fmla="*/ 4419600 h 4419600"/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60040 w 2575560"/>
                <a:gd name="connsiteY5" fmla="*/ 4392488 h 4419600"/>
                <a:gd name="connsiteX6" fmla="*/ 360040 w 2575560"/>
                <a:gd name="connsiteY6" fmla="*/ 432048 h 4419600"/>
                <a:gd name="connsiteX7" fmla="*/ 2286000 w 2575560"/>
                <a:gd name="connsiteY7" fmla="*/ 381000 h 4419600"/>
                <a:gd name="connsiteX8" fmla="*/ 2331720 w 2575560"/>
                <a:gd name="connsiteY8" fmla="*/ 4419600 h 4419600"/>
                <a:gd name="connsiteX0" fmla="*/ 2331720 w 2575560"/>
                <a:gd name="connsiteY0" fmla="*/ 4419600 h 4419600"/>
                <a:gd name="connsiteX1" fmla="*/ 2575560 w 2575560"/>
                <a:gd name="connsiteY1" fmla="*/ 4404360 h 4419600"/>
                <a:gd name="connsiteX2" fmla="*/ 2560320 w 2575560"/>
                <a:gd name="connsiteY2" fmla="*/ 0 h 4419600"/>
                <a:gd name="connsiteX3" fmla="*/ 15240 w 2575560"/>
                <a:gd name="connsiteY3" fmla="*/ 30480 h 4419600"/>
                <a:gd name="connsiteX4" fmla="*/ 0 w 2575560"/>
                <a:gd name="connsiteY4" fmla="*/ 4389120 h 4419600"/>
                <a:gd name="connsiteX5" fmla="*/ 360040 w 2575560"/>
                <a:gd name="connsiteY5" fmla="*/ 4392488 h 4419600"/>
                <a:gd name="connsiteX6" fmla="*/ 360040 w 2575560"/>
                <a:gd name="connsiteY6" fmla="*/ 432048 h 4419600"/>
                <a:gd name="connsiteX7" fmla="*/ 2304256 w 2575560"/>
                <a:gd name="connsiteY7" fmla="*/ 432048 h 4419600"/>
                <a:gd name="connsiteX8" fmla="*/ 2331720 w 2575560"/>
                <a:gd name="connsiteY8" fmla="*/ 4419600 h 4419600"/>
                <a:gd name="connsiteX0" fmla="*/ 2304256 w 2575560"/>
                <a:gd name="connsiteY0" fmla="*/ 4320480 h 4404360"/>
                <a:gd name="connsiteX1" fmla="*/ 2575560 w 2575560"/>
                <a:gd name="connsiteY1" fmla="*/ 4404360 h 4404360"/>
                <a:gd name="connsiteX2" fmla="*/ 2560320 w 2575560"/>
                <a:gd name="connsiteY2" fmla="*/ 0 h 4404360"/>
                <a:gd name="connsiteX3" fmla="*/ 15240 w 2575560"/>
                <a:gd name="connsiteY3" fmla="*/ 30480 h 4404360"/>
                <a:gd name="connsiteX4" fmla="*/ 0 w 2575560"/>
                <a:gd name="connsiteY4" fmla="*/ 4389120 h 4404360"/>
                <a:gd name="connsiteX5" fmla="*/ 360040 w 2575560"/>
                <a:gd name="connsiteY5" fmla="*/ 4392488 h 4404360"/>
                <a:gd name="connsiteX6" fmla="*/ 360040 w 2575560"/>
                <a:gd name="connsiteY6" fmla="*/ 432048 h 4404360"/>
                <a:gd name="connsiteX7" fmla="*/ 2304256 w 2575560"/>
                <a:gd name="connsiteY7" fmla="*/ 432048 h 4404360"/>
                <a:gd name="connsiteX8" fmla="*/ 2304256 w 2575560"/>
                <a:gd name="connsiteY8" fmla="*/ 4320480 h 4404360"/>
                <a:gd name="connsiteX0" fmla="*/ 2304256 w 2592288"/>
                <a:gd name="connsiteY0" fmla="*/ 4320480 h 4392488"/>
                <a:gd name="connsiteX1" fmla="*/ 2592288 w 2592288"/>
                <a:gd name="connsiteY1" fmla="*/ 4320480 h 4392488"/>
                <a:gd name="connsiteX2" fmla="*/ 2560320 w 2592288"/>
                <a:gd name="connsiteY2" fmla="*/ 0 h 4392488"/>
                <a:gd name="connsiteX3" fmla="*/ 15240 w 2592288"/>
                <a:gd name="connsiteY3" fmla="*/ 30480 h 4392488"/>
                <a:gd name="connsiteX4" fmla="*/ 0 w 2592288"/>
                <a:gd name="connsiteY4" fmla="*/ 4389120 h 4392488"/>
                <a:gd name="connsiteX5" fmla="*/ 360040 w 2592288"/>
                <a:gd name="connsiteY5" fmla="*/ 4392488 h 4392488"/>
                <a:gd name="connsiteX6" fmla="*/ 360040 w 2592288"/>
                <a:gd name="connsiteY6" fmla="*/ 432048 h 4392488"/>
                <a:gd name="connsiteX7" fmla="*/ 2304256 w 2592288"/>
                <a:gd name="connsiteY7" fmla="*/ 432048 h 4392488"/>
                <a:gd name="connsiteX8" fmla="*/ 2304256 w 2592288"/>
                <a:gd name="connsiteY8" fmla="*/ 4320480 h 4392488"/>
                <a:gd name="connsiteX0" fmla="*/ 2304256 w 2592288"/>
                <a:gd name="connsiteY0" fmla="*/ 4290000 h 4362008"/>
                <a:gd name="connsiteX1" fmla="*/ 2592288 w 2592288"/>
                <a:gd name="connsiteY1" fmla="*/ 4290000 h 4362008"/>
                <a:gd name="connsiteX2" fmla="*/ 2592288 w 2592288"/>
                <a:gd name="connsiteY2" fmla="*/ 41528 h 4362008"/>
                <a:gd name="connsiteX3" fmla="*/ 15240 w 2592288"/>
                <a:gd name="connsiteY3" fmla="*/ 0 h 4362008"/>
                <a:gd name="connsiteX4" fmla="*/ 0 w 2592288"/>
                <a:gd name="connsiteY4" fmla="*/ 4358640 h 4362008"/>
                <a:gd name="connsiteX5" fmla="*/ 360040 w 2592288"/>
                <a:gd name="connsiteY5" fmla="*/ 4362008 h 4362008"/>
                <a:gd name="connsiteX6" fmla="*/ 360040 w 2592288"/>
                <a:gd name="connsiteY6" fmla="*/ 401568 h 4362008"/>
                <a:gd name="connsiteX7" fmla="*/ 2304256 w 2592288"/>
                <a:gd name="connsiteY7" fmla="*/ 401568 h 4362008"/>
                <a:gd name="connsiteX8" fmla="*/ 2304256 w 2592288"/>
                <a:gd name="connsiteY8" fmla="*/ 4290000 h 4362008"/>
                <a:gd name="connsiteX0" fmla="*/ 2304256 w 2592288"/>
                <a:gd name="connsiteY0" fmla="*/ 4248472 h 4320480"/>
                <a:gd name="connsiteX1" fmla="*/ 2592288 w 2592288"/>
                <a:gd name="connsiteY1" fmla="*/ 4248472 h 4320480"/>
                <a:gd name="connsiteX2" fmla="*/ 2592288 w 2592288"/>
                <a:gd name="connsiteY2" fmla="*/ 0 h 4320480"/>
                <a:gd name="connsiteX3" fmla="*/ 0 w 2592288"/>
                <a:gd name="connsiteY3" fmla="*/ 0 h 4320480"/>
                <a:gd name="connsiteX4" fmla="*/ 0 w 2592288"/>
                <a:gd name="connsiteY4" fmla="*/ 4317112 h 4320480"/>
                <a:gd name="connsiteX5" fmla="*/ 360040 w 2592288"/>
                <a:gd name="connsiteY5" fmla="*/ 4320480 h 4320480"/>
                <a:gd name="connsiteX6" fmla="*/ 360040 w 2592288"/>
                <a:gd name="connsiteY6" fmla="*/ 360040 h 4320480"/>
                <a:gd name="connsiteX7" fmla="*/ 2304256 w 2592288"/>
                <a:gd name="connsiteY7" fmla="*/ 360040 h 4320480"/>
                <a:gd name="connsiteX8" fmla="*/ 2304256 w 2592288"/>
                <a:gd name="connsiteY8" fmla="*/ 4248472 h 4320480"/>
                <a:gd name="connsiteX0" fmla="*/ 2304256 w 2664296"/>
                <a:gd name="connsiteY0" fmla="*/ 4248472 h 4320480"/>
                <a:gd name="connsiteX1" fmla="*/ 2664296 w 2664296"/>
                <a:gd name="connsiteY1" fmla="*/ 4248472 h 4320480"/>
                <a:gd name="connsiteX2" fmla="*/ 2592288 w 2664296"/>
                <a:gd name="connsiteY2" fmla="*/ 0 h 4320480"/>
                <a:gd name="connsiteX3" fmla="*/ 0 w 2664296"/>
                <a:gd name="connsiteY3" fmla="*/ 0 h 4320480"/>
                <a:gd name="connsiteX4" fmla="*/ 0 w 2664296"/>
                <a:gd name="connsiteY4" fmla="*/ 4317112 h 4320480"/>
                <a:gd name="connsiteX5" fmla="*/ 360040 w 2664296"/>
                <a:gd name="connsiteY5" fmla="*/ 4320480 h 4320480"/>
                <a:gd name="connsiteX6" fmla="*/ 360040 w 2664296"/>
                <a:gd name="connsiteY6" fmla="*/ 360040 h 4320480"/>
                <a:gd name="connsiteX7" fmla="*/ 2304256 w 2664296"/>
                <a:gd name="connsiteY7" fmla="*/ 360040 h 4320480"/>
                <a:gd name="connsiteX8" fmla="*/ 2304256 w 2664296"/>
                <a:gd name="connsiteY8" fmla="*/ 4248472 h 4320480"/>
                <a:gd name="connsiteX0" fmla="*/ 2304256 w 2664296"/>
                <a:gd name="connsiteY0" fmla="*/ 4248472 h 4320480"/>
                <a:gd name="connsiteX1" fmla="*/ 2664296 w 2664296"/>
                <a:gd name="connsiteY1" fmla="*/ 4248472 h 4320480"/>
                <a:gd name="connsiteX2" fmla="*/ 2664296 w 2664296"/>
                <a:gd name="connsiteY2" fmla="*/ 0 h 4320480"/>
                <a:gd name="connsiteX3" fmla="*/ 0 w 2664296"/>
                <a:gd name="connsiteY3" fmla="*/ 0 h 4320480"/>
                <a:gd name="connsiteX4" fmla="*/ 0 w 2664296"/>
                <a:gd name="connsiteY4" fmla="*/ 4317112 h 4320480"/>
                <a:gd name="connsiteX5" fmla="*/ 360040 w 2664296"/>
                <a:gd name="connsiteY5" fmla="*/ 4320480 h 4320480"/>
                <a:gd name="connsiteX6" fmla="*/ 360040 w 2664296"/>
                <a:gd name="connsiteY6" fmla="*/ 360040 h 4320480"/>
                <a:gd name="connsiteX7" fmla="*/ 2304256 w 2664296"/>
                <a:gd name="connsiteY7" fmla="*/ 360040 h 4320480"/>
                <a:gd name="connsiteX8" fmla="*/ 2304256 w 2664296"/>
                <a:gd name="connsiteY8" fmla="*/ 4248472 h 432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64296" h="4320480">
                  <a:moveTo>
                    <a:pt x="2304256" y="4248472"/>
                  </a:moveTo>
                  <a:lnTo>
                    <a:pt x="2664296" y="4248472"/>
                  </a:lnTo>
                  <a:lnTo>
                    <a:pt x="2664296" y="0"/>
                  </a:lnTo>
                  <a:lnTo>
                    <a:pt x="0" y="0"/>
                  </a:lnTo>
                  <a:lnTo>
                    <a:pt x="0" y="4317112"/>
                  </a:lnTo>
                  <a:lnTo>
                    <a:pt x="360040" y="4320480"/>
                  </a:lnTo>
                  <a:lnTo>
                    <a:pt x="360040" y="360040"/>
                  </a:lnTo>
                  <a:lnTo>
                    <a:pt x="2304256" y="360040"/>
                  </a:lnTo>
                  <a:lnTo>
                    <a:pt x="2304256" y="4248472"/>
                  </a:lnTo>
                  <a:close/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50" name="Straight Connector 6"/>
            <p:cNvCxnSpPr/>
            <p:nvPr/>
          </p:nvCxnSpPr>
          <p:spPr>
            <a:xfrm>
              <a:off x="6660232" y="3212976"/>
              <a:ext cx="1908212" cy="1512168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2" name="Freeform 201"/>
          <p:cNvSpPr/>
          <p:nvPr/>
        </p:nvSpPr>
        <p:spPr>
          <a:xfrm rot="5019884" flipV="1">
            <a:off x="2910633" y="3986949"/>
            <a:ext cx="564516" cy="784680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49011 w 777479"/>
              <a:gd name="connsiteY0" fmla="*/ 33271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9011" y="33271"/>
                </a:moveTo>
                <a:cubicBezTo>
                  <a:pt x="263100" y="78912"/>
                  <a:pt x="267456" y="307229"/>
                  <a:pt x="239713" y="381071"/>
                </a:cubicBezTo>
                <a:cubicBezTo>
                  <a:pt x="211970" y="454913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1"/>
          <p:cNvGrpSpPr/>
          <p:nvPr/>
        </p:nvGrpSpPr>
        <p:grpSpPr>
          <a:xfrm flipH="1">
            <a:off x="3203848" y="1394129"/>
            <a:ext cx="2304256" cy="2003914"/>
            <a:chOff x="1835696" y="908720"/>
            <a:chExt cx="5838706" cy="5077675"/>
          </a:xfrm>
        </p:grpSpPr>
        <p:sp>
          <p:nvSpPr>
            <p:cNvPr id="140" name="Rectangle 139"/>
            <p:cNvSpPr/>
            <p:nvPr/>
          </p:nvSpPr>
          <p:spPr>
            <a:xfrm>
              <a:off x="1979712" y="908720"/>
              <a:ext cx="5544616" cy="504056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" name="Freeform 140"/>
            <p:cNvSpPr/>
            <p:nvPr/>
          </p:nvSpPr>
          <p:spPr>
            <a:xfrm>
              <a:off x="1835696" y="1392535"/>
              <a:ext cx="1025920" cy="4339419"/>
            </a:xfrm>
            <a:custGeom>
              <a:avLst/>
              <a:gdLst>
                <a:gd name="connsiteX0" fmla="*/ 198362 w 1644953"/>
                <a:gd name="connsiteY0" fmla="*/ 665238 h 5317067"/>
                <a:gd name="connsiteX1" fmla="*/ 241905 w 1644953"/>
                <a:gd name="connsiteY1" fmla="*/ 4656667 h 5317067"/>
                <a:gd name="connsiteX2" fmla="*/ 445105 w 1644953"/>
                <a:gd name="connsiteY2" fmla="*/ 4627638 h 5317067"/>
                <a:gd name="connsiteX3" fmla="*/ 691848 w 1644953"/>
                <a:gd name="connsiteY3" fmla="*/ 4642152 h 5317067"/>
                <a:gd name="connsiteX4" fmla="*/ 895048 w 1644953"/>
                <a:gd name="connsiteY4" fmla="*/ 4859867 h 5317067"/>
                <a:gd name="connsiteX5" fmla="*/ 1127277 w 1644953"/>
                <a:gd name="connsiteY5" fmla="*/ 4642152 h 5317067"/>
                <a:gd name="connsiteX6" fmla="*/ 1374019 w 1644953"/>
                <a:gd name="connsiteY6" fmla="*/ 4816324 h 5317067"/>
                <a:gd name="connsiteX7" fmla="*/ 1475619 w 1644953"/>
                <a:gd name="connsiteY7" fmla="*/ 4540552 h 5317067"/>
                <a:gd name="connsiteX8" fmla="*/ 1432077 w 1644953"/>
                <a:gd name="connsiteY8" fmla="*/ 665238 h 5317067"/>
                <a:gd name="connsiteX9" fmla="*/ 198362 w 1644953"/>
                <a:gd name="connsiteY9" fmla="*/ 665238 h 5317067"/>
                <a:gd name="connsiteX0" fmla="*/ 198362 w 1485295"/>
                <a:gd name="connsiteY0" fmla="*/ 665238 h 5317067"/>
                <a:gd name="connsiteX1" fmla="*/ 241905 w 1485295"/>
                <a:gd name="connsiteY1" fmla="*/ 4656667 h 5317067"/>
                <a:gd name="connsiteX2" fmla="*/ 445105 w 1485295"/>
                <a:gd name="connsiteY2" fmla="*/ 4627638 h 5317067"/>
                <a:gd name="connsiteX3" fmla="*/ 691848 w 1485295"/>
                <a:gd name="connsiteY3" fmla="*/ 4642152 h 5317067"/>
                <a:gd name="connsiteX4" fmla="*/ 895048 w 1485295"/>
                <a:gd name="connsiteY4" fmla="*/ 4859867 h 5317067"/>
                <a:gd name="connsiteX5" fmla="*/ 1127277 w 1485295"/>
                <a:gd name="connsiteY5" fmla="*/ 4642152 h 5317067"/>
                <a:gd name="connsiteX6" fmla="*/ 1374019 w 1485295"/>
                <a:gd name="connsiteY6" fmla="*/ 4816324 h 5317067"/>
                <a:gd name="connsiteX7" fmla="*/ 1475619 w 1485295"/>
                <a:gd name="connsiteY7" fmla="*/ 4540552 h 5317067"/>
                <a:gd name="connsiteX8" fmla="*/ 1432077 w 1485295"/>
                <a:gd name="connsiteY8" fmla="*/ 665238 h 5317067"/>
                <a:gd name="connsiteX9" fmla="*/ 198362 w 1485295"/>
                <a:gd name="connsiteY9" fmla="*/ 665238 h 5317067"/>
                <a:gd name="connsiteX0" fmla="*/ 198362 w 1485295"/>
                <a:gd name="connsiteY0" fmla="*/ 665238 h 5317067"/>
                <a:gd name="connsiteX1" fmla="*/ 241905 w 1485295"/>
                <a:gd name="connsiteY1" fmla="*/ 4656667 h 5317067"/>
                <a:gd name="connsiteX2" fmla="*/ 445105 w 1485295"/>
                <a:gd name="connsiteY2" fmla="*/ 4627638 h 5317067"/>
                <a:gd name="connsiteX3" fmla="*/ 691848 w 1485295"/>
                <a:gd name="connsiteY3" fmla="*/ 4642152 h 5317067"/>
                <a:gd name="connsiteX4" fmla="*/ 895048 w 1485295"/>
                <a:gd name="connsiteY4" fmla="*/ 4859867 h 5317067"/>
                <a:gd name="connsiteX5" fmla="*/ 1127277 w 1485295"/>
                <a:gd name="connsiteY5" fmla="*/ 4642152 h 5317067"/>
                <a:gd name="connsiteX6" fmla="*/ 1374019 w 1485295"/>
                <a:gd name="connsiteY6" fmla="*/ 4816324 h 5317067"/>
                <a:gd name="connsiteX7" fmla="*/ 1475619 w 1485295"/>
                <a:gd name="connsiteY7" fmla="*/ 4540552 h 5317067"/>
                <a:gd name="connsiteX8" fmla="*/ 1432077 w 1485295"/>
                <a:gd name="connsiteY8" fmla="*/ 665238 h 5317067"/>
                <a:gd name="connsiteX9" fmla="*/ 198362 w 1485295"/>
                <a:gd name="connsiteY9" fmla="*/ 665238 h 5317067"/>
                <a:gd name="connsiteX0" fmla="*/ 198362 w 1485295"/>
                <a:gd name="connsiteY0" fmla="*/ 20242 h 4672071"/>
                <a:gd name="connsiteX1" fmla="*/ 241905 w 1485295"/>
                <a:gd name="connsiteY1" fmla="*/ 4011671 h 4672071"/>
                <a:gd name="connsiteX2" fmla="*/ 445105 w 1485295"/>
                <a:gd name="connsiteY2" fmla="*/ 3982642 h 4672071"/>
                <a:gd name="connsiteX3" fmla="*/ 691848 w 1485295"/>
                <a:gd name="connsiteY3" fmla="*/ 3997156 h 4672071"/>
                <a:gd name="connsiteX4" fmla="*/ 895048 w 1485295"/>
                <a:gd name="connsiteY4" fmla="*/ 4214871 h 4672071"/>
                <a:gd name="connsiteX5" fmla="*/ 1127277 w 1485295"/>
                <a:gd name="connsiteY5" fmla="*/ 3997156 h 4672071"/>
                <a:gd name="connsiteX6" fmla="*/ 1374019 w 1485295"/>
                <a:gd name="connsiteY6" fmla="*/ 4171328 h 4672071"/>
                <a:gd name="connsiteX7" fmla="*/ 1475619 w 1485295"/>
                <a:gd name="connsiteY7" fmla="*/ 3895556 h 4672071"/>
                <a:gd name="connsiteX8" fmla="*/ 1432077 w 1485295"/>
                <a:gd name="connsiteY8" fmla="*/ 20242 h 4672071"/>
                <a:gd name="connsiteX9" fmla="*/ 198362 w 1485295"/>
                <a:gd name="connsiteY9" fmla="*/ 20242 h 4672071"/>
                <a:gd name="connsiteX0" fmla="*/ 198362 w 1477497"/>
                <a:gd name="connsiteY0" fmla="*/ 20242 h 4672071"/>
                <a:gd name="connsiteX1" fmla="*/ 241905 w 1477497"/>
                <a:gd name="connsiteY1" fmla="*/ 4011671 h 4672071"/>
                <a:gd name="connsiteX2" fmla="*/ 445105 w 1477497"/>
                <a:gd name="connsiteY2" fmla="*/ 3982642 h 4672071"/>
                <a:gd name="connsiteX3" fmla="*/ 691848 w 1477497"/>
                <a:gd name="connsiteY3" fmla="*/ 3997156 h 4672071"/>
                <a:gd name="connsiteX4" fmla="*/ 895048 w 1477497"/>
                <a:gd name="connsiteY4" fmla="*/ 4214871 h 4672071"/>
                <a:gd name="connsiteX5" fmla="*/ 1127277 w 1477497"/>
                <a:gd name="connsiteY5" fmla="*/ 3997156 h 4672071"/>
                <a:gd name="connsiteX6" fmla="*/ 1374019 w 1477497"/>
                <a:gd name="connsiteY6" fmla="*/ 4171328 h 4672071"/>
                <a:gd name="connsiteX7" fmla="*/ 1475619 w 1477497"/>
                <a:gd name="connsiteY7" fmla="*/ 3895556 h 4672071"/>
                <a:gd name="connsiteX8" fmla="*/ 1385288 w 1477497"/>
                <a:gd name="connsiteY8" fmla="*/ 10618 h 4672071"/>
                <a:gd name="connsiteX9" fmla="*/ 198362 w 1477497"/>
                <a:gd name="connsiteY9" fmla="*/ 20242 h 4672071"/>
                <a:gd name="connsiteX0" fmla="*/ 198362 w 1442699"/>
                <a:gd name="connsiteY0" fmla="*/ 20242 h 4683299"/>
                <a:gd name="connsiteX1" fmla="*/ 207107 w 1442699"/>
                <a:gd name="connsiteY1" fmla="*/ 4021295 h 4683299"/>
                <a:gd name="connsiteX2" fmla="*/ 410307 w 1442699"/>
                <a:gd name="connsiteY2" fmla="*/ 3992266 h 4683299"/>
                <a:gd name="connsiteX3" fmla="*/ 657050 w 1442699"/>
                <a:gd name="connsiteY3" fmla="*/ 4006780 h 4683299"/>
                <a:gd name="connsiteX4" fmla="*/ 860250 w 1442699"/>
                <a:gd name="connsiteY4" fmla="*/ 4224495 h 4683299"/>
                <a:gd name="connsiteX5" fmla="*/ 1092479 w 1442699"/>
                <a:gd name="connsiteY5" fmla="*/ 4006780 h 4683299"/>
                <a:gd name="connsiteX6" fmla="*/ 1339221 w 1442699"/>
                <a:gd name="connsiteY6" fmla="*/ 4180952 h 4683299"/>
                <a:gd name="connsiteX7" fmla="*/ 1440821 w 1442699"/>
                <a:gd name="connsiteY7" fmla="*/ 3905180 h 4683299"/>
                <a:gd name="connsiteX8" fmla="*/ 1350490 w 1442699"/>
                <a:gd name="connsiteY8" fmla="*/ 20242 h 4683299"/>
                <a:gd name="connsiteX9" fmla="*/ 198362 w 1442699"/>
                <a:gd name="connsiteY9" fmla="*/ 20242 h 4683299"/>
                <a:gd name="connsiteX0" fmla="*/ 161825 w 1406162"/>
                <a:gd name="connsiteY0" fmla="*/ 20242 h 4683299"/>
                <a:gd name="connsiteX1" fmla="*/ 170570 w 1406162"/>
                <a:gd name="connsiteY1" fmla="*/ 4021295 h 4683299"/>
                <a:gd name="connsiteX2" fmla="*/ 373770 w 1406162"/>
                <a:gd name="connsiteY2" fmla="*/ 3992266 h 4683299"/>
                <a:gd name="connsiteX3" fmla="*/ 620513 w 1406162"/>
                <a:gd name="connsiteY3" fmla="*/ 4006780 h 4683299"/>
                <a:gd name="connsiteX4" fmla="*/ 823713 w 1406162"/>
                <a:gd name="connsiteY4" fmla="*/ 4224495 h 4683299"/>
                <a:gd name="connsiteX5" fmla="*/ 1055942 w 1406162"/>
                <a:gd name="connsiteY5" fmla="*/ 4006780 h 4683299"/>
                <a:gd name="connsiteX6" fmla="*/ 1302684 w 1406162"/>
                <a:gd name="connsiteY6" fmla="*/ 4180952 h 4683299"/>
                <a:gd name="connsiteX7" fmla="*/ 1404284 w 1406162"/>
                <a:gd name="connsiteY7" fmla="*/ 3905180 h 4683299"/>
                <a:gd name="connsiteX8" fmla="*/ 1313953 w 1406162"/>
                <a:gd name="connsiteY8" fmla="*/ 20242 h 4683299"/>
                <a:gd name="connsiteX9" fmla="*/ 161825 w 1406162"/>
                <a:gd name="connsiteY9" fmla="*/ 20242 h 4683299"/>
                <a:gd name="connsiteX0" fmla="*/ 161825 w 1406162"/>
                <a:gd name="connsiteY0" fmla="*/ 20242 h 4786702"/>
                <a:gd name="connsiteX1" fmla="*/ 89816 w 1406162"/>
                <a:gd name="connsiteY1" fmla="*/ 4124698 h 4786702"/>
                <a:gd name="connsiteX2" fmla="*/ 373770 w 1406162"/>
                <a:gd name="connsiteY2" fmla="*/ 3992266 h 4786702"/>
                <a:gd name="connsiteX3" fmla="*/ 620513 w 1406162"/>
                <a:gd name="connsiteY3" fmla="*/ 4006780 h 4786702"/>
                <a:gd name="connsiteX4" fmla="*/ 823713 w 1406162"/>
                <a:gd name="connsiteY4" fmla="*/ 4224495 h 4786702"/>
                <a:gd name="connsiteX5" fmla="*/ 1055942 w 1406162"/>
                <a:gd name="connsiteY5" fmla="*/ 4006780 h 4786702"/>
                <a:gd name="connsiteX6" fmla="*/ 1302684 w 1406162"/>
                <a:gd name="connsiteY6" fmla="*/ 4180952 h 4786702"/>
                <a:gd name="connsiteX7" fmla="*/ 1404284 w 1406162"/>
                <a:gd name="connsiteY7" fmla="*/ 3905180 h 4786702"/>
                <a:gd name="connsiteX8" fmla="*/ 1313953 w 1406162"/>
                <a:gd name="connsiteY8" fmla="*/ 20242 h 4786702"/>
                <a:gd name="connsiteX9" fmla="*/ 161825 w 1406162"/>
                <a:gd name="connsiteY9" fmla="*/ 20242 h 478670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3770 w 1406162"/>
                <a:gd name="connsiteY2" fmla="*/ 3992266 h 4598632"/>
                <a:gd name="connsiteX3" fmla="*/ 620513 w 1406162"/>
                <a:gd name="connsiteY3" fmla="*/ 4006780 h 4598632"/>
                <a:gd name="connsiteX4" fmla="*/ 823713 w 1406162"/>
                <a:gd name="connsiteY4" fmla="*/ 4224495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620513 w 1406162"/>
                <a:gd name="connsiteY3" fmla="*/ 4006780 h 4598632"/>
                <a:gd name="connsiteX4" fmla="*/ 823713 w 1406162"/>
                <a:gd name="connsiteY4" fmla="*/ 4224495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593872 w 1406162"/>
                <a:gd name="connsiteY3" fmla="*/ 4124697 h 4598632"/>
                <a:gd name="connsiteX4" fmla="*/ 823713 w 1406162"/>
                <a:gd name="connsiteY4" fmla="*/ 4224495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593872 w 1406162"/>
                <a:gd name="connsiteY3" fmla="*/ 4124697 h 4598632"/>
                <a:gd name="connsiteX4" fmla="*/ 881904 w 1406162"/>
                <a:gd name="connsiteY4" fmla="*/ 4124697 h 4598632"/>
                <a:gd name="connsiteX5" fmla="*/ 1055942 w 1406162"/>
                <a:gd name="connsiteY5" fmla="*/ 4006780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06162"/>
                <a:gd name="connsiteY0" fmla="*/ 20242 h 4598632"/>
                <a:gd name="connsiteX1" fmla="*/ 89816 w 1406162"/>
                <a:gd name="connsiteY1" fmla="*/ 4124698 h 4598632"/>
                <a:gd name="connsiteX2" fmla="*/ 377848 w 1406162"/>
                <a:gd name="connsiteY2" fmla="*/ 3908673 h 4598632"/>
                <a:gd name="connsiteX3" fmla="*/ 593872 w 1406162"/>
                <a:gd name="connsiteY3" fmla="*/ 4124697 h 4598632"/>
                <a:gd name="connsiteX4" fmla="*/ 881904 w 1406162"/>
                <a:gd name="connsiteY4" fmla="*/ 4124697 h 4598632"/>
                <a:gd name="connsiteX5" fmla="*/ 1025920 w 1406162"/>
                <a:gd name="connsiteY5" fmla="*/ 3836665 h 4598632"/>
                <a:gd name="connsiteX6" fmla="*/ 1302684 w 1406162"/>
                <a:gd name="connsiteY6" fmla="*/ 4180952 h 4598632"/>
                <a:gd name="connsiteX7" fmla="*/ 1404284 w 1406162"/>
                <a:gd name="connsiteY7" fmla="*/ 3905180 h 4598632"/>
                <a:gd name="connsiteX8" fmla="*/ 1313953 w 1406162"/>
                <a:gd name="connsiteY8" fmla="*/ 20242 h 4598632"/>
                <a:gd name="connsiteX9" fmla="*/ 161825 w 1406162"/>
                <a:gd name="connsiteY9" fmla="*/ 20242 h 4598632"/>
                <a:gd name="connsiteX0" fmla="*/ 161825 w 1428287"/>
                <a:gd name="connsiteY0" fmla="*/ 20242 h 4589256"/>
                <a:gd name="connsiteX1" fmla="*/ 89816 w 1428287"/>
                <a:gd name="connsiteY1" fmla="*/ 4124698 h 4589256"/>
                <a:gd name="connsiteX2" fmla="*/ 377848 w 1428287"/>
                <a:gd name="connsiteY2" fmla="*/ 3908673 h 4589256"/>
                <a:gd name="connsiteX3" fmla="*/ 593872 w 1428287"/>
                <a:gd name="connsiteY3" fmla="*/ 4124697 h 4589256"/>
                <a:gd name="connsiteX4" fmla="*/ 881904 w 1428287"/>
                <a:gd name="connsiteY4" fmla="*/ 4124697 h 4589256"/>
                <a:gd name="connsiteX5" fmla="*/ 1025920 w 1428287"/>
                <a:gd name="connsiteY5" fmla="*/ 3836665 h 4589256"/>
                <a:gd name="connsiteX6" fmla="*/ 1169936 w 1428287"/>
                <a:gd name="connsiteY6" fmla="*/ 4124697 h 4589256"/>
                <a:gd name="connsiteX7" fmla="*/ 1404284 w 1428287"/>
                <a:gd name="connsiteY7" fmla="*/ 3905180 h 4589256"/>
                <a:gd name="connsiteX8" fmla="*/ 1313953 w 1428287"/>
                <a:gd name="connsiteY8" fmla="*/ 20242 h 4589256"/>
                <a:gd name="connsiteX9" fmla="*/ 161825 w 1428287"/>
                <a:gd name="connsiteY9" fmla="*/ 20242 h 4589256"/>
                <a:gd name="connsiteX0" fmla="*/ 161825 w 1409963"/>
                <a:gd name="connsiteY0" fmla="*/ 20242 h 4736765"/>
                <a:gd name="connsiteX1" fmla="*/ 89816 w 1409963"/>
                <a:gd name="connsiteY1" fmla="*/ 4124698 h 4736765"/>
                <a:gd name="connsiteX2" fmla="*/ 377848 w 1409963"/>
                <a:gd name="connsiteY2" fmla="*/ 3908673 h 4736765"/>
                <a:gd name="connsiteX3" fmla="*/ 593872 w 1409963"/>
                <a:gd name="connsiteY3" fmla="*/ 4124697 h 4736765"/>
                <a:gd name="connsiteX4" fmla="*/ 881904 w 1409963"/>
                <a:gd name="connsiteY4" fmla="*/ 4124697 h 4736765"/>
                <a:gd name="connsiteX5" fmla="*/ 1025920 w 1409963"/>
                <a:gd name="connsiteY5" fmla="*/ 3836665 h 4736765"/>
                <a:gd name="connsiteX6" fmla="*/ 1169936 w 1409963"/>
                <a:gd name="connsiteY6" fmla="*/ 4124697 h 4736765"/>
                <a:gd name="connsiteX7" fmla="*/ 1385960 w 1409963"/>
                <a:gd name="connsiteY7" fmla="*/ 4052689 h 4736765"/>
                <a:gd name="connsiteX8" fmla="*/ 1313953 w 1409963"/>
                <a:gd name="connsiteY8" fmla="*/ 20242 h 4736765"/>
                <a:gd name="connsiteX9" fmla="*/ 161825 w 1409963"/>
                <a:gd name="connsiteY9" fmla="*/ 20242 h 4736765"/>
                <a:gd name="connsiteX0" fmla="*/ 161825 w 1409963"/>
                <a:gd name="connsiteY0" fmla="*/ 20242 h 4339419"/>
                <a:gd name="connsiteX1" fmla="*/ 89816 w 1409963"/>
                <a:gd name="connsiteY1" fmla="*/ 4124698 h 4339419"/>
                <a:gd name="connsiteX2" fmla="*/ 377848 w 1409963"/>
                <a:gd name="connsiteY2" fmla="*/ 3908673 h 4339419"/>
                <a:gd name="connsiteX3" fmla="*/ 593872 w 1409963"/>
                <a:gd name="connsiteY3" fmla="*/ 4124697 h 4339419"/>
                <a:gd name="connsiteX4" fmla="*/ 881904 w 1409963"/>
                <a:gd name="connsiteY4" fmla="*/ 4124697 h 4339419"/>
                <a:gd name="connsiteX5" fmla="*/ 1025920 w 1409963"/>
                <a:gd name="connsiteY5" fmla="*/ 3836665 h 4339419"/>
                <a:gd name="connsiteX6" fmla="*/ 1169936 w 1409963"/>
                <a:gd name="connsiteY6" fmla="*/ 4124697 h 4339419"/>
                <a:gd name="connsiteX7" fmla="*/ 1385960 w 1409963"/>
                <a:gd name="connsiteY7" fmla="*/ 4052689 h 4339419"/>
                <a:gd name="connsiteX8" fmla="*/ 1313953 w 1409963"/>
                <a:gd name="connsiteY8" fmla="*/ 20242 h 4339419"/>
                <a:gd name="connsiteX9" fmla="*/ 161825 w 1409963"/>
                <a:gd name="connsiteY9" fmla="*/ 20242 h 4339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9963" h="4339419">
                  <a:moveTo>
                    <a:pt x="161825" y="20242"/>
                  </a:moveTo>
                  <a:cubicBezTo>
                    <a:pt x="0" y="710607"/>
                    <a:pt x="54492" y="3462694"/>
                    <a:pt x="89816" y="4124698"/>
                  </a:cubicBezTo>
                  <a:cubicBezTo>
                    <a:pt x="303411" y="3917298"/>
                    <a:pt x="293839" y="3908673"/>
                    <a:pt x="377848" y="3908673"/>
                  </a:cubicBezTo>
                  <a:cubicBezTo>
                    <a:pt x="461857" y="3908673"/>
                    <a:pt x="509863" y="4088693"/>
                    <a:pt x="593872" y="4124697"/>
                  </a:cubicBezTo>
                  <a:cubicBezTo>
                    <a:pt x="677881" y="4160701"/>
                    <a:pt x="809896" y="4172702"/>
                    <a:pt x="881904" y="4124697"/>
                  </a:cubicBezTo>
                  <a:cubicBezTo>
                    <a:pt x="953912" y="4076692"/>
                    <a:pt x="977915" y="3836665"/>
                    <a:pt x="1025920" y="3836665"/>
                  </a:cubicBezTo>
                  <a:cubicBezTo>
                    <a:pt x="1073925" y="3836665"/>
                    <a:pt x="1109930" y="4088693"/>
                    <a:pt x="1169936" y="4124697"/>
                  </a:cubicBezTo>
                  <a:cubicBezTo>
                    <a:pt x="1229942" y="4160701"/>
                    <a:pt x="1215634" y="4339419"/>
                    <a:pt x="1385960" y="4052689"/>
                  </a:cubicBezTo>
                  <a:cubicBezTo>
                    <a:pt x="1409963" y="3368613"/>
                    <a:pt x="1316882" y="662680"/>
                    <a:pt x="1313953" y="20242"/>
                  </a:cubicBezTo>
                  <a:cubicBezTo>
                    <a:pt x="947511" y="38402"/>
                    <a:pt x="760584" y="0"/>
                    <a:pt x="161825" y="20242"/>
                  </a:cubicBezTo>
                  <a:close/>
                </a:path>
              </a:pathLst>
            </a:cu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2" name="Freeform 4"/>
            <p:cNvSpPr/>
            <p:nvPr/>
          </p:nvSpPr>
          <p:spPr>
            <a:xfrm>
              <a:off x="6667050" y="1404314"/>
              <a:ext cx="1007352" cy="4582081"/>
            </a:xfrm>
            <a:custGeom>
              <a:avLst/>
              <a:gdLst>
                <a:gd name="connsiteX0" fmla="*/ 130175 w 1114425"/>
                <a:gd name="connsiteY0" fmla="*/ 692150 h 5487987"/>
                <a:gd name="connsiteX1" fmla="*/ 958850 w 1114425"/>
                <a:gd name="connsiteY1" fmla="*/ 682625 h 5487987"/>
                <a:gd name="connsiteX2" fmla="*/ 1063625 w 1114425"/>
                <a:gd name="connsiteY2" fmla="*/ 4625975 h 5487987"/>
                <a:gd name="connsiteX3" fmla="*/ 892175 w 1114425"/>
                <a:gd name="connsiteY3" fmla="*/ 4816475 h 5487987"/>
                <a:gd name="connsiteX4" fmla="*/ 787400 w 1114425"/>
                <a:gd name="connsiteY4" fmla="*/ 4464050 h 5487987"/>
                <a:gd name="connsiteX5" fmla="*/ 539750 w 1114425"/>
                <a:gd name="connsiteY5" fmla="*/ 4816475 h 5487987"/>
                <a:gd name="connsiteX6" fmla="*/ 377825 w 1114425"/>
                <a:gd name="connsiteY6" fmla="*/ 4587875 h 5487987"/>
                <a:gd name="connsiteX7" fmla="*/ 177800 w 1114425"/>
                <a:gd name="connsiteY7" fmla="*/ 4835525 h 5487987"/>
                <a:gd name="connsiteX8" fmla="*/ 130175 w 1114425"/>
                <a:gd name="connsiteY8" fmla="*/ 692150 h 5487987"/>
                <a:gd name="connsiteX0" fmla="*/ 138385 w 1171897"/>
                <a:gd name="connsiteY0" fmla="*/ 685907 h 5481744"/>
                <a:gd name="connsiteX1" fmla="*/ 1016322 w 1171897"/>
                <a:gd name="connsiteY1" fmla="*/ 713837 h 5481744"/>
                <a:gd name="connsiteX2" fmla="*/ 1071835 w 1171897"/>
                <a:gd name="connsiteY2" fmla="*/ 4619732 h 5481744"/>
                <a:gd name="connsiteX3" fmla="*/ 900385 w 1171897"/>
                <a:gd name="connsiteY3" fmla="*/ 4810232 h 5481744"/>
                <a:gd name="connsiteX4" fmla="*/ 795610 w 1171897"/>
                <a:gd name="connsiteY4" fmla="*/ 4457807 h 5481744"/>
                <a:gd name="connsiteX5" fmla="*/ 547960 w 1171897"/>
                <a:gd name="connsiteY5" fmla="*/ 4810232 h 5481744"/>
                <a:gd name="connsiteX6" fmla="*/ 386035 w 1171897"/>
                <a:gd name="connsiteY6" fmla="*/ 4581632 h 5481744"/>
                <a:gd name="connsiteX7" fmla="*/ 186010 w 1171897"/>
                <a:gd name="connsiteY7" fmla="*/ 4829282 h 5481744"/>
                <a:gd name="connsiteX8" fmla="*/ 138385 w 1171897"/>
                <a:gd name="connsiteY8" fmla="*/ 685907 h 5481744"/>
                <a:gd name="connsiteX0" fmla="*/ 138385 w 1171897"/>
                <a:gd name="connsiteY0" fmla="*/ 699717 h 5495554"/>
                <a:gd name="connsiteX1" fmla="*/ 1016322 w 1171897"/>
                <a:gd name="connsiteY1" fmla="*/ 655638 h 5495554"/>
                <a:gd name="connsiteX2" fmla="*/ 1071835 w 1171897"/>
                <a:gd name="connsiteY2" fmla="*/ 4633542 h 5495554"/>
                <a:gd name="connsiteX3" fmla="*/ 900385 w 1171897"/>
                <a:gd name="connsiteY3" fmla="*/ 4824042 h 5495554"/>
                <a:gd name="connsiteX4" fmla="*/ 795610 w 1171897"/>
                <a:gd name="connsiteY4" fmla="*/ 4471617 h 5495554"/>
                <a:gd name="connsiteX5" fmla="*/ 547960 w 1171897"/>
                <a:gd name="connsiteY5" fmla="*/ 4824042 h 5495554"/>
                <a:gd name="connsiteX6" fmla="*/ 386035 w 1171897"/>
                <a:gd name="connsiteY6" fmla="*/ 4595442 h 5495554"/>
                <a:gd name="connsiteX7" fmla="*/ 186010 w 1171897"/>
                <a:gd name="connsiteY7" fmla="*/ 4843092 h 5495554"/>
                <a:gd name="connsiteX8" fmla="*/ 138385 w 1171897"/>
                <a:gd name="connsiteY8" fmla="*/ 699717 h 5495554"/>
                <a:gd name="connsiteX0" fmla="*/ 138385 w 1071740"/>
                <a:gd name="connsiteY0" fmla="*/ 697909 h 5541997"/>
                <a:gd name="connsiteX1" fmla="*/ 930473 w 1071740"/>
                <a:gd name="connsiteY1" fmla="*/ 697909 h 5541997"/>
                <a:gd name="connsiteX2" fmla="*/ 985986 w 1071740"/>
                <a:gd name="connsiteY2" fmla="*/ 4675813 h 5541997"/>
                <a:gd name="connsiteX3" fmla="*/ 814536 w 1071740"/>
                <a:gd name="connsiteY3" fmla="*/ 4866313 h 5541997"/>
                <a:gd name="connsiteX4" fmla="*/ 709761 w 1071740"/>
                <a:gd name="connsiteY4" fmla="*/ 4513888 h 5541997"/>
                <a:gd name="connsiteX5" fmla="*/ 462111 w 1071740"/>
                <a:gd name="connsiteY5" fmla="*/ 4866313 h 5541997"/>
                <a:gd name="connsiteX6" fmla="*/ 300186 w 1071740"/>
                <a:gd name="connsiteY6" fmla="*/ 4637713 h 5541997"/>
                <a:gd name="connsiteX7" fmla="*/ 100161 w 1071740"/>
                <a:gd name="connsiteY7" fmla="*/ 4885363 h 5541997"/>
                <a:gd name="connsiteX8" fmla="*/ 138385 w 1071740"/>
                <a:gd name="connsiteY8" fmla="*/ 697909 h 5541997"/>
                <a:gd name="connsiteX0" fmla="*/ 138385 w 1071740"/>
                <a:gd name="connsiteY0" fmla="*/ 662984 h 5507072"/>
                <a:gd name="connsiteX1" fmla="*/ 930473 w 1071740"/>
                <a:gd name="connsiteY1" fmla="*/ 662984 h 5507072"/>
                <a:gd name="connsiteX2" fmla="*/ 985986 w 1071740"/>
                <a:gd name="connsiteY2" fmla="*/ 4640888 h 5507072"/>
                <a:gd name="connsiteX3" fmla="*/ 814536 w 1071740"/>
                <a:gd name="connsiteY3" fmla="*/ 4831388 h 5507072"/>
                <a:gd name="connsiteX4" fmla="*/ 709761 w 1071740"/>
                <a:gd name="connsiteY4" fmla="*/ 4478963 h 5507072"/>
                <a:gd name="connsiteX5" fmla="*/ 462111 w 1071740"/>
                <a:gd name="connsiteY5" fmla="*/ 4831388 h 5507072"/>
                <a:gd name="connsiteX6" fmla="*/ 300186 w 1071740"/>
                <a:gd name="connsiteY6" fmla="*/ 4602788 h 5507072"/>
                <a:gd name="connsiteX7" fmla="*/ 100161 w 1071740"/>
                <a:gd name="connsiteY7" fmla="*/ 4850438 h 5507072"/>
                <a:gd name="connsiteX8" fmla="*/ 138385 w 1071740"/>
                <a:gd name="connsiteY8" fmla="*/ 662984 h 5507072"/>
                <a:gd name="connsiteX0" fmla="*/ 138385 w 1071740"/>
                <a:gd name="connsiteY0" fmla="*/ 8463 h 4852551"/>
                <a:gd name="connsiteX1" fmla="*/ 930473 w 1071740"/>
                <a:gd name="connsiteY1" fmla="*/ 8463 h 4852551"/>
                <a:gd name="connsiteX2" fmla="*/ 985986 w 1071740"/>
                <a:gd name="connsiteY2" fmla="*/ 3986367 h 4852551"/>
                <a:gd name="connsiteX3" fmla="*/ 814536 w 1071740"/>
                <a:gd name="connsiteY3" fmla="*/ 4176867 h 4852551"/>
                <a:gd name="connsiteX4" fmla="*/ 709761 w 1071740"/>
                <a:gd name="connsiteY4" fmla="*/ 3824442 h 4852551"/>
                <a:gd name="connsiteX5" fmla="*/ 462111 w 1071740"/>
                <a:gd name="connsiteY5" fmla="*/ 4176867 h 4852551"/>
                <a:gd name="connsiteX6" fmla="*/ 300186 w 1071740"/>
                <a:gd name="connsiteY6" fmla="*/ 3948267 h 4852551"/>
                <a:gd name="connsiteX7" fmla="*/ 100161 w 1071740"/>
                <a:gd name="connsiteY7" fmla="*/ 4195917 h 4852551"/>
                <a:gd name="connsiteX8" fmla="*/ 138385 w 1071740"/>
                <a:gd name="connsiteY8" fmla="*/ 8463 h 4852551"/>
                <a:gd name="connsiteX0" fmla="*/ 138385 w 1080546"/>
                <a:gd name="connsiteY0" fmla="*/ 8463 h 4852551"/>
                <a:gd name="connsiteX1" fmla="*/ 930473 w 1080546"/>
                <a:gd name="connsiteY1" fmla="*/ 8463 h 4852551"/>
                <a:gd name="connsiteX2" fmla="*/ 985986 w 1080546"/>
                <a:gd name="connsiteY2" fmla="*/ 3986367 h 4852551"/>
                <a:gd name="connsiteX3" fmla="*/ 814536 w 1080546"/>
                <a:gd name="connsiteY3" fmla="*/ 4176867 h 4852551"/>
                <a:gd name="connsiteX4" fmla="*/ 709761 w 1080546"/>
                <a:gd name="connsiteY4" fmla="*/ 3824442 h 4852551"/>
                <a:gd name="connsiteX5" fmla="*/ 462111 w 1080546"/>
                <a:gd name="connsiteY5" fmla="*/ 4176867 h 4852551"/>
                <a:gd name="connsiteX6" fmla="*/ 300186 w 1080546"/>
                <a:gd name="connsiteY6" fmla="*/ 3948267 h 4852551"/>
                <a:gd name="connsiteX7" fmla="*/ 100161 w 1080546"/>
                <a:gd name="connsiteY7" fmla="*/ 4195917 h 4852551"/>
                <a:gd name="connsiteX8" fmla="*/ 138385 w 1080546"/>
                <a:gd name="connsiteY8" fmla="*/ 8463 h 4852551"/>
                <a:gd name="connsiteX0" fmla="*/ 65191 w 1007352"/>
                <a:gd name="connsiteY0" fmla="*/ 8463 h 4852551"/>
                <a:gd name="connsiteX1" fmla="*/ 857279 w 1007352"/>
                <a:gd name="connsiteY1" fmla="*/ 8463 h 4852551"/>
                <a:gd name="connsiteX2" fmla="*/ 912792 w 1007352"/>
                <a:gd name="connsiteY2" fmla="*/ 3986367 h 4852551"/>
                <a:gd name="connsiteX3" fmla="*/ 741342 w 1007352"/>
                <a:gd name="connsiteY3" fmla="*/ 4176867 h 4852551"/>
                <a:gd name="connsiteX4" fmla="*/ 636567 w 1007352"/>
                <a:gd name="connsiteY4" fmla="*/ 3824442 h 4852551"/>
                <a:gd name="connsiteX5" fmla="*/ 388917 w 1007352"/>
                <a:gd name="connsiteY5" fmla="*/ 4176867 h 4852551"/>
                <a:gd name="connsiteX6" fmla="*/ 226992 w 1007352"/>
                <a:gd name="connsiteY6" fmla="*/ 3948267 h 4852551"/>
                <a:gd name="connsiteX7" fmla="*/ 26967 w 1007352"/>
                <a:gd name="connsiteY7" fmla="*/ 4195917 h 4852551"/>
                <a:gd name="connsiteX8" fmla="*/ 65191 w 1007352"/>
                <a:gd name="connsiteY8" fmla="*/ 8463 h 485255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36567 w 1007352"/>
                <a:gd name="connsiteY4" fmla="*/ 3824442 h 4681101"/>
                <a:gd name="connsiteX5" fmla="*/ 388917 w 1007352"/>
                <a:gd name="connsiteY5" fmla="*/ 4176867 h 4681101"/>
                <a:gd name="connsiteX6" fmla="*/ 226992 w 1007352"/>
                <a:gd name="connsiteY6" fmla="*/ 394826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36567 w 1007352"/>
                <a:gd name="connsiteY4" fmla="*/ 3824442 h 4681101"/>
                <a:gd name="connsiteX5" fmla="*/ 388917 w 1007352"/>
                <a:gd name="connsiteY5" fmla="*/ 4176867 h 4681101"/>
                <a:gd name="connsiteX6" fmla="*/ 281214 w 1007352"/>
                <a:gd name="connsiteY6" fmla="*/ 382488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36567 w 1007352"/>
                <a:gd name="connsiteY4" fmla="*/ 3824442 h 4681101"/>
                <a:gd name="connsiteX5" fmla="*/ 425230 w 1007352"/>
                <a:gd name="connsiteY5" fmla="*/ 4256935 h 4681101"/>
                <a:gd name="connsiteX6" fmla="*/ 281214 w 1007352"/>
                <a:gd name="connsiteY6" fmla="*/ 382488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81101"/>
                <a:gd name="connsiteX1" fmla="*/ 857279 w 1007352"/>
                <a:gd name="connsiteY1" fmla="*/ 8463 h 4681101"/>
                <a:gd name="connsiteX2" fmla="*/ 912792 w 1007352"/>
                <a:gd name="connsiteY2" fmla="*/ 3986367 h 4681101"/>
                <a:gd name="connsiteX3" fmla="*/ 741342 w 1007352"/>
                <a:gd name="connsiteY3" fmla="*/ 4176867 h 4681101"/>
                <a:gd name="connsiteX4" fmla="*/ 641254 w 1007352"/>
                <a:gd name="connsiteY4" fmla="*/ 3968903 h 4681101"/>
                <a:gd name="connsiteX5" fmla="*/ 425230 w 1007352"/>
                <a:gd name="connsiteY5" fmla="*/ 4256935 h 4681101"/>
                <a:gd name="connsiteX6" fmla="*/ 281214 w 1007352"/>
                <a:gd name="connsiteY6" fmla="*/ 3824887 h 4681101"/>
                <a:gd name="connsiteX7" fmla="*/ 26967 w 1007352"/>
                <a:gd name="connsiteY7" fmla="*/ 4195917 h 4681101"/>
                <a:gd name="connsiteX8" fmla="*/ 65191 w 1007352"/>
                <a:gd name="connsiteY8" fmla="*/ 8463 h 4681101"/>
                <a:gd name="connsiteX0" fmla="*/ 65191 w 1007352"/>
                <a:gd name="connsiteY0" fmla="*/ 8463 h 4694446"/>
                <a:gd name="connsiteX1" fmla="*/ 857279 w 1007352"/>
                <a:gd name="connsiteY1" fmla="*/ 8463 h 4694446"/>
                <a:gd name="connsiteX2" fmla="*/ 912792 w 1007352"/>
                <a:gd name="connsiteY2" fmla="*/ 3986367 h 4694446"/>
                <a:gd name="connsiteX3" fmla="*/ 785270 w 1007352"/>
                <a:gd name="connsiteY3" fmla="*/ 4256935 h 4694446"/>
                <a:gd name="connsiteX4" fmla="*/ 641254 w 1007352"/>
                <a:gd name="connsiteY4" fmla="*/ 3968903 h 4694446"/>
                <a:gd name="connsiteX5" fmla="*/ 425230 w 1007352"/>
                <a:gd name="connsiteY5" fmla="*/ 4256935 h 4694446"/>
                <a:gd name="connsiteX6" fmla="*/ 281214 w 1007352"/>
                <a:gd name="connsiteY6" fmla="*/ 3824887 h 4694446"/>
                <a:gd name="connsiteX7" fmla="*/ 26967 w 1007352"/>
                <a:gd name="connsiteY7" fmla="*/ 4195917 h 4694446"/>
                <a:gd name="connsiteX8" fmla="*/ 65191 w 1007352"/>
                <a:gd name="connsiteY8" fmla="*/ 8463 h 4694446"/>
                <a:gd name="connsiteX0" fmla="*/ 65191 w 1007352"/>
                <a:gd name="connsiteY0" fmla="*/ 8463 h 4820997"/>
                <a:gd name="connsiteX1" fmla="*/ 857279 w 1007352"/>
                <a:gd name="connsiteY1" fmla="*/ 8463 h 4820997"/>
                <a:gd name="connsiteX2" fmla="*/ 929286 w 1007352"/>
                <a:gd name="connsiteY2" fmla="*/ 4112918 h 4820997"/>
                <a:gd name="connsiteX3" fmla="*/ 785270 w 1007352"/>
                <a:gd name="connsiteY3" fmla="*/ 4256935 h 4820997"/>
                <a:gd name="connsiteX4" fmla="*/ 641254 w 1007352"/>
                <a:gd name="connsiteY4" fmla="*/ 3968903 h 4820997"/>
                <a:gd name="connsiteX5" fmla="*/ 425230 w 1007352"/>
                <a:gd name="connsiteY5" fmla="*/ 4256935 h 4820997"/>
                <a:gd name="connsiteX6" fmla="*/ 281214 w 1007352"/>
                <a:gd name="connsiteY6" fmla="*/ 3824887 h 4820997"/>
                <a:gd name="connsiteX7" fmla="*/ 26967 w 1007352"/>
                <a:gd name="connsiteY7" fmla="*/ 4195917 h 4820997"/>
                <a:gd name="connsiteX8" fmla="*/ 65191 w 1007352"/>
                <a:gd name="connsiteY8" fmla="*/ 8463 h 4820997"/>
                <a:gd name="connsiteX0" fmla="*/ 65191 w 1007352"/>
                <a:gd name="connsiteY0" fmla="*/ 8463 h 4582081"/>
                <a:gd name="connsiteX1" fmla="*/ 857279 w 1007352"/>
                <a:gd name="connsiteY1" fmla="*/ 8463 h 4582081"/>
                <a:gd name="connsiteX2" fmla="*/ 929286 w 1007352"/>
                <a:gd name="connsiteY2" fmla="*/ 4112918 h 4582081"/>
                <a:gd name="connsiteX3" fmla="*/ 785270 w 1007352"/>
                <a:gd name="connsiteY3" fmla="*/ 4256935 h 4582081"/>
                <a:gd name="connsiteX4" fmla="*/ 641254 w 1007352"/>
                <a:gd name="connsiteY4" fmla="*/ 3968903 h 4582081"/>
                <a:gd name="connsiteX5" fmla="*/ 425230 w 1007352"/>
                <a:gd name="connsiteY5" fmla="*/ 4256935 h 4582081"/>
                <a:gd name="connsiteX6" fmla="*/ 281214 w 1007352"/>
                <a:gd name="connsiteY6" fmla="*/ 3824887 h 4582081"/>
                <a:gd name="connsiteX7" fmla="*/ 26967 w 1007352"/>
                <a:gd name="connsiteY7" fmla="*/ 4195917 h 4582081"/>
                <a:gd name="connsiteX8" fmla="*/ 65191 w 1007352"/>
                <a:gd name="connsiteY8" fmla="*/ 8463 h 4582081"/>
                <a:gd name="connsiteX0" fmla="*/ 65191 w 1007352"/>
                <a:gd name="connsiteY0" fmla="*/ 8463 h 4772991"/>
                <a:gd name="connsiteX1" fmla="*/ 857279 w 1007352"/>
                <a:gd name="connsiteY1" fmla="*/ 8463 h 4772991"/>
                <a:gd name="connsiteX2" fmla="*/ 929286 w 1007352"/>
                <a:gd name="connsiteY2" fmla="*/ 4112918 h 4772991"/>
                <a:gd name="connsiteX3" fmla="*/ 641254 w 1007352"/>
                <a:gd name="connsiteY3" fmla="*/ 3968903 h 4772991"/>
                <a:gd name="connsiteX4" fmla="*/ 425230 w 1007352"/>
                <a:gd name="connsiteY4" fmla="*/ 4256935 h 4772991"/>
                <a:gd name="connsiteX5" fmla="*/ 281214 w 1007352"/>
                <a:gd name="connsiteY5" fmla="*/ 3824887 h 4772991"/>
                <a:gd name="connsiteX6" fmla="*/ 26967 w 1007352"/>
                <a:gd name="connsiteY6" fmla="*/ 4195917 h 4772991"/>
                <a:gd name="connsiteX7" fmla="*/ 65191 w 1007352"/>
                <a:gd name="connsiteY7" fmla="*/ 8463 h 4772991"/>
                <a:gd name="connsiteX0" fmla="*/ 65191 w 1007352"/>
                <a:gd name="connsiteY0" fmla="*/ 8463 h 4582081"/>
                <a:gd name="connsiteX1" fmla="*/ 857279 w 1007352"/>
                <a:gd name="connsiteY1" fmla="*/ 8463 h 4582081"/>
                <a:gd name="connsiteX2" fmla="*/ 929286 w 1007352"/>
                <a:gd name="connsiteY2" fmla="*/ 4112918 h 4582081"/>
                <a:gd name="connsiteX3" fmla="*/ 641254 w 1007352"/>
                <a:gd name="connsiteY3" fmla="*/ 3968903 h 4582081"/>
                <a:gd name="connsiteX4" fmla="*/ 425230 w 1007352"/>
                <a:gd name="connsiteY4" fmla="*/ 4256935 h 4582081"/>
                <a:gd name="connsiteX5" fmla="*/ 281214 w 1007352"/>
                <a:gd name="connsiteY5" fmla="*/ 3824887 h 4582081"/>
                <a:gd name="connsiteX6" fmla="*/ 26967 w 1007352"/>
                <a:gd name="connsiteY6" fmla="*/ 4195917 h 4582081"/>
                <a:gd name="connsiteX7" fmla="*/ 65191 w 1007352"/>
                <a:gd name="connsiteY7" fmla="*/ 8463 h 458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352" h="4582081">
                  <a:moveTo>
                    <a:pt x="65191" y="8463"/>
                  </a:moveTo>
                  <a:cubicBezTo>
                    <a:pt x="461545" y="12700"/>
                    <a:pt x="346100" y="0"/>
                    <a:pt x="857279" y="8463"/>
                  </a:cubicBezTo>
                  <a:cubicBezTo>
                    <a:pt x="1007352" y="953749"/>
                    <a:pt x="941288" y="3404839"/>
                    <a:pt x="929286" y="4112918"/>
                  </a:cubicBezTo>
                  <a:cubicBezTo>
                    <a:pt x="817504" y="3970262"/>
                    <a:pt x="725263" y="3944900"/>
                    <a:pt x="641254" y="3968903"/>
                  </a:cubicBezTo>
                  <a:cubicBezTo>
                    <a:pt x="557245" y="3992906"/>
                    <a:pt x="485237" y="4280938"/>
                    <a:pt x="425230" y="4256935"/>
                  </a:cubicBezTo>
                  <a:cubicBezTo>
                    <a:pt x="365223" y="4232932"/>
                    <a:pt x="347591" y="3835057"/>
                    <a:pt x="281214" y="3824887"/>
                  </a:cubicBezTo>
                  <a:cubicBezTo>
                    <a:pt x="214837" y="3814717"/>
                    <a:pt x="293994" y="4582081"/>
                    <a:pt x="26967" y="4195917"/>
                  </a:cubicBezTo>
                  <a:cubicBezTo>
                    <a:pt x="0" y="3539283"/>
                    <a:pt x="82282" y="735691"/>
                    <a:pt x="65191" y="8463"/>
                  </a:cubicBezTo>
                  <a:close/>
                </a:path>
              </a:pathLst>
            </a:cu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3" name="Freeform 5"/>
            <p:cNvSpPr/>
            <p:nvPr/>
          </p:nvSpPr>
          <p:spPr>
            <a:xfrm>
              <a:off x="2517775" y="1428750"/>
              <a:ext cx="53975" cy="3810000"/>
            </a:xfrm>
            <a:custGeom>
              <a:avLst/>
              <a:gdLst>
                <a:gd name="connsiteX0" fmla="*/ 53975 w 53975"/>
                <a:gd name="connsiteY0" fmla="*/ 3810000 h 3810000"/>
                <a:gd name="connsiteX1" fmla="*/ 6350 w 53975"/>
                <a:gd name="connsiteY1" fmla="*/ 2085975 h 3810000"/>
                <a:gd name="connsiteX2" fmla="*/ 15875 w 53975"/>
                <a:gd name="connsiteY2" fmla="*/ 0 h 38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975" h="3810000">
                  <a:moveTo>
                    <a:pt x="53975" y="3810000"/>
                  </a:moveTo>
                  <a:cubicBezTo>
                    <a:pt x="33337" y="3265487"/>
                    <a:pt x="12700" y="2720975"/>
                    <a:pt x="6350" y="2085975"/>
                  </a:cubicBezTo>
                  <a:cubicBezTo>
                    <a:pt x="0" y="1450975"/>
                    <a:pt x="7937" y="725487"/>
                    <a:pt x="15875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4" name="Freeform 6"/>
            <p:cNvSpPr/>
            <p:nvPr/>
          </p:nvSpPr>
          <p:spPr>
            <a:xfrm>
              <a:off x="2076450" y="1409700"/>
              <a:ext cx="104775" cy="3952875"/>
            </a:xfrm>
            <a:custGeom>
              <a:avLst/>
              <a:gdLst>
                <a:gd name="connsiteX0" fmla="*/ 104775 w 104775"/>
                <a:gd name="connsiteY0" fmla="*/ 3952875 h 3952875"/>
                <a:gd name="connsiteX1" fmla="*/ 9525 w 104775"/>
                <a:gd name="connsiteY1" fmla="*/ 2695575 h 3952875"/>
                <a:gd name="connsiteX2" fmla="*/ 47625 w 104775"/>
                <a:gd name="connsiteY2" fmla="*/ 514350 h 3952875"/>
                <a:gd name="connsiteX3" fmla="*/ 76200 w 104775"/>
                <a:gd name="connsiteY3" fmla="*/ 0 h 395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3952875">
                  <a:moveTo>
                    <a:pt x="104775" y="3952875"/>
                  </a:moveTo>
                  <a:cubicBezTo>
                    <a:pt x="61912" y="3610768"/>
                    <a:pt x="19050" y="3268662"/>
                    <a:pt x="9525" y="2695575"/>
                  </a:cubicBezTo>
                  <a:cubicBezTo>
                    <a:pt x="0" y="2122488"/>
                    <a:pt x="36513" y="963612"/>
                    <a:pt x="47625" y="514350"/>
                  </a:cubicBezTo>
                  <a:cubicBezTo>
                    <a:pt x="58737" y="65088"/>
                    <a:pt x="67468" y="32544"/>
                    <a:pt x="76200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Freeform 8"/>
            <p:cNvSpPr/>
            <p:nvPr/>
          </p:nvSpPr>
          <p:spPr>
            <a:xfrm>
              <a:off x="6934200" y="1409700"/>
              <a:ext cx="96837" cy="3886200"/>
            </a:xfrm>
            <a:custGeom>
              <a:avLst/>
              <a:gdLst>
                <a:gd name="connsiteX0" fmla="*/ 0 w 96837"/>
                <a:gd name="connsiteY0" fmla="*/ 3886200 h 3886200"/>
                <a:gd name="connsiteX1" fmla="*/ 85725 w 96837"/>
                <a:gd name="connsiteY1" fmla="*/ 2438400 h 3886200"/>
                <a:gd name="connsiteX2" fmla="*/ 66675 w 96837"/>
                <a:gd name="connsiteY2" fmla="*/ 942975 h 3886200"/>
                <a:gd name="connsiteX3" fmla="*/ 38100 w 96837"/>
                <a:gd name="connsiteY3" fmla="*/ 0 h 388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837" h="3886200">
                  <a:moveTo>
                    <a:pt x="0" y="3886200"/>
                  </a:moveTo>
                  <a:cubicBezTo>
                    <a:pt x="37306" y="3407568"/>
                    <a:pt x="74613" y="2928937"/>
                    <a:pt x="85725" y="2438400"/>
                  </a:cubicBezTo>
                  <a:cubicBezTo>
                    <a:pt x="96837" y="1947863"/>
                    <a:pt x="74612" y="1349375"/>
                    <a:pt x="66675" y="942975"/>
                  </a:cubicBezTo>
                  <a:cubicBezTo>
                    <a:pt x="58738" y="536575"/>
                    <a:pt x="48419" y="268287"/>
                    <a:pt x="38100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6" name="Freeform 10"/>
            <p:cNvSpPr/>
            <p:nvPr/>
          </p:nvSpPr>
          <p:spPr>
            <a:xfrm>
              <a:off x="7038975" y="3771900"/>
              <a:ext cx="180975" cy="1676400"/>
            </a:xfrm>
            <a:custGeom>
              <a:avLst/>
              <a:gdLst>
                <a:gd name="connsiteX0" fmla="*/ 0 w 180975"/>
                <a:gd name="connsiteY0" fmla="*/ 1676400 h 1676400"/>
                <a:gd name="connsiteX1" fmla="*/ 133350 w 180975"/>
                <a:gd name="connsiteY1" fmla="*/ 952500 h 1676400"/>
                <a:gd name="connsiteX2" fmla="*/ 180975 w 180975"/>
                <a:gd name="connsiteY2" fmla="*/ 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676400">
                  <a:moveTo>
                    <a:pt x="0" y="1676400"/>
                  </a:moveTo>
                  <a:cubicBezTo>
                    <a:pt x="51594" y="1454150"/>
                    <a:pt x="103188" y="1231900"/>
                    <a:pt x="133350" y="952500"/>
                  </a:cubicBezTo>
                  <a:cubicBezTo>
                    <a:pt x="163513" y="673100"/>
                    <a:pt x="172244" y="336550"/>
                    <a:pt x="180975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" name="Group 265"/>
          <p:cNvGrpSpPr/>
          <p:nvPr/>
        </p:nvGrpSpPr>
        <p:grpSpPr>
          <a:xfrm>
            <a:off x="611560" y="1700808"/>
            <a:ext cx="2421895" cy="3666977"/>
            <a:chOff x="-975835" y="-1395536"/>
            <a:chExt cx="2421895" cy="3666977"/>
          </a:xfrm>
        </p:grpSpPr>
        <p:sp>
          <p:nvSpPr>
            <p:cNvPr id="175" name="Freeform 174"/>
            <p:cNvSpPr/>
            <p:nvPr/>
          </p:nvSpPr>
          <p:spPr>
            <a:xfrm rot="5941536">
              <a:off x="-880240" y="868907"/>
              <a:ext cx="564516" cy="75570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" name="Group 220"/>
            <p:cNvGrpSpPr/>
            <p:nvPr/>
          </p:nvGrpSpPr>
          <p:grpSpPr>
            <a:xfrm>
              <a:off x="-426149" y="-1395536"/>
              <a:ext cx="1872209" cy="3666977"/>
              <a:chOff x="1181850" y="1777602"/>
              <a:chExt cx="1872209" cy="3666977"/>
            </a:xfrm>
          </p:grpSpPr>
          <p:grpSp>
            <p:nvGrpSpPr>
              <p:cNvPr id="10" name="Group 78"/>
              <p:cNvGrpSpPr/>
              <p:nvPr/>
            </p:nvGrpSpPr>
            <p:grpSpPr>
              <a:xfrm>
                <a:off x="1907704" y="1777602"/>
                <a:ext cx="625904" cy="1861345"/>
                <a:chOff x="899592" y="980728"/>
                <a:chExt cx="625904" cy="1861345"/>
              </a:xfrm>
            </p:grpSpPr>
            <p:sp>
              <p:nvSpPr>
                <p:cNvPr id="262" name="Freeform 261"/>
                <p:cNvSpPr/>
                <p:nvPr/>
              </p:nvSpPr>
              <p:spPr>
                <a:xfrm>
                  <a:off x="899592" y="980728"/>
                  <a:ext cx="625904" cy="1861345"/>
                </a:xfrm>
                <a:custGeom>
                  <a:avLst/>
                  <a:gdLst>
                    <a:gd name="connsiteX0" fmla="*/ 339856 w 990895"/>
                    <a:gd name="connsiteY0" fmla="*/ 1850724 h 1861345"/>
                    <a:gd name="connsiteX1" fmla="*/ 296313 w 990895"/>
                    <a:gd name="connsiteY1" fmla="*/ 1821695 h 1861345"/>
                    <a:gd name="connsiteX2" fmla="*/ 209227 w 990895"/>
                    <a:gd name="connsiteY2" fmla="*/ 1778152 h 1861345"/>
                    <a:gd name="connsiteX3" fmla="*/ 209227 w 990895"/>
                    <a:gd name="connsiteY3" fmla="*/ 1618495 h 1861345"/>
                    <a:gd name="connsiteX4" fmla="*/ 310827 w 990895"/>
                    <a:gd name="connsiteY4" fmla="*/ 1545924 h 1861345"/>
                    <a:gd name="connsiteX5" fmla="*/ 281799 w 990895"/>
                    <a:gd name="connsiteY5" fmla="*/ 1502381 h 1861345"/>
                    <a:gd name="connsiteX6" fmla="*/ 223742 w 990895"/>
                    <a:gd name="connsiteY6" fmla="*/ 1473352 h 1861345"/>
                    <a:gd name="connsiteX7" fmla="*/ 107627 w 990895"/>
                    <a:gd name="connsiteY7" fmla="*/ 1444324 h 1861345"/>
                    <a:gd name="connsiteX8" fmla="*/ 78599 w 990895"/>
                    <a:gd name="connsiteY8" fmla="*/ 1386266 h 1861345"/>
                    <a:gd name="connsiteX9" fmla="*/ 93113 w 990895"/>
                    <a:gd name="connsiteY9" fmla="*/ 1328209 h 1861345"/>
                    <a:gd name="connsiteX10" fmla="*/ 35056 w 990895"/>
                    <a:gd name="connsiteY10" fmla="*/ 1255638 h 1861345"/>
                    <a:gd name="connsiteX11" fmla="*/ 6027 w 990895"/>
                    <a:gd name="connsiteY11" fmla="*/ 1197581 h 1861345"/>
                    <a:gd name="connsiteX12" fmla="*/ 165685 w 990895"/>
                    <a:gd name="connsiteY12" fmla="*/ 1095981 h 1861345"/>
                    <a:gd name="connsiteX13" fmla="*/ 122142 w 990895"/>
                    <a:gd name="connsiteY13" fmla="*/ 1052438 h 1861345"/>
                    <a:gd name="connsiteX14" fmla="*/ 78599 w 990895"/>
                    <a:gd name="connsiteY14" fmla="*/ 1023409 h 1861345"/>
                    <a:gd name="connsiteX15" fmla="*/ 49570 w 990895"/>
                    <a:gd name="connsiteY15" fmla="*/ 979866 h 1861345"/>
                    <a:gd name="connsiteX16" fmla="*/ 78599 w 990895"/>
                    <a:gd name="connsiteY16" fmla="*/ 921809 h 1861345"/>
                    <a:gd name="connsiteX17" fmla="*/ 93113 w 990895"/>
                    <a:gd name="connsiteY17" fmla="*/ 878266 h 1861345"/>
                    <a:gd name="connsiteX18" fmla="*/ 64085 w 990895"/>
                    <a:gd name="connsiteY18" fmla="*/ 820209 h 1861345"/>
                    <a:gd name="connsiteX19" fmla="*/ 6027 w 990895"/>
                    <a:gd name="connsiteY19" fmla="*/ 762152 h 1861345"/>
                    <a:gd name="connsiteX20" fmla="*/ 20542 w 990895"/>
                    <a:gd name="connsiteY20" fmla="*/ 718609 h 1861345"/>
                    <a:gd name="connsiteX21" fmla="*/ 281799 w 990895"/>
                    <a:gd name="connsiteY21" fmla="*/ 704095 h 1861345"/>
                    <a:gd name="connsiteX22" fmla="*/ 180199 w 990895"/>
                    <a:gd name="connsiteY22" fmla="*/ 675066 h 1861345"/>
                    <a:gd name="connsiteX23" fmla="*/ 136656 w 990895"/>
                    <a:gd name="connsiteY23" fmla="*/ 646038 h 1861345"/>
                    <a:gd name="connsiteX24" fmla="*/ 122142 w 990895"/>
                    <a:gd name="connsiteY24" fmla="*/ 500895 h 1861345"/>
                    <a:gd name="connsiteX25" fmla="*/ 252770 w 990895"/>
                    <a:gd name="connsiteY25" fmla="*/ 486381 h 1861345"/>
                    <a:gd name="connsiteX26" fmla="*/ 238256 w 990895"/>
                    <a:gd name="connsiteY26" fmla="*/ 399295 h 1861345"/>
                    <a:gd name="connsiteX27" fmla="*/ 252770 w 990895"/>
                    <a:gd name="connsiteY27" fmla="*/ 341238 h 1861345"/>
                    <a:gd name="connsiteX28" fmla="*/ 368885 w 990895"/>
                    <a:gd name="connsiteY28" fmla="*/ 326724 h 1861345"/>
                    <a:gd name="connsiteX29" fmla="*/ 339856 w 990895"/>
                    <a:gd name="connsiteY29" fmla="*/ 283181 h 1861345"/>
                    <a:gd name="connsiteX30" fmla="*/ 296313 w 990895"/>
                    <a:gd name="connsiteY30" fmla="*/ 225124 h 1861345"/>
                    <a:gd name="connsiteX31" fmla="*/ 281799 w 990895"/>
                    <a:gd name="connsiteY31" fmla="*/ 109009 h 1861345"/>
                    <a:gd name="connsiteX32" fmla="*/ 325342 w 990895"/>
                    <a:gd name="connsiteY32" fmla="*/ 79981 h 1861345"/>
                    <a:gd name="connsiteX33" fmla="*/ 426942 w 990895"/>
                    <a:gd name="connsiteY33" fmla="*/ 123524 h 1861345"/>
                    <a:gd name="connsiteX34" fmla="*/ 484999 w 990895"/>
                    <a:gd name="connsiteY34" fmla="*/ 36438 h 1861345"/>
                    <a:gd name="connsiteX35" fmla="*/ 514027 w 990895"/>
                    <a:gd name="connsiteY35" fmla="*/ 138038 h 1861345"/>
                    <a:gd name="connsiteX36" fmla="*/ 586599 w 990895"/>
                    <a:gd name="connsiteY36" fmla="*/ 167066 h 1861345"/>
                    <a:gd name="connsiteX37" fmla="*/ 630142 w 990895"/>
                    <a:gd name="connsiteY37" fmla="*/ 196095 h 1861345"/>
                    <a:gd name="connsiteX38" fmla="*/ 644656 w 990895"/>
                    <a:gd name="connsiteY38" fmla="*/ 239638 h 1861345"/>
                    <a:gd name="connsiteX39" fmla="*/ 630142 w 990895"/>
                    <a:gd name="connsiteY39" fmla="*/ 341238 h 1861345"/>
                    <a:gd name="connsiteX40" fmla="*/ 673685 w 990895"/>
                    <a:gd name="connsiteY40" fmla="*/ 355752 h 1861345"/>
                    <a:gd name="connsiteX41" fmla="*/ 731742 w 990895"/>
                    <a:gd name="connsiteY41" fmla="*/ 370266 h 1861345"/>
                    <a:gd name="connsiteX42" fmla="*/ 717227 w 990895"/>
                    <a:gd name="connsiteY42" fmla="*/ 529924 h 1861345"/>
                    <a:gd name="connsiteX43" fmla="*/ 847856 w 990895"/>
                    <a:gd name="connsiteY43" fmla="*/ 587981 h 1861345"/>
                    <a:gd name="connsiteX44" fmla="*/ 775285 w 990895"/>
                    <a:gd name="connsiteY44" fmla="*/ 675066 h 1861345"/>
                    <a:gd name="connsiteX45" fmla="*/ 717227 w 990895"/>
                    <a:gd name="connsiteY45" fmla="*/ 704095 h 1861345"/>
                    <a:gd name="connsiteX46" fmla="*/ 862370 w 990895"/>
                    <a:gd name="connsiteY46" fmla="*/ 762152 h 1861345"/>
                    <a:gd name="connsiteX47" fmla="*/ 920427 w 990895"/>
                    <a:gd name="connsiteY47" fmla="*/ 805695 h 1861345"/>
                    <a:gd name="connsiteX48" fmla="*/ 949456 w 990895"/>
                    <a:gd name="connsiteY48" fmla="*/ 863752 h 1861345"/>
                    <a:gd name="connsiteX49" fmla="*/ 731742 w 990895"/>
                    <a:gd name="connsiteY49" fmla="*/ 936324 h 1861345"/>
                    <a:gd name="connsiteX50" fmla="*/ 804313 w 990895"/>
                    <a:gd name="connsiteY50" fmla="*/ 994381 h 1861345"/>
                    <a:gd name="connsiteX51" fmla="*/ 905913 w 990895"/>
                    <a:gd name="connsiteY51" fmla="*/ 1052438 h 1861345"/>
                    <a:gd name="connsiteX52" fmla="*/ 920427 w 990895"/>
                    <a:gd name="connsiteY52" fmla="*/ 1095981 h 1861345"/>
                    <a:gd name="connsiteX53" fmla="*/ 934942 w 990895"/>
                    <a:gd name="connsiteY53" fmla="*/ 1241124 h 1861345"/>
                    <a:gd name="connsiteX54" fmla="*/ 804313 w 990895"/>
                    <a:gd name="connsiteY54" fmla="*/ 1255638 h 1861345"/>
                    <a:gd name="connsiteX55" fmla="*/ 862370 w 990895"/>
                    <a:gd name="connsiteY55" fmla="*/ 1313695 h 1861345"/>
                    <a:gd name="connsiteX56" fmla="*/ 847856 w 990895"/>
                    <a:gd name="connsiteY56" fmla="*/ 1371752 h 1861345"/>
                    <a:gd name="connsiteX57" fmla="*/ 775285 w 990895"/>
                    <a:gd name="connsiteY57" fmla="*/ 1400781 h 1861345"/>
                    <a:gd name="connsiteX58" fmla="*/ 731742 w 990895"/>
                    <a:gd name="connsiteY58" fmla="*/ 1415295 h 1861345"/>
                    <a:gd name="connsiteX59" fmla="*/ 659170 w 990895"/>
                    <a:gd name="connsiteY59" fmla="*/ 1444324 h 1861345"/>
                    <a:gd name="connsiteX60" fmla="*/ 630142 w 990895"/>
                    <a:gd name="connsiteY60" fmla="*/ 1487866 h 1861345"/>
                    <a:gd name="connsiteX61" fmla="*/ 731742 w 990895"/>
                    <a:gd name="connsiteY61" fmla="*/ 1502381 h 1861345"/>
                    <a:gd name="connsiteX62" fmla="*/ 775285 w 990895"/>
                    <a:gd name="connsiteY62" fmla="*/ 1516895 h 1861345"/>
                    <a:gd name="connsiteX63" fmla="*/ 702713 w 990895"/>
                    <a:gd name="connsiteY63" fmla="*/ 1574952 h 1861345"/>
                    <a:gd name="connsiteX64" fmla="*/ 688199 w 990895"/>
                    <a:gd name="connsiteY64" fmla="*/ 1618495 h 1861345"/>
                    <a:gd name="connsiteX65" fmla="*/ 644656 w 990895"/>
                    <a:gd name="connsiteY65" fmla="*/ 1647524 h 1861345"/>
                    <a:gd name="connsiteX66" fmla="*/ 441456 w 990895"/>
                    <a:gd name="connsiteY66" fmla="*/ 1676552 h 1861345"/>
                    <a:gd name="connsiteX67" fmla="*/ 397913 w 990895"/>
                    <a:gd name="connsiteY67" fmla="*/ 1720095 h 1861345"/>
                    <a:gd name="connsiteX68" fmla="*/ 368885 w 990895"/>
                    <a:gd name="connsiteY68" fmla="*/ 1807181 h 1861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990895" h="1861345">
                      <a:moveTo>
                        <a:pt x="339856" y="1850724"/>
                      </a:moveTo>
                      <a:cubicBezTo>
                        <a:pt x="325342" y="1841048"/>
                        <a:pt x="311915" y="1829496"/>
                        <a:pt x="296313" y="1821695"/>
                      </a:cubicBezTo>
                      <a:cubicBezTo>
                        <a:pt x="176129" y="1761603"/>
                        <a:pt x="334016" y="1861345"/>
                        <a:pt x="209227" y="1778152"/>
                      </a:cubicBezTo>
                      <a:cubicBezTo>
                        <a:pt x="198556" y="1724797"/>
                        <a:pt x="179188" y="1672565"/>
                        <a:pt x="209227" y="1618495"/>
                      </a:cubicBezTo>
                      <a:cubicBezTo>
                        <a:pt x="214522" y="1608965"/>
                        <a:pt x="295267" y="1556297"/>
                        <a:pt x="310827" y="1545924"/>
                      </a:cubicBezTo>
                      <a:cubicBezTo>
                        <a:pt x="301151" y="1531410"/>
                        <a:pt x="295200" y="1513548"/>
                        <a:pt x="281799" y="1502381"/>
                      </a:cubicBezTo>
                      <a:cubicBezTo>
                        <a:pt x="265177" y="1488529"/>
                        <a:pt x="243629" y="1481875"/>
                        <a:pt x="223742" y="1473352"/>
                      </a:cubicBezTo>
                      <a:cubicBezTo>
                        <a:pt x="184692" y="1456616"/>
                        <a:pt x="150220" y="1452842"/>
                        <a:pt x="107627" y="1444324"/>
                      </a:cubicBezTo>
                      <a:cubicBezTo>
                        <a:pt x="97951" y="1424971"/>
                        <a:pt x="81283" y="1407736"/>
                        <a:pt x="78599" y="1386266"/>
                      </a:cubicBezTo>
                      <a:cubicBezTo>
                        <a:pt x="76125" y="1366472"/>
                        <a:pt x="93113" y="1348157"/>
                        <a:pt x="93113" y="1328209"/>
                      </a:cubicBezTo>
                      <a:cubicBezTo>
                        <a:pt x="93113" y="1281470"/>
                        <a:pt x="68491" y="1277928"/>
                        <a:pt x="35056" y="1255638"/>
                      </a:cubicBezTo>
                      <a:cubicBezTo>
                        <a:pt x="25380" y="1236286"/>
                        <a:pt x="6027" y="1219218"/>
                        <a:pt x="6027" y="1197581"/>
                      </a:cubicBezTo>
                      <a:cubicBezTo>
                        <a:pt x="6027" y="1073697"/>
                        <a:pt x="66044" y="1107052"/>
                        <a:pt x="165685" y="1095981"/>
                      </a:cubicBezTo>
                      <a:cubicBezTo>
                        <a:pt x="151171" y="1081467"/>
                        <a:pt x="137911" y="1065579"/>
                        <a:pt x="122142" y="1052438"/>
                      </a:cubicBezTo>
                      <a:cubicBezTo>
                        <a:pt x="108741" y="1041271"/>
                        <a:pt x="90934" y="1035744"/>
                        <a:pt x="78599" y="1023409"/>
                      </a:cubicBezTo>
                      <a:cubicBezTo>
                        <a:pt x="66264" y="1011074"/>
                        <a:pt x="59246" y="994380"/>
                        <a:pt x="49570" y="979866"/>
                      </a:cubicBezTo>
                      <a:cubicBezTo>
                        <a:pt x="20542" y="892782"/>
                        <a:pt x="30218" y="970191"/>
                        <a:pt x="78599" y="921809"/>
                      </a:cubicBezTo>
                      <a:cubicBezTo>
                        <a:pt x="89417" y="910991"/>
                        <a:pt x="88275" y="892780"/>
                        <a:pt x="93113" y="878266"/>
                      </a:cubicBezTo>
                      <a:cubicBezTo>
                        <a:pt x="83437" y="858914"/>
                        <a:pt x="77067" y="837518"/>
                        <a:pt x="64085" y="820209"/>
                      </a:cubicBezTo>
                      <a:cubicBezTo>
                        <a:pt x="47664" y="798314"/>
                        <a:pt x="16808" y="787308"/>
                        <a:pt x="6027" y="762152"/>
                      </a:cubicBezTo>
                      <a:cubicBezTo>
                        <a:pt x="0" y="748090"/>
                        <a:pt x="5571" y="721761"/>
                        <a:pt x="20542" y="718609"/>
                      </a:cubicBezTo>
                      <a:cubicBezTo>
                        <a:pt x="105891" y="700641"/>
                        <a:pt x="194713" y="708933"/>
                        <a:pt x="281799" y="704095"/>
                      </a:cubicBezTo>
                      <a:cubicBezTo>
                        <a:pt x="263191" y="699443"/>
                        <a:pt x="201026" y="685479"/>
                        <a:pt x="180199" y="675066"/>
                      </a:cubicBezTo>
                      <a:cubicBezTo>
                        <a:pt x="164597" y="667265"/>
                        <a:pt x="151170" y="655714"/>
                        <a:pt x="136656" y="646038"/>
                      </a:cubicBezTo>
                      <a:cubicBezTo>
                        <a:pt x="120546" y="613819"/>
                        <a:pt x="68596" y="538377"/>
                        <a:pt x="122142" y="500895"/>
                      </a:cubicBezTo>
                      <a:cubicBezTo>
                        <a:pt x="158033" y="475771"/>
                        <a:pt x="209227" y="491219"/>
                        <a:pt x="252770" y="486381"/>
                      </a:cubicBezTo>
                      <a:cubicBezTo>
                        <a:pt x="212972" y="426682"/>
                        <a:pt x="220229" y="462391"/>
                        <a:pt x="238256" y="399295"/>
                      </a:cubicBezTo>
                      <a:cubicBezTo>
                        <a:pt x="243736" y="380115"/>
                        <a:pt x="235332" y="350925"/>
                        <a:pt x="252770" y="341238"/>
                      </a:cubicBezTo>
                      <a:cubicBezTo>
                        <a:pt x="286868" y="322295"/>
                        <a:pt x="330180" y="331562"/>
                        <a:pt x="368885" y="326724"/>
                      </a:cubicBezTo>
                      <a:cubicBezTo>
                        <a:pt x="359209" y="312210"/>
                        <a:pt x="349995" y="297376"/>
                        <a:pt x="339856" y="283181"/>
                      </a:cubicBezTo>
                      <a:cubicBezTo>
                        <a:pt x="325796" y="263496"/>
                        <a:pt x="303963" y="248073"/>
                        <a:pt x="296313" y="225124"/>
                      </a:cubicBezTo>
                      <a:cubicBezTo>
                        <a:pt x="283978" y="188119"/>
                        <a:pt x="286637" y="147714"/>
                        <a:pt x="281799" y="109009"/>
                      </a:cubicBezTo>
                      <a:cubicBezTo>
                        <a:pt x="296313" y="99333"/>
                        <a:pt x="308135" y="82849"/>
                        <a:pt x="325342" y="79981"/>
                      </a:cubicBezTo>
                      <a:cubicBezTo>
                        <a:pt x="341361" y="77311"/>
                        <a:pt x="423155" y="121630"/>
                        <a:pt x="426942" y="123524"/>
                      </a:cubicBezTo>
                      <a:cubicBezTo>
                        <a:pt x="420057" y="95986"/>
                        <a:pt x="375686" y="0"/>
                        <a:pt x="484999" y="36438"/>
                      </a:cubicBezTo>
                      <a:cubicBezTo>
                        <a:pt x="487221" y="37179"/>
                        <a:pt x="505479" y="130914"/>
                        <a:pt x="514027" y="138038"/>
                      </a:cubicBezTo>
                      <a:cubicBezTo>
                        <a:pt x="534042" y="154717"/>
                        <a:pt x="563296" y="155414"/>
                        <a:pt x="586599" y="167066"/>
                      </a:cubicBezTo>
                      <a:cubicBezTo>
                        <a:pt x="602202" y="174867"/>
                        <a:pt x="615628" y="186419"/>
                        <a:pt x="630142" y="196095"/>
                      </a:cubicBezTo>
                      <a:cubicBezTo>
                        <a:pt x="634980" y="210609"/>
                        <a:pt x="644656" y="224339"/>
                        <a:pt x="644656" y="239638"/>
                      </a:cubicBezTo>
                      <a:cubicBezTo>
                        <a:pt x="644656" y="273848"/>
                        <a:pt x="621845" y="308049"/>
                        <a:pt x="630142" y="341238"/>
                      </a:cubicBezTo>
                      <a:cubicBezTo>
                        <a:pt x="633853" y="356081"/>
                        <a:pt x="658974" y="351549"/>
                        <a:pt x="673685" y="355752"/>
                      </a:cubicBezTo>
                      <a:cubicBezTo>
                        <a:pt x="692865" y="361232"/>
                        <a:pt x="712390" y="365428"/>
                        <a:pt x="731742" y="370266"/>
                      </a:cubicBezTo>
                      <a:cubicBezTo>
                        <a:pt x="726904" y="423485"/>
                        <a:pt x="731908" y="478541"/>
                        <a:pt x="717227" y="529924"/>
                      </a:cubicBezTo>
                      <a:cubicBezTo>
                        <a:pt x="691609" y="619588"/>
                        <a:pt x="485435" y="557778"/>
                        <a:pt x="847856" y="587981"/>
                      </a:cubicBezTo>
                      <a:cubicBezTo>
                        <a:pt x="824710" y="622700"/>
                        <a:pt x="810842" y="649668"/>
                        <a:pt x="775285" y="675066"/>
                      </a:cubicBezTo>
                      <a:cubicBezTo>
                        <a:pt x="757678" y="687642"/>
                        <a:pt x="736580" y="694419"/>
                        <a:pt x="717227" y="704095"/>
                      </a:cubicBezTo>
                      <a:cubicBezTo>
                        <a:pt x="810340" y="797208"/>
                        <a:pt x="698151" y="702436"/>
                        <a:pt x="862370" y="762152"/>
                      </a:cubicBezTo>
                      <a:cubicBezTo>
                        <a:pt x="885104" y="770419"/>
                        <a:pt x="901075" y="791181"/>
                        <a:pt x="920427" y="805695"/>
                      </a:cubicBezTo>
                      <a:cubicBezTo>
                        <a:pt x="930103" y="825047"/>
                        <a:pt x="962438" y="846443"/>
                        <a:pt x="949456" y="863752"/>
                      </a:cubicBezTo>
                      <a:cubicBezTo>
                        <a:pt x="905443" y="922436"/>
                        <a:pt x="794989" y="927288"/>
                        <a:pt x="731742" y="936324"/>
                      </a:cubicBezTo>
                      <a:cubicBezTo>
                        <a:pt x="786824" y="1018947"/>
                        <a:pt x="728814" y="951238"/>
                        <a:pt x="804313" y="994381"/>
                      </a:cubicBezTo>
                      <a:cubicBezTo>
                        <a:pt x="927327" y="1064676"/>
                        <a:pt x="806079" y="1019161"/>
                        <a:pt x="905913" y="1052438"/>
                      </a:cubicBezTo>
                      <a:cubicBezTo>
                        <a:pt x="910751" y="1066952"/>
                        <a:pt x="914400" y="1081919"/>
                        <a:pt x="920427" y="1095981"/>
                      </a:cubicBezTo>
                      <a:cubicBezTo>
                        <a:pt x="934766" y="1129438"/>
                        <a:pt x="990895" y="1201957"/>
                        <a:pt x="934942" y="1241124"/>
                      </a:cubicBezTo>
                      <a:cubicBezTo>
                        <a:pt x="899051" y="1266248"/>
                        <a:pt x="847856" y="1250800"/>
                        <a:pt x="804313" y="1255638"/>
                      </a:cubicBezTo>
                      <a:cubicBezTo>
                        <a:pt x="738355" y="1354577"/>
                        <a:pt x="792842" y="1244167"/>
                        <a:pt x="862370" y="1313695"/>
                      </a:cubicBezTo>
                      <a:cubicBezTo>
                        <a:pt x="876475" y="1327800"/>
                        <a:pt x="861961" y="1357647"/>
                        <a:pt x="847856" y="1371752"/>
                      </a:cubicBezTo>
                      <a:cubicBezTo>
                        <a:pt x="829433" y="1390175"/>
                        <a:pt x="799680" y="1391633"/>
                        <a:pt x="775285" y="1400781"/>
                      </a:cubicBezTo>
                      <a:cubicBezTo>
                        <a:pt x="760960" y="1406153"/>
                        <a:pt x="746067" y="1409923"/>
                        <a:pt x="731742" y="1415295"/>
                      </a:cubicBezTo>
                      <a:cubicBezTo>
                        <a:pt x="707347" y="1424443"/>
                        <a:pt x="683361" y="1434648"/>
                        <a:pt x="659170" y="1444324"/>
                      </a:cubicBezTo>
                      <a:cubicBezTo>
                        <a:pt x="649494" y="1458838"/>
                        <a:pt x="616521" y="1476969"/>
                        <a:pt x="630142" y="1487866"/>
                      </a:cubicBezTo>
                      <a:cubicBezTo>
                        <a:pt x="656856" y="1509237"/>
                        <a:pt x="698196" y="1495672"/>
                        <a:pt x="731742" y="1502381"/>
                      </a:cubicBezTo>
                      <a:cubicBezTo>
                        <a:pt x="746744" y="1505382"/>
                        <a:pt x="760771" y="1512057"/>
                        <a:pt x="775285" y="1516895"/>
                      </a:cubicBezTo>
                      <a:cubicBezTo>
                        <a:pt x="740483" y="1621298"/>
                        <a:pt x="793839" y="1502051"/>
                        <a:pt x="702713" y="1574952"/>
                      </a:cubicBezTo>
                      <a:cubicBezTo>
                        <a:pt x="690766" y="1584509"/>
                        <a:pt x="697756" y="1606548"/>
                        <a:pt x="688199" y="1618495"/>
                      </a:cubicBezTo>
                      <a:cubicBezTo>
                        <a:pt x="677302" y="1632117"/>
                        <a:pt x="660690" y="1640652"/>
                        <a:pt x="644656" y="1647524"/>
                      </a:cubicBezTo>
                      <a:cubicBezTo>
                        <a:pt x="596619" y="1668112"/>
                        <a:pt x="467049" y="1673993"/>
                        <a:pt x="441456" y="1676552"/>
                      </a:cubicBezTo>
                      <a:cubicBezTo>
                        <a:pt x="426942" y="1691066"/>
                        <a:pt x="407881" y="1702152"/>
                        <a:pt x="397913" y="1720095"/>
                      </a:cubicBezTo>
                      <a:cubicBezTo>
                        <a:pt x="383053" y="1746843"/>
                        <a:pt x="368885" y="1807181"/>
                        <a:pt x="368885" y="1807181"/>
                      </a:cubicBezTo>
                    </a:path>
                  </a:pathLst>
                </a:custGeom>
                <a:solidFill>
                  <a:srgbClr val="FF0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63" name="Freeform 262"/>
                <p:cNvSpPr/>
                <p:nvPr/>
              </p:nvSpPr>
              <p:spPr>
                <a:xfrm>
                  <a:off x="1129695" y="1175657"/>
                  <a:ext cx="74991" cy="1519162"/>
                </a:xfrm>
                <a:custGeom>
                  <a:avLst/>
                  <a:gdLst>
                    <a:gd name="connsiteX0" fmla="*/ 60476 w 74991"/>
                    <a:gd name="connsiteY0" fmla="*/ 1494972 h 1519162"/>
                    <a:gd name="connsiteX1" fmla="*/ 60476 w 74991"/>
                    <a:gd name="connsiteY1" fmla="*/ 1378857 h 1519162"/>
                    <a:gd name="connsiteX2" fmla="*/ 2419 w 74991"/>
                    <a:gd name="connsiteY2" fmla="*/ 653143 h 1519162"/>
                    <a:gd name="connsiteX3" fmla="*/ 74991 w 74991"/>
                    <a:gd name="connsiteY3" fmla="*/ 0 h 1519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991" h="1519162">
                      <a:moveTo>
                        <a:pt x="60476" y="1494972"/>
                      </a:moveTo>
                      <a:cubicBezTo>
                        <a:pt x="65314" y="1507067"/>
                        <a:pt x="70152" y="1519162"/>
                        <a:pt x="60476" y="1378857"/>
                      </a:cubicBezTo>
                      <a:cubicBezTo>
                        <a:pt x="50800" y="1238552"/>
                        <a:pt x="0" y="882952"/>
                        <a:pt x="2419" y="653143"/>
                      </a:cubicBezTo>
                      <a:cubicBezTo>
                        <a:pt x="4838" y="423334"/>
                        <a:pt x="39914" y="211667"/>
                        <a:pt x="74991" y="0"/>
                      </a:cubicBezTo>
                    </a:path>
                  </a:pathLst>
                </a:cu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225" name="Oval 224"/>
              <p:cNvSpPr/>
              <p:nvPr/>
            </p:nvSpPr>
            <p:spPr>
              <a:xfrm>
                <a:off x="1302872" y="3356347"/>
                <a:ext cx="1616696" cy="2088232"/>
              </a:xfrm>
              <a:prstGeom prst="ellipse">
                <a:avLst/>
              </a:prstGeom>
              <a:solidFill>
                <a:srgbClr val="DDDDDD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6" name="Chord 225"/>
              <p:cNvSpPr/>
              <p:nvPr/>
            </p:nvSpPr>
            <p:spPr>
              <a:xfrm>
                <a:off x="1863826" y="4148435"/>
                <a:ext cx="504056" cy="432048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CC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1" name="Group 78"/>
              <p:cNvGrpSpPr/>
              <p:nvPr/>
            </p:nvGrpSpPr>
            <p:grpSpPr>
              <a:xfrm>
                <a:off x="1181850" y="2996307"/>
                <a:ext cx="1872209" cy="2376264"/>
                <a:chOff x="6588223" y="1988840"/>
                <a:chExt cx="1872209" cy="2376264"/>
              </a:xfrm>
            </p:grpSpPr>
            <p:grpSp>
              <p:nvGrpSpPr>
                <p:cNvPr id="12" name="Group 75"/>
                <p:cNvGrpSpPr/>
                <p:nvPr/>
              </p:nvGrpSpPr>
              <p:grpSpPr>
                <a:xfrm>
                  <a:off x="6660232" y="1988840"/>
                  <a:ext cx="1728192" cy="2376264"/>
                  <a:chOff x="5148064" y="1340768"/>
                  <a:chExt cx="1728192" cy="2376264"/>
                </a:xfrm>
              </p:grpSpPr>
              <p:sp>
                <p:nvSpPr>
                  <p:cNvPr id="260" name="Chord 259"/>
                  <p:cNvSpPr/>
                  <p:nvPr/>
                </p:nvSpPr>
                <p:spPr>
                  <a:xfrm>
                    <a:off x="5148064" y="1628800"/>
                    <a:ext cx="1728192" cy="2088232"/>
                  </a:xfrm>
                  <a:prstGeom prst="chord">
                    <a:avLst>
                      <a:gd name="adj1" fmla="val 11780920"/>
                      <a:gd name="adj2" fmla="val 20431182"/>
                    </a:avLst>
                  </a:prstGeom>
                  <a:solidFill>
                    <a:srgbClr val="808080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61" name="Rounded Rectangle 260"/>
                  <p:cNvSpPr/>
                  <p:nvPr/>
                </p:nvSpPr>
                <p:spPr>
                  <a:xfrm>
                    <a:off x="5940152" y="1340768"/>
                    <a:ext cx="144016" cy="432048"/>
                  </a:xfrm>
                  <a:prstGeom prst="roundRect">
                    <a:avLst/>
                  </a:prstGeom>
                  <a:solidFill>
                    <a:srgbClr val="4D4D4D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</p:grpSp>
            <p:grpSp>
              <p:nvGrpSpPr>
                <p:cNvPr id="13" name="Group 55"/>
                <p:cNvGrpSpPr/>
                <p:nvPr/>
              </p:nvGrpSpPr>
              <p:grpSpPr>
                <a:xfrm>
                  <a:off x="6588223" y="2492896"/>
                  <a:ext cx="1872209" cy="864096"/>
                  <a:chOff x="5076054" y="1772816"/>
                  <a:chExt cx="1872209" cy="864096"/>
                </a:xfrm>
                <a:solidFill>
                  <a:srgbClr val="4D4D4D"/>
                </a:solidFill>
              </p:grpSpPr>
              <p:sp>
                <p:nvSpPr>
                  <p:cNvPr id="245" name="Freeform 244"/>
                  <p:cNvSpPr/>
                  <p:nvPr/>
                </p:nvSpPr>
                <p:spPr>
                  <a:xfrm>
                    <a:off x="5076055" y="1916832"/>
                    <a:ext cx="1872208" cy="720080"/>
                  </a:xfrm>
                  <a:custGeom>
                    <a:avLst/>
                    <a:gdLst>
                      <a:gd name="connsiteX0" fmla="*/ 0 w 1885950"/>
                      <a:gd name="connsiteY0" fmla="*/ 504825 h 595313"/>
                      <a:gd name="connsiteX1" fmla="*/ 938213 w 1885950"/>
                      <a:gd name="connsiteY1" fmla="*/ 0 h 595313"/>
                      <a:gd name="connsiteX2" fmla="*/ 1885950 w 1885950"/>
                      <a:gd name="connsiteY2" fmla="*/ 490538 h 595313"/>
                      <a:gd name="connsiteX3" fmla="*/ 1795463 w 1885950"/>
                      <a:gd name="connsiteY3" fmla="*/ 595313 h 595313"/>
                      <a:gd name="connsiteX4" fmla="*/ 928688 w 1885950"/>
                      <a:gd name="connsiteY4" fmla="*/ 338138 h 595313"/>
                      <a:gd name="connsiteX5" fmla="*/ 66675 w 1885950"/>
                      <a:gd name="connsiteY5" fmla="*/ 590550 h 595313"/>
                      <a:gd name="connsiteX6" fmla="*/ 0 w 1885950"/>
                      <a:gd name="connsiteY6" fmla="*/ 504825 h 595313"/>
                      <a:gd name="connsiteX0" fmla="*/ 0 w 1886719"/>
                      <a:gd name="connsiteY0" fmla="*/ 502171 h 595313"/>
                      <a:gd name="connsiteX1" fmla="*/ 938982 w 1886719"/>
                      <a:gd name="connsiteY1" fmla="*/ 0 h 595313"/>
                      <a:gd name="connsiteX2" fmla="*/ 1886719 w 1886719"/>
                      <a:gd name="connsiteY2" fmla="*/ 490538 h 595313"/>
                      <a:gd name="connsiteX3" fmla="*/ 1796232 w 1886719"/>
                      <a:gd name="connsiteY3" fmla="*/ 595313 h 595313"/>
                      <a:gd name="connsiteX4" fmla="*/ 929457 w 1886719"/>
                      <a:gd name="connsiteY4" fmla="*/ 338138 h 595313"/>
                      <a:gd name="connsiteX5" fmla="*/ 67444 w 1886719"/>
                      <a:gd name="connsiteY5" fmla="*/ 590550 h 595313"/>
                      <a:gd name="connsiteX6" fmla="*/ 0 w 1886719"/>
                      <a:gd name="connsiteY6" fmla="*/ 502171 h 595313"/>
                      <a:gd name="connsiteX0" fmla="*/ 0 w 1872209"/>
                      <a:gd name="connsiteY0" fmla="*/ 502171 h 595313"/>
                      <a:gd name="connsiteX1" fmla="*/ 938982 w 1872209"/>
                      <a:gd name="connsiteY1" fmla="*/ 0 h 595313"/>
                      <a:gd name="connsiteX2" fmla="*/ 1872209 w 1872209"/>
                      <a:gd name="connsiteY2" fmla="*/ 502171 h 595313"/>
                      <a:gd name="connsiteX3" fmla="*/ 1796232 w 1872209"/>
                      <a:gd name="connsiteY3" fmla="*/ 595313 h 595313"/>
                      <a:gd name="connsiteX4" fmla="*/ 929457 w 1872209"/>
                      <a:gd name="connsiteY4" fmla="*/ 338138 h 595313"/>
                      <a:gd name="connsiteX5" fmla="*/ 67444 w 1872209"/>
                      <a:gd name="connsiteY5" fmla="*/ 590550 h 595313"/>
                      <a:gd name="connsiteX6" fmla="*/ 0 w 1872209"/>
                      <a:gd name="connsiteY6" fmla="*/ 502171 h 595313"/>
                      <a:gd name="connsiteX0" fmla="*/ 0 w 1872209"/>
                      <a:gd name="connsiteY0" fmla="*/ 502171 h 590550"/>
                      <a:gd name="connsiteX1" fmla="*/ 938982 w 1872209"/>
                      <a:gd name="connsiteY1" fmla="*/ 0 h 590550"/>
                      <a:gd name="connsiteX2" fmla="*/ 1872209 w 1872209"/>
                      <a:gd name="connsiteY2" fmla="*/ 502171 h 590550"/>
                      <a:gd name="connsiteX3" fmla="*/ 1800201 w 1872209"/>
                      <a:gd name="connsiteY3" fmla="*/ 574179 h 590550"/>
                      <a:gd name="connsiteX4" fmla="*/ 929457 w 1872209"/>
                      <a:gd name="connsiteY4" fmla="*/ 338138 h 590550"/>
                      <a:gd name="connsiteX5" fmla="*/ 67444 w 1872209"/>
                      <a:gd name="connsiteY5" fmla="*/ 590550 h 590550"/>
                      <a:gd name="connsiteX6" fmla="*/ 0 w 1872209"/>
                      <a:gd name="connsiteY6" fmla="*/ 502171 h 590550"/>
                      <a:gd name="connsiteX0" fmla="*/ 0 w 1872209"/>
                      <a:gd name="connsiteY0" fmla="*/ 502171 h 646187"/>
                      <a:gd name="connsiteX1" fmla="*/ 938982 w 1872209"/>
                      <a:gd name="connsiteY1" fmla="*/ 0 h 646187"/>
                      <a:gd name="connsiteX2" fmla="*/ 1872209 w 1872209"/>
                      <a:gd name="connsiteY2" fmla="*/ 502171 h 646187"/>
                      <a:gd name="connsiteX3" fmla="*/ 1800201 w 1872209"/>
                      <a:gd name="connsiteY3" fmla="*/ 574179 h 646187"/>
                      <a:gd name="connsiteX4" fmla="*/ 929457 w 1872209"/>
                      <a:gd name="connsiteY4" fmla="*/ 338138 h 646187"/>
                      <a:gd name="connsiteX5" fmla="*/ 72009 w 1872209"/>
                      <a:gd name="connsiteY5" fmla="*/ 646187 h 646187"/>
                      <a:gd name="connsiteX6" fmla="*/ 0 w 1872209"/>
                      <a:gd name="connsiteY6" fmla="*/ 502171 h 646187"/>
                      <a:gd name="connsiteX0" fmla="*/ 0 w 1872209"/>
                      <a:gd name="connsiteY0" fmla="*/ 502171 h 646187"/>
                      <a:gd name="connsiteX1" fmla="*/ 938982 w 1872209"/>
                      <a:gd name="connsiteY1" fmla="*/ 0 h 646187"/>
                      <a:gd name="connsiteX2" fmla="*/ 1872209 w 1872209"/>
                      <a:gd name="connsiteY2" fmla="*/ 502171 h 646187"/>
                      <a:gd name="connsiteX3" fmla="*/ 1800201 w 1872209"/>
                      <a:gd name="connsiteY3" fmla="*/ 646187 h 646187"/>
                      <a:gd name="connsiteX4" fmla="*/ 929457 w 1872209"/>
                      <a:gd name="connsiteY4" fmla="*/ 338138 h 646187"/>
                      <a:gd name="connsiteX5" fmla="*/ 72009 w 1872209"/>
                      <a:gd name="connsiteY5" fmla="*/ 646187 h 646187"/>
                      <a:gd name="connsiteX6" fmla="*/ 0 w 1872209"/>
                      <a:gd name="connsiteY6" fmla="*/ 502171 h 646187"/>
                      <a:gd name="connsiteX0" fmla="*/ 0 w 1872209"/>
                      <a:gd name="connsiteY0" fmla="*/ 576064 h 720080"/>
                      <a:gd name="connsiteX1" fmla="*/ 936105 w 1872209"/>
                      <a:gd name="connsiteY1" fmla="*/ 0 h 720080"/>
                      <a:gd name="connsiteX2" fmla="*/ 1872209 w 1872209"/>
                      <a:gd name="connsiteY2" fmla="*/ 576064 h 720080"/>
                      <a:gd name="connsiteX3" fmla="*/ 1800201 w 1872209"/>
                      <a:gd name="connsiteY3" fmla="*/ 720080 h 720080"/>
                      <a:gd name="connsiteX4" fmla="*/ 929457 w 1872209"/>
                      <a:gd name="connsiteY4" fmla="*/ 412031 h 720080"/>
                      <a:gd name="connsiteX5" fmla="*/ 72009 w 1872209"/>
                      <a:gd name="connsiteY5" fmla="*/ 720080 h 720080"/>
                      <a:gd name="connsiteX6" fmla="*/ 0 w 1872209"/>
                      <a:gd name="connsiteY6" fmla="*/ 576064 h 720080"/>
                      <a:gd name="connsiteX0" fmla="*/ 0 w 1872209"/>
                      <a:gd name="connsiteY0" fmla="*/ 576064 h 720080"/>
                      <a:gd name="connsiteX1" fmla="*/ 936105 w 1872209"/>
                      <a:gd name="connsiteY1" fmla="*/ 0 h 720080"/>
                      <a:gd name="connsiteX2" fmla="*/ 1872209 w 1872209"/>
                      <a:gd name="connsiteY2" fmla="*/ 576064 h 720080"/>
                      <a:gd name="connsiteX3" fmla="*/ 1800201 w 1872209"/>
                      <a:gd name="connsiteY3" fmla="*/ 720080 h 720080"/>
                      <a:gd name="connsiteX4" fmla="*/ 936105 w 1872209"/>
                      <a:gd name="connsiteY4" fmla="*/ 432048 h 720080"/>
                      <a:gd name="connsiteX5" fmla="*/ 72009 w 1872209"/>
                      <a:gd name="connsiteY5" fmla="*/ 720080 h 720080"/>
                      <a:gd name="connsiteX6" fmla="*/ 0 w 1872209"/>
                      <a:gd name="connsiteY6" fmla="*/ 576064 h 720080"/>
                      <a:gd name="connsiteX0" fmla="*/ 0 w 1872208"/>
                      <a:gd name="connsiteY0" fmla="*/ 576064 h 720080"/>
                      <a:gd name="connsiteX1" fmla="*/ 936105 w 1872208"/>
                      <a:gd name="connsiteY1" fmla="*/ 0 h 720080"/>
                      <a:gd name="connsiteX2" fmla="*/ 1872208 w 1872208"/>
                      <a:gd name="connsiteY2" fmla="*/ 432048 h 720080"/>
                      <a:gd name="connsiteX3" fmla="*/ 1800201 w 1872208"/>
                      <a:gd name="connsiteY3" fmla="*/ 720080 h 720080"/>
                      <a:gd name="connsiteX4" fmla="*/ 936105 w 1872208"/>
                      <a:gd name="connsiteY4" fmla="*/ 432048 h 720080"/>
                      <a:gd name="connsiteX5" fmla="*/ 72009 w 1872208"/>
                      <a:gd name="connsiteY5" fmla="*/ 720080 h 720080"/>
                      <a:gd name="connsiteX6" fmla="*/ 0 w 1872208"/>
                      <a:gd name="connsiteY6" fmla="*/ 576064 h 720080"/>
                      <a:gd name="connsiteX0" fmla="*/ 0 w 1872208"/>
                      <a:gd name="connsiteY0" fmla="*/ 504056 h 720080"/>
                      <a:gd name="connsiteX1" fmla="*/ 936105 w 1872208"/>
                      <a:gd name="connsiteY1" fmla="*/ 0 h 720080"/>
                      <a:gd name="connsiteX2" fmla="*/ 1872208 w 1872208"/>
                      <a:gd name="connsiteY2" fmla="*/ 432048 h 720080"/>
                      <a:gd name="connsiteX3" fmla="*/ 1800201 w 1872208"/>
                      <a:gd name="connsiteY3" fmla="*/ 720080 h 720080"/>
                      <a:gd name="connsiteX4" fmla="*/ 936105 w 1872208"/>
                      <a:gd name="connsiteY4" fmla="*/ 432048 h 720080"/>
                      <a:gd name="connsiteX5" fmla="*/ 72009 w 1872208"/>
                      <a:gd name="connsiteY5" fmla="*/ 720080 h 720080"/>
                      <a:gd name="connsiteX6" fmla="*/ 0 w 1872208"/>
                      <a:gd name="connsiteY6" fmla="*/ 504056 h 720080"/>
                      <a:gd name="connsiteX0" fmla="*/ 0 w 1872208"/>
                      <a:gd name="connsiteY0" fmla="*/ 432048 h 720080"/>
                      <a:gd name="connsiteX1" fmla="*/ 936105 w 1872208"/>
                      <a:gd name="connsiteY1" fmla="*/ 0 h 720080"/>
                      <a:gd name="connsiteX2" fmla="*/ 1872208 w 1872208"/>
                      <a:gd name="connsiteY2" fmla="*/ 432048 h 720080"/>
                      <a:gd name="connsiteX3" fmla="*/ 1800201 w 1872208"/>
                      <a:gd name="connsiteY3" fmla="*/ 720080 h 720080"/>
                      <a:gd name="connsiteX4" fmla="*/ 936105 w 1872208"/>
                      <a:gd name="connsiteY4" fmla="*/ 432048 h 720080"/>
                      <a:gd name="connsiteX5" fmla="*/ 72009 w 1872208"/>
                      <a:gd name="connsiteY5" fmla="*/ 720080 h 720080"/>
                      <a:gd name="connsiteX6" fmla="*/ 0 w 1872208"/>
                      <a:gd name="connsiteY6" fmla="*/ 432048 h 720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72208" h="720080">
                        <a:moveTo>
                          <a:pt x="0" y="432048"/>
                        </a:moveTo>
                        <a:lnTo>
                          <a:pt x="936105" y="0"/>
                        </a:lnTo>
                        <a:lnTo>
                          <a:pt x="1872208" y="432048"/>
                        </a:lnTo>
                        <a:lnTo>
                          <a:pt x="1800201" y="720080"/>
                        </a:lnTo>
                        <a:lnTo>
                          <a:pt x="936105" y="432048"/>
                        </a:lnTo>
                        <a:lnTo>
                          <a:pt x="72009" y="720080"/>
                        </a:lnTo>
                        <a:lnTo>
                          <a:pt x="0" y="432048"/>
                        </a:ln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cxnSp>
                <p:nvCxnSpPr>
                  <p:cNvPr id="246" name="Straight Connector 245"/>
                  <p:cNvCxnSpPr/>
                  <p:nvPr/>
                </p:nvCxnSpPr>
                <p:spPr>
                  <a:xfrm>
                    <a:off x="6012160" y="2060848"/>
                    <a:ext cx="0" cy="216024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>
                  <a:xfrm>
                    <a:off x="6156176" y="2132856"/>
                    <a:ext cx="0" cy="216024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8" name="Straight Connector 247"/>
                  <p:cNvCxnSpPr/>
                  <p:nvPr/>
                </p:nvCxnSpPr>
                <p:spPr>
                  <a:xfrm>
                    <a:off x="6300192" y="2204864"/>
                    <a:ext cx="0" cy="144016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1" name="Straight Connector 250"/>
                  <p:cNvCxnSpPr/>
                  <p:nvPr/>
                </p:nvCxnSpPr>
                <p:spPr>
                  <a:xfrm>
                    <a:off x="6444208" y="2276872"/>
                    <a:ext cx="0" cy="144016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2" name="Straight Connector 251"/>
                  <p:cNvCxnSpPr/>
                  <p:nvPr/>
                </p:nvCxnSpPr>
                <p:spPr>
                  <a:xfrm>
                    <a:off x="6588224" y="2348880"/>
                    <a:ext cx="0" cy="144016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3" name="Straight Connector 34"/>
                  <p:cNvCxnSpPr/>
                  <p:nvPr/>
                </p:nvCxnSpPr>
                <p:spPr>
                  <a:xfrm>
                    <a:off x="6732240" y="2420888"/>
                    <a:ext cx="0" cy="72008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4" name="Straight Connector 35"/>
                  <p:cNvCxnSpPr/>
                  <p:nvPr/>
                </p:nvCxnSpPr>
                <p:spPr>
                  <a:xfrm>
                    <a:off x="5868144" y="2132856"/>
                    <a:ext cx="0" cy="216024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5" name="Straight Connector 254"/>
                  <p:cNvCxnSpPr/>
                  <p:nvPr/>
                </p:nvCxnSpPr>
                <p:spPr>
                  <a:xfrm>
                    <a:off x="5724128" y="2204864"/>
                    <a:ext cx="0" cy="144016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Straight Connector 255"/>
                  <p:cNvCxnSpPr/>
                  <p:nvPr/>
                </p:nvCxnSpPr>
                <p:spPr>
                  <a:xfrm>
                    <a:off x="5580112" y="2276872"/>
                    <a:ext cx="0" cy="144016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Straight Connector 38"/>
                  <p:cNvCxnSpPr/>
                  <p:nvPr/>
                </p:nvCxnSpPr>
                <p:spPr>
                  <a:xfrm>
                    <a:off x="5436096" y="2348880"/>
                    <a:ext cx="0" cy="144016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Straight Connector 39"/>
                  <p:cNvCxnSpPr/>
                  <p:nvPr/>
                </p:nvCxnSpPr>
                <p:spPr>
                  <a:xfrm>
                    <a:off x="5292080" y="2420888"/>
                    <a:ext cx="0" cy="72008"/>
                  </a:xfrm>
                  <a:prstGeom prst="line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9" name="Freeform 258"/>
                  <p:cNvSpPr/>
                  <p:nvPr/>
                </p:nvSpPr>
                <p:spPr>
                  <a:xfrm>
                    <a:off x="5076054" y="1772816"/>
                    <a:ext cx="1872209" cy="576064"/>
                  </a:xfrm>
                  <a:custGeom>
                    <a:avLst/>
                    <a:gdLst>
                      <a:gd name="connsiteX0" fmla="*/ 0 w 1857375"/>
                      <a:gd name="connsiteY0" fmla="*/ 697706 h 723900"/>
                      <a:gd name="connsiteX1" fmla="*/ 921543 w 1857375"/>
                      <a:gd name="connsiteY1" fmla="*/ 0 h 723900"/>
                      <a:gd name="connsiteX2" fmla="*/ 1857375 w 1857375"/>
                      <a:gd name="connsiteY2" fmla="*/ 723900 h 723900"/>
                      <a:gd name="connsiteX3" fmla="*/ 916781 w 1857375"/>
                      <a:gd name="connsiteY3" fmla="*/ 150019 h 723900"/>
                      <a:gd name="connsiteX4" fmla="*/ 0 w 1857375"/>
                      <a:gd name="connsiteY4" fmla="*/ 697706 h 723900"/>
                      <a:gd name="connsiteX0" fmla="*/ 0 w 1872432"/>
                      <a:gd name="connsiteY0" fmla="*/ 723627 h 723900"/>
                      <a:gd name="connsiteX1" fmla="*/ 936600 w 1872432"/>
                      <a:gd name="connsiteY1" fmla="*/ 0 h 723900"/>
                      <a:gd name="connsiteX2" fmla="*/ 1872432 w 1872432"/>
                      <a:gd name="connsiteY2" fmla="*/ 723900 h 723900"/>
                      <a:gd name="connsiteX3" fmla="*/ 931838 w 1872432"/>
                      <a:gd name="connsiteY3" fmla="*/ 150019 h 723900"/>
                      <a:gd name="connsiteX4" fmla="*/ 0 w 1872432"/>
                      <a:gd name="connsiteY4" fmla="*/ 723627 h 723900"/>
                      <a:gd name="connsiteX0" fmla="*/ 0 w 1872208"/>
                      <a:gd name="connsiteY0" fmla="*/ 723627 h 723627"/>
                      <a:gd name="connsiteX1" fmla="*/ 936600 w 1872208"/>
                      <a:gd name="connsiteY1" fmla="*/ 0 h 723627"/>
                      <a:gd name="connsiteX2" fmla="*/ 1872208 w 1872208"/>
                      <a:gd name="connsiteY2" fmla="*/ 723627 h 723627"/>
                      <a:gd name="connsiteX3" fmla="*/ 931838 w 1872208"/>
                      <a:gd name="connsiteY3" fmla="*/ 150019 h 723627"/>
                      <a:gd name="connsiteX4" fmla="*/ 0 w 1872208"/>
                      <a:gd name="connsiteY4" fmla="*/ 723627 h 723627"/>
                      <a:gd name="connsiteX0" fmla="*/ 0 w 1872208"/>
                      <a:gd name="connsiteY0" fmla="*/ 723627 h 723627"/>
                      <a:gd name="connsiteX1" fmla="*/ 936600 w 1872208"/>
                      <a:gd name="connsiteY1" fmla="*/ 0 h 723627"/>
                      <a:gd name="connsiteX2" fmla="*/ 1872208 w 1872208"/>
                      <a:gd name="connsiteY2" fmla="*/ 723627 h 723627"/>
                      <a:gd name="connsiteX3" fmla="*/ 936104 w 1872208"/>
                      <a:gd name="connsiteY3" fmla="*/ 147564 h 723627"/>
                      <a:gd name="connsiteX4" fmla="*/ 0 w 1872208"/>
                      <a:gd name="connsiteY4" fmla="*/ 723627 h 723627"/>
                      <a:gd name="connsiteX0" fmla="*/ 0 w 1872208"/>
                      <a:gd name="connsiteY0" fmla="*/ 720079 h 720079"/>
                      <a:gd name="connsiteX1" fmla="*/ 936104 w 1872208"/>
                      <a:gd name="connsiteY1" fmla="*/ 0 h 720079"/>
                      <a:gd name="connsiteX2" fmla="*/ 1872208 w 1872208"/>
                      <a:gd name="connsiteY2" fmla="*/ 720079 h 720079"/>
                      <a:gd name="connsiteX3" fmla="*/ 936104 w 1872208"/>
                      <a:gd name="connsiteY3" fmla="*/ 144016 h 720079"/>
                      <a:gd name="connsiteX4" fmla="*/ 0 w 1872208"/>
                      <a:gd name="connsiteY4" fmla="*/ 720079 h 720079"/>
                      <a:gd name="connsiteX0" fmla="*/ 0 w 1872209"/>
                      <a:gd name="connsiteY0" fmla="*/ 576064 h 720079"/>
                      <a:gd name="connsiteX1" fmla="*/ 936105 w 1872209"/>
                      <a:gd name="connsiteY1" fmla="*/ 0 h 720079"/>
                      <a:gd name="connsiteX2" fmla="*/ 1872209 w 1872209"/>
                      <a:gd name="connsiteY2" fmla="*/ 720079 h 720079"/>
                      <a:gd name="connsiteX3" fmla="*/ 936105 w 1872209"/>
                      <a:gd name="connsiteY3" fmla="*/ 144016 h 720079"/>
                      <a:gd name="connsiteX4" fmla="*/ 0 w 1872209"/>
                      <a:gd name="connsiteY4" fmla="*/ 576064 h 720079"/>
                      <a:gd name="connsiteX0" fmla="*/ 0 w 1872209"/>
                      <a:gd name="connsiteY0" fmla="*/ 576064 h 576064"/>
                      <a:gd name="connsiteX1" fmla="*/ 936105 w 1872209"/>
                      <a:gd name="connsiteY1" fmla="*/ 0 h 576064"/>
                      <a:gd name="connsiteX2" fmla="*/ 1872209 w 1872209"/>
                      <a:gd name="connsiteY2" fmla="*/ 576064 h 576064"/>
                      <a:gd name="connsiteX3" fmla="*/ 936105 w 1872209"/>
                      <a:gd name="connsiteY3" fmla="*/ 144016 h 576064"/>
                      <a:gd name="connsiteX4" fmla="*/ 0 w 1872209"/>
                      <a:gd name="connsiteY4" fmla="*/ 576064 h 576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2209" h="576064">
                        <a:moveTo>
                          <a:pt x="0" y="576064"/>
                        </a:moveTo>
                        <a:lnTo>
                          <a:pt x="936105" y="0"/>
                        </a:lnTo>
                        <a:lnTo>
                          <a:pt x="1872209" y="576064"/>
                        </a:lnTo>
                        <a:lnTo>
                          <a:pt x="936105" y="144016"/>
                        </a:lnTo>
                        <a:lnTo>
                          <a:pt x="0" y="576064"/>
                        </a:ln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</p:grpSp>
          </p:grpSp>
        </p:grpSp>
      </p:grpSp>
      <p:grpSp>
        <p:nvGrpSpPr>
          <p:cNvPr id="14" name="Group 80"/>
          <p:cNvGrpSpPr/>
          <p:nvPr/>
        </p:nvGrpSpPr>
        <p:grpSpPr>
          <a:xfrm>
            <a:off x="5703635" y="5136295"/>
            <a:ext cx="1499070" cy="888569"/>
            <a:chOff x="1291897" y="4869160"/>
            <a:chExt cx="1312072" cy="777727"/>
          </a:xfrm>
        </p:grpSpPr>
        <p:sp>
          <p:nvSpPr>
            <p:cNvPr id="110" name="Freeform 109"/>
            <p:cNvSpPr/>
            <p:nvPr/>
          </p:nvSpPr>
          <p:spPr>
            <a:xfrm>
              <a:off x="1291897" y="4869160"/>
              <a:ext cx="600514" cy="77772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1" name="Freeform 110"/>
            <p:cNvSpPr/>
            <p:nvPr/>
          </p:nvSpPr>
          <p:spPr>
            <a:xfrm flipH="1">
              <a:off x="2036427" y="4869160"/>
              <a:ext cx="567542" cy="77772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8" name="Group 216"/>
          <p:cNvGrpSpPr/>
          <p:nvPr/>
        </p:nvGrpSpPr>
        <p:grpSpPr>
          <a:xfrm>
            <a:off x="1541890" y="5300563"/>
            <a:ext cx="1080120" cy="648073"/>
            <a:chOff x="1541890" y="5300563"/>
            <a:chExt cx="1080120" cy="648073"/>
          </a:xfrm>
        </p:grpSpPr>
        <p:sp>
          <p:nvSpPr>
            <p:cNvPr id="171" name="Freeform 170"/>
            <p:cNvSpPr/>
            <p:nvPr/>
          </p:nvSpPr>
          <p:spPr>
            <a:xfrm>
              <a:off x="1541890" y="5300563"/>
              <a:ext cx="457148" cy="64807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2" name="Freeform 171"/>
            <p:cNvSpPr/>
            <p:nvPr/>
          </p:nvSpPr>
          <p:spPr>
            <a:xfrm flipH="1">
              <a:off x="2189962" y="5300564"/>
              <a:ext cx="432048" cy="64807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cxnSp>
        <p:nvCxnSpPr>
          <p:cNvPr id="136" name="Straight Connector 135"/>
          <p:cNvCxnSpPr/>
          <p:nvPr/>
        </p:nvCxnSpPr>
        <p:spPr>
          <a:xfrm>
            <a:off x="3347864" y="2024846"/>
            <a:ext cx="0" cy="2376262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/>
          <p:cNvSpPr/>
          <p:nvPr/>
        </p:nvSpPr>
        <p:spPr>
          <a:xfrm>
            <a:off x="3275856" y="4365104"/>
            <a:ext cx="144016" cy="144016"/>
          </a:xfrm>
          <a:prstGeom prst="ellipse">
            <a:avLst/>
          </a:prstGeom>
          <a:solidFill>
            <a:srgbClr val="DDDDDD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35" name="Group 134"/>
          <p:cNvGrpSpPr/>
          <p:nvPr/>
        </p:nvGrpSpPr>
        <p:grpSpPr>
          <a:xfrm>
            <a:off x="5508104" y="1700808"/>
            <a:ext cx="1637045" cy="3801582"/>
            <a:chOff x="5508104" y="1700808"/>
            <a:chExt cx="1637045" cy="3801582"/>
          </a:xfrm>
        </p:grpSpPr>
        <p:grpSp>
          <p:nvGrpSpPr>
            <p:cNvPr id="15" name="Group 146"/>
            <p:cNvGrpSpPr/>
            <p:nvPr/>
          </p:nvGrpSpPr>
          <p:grpSpPr>
            <a:xfrm>
              <a:off x="5580112" y="1700808"/>
              <a:ext cx="1565037" cy="3801582"/>
              <a:chOff x="5599251" y="1700808"/>
              <a:chExt cx="1565037" cy="3801582"/>
            </a:xfrm>
          </p:grpSpPr>
          <p:sp>
            <p:nvSpPr>
              <p:cNvPr id="86" name="Rounded Rectangle 85"/>
              <p:cNvSpPr/>
              <p:nvPr/>
            </p:nvSpPr>
            <p:spPr>
              <a:xfrm flipH="1">
                <a:off x="5760914" y="2056765"/>
                <a:ext cx="1403374" cy="3445625"/>
              </a:xfrm>
              <a:prstGeom prst="roundRect">
                <a:avLst>
                  <a:gd name="adj" fmla="val 50000"/>
                </a:avLst>
              </a:prstGeom>
              <a:solidFill>
                <a:srgbClr val="CCFF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6" name="Group 24"/>
              <p:cNvGrpSpPr/>
              <p:nvPr/>
            </p:nvGrpSpPr>
            <p:grpSpPr>
              <a:xfrm flipH="1">
                <a:off x="5760914" y="3693436"/>
                <a:ext cx="1403374" cy="1808954"/>
                <a:chOff x="1619672" y="2636912"/>
                <a:chExt cx="1224136" cy="1512169"/>
              </a:xfrm>
            </p:grpSpPr>
            <p:sp>
              <p:nvSpPr>
                <p:cNvPr id="95" name="Flowchart: Delay 94"/>
                <p:cNvSpPr/>
                <p:nvPr/>
              </p:nvSpPr>
              <p:spPr>
                <a:xfrm rot="5400000">
                  <a:off x="1475656" y="2780929"/>
                  <a:ext cx="1512168" cy="1224136"/>
                </a:xfrm>
                <a:prstGeom prst="flowChartDelay">
                  <a:avLst/>
                </a:prstGeom>
                <a:solidFill>
                  <a:srgbClr val="333333"/>
                </a:solidFill>
                <a:ln w="38100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96" name="Rectangle 95"/>
                <p:cNvSpPr/>
                <p:nvPr/>
              </p:nvSpPr>
              <p:spPr>
                <a:xfrm>
                  <a:off x="1619672" y="2636912"/>
                  <a:ext cx="1224136" cy="216024"/>
                </a:xfrm>
                <a:prstGeom prst="rect">
                  <a:avLst/>
                </a:prstGeom>
                <a:solidFill>
                  <a:srgbClr val="1C1C1C"/>
                </a:solidFill>
                <a:ln w="38100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97" name="Rectangle 96"/>
                <p:cNvSpPr/>
                <p:nvPr/>
              </p:nvSpPr>
              <p:spPr>
                <a:xfrm>
                  <a:off x="2627784" y="2636913"/>
                  <a:ext cx="216024" cy="216024"/>
                </a:xfrm>
                <a:prstGeom prst="rect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88" name="Chord 7"/>
              <p:cNvSpPr/>
              <p:nvPr/>
            </p:nvSpPr>
            <p:spPr>
              <a:xfrm flipH="1">
                <a:off x="5599251" y="2745890"/>
                <a:ext cx="409317" cy="344780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99CC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9" name="Oval 88"/>
              <p:cNvSpPr/>
              <p:nvPr/>
            </p:nvSpPr>
            <p:spPr>
              <a:xfrm flipH="1">
                <a:off x="5979716" y="2478570"/>
                <a:ext cx="67725" cy="19066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7" name="Group 37"/>
              <p:cNvGrpSpPr/>
              <p:nvPr/>
            </p:nvGrpSpPr>
            <p:grpSpPr>
              <a:xfrm flipH="1">
                <a:off x="5919904" y="1700808"/>
                <a:ext cx="1073167" cy="861406"/>
                <a:chOff x="1763689" y="980728"/>
                <a:chExt cx="936103" cy="720080"/>
              </a:xfrm>
            </p:grpSpPr>
            <p:sp>
              <p:nvSpPr>
                <p:cNvPr id="93" name="Freeform 92"/>
                <p:cNvSpPr/>
                <p:nvPr/>
              </p:nvSpPr>
              <p:spPr>
                <a:xfrm>
                  <a:off x="1763689" y="1272533"/>
                  <a:ext cx="936103" cy="86268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  <a:gd name="connsiteX0" fmla="*/ 0 w 1296144"/>
                    <a:gd name="connsiteY0" fmla="*/ 0 h 216987"/>
                    <a:gd name="connsiteX1" fmla="*/ 288032 w 1296144"/>
                    <a:gd name="connsiteY1" fmla="*/ 195885 h 216987"/>
                    <a:gd name="connsiteX2" fmla="*/ 928468 w 1296144"/>
                    <a:gd name="connsiteY2" fmla="*/ 126609 h 216987"/>
                    <a:gd name="connsiteX3" fmla="*/ 1296144 w 1296144"/>
                    <a:gd name="connsiteY3" fmla="*/ 0 h 216987"/>
                    <a:gd name="connsiteX0" fmla="*/ 0 w 1296144"/>
                    <a:gd name="connsiteY0" fmla="*/ 0 h 218451"/>
                    <a:gd name="connsiteX1" fmla="*/ 288032 w 1296144"/>
                    <a:gd name="connsiteY1" fmla="*/ 195885 h 218451"/>
                    <a:gd name="connsiteX2" fmla="*/ 1021399 w 1296144"/>
                    <a:gd name="connsiteY2" fmla="*/ 135395 h 218451"/>
                    <a:gd name="connsiteX3" fmla="*/ 1296144 w 1296144"/>
                    <a:gd name="connsiteY3" fmla="*/ 0 h 218451"/>
                    <a:gd name="connsiteX0" fmla="*/ 0 w 1296144"/>
                    <a:gd name="connsiteY0" fmla="*/ 0 h 157961"/>
                    <a:gd name="connsiteX1" fmla="*/ 288032 w 1296144"/>
                    <a:gd name="connsiteY1" fmla="*/ 135394 h 157961"/>
                    <a:gd name="connsiteX2" fmla="*/ 1021399 w 1296144"/>
                    <a:gd name="connsiteY2" fmla="*/ 135395 h 157961"/>
                    <a:gd name="connsiteX3" fmla="*/ 1296144 w 1296144"/>
                    <a:gd name="connsiteY3" fmla="*/ 0 h 157961"/>
                    <a:gd name="connsiteX0" fmla="*/ 0 w 1283124"/>
                    <a:gd name="connsiteY0" fmla="*/ 74905 h 157961"/>
                    <a:gd name="connsiteX1" fmla="*/ 275012 w 1283124"/>
                    <a:gd name="connsiteY1" fmla="*/ 135394 h 157961"/>
                    <a:gd name="connsiteX2" fmla="*/ 1008379 w 1283124"/>
                    <a:gd name="connsiteY2" fmla="*/ 135395 h 157961"/>
                    <a:gd name="connsiteX3" fmla="*/ 1283124 w 1283124"/>
                    <a:gd name="connsiteY3" fmla="*/ 0 h 157961"/>
                    <a:gd name="connsiteX0" fmla="*/ 0 w 1375061"/>
                    <a:gd name="connsiteY0" fmla="*/ 0 h 70572"/>
                    <a:gd name="connsiteX1" fmla="*/ 275012 w 1375061"/>
                    <a:gd name="connsiteY1" fmla="*/ 60489 h 70572"/>
                    <a:gd name="connsiteX2" fmla="*/ 1008379 w 1375061"/>
                    <a:gd name="connsiteY2" fmla="*/ 60490 h 70572"/>
                    <a:gd name="connsiteX3" fmla="*/ 1375061 w 1375061"/>
                    <a:gd name="connsiteY3" fmla="*/ 0 h 70572"/>
                    <a:gd name="connsiteX0" fmla="*/ 0 w 1283390"/>
                    <a:gd name="connsiteY0" fmla="*/ 0 h 70571"/>
                    <a:gd name="connsiteX1" fmla="*/ 275012 w 1283390"/>
                    <a:gd name="connsiteY1" fmla="*/ 60489 h 70571"/>
                    <a:gd name="connsiteX2" fmla="*/ 1008379 w 1283390"/>
                    <a:gd name="connsiteY2" fmla="*/ 60490 h 70571"/>
                    <a:gd name="connsiteX3" fmla="*/ 1283390 w 1283390"/>
                    <a:gd name="connsiteY3" fmla="*/ 0 h 70571"/>
                    <a:gd name="connsiteX0" fmla="*/ 0 w 1283390"/>
                    <a:gd name="connsiteY0" fmla="*/ 0 h 70573"/>
                    <a:gd name="connsiteX1" fmla="*/ 275011 w 1283390"/>
                    <a:gd name="connsiteY1" fmla="*/ 60491 h 70573"/>
                    <a:gd name="connsiteX2" fmla="*/ 1008379 w 1283390"/>
                    <a:gd name="connsiteY2" fmla="*/ 60490 h 70573"/>
                    <a:gd name="connsiteX3" fmla="*/ 1283390 w 1283390"/>
                    <a:gd name="connsiteY3" fmla="*/ 0 h 70573"/>
                    <a:gd name="connsiteX0" fmla="*/ 0 w 1283390"/>
                    <a:gd name="connsiteY0" fmla="*/ 0 h 70573"/>
                    <a:gd name="connsiteX1" fmla="*/ 275011 w 1283390"/>
                    <a:gd name="connsiteY1" fmla="*/ 60491 h 70573"/>
                    <a:gd name="connsiteX2" fmla="*/ 1008378 w 1283390"/>
                    <a:gd name="connsiteY2" fmla="*/ 60491 h 70573"/>
                    <a:gd name="connsiteX3" fmla="*/ 1283390 w 1283390"/>
                    <a:gd name="connsiteY3" fmla="*/ 0 h 70573"/>
                    <a:gd name="connsiteX0" fmla="*/ 0 w 1283390"/>
                    <a:gd name="connsiteY0" fmla="*/ 0 h 72469"/>
                    <a:gd name="connsiteX1" fmla="*/ 275011 w 1283390"/>
                    <a:gd name="connsiteY1" fmla="*/ 60491 h 72469"/>
                    <a:gd name="connsiteX2" fmla="*/ 1008378 w 1283390"/>
                    <a:gd name="connsiteY2" fmla="*/ 60491 h 72469"/>
                    <a:gd name="connsiteX3" fmla="*/ 1283390 w 1283390"/>
                    <a:gd name="connsiteY3" fmla="*/ 0 h 7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83390" h="72469">
                      <a:moveTo>
                        <a:pt x="0" y="0"/>
                      </a:moveTo>
                      <a:cubicBezTo>
                        <a:pt x="91440" y="45719"/>
                        <a:pt x="106948" y="50409"/>
                        <a:pt x="275011" y="60491"/>
                      </a:cubicBezTo>
                      <a:cubicBezTo>
                        <a:pt x="443074" y="70573"/>
                        <a:pt x="854020" y="72469"/>
                        <a:pt x="1008378" y="60491"/>
                      </a:cubicBezTo>
                      <a:cubicBezTo>
                        <a:pt x="1176441" y="50409"/>
                        <a:pt x="1215396" y="36341"/>
                        <a:pt x="1283390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94" name="Chord 93"/>
                <p:cNvSpPr/>
                <p:nvPr/>
              </p:nvSpPr>
              <p:spPr>
                <a:xfrm>
                  <a:off x="1907704" y="980728"/>
                  <a:ext cx="648072" cy="720080"/>
                </a:xfrm>
                <a:prstGeom prst="chord">
                  <a:avLst>
                    <a:gd name="adj1" fmla="val 10662051"/>
                    <a:gd name="adj2" fmla="val 144016"/>
                  </a:avLst>
                </a:prstGeom>
                <a:solidFill>
                  <a:srgbClr val="333333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92" name="Freeform 91"/>
              <p:cNvSpPr/>
              <p:nvPr/>
            </p:nvSpPr>
            <p:spPr>
              <a:xfrm rot="10971943" flipH="1" flipV="1">
                <a:off x="6213188" y="3193590"/>
                <a:ext cx="677762" cy="108984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9011 w 777479"/>
                  <a:gd name="connsiteY0" fmla="*/ 33271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49011" y="33271"/>
                    </a:moveTo>
                    <a:cubicBezTo>
                      <a:pt x="263100" y="78912"/>
                      <a:pt x="267456" y="307229"/>
                      <a:pt x="239713" y="381071"/>
                    </a:cubicBezTo>
                    <a:cubicBezTo>
                      <a:pt x="211970" y="454913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solidFill>
                <a:srgbClr val="CC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90" name="Arc 89"/>
            <p:cNvSpPr/>
            <p:nvPr/>
          </p:nvSpPr>
          <p:spPr>
            <a:xfrm flipH="1">
              <a:off x="5508104" y="3349092"/>
              <a:ext cx="565544" cy="645524"/>
            </a:xfrm>
            <a:prstGeom prst="arc">
              <a:avLst>
                <a:gd name="adj1" fmla="val 13195873"/>
                <a:gd name="adj2" fmla="val 16526033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8" name="Group 137"/>
          <p:cNvGrpSpPr/>
          <p:nvPr/>
        </p:nvGrpSpPr>
        <p:grpSpPr>
          <a:xfrm>
            <a:off x="5004048" y="1700808"/>
            <a:ext cx="3056711" cy="3816426"/>
            <a:chOff x="5004048" y="1700808"/>
            <a:chExt cx="3056711" cy="3816426"/>
          </a:xfrm>
        </p:grpSpPr>
        <p:grpSp>
          <p:nvGrpSpPr>
            <p:cNvPr id="3" name="Group 214"/>
            <p:cNvGrpSpPr/>
            <p:nvPr/>
          </p:nvGrpSpPr>
          <p:grpSpPr>
            <a:xfrm>
              <a:off x="5004048" y="1700808"/>
              <a:ext cx="3056711" cy="3816426"/>
              <a:chOff x="6972845" y="2060848"/>
              <a:chExt cx="3056711" cy="3816426"/>
            </a:xfrm>
          </p:grpSpPr>
          <p:sp>
            <p:nvSpPr>
              <p:cNvPr id="116" name="Freeform 115"/>
              <p:cNvSpPr/>
              <p:nvPr/>
            </p:nvSpPr>
            <p:spPr>
              <a:xfrm rot="3800880" flipV="1">
                <a:off x="9171388" y="2723133"/>
                <a:ext cx="675457" cy="1040879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9011 w 777479"/>
                  <a:gd name="connsiteY0" fmla="*/ 33271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49011" y="33271"/>
                    </a:moveTo>
                    <a:cubicBezTo>
                      <a:pt x="263100" y="78912"/>
                      <a:pt x="267456" y="307229"/>
                      <a:pt x="239713" y="381071"/>
                    </a:cubicBezTo>
                    <a:cubicBezTo>
                      <a:pt x="211970" y="454913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solidFill>
                <a:srgbClr val="CC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0" name="Freeform 129"/>
              <p:cNvSpPr/>
              <p:nvPr/>
            </p:nvSpPr>
            <p:spPr>
              <a:xfrm rot="6930729">
                <a:off x="7136338" y="2727729"/>
                <a:ext cx="675457" cy="100244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9011 w 777479"/>
                  <a:gd name="connsiteY0" fmla="*/ 33271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49011" y="33271"/>
                    </a:moveTo>
                    <a:cubicBezTo>
                      <a:pt x="263100" y="78912"/>
                      <a:pt x="267456" y="307229"/>
                      <a:pt x="239713" y="381071"/>
                    </a:cubicBezTo>
                    <a:cubicBezTo>
                      <a:pt x="211970" y="454913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solidFill>
                <a:srgbClr val="CCFF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4" name="Group 83"/>
              <p:cNvGrpSpPr/>
              <p:nvPr/>
            </p:nvGrpSpPr>
            <p:grpSpPr>
              <a:xfrm>
                <a:off x="7745399" y="2060848"/>
                <a:ext cx="1398601" cy="3816426"/>
                <a:chOff x="3871319" y="1412776"/>
                <a:chExt cx="1398601" cy="3816426"/>
              </a:xfrm>
            </p:grpSpPr>
            <p:sp>
              <p:nvSpPr>
                <p:cNvPr id="197" name="Rounded Rectangle 196"/>
                <p:cNvSpPr/>
                <p:nvPr/>
              </p:nvSpPr>
              <p:spPr>
                <a:xfrm>
                  <a:off x="3871319" y="1741860"/>
                  <a:ext cx="1398601" cy="329082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CCFF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98" name="Chord 7"/>
                <p:cNvSpPr/>
                <p:nvPr/>
              </p:nvSpPr>
              <p:spPr>
                <a:xfrm>
                  <a:off x="4364943" y="2317545"/>
                  <a:ext cx="407924" cy="329290"/>
                </a:xfrm>
                <a:prstGeom prst="chord">
                  <a:avLst>
                    <a:gd name="adj1" fmla="val 5430208"/>
                    <a:gd name="adj2" fmla="val 5345722"/>
                  </a:avLst>
                </a:prstGeom>
                <a:solidFill>
                  <a:srgbClr val="99CC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5" name="Group 22"/>
                <p:cNvGrpSpPr/>
                <p:nvPr/>
              </p:nvGrpSpPr>
              <p:grpSpPr>
                <a:xfrm>
                  <a:off x="3871319" y="3305000"/>
                  <a:ext cx="1398601" cy="1924202"/>
                  <a:chOff x="1619672" y="2636912"/>
                  <a:chExt cx="1224136" cy="1684173"/>
                </a:xfrm>
              </p:grpSpPr>
              <p:sp>
                <p:nvSpPr>
                  <p:cNvPr id="205" name="Flowchart: Delay 204"/>
                  <p:cNvSpPr/>
                  <p:nvPr/>
                </p:nvSpPr>
                <p:spPr>
                  <a:xfrm rot="5400000">
                    <a:off x="1389653" y="2866931"/>
                    <a:ext cx="1684173" cy="1224136"/>
                  </a:xfrm>
                  <a:prstGeom prst="flowChartDelay">
                    <a:avLst/>
                  </a:prstGeom>
                  <a:solidFill>
                    <a:srgbClr val="333333"/>
                  </a:solidFill>
                  <a:ln w="38100">
                    <a:solidFill>
                      <a:srgbClr val="0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06" name="Rectangle 205"/>
                  <p:cNvSpPr/>
                  <p:nvPr/>
                </p:nvSpPr>
                <p:spPr>
                  <a:xfrm>
                    <a:off x="1619672" y="2636912"/>
                    <a:ext cx="1224136" cy="216024"/>
                  </a:xfrm>
                  <a:prstGeom prst="rect">
                    <a:avLst/>
                  </a:prstGeom>
                  <a:solidFill>
                    <a:srgbClr val="1C1C1C"/>
                  </a:solidFill>
                  <a:ln w="38100">
                    <a:solidFill>
                      <a:srgbClr val="0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07" name="Rectangle 206"/>
                  <p:cNvSpPr/>
                  <p:nvPr/>
                </p:nvSpPr>
                <p:spPr>
                  <a:xfrm>
                    <a:off x="2051720" y="2636912"/>
                    <a:ext cx="360040" cy="216024"/>
                  </a:xfrm>
                  <a:prstGeom prst="rect">
                    <a:avLst/>
                  </a:prstGeom>
                  <a:solidFill>
                    <a:schemeClr val="bg1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</p:grpSp>
            <p:grpSp>
              <p:nvGrpSpPr>
                <p:cNvPr id="6" name="Group 36"/>
                <p:cNvGrpSpPr/>
                <p:nvPr/>
              </p:nvGrpSpPr>
              <p:grpSpPr>
                <a:xfrm>
                  <a:off x="4035862" y="1412776"/>
                  <a:ext cx="1069517" cy="822706"/>
                  <a:chOff x="1763689" y="980728"/>
                  <a:chExt cx="936103" cy="720080"/>
                </a:xfrm>
              </p:grpSpPr>
              <p:sp>
                <p:nvSpPr>
                  <p:cNvPr id="201" name="Freeform 200"/>
                  <p:cNvSpPr/>
                  <p:nvPr/>
                </p:nvSpPr>
                <p:spPr>
                  <a:xfrm>
                    <a:off x="1763689" y="1272533"/>
                    <a:ext cx="936103" cy="86268"/>
                  </a:xfrm>
                  <a:custGeom>
                    <a:avLst/>
                    <a:gdLst>
                      <a:gd name="connsiteX0" fmla="*/ 0 w 1209821"/>
                      <a:gd name="connsiteY0" fmla="*/ 0 h 138332"/>
                      <a:gd name="connsiteX1" fmla="*/ 337625 w 1209821"/>
                      <a:gd name="connsiteY1" fmla="*/ 112541 h 138332"/>
                      <a:gd name="connsiteX2" fmla="*/ 928468 w 1209821"/>
                      <a:gd name="connsiteY2" fmla="*/ 126609 h 138332"/>
                      <a:gd name="connsiteX3" fmla="*/ 1209821 w 1209821"/>
                      <a:gd name="connsiteY3" fmla="*/ 42203 h 138332"/>
                      <a:gd name="connsiteX0" fmla="*/ 0 w 1296144"/>
                      <a:gd name="connsiteY0" fmla="*/ 0 h 145366"/>
                      <a:gd name="connsiteX1" fmla="*/ 337625 w 1296144"/>
                      <a:gd name="connsiteY1" fmla="*/ 112541 h 145366"/>
                      <a:gd name="connsiteX2" fmla="*/ 928468 w 1296144"/>
                      <a:gd name="connsiteY2" fmla="*/ 126609 h 145366"/>
                      <a:gd name="connsiteX3" fmla="*/ 1296144 w 1296144"/>
                      <a:gd name="connsiteY3" fmla="*/ 0 h 145366"/>
                      <a:gd name="connsiteX0" fmla="*/ 0 w 1296144"/>
                      <a:gd name="connsiteY0" fmla="*/ 0 h 216987"/>
                      <a:gd name="connsiteX1" fmla="*/ 288032 w 1296144"/>
                      <a:gd name="connsiteY1" fmla="*/ 195885 h 216987"/>
                      <a:gd name="connsiteX2" fmla="*/ 928468 w 1296144"/>
                      <a:gd name="connsiteY2" fmla="*/ 126609 h 216987"/>
                      <a:gd name="connsiteX3" fmla="*/ 1296144 w 1296144"/>
                      <a:gd name="connsiteY3" fmla="*/ 0 h 216987"/>
                      <a:gd name="connsiteX0" fmla="*/ 0 w 1296144"/>
                      <a:gd name="connsiteY0" fmla="*/ 0 h 218451"/>
                      <a:gd name="connsiteX1" fmla="*/ 288032 w 1296144"/>
                      <a:gd name="connsiteY1" fmla="*/ 195885 h 218451"/>
                      <a:gd name="connsiteX2" fmla="*/ 1021399 w 1296144"/>
                      <a:gd name="connsiteY2" fmla="*/ 135395 h 218451"/>
                      <a:gd name="connsiteX3" fmla="*/ 1296144 w 1296144"/>
                      <a:gd name="connsiteY3" fmla="*/ 0 h 218451"/>
                      <a:gd name="connsiteX0" fmla="*/ 0 w 1296144"/>
                      <a:gd name="connsiteY0" fmla="*/ 0 h 157961"/>
                      <a:gd name="connsiteX1" fmla="*/ 288032 w 1296144"/>
                      <a:gd name="connsiteY1" fmla="*/ 135394 h 157961"/>
                      <a:gd name="connsiteX2" fmla="*/ 1021399 w 1296144"/>
                      <a:gd name="connsiteY2" fmla="*/ 135395 h 157961"/>
                      <a:gd name="connsiteX3" fmla="*/ 1296144 w 1296144"/>
                      <a:gd name="connsiteY3" fmla="*/ 0 h 157961"/>
                      <a:gd name="connsiteX0" fmla="*/ 0 w 1283124"/>
                      <a:gd name="connsiteY0" fmla="*/ 74905 h 157961"/>
                      <a:gd name="connsiteX1" fmla="*/ 275012 w 1283124"/>
                      <a:gd name="connsiteY1" fmla="*/ 135394 h 157961"/>
                      <a:gd name="connsiteX2" fmla="*/ 1008379 w 1283124"/>
                      <a:gd name="connsiteY2" fmla="*/ 135395 h 157961"/>
                      <a:gd name="connsiteX3" fmla="*/ 1283124 w 1283124"/>
                      <a:gd name="connsiteY3" fmla="*/ 0 h 157961"/>
                      <a:gd name="connsiteX0" fmla="*/ 0 w 1375061"/>
                      <a:gd name="connsiteY0" fmla="*/ 0 h 70572"/>
                      <a:gd name="connsiteX1" fmla="*/ 275012 w 1375061"/>
                      <a:gd name="connsiteY1" fmla="*/ 60489 h 70572"/>
                      <a:gd name="connsiteX2" fmla="*/ 1008379 w 1375061"/>
                      <a:gd name="connsiteY2" fmla="*/ 60490 h 70572"/>
                      <a:gd name="connsiteX3" fmla="*/ 1375061 w 1375061"/>
                      <a:gd name="connsiteY3" fmla="*/ 0 h 70572"/>
                      <a:gd name="connsiteX0" fmla="*/ 0 w 1283390"/>
                      <a:gd name="connsiteY0" fmla="*/ 0 h 70571"/>
                      <a:gd name="connsiteX1" fmla="*/ 275012 w 1283390"/>
                      <a:gd name="connsiteY1" fmla="*/ 60489 h 70571"/>
                      <a:gd name="connsiteX2" fmla="*/ 1008379 w 1283390"/>
                      <a:gd name="connsiteY2" fmla="*/ 60490 h 70571"/>
                      <a:gd name="connsiteX3" fmla="*/ 1283390 w 1283390"/>
                      <a:gd name="connsiteY3" fmla="*/ 0 h 70571"/>
                      <a:gd name="connsiteX0" fmla="*/ 0 w 1283390"/>
                      <a:gd name="connsiteY0" fmla="*/ 0 h 70573"/>
                      <a:gd name="connsiteX1" fmla="*/ 275011 w 1283390"/>
                      <a:gd name="connsiteY1" fmla="*/ 60491 h 70573"/>
                      <a:gd name="connsiteX2" fmla="*/ 1008379 w 1283390"/>
                      <a:gd name="connsiteY2" fmla="*/ 60490 h 70573"/>
                      <a:gd name="connsiteX3" fmla="*/ 1283390 w 1283390"/>
                      <a:gd name="connsiteY3" fmla="*/ 0 h 70573"/>
                      <a:gd name="connsiteX0" fmla="*/ 0 w 1283390"/>
                      <a:gd name="connsiteY0" fmla="*/ 0 h 70573"/>
                      <a:gd name="connsiteX1" fmla="*/ 275011 w 1283390"/>
                      <a:gd name="connsiteY1" fmla="*/ 60491 h 70573"/>
                      <a:gd name="connsiteX2" fmla="*/ 1008378 w 1283390"/>
                      <a:gd name="connsiteY2" fmla="*/ 60491 h 70573"/>
                      <a:gd name="connsiteX3" fmla="*/ 1283390 w 1283390"/>
                      <a:gd name="connsiteY3" fmla="*/ 0 h 70573"/>
                      <a:gd name="connsiteX0" fmla="*/ 0 w 1283390"/>
                      <a:gd name="connsiteY0" fmla="*/ 0 h 72469"/>
                      <a:gd name="connsiteX1" fmla="*/ 275011 w 1283390"/>
                      <a:gd name="connsiteY1" fmla="*/ 60491 h 72469"/>
                      <a:gd name="connsiteX2" fmla="*/ 1008378 w 1283390"/>
                      <a:gd name="connsiteY2" fmla="*/ 60491 h 72469"/>
                      <a:gd name="connsiteX3" fmla="*/ 1283390 w 1283390"/>
                      <a:gd name="connsiteY3" fmla="*/ 0 h 7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3390" h="72469">
                        <a:moveTo>
                          <a:pt x="0" y="0"/>
                        </a:moveTo>
                        <a:cubicBezTo>
                          <a:pt x="91440" y="45719"/>
                          <a:pt x="106948" y="50409"/>
                          <a:pt x="275011" y="60491"/>
                        </a:cubicBezTo>
                        <a:cubicBezTo>
                          <a:pt x="443074" y="70573"/>
                          <a:pt x="854020" y="72469"/>
                          <a:pt x="1008378" y="60491"/>
                        </a:cubicBezTo>
                        <a:cubicBezTo>
                          <a:pt x="1176441" y="50409"/>
                          <a:pt x="1215396" y="36341"/>
                          <a:pt x="1283390" y="0"/>
                        </a:cubicBezTo>
                      </a:path>
                    </a:pathLst>
                  </a:cu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dirty="0"/>
                  </a:p>
                </p:txBody>
              </p:sp>
              <p:sp>
                <p:nvSpPr>
                  <p:cNvPr id="204" name="Chord 203"/>
                  <p:cNvSpPr/>
                  <p:nvPr/>
                </p:nvSpPr>
                <p:spPr>
                  <a:xfrm>
                    <a:off x="1907704" y="980728"/>
                    <a:ext cx="648072" cy="720080"/>
                  </a:xfrm>
                  <a:prstGeom prst="chord">
                    <a:avLst>
                      <a:gd name="adj1" fmla="val 10662051"/>
                      <a:gd name="adj2" fmla="val 144016"/>
                    </a:avLst>
                  </a:prstGeom>
                  <a:solidFill>
                    <a:srgbClr val="333333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</p:grpSp>
          </p:grpSp>
          <p:grpSp>
            <p:nvGrpSpPr>
              <p:cNvPr id="7" name="Group 21"/>
              <p:cNvGrpSpPr/>
              <p:nvPr/>
            </p:nvGrpSpPr>
            <p:grpSpPr>
              <a:xfrm>
                <a:off x="8200283" y="2710307"/>
                <a:ext cx="476428" cy="182096"/>
                <a:chOff x="3275856" y="2564904"/>
                <a:chExt cx="360040" cy="216161"/>
              </a:xfrm>
            </p:grpSpPr>
            <p:sp>
              <p:nvSpPr>
                <p:cNvPr id="211" name="Oval 210"/>
                <p:cNvSpPr/>
                <p:nvPr/>
              </p:nvSpPr>
              <p:spPr>
                <a:xfrm>
                  <a:off x="3275856" y="2564904"/>
                  <a:ext cx="51006" cy="21616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12" name="Oval 211"/>
                <p:cNvSpPr/>
                <p:nvPr/>
              </p:nvSpPr>
              <p:spPr>
                <a:xfrm>
                  <a:off x="3584890" y="2564904"/>
                  <a:ext cx="51006" cy="21616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sp>
          <p:nvSpPr>
            <p:cNvPr id="100" name="Arc 99"/>
            <p:cNvSpPr/>
            <p:nvPr/>
          </p:nvSpPr>
          <p:spPr>
            <a:xfrm flipV="1">
              <a:off x="6202528" y="2708275"/>
              <a:ext cx="563620" cy="616522"/>
            </a:xfrm>
            <a:prstGeom prst="arc">
              <a:avLst>
                <a:gd name="adj1" fmla="val 13195873"/>
                <a:gd name="adj2" fmla="val 19390322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96" name="Arc 195"/>
          <p:cNvSpPr/>
          <p:nvPr/>
        </p:nvSpPr>
        <p:spPr>
          <a:xfrm rot="10800000">
            <a:off x="1645073" y="4149080"/>
            <a:ext cx="864095" cy="792086"/>
          </a:xfrm>
          <a:prstGeom prst="arc">
            <a:avLst>
              <a:gd name="adj1" fmla="val 12207522"/>
              <a:gd name="adj2" fmla="val 20247498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32" name="Group 131"/>
          <p:cNvGrpSpPr/>
          <p:nvPr/>
        </p:nvGrpSpPr>
        <p:grpSpPr>
          <a:xfrm>
            <a:off x="997000" y="1700808"/>
            <a:ext cx="2088232" cy="3672408"/>
            <a:chOff x="1008112" y="1700809"/>
            <a:chExt cx="2088232" cy="3672408"/>
          </a:xfrm>
        </p:grpSpPr>
        <p:grpSp>
          <p:nvGrpSpPr>
            <p:cNvPr id="19" name="Group 222"/>
            <p:cNvGrpSpPr/>
            <p:nvPr/>
          </p:nvGrpSpPr>
          <p:grpSpPr>
            <a:xfrm>
              <a:off x="1008112" y="1700809"/>
              <a:ext cx="2088232" cy="3672408"/>
              <a:chOff x="251520" y="2924944"/>
              <a:chExt cx="2088232" cy="3672408"/>
            </a:xfrm>
          </p:grpSpPr>
          <p:sp>
            <p:nvSpPr>
              <p:cNvPr id="224" name="Oval 223"/>
              <p:cNvSpPr/>
              <p:nvPr/>
            </p:nvSpPr>
            <p:spPr>
              <a:xfrm>
                <a:off x="539552" y="4509120"/>
                <a:ext cx="1616696" cy="2088232"/>
              </a:xfrm>
              <a:prstGeom prst="ellipse">
                <a:avLst/>
              </a:prstGeom>
              <a:solidFill>
                <a:srgbClr val="DDDDDD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20" name="Group 129"/>
              <p:cNvGrpSpPr/>
              <p:nvPr/>
            </p:nvGrpSpPr>
            <p:grpSpPr>
              <a:xfrm>
                <a:off x="395536" y="4149080"/>
                <a:ext cx="1886173" cy="2073719"/>
                <a:chOff x="395536" y="4149080"/>
                <a:chExt cx="1886173" cy="2073719"/>
              </a:xfrm>
            </p:grpSpPr>
            <p:sp>
              <p:nvSpPr>
                <p:cNvPr id="230" name="Block Arc 229"/>
                <p:cNvSpPr/>
                <p:nvPr/>
              </p:nvSpPr>
              <p:spPr>
                <a:xfrm>
                  <a:off x="395536" y="4149080"/>
                  <a:ext cx="1656184" cy="1943994"/>
                </a:xfrm>
                <a:prstGeom prst="blockArc">
                  <a:avLst>
                    <a:gd name="adj1" fmla="val 8947729"/>
                    <a:gd name="adj2" fmla="val 17714848"/>
                    <a:gd name="adj3" fmla="val 23938"/>
                  </a:avLst>
                </a:prstGeom>
                <a:solidFill>
                  <a:srgbClr val="4D4D4D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1" name="Pie 230"/>
                <p:cNvSpPr/>
                <p:nvPr/>
              </p:nvSpPr>
              <p:spPr>
                <a:xfrm>
                  <a:off x="534789" y="4422822"/>
                  <a:ext cx="1584176" cy="1799977"/>
                </a:xfrm>
                <a:prstGeom prst="pie">
                  <a:avLst>
                    <a:gd name="adj1" fmla="val 8892686"/>
                    <a:gd name="adj2" fmla="val 21277133"/>
                  </a:avLst>
                </a:prstGeom>
                <a:solidFill>
                  <a:srgbClr val="80808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21" name="Group 71"/>
                <p:cNvGrpSpPr/>
                <p:nvPr/>
              </p:nvGrpSpPr>
              <p:grpSpPr>
                <a:xfrm rot="19656855">
                  <a:off x="841549" y="4633882"/>
                  <a:ext cx="1440160" cy="1008111"/>
                  <a:chOff x="7020272" y="2276873"/>
                  <a:chExt cx="1152128" cy="1008111"/>
                </a:xfrm>
              </p:grpSpPr>
              <p:sp>
                <p:nvSpPr>
                  <p:cNvPr id="233" name="Freeform 232"/>
                  <p:cNvSpPr/>
                  <p:nvPr/>
                </p:nvSpPr>
                <p:spPr>
                  <a:xfrm>
                    <a:off x="7020272" y="2276873"/>
                    <a:ext cx="1152128" cy="504056"/>
                  </a:xfrm>
                  <a:custGeom>
                    <a:avLst/>
                    <a:gdLst>
                      <a:gd name="connsiteX0" fmla="*/ 0 w 1657350"/>
                      <a:gd name="connsiteY0" fmla="*/ 200025 h 428625"/>
                      <a:gd name="connsiteX1" fmla="*/ 828675 w 1657350"/>
                      <a:gd name="connsiteY1" fmla="*/ 0 h 428625"/>
                      <a:gd name="connsiteX2" fmla="*/ 1647825 w 1657350"/>
                      <a:gd name="connsiteY2" fmla="*/ 200025 h 428625"/>
                      <a:gd name="connsiteX3" fmla="*/ 1657350 w 1657350"/>
                      <a:gd name="connsiteY3" fmla="*/ 333375 h 428625"/>
                      <a:gd name="connsiteX4" fmla="*/ 857250 w 1657350"/>
                      <a:gd name="connsiteY4" fmla="*/ 428625 h 428625"/>
                      <a:gd name="connsiteX5" fmla="*/ 19050 w 1657350"/>
                      <a:gd name="connsiteY5" fmla="*/ 314325 h 428625"/>
                      <a:gd name="connsiteX6" fmla="*/ 0 w 1657350"/>
                      <a:gd name="connsiteY6" fmla="*/ 200025 h 428625"/>
                      <a:gd name="connsiteX0" fmla="*/ 0 w 1657350"/>
                      <a:gd name="connsiteY0" fmla="*/ 200025 h 428625"/>
                      <a:gd name="connsiteX1" fmla="*/ 828675 w 1657350"/>
                      <a:gd name="connsiteY1" fmla="*/ 0 h 428625"/>
                      <a:gd name="connsiteX2" fmla="*/ 1647825 w 1657350"/>
                      <a:gd name="connsiteY2" fmla="*/ 200025 h 428625"/>
                      <a:gd name="connsiteX3" fmla="*/ 1657350 w 1657350"/>
                      <a:gd name="connsiteY3" fmla="*/ 333375 h 428625"/>
                      <a:gd name="connsiteX4" fmla="*/ 857250 w 1657350"/>
                      <a:gd name="connsiteY4" fmla="*/ 428625 h 428625"/>
                      <a:gd name="connsiteX5" fmla="*/ 0 w 1657350"/>
                      <a:gd name="connsiteY5" fmla="*/ 308254 h 428625"/>
                      <a:gd name="connsiteX6" fmla="*/ 0 w 1657350"/>
                      <a:gd name="connsiteY6" fmla="*/ 200025 h 428625"/>
                      <a:gd name="connsiteX0" fmla="*/ 0 w 1657350"/>
                      <a:gd name="connsiteY0" fmla="*/ 200025 h 428625"/>
                      <a:gd name="connsiteX1" fmla="*/ 828675 w 1657350"/>
                      <a:gd name="connsiteY1" fmla="*/ 0 h 428625"/>
                      <a:gd name="connsiteX2" fmla="*/ 1657350 w 1657350"/>
                      <a:gd name="connsiteY2" fmla="*/ 184952 h 428625"/>
                      <a:gd name="connsiteX3" fmla="*/ 1657350 w 1657350"/>
                      <a:gd name="connsiteY3" fmla="*/ 333375 h 428625"/>
                      <a:gd name="connsiteX4" fmla="*/ 857250 w 1657350"/>
                      <a:gd name="connsiteY4" fmla="*/ 428625 h 428625"/>
                      <a:gd name="connsiteX5" fmla="*/ 0 w 1657350"/>
                      <a:gd name="connsiteY5" fmla="*/ 308254 h 428625"/>
                      <a:gd name="connsiteX6" fmla="*/ 0 w 1657350"/>
                      <a:gd name="connsiteY6" fmla="*/ 200025 h 428625"/>
                      <a:gd name="connsiteX0" fmla="*/ 0 w 1657350"/>
                      <a:gd name="connsiteY0" fmla="*/ 200025 h 428625"/>
                      <a:gd name="connsiteX1" fmla="*/ 828675 w 1657350"/>
                      <a:gd name="connsiteY1" fmla="*/ 0 h 428625"/>
                      <a:gd name="connsiteX2" fmla="*/ 1657350 w 1657350"/>
                      <a:gd name="connsiteY2" fmla="*/ 184952 h 428625"/>
                      <a:gd name="connsiteX3" fmla="*/ 1657350 w 1657350"/>
                      <a:gd name="connsiteY3" fmla="*/ 308254 h 428625"/>
                      <a:gd name="connsiteX4" fmla="*/ 857250 w 1657350"/>
                      <a:gd name="connsiteY4" fmla="*/ 428625 h 428625"/>
                      <a:gd name="connsiteX5" fmla="*/ 0 w 1657350"/>
                      <a:gd name="connsiteY5" fmla="*/ 308254 h 428625"/>
                      <a:gd name="connsiteX6" fmla="*/ 0 w 1657350"/>
                      <a:gd name="connsiteY6" fmla="*/ 200025 h 428625"/>
                      <a:gd name="connsiteX0" fmla="*/ 0 w 1657350"/>
                      <a:gd name="connsiteY0" fmla="*/ 200025 h 428625"/>
                      <a:gd name="connsiteX1" fmla="*/ 828675 w 1657350"/>
                      <a:gd name="connsiteY1" fmla="*/ 0 h 428625"/>
                      <a:gd name="connsiteX2" fmla="*/ 1657350 w 1657350"/>
                      <a:gd name="connsiteY2" fmla="*/ 184952 h 428625"/>
                      <a:gd name="connsiteX3" fmla="*/ 1657350 w 1657350"/>
                      <a:gd name="connsiteY3" fmla="*/ 308254 h 428625"/>
                      <a:gd name="connsiteX4" fmla="*/ 857250 w 1657350"/>
                      <a:gd name="connsiteY4" fmla="*/ 428625 h 428625"/>
                      <a:gd name="connsiteX5" fmla="*/ 0 w 1657350"/>
                      <a:gd name="connsiteY5" fmla="*/ 308254 h 428625"/>
                      <a:gd name="connsiteX6" fmla="*/ 0 w 1657350"/>
                      <a:gd name="connsiteY6" fmla="*/ 200025 h 428625"/>
                      <a:gd name="connsiteX0" fmla="*/ 0 w 1657350"/>
                      <a:gd name="connsiteY0" fmla="*/ 184952 h 428625"/>
                      <a:gd name="connsiteX1" fmla="*/ 828675 w 1657350"/>
                      <a:gd name="connsiteY1" fmla="*/ 0 h 428625"/>
                      <a:gd name="connsiteX2" fmla="*/ 1657350 w 1657350"/>
                      <a:gd name="connsiteY2" fmla="*/ 184952 h 428625"/>
                      <a:gd name="connsiteX3" fmla="*/ 1657350 w 1657350"/>
                      <a:gd name="connsiteY3" fmla="*/ 308254 h 428625"/>
                      <a:gd name="connsiteX4" fmla="*/ 857250 w 1657350"/>
                      <a:gd name="connsiteY4" fmla="*/ 428625 h 428625"/>
                      <a:gd name="connsiteX5" fmla="*/ 0 w 1657350"/>
                      <a:gd name="connsiteY5" fmla="*/ 308254 h 428625"/>
                      <a:gd name="connsiteX6" fmla="*/ 0 w 1657350"/>
                      <a:gd name="connsiteY6" fmla="*/ 184952 h 428625"/>
                      <a:gd name="connsiteX0" fmla="*/ 0 w 1657350"/>
                      <a:gd name="connsiteY0" fmla="*/ 184952 h 428625"/>
                      <a:gd name="connsiteX1" fmla="*/ 828675 w 1657350"/>
                      <a:gd name="connsiteY1" fmla="*/ 0 h 428625"/>
                      <a:gd name="connsiteX2" fmla="*/ 1657350 w 1657350"/>
                      <a:gd name="connsiteY2" fmla="*/ 184952 h 428625"/>
                      <a:gd name="connsiteX3" fmla="*/ 1657350 w 1657350"/>
                      <a:gd name="connsiteY3" fmla="*/ 308254 h 428625"/>
                      <a:gd name="connsiteX4" fmla="*/ 857250 w 1657350"/>
                      <a:gd name="connsiteY4" fmla="*/ 428625 h 428625"/>
                      <a:gd name="connsiteX5" fmla="*/ 0 w 1657350"/>
                      <a:gd name="connsiteY5" fmla="*/ 308254 h 428625"/>
                      <a:gd name="connsiteX6" fmla="*/ 0 w 1657350"/>
                      <a:gd name="connsiteY6" fmla="*/ 184952 h 428625"/>
                      <a:gd name="connsiteX0" fmla="*/ 0 w 1657350"/>
                      <a:gd name="connsiteY0" fmla="*/ 184952 h 431556"/>
                      <a:gd name="connsiteX1" fmla="*/ 828675 w 1657350"/>
                      <a:gd name="connsiteY1" fmla="*/ 0 h 431556"/>
                      <a:gd name="connsiteX2" fmla="*/ 1657350 w 1657350"/>
                      <a:gd name="connsiteY2" fmla="*/ 184952 h 431556"/>
                      <a:gd name="connsiteX3" fmla="*/ 1657350 w 1657350"/>
                      <a:gd name="connsiteY3" fmla="*/ 308254 h 431556"/>
                      <a:gd name="connsiteX4" fmla="*/ 764931 w 1657350"/>
                      <a:gd name="connsiteY4" fmla="*/ 431556 h 431556"/>
                      <a:gd name="connsiteX5" fmla="*/ 0 w 1657350"/>
                      <a:gd name="connsiteY5" fmla="*/ 308254 h 431556"/>
                      <a:gd name="connsiteX6" fmla="*/ 0 w 1657350"/>
                      <a:gd name="connsiteY6" fmla="*/ 184952 h 431556"/>
                      <a:gd name="connsiteX0" fmla="*/ 0 w 1657350"/>
                      <a:gd name="connsiteY0" fmla="*/ 184952 h 431555"/>
                      <a:gd name="connsiteX1" fmla="*/ 828675 w 1657350"/>
                      <a:gd name="connsiteY1" fmla="*/ 0 h 431555"/>
                      <a:gd name="connsiteX2" fmla="*/ 1657350 w 1657350"/>
                      <a:gd name="connsiteY2" fmla="*/ 184952 h 431555"/>
                      <a:gd name="connsiteX3" fmla="*/ 1657350 w 1657350"/>
                      <a:gd name="connsiteY3" fmla="*/ 308254 h 431555"/>
                      <a:gd name="connsiteX4" fmla="*/ 828675 w 1657350"/>
                      <a:gd name="connsiteY4" fmla="*/ 431555 h 431555"/>
                      <a:gd name="connsiteX5" fmla="*/ 0 w 1657350"/>
                      <a:gd name="connsiteY5" fmla="*/ 308254 h 431555"/>
                      <a:gd name="connsiteX6" fmla="*/ 0 w 1657350"/>
                      <a:gd name="connsiteY6" fmla="*/ 184952 h 431555"/>
                      <a:gd name="connsiteX0" fmla="*/ 0 w 1657350"/>
                      <a:gd name="connsiteY0" fmla="*/ 184952 h 431555"/>
                      <a:gd name="connsiteX1" fmla="*/ 828675 w 1657350"/>
                      <a:gd name="connsiteY1" fmla="*/ 0 h 431555"/>
                      <a:gd name="connsiteX2" fmla="*/ 1657350 w 1657350"/>
                      <a:gd name="connsiteY2" fmla="*/ 308254 h 431555"/>
                      <a:gd name="connsiteX3" fmla="*/ 828675 w 1657350"/>
                      <a:gd name="connsiteY3" fmla="*/ 431555 h 431555"/>
                      <a:gd name="connsiteX4" fmla="*/ 0 w 1657350"/>
                      <a:gd name="connsiteY4" fmla="*/ 308254 h 431555"/>
                      <a:gd name="connsiteX5" fmla="*/ 0 w 1657350"/>
                      <a:gd name="connsiteY5" fmla="*/ 184952 h 431555"/>
                      <a:gd name="connsiteX0" fmla="*/ 0 w 828675"/>
                      <a:gd name="connsiteY0" fmla="*/ 184952 h 431555"/>
                      <a:gd name="connsiteX1" fmla="*/ 828675 w 828675"/>
                      <a:gd name="connsiteY1" fmla="*/ 0 h 431555"/>
                      <a:gd name="connsiteX2" fmla="*/ 828675 w 828675"/>
                      <a:gd name="connsiteY2" fmla="*/ 431555 h 431555"/>
                      <a:gd name="connsiteX3" fmla="*/ 0 w 828675"/>
                      <a:gd name="connsiteY3" fmla="*/ 308254 h 431555"/>
                      <a:gd name="connsiteX4" fmla="*/ 0 w 828675"/>
                      <a:gd name="connsiteY4" fmla="*/ 184952 h 431555"/>
                      <a:gd name="connsiteX0" fmla="*/ 0 w 1019908"/>
                      <a:gd name="connsiteY0" fmla="*/ 184952 h 431556"/>
                      <a:gd name="connsiteX1" fmla="*/ 828675 w 1019908"/>
                      <a:gd name="connsiteY1" fmla="*/ 0 h 431556"/>
                      <a:gd name="connsiteX2" fmla="*/ 1019908 w 1019908"/>
                      <a:gd name="connsiteY2" fmla="*/ 431556 h 431556"/>
                      <a:gd name="connsiteX3" fmla="*/ 0 w 1019908"/>
                      <a:gd name="connsiteY3" fmla="*/ 308254 h 431556"/>
                      <a:gd name="connsiteX4" fmla="*/ 0 w 1019908"/>
                      <a:gd name="connsiteY4" fmla="*/ 184952 h 431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19908" h="431556">
                        <a:moveTo>
                          <a:pt x="0" y="184952"/>
                        </a:moveTo>
                        <a:lnTo>
                          <a:pt x="828675" y="0"/>
                        </a:lnTo>
                        <a:lnTo>
                          <a:pt x="1019908" y="431556"/>
                        </a:lnTo>
                        <a:lnTo>
                          <a:pt x="0" y="308254"/>
                        </a:lnTo>
                        <a:lnTo>
                          <a:pt x="0" y="184952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34" name="Freeform 233"/>
                  <p:cNvSpPr/>
                  <p:nvPr/>
                </p:nvSpPr>
                <p:spPr>
                  <a:xfrm>
                    <a:off x="7020272" y="2636912"/>
                    <a:ext cx="1152128" cy="648072"/>
                  </a:xfrm>
                  <a:custGeom>
                    <a:avLst/>
                    <a:gdLst>
                      <a:gd name="connsiteX0" fmla="*/ 0 w 1657350"/>
                      <a:gd name="connsiteY0" fmla="*/ 0 h 609600"/>
                      <a:gd name="connsiteX1" fmla="*/ 19050 w 1657350"/>
                      <a:gd name="connsiteY1" fmla="*/ 180975 h 609600"/>
                      <a:gd name="connsiteX2" fmla="*/ 857250 w 1657350"/>
                      <a:gd name="connsiteY2" fmla="*/ 609600 h 609600"/>
                      <a:gd name="connsiteX3" fmla="*/ 1628775 w 1657350"/>
                      <a:gd name="connsiteY3" fmla="*/ 209550 h 609600"/>
                      <a:gd name="connsiteX4" fmla="*/ 1657350 w 1657350"/>
                      <a:gd name="connsiteY4" fmla="*/ 0 h 609600"/>
                      <a:gd name="connsiteX5" fmla="*/ 847725 w 1657350"/>
                      <a:gd name="connsiteY5" fmla="*/ 104775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09600"/>
                      <a:gd name="connsiteX1" fmla="*/ 19050 w 1657350"/>
                      <a:gd name="connsiteY1" fmla="*/ 180975 h 609600"/>
                      <a:gd name="connsiteX2" fmla="*/ 857250 w 1657350"/>
                      <a:gd name="connsiteY2" fmla="*/ 609600 h 609600"/>
                      <a:gd name="connsiteX3" fmla="*/ 1628775 w 1657350"/>
                      <a:gd name="connsiteY3" fmla="*/ 209550 h 609600"/>
                      <a:gd name="connsiteX4" fmla="*/ 1657350 w 1657350"/>
                      <a:gd name="connsiteY4" fmla="*/ 0 h 609600"/>
                      <a:gd name="connsiteX5" fmla="*/ 847725 w 1657350"/>
                      <a:gd name="connsiteY5" fmla="*/ 104775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09600"/>
                      <a:gd name="connsiteX1" fmla="*/ 19050 w 1657350"/>
                      <a:gd name="connsiteY1" fmla="*/ 180975 h 609600"/>
                      <a:gd name="connsiteX2" fmla="*/ 857250 w 1657350"/>
                      <a:gd name="connsiteY2" fmla="*/ 609600 h 609600"/>
                      <a:gd name="connsiteX3" fmla="*/ 1628775 w 1657350"/>
                      <a:gd name="connsiteY3" fmla="*/ 209550 h 609600"/>
                      <a:gd name="connsiteX4" fmla="*/ 1657350 w 1657350"/>
                      <a:gd name="connsiteY4" fmla="*/ 0 h 609600"/>
                      <a:gd name="connsiteX5" fmla="*/ 847725 w 1657350"/>
                      <a:gd name="connsiteY5" fmla="*/ 104775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09600"/>
                      <a:gd name="connsiteX1" fmla="*/ 19050 w 1657350"/>
                      <a:gd name="connsiteY1" fmla="*/ 180975 h 609600"/>
                      <a:gd name="connsiteX2" fmla="*/ 857250 w 1657350"/>
                      <a:gd name="connsiteY2" fmla="*/ 609600 h 609600"/>
                      <a:gd name="connsiteX3" fmla="*/ 1593606 w 1657350"/>
                      <a:gd name="connsiteY3" fmla="*/ 216024 h 609600"/>
                      <a:gd name="connsiteX4" fmla="*/ 1657350 w 1657350"/>
                      <a:gd name="connsiteY4" fmla="*/ 0 h 609600"/>
                      <a:gd name="connsiteX5" fmla="*/ 847725 w 1657350"/>
                      <a:gd name="connsiteY5" fmla="*/ 104775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09600"/>
                      <a:gd name="connsiteX1" fmla="*/ 63744 w 1657350"/>
                      <a:gd name="connsiteY1" fmla="*/ 216024 h 609600"/>
                      <a:gd name="connsiteX2" fmla="*/ 857250 w 1657350"/>
                      <a:gd name="connsiteY2" fmla="*/ 609600 h 609600"/>
                      <a:gd name="connsiteX3" fmla="*/ 1593606 w 1657350"/>
                      <a:gd name="connsiteY3" fmla="*/ 216024 h 609600"/>
                      <a:gd name="connsiteX4" fmla="*/ 1657350 w 1657350"/>
                      <a:gd name="connsiteY4" fmla="*/ 0 h 609600"/>
                      <a:gd name="connsiteX5" fmla="*/ 847725 w 1657350"/>
                      <a:gd name="connsiteY5" fmla="*/ 104775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09600"/>
                      <a:gd name="connsiteX1" fmla="*/ 63744 w 1657350"/>
                      <a:gd name="connsiteY1" fmla="*/ 216024 h 609600"/>
                      <a:gd name="connsiteX2" fmla="*/ 857250 w 1657350"/>
                      <a:gd name="connsiteY2" fmla="*/ 609600 h 609600"/>
                      <a:gd name="connsiteX3" fmla="*/ 1593606 w 1657350"/>
                      <a:gd name="connsiteY3" fmla="*/ 216024 h 609600"/>
                      <a:gd name="connsiteX4" fmla="*/ 1657350 w 1657350"/>
                      <a:gd name="connsiteY4" fmla="*/ 0 h 609600"/>
                      <a:gd name="connsiteX5" fmla="*/ 828675 w 1657350"/>
                      <a:gd name="connsiteY5" fmla="*/ 144016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09600"/>
                      <a:gd name="connsiteX1" fmla="*/ 63744 w 1657350"/>
                      <a:gd name="connsiteY1" fmla="*/ 216024 h 609600"/>
                      <a:gd name="connsiteX2" fmla="*/ 857250 w 1657350"/>
                      <a:gd name="connsiteY2" fmla="*/ 609600 h 609600"/>
                      <a:gd name="connsiteX3" fmla="*/ 1593606 w 1657350"/>
                      <a:gd name="connsiteY3" fmla="*/ 216024 h 609600"/>
                      <a:gd name="connsiteX4" fmla="*/ 1657350 w 1657350"/>
                      <a:gd name="connsiteY4" fmla="*/ 0 h 609600"/>
                      <a:gd name="connsiteX5" fmla="*/ 828675 w 1657350"/>
                      <a:gd name="connsiteY5" fmla="*/ 288032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09600"/>
                      <a:gd name="connsiteX1" fmla="*/ 63744 w 1657350"/>
                      <a:gd name="connsiteY1" fmla="*/ 216024 h 609600"/>
                      <a:gd name="connsiteX2" fmla="*/ 857250 w 1657350"/>
                      <a:gd name="connsiteY2" fmla="*/ 609600 h 609600"/>
                      <a:gd name="connsiteX3" fmla="*/ 1593606 w 1657350"/>
                      <a:gd name="connsiteY3" fmla="*/ 216024 h 609600"/>
                      <a:gd name="connsiteX4" fmla="*/ 1657350 w 1657350"/>
                      <a:gd name="connsiteY4" fmla="*/ 0 h 609600"/>
                      <a:gd name="connsiteX5" fmla="*/ 828675 w 1657350"/>
                      <a:gd name="connsiteY5" fmla="*/ 144016 h 609600"/>
                      <a:gd name="connsiteX6" fmla="*/ 0 w 1657350"/>
                      <a:gd name="connsiteY6" fmla="*/ 0 h 609600"/>
                      <a:gd name="connsiteX0" fmla="*/ 0 w 1657350"/>
                      <a:gd name="connsiteY0" fmla="*/ 0 h 648072"/>
                      <a:gd name="connsiteX1" fmla="*/ 63744 w 1657350"/>
                      <a:gd name="connsiteY1" fmla="*/ 216024 h 648072"/>
                      <a:gd name="connsiteX2" fmla="*/ 828675 w 1657350"/>
                      <a:gd name="connsiteY2" fmla="*/ 648072 h 648072"/>
                      <a:gd name="connsiteX3" fmla="*/ 1593606 w 1657350"/>
                      <a:gd name="connsiteY3" fmla="*/ 216024 h 648072"/>
                      <a:gd name="connsiteX4" fmla="*/ 1657350 w 1657350"/>
                      <a:gd name="connsiteY4" fmla="*/ 0 h 648072"/>
                      <a:gd name="connsiteX5" fmla="*/ 828675 w 1657350"/>
                      <a:gd name="connsiteY5" fmla="*/ 144016 h 648072"/>
                      <a:gd name="connsiteX6" fmla="*/ 0 w 1657350"/>
                      <a:gd name="connsiteY6" fmla="*/ 0 h 648072"/>
                      <a:gd name="connsiteX0" fmla="*/ 0 w 1593606"/>
                      <a:gd name="connsiteY0" fmla="*/ 0 h 648072"/>
                      <a:gd name="connsiteX1" fmla="*/ 63744 w 1593606"/>
                      <a:gd name="connsiteY1" fmla="*/ 216024 h 648072"/>
                      <a:gd name="connsiteX2" fmla="*/ 828675 w 1593606"/>
                      <a:gd name="connsiteY2" fmla="*/ 648072 h 648072"/>
                      <a:gd name="connsiteX3" fmla="*/ 1593606 w 1593606"/>
                      <a:gd name="connsiteY3" fmla="*/ 216024 h 648072"/>
                      <a:gd name="connsiteX4" fmla="*/ 828675 w 1593606"/>
                      <a:gd name="connsiteY4" fmla="*/ 144016 h 648072"/>
                      <a:gd name="connsiteX5" fmla="*/ 0 w 1593606"/>
                      <a:gd name="connsiteY5" fmla="*/ 0 h 648072"/>
                      <a:gd name="connsiteX0" fmla="*/ 0 w 828675"/>
                      <a:gd name="connsiteY0" fmla="*/ 0 h 648072"/>
                      <a:gd name="connsiteX1" fmla="*/ 63744 w 828675"/>
                      <a:gd name="connsiteY1" fmla="*/ 216024 h 648072"/>
                      <a:gd name="connsiteX2" fmla="*/ 828675 w 828675"/>
                      <a:gd name="connsiteY2" fmla="*/ 648072 h 648072"/>
                      <a:gd name="connsiteX3" fmla="*/ 828675 w 828675"/>
                      <a:gd name="connsiteY3" fmla="*/ 144016 h 648072"/>
                      <a:gd name="connsiteX4" fmla="*/ 0 w 828675"/>
                      <a:gd name="connsiteY4" fmla="*/ 0 h 648072"/>
                      <a:gd name="connsiteX0" fmla="*/ 0 w 1019908"/>
                      <a:gd name="connsiteY0" fmla="*/ 0 h 648072"/>
                      <a:gd name="connsiteX1" fmla="*/ 63744 w 1019908"/>
                      <a:gd name="connsiteY1" fmla="*/ 216024 h 648072"/>
                      <a:gd name="connsiteX2" fmla="*/ 828675 w 1019908"/>
                      <a:gd name="connsiteY2" fmla="*/ 648072 h 648072"/>
                      <a:gd name="connsiteX3" fmla="*/ 1019908 w 1019908"/>
                      <a:gd name="connsiteY3" fmla="*/ 144016 h 648072"/>
                      <a:gd name="connsiteX4" fmla="*/ 0 w 1019908"/>
                      <a:gd name="connsiteY4" fmla="*/ 0 h 648072"/>
                      <a:gd name="connsiteX0" fmla="*/ 0 w 1019908"/>
                      <a:gd name="connsiteY0" fmla="*/ 0 h 648072"/>
                      <a:gd name="connsiteX1" fmla="*/ 63744 w 1019908"/>
                      <a:gd name="connsiteY1" fmla="*/ 216024 h 648072"/>
                      <a:gd name="connsiteX2" fmla="*/ 892420 w 1019908"/>
                      <a:gd name="connsiteY2" fmla="*/ 648072 h 648072"/>
                      <a:gd name="connsiteX3" fmla="*/ 1019908 w 1019908"/>
                      <a:gd name="connsiteY3" fmla="*/ 144016 h 648072"/>
                      <a:gd name="connsiteX4" fmla="*/ 0 w 1019908"/>
                      <a:gd name="connsiteY4" fmla="*/ 0 h 648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19908" h="648072">
                        <a:moveTo>
                          <a:pt x="0" y="0"/>
                        </a:moveTo>
                        <a:lnTo>
                          <a:pt x="63744" y="216024"/>
                        </a:lnTo>
                        <a:lnTo>
                          <a:pt x="892420" y="648072"/>
                        </a:lnTo>
                        <a:lnTo>
                          <a:pt x="1019908" y="1440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cxnSp>
                <p:nvCxnSpPr>
                  <p:cNvPr id="235" name="Straight Connector 234"/>
                  <p:cNvCxnSpPr/>
                  <p:nvPr/>
                </p:nvCxnSpPr>
                <p:spPr>
                  <a:xfrm>
                    <a:off x="7956376" y="2852936"/>
                    <a:ext cx="0" cy="360040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6" name="Straight Connector 235"/>
                  <p:cNvCxnSpPr/>
                  <p:nvPr/>
                </p:nvCxnSpPr>
                <p:spPr>
                  <a:xfrm>
                    <a:off x="7812360" y="2852936"/>
                    <a:ext cx="0" cy="288032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7" name="Straight Connector 236"/>
                  <p:cNvCxnSpPr/>
                  <p:nvPr/>
                </p:nvCxnSpPr>
                <p:spPr>
                  <a:xfrm>
                    <a:off x="7668344" y="2780928"/>
                    <a:ext cx="0" cy="288032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8" name="Straight Connector 237"/>
                  <p:cNvCxnSpPr/>
                  <p:nvPr/>
                </p:nvCxnSpPr>
                <p:spPr>
                  <a:xfrm>
                    <a:off x="7524328" y="2780928"/>
                    <a:ext cx="0" cy="216024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9" name="Straight Connector 238"/>
                  <p:cNvCxnSpPr/>
                  <p:nvPr/>
                </p:nvCxnSpPr>
                <p:spPr>
                  <a:xfrm>
                    <a:off x="7380312" y="2780928"/>
                    <a:ext cx="0" cy="144016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0" name="Straight Connector 239"/>
                  <p:cNvCxnSpPr/>
                  <p:nvPr/>
                </p:nvCxnSpPr>
                <p:spPr>
                  <a:xfrm>
                    <a:off x="7236296" y="2708920"/>
                    <a:ext cx="0" cy="144016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22" name="Group 99"/>
              <p:cNvGrpSpPr/>
              <p:nvPr/>
            </p:nvGrpSpPr>
            <p:grpSpPr>
              <a:xfrm>
                <a:off x="251520" y="2924944"/>
                <a:ext cx="625904" cy="1861345"/>
                <a:chOff x="899592" y="980728"/>
                <a:chExt cx="625904" cy="1861345"/>
              </a:xfrm>
            </p:grpSpPr>
            <p:sp>
              <p:nvSpPr>
                <p:cNvPr id="228" name="Freeform 227"/>
                <p:cNvSpPr/>
                <p:nvPr/>
              </p:nvSpPr>
              <p:spPr>
                <a:xfrm>
                  <a:off x="899592" y="980728"/>
                  <a:ext cx="625904" cy="1861345"/>
                </a:xfrm>
                <a:custGeom>
                  <a:avLst/>
                  <a:gdLst>
                    <a:gd name="connsiteX0" fmla="*/ 339856 w 990895"/>
                    <a:gd name="connsiteY0" fmla="*/ 1850724 h 1861345"/>
                    <a:gd name="connsiteX1" fmla="*/ 296313 w 990895"/>
                    <a:gd name="connsiteY1" fmla="*/ 1821695 h 1861345"/>
                    <a:gd name="connsiteX2" fmla="*/ 209227 w 990895"/>
                    <a:gd name="connsiteY2" fmla="*/ 1778152 h 1861345"/>
                    <a:gd name="connsiteX3" fmla="*/ 209227 w 990895"/>
                    <a:gd name="connsiteY3" fmla="*/ 1618495 h 1861345"/>
                    <a:gd name="connsiteX4" fmla="*/ 310827 w 990895"/>
                    <a:gd name="connsiteY4" fmla="*/ 1545924 h 1861345"/>
                    <a:gd name="connsiteX5" fmla="*/ 281799 w 990895"/>
                    <a:gd name="connsiteY5" fmla="*/ 1502381 h 1861345"/>
                    <a:gd name="connsiteX6" fmla="*/ 223742 w 990895"/>
                    <a:gd name="connsiteY6" fmla="*/ 1473352 h 1861345"/>
                    <a:gd name="connsiteX7" fmla="*/ 107627 w 990895"/>
                    <a:gd name="connsiteY7" fmla="*/ 1444324 h 1861345"/>
                    <a:gd name="connsiteX8" fmla="*/ 78599 w 990895"/>
                    <a:gd name="connsiteY8" fmla="*/ 1386266 h 1861345"/>
                    <a:gd name="connsiteX9" fmla="*/ 93113 w 990895"/>
                    <a:gd name="connsiteY9" fmla="*/ 1328209 h 1861345"/>
                    <a:gd name="connsiteX10" fmla="*/ 35056 w 990895"/>
                    <a:gd name="connsiteY10" fmla="*/ 1255638 h 1861345"/>
                    <a:gd name="connsiteX11" fmla="*/ 6027 w 990895"/>
                    <a:gd name="connsiteY11" fmla="*/ 1197581 h 1861345"/>
                    <a:gd name="connsiteX12" fmla="*/ 165685 w 990895"/>
                    <a:gd name="connsiteY12" fmla="*/ 1095981 h 1861345"/>
                    <a:gd name="connsiteX13" fmla="*/ 122142 w 990895"/>
                    <a:gd name="connsiteY13" fmla="*/ 1052438 h 1861345"/>
                    <a:gd name="connsiteX14" fmla="*/ 78599 w 990895"/>
                    <a:gd name="connsiteY14" fmla="*/ 1023409 h 1861345"/>
                    <a:gd name="connsiteX15" fmla="*/ 49570 w 990895"/>
                    <a:gd name="connsiteY15" fmla="*/ 979866 h 1861345"/>
                    <a:gd name="connsiteX16" fmla="*/ 78599 w 990895"/>
                    <a:gd name="connsiteY16" fmla="*/ 921809 h 1861345"/>
                    <a:gd name="connsiteX17" fmla="*/ 93113 w 990895"/>
                    <a:gd name="connsiteY17" fmla="*/ 878266 h 1861345"/>
                    <a:gd name="connsiteX18" fmla="*/ 64085 w 990895"/>
                    <a:gd name="connsiteY18" fmla="*/ 820209 h 1861345"/>
                    <a:gd name="connsiteX19" fmla="*/ 6027 w 990895"/>
                    <a:gd name="connsiteY19" fmla="*/ 762152 h 1861345"/>
                    <a:gd name="connsiteX20" fmla="*/ 20542 w 990895"/>
                    <a:gd name="connsiteY20" fmla="*/ 718609 h 1861345"/>
                    <a:gd name="connsiteX21" fmla="*/ 281799 w 990895"/>
                    <a:gd name="connsiteY21" fmla="*/ 704095 h 1861345"/>
                    <a:gd name="connsiteX22" fmla="*/ 180199 w 990895"/>
                    <a:gd name="connsiteY22" fmla="*/ 675066 h 1861345"/>
                    <a:gd name="connsiteX23" fmla="*/ 136656 w 990895"/>
                    <a:gd name="connsiteY23" fmla="*/ 646038 h 1861345"/>
                    <a:gd name="connsiteX24" fmla="*/ 122142 w 990895"/>
                    <a:gd name="connsiteY24" fmla="*/ 500895 h 1861345"/>
                    <a:gd name="connsiteX25" fmla="*/ 252770 w 990895"/>
                    <a:gd name="connsiteY25" fmla="*/ 486381 h 1861345"/>
                    <a:gd name="connsiteX26" fmla="*/ 238256 w 990895"/>
                    <a:gd name="connsiteY26" fmla="*/ 399295 h 1861345"/>
                    <a:gd name="connsiteX27" fmla="*/ 252770 w 990895"/>
                    <a:gd name="connsiteY27" fmla="*/ 341238 h 1861345"/>
                    <a:gd name="connsiteX28" fmla="*/ 368885 w 990895"/>
                    <a:gd name="connsiteY28" fmla="*/ 326724 h 1861345"/>
                    <a:gd name="connsiteX29" fmla="*/ 339856 w 990895"/>
                    <a:gd name="connsiteY29" fmla="*/ 283181 h 1861345"/>
                    <a:gd name="connsiteX30" fmla="*/ 296313 w 990895"/>
                    <a:gd name="connsiteY30" fmla="*/ 225124 h 1861345"/>
                    <a:gd name="connsiteX31" fmla="*/ 281799 w 990895"/>
                    <a:gd name="connsiteY31" fmla="*/ 109009 h 1861345"/>
                    <a:gd name="connsiteX32" fmla="*/ 325342 w 990895"/>
                    <a:gd name="connsiteY32" fmla="*/ 79981 h 1861345"/>
                    <a:gd name="connsiteX33" fmla="*/ 426942 w 990895"/>
                    <a:gd name="connsiteY33" fmla="*/ 123524 h 1861345"/>
                    <a:gd name="connsiteX34" fmla="*/ 484999 w 990895"/>
                    <a:gd name="connsiteY34" fmla="*/ 36438 h 1861345"/>
                    <a:gd name="connsiteX35" fmla="*/ 514027 w 990895"/>
                    <a:gd name="connsiteY35" fmla="*/ 138038 h 1861345"/>
                    <a:gd name="connsiteX36" fmla="*/ 586599 w 990895"/>
                    <a:gd name="connsiteY36" fmla="*/ 167066 h 1861345"/>
                    <a:gd name="connsiteX37" fmla="*/ 630142 w 990895"/>
                    <a:gd name="connsiteY37" fmla="*/ 196095 h 1861345"/>
                    <a:gd name="connsiteX38" fmla="*/ 644656 w 990895"/>
                    <a:gd name="connsiteY38" fmla="*/ 239638 h 1861345"/>
                    <a:gd name="connsiteX39" fmla="*/ 630142 w 990895"/>
                    <a:gd name="connsiteY39" fmla="*/ 341238 h 1861345"/>
                    <a:gd name="connsiteX40" fmla="*/ 673685 w 990895"/>
                    <a:gd name="connsiteY40" fmla="*/ 355752 h 1861345"/>
                    <a:gd name="connsiteX41" fmla="*/ 731742 w 990895"/>
                    <a:gd name="connsiteY41" fmla="*/ 370266 h 1861345"/>
                    <a:gd name="connsiteX42" fmla="*/ 717227 w 990895"/>
                    <a:gd name="connsiteY42" fmla="*/ 529924 h 1861345"/>
                    <a:gd name="connsiteX43" fmla="*/ 847856 w 990895"/>
                    <a:gd name="connsiteY43" fmla="*/ 587981 h 1861345"/>
                    <a:gd name="connsiteX44" fmla="*/ 775285 w 990895"/>
                    <a:gd name="connsiteY44" fmla="*/ 675066 h 1861345"/>
                    <a:gd name="connsiteX45" fmla="*/ 717227 w 990895"/>
                    <a:gd name="connsiteY45" fmla="*/ 704095 h 1861345"/>
                    <a:gd name="connsiteX46" fmla="*/ 862370 w 990895"/>
                    <a:gd name="connsiteY46" fmla="*/ 762152 h 1861345"/>
                    <a:gd name="connsiteX47" fmla="*/ 920427 w 990895"/>
                    <a:gd name="connsiteY47" fmla="*/ 805695 h 1861345"/>
                    <a:gd name="connsiteX48" fmla="*/ 949456 w 990895"/>
                    <a:gd name="connsiteY48" fmla="*/ 863752 h 1861345"/>
                    <a:gd name="connsiteX49" fmla="*/ 731742 w 990895"/>
                    <a:gd name="connsiteY49" fmla="*/ 936324 h 1861345"/>
                    <a:gd name="connsiteX50" fmla="*/ 804313 w 990895"/>
                    <a:gd name="connsiteY50" fmla="*/ 994381 h 1861345"/>
                    <a:gd name="connsiteX51" fmla="*/ 905913 w 990895"/>
                    <a:gd name="connsiteY51" fmla="*/ 1052438 h 1861345"/>
                    <a:gd name="connsiteX52" fmla="*/ 920427 w 990895"/>
                    <a:gd name="connsiteY52" fmla="*/ 1095981 h 1861345"/>
                    <a:gd name="connsiteX53" fmla="*/ 934942 w 990895"/>
                    <a:gd name="connsiteY53" fmla="*/ 1241124 h 1861345"/>
                    <a:gd name="connsiteX54" fmla="*/ 804313 w 990895"/>
                    <a:gd name="connsiteY54" fmla="*/ 1255638 h 1861345"/>
                    <a:gd name="connsiteX55" fmla="*/ 862370 w 990895"/>
                    <a:gd name="connsiteY55" fmla="*/ 1313695 h 1861345"/>
                    <a:gd name="connsiteX56" fmla="*/ 847856 w 990895"/>
                    <a:gd name="connsiteY56" fmla="*/ 1371752 h 1861345"/>
                    <a:gd name="connsiteX57" fmla="*/ 775285 w 990895"/>
                    <a:gd name="connsiteY57" fmla="*/ 1400781 h 1861345"/>
                    <a:gd name="connsiteX58" fmla="*/ 731742 w 990895"/>
                    <a:gd name="connsiteY58" fmla="*/ 1415295 h 1861345"/>
                    <a:gd name="connsiteX59" fmla="*/ 659170 w 990895"/>
                    <a:gd name="connsiteY59" fmla="*/ 1444324 h 1861345"/>
                    <a:gd name="connsiteX60" fmla="*/ 630142 w 990895"/>
                    <a:gd name="connsiteY60" fmla="*/ 1487866 h 1861345"/>
                    <a:gd name="connsiteX61" fmla="*/ 731742 w 990895"/>
                    <a:gd name="connsiteY61" fmla="*/ 1502381 h 1861345"/>
                    <a:gd name="connsiteX62" fmla="*/ 775285 w 990895"/>
                    <a:gd name="connsiteY62" fmla="*/ 1516895 h 1861345"/>
                    <a:gd name="connsiteX63" fmla="*/ 702713 w 990895"/>
                    <a:gd name="connsiteY63" fmla="*/ 1574952 h 1861345"/>
                    <a:gd name="connsiteX64" fmla="*/ 688199 w 990895"/>
                    <a:gd name="connsiteY64" fmla="*/ 1618495 h 1861345"/>
                    <a:gd name="connsiteX65" fmla="*/ 644656 w 990895"/>
                    <a:gd name="connsiteY65" fmla="*/ 1647524 h 1861345"/>
                    <a:gd name="connsiteX66" fmla="*/ 441456 w 990895"/>
                    <a:gd name="connsiteY66" fmla="*/ 1676552 h 1861345"/>
                    <a:gd name="connsiteX67" fmla="*/ 397913 w 990895"/>
                    <a:gd name="connsiteY67" fmla="*/ 1720095 h 1861345"/>
                    <a:gd name="connsiteX68" fmla="*/ 368885 w 990895"/>
                    <a:gd name="connsiteY68" fmla="*/ 1807181 h 1861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990895" h="1861345">
                      <a:moveTo>
                        <a:pt x="339856" y="1850724"/>
                      </a:moveTo>
                      <a:cubicBezTo>
                        <a:pt x="325342" y="1841048"/>
                        <a:pt x="311915" y="1829496"/>
                        <a:pt x="296313" y="1821695"/>
                      </a:cubicBezTo>
                      <a:cubicBezTo>
                        <a:pt x="176129" y="1761603"/>
                        <a:pt x="334016" y="1861345"/>
                        <a:pt x="209227" y="1778152"/>
                      </a:cubicBezTo>
                      <a:cubicBezTo>
                        <a:pt x="198556" y="1724797"/>
                        <a:pt x="179188" y="1672565"/>
                        <a:pt x="209227" y="1618495"/>
                      </a:cubicBezTo>
                      <a:cubicBezTo>
                        <a:pt x="214522" y="1608965"/>
                        <a:pt x="295267" y="1556297"/>
                        <a:pt x="310827" y="1545924"/>
                      </a:cubicBezTo>
                      <a:cubicBezTo>
                        <a:pt x="301151" y="1531410"/>
                        <a:pt x="295200" y="1513548"/>
                        <a:pt x="281799" y="1502381"/>
                      </a:cubicBezTo>
                      <a:cubicBezTo>
                        <a:pt x="265177" y="1488529"/>
                        <a:pt x="243629" y="1481875"/>
                        <a:pt x="223742" y="1473352"/>
                      </a:cubicBezTo>
                      <a:cubicBezTo>
                        <a:pt x="184692" y="1456616"/>
                        <a:pt x="150220" y="1452842"/>
                        <a:pt x="107627" y="1444324"/>
                      </a:cubicBezTo>
                      <a:cubicBezTo>
                        <a:pt x="97951" y="1424971"/>
                        <a:pt x="81283" y="1407736"/>
                        <a:pt x="78599" y="1386266"/>
                      </a:cubicBezTo>
                      <a:cubicBezTo>
                        <a:pt x="76125" y="1366472"/>
                        <a:pt x="93113" y="1348157"/>
                        <a:pt x="93113" y="1328209"/>
                      </a:cubicBezTo>
                      <a:cubicBezTo>
                        <a:pt x="93113" y="1281470"/>
                        <a:pt x="68491" y="1277928"/>
                        <a:pt x="35056" y="1255638"/>
                      </a:cubicBezTo>
                      <a:cubicBezTo>
                        <a:pt x="25380" y="1236286"/>
                        <a:pt x="6027" y="1219218"/>
                        <a:pt x="6027" y="1197581"/>
                      </a:cubicBezTo>
                      <a:cubicBezTo>
                        <a:pt x="6027" y="1073697"/>
                        <a:pt x="66044" y="1107052"/>
                        <a:pt x="165685" y="1095981"/>
                      </a:cubicBezTo>
                      <a:cubicBezTo>
                        <a:pt x="151171" y="1081467"/>
                        <a:pt x="137911" y="1065579"/>
                        <a:pt x="122142" y="1052438"/>
                      </a:cubicBezTo>
                      <a:cubicBezTo>
                        <a:pt x="108741" y="1041271"/>
                        <a:pt x="90934" y="1035744"/>
                        <a:pt x="78599" y="1023409"/>
                      </a:cubicBezTo>
                      <a:cubicBezTo>
                        <a:pt x="66264" y="1011074"/>
                        <a:pt x="59246" y="994380"/>
                        <a:pt x="49570" y="979866"/>
                      </a:cubicBezTo>
                      <a:cubicBezTo>
                        <a:pt x="20542" y="892782"/>
                        <a:pt x="30218" y="970191"/>
                        <a:pt x="78599" y="921809"/>
                      </a:cubicBezTo>
                      <a:cubicBezTo>
                        <a:pt x="89417" y="910991"/>
                        <a:pt x="88275" y="892780"/>
                        <a:pt x="93113" y="878266"/>
                      </a:cubicBezTo>
                      <a:cubicBezTo>
                        <a:pt x="83437" y="858914"/>
                        <a:pt x="77067" y="837518"/>
                        <a:pt x="64085" y="820209"/>
                      </a:cubicBezTo>
                      <a:cubicBezTo>
                        <a:pt x="47664" y="798314"/>
                        <a:pt x="16808" y="787308"/>
                        <a:pt x="6027" y="762152"/>
                      </a:cubicBezTo>
                      <a:cubicBezTo>
                        <a:pt x="0" y="748090"/>
                        <a:pt x="5571" y="721761"/>
                        <a:pt x="20542" y="718609"/>
                      </a:cubicBezTo>
                      <a:cubicBezTo>
                        <a:pt x="105891" y="700641"/>
                        <a:pt x="194713" y="708933"/>
                        <a:pt x="281799" y="704095"/>
                      </a:cubicBezTo>
                      <a:cubicBezTo>
                        <a:pt x="263191" y="699443"/>
                        <a:pt x="201026" y="685479"/>
                        <a:pt x="180199" y="675066"/>
                      </a:cubicBezTo>
                      <a:cubicBezTo>
                        <a:pt x="164597" y="667265"/>
                        <a:pt x="151170" y="655714"/>
                        <a:pt x="136656" y="646038"/>
                      </a:cubicBezTo>
                      <a:cubicBezTo>
                        <a:pt x="120546" y="613819"/>
                        <a:pt x="68596" y="538377"/>
                        <a:pt x="122142" y="500895"/>
                      </a:cubicBezTo>
                      <a:cubicBezTo>
                        <a:pt x="158033" y="475771"/>
                        <a:pt x="209227" y="491219"/>
                        <a:pt x="252770" y="486381"/>
                      </a:cubicBezTo>
                      <a:cubicBezTo>
                        <a:pt x="212972" y="426682"/>
                        <a:pt x="220229" y="462391"/>
                        <a:pt x="238256" y="399295"/>
                      </a:cubicBezTo>
                      <a:cubicBezTo>
                        <a:pt x="243736" y="380115"/>
                        <a:pt x="235332" y="350925"/>
                        <a:pt x="252770" y="341238"/>
                      </a:cubicBezTo>
                      <a:cubicBezTo>
                        <a:pt x="286868" y="322295"/>
                        <a:pt x="330180" y="331562"/>
                        <a:pt x="368885" y="326724"/>
                      </a:cubicBezTo>
                      <a:cubicBezTo>
                        <a:pt x="359209" y="312210"/>
                        <a:pt x="349995" y="297376"/>
                        <a:pt x="339856" y="283181"/>
                      </a:cubicBezTo>
                      <a:cubicBezTo>
                        <a:pt x="325796" y="263496"/>
                        <a:pt x="303963" y="248073"/>
                        <a:pt x="296313" y="225124"/>
                      </a:cubicBezTo>
                      <a:cubicBezTo>
                        <a:pt x="283978" y="188119"/>
                        <a:pt x="286637" y="147714"/>
                        <a:pt x="281799" y="109009"/>
                      </a:cubicBezTo>
                      <a:cubicBezTo>
                        <a:pt x="296313" y="99333"/>
                        <a:pt x="308135" y="82849"/>
                        <a:pt x="325342" y="79981"/>
                      </a:cubicBezTo>
                      <a:cubicBezTo>
                        <a:pt x="341361" y="77311"/>
                        <a:pt x="423155" y="121630"/>
                        <a:pt x="426942" y="123524"/>
                      </a:cubicBezTo>
                      <a:cubicBezTo>
                        <a:pt x="420057" y="95986"/>
                        <a:pt x="375686" y="0"/>
                        <a:pt x="484999" y="36438"/>
                      </a:cubicBezTo>
                      <a:cubicBezTo>
                        <a:pt x="487221" y="37179"/>
                        <a:pt x="505479" y="130914"/>
                        <a:pt x="514027" y="138038"/>
                      </a:cubicBezTo>
                      <a:cubicBezTo>
                        <a:pt x="534042" y="154717"/>
                        <a:pt x="563296" y="155414"/>
                        <a:pt x="586599" y="167066"/>
                      </a:cubicBezTo>
                      <a:cubicBezTo>
                        <a:pt x="602202" y="174867"/>
                        <a:pt x="615628" y="186419"/>
                        <a:pt x="630142" y="196095"/>
                      </a:cubicBezTo>
                      <a:cubicBezTo>
                        <a:pt x="634980" y="210609"/>
                        <a:pt x="644656" y="224339"/>
                        <a:pt x="644656" y="239638"/>
                      </a:cubicBezTo>
                      <a:cubicBezTo>
                        <a:pt x="644656" y="273848"/>
                        <a:pt x="621845" y="308049"/>
                        <a:pt x="630142" y="341238"/>
                      </a:cubicBezTo>
                      <a:cubicBezTo>
                        <a:pt x="633853" y="356081"/>
                        <a:pt x="658974" y="351549"/>
                        <a:pt x="673685" y="355752"/>
                      </a:cubicBezTo>
                      <a:cubicBezTo>
                        <a:pt x="692865" y="361232"/>
                        <a:pt x="712390" y="365428"/>
                        <a:pt x="731742" y="370266"/>
                      </a:cubicBezTo>
                      <a:cubicBezTo>
                        <a:pt x="726904" y="423485"/>
                        <a:pt x="731908" y="478541"/>
                        <a:pt x="717227" y="529924"/>
                      </a:cubicBezTo>
                      <a:cubicBezTo>
                        <a:pt x="691609" y="619588"/>
                        <a:pt x="485435" y="557778"/>
                        <a:pt x="847856" y="587981"/>
                      </a:cubicBezTo>
                      <a:cubicBezTo>
                        <a:pt x="824710" y="622700"/>
                        <a:pt x="810842" y="649668"/>
                        <a:pt x="775285" y="675066"/>
                      </a:cubicBezTo>
                      <a:cubicBezTo>
                        <a:pt x="757678" y="687642"/>
                        <a:pt x="736580" y="694419"/>
                        <a:pt x="717227" y="704095"/>
                      </a:cubicBezTo>
                      <a:cubicBezTo>
                        <a:pt x="810340" y="797208"/>
                        <a:pt x="698151" y="702436"/>
                        <a:pt x="862370" y="762152"/>
                      </a:cubicBezTo>
                      <a:cubicBezTo>
                        <a:pt x="885104" y="770419"/>
                        <a:pt x="901075" y="791181"/>
                        <a:pt x="920427" y="805695"/>
                      </a:cubicBezTo>
                      <a:cubicBezTo>
                        <a:pt x="930103" y="825047"/>
                        <a:pt x="962438" y="846443"/>
                        <a:pt x="949456" y="863752"/>
                      </a:cubicBezTo>
                      <a:cubicBezTo>
                        <a:pt x="905443" y="922436"/>
                        <a:pt x="794989" y="927288"/>
                        <a:pt x="731742" y="936324"/>
                      </a:cubicBezTo>
                      <a:cubicBezTo>
                        <a:pt x="786824" y="1018947"/>
                        <a:pt x="728814" y="951238"/>
                        <a:pt x="804313" y="994381"/>
                      </a:cubicBezTo>
                      <a:cubicBezTo>
                        <a:pt x="927327" y="1064676"/>
                        <a:pt x="806079" y="1019161"/>
                        <a:pt x="905913" y="1052438"/>
                      </a:cubicBezTo>
                      <a:cubicBezTo>
                        <a:pt x="910751" y="1066952"/>
                        <a:pt x="914400" y="1081919"/>
                        <a:pt x="920427" y="1095981"/>
                      </a:cubicBezTo>
                      <a:cubicBezTo>
                        <a:pt x="934766" y="1129438"/>
                        <a:pt x="990895" y="1201957"/>
                        <a:pt x="934942" y="1241124"/>
                      </a:cubicBezTo>
                      <a:cubicBezTo>
                        <a:pt x="899051" y="1266248"/>
                        <a:pt x="847856" y="1250800"/>
                        <a:pt x="804313" y="1255638"/>
                      </a:cubicBezTo>
                      <a:cubicBezTo>
                        <a:pt x="738355" y="1354577"/>
                        <a:pt x="792842" y="1244167"/>
                        <a:pt x="862370" y="1313695"/>
                      </a:cubicBezTo>
                      <a:cubicBezTo>
                        <a:pt x="876475" y="1327800"/>
                        <a:pt x="861961" y="1357647"/>
                        <a:pt x="847856" y="1371752"/>
                      </a:cubicBezTo>
                      <a:cubicBezTo>
                        <a:pt x="829433" y="1390175"/>
                        <a:pt x="799680" y="1391633"/>
                        <a:pt x="775285" y="1400781"/>
                      </a:cubicBezTo>
                      <a:cubicBezTo>
                        <a:pt x="760960" y="1406153"/>
                        <a:pt x="746067" y="1409923"/>
                        <a:pt x="731742" y="1415295"/>
                      </a:cubicBezTo>
                      <a:cubicBezTo>
                        <a:pt x="707347" y="1424443"/>
                        <a:pt x="683361" y="1434648"/>
                        <a:pt x="659170" y="1444324"/>
                      </a:cubicBezTo>
                      <a:cubicBezTo>
                        <a:pt x="649494" y="1458838"/>
                        <a:pt x="616521" y="1476969"/>
                        <a:pt x="630142" y="1487866"/>
                      </a:cubicBezTo>
                      <a:cubicBezTo>
                        <a:pt x="656856" y="1509237"/>
                        <a:pt x="698196" y="1495672"/>
                        <a:pt x="731742" y="1502381"/>
                      </a:cubicBezTo>
                      <a:cubicBezTo>
                        <a:pt x="746744" y="1505382"/>
                        <a:pt x="760771" y="1512057"/>
                        <a:pt x="775285" y="1516895"/>
                      </a:cubicBezTo>
                      <a:cubicBezTo>
                        <a:pt x="740483" y="1621298"/>
                        <a:pt x="793839" y="1502051"/>
                        <a:pt x="702713" y="1574952"/>
                      </a:cubicBezTo>
                      <a:cubicBezTo>
                        <a:pt x="690766" y="1584509"/>
                        <a:pt x="697756" y="1606548"/>
                        <a:pt x="688199" y="1618495"/>
                      </a:cubicBezTo>
                      <a:cubicBezTo>
                        <a:pt x="677302" y="1632117"/>
                        <a:pt x="660690" y="1640652"/>
                        <a:pt x="644656" y="1647524"/>
                      </a:cubicBezTo>
                      <a:cubicBezTo>
                        <a:pt x="596619" y="1668112"/>
                        <a:pt x="467049" y="1673993"/>
                        <a:pt x="441456" y="1676552"/>
                      </a:cubicBezTo>
                      <a:cubicBezTo>
                        <a:pt x="426942" y="1691066"/>
                        <a:pt x="407881" y="1702152"/>
                        <a:pt x="397913" y="1720095"/>
                      </a:cubicBezTo>
                      <a:cubicBezTo>
                        <a:pt x="383053" y="1746843"/>
                        <a:pt x="368885" y="1807181"/>
                        <a:pt x="368885" y="1807181"/>
                      </a:cubicBezTo>
                    </a:path>
                  </a:pathLst>
                </a:custGeom>
                <a:solidFill>
                  <a:srgbClr val="FF0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29" name="Freeform 228"/>
                <p:cNvSpPr/>
                <p:nvPr/>
              </p:nvSpPr>
              <p:spPr>
                <a:xfrm>
                  <a:off x="1129695" y="1175657"/>
                  <a:ext cx="74991" cy="1519162"/>
                </a:xfrm>
                <a:custGeom>
                  <a:avLst/>
                  <a:gdLst>
                    <a:gd name="connsiteX0" fmla="*/ 60476 w 74991"/>
                    <a:gd name="connsiteY0" fmla="*/ 1494972 h 1519162"/>
                    <a:gd name="connsiteX1" fmla="*/ 60476 w 74991"/>
                    <a:gd name="connsiteY1" fmla="*/ 1378857 h 1519162"/>
                    <a:gd name="connsiteX2" fmla="*/ 2419 w 74991"/>
                    <a:gd name="connsiteY2" fmla="*/ 653143 h 1519162"/>
                    <a:gd name="connsiteX3" fmla="*/ 74991 w 74991"/>
                    <a:gd name="connsiteY3" fmla="*/ 0 h 1519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991" h="1519162">
                      <a:moveTo>
                        <a:pt x="60476" y="1494972"/>
                      </a:moveTo>
                      <a:cubicBezTo>
                        <a:pt x="65314" y="1507067"/>
                        <a:pt x="70152" y="1519162"/>
                        <a:pt x="60476" y="1378857"/>
                      </a:cubicBezTo>
                      <a:cubicBezTo>
                        <a:pt x="50800" y="1238552"/>
                        <a:pt x="0" y="882952"/>
                        <a:pt x="2419" y="653143"/>
                      </a:cubicBezTo>
                      <a:cubicBezTo>
                        <a:pt x="4838" y="423334"/>
                        <a:pt x="39914" y="211667"/>
                        <a:pt x="74991" y="0"/>
                      </a:cubicBezTo>
                    </a:path>
                  </a:pathLst>
                </a:cu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227" name="Chord 226"/>
              <p:cNvSpPr/>
              <p:nvPr/>
            </p:nvSpPr>
            <p:spPr>
              <a:xfrm>
                <a:off x="1835696" y="5301208"/>
                <a:ext cx="504056" cy="432048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CC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76" name="Freeform 175"/>
            <p:cNvSpPr/>
            <p:nvPr/>
          </p:nvSpPr>
          <p:spPr>
            <a:xfrm rot="9880622" flipV="1">
              <a:off x="1749830" y="4569762"/>
              <a:ext cx="564516" cy="78468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9011 w 777479"/>
                <a:gd name="connsiteY0" fmla="*/ 33271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9011" y="33271"/>
                  </a:moveTo>
                  <a:cubicBezTo>
                    <a:pt x="263100" y="78912"/>
                    <a:pt x="267456" y="307229"/>
                    <a:pt x="239713" y="381071"/>
                  </a:cubicBezTo>
                  <a:cubicBezTo>
                    <a:pt x="211970" y="454913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DDDDDD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3" name="Oval 202"/>
            <p:cNvSpPr/>
            <p:nvPr/>
          </p:nvSpPr>
          <p:spPr>
            <a:xfrm>
              <a:off x="2555776" y="4725144"/>
              <a:ext cx="216024" cy="21602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47" name="Freeform 146"/>
          <p:cNvSpPr/>
          <p:nvPr/>
        </p:nvSpPr>
        <p:spPr>
          <a:xfrm>
            <a:off x="3707904" y="1700808"/>
            <a:ext cx="1293273" cy="792088"/>
          </a:xfrm>
          <a:custGeom>
            <a:avLst/>
            <a:gdLst>
              <a:gd name="connsiteX0" fmla="*/ 0 w 2252663"/>
              <a:gd name="connsiteY0" fmla="*/ 0 h 1371600"/>
              <a:gd name="connsiteX1" fmla="*/ 2238375 w 2252663"/>
              <a:gd name="connsiteY1" fmla="*/ 4762 h 1371600"/>
              <a:gd name="connsiteX2" fmla="*/ 2252663 w 2252663"/>
              <a:gd name="connsiteY2" fmla="*/ 1371600 h 1371600"/>
              <a:gd name="connsiteX3" fmla="*/ 338138 w 2252663"/>
              <a:gd name="connsiteY3" fmla="*/ 1366837 h 1371600"/>
              <a:gd name="connsiteX4" fmla="*/ 514350 w 2252663"/>
              <a:gd name="connsiteY4" fmla="*/ 1266825 h 1371600"/>
              <a:gd name="connsiteX5" fmla="*/ 314325 w 2252663"/>
              <a:gd name="connsiteY5" fmla="*/ 1223962 h 1371600"/>
              <a:gd name="connsiteX6" fmla="*/ 566738 w 2252663"/>
              <a:gd name="connsiteY6" fmla="*/ 962025 h 1371600"/>
              <a:gd name="connsiteX7" fmla="*/ 238125 w 2252663"/>
              <a:gd name="connsiteY7" fmla="*/ 1009650 h 1371600"/>
              <a:gd name="connsiteX8" fmla="*/ 395288 w 2252663"/>
              <a:gd name="connsiteY8" fmla="*/ 852487 h 1371600"/>
              <a:gd name="connsiteX9" fmla="*/ 128588 w 2252663"/>
              <a:gd name="connsiteY9" fmla="*/ 847725 h 1371600"/>
              <a:gd name="connsiteX10" fmla="*/ 261938 w 2252663"/>
              <a:gd name="connsiteY10" fmla="*/ 685800 h 1371600"/>
              <a:gd name="connsiteX11" fmla="*/ 76200 w 2252663"/>
              <a:gd name="connsiteY11" fmla="*/ 742950 h 1371600"/>
              <a:gd name="connsiteX12" fmla="*/ 123825 w 2252663"/>
              <a:gd name="connsiteY12" fmla="*/ 585787 h 1371600"/>
              <a:gd name="connsiteX13" fmla="*/ 4763 w 2252663"/>
              <a:gd name="connsiteY13" fmla="*/ 685800 h 1371600"/>
              <a:gd name="connsiteX14" fmla="*/ 0 w 2252663"/>
              <a:gd name="connsiteY14" fmla="*/ 0 h 1371600"/>
              <a:gd name="connsiteX0" fmla="*/ 8310 w 2249488"/>
              <a:gd name="connsiteY0" fmla="*/ 0 h 1366863"/>
              <a:gd name="connsiteX1" fmla="*/ 2235200 w 2249488"/>
              <a:gd name="connsiteY1" fmla="*/ 25 h 1366863"/>
              <a:gd name="connsiteX2" fmla="*/ 2249488 w 2249488"/>
              <a:gd name="connsiteY2" fmla="*/ 1366863 h 1366863"/>
              <a:gd name="connsiteX3" fmla="*/ 334963 w 2249488"/>
              <a:gd name="connsiteY3" fmla="*/ 1362100 h 1366863"/>
              <a:gd name="connsiteX4" fmla="*/ 511175 w 2249488"/>
              <a:gd name="connsiteY4" fmla="*/ 1262088 h 1366863"/>
              <a:gd name="connsiteX5" fmla="*/ 311150 w 2249488"/>
              <a:gd name="connsiteY5" fmla="*/ 1219225 h 1366863"/>
              <a:gd name="connsiteX6" fmla="*/ 563563 w 2249488"/>
              <a:gd name="connsiteY6" fmla="*/ 957288 h 1366863"/>
              <a:gd name="connsiteX7" fmla="*/ 234950 w 2249488"/>
              <a:gd name="connsiteY7" fmla="*/ 1004913 h 1366863"/>
              <a:gd name="connsiteX8" fmla="*/ 392113 w 2249488"/>
              <a:gd name="connsiteY8" fmla="*/ 847750 h 1366863"/>
              <a:gd name="connsiteX9" fmla="*/ 125413 w 2249488"/>
              <a:gd name="connsiteY9" fmla="*/ 842988 h 1366863"/>
              <a:gd name="connsiteX10" fmla="*/ 258763 w 2249488"/>
              <a:gd name="connsiteY10" fmla="*/ 681063 h 1366863"/>
              <a:gd name="connsiteX11" fmla="*/ 73025 w 2249488"/>
              <a:gd name="connsiteY11" fmla="*/ 738213 h 1366863"/>
              <a:gd name="connsiteX12" fmla="*/ 120650 w 2249488"/>
              <a:gd name="connsiteY12" fmla="*/ 581050 h 1366863"/>
              <a:gd name="connsiteX13" fmla="*/ 1588 w 2249488"/>
              <a:gd name="connsiteY13" fmla="*/ 681063 h 1366863"/>
              <a:gd name="connsiteX14" fmla="*/ 8310 w 2249488"/>
              <a:gd name="connsiteY14" fmla="*/ 0 h 1366863"/>
              <a:gd name="connsiteX0" fmla="*/ 8310 w 2249488"/>
              <a:gd name="connsiteY0" fmla="*/ 0 h 1366863"/>
              <a:gd name="connsiteX1" fmla="*/ 2240557 w 2249488"/>
              <a:gd name="connsiteY1" fmla="*/ 0 h 1366863"/>
              <a:gd name="connsiteX2" fmla="*/ 2249488 w 2249488"/>
              <a:gd name="connsiteY2" fmla="*/ 1366863 h 1366863"/>
              <a:gd name="connsiteX3" fmla="*/ 334963 w 2249488"/>
              <a:gd name="connsiteY3" fmla="*/ 1362100 h 1366863"/>
              <a:gd name="connsiteX4" fmla="*/ 511175 w 2249488"/>
              <a:gd name="connsiteY4" fmla="*/ 1262088 h 1366863"/>
              <a:gd name="connsiteX5" fmla="*/ 311150 w 2249488"/>
              <a:gd name="connsiteY5" fmla="*/ 1219225 h 1366863"/>
              <a:gd name="connsiteX6" fmla="*/ 563563 w 2249488"/>
              <a:gd name="connsiteY6" fmla="*/ 957288 h 1366863"/>
              <a:gd name="connsiteX7" fmla="*/ 234950 w 2249488"/>
              <a:gd name="connsiteY7" fmla="*/ 1004913 h 1366863"/>
              <a:gd name="connsiteX8" fmla="*/ 392113 w 2249488"/>
              <a:gd name="connsiteY8" fmla="*/ 847750 h 1366863"/>
              <a:gd name="connsiteX9" fmla="*/ 125413 w 2249488"/>
              <a:gd name="connsiteY9" fmla="*/ 842988 h 1366863"/>
              <a:gd name="connsiteX10" fmla="*/ 258763 w 2249488"/>
              <a:gd name="connsiteY10" fmla="*/ 681063 h 1366863"/>
              <a:gd name="connsiteX11" fmla="*/ 73025 w 2249488"/>
              <a:gd name="connsiteY11" fmla="*/ 738213 h 1366863"/>
              <a:gd name="connsiteX12" fmla="*/ 120650 w 2249488"/>
              <a:gd name="connsiteY12" fmla="*/ 581050 h 1366863"/>
              <a:gd name="connsiteX13" fmla="*/ 1588 w 2249488"/>
              <a:gd name="connsiteY13" fmla="*/ 681063 h 1366863"/>
              <a:gd name="connsiteX14" fmla="*/ 8310 w 2249488"/>
              <a:gd name="connsiteY14" fmla="*/ 0 h 1366863"/>
              <a:gd name="connsiteX0" fmla="*/ 8310 w 2240557"/>
              <a:gd name="connsiteY0" fmla="*/ 0 h 1368152"/>
              <a:gd name="connsiteX1" fmla="*/ 2240557 w 2240557"/>
              <a:gd name="connsiteY1" fmla="*/ 0 h 1368152"/>
              <a:gd name="connsiteX2" fmla="*/ 2240557 w 2240557"/>
              <a:gd name="connsiteY2" fmla="*/ 1368152 h 1368152"/>
              <a:gd name="connsiteX3" fmla="*/ 334963 w 2240557"/>
              <a:gd name="connsiteY3" fmla="*/ 1362100 h 1368152"/>
              <a:gd name="connsiteX4" fmla="*/ 511175 w 2240557"/>
              <a:gd name="connsiteY4" fmla="*/ 1262088 h 1368152"/>
              <a:gd name="connsiteX5" fmla="*/ 311150 w 2240557"/>
              <a:gd name="connsiteY5" fmla="*/ 1219225 h 1368152"/>
              <a:gd name="connsiteX6" fmla="*/ 563563 w 2240557"/>
              <a:gd name="connsiteY6" fmla="*/ 957288 h 1368152"/>
              <a:gd name="connsiteX7" fmla="*/ 234950 w 2240557"/>
              <a:gd name="connsiteY7" fmla="*/ 1004913 h 1368152"/>
              <a:gd name="connsiteX8" fmla="*/ 392113 w 2240557"/>
              <a:gd name="connsiteY8" fmla="*/ 847750 h 1368152"/>
              <a:gd name="connsiteX9" fmla="*/ 125413 w 2240557"/>
              <a:gd name="connsiteY9" fmla="*/ 842988 h 1368152"/>
              <a:gd name="connsiteX10" fmla="*/ 258763 w 2240557"/>
              <a:gd name="connsiteY10" fmla="*/ 681063 h 1368152"/>
              <a:gd name="connsiteX11" fmla="*/ 73025 w 2240557"/>
              <a:gd name="connsiteY11" fmla="*/ 738213 h 1368152"/>
              <a:gd name="connsiteX12" fmla="*/ 120650 w 2240557"/>
              <a:gd name="connsiteY12" fmla="*/ 581050 h 1368152"/>
              <a:gd name="connsiteX13" fmla="*/ 1588 w 2240557"/>
              <a:gd name="connsiteY13" fmla="*/ 681063 h 1368152"/>
              <a:gd name="connsiteX14" fmla="*/ 8310 w 2240557"/>
              <a:gd name="connsiteY14" fmla="*/ 0 h 1368152"/>
              <a:gd name="connsiteX0" fmla="*/ 8310 w 2240557"/>
              <a:gd name="connsiteY0" fmla="*/ 0 h 1368152"/>
              <a:gd name="connsiteX1" fmla="*/ 2240557 w 2240557"/>
              <a:gd name="connsiteY1" fmla="*/ 0 h 1368152"/>
              <a:gd name="connsiteX2" fmla="*/ 2240557 w 2240557"/>
              <a:gd name="connsiteY2" fmla="*/ 1368152 h 1368152"/>
              <a:gd name="connsiteX3" fmla="*/ 368350 w 2240557"/>
              <a:gd name="connsiteY3" fmla="*/ 1368151 h 1368152"/>
              <a:gd name="connsiteX4" fmla="*/ 511175 w 2240557"/>
              <a:gd name="connsiteY4" fmla="*/ 1262088 h 1368152"/>
              <a:gd name="connsiteX5" fmla="*/ 311150 w 2240557"/>
              <a:gd name="connsiteY5" fmla="*/ 1219225 h 1368152"/>
              <a:gd name="connsiteX6" fmla="*/ 563563 w 2240557"/>
              <a:gd name="connsiteY6" fmla="*/ 957288 h 1368152"/>
              <a:gd name="connsiteX7" fmla="*/ 234950 w 2240557"/>
              <a:gd name="connsiteY7" fmla="*/ 1004913 h 1368152"/>
              <a:gd name="connsiteX8" fmla="*/ 392113 w 2240557"/>
              <a:gd name="connsiteY8" fmla="*/ 847750 h 1368152"/>
              <a:gd name="connsiteX9" fmla="*/ 125413 w 2240557"/>
              <a:gd name="connsiteY9" fmla="*/ 842988 h 1368152"/>
              <a:gd name="connsiteX10" fmla="*/ 258763 w 2240557"/>
              <a:gd name="connsiteY10" fmla="*/ 681063 h 1368152"/>
              <a:gd name="connsiteX11" fmla="*/ 73025 w 2240557"/>
              <a:gd name="connsiteY11" fmla="*/ 738213 h 1368152"/>
              <a:gd name="connsiteX12" fmla="*/ 120650 w 2240557"/>
              <a:gd name="connsiteY12" fmla="*/ 581050 h 1368152"/>
              <a:gd name="connsiteX13" fmla="*/ 1588 w 2240557"/>
              <a:gd name="connsiteY13" fmla="*/ 681063 h 1368152"/>
              <a:gd name="connsiteX14" fmla="*/ 8310 w 2240557"/>
              <a:gd name="connsiteY14" fmla="*/ 0 h 1368152"/>
              <a:gd name="connsiteX0" fmla="*/ 1588 w 2233835"/>
              <a:gd name="connsiteY0" fmla="*/ 0 h 1368152"/>
              <a:gd name="connsiteX1" fmla="*/ 2233835 w 2233835"/>
              <a:gd name="connsiteY1" fmla="*/ 0 h 1368152"/>
              <a:gd name="connsiteX2" fmla="*/ 2233835 w 2233835"/>
              <a:gd name="connsiteY2" fmla="*/ 1368152 h 1368152"/>
              <a:gd name="connsiteX3" fmla="*/ 361628 w 2233835"/>
              <a:gd name="connsiteY3" fmla="*/ 1368151 h 1368152"/>
              <a:gd name="connsiteX4" fmla="*/ 504453 w 2233835"/>
              <a:gd name="connsiteY4" fmla="*/ 1262088 h 1368152"/>
              <a:gd name="connsiteX5" fmla="*/ 304428 w 2233835"/>
              <a:gd name="connsiteY5" fmla="*/ 1219225 h 1368152"/>
              <a:gd name="connsiteX6" fmla="*/ 556841 w 2233835"/>
              <a:gd name="connsiteY6" fmla="*/ 957288 h 1368152"/>
              <a:gd name="connsiteX7" fmla="*/ 228228 w 2233835"/>
              <a:gd name="connsiteY7" fmla="*/ 1004913 h 1368152"/>
              <a:gd name="connsiteX8" fmla="*/ 385391 w 2233835"/>
              <a:gd name="connsiteY8" fmla="*/ 847750 h 1368152"/>
              <a:gd name="connsiteX9" fmla="*/ 118691 w 2233835"/>
              <a:gd name="connsiteY9" fmla="*/ 842988 h 1368152"/>
              <a:gd name="connsiteX10" fmla="*/ 252041 w 2233835"/>
              <a:gd name="connsiteY10" fmla="*/ 681063 h 1368152"/>
              <a:gd name="connsiteX11" fmla="*/ 66303 w 2233835"/>
              <a:gd name="connsiteY11" fmla="*/ 738213 h 1368152"/>
              <a:gd name="connsiteX12" fmla="*/ 113928 w 2233835"/>
              <a:gd name="connsiteY12" fmla="*/ 581050 h 1368152"/>
              <a:gd name="connsiteX13" fmla="*/ 1588 w 2233835"/>
              <a:gd name="connsiteY13" fmla="*/ 720079 h 1368152"/>
              <a:gd name="connsiteX14" fmla="*/ 1588 w 2233835"/>
              <a:gd name="connsiteY14" fmla="*/ 0 h 1368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33835" h="1368152">
                <a:moveTo>
                  <a:pt x="1588" y="0"/>
                </a:moveTo>
                <a:lnTo>
                  <a:pt x="2233835" y="0"/>
                </a:lnTo>
                <a:lnTo>
                  <a:pt x="2233835" y="1368152"/>
                </a:lnTo>
                <a:lnTo>
                  <a:pt x="361628" y="1368151"/>
                </a:lnTo>
                <a:lnTo>
                  <a:pt x="504453" y="1262088"/>
                </a:lnTo>
                <a:lnTo>
                  <a:pt x="304428" y="1219225"/>
                </a:lnTo>
                <a:lnTo>
                  <a:pt x="556841" y="957288"/>
                </a:lnTo>
                <a:lnTo>
                  <a:pt x="228228" y="1004913"/>
                </a:lnTo>
                <a:lnTo>
                  <a:pt x="385391" y="847750"/>
                </a:lnTo>
                <a:lnTo>
                  <a:pt x="118691" y="842988"/>
                </a:lnTo>
                <a:lnTo>
                  <a:pt x="252041" y="681063"/>
                </a:lnTo>
                <a:lnTo>
                  <a:pt x="66303" y="738213"/>
                </a:lnTo>
                <a:lnTo>
                  <a:pt x="113928" y="581050"/>
                </a:lnTo>
                <a:lnTo>
                  <a:pt x="1588" y="720079"/>
                </a:lnTo>
                <a:cubicBezTo>
                  <a:pt x="0" y="491479"/>
                  <a:pt x="3176" y="228600"/>
                  <a:pt x="1588" y="0"/>
                </a:cubicBezTo>
                <a:close/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36000" tIns="36000" rIns="36000" bIns="36000" rtlCol="0" anchor="t" anchorCtr="0"/>
          <a:lstStyle/>
          <a:p>
            <a:r>
              <a:rPr lang="en-GB" sz="1000" b="1" dirty="0" smtClean="0">
                <a:solidFill>
                  <a:schemeClr val="bg1"/>
                </a:solidFill>
                <a:latin typeface="Aharoni" pitchFamily="2" charset="-79"/>
                <a:cs typeface="Aharoni" pitchFamily="2" charset="-79"/>
              </a:rPr>
              <a:t>BRIAN HOSKINS</a:t>
            </a:r>
          </a:p>
          <a:p>
            <a:r>
              <a:rPr lang="en-GB" sz="600" dirty="0" smtClean="0">
                <a:solidFill>
                  <a:schemeClr val="bg1"/>
                </a:solidFill>
              </a:rPr>
              <a:t>--- -- --- -- ----- -- --- ----- -- -- -  ---- --- </a:t>
            </a:r>
          </a:p>
          <a:p>
            <a:r>
              <a:rPr lang="en-GB" sz="600" dirty="0" smtClean="0">
                <a:solidFill>
                  <a:schemeClr val="bg1"/>
                </a:solidFill>
              </a:rPr>
              <a:t>    --- --- ----- --- ----  --- - --  - -  ---- -- ------    - --    - - ---- ----- -- -- --- ---.</a:t>
            </a:r>
          </a:p>
          <a:p>
            <a:r>
              <a:rPr lang="en-GB" sz="600" dirty="0" smtClean="0">
                <a:solidFill>
                  <a:schemeClr val="bg1"/>
                </a:solidFill>
              </a:rPr>
              <a:t>          ---     - --- --- --- ----- --- --- ---- - --</a:t>
            </a:r>
          </a:p>
          <a:p>
            <a:r>
              <a:rPr lang="en-GB" sz="600" dirty="0" smtClean="0">
                <a:solidFill>
                  <a:schemeClr val="bg1"/>
                </a:solidFill>
              </a:rPr>
              <a:t>               --- -- ---- ---- ---- --- -- -- ----- ---</a:t>
            </a:r>
          </a:p>
          <a:p>
            <a:r>
              <a:rPr lang="en-GB" sz="600" dirty="0" smtClean="0">
                <a:solidFill>
                  <a:schemeClr val="bg1"/>
                </a:solidFill>
              </a:rPr>
              <a:t>                -- ------ ------ ----- ------.</a:t>
            </a:r>
            <a:endParaRPr lang="en-GB" sz="6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Group 65"/>
          <p:cNvGrpSpPr/>
          <p:nvPr/>
        </p:nvGrpSpPr>
        <p:grpSpPr>
          <a:xfrm>
            <a:off x="-972616" y="-1179512"/>
            <a:ext cx="10801200" cy="5471913"/>
            <a:chOff x="-972616" y="-1179512"/>
            <a:chExt cx="10801200" cy="5471913"/>
          </a:xfrm>
        </p:grpSpPr>
        <p:sp>
          <p:nvSpPr>
            <p:cNvPr id="67" name="Rectangle 4"/>
            <p:cNvSpPr/>
            <p:nvPr/>
          </p:nvSpPr>
          <p:spPr>
            <a:xfrm>
              <a:off x="-252536" y="3428306"/>
              <a:ext cx="10081120" cy="864095"/>
            </a:xfrm>
            <a:prstGeom prst="rect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8" name="Rectangle 67"/>
            <p:cNvSpPr/>
            <p:nvPr/>
          </p:nvSpPr>
          <p:spPr>
            <a:xfrm>
              <a:off x="1187624" y="-459432"/>
              <a:ext cx="720080" cy="3887738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9" name="Rectangle 68"/>
            <p:cNvSpPr/>
            <p:nvPr/>
          </p:nvSpPr>
          <p:spPr>
            <a:xfrm>
              <a:off x="467544" y="-459432"/>
              <a:ext cx="720080" cy="3887738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0" name="Rectangle 69"/>
            <p:cNvSpPr/>
            <p:nvPr/>
          </p:nvSpPr>
          <p:spPr>
            <a:xfrm>
              <a:off x="-252536" y="-459432"/>
              <a:ext cx="720080" cy="3887738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Rectangle 70"/>
            <p:cNvSpPr/>
            <p:nvPr/>
          </p:nvSpPr>
          <p:spPr>
            <a:xfrm>
              <a:off x="1907704" y="-459432"/>
              <a:ext cx="720080" cy="3887738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Rectangle 71"/>
            <p:cNvSpPr/>
            <p:nvPr/>
          </p:nvSpPr>
          <p:spPr>
            <a:xfrm>
              <a:off x="4067944" y="-459432"/>
              <a:ext cx="720080" cy="3887738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Rectangle 72"/>
            <p:cNvSpPr/>
            <p:nvPr/>
          </p:nvSpPr>
          <p:spPr>
            <a:xfrm>
              <a:off x="3347864" y="-459432"/>
              <a:ext cx="720080" cy="3887738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4" name="Rectangle 73"/>
            <p:cNvSpPr/>
            <p:nvPr/>
          </p:nvSpPr>
          <p:spPr>
            <a:xfrm>
              <a:off x="2627784" y="-459432"/>
              <a:ext cx="720080" cy="3887738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Rectangle 74"/>
            <p:cNvSpPr/>
            <p:nvPr/>
          </p:nvSpPr>
          <p:spPr>
            <a:xfrm>
              <a:off x="4788024" y="-459432"/>
              <a:ext cx="720080" cy="3887738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6" name="Rectangle 75"/>
            <p:cNvSpPr/>
            <p:nvPr/>
          </p:nvSpPr>
          <p:spPr>
            <a:xfrm>
              <a:off x="6948264" y="-459432"/>
              <a:ext cx="720080" cy="3887738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7" name="Rectangle 76"/>
            <p:cNvSpPr/>
            <p:nvPr/>
          </p:nvSpPr>
          <p:spPr>
            <a:xfrm>
              <a:off x="6228184" y="-459432"/>
              <a:ext cx="720080" cy="3887738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8" name="Rectangle 77"/>
            <p:cNvSpPr/>
            <p:nvPr/>
          </p:nvSpPr>
          <p:spPr>
            <a:xfrm>
              <a:off x="5508104" y="-459432"/>
              <a:ext cx="720080" cy="3887738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9" name="Rectangle 78"/>
            <p:cNvSpPr/>
            <p:nvPr/>
          </p:nvSpPr>
          <p:spPr>
            <a:xfrm>
              <a:off x="7668344" y="-459432"/>
              <a:ext cx="720080" cy="3887738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0" name="Rectangle 79"/>
            <p:cNvSpPr/>
            <p:nvPr/>
          </p:nvSpPr>
          <p:spPr>
            <a:xfrm>
              <a:off x="9108504" y="-459432"/>
              <a:ext cx="720080" cy="3887738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1" name="Rectangle 80"/>
            <p:cNvSpPr/>
            <p:nvPr/>
          </p:nvSpPr>
          <p:spPr>
            <a:xfrm>
              <a:off x="8388424" y="-459432"/>
              <a:ext cx="720080" cy="3887738"/>
            </a:xfrm>
            <a:prstGeom prst="rect">
              <a:avLst/>
            </a:prstGeom>
            <a:solidFill>
              <a:srgbClr val="CC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2" name="Rounded Rectangle 81"/>
            <p:cNvSpPr/>
            <p:nvPr/>
          </p:nvSpPr>
          <p:spPr>
            <a:xfrm>
              <a:off x="-972616" y="-1179512"/>
              <a:ext cx="8136904" cy="3240360"/>
            </a:xfrm>
            <a:prstGeom prst="roundRect">
              <a:avLst>
                <a:gd name="adj" fmla="val 11023"/>
              </a:avLst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3" name="Rounded Rectangle 82"/>
            <p:cNvSpPr/>
            <p:nvPr/>
          </p:nvSpPr>
          <p:spPr>
            <a:xfrm>
              <a:off x="-684584" y="-1035496"/>
              <a:ext cx="7704856" cy="2952328"/>
            </a:xfrm>
            <a:prstGeom prst="roundRect">
              <a:avLst>
                <a:gd name="adj" fmla="val 11023"/>
              </a:avLst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6660232" y="1052736"/>
            <a:ext cx="1461570" cy="2376264"/>
            <a:chOff x="7032407" y="330705"/>
            <a:chExt cx="1461570" cy="2376264"/>
          </a:xfrm>
        </p:grpSpPr>
        <p:sp>
          <p:nvSpPr>
            <p:cNvPr id="61" name="Freeform 60"/>
            <p:cNvSpPr/>
            <p:nvPr/>
          </p:nvSpPr>
          <p:spPr>
            <a:xfrm rot="2694760" flipV="1">
              <a:off x="7285617" y="1663996"/>
              <a:ext cx="705568" cy="946408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66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2" name="Group 52"/>
            <p:cNvGrpSpPr/>
            <p:nvPr/>
          </p:nvGrpSpPr>
          <p:grpSpPr>
            <a:xfrm rot="21409845">
              <a:off x="7032407" y="330705"/>
              <a:ext cx="1461570" cy="2376264"/>
              <a:chOff x="3359936" y="1340768"/>
              <a:chExt cx="1461570" cy="2376264"/>
            </a:xfrm>
          </p:grpSpPr>
          <p:sp>
            <p:nvSpPr>
              <p:cNvPr id="63" name="Rectangle 62"/>
              <p:cNvSpPr/>
              <p:nvPr/>
            </p:nvSpPr>
            <p:spPr>
              <a:xfrm>
                <a:off x="3995936" y="1340768"/>
                <a:ext cx="216024" cy="2376264"/>
              </a:xfrm>
              <a:prstGeom prst="rect">
                <a:avLst/>
              </a:prstGeom>
              <a:solidFill>
                <a:srgbClr val="FF9966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3359936" y="1481808"/>
                <a:ext cx="1461570" cy="1206109"/>
              </a:xfrm>
              <a:prstGeom prst="rect">
                <a:avLst/>
              </a:prstGeom>
              <a:solidFill>
                <a:srgbClr val="FF9966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r>
                  <a:rPr lang="en-GB" sz="2400" dirty="0" smtClean="0">
                    <a:latin typeface="Comic Sans MS" pitchFamily="66" charset="0"/>
                    <a:cs typeface="Aharoni" pitchFamily="2" charset="-79"/>
                  </a:rPr>
                  <a:t>IT’S BEHIND YOU</a:t>
                </a:r>
                <a:endParaRPr lang="en-GB" sz="2400" dirty="0">
                  <a:latin typeface="Comic Sans MS" pitchFamily="66" charset="0"/>
                  <a:cs typeface="Aharoni" pitchFamily="2" charset="-79"/>
                </a:endParaRPr>
              </a:p>
            </p:txBody>
          </p:sp>
        </p:grpSp>
      </p:grpSp>
      <p:grpSp>
        <p:nvGrpSpPr>
          <p:cNvPr id="54" name="Group 53"/>
          <p:cNvGrpSpPr/>
          <p:nvPr/>
        </p:nvGrpSpPr>
        <p:grpSpPr>
          <a:xfrm>
            <a:off x="2377562" y="1199890"/>
            <a:ext cx="3096344" cy="2376264"/>
            <a:chOff x="2377562" y="1199890"/>
            <a:chExt cx="3096344" cy="2376264"/>
          </a:xfrm>
        </p:grpSpPr>
        <p:sp>
          <p:nvSpPr>
            <p:cNvPr id="151" name="Freeform 150"/>
            <p:cNvSpPr/>
            <p:nvPr/>
          </p:nvSpPr>
          <p:spPr>
            <a:xfrm rot="2694760" flipV="1">
              <a:off x="3434995" y="2531875"/>
              <a:ext cx="705568" cy="946408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733822">
                  <a:moveTo>
                    <a:pt x="237332" y="11906"/>
                  </a:moveTo>
                  <a:cubicBezTo>
                    <a:pt x="251421" y="57547"/>
                    <a:pt x="265510" y="103188"/>
                    <a:pt x="239713" y="140494"/>
                  </a:cubicBezTo>
                  <a:cubicBezTo>
                    <a:pt x="213916" y="177800"/>
                    <a:pt x="121841" y="196850"/>
                    <a:pt x="82550" y="235744"/>
                  </a:cubicBezTo>
                  <a:cubicBezTo>
                    <a:pt x="43259" y="274638"/>
                    <a:pt x="0" y="348456"/>
                    <a:pt x="3969" y="373856"/>
                  </a:cubicBezTo>
                  <a:cubicBezTo>
                    <a:pt x="7938" y="399256"/>
                    <a:pt x="64691" y="402828"/>
                    <a:pt x="106363" y="388144"/>
                  </a:cubicBezTo>
                  <a:cubicBezTo>
                    <a:pt x="148035" y="373460"/>
                    <a:pt x="228203" y="300831"/>
                    <a:pt x="254000" y="285750"/>
                  </a:cubicBezTo>
                  <a:cubicBezTo>
                    <a:pt x="279797" y="270669"/>
                    <a:pt x="266303" y="273050"/>
                    <a:pt x="261144" y="297656"/>
                  </a:cubicBezTo>
                  <a:cubicBezTo>
                    <a:pt x="255985" y="322262"/>
                    <a:pt x="233429" y="389731"/>
                    <a:pt x="223044" y="433387"/>
                  </a:cubicBezTo>
                  <a:cubicBezTo>
                    <a:pt x="212659" y="477043"/>
                    <a:pt x="194650" y="523540"/>
                    <a:pt x="198834" y="559594"/>
                  </a:cubicBezTo>
                  <a:cubicBezTo>
                    <a:pt x="203018" y="595648"/>
                    <a:pt x="225339" y="658312"/>
                    <a:pt x="248147" y="649709"/>
                  </a:cubicBezTo>
                  <a:cubicBezTo>
                    <a:pt x="270955" y="641106"/>
                    <a:pt x="315657" y="551569"/>
                    <a:pt x="335682" y="507975"/>
                  </a:cubicBezTo>
                  <a:cubicBezTo>
                    <a:pt x="355707" y="464381"/>
                    <a:pt x="361673" y="397002"/>
                    <a:pt x="368300" y="388143"/>
                  </a:cubicBezTo>
                  <a:cubicBezTo>
                    <a:pt x="374927" y="379284"/>
                    <a:pt x="369888" y="408385"/>
                    <a:pt x="375444" y="454819"/>
                  </a:cubicBezTo>
                  <a:cubicBezTo>
                    <a:pt x="381000" y="501254"/>
                    <a:pt x="388938" y="620316"/>
                    <a:pt x="401638" y="666750"/>
                  </a:cubicBezTo>
                  <a:cubicBezTo>
                    <a:pt x="414338" y="713184"/>
                    <a:pt x="434578" y="733028"/>
                    <a:pt x="451644" y="733425"/>
                  </a:cubicBezTo>
                  <a:cubicBezTo>
                    <a:pt x="468710" y="733822"/>
                    <a:pt x="495301" y="719931"/>
                    <a:pt x="504032" y="669131"/>
                  </a:cubicBezTo>
                  <a:cubicBezTo>
                    <a:pt x="512763" y="618331"/>
                    <a:pt x="500063" y="449658"/>
                    <a:pt x="504032" y="428624"/>
                  </a:cubicBezTo>
                  <a:cubicBezTo>
                    <a:pt x="508001" y="407590"/>
                    <a:pt x="516335" y="507603"/>
                    <a:pt x="527844" y="542925"/>
                  </a:cubicBezTo>
                  <a:cubicBezTo>
                    <a:pt x="539353" y="578247"/>
                    <a:pt x="556816" y="620712"/>
                    <a:pt x="573088" y="640556"/>
                  </a:cubicBezTo>
                  <a:cubicBezTo>
                    <a:pt x="589360" y="660400"/>
                    <a:pt x="610654" y="667907"/>
                    <a:pt x="625475" y="661987"/>
                  </a:cubicBezTo>
                  <a:cubicBezTo>
                    <a:pt x="640296" y="656067"/>
                    <a:pt x="658838" y="634802"/>
                    <a:pt x="662013" y="605036"/>
                  </a:cubicBezTo>
                  <a:cubicBezTo>
                    <a:pt x="665188" y="575270"/>
                    <a:pt x="649424" y="516368"/>
                    <a:pt x="644525" y="483394"/>
                  </a:cubicBezTo>
                  <a:cubicBezTo>
                    <a:pt x="639626" y="450420"/>
                    <a:pt x="620316" y="394891"/>
                    <a:pt x="632619" y="407194"/>
                  </a:cubicBezTo>
                  <a:cubicBezTo>
                    <a:pt x="644922" y="419497"/>
                    <a:pt x="695325" y="535781"/>
                    <a:pt x="718344" y="557212"/>
                  </a:cubicBezTo>
                  <a:cubicBezTo>
                    <a:pt x="741363" y="578643"/>
                    <a:pt x="763985" y="562769"/>
                    <a:pt x="770732" y="535781"/>
                  </a:cubicBezTo>
                  <a:cubicBezTo>
                    <a:pt x="777479" y="508794"/>
                    <a:pt x="775891" y="447278"/>
                    <a:pt x="758825" y="395287"/>
                  </a:cubicBezTo>
                  <a:cubicBezTo>
                    <a:pt x="741759" y="343296"/>
                    <a:pt x="687388" y="289718"/>
                    <a:pt x="668338" y="223837"/>
                  </a:cubicBezTo>
                  <a:cubicBezTo>
                    <a:pt x="649288" y="157956"/>
                    <a:pt x="646906" y="78978"/>
                    <a:pt x="644525" y="0"/>
                  </a:cubicBezTo>
                </a:path>
              </a:pathLst>
            </a:custGeom>
            <a:solidFill>
              <a:srgbClr val="FF66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53" name="Group 52"/>
            <p:cNvGrpSpPr/>
            <p:nvPr/>
          </p:nvGrpSpPr>
          <p:grpSpPr>
            <a:xfrm rot="340223">
              <a:off x="2377562" y="1199890"/>
              <a:ext cx="3096344" cy="2376264"/>
              <a:chOff x="2555776" y="1340768"/>
              <a:chExt cx="3096344" cy="2376264"/>
            </a:xfrm>
          </p:grpSpPr>
          <p:sp>
            <p:nvSpPr>
              <p:cNvPr id="52" name="Rectangle 51"/>
              <p:cNvSpPr/>
              <p:nvPr/>
            </p:nvSpPr>
            <p:spPr>
              <a:xfrm>
                <a:off x="3995936" y="1340768"/>
                <a:ext cx="216024" cy="2376264"/>
              </a:xfrm>
              <a:prstGeom prst="rect">
                <a:avLst/>
              </a:prstGeom>
              <a:solidFill>
                <a:srgbClr val="FF9966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1" name="Rectangle 50"/>
              <p:cNvSpPr/>
              <p:nvPr/>
            </p:nvSpPr>
            <p:spPr>
              <a:xfrm>
                <a:off x="2555776" y="1484784"/>
                <a:ext cx="3096344" cy="1043029"/>
              </a:xfrm>
              <a:prstGeom prst="rect">
                <a:avLst/>
              </a:prstGeom>
              <a:solidFill>
                <a:srgbClr val="FF9966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r>
                  <a:rPr lang="en-GB" sz="2400" dirty="0" smtClean="0">
                    <a:latin typeface="Comic Sans MS" pitchFamily="66" charset="0"/>
                    <a:cs typeface="Aharoni" pitchFamily="2" charset="-79"/>
                  </a:rPr>
                  <a:t>BUILDINGY MCBUILDINGFACE</a:t>
                </a:r>
                <a:endParaRPr lang="en-GB" sz="2400" dirty="0">
                  <a:latin typeface="Comic Sans MS" pitchFamily="66" charset="0"/>
                  <a:cs typeface="Aharoni" pitchFamily="2" charset="-79"/>
                </a:endParaRPr>
              </a:p>
            </p:txBody>
          </p:sp>
        </p:grpSp>
      </p:grpSp>
      <p:grpSp>
        <p:nvGrpSpPr>
          <p:cNvPr id="7" name="Group 106"/>
          <p:cNvGrpSpPr/>
          <p:nvPr/>
        </p:nvGrpSpPr>
        <p:grpSpPr>
          <a:xfrm>
            <a:off x="5189327" y="2708275"/>
            <a:ext cx="2209028" cy="3460307"/>
            <a:chOff x="6438454" y="2218110"/>
            <a:chExt cx="1830313" cy="2867074"/>
          </a:xfrm>
        </p:grpSpPr>
        <p:grpSp>
          <p:nvGrpSpPr>
            <p:cNvPr id="8" name="Group 105"/>
            <p:cNvGrpSpPr/>
            <p:nvPr/>
          </p:nvGrpSpPr>
          <p:grpSpPr>
            <a:xfrm>
              <a:off x="6438454" y="2218110"/>
              <a:ext cx="1786636" cy="2867074"/>
              <a:chOff x="6438454" y="2218110"/>
              <a:chExt cx="1786636" cy="2867074"/>
            </a:xfrm>
          </p:grpSpPr>
          <p:grpSp>
            <p:nvGrpSpPr>
              <p:cNvPr id="9" name="Group 53"/>
              <p:cNvGrpSpPr/>
              <p:nvPr/>
            </p:nvGrpSpPr>
            <p:grpSpPr>
              <a:xfrm>
                <a:off x="6674096" y="4441986"/>
                <a:ext cx="1307712" cy="643198"/>
                <a:chOff x="1066910" y="4509120"/>
                <a:chExt cx="1307712" cy="643198"/>
              </a:xfrm>
            </p:grpSpPr>
            <p:sp>
              <p:nvSpPr>
                <p:cNvPr id="187" name="Freeform 3"/>
                <p:cNvSpPr/>
                <p:nvPr/>
              </p:nvSpPr>
              <p:spPr>
                <a:xfrm flipH="1">
                  <a:off x="1798732" y="4509120"/>
                  <a:ext cx="575890" cy="643198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FF66CC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88" name="Freeform 4"/>
                <p:cNvSpPr/>
                <p:nvPr/>
              </p:nvSpPr>
              <p:spPr>
                <a:xfrm>
                  <a:off x="1066910" y="4509120"/>
                  <a:ext cx="544270" cy="643198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FF66CC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83" name="Freeform 182"/>
              <p:cNvSpPr/>
              <p:nvPr/>
            </p:nvSpPr>
            <p:spPr>
              <a:xfrm rot="16671217">
                <a:off x="6194039" y="2615026"/>
                <a:ext cx="2179234" cy="1690403"/>
              </a:xfrm>
              <a:custGeom>
                <a:avLst/>
                <a:gdLst>
                  <a:gd name="connsiteX0" fmla="*/ 1269999 w 2335212"/>
                  <a:gd name="connsiteY0" fmla="*/ 499269 h 1677988"/>
                  <a:gd name="connsiteX1" fmla="*/ 765174 w 2335212"/>
                  <a:gd name="connsiteY1" fmla="*/ 180182 h 1677988"/>
                  <a:gd name="connsiteX2" fmla="*/ 179387 w 2335212"/>
                  <a:gd name="connsiteY2" fmla="*/ 384969 h 1677988"/>
                  <a:gd name="connsiteX3" fmla="*/ 7937 w 2335212"/>
                  <a:gd name="connsiteY3" fmla="*/ 927894 h 1677988"/>
                  <a:gd name="connsiteX4" fmla="*/ 227012 w 2335212"/>
                  <a:gd name="connsiteY4" fmla="*/ 1451769 h 1677988"/>
                  <a:gd name="connsiteX5" fmla="*/ 788987 w 2335212"/>
                  <a:gd name="connsiteY5" fmla="*/ 1618457 h 1677988"/>
                  <a:gd name="connsiteX6" fmla="*/ 1774824 w 2335212"/>
                  <a:gd name="connsiteY6" fmla="*/ 1613694 h 1677988"/>
                  <a:gd name="connsiteX7" fmla="*/ 2255837 w 2335212"/>
                  <a:gd name="connsiteY7" fmla="*/ 1232694 h 1677988"/>
                  <a:gd name="connsiteX8" fmla="*/ 2251074 w 2335212"/>
                  <a:gd name="connsiteY8" fmla="*/ 442119 h 1677988"/>
                  <a:gd name="connsiteX9" fmla="*/ 1841499 w 2335212"/>
                  <a:gd name="connsiteY9" fmla="*/ 32544 h 1677988"/>
                  <a:gd name="connsiteX10" fmla="*/ 1374774 w 2335212"/>
                  <a:gd name="connsiteY10" fmla="*/ 246857 h 1677988"/>
                  <a:gd name="connsiteX11" fmla="*/ 1269999 w 2335212"/>
                  <a:gd name="connsiteY11" fmla="*/ 499269 h 1677988"/>
                  <a:gd name="connsiteX0" fmla="*/ 1269999 w 2335212"/>
                  <a:gd name="connsiteY0" fmla="*/ 500505 h 1679224"/>
                  <a:gd name="connsiteX1" fmla="*/ 765174 w 2335212"/>
                  <a:gd name="connsiteY1" fmla="*/ 181418 h 1679224"/>
                  <a:gd name="connsiteX2" fmla="*/ 179387 w 2335212"/>
                  <a:gd name="connsiteY2" fmla="*/ 386205 h 1679224"/>
                  <a:gd name="connsiteX3" fmla="*/ 7937 w 2335212"/>
                  <a:gd name="connsiteY3" fmla="*/ 929130 h 1679224"/>
                  <a:gd name="connsiteX4" fmla="*/ 227012 w 2335212"/>
                  <a:gd name="connsiteY4" fmla="*/ 1453005 h 1679224"/>
                  <a:gd name="connsiteX5" fmla="*/ 788987 w 2335212"/>
                  <a:gd name="connsiteY5" fmla="*/ 1619693 h 1679224"/>
                  <a:gd name="connsiteX6" fmla="*/ 1774824 w 2335212"/>
                  <a:gd name="connsiteY6" fmla="*/ 1614930 h 1679224"/>
                  <a:gd name="connsiteX7" fmla="*/ 2255837 w 2335212"/>
                  <a:gd name="connsiteY7" fmla="*/ 1233930 h 1679224"/>
                  <a:gd name="connsiteX8" fmla="*/ 2251074 w 2335212"/>
                  <a:gd name="connsiteY8" fmla="*/ 443355 h 1679224"/>
                  <a:gd name="connsiteX9" fmla="*/ 1841499 w 2335212"/>
                  <a:gd name="connsiteY9" fmla="*/ 33780 h 1679224"/>
                  <a:gd name="connsiteX10" fmla="*/ 1443359 w 2335212"/>
                  <a:gd name="connsiteY10" fmla="*/ 240676 h 1679224"/>
                  <a:gd name="connsiteX11" fmla="*/ 1269999 w 2335212"/>
                  <a:gd name="connsiteY11" fmla="*/ 500505 h 1679224"/>
                  <a:gd name="connsiteX0" fmla="*/ 1269999 w 2335212"/>
                  <a:gd name="connsiteY0" fmla="*/ 500505 h 1679224"/>
                  <a:gd name="connsiteX1" fmla="*/ 765174 w 2335212"/>
                  <a:gd name="connsiteY1" fmla="*/ 181418 h 1679224"/>
                  <a:gd name="connsiteX2" fmla="*/ 179387 w 2335212"/>
                  <a:gd name="connsiteY2" fmla="*/ 386205 h 1679224"/>
                  <a:gd name="connsiteX3" fmla="*/ 7937 w 2335212"/>
                  <a:gd name="connsiteY3" fmla="*/ 929130 h 1679224"/>
                  <a:gd name="connsiteX4" fmla="*/ 227012 w 2335212"/>
                  <a:gd name="connsiteY4" fmla="*/ 1453005 h 1679224"/>
                  <a:gd name="connsiteX5" fmla="*/ 788987 w 2335212"/>
                  <a:gd name="connsiteY5" fmla="*/ 1619693 h 1679224"/>
                  <a:gd name="connsiteX6" fmla="*/ 1774824 w 2335212"/>
                  <a:gd name="connsiteY6" fmla="*/ 1614930 h 1679224"/>
                  <a:gd name="connsiteX7" fmla="*/ 2255837 w 2335212"/>
                  <a:gd name="connsiteY7" fmla="*/ 1233930 h 1679224"/>
                  <a:gd name="connsiteX8" fmla="*/ 2251074 w 2335212"/>
                  <a:gd name="connsiteY8" fmla="*/ 443355 h 1679224"/>
                  <a:gd name="connsiteX9" fmla="*/ 1841499 w 2335212"/>
                  <a:gd name="connsiteY9" fmla="*/ 33780 h 1679224"/>
                  <a:gd name="connsiteX10" fmla="*/ 1443359 w 2335212"/>
                  <a:gd name="connsiteY10" fmla="*/ 240676 h 1679224"/>
                  <a:gd name="connsiteX11" fmla="*/ 1299343 w 2335212"/>
                  <a:gd name="connsiteY11" fmla="*/ 528708 h 1679224"/>
                  <a:gd name="connsiteX12" fmla="*/ 1269999 w 2335212"/>
                  <a:gd name="connsiteY12" fmla="*/ 500505 h 1679224"/>
                  <a:gd name="connsiteX0" fmla="*/ 1263893 w 2329106"/>
                  <a:gd name="connsiteY0" fmla="*/ 500505 h 1679224"/>
                  <a:gd name="connsiteX1" fmla="*/ 759068 w 2329106"/>
                  <a:gd name="connsiteY1" fmla="*/ 181418 h 1679224"/>
                  <a:gd name="connsiteX2" fmla="*/ 209918 w 2329106"/>
                  <a:gd name="connsiteY2" fmla="*/ 360040 h 1679224"/>
                  <a:gd name="connsiteX3" fmla="*/ 1831 w 2329106"/>
                  <a:gd name="connsiteY3" fmla="*/ 929130 h 1679224"/>
                  <a:gd name="connsiteX4" fmla="*/ 220906 w 2329106"/>
                  <a:gd name="connsiteY4" fmla="*/ 1453005 h 1679224"/>
                  <a:gd name="connsiteX5" fmla="*/ 782881 w 2329106"/>
                  <a:gd name="connsiteY5" fmla="*/ 1619693 h 1679224"/>
                  <a:gd name="connsiteX6" fmla="*/ 1768718 w 2329106"/>
                  <a:gd name="connsiteY6" fmla="*/ 1614930 h 1679224"/>
                  <a:gd name="connsiteX7" fmla="*/ 2249731 w 2329106"/>
                  <a:gd name="connsiteY7" fmla="*/ 1233930 h 1679224"/>
                  <a:gd name="connsiteX8" fmla="*/ 2244968 w 2329106"/>
                  <a:gd name="connsiteY8" fmla="*/ 443355 h 1679224"/>
                  <a:gd name="connsiteX9" fmla="*/ 1835393 w 2329106"/>
                  <a:gd name="connsiteY9" fmla="*/ 33780 h 1679224"/>
                  <a:gd name="connsiteX10" fmla="*/ 1437253 w 2329106"/>
                  <a:gd name="connsiteY10" fmla="*/ 240676 h 1679224"/>
                  <a:gd name="connsiteX11" fmla="*/ 1293237 w 2329106"/>
                  <a:gd name="connsiteY11" fmla="*/ 528708 h 1679224"/>
                  <a:gd name="connsiteX12" fmla="*/ 1263893 w 2329106"/>
                  <a:gd name="connsiteY12" fmla="*/ 500505 h 1679224"/>
                  <a:gd name="connsiteX0" fmla="*/ 1263893 w 2329106"/>
                  <a:gd name="connsiteY0" fmla="*/ 528616 h 1707335"/>
                  <a:gd name="connsiteX1" fmla="*/ 759068 w 2329106"/>
                  <a:gd name="connsiteY1" fmla="*/ 209529 h 1707335"/>
                  <a:gd name="connsiteX2" fmla="*/ 209918 w 2329106"/>
                  <a:gd name="connsiteY2" fmla="*/ 388151 h 1707335"/>
                  <a:gd name="connsiteX3" fmla="*/ 1831 w 2329106"/>
                  <a:gd name="connsiteY3" fmla="*/ 957241 h 1707335"/>
                  <a:gd name="connsiteX4" fmla="*/ 220906 w 2329106"/>
                  <a:gd name="connsiteY4" fmla="*/ 1481116 h 1707335"/>
                  <a:gd name="connsiteX5" fmla="*/ 782881 w 2329106"/>
                  <a:gd name="connsiteY5" fmla="*/ 1647804 h 1707335"/>
                  <a:gd name="connsiteX6" fmla="*/ 1768718 w 2329106"/>
                  <a:gd name="connsiteY6" fmla="*/ 1643041 h 1707335"/>
                  <a:gd name="connsiteX7" fmla="*/ 2249731 w 2329106"/>
                  <a:gd name="connsiteY7" fmla="*/ 1262041 h 1707335"/>
                  <a:gd name="connsiteX8" fmla="*/ 2244968 w 2329106"/>
                  <a:gd name="connsiteY8" fmla="*/ 471466 h 1707335"/>
                  <a:gd name="connsiteX9" fmla="*/ 1835393 w 2329106"/>
                  <a:gd name="connsiteY9" fmla="*/ 61891 h 1707335"/>
                  <a:gd name="connsiteX10" fmla="*/ 1578070 w 2329106"/>
                  <a:gd name="connsiteY10" fmla="*/ 100119 h 1707335"/>
                  <a:gd name="connsiteX11" fmla="*/ 1437253 w 2329106"/>
                  <a:gd name="connsiteY11" fmla="*/ 268787 h 1707335"/>
                  <a:gd name="connsiteX12" fmla="*/ 1293237 w 2329106"/>
                  <a:gd name="connsiteY12" fmla="*/ 556819 h 1707335"/>
                  <a:gd name="connsiteX13" fmla="*/ 1263893 w 2329106"/>
                  <a:gd name="connsiteY13" fmla="*/ 528616 h 1707335"/>
                  <a:gd name="connsiteX0" fmla="*/ 1263893 w 2329106"/>
                  <a:gd name="connsiteY0" fmla="*/ 490387 h 1669106"/>
                  <a:gd name="connsiteX1" fmla="*/ 759068 w 2329106"/>
                  <a:gd name="connsiteY1" fmla="*/ 171300 h 1669106"/>
                  <a:gd name="connsiteX2" fmla="*/ 209918 w 2329106"/>
                  <a:gd name="connsiteY2" fmla="*/ 349922 h 1669106"/>
                  <a:gd name="connsiteX3" fmla="*/ 1831 w 2329106"/>
                  <a:gd name="connsiteY3" fmla="*/ 919012 h 1669106"/>
                  <a:gd name="connsiteX4" fmla="*/ 220906 w 2329106"/>
                  <a:gd name="connsiteY4" fmla="*/ 1442887 h 1669106"/>
                  <a:gd name="connsiteX5" fmla="*/ 782881 w 2329106"/>
                  <a:gd name="connsiteY5" fmla="*/ 1609575 h 1669106"/>
                  <a:gd name="connsiteX6" fmla="*/ 1768718 w 2329106"/>
                  <a:gd name="connsiteY6" fmla="*/ 1604812 h 1669106"/>
                  <a:gd name="connsiteX7" fmla="*/ 2249731 w 2329106"/>
                  <a:gd name="connsiteY7" fmla="*/ 1223812 h 1669106"/>
                  <a:gd name="connsiteX8" fmla="*/ 2244968 w 2329106"/>
                  <a:gd name="connsiteY8" fmla="*/ 433237 h 1669106"/>
                  <a:gd name="connsiteX9" fmla="*/ 1938110 w 2329106"/>
                  <a:gd name="connsiteY9" fmla="*/ 61891 h 1669106"/>
                  <a:gd name="connsiteX10" fmla="*/ 1578070 w 2329106"/>
                  <a:gd name="connsiteY10" fmla="*/ 61890 h 1669106"/>
                  <a:gd name="connsiteX11" fmla="*/ 1437253 w 2329106"/>
                  <a:gd name="connsiteY11" fmla="*/ 230558 h 1669106"/>
                  <a:gd name="connsiteX12" fmla="*/ 1293237 w 2329106"/>
                  <a:gd name="connsiteY12" fmla="*/ 518590 h 1669106"/>
                  <a:gd name="connsiteX13" fmla="*/ 1263893 w 2329106"/>
                  <a:gd name="connsiteY13" fmla="*/ 490387 h 1669106"/>
                  <a:gd name="connsiteX0" fmla="*/ 1263893 w 2329106"/>
                  <a:gd name="connsiteY0" fmla="*/ 490388 h 1669107"/>
                  <a:gd name="connsiteX1" fmla="*/ 759068 w 2329106"/>
                  <a:gd name="connsiteY1" fmla="*/ 171301 h 1669107"/>
                  <a:gd name="connsiteX2" fmla="*/ 209918 w 2329106"/>
                  <a:gd name="connsiteY2" fmla="*/ 349923 h 1669107"/>
                  <a:gd name="connsiteX3" fmla="*/ 1831 w 2329106"/>
                  <a:gd name="connsiteY3" fmla="*/ 919013 h 1669107"/>
                  <a:gd name="connsiteX4" fmla="*/ 220906 w 2329106"/>
                  <a:gd name="connsiteY4" fmla="*/ 1442888 h 1669107"/>
                  <a:gd name="connsiteX5" fmla="*/ 782881 w 2329106"/>
                  <a:gd name="connsiteY5" fmla="*/ 1609576 h 1669107"/>
                  <a:gd name="connsiteX6" fmla="*/ 1768718 w 2329106"/>
                  <a:gd name="connsiteY6" fmla="*/ 1604813 h 1669107"/>
                  <a:gd name="connsiteX7" fmla="*/ 2249731 w 2329106"/>
                  <a:gd name="connsiteY7" fmla="*/ 1223813 h 1669107"/>
                  <a:gd name="connsiteX8" fmla="*/ 2244968 w 2329106"/>
                  <a:gd name="connsiteY8" fmla="*/ 433238 h 1669107"/>
                  <a:gd name="connsiteX9" fmla="*/ 1866102 w 2329106"/>
                  <a:gd name="connsiteY9" fmla="*/ 61891 h 1669107"/>
                  <a:gd name="connsiteX10" fmla="*/ 1578070 w 2329106"/>
                  <a:gd name="connsiteY10" fmla="*/ 61891 h 1669107"/>
                  <a:gd name="connsiteX11" fmla="*/ 1437253 w 2329106"/>
                  <a:gd name="connsiteY11" fmla="*/ 230559 h 1669107"/>
                  <a:gd name="connsiteX12" fmla="*/ 1293237 w 2329106"/>
                  <a:gd name="connsiteY12" fmla="*/ 518591 h 1669107"/>
                  <a:gd name="connsiteX13" fmla="*/ 1263893 w 2329106"/>
                  <a:gd name="connsiteY13" fmla="*/ 490388 h 1669107"/>
                  <a:gd name="connsiteX0" fmla="*/ 1263893 w 2313967"/>
                  <a:gd name="connsiteY0" fmla="*/ 488504 h 1667223"/>
                  <a:gd name="connsiteX1" fmla="*/ 759068 w 2313967"/>
                  <a:gd name="connsiteY1" fmla="*/ 169417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3237 w 2313967"/>
                  <a:gd name="connsiteY12" fmla="*/ 516707 h 1667223"/>
                  <a:gd name="connsiteX13" fmla="*/ 1263893 w 2313967"/>
                  <a:gd name="connsiteY13" fmla="*/ 488504 h 1667223"/>
                  <a:gd name="connsiteX0" fmla="*/ 1263893 w 2313967"/>
                  <a:gd name="connsiteY0" fmla="*/ 488504 h 1667223"/>
                  <a:gd name="connsiteX1" fmla="*/ 759068 w 2313967"/>
                  <a:gd name="connsiteY1" fmla="*/ 169417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0039 w 2313967"/>
                  <a:gd name="connsiteY12" fmla="*/ 636072 h 1667223"/>
                  <a:gd name="connsiteX13" fmla="*/ 1263893 w 2313967"/>
                  <a:gd name="connsiteY13" fmla="*/ 488504 h 1667223"/>
                  <a:gd name="connsiteX0" fmla="*/ 1146023 w 2313967"/>
                  <a:gd name="connsiteY0" fmla="*/ 420048 h 1667223"/>
                  <a:gd name="connsiteX1" fmla="*/ 759068 w 2313967"/>
                  <a:gd name="connsiteY1" fmla="*/ 169417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0039 w 2313967"/>
                  <a:gd name="connsiteY12" fmla="*/ 636072 h 1667223"/>
                  <a:gd name="connsiteX13" fmla="*/ 1146023 w 2313967"/>
                  <a:gd name="connsiteY13" fmla="*/ 420048 h 1667223"/>
                  <a:gd name="connsiteX0" fmla="*/ 1146023 w 2313967"/>
                  <a:gd name="connsiteY0" fmla="*/ 420048 h 1667223"/>
                  <a:gd name="connsiteX1" fmla="*/ 713975 w 2313967"/>
                  <a:gd name="connsiteY1" fmla="*/ 204024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0039 w 2313967"/>
                  <a:gd name="connsiteY12" fmla="*/ 636072 h 1667223"/>
                  <a:gd name="connsiteX13" fmla="*/ 1146023 w 2313967"/>
                  <a:gd name="connsiteY13" fmla="*/ 420048 h 1667223"/>
                  <a:gd name="connsiteX0" fmla="*/ 1218031 w 2313967"/>
                  <a:gd name="connsiteY0" fmla="*/ 492056 h 1667223"/>
                  <a:gd name="connsiteX1" fmla="*/ 713975 w 2313967"/>
                  <a:gd name="connsiteY1" fmla="*/ 204024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290039 w 2313967"/>
                  <a:gd name="connsiteY12" fmla="*/ 636072 h 1667223"/>
                  <a:gd name="connsiteX13" fmla="*/ 1218031 w 2313967"/>
                  <a:gd name="connsiteY13" fmla="*/ 492056 h 1667223"/>
                  <a:gd name="connsiteX0" fmla="*/ 1218031 w 2313967"/>
                  <a:gd name="connsiteY0" fmla="*/ 492056 h 1667223"/>
                  <a:gd name="connsiteX1" fmla="*/ 713975 w 2313967"/>
                  <a:gd name="connsiteY1" fmla="*/ 204024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342398 w 2313967"/>
                  <a:gd name="connsiteY12" fmla="*/ 474254 h 1667223"/>
                  <a:gd name="connsiteX13" fmla="*/ 1218031 w 2313967"/>
                  <a:gd name="connsiteY13" fmla="*/ 492056 h 1667223"/>
                  <a:gd name="connsiteX0" fmla="*/ 1218031 w 2313967"/>
                  <a:gd name="connsiteY0" fmla="*/ 492056 h 1667223"/>
                  <a:gd name="connsiteX1" fmla="*/ 763809 w 2313967"/>
                  <a:gd name="connsiteY1" fmla="*/ 183931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342398 w 2313967"/>
                  <a:gd name="connsiteY12" fmla="*/ 474254 h 1667223"/>
                  <a:gd name="connsiteX13" fmla="*/ 1218031 w 2313967"/>
                  <a:gd name="connsiteY13" fmla="*/ 492056 h 1667223"/>
                  <a:gd name="connsiteX0" fmla="*/ 1167347 w 2313967"/>
                  <a:gd name="connsiteY0" fmla="*/ 374591 h 1667223"/>
                  <a:gd name="connsiteX1" fmla="*/ 763809 w 2313967"/>
                  <a:gd name="connsiteY1" fmla="*/ 183931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342398 w 2313967"/>
                  <a:gd name="connsiteY12" fmla="*/ 474254 h 1667223"/>
                  <a:gd name="connsiteX13" fmla="*/ 1167347 w 2313967"/>
                  <a:gd name="connsiteY13" fmla="*/ 374591 h 1667223"/>
                  <a:gd name="connsiteX0" fmla="*/ 1167347 w 2313967"/>
                  <a:gd name="connsiteY0" fmla="*/ 374591 h 1667223"/>
                  <a:gd name="connsiteX1" fmla="*/ 763809 w 2313967"/>
                  <a:gd name="connsiteY1" fmla="*/ 183931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37253 w 2313967"/>
                  <a:gd name="connsiteY11" fmla="*/ 228675 h 1667223"/>
                  <a:gd name="connsiteX12" fmla="*/ 1388464 w 2313967"/>
                  <a:gd name="connsiteY12" fmla="*/ 402755 h 1667223"/>
                  <a:gd name="connsiteX13" fmla="*/ 1167347 w 2313967"/>
                  <a:gd name="connsiteY13" fmla="*/ 374591 h 1667223"/>
                  <a:gd name="connsiteX0" fmla="*/ 1167347 w 2313967"/>
                  <a:gd name="connsiteY0" fmla="*/ 374591 h 1667223"/>
                  <a:gd name="connsiteX1" fmla="*/ 763809 w 2313967"/>
                  <a:gd name="connsiteY1" fmla="*/ 183931 h 1667223"/>
                  <a:gd name="connsiteX2" fmla="*/ 209918 w 2313967"/>
                  <a:gd name="connsiteY2" fmla="*/ 348039 h 1667223"/>
                  <a:gd name="connsiteX3" fmla="*/ 1831 w 2313967"/>
                  <a:gd name="connsiteY3" fmla="*/ 917129 h 1667223"/>
                  <a:gd name="connsiteX4" fmla="*/ 220906 w 2313967"/>
                  <a:gd name="connsiteY4" fmla="*/ 1441004 h 1667223"/>
                  <a:gd name="connsiteX5" fmla="*/ 782881 w 2313967"/>
                  <a:gd name="connsiteY5" fmla="*/ 1607692 h 1667223"/>
                  <a:gd name="connsiteX6" fmla="*/ 1768718 w 2313967"/>
                  <a:gd name="connsiteY6" fmla="*/ 1602929 h 1667223"/>
                  <a:gd name="connsiteX7" fmla="*/ 2249731 w 2313967"/>
                  <a:gd name="connsiteY7" fmla="*/ 1221929 h 1667223"/>
                  <a:gd name="connsiteX8" fmla="*/ 2154134 w 2313967"/>
                  <a:gd name="connsiteY8" fmla="*/ 420048 h 1667223"/>
                  <a:gd name="connsiteX9" fmla="*/ 1866102 w 2313967"/>
                  <a:gd name="connsiteY9" fmla="*/ 60007 h 1667223"/>
                  <a:gd name="connsiteX10" fmla="*/ 1578070 w 2313967"/>
                  <a:gd name="connsiteY10" fmla="*/ 60007 h 1667223"/>
                  <a:gd name="connsiteX11" fmla="*/ 1417755 w 2313967"/>
                  <a:gd name="connsiteY11" fmla="*/ 188259 h 1667223"/>
                  <a:gd name="connsiteX12" fmla="*/ 1388464 w 2313967"/>
                  <a:gd name="connsiteY12" fmla="*/ 402755 h 1667223"/>
                  <a:gd name="connsiteX13" fmla="*/ 1167347 w 2313967"/>
                  <a:gd name="connsiteY13" fmla="*/ 374591 h 1667223"/>
                  <a:gd name="connsiteX0" fmla="*/ 1167347 w 2313967"/>
                  <a:gd name="connsiteY0" fmla="*/ 378493 h 1671125"/>
                  <a:gd name="connsiteX1" fmla="*/ 763809 w 2313967"/>
                  <a:gd name="connsiteY1" fmla="*/ 187833 h 1671125"/>
                  <a:gd name="connsiteX2" fmla="*/ 209918 w 2313967"/>
                  <a:gd name="connsiteY2" fmla="*/ 351941 h 1671125"/>
                  <a:gd name="connsiteX3" fmla="*/ 1831 w 2313967"/>
                  <a:gd name="connsiteY3" fmla="*/ 921031 h 1671125"/>
                  <a:gd name="connsiteX4" fmla="*/ 220906 w 2313967"/>
                  <a:gd name="connsiteY4" fmla="*/ 1444906 h 1671125"/>
                  <a:gd name="connsiteX5" fmla="*/ 782881 w 2313967"/>
                  <a:gd name="connsiteY5" fmla="*/ 1611594 h 1671125"/>
                  <a:gd name="connsiteX6" fmla="*/ 1768718 w 2313967"/>
                  <a:gd name="connsiteY6" fmla="*/ 1606831 h 1671125"/>
                  <a:gd name="connsiteX7" fmla="*/ 2249731 w 2313967"/>
                  <a:gd name="connsiteY7" fmla="*/ 1225831 h 1671125"/>
                  <a:gd name="connsiteX8" fmla="*/ 2154134 w 2313967"/>
                  <a:gd name="connsiteY8" fmla="*/ 423950 h 1671125"/>
                  <a:gd name="connsiteX9" fmla="*/ 1866102 w 2313967"/>
                  <a:gd name="connsiteY9" fmla="*/ 63909 h 1671125"/>
                  <a:gd name="connsiteX10" fmla="*/ 1563322 w 2313967"/>
                  <a:gd name="connsiteY10" fmla="*/ 40497 h 1671125"/>
                  <a:gd name="connsiteX11" fmla="*/ 1417755 w 2313967"/>
                  <a:gd name="connsiteY11" fmla="*/ 192161 h 1671125"/>
                  <a:gd name="connsiteX12" fmla="*/ 1388464 w 2313967"/>
                  <a:gd name="connsiteY12" fmla="*/ 406657 h 1671125"/>
                  <a:gd name="connsiteX13" fmla="*/ 1167347 w 2313967"/>
                  <a:gd name="connsiteY13" fmla="*/ 378493 h 1671125"/>
                  <a:gd name="connsiteX0" fmla="*/ 1167347 w 2313967"/>
                  <a:gd name="connsiteY0" fmla="*/ 391074 h 1683706"/>
                  <a:gd name="connsiteX1" fmla="*/ 763809 w 2313967"/>
                  <a:gd name="connsiteY1" fmla="*/ 200414 h 1683706"/>
                  <a:gd name="connsiteX2" fmla="*/ 209918 w 2313967"/>
                  <a:gd name="connsiteY2" fmla="*/ 364522 h 1683706"/>
                  <a:gd name="connsiteX3" fmla="*/ 1831 w 2313967"/>
                  <a:gd name="connsiteY3" fmla="*/ 933612 h 1683706"/>
                  <a:gd name="connsiteX4" fmla="*/ 220906 w 2313967"/>
                  <a:gd name="connsiteY4" fmla="*/ 1457487 h 1683706"/>
                  <a:gd name="connsiteX5" fmla="*/ 782881 w 2313967"/>
                  <a:gd name="connsiteY5" fmla="*/ 1624175 h 1683706"/>
                  <a:gd name="connsiteX6" fmla="*/ 1768718 w 2313967"/>
                  <a:gd name="connsiteY6" fmla="*/ 1619412 h 1683706"/>
                  <a:gd name="connsiteX7" fmla="*/ 2249731 w 2313967"/>
                  <a:gd name="connsiteY7" fmla="*/ 1238412 h 1683706"/>
                  <a:gd name="connsiteX8" fmla="*/ 2154134 w 2313967"/>
                  <a:gd name="connsiteY8" fmla="*/ 436531 h 1683706"/>
                  <a:gd name="connsiteX9" fmla="*/ 1891312 w 2313967"/>
                  <a:gd name="connsiteY9" fmla="*/ 63909 h 1683706"/>
                  <a:gd name="connsiteX10" fmla="*/ 1563322 w 2313967"/>
                  <a:gd name="connsiteY10" fmla="*/ 53078 h 1683706"/>
                  <a:gd name="connsiteX11" fmla="*/ 1417755 w 2313967"/>
                  <a:gd name="connsiteY11" fmla="*/ 204742 h 1683706"/>
                  <a:gd name="connsiteX12" fmla="*/ 1388464 w 2313967"/>
                  <a:gd name="connsiteY12" fmla="*/ 419238 h 1683706"/>
                  <a:gd name="connsiteX13" fmla="*/ 1167347 w 2313967"/>
                  <a:gd name="connsiteY13" fmla="*/ 391074 h 1683706"/>
                  <a:gd name="connsiteX0" fmla="*/ 1043572 w 2313967"/>
                  <a:gd name="connsiteY0" fmla="*/ 461926 h 1683706"/>
                  <a:gd name="connsiteX1" fmla="*/ 763809 w 2313967"/>
                  <a:gd name="connsiteY1" fmla="*/ 200414 h 1683706"/>
                  <a:gd name="connsiteX2" fmla="*/ 209918 w 2313967"/>
                  <a:gd name="connsiteY2" fmla="*/ 364522 h 1683706"/>
                  <a:gd name="connsiteX3" fmla="*/ 1831 w 2313967"/>
                  <a:gd name="connsiteY3" fmla="*/ 933612 h 1683706"/>
                  <a:gd name="connsiteX4" fmla="*/ 220906 w 2313967"/>
                  <a:gd name="connsiteY4" fmla="*/ 1457487 h 1683706"/>
                  <a:gd name="connsiteX5" fmla="*/ 782881 w 2313967"/>
                  <a:gd name="connsiteY5" fmla="*/ 1624175 h 1683706"/>
                  <a:gd name="connsiteX6" fmla="*/ 1768718 w 2313967"/>
                  <a:gd name="connsiteY6" fmla="*/ 1619412 h 1683706"/>
                  <a:gd name="connsiteX7" fmla="*/ 2249731 w 2313967"/>
                  <a:gd name="connsiteY7" fmla="*/ 1238412 h 1683706"/>
                  <a:gd name="connsiteX8" fmla="*/ 2154134 w 2313967"/>
                  <a:gd name="connsiteY8" fmla="*/ 436531 h 1683706"/>
                  <a:gd name="connsiteX9" fmla="*/ 1891312 w 2313967"/>
                  <a:gd name="connsiteY9" fmla="*/ 63909 h 1683706"/>
                  <a:gd name="connsiteX10" fmla="*/ 1563322 w 2313967"/>
                  <a:gd name="connsiteY10" fmla="*/ 53078 h 1683706"/>
                  <a:gd name="connsiteX11" fmla="*/ 1417755 w 2313967"/>
                  <a:gd name="connsiteY11" fmla="*/ 204742 h 1683706"/>
                  <a:gd name="connsiteX12" fmla="*/ 1388464 w 2313967"/>
                  <a:gd name="connsiteY12" fmla="*/ 419238 h 1683706"/>
                  <a:gd name="connsiteX13" fmla="*/ 1043572 w 2313967"/>
                  <a:gd name="connsiteY13" fmla="*/ 461926 h 1683706"/>
                  <a:gd name="connsiteX0" fmla="*/ 1043572 w 2313967"/>
                  <a:gd name="connsiteY0" fmla="*/ 461926 h 1683706"/>
                  <a:gd name="connsiteX1" fmla="*/ 763809 w 2313967"/>
                  <a:gd name="connsiteY1" fmla="*/ 200414 h 1683706"/>
                  <a:gd name="connsiteX2" fmla="*/ 209918 w 2313967"/>
                  <a:gd name="connsiteY2" fmla="*/ 364522 h 1683706"/>
                  <a:gd name="connsiteX3" fmla="*/ 1831 w 2313967"/>
                  <a:gd name="connsiteY3" fmla="*/ 933612 h 1683706"/>
                  <a:gd name="connsiteX4" fmla="*/ 220906 w 2313967"/>
                  <a:gd name="connsiteY4" fmla="*/ 1457487 h 1683706"/>
                  <a:gd name="connsiteX5" fmla="*/ 782881 w 2313967"/>
                  <a:gd name="connsiteY5" fmla="*/ 1624175 h 1683706"/>
                  <a:gd name="connsiteX6" fmla="*/ 1768718 w 2313967"/>
                  <a:gd name="connsiteY6" fmla="*/ 1619412 h 1683706"/>
                  <a:gd name="connsiteX7" fmla="*/ 2249731 w 2313967"/>
                  <a:gd name="connsiteY7" fmla="*/ 1238412 h 1683706"/>
                  <a:gd name="connsiteX8" fmla="*/ 2154134 w 2313967"/>
                  <a:gd name="connsiteY8" fmla="*/ 436531 h 1683706"/>
                  <a:gd name="connsiteX9" fmla="*/ 1891312 w 2313967"/>
                  <a:gd name="connsiteY9" fmla="*/ 63909 h 1683706"/>
                  <a:gd name="connsiteX10" fmla="*/ 1563322 w 2313967"/>
                  <a:gd name="connsiteY10" fmla="*/ 53078 h 1683706"/>
                  <a:gd name="connsiteX11" fmla="*/ 1417755 w 2313967"/>
                  <a:gd name="connsiteY11" fmla="*/ 204742 h 1683706"/>
                  <a:gd name="connsiteX12" fmla="*/ 1166351 w 2313967"/>
                  <a:gd name="connsiteY12" fmla="*/ 293083 h 1683706"/>
                  <a:gd name="connsiteX13" fmla="*/ 1043572 w 2313967"/>
                  <a:gd name="connsiteY13" fmla="*/ 461926 h 1683706"/>
                  <a:gd name="connsiteX0" fmla="*/ 1043572 w 2313967"/>
                  <a:gd name="connsiteY0" fmla="*/ 461926 h 1683706"/>
                  <a:gd name="connsiteX1" fmla="*/ 763809 w 2313967"/>
                  <a:gd name="connsiteY1" fmla="*/ 200414 h 1683706"/>
                  <a:gd name="connsiteX2" fmla="*/ 209918 w 2313967"/>
                  <a:gd name="connsiteY2" fmla="*/ 364522 h 1683706"/>
                  <a:gd name="connsiteX3" fmla="*/ 1831 w 2313967"/>
                  <a:gd name="connsiteY3" fmla="*/ 933612 h 1683706"/>
                  <a:gd name="connsiteX4" fmla="*/ 220906 w 2313967"/>
                  <a:gd name="connsiteY4" fmla="*/ 1457487 h 1683706"/>
                  <a:gd name="connsiteX5" fmla="*/ 782881 w 2313967"/>
                  <a:gd name="connsiteY5" fmla="*/ 1624175 h 1683706"/>
                  <a:gd name="connsiteX6" fmla="*/ 1768718 w 2313967"/>
                  <a:gd name="connsiteY6" fmla="*/ 1619412 h 1683706"/>
                  <a:gd name="connsiteX7" fmla="*/ 2249731 w 2313967"/>
                  <a:gd name="connsiteY7" fmla="*/ 1238412 h 1683706"/>
                  <a:gd name="connsiteX8" fmla="*/ 2154134 w 2313967"/>
                  <a:gd name="connsiteY8" fmla="*/ 436531 h 1683706"/>
                  <a:gd name="connsiteX9" fmla="*/ 1891312 w 2313967"/>
                  <a:gd name="connsiteY9" fmla="*/ 63909 h 1683706"/>
                  <a:gd name="connsiteX10" fmla="*/ 1563322 w 2313967"/>
                  <a:gd name="connsiteY10" fmla="*/ 53078 h 1683706"/>
                  <a:gd name="connsiteX11" fmla="*/ 1279308 w 2313967"/>
                  <a:gd name="connsiteY11" fmla="*/ 50050 h 1683706"/>
                  <a:gd name="connsiteX12" fmla="*/ 1166351 w 2313967"/>
                  <a:gd name="connsiteY12" fmla="*/ 293083 h 1683706"/>
                  <a:gd name="connsiteX13" fmla="*/ 1043572 w 2313967"/>
                  <a:gd name="connsiteY13" fmla="*/ 461926 h 1683706"/>
                  <a:gd name="connsiteX0" fmla="*/ 1043572 w 2313967"/>
                  <a:gd name="connsiteY0" fmla="*/ 529307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43572 w 2313967"/>
                  <a:gd name="connsiteY13" fmla="*/ 529307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66351 w 2313967"/>
                  <a:gd name="connsiteY12" fmla="*/ 360464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63809 w 2313967"/>
                  <a:gd name="connsiteY1" fmla="*/ 267795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56529 w 2313967"/>
                  <a:gd name="connsiteY12" fmla="*/ 286275 h 1751087"/>
                  <a:gd name="connsiteX13" fmla="*/ 1053396 w 2313967"/>
                  <a:gd name="connsiteY13" fmla="*/ 603496 h 1751087"/>
                  <a:gd name="connsiteX0" fmla="*/ 1053396 w 2313967"/>
                  <a:gd name="connsiteY0" fmla="*/ 603496 h 1751087"/>
                  <a:gd name="connsiteX1" fmla="*/ 709611 w 2313967"/>
                  <a:gd name="connsiteY1" fmla="*/ 199298 h 1751087"/>
                  <a:gd name="connsiteX2" fmla="*/ 209918 w 2313967"/>
                  <a:gd name="connsiteY2" fmla="*/ 431903 h 1751087"/>
                  <a:gd name="connsiteX3" fmla="*/ 1831 w 2313967"/>
                  <a:gd name="connsiteY3" fmla="*/ 1000993 h 1751087"/>
                  <a:gd name="connsiteX4" fmla="*/ 220906 w 2313967"/>
                  <a:gd name="connsiteY4" fmla="*/ 1524868 h 1751087"/>
                  <a:gd name="connsiteX5" fmla="*/ 782881 w 2313967"/>
                  <a:gd name="connsiteY5" fmla="*/ 1691556 h 1751087"/>
                  <a:gd name="connsiteX6" fmla="*/ 1768718 w 2313967"/>
                  <a:gd name="connsiteY6" fmla="*/ 1686793 h 1751087"/>
                  <a:gd name="connsiteX7" fmla="*/ 2249731 w 2313967"/>
                  <a:gd name="connsiteY7" fmla="*/ 1305793 h 1751087"/>
                  <a:gd name="connsiteX8" fmla="*/ 2154134 w 2313967"/>
                  <a:gd name="connsiteY8" fmla="*/ 503912 h 1751087"/>
                  <a:gd name="connsiteX9" fmla="*/ 1891312 w 2313967"/>
                  <a:gd name="connsiteY9" fmla="*/ 131290 h 1751087"/>
                  <a:gd name="connsiteX10" fmla="*/ 1554334 w 2313967"/>
                  <a:gd name="connsiteY10" fmla="*/ 2310 h 1751087"/>
                  <a:gd name="connsiteX11" fmla="*/ 1279308 w 2313967"/>
                  <a:gd name="connsiteY11" fmla="*/ 117431 h 1751087"/>
                  <a:gd name="connsiteX12" fmla="*/ 1156529 w 2313967"/>
                  <a:gd name="connsiteY12" fmla="*/ 286275 h 1751087"/>
                  <a:gd name="connsiteX13" fmla="*/ 1053396 w 2313967"/>
                  <a:gd name="connsiteY13" fmla="*/ 603496 h 1751087"/>
                  <a:gd name="connsiteX0" fmla="*/ 1065078 w 2325649"/>
                  <a:gd name="connsiteY0" fmla="*/ 603496 h 1751087"/>
                  <a:gd name="connsiteX1" fmla="*/ 721293 w 2325649"/>
                  <a:gd name="connsiteY1" fmla="*/ 199298 h 1751087"/>
                  <a:gd name="connsiteX2" fmla="*/ 313665 w 2325649"/>
                  <a:gd name="connsiteY2" fmla="*/ 409075 h 1751087"/>
                  <a:gd name="connsiteX3" fmla="*/ 13513 w 2325649"/>
                  <a:gd name="connsiteY3" fmla="*/ 1000993 h 1751087"/>
                  <a:gd name="connsiteX4" fmla="*/ 232588 w 2325649"/>
                  <a:gd name="connsiteY4" fmla="*/ 1524868 h 1751087"/>
                  <a:gd name="connsiteX5" fmla="*/ 794563 w 2325649"/>
                  <a:gd name="connsiteY5" fmla="*/ 1691556 h 1751087"/>
                  <a:gd name="connsiteX6" fmla="*/ 1780400 w 2325649"/>
                  <a:gd name="connsiteY6" fmla="*/ 1686793 h 1751087"/>
                  <a:gd name="connsiteX7" fmla="*/ 2261413 w 2325649"/>
                  <a:gd name="connsiteY7" fmla="*/ 1305793 h 1751087"/>
                  <a:gd name="connsiteX8" fmla="*/ 2165816 w 2325649"/>
                  <a:gd name="connsiteY8" fmla="*/ 503912 h 1751087"/>
                  <a:gd name="connsiteX9" fmla="*/ 1902994 w 2325649"/>
                  <a:gd name="connsiteY9" fmla="*/ 131290 h 1751087"/>
                  <a:gd name="connsiteX10" fmla="*/ 1566016 w 2325649"/>
                  <a:gd name="connsiteY10" fmla="*/ 2310 h 1751087"/>
                  <a:gd name="connsiteX11" fmla="*/ 1290990 w 2325649"/>
                  <a:gd name="connsiteY11" fmla="*/ 117431 h 1751087"/>
                  <a:gd name="connsiteX12" fmla="*/ 1168211 w 2325649"/>
                  <a:gd name="connsiteY12" fmla="*/ 286275 h 1751087"/>
                  <a:gd name="connsiteX13" fmla="*/ 1065078 w 2325649"/>
                  <a:gd name="connsiteY13" fmla="*/ 603496 h 1751087"/>
                  <a:gd name="connsiteX0" fmla="*/ 935149 w 2195720"/>
                  <a:gd name="connsiteY0" fmla="*/ 603496 h 1751087"/>
                  <a:gd name="connsiteX1" fmla="*/ 591364 w 2195720"/>
                  <a:gd name="connsiteY1" fmla="*/ 199298 h 1751087"/>
                  <a:gd name="connsiteX2" fmla="*/ 183736 w 2195720"/>
                  <a:gd name="connsiteY2" fmla="*/ 409075 h 1751087"/>
                  <a:gd name="connsiteX3" fmla="*/ 48681 w 2195720"/>
                  <a:gd name="connsiteY3" fmla="*/ 1033282 h 1751087"/>
                  <a:gd name="connsiteX4" fmla="*/ 102659 w 2195720"/>
                  <a:gd name="connsiteY4" fmla="*/ 1524868 h 1751087"/>
                  <a:gd name="connsiteX5" fmla="*/ 664634 w 2195720"/>
                  <a:gd name="connsiteY5" fmla="*/ 1691556 h 1751087"/>
                  <a:gd name="connsiteX6" fmla="*/ 1650471 w 2195720"/>
                  <a:gd name="connsiteY6" fmla="*/ 1686793 h 1751087"/>
                  <a:gd name="connsiteX7" fmla="*/ 2131484 w 2195720"/>
                  <a:gd name="connsiteY7" fmla="*/ 1305793 h 1751087"/>
                  <a:gd name="connsiteX8" fmla="*/ 2035887 w 2195720"/>
                  <a:gd name="connsiteY8" fmla="*/ 503912 h 1751087"/>
                  <a:gd name="connsiteX9" fmla="*/ 1773065 w 2195720"/>
                  <a:gd name="connsiteY9" fmla="*/ 131290 h 1751087"/>
                  <a:gd name="connsiteX10" fmla="*/ 1436087 w 2195720"/>
                  <a:gd name="connsiteY10" fmla="*/ 2310 h 1751087"/>
                  <a:gd name="connsiteX11" fmla="*/ 1161061 w 2195720"/>
                  <a:gd name="connsiteY11" fmla="*/ 117431 h 1751087"/>
                  <a:gd name="connsiteX12" fmla="*/ 1038282 w 2195720"/>
                  <a:gd name="connsiteY12" fmla="*/ 286275 h 1751087"/>
                  <a:gd name="connsiteX13" fmla="*/ 935149 w 2195720"/>
                  <a:gd name="connsiteY13" fmla="*/ 603496 h 1751087"/>
                  <a:gd name="connsiteX0" fmla="*/ 897519 w 2158090"/>
                  <a:gd name="connsiteY0" fmla="*/ 603496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897519 w 2158090"/>
                  <a:gd name="connsiteY13" fmla="*/ 603496 h 1751087"/>
                  <a:gd name="connsiteX0" fmla="*/ 978554 w 2158090"/>
                  <a:gd name="connsiteY0" fmla="*/ 667451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978554 w 2158090"/>
                  <a:gd name="connsiteY13" fmla="*/ 667451 h 1751087"/>
                  <a:gd name="connsiteX0" fmla="*/ 978554 w 2158090"/>
                  <a:gd name="connsiteY0" fmla="*/ 667451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978554 w 2158090"/>
                  <a:gd name="connsiteY13" fmla="*/ 667451 h 1751087"/>
                  <a:gd name="connsiteX0" fmla="*/ 1049766 w 2158090"/>
                  <a:gd name="connsiteY0" fmla="*/ 657218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1049766 w 2158090"/>
                  <a:gd name="connsiteY13" fmla="*/ 657218 h 1751087"/>
                  <a:gd name="connsiteX0" fmla="*/ 949086 w 2158090"/>
                  <a:gd name="connsiteY0" fmla="*/ 444886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1000652 w 2158090"/>
                  <a:gd name="connsiteY12" fmla="*/ 286275 h 1751087"/>
                  <a:gd name="connsiteX13" fmla="*/ 949086 w 2158090"/>
                  <a:gd name="connsiteY13" fmla="*/ 444886 h 1751087"/>
                  <a:gd name="connsiteX0" fmla="*/ 949086 w 2158090"/>
                  <a:gd name="connsiteY0" fmla="*/ 444886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1 w 2158090"/>
                  <a:gd name="connsiteY11" fmla="*/ 117431 h 1751087"/>
                  <a:gd name="connsiteX12" fmla="*/ 981007 w 2158090"/>
                  <a:gd name="connsiteY12" fmla="*/ 137898 h 1751087"/>
                  <a:gd name="connsiteX13" fmla="*/ 949086 w 2158090"/>
                  <a:gd name="connsiteY13" fmla="*/ 444886 h 1751087"/>
                  <a:gd name="connsiteX0" fmla="*/ 949086 w 2158090"/>
                  <a:gd name="connsiteY0" fmla="*/ 457250 h 1763451"/>
                  <a:gd name="connsiteX1" fmla="*/ 553734 w 2158090"/>
                  <a:gd name="connsiteY1" fmla="*/ 211662 h 1763451"/>
                  <a:gd name="connsiteX2" fmla="*/ 146106 w 2158090"/>
                  <a:gd name="connsiteY2" fmla="*/ 421439 h 1763451"/>
                  <a:gd name="connsiteX3" fmla="*/ 11051 w 2158090"/>
                  <a:gd name="connsiteY3" fmla="*/ 1045646 h 1763451"/>
                  <a:gd name="connsiteX4" fmla="*/ 212412 w 2158090"/>
                  <a:gd name="connsiteY4" fmla="*/ 1470311 h 1763451"/>
                  <a:gd name="connsiteX5" fmla="*/ 627004 w 2158090"/>
                  <a:gd name="connsiteY5" fmla="*/ 1703920 h 1763451"/>
                  <a:gd name="connsiteX6" fmla="*/ 1612841 w 2158090"/>
                  <a:gd name="connsiteY6" fmla="*/ 1699157 h 1763451"/>
                  <a:gd name="connsiteX7" fmla="*/ 2093854 w 2158090"/>
                  <a:gd name="connsiteY7" fmla="*/ 1318157 h 1763451"/>
                  <a:gd name="connsiteX8" fmla="*/ 1998257 w 2158090"/>
                  <a:gd name="connsiteY8" fmla="*/ 516276 h 1763451"/>
                  <a:gd name="connsiteX9" fmla="*/ 1735435 w 2158090"/>
                  <a:gd name="connsiteY9" fmla="*/ 143654 h 1763451"/>
                  <a:gd name="connsiteX10" fmla="*/ 1398457 w 2158090"/>
                  <a:gd name="connsiteY10" fmla="*/ 14674 h 1763451"/>
                  <a:gd name="connsiteX11" fmla="*/ 1113609 w 2158090"/>
                  <a:gd name="connsiteY11" fmla="*/ 55609 h 1763451"/>
                  <a:gd name="connsiteX12" fmla="*/ 981007 w 2158090"/>
                  <a:gd name="connsiteY12" fmla="*/ 150262 h 1763451"/>
                  <a:gd name="connsiteX13" fmla="*/ 949086 w 2158090"/>
                  <a:gd name="connsiteY13" fmla="*/ 457250 h 1763451"/>
                  <a:gd name="connsiteX0" fmla="*/ 1101333 w 2158090"/>
                  <a:gd name="connsiteY0" fmla="*/ 510971 h 1763451"/>
                  <a:gd name="connsiteX1" fmla="*/ 553734 w 2158090"/>
                  <a:gd name="connsiteY1" fmla="*/ 211662 h 1763451"/>
                  <a:gd name="connsiteX2" fmla="*/ 146106 w 2158090"/>
                  <a:gd name="connsiteY2" fmla="*/ 421439 h 1763451"/>
                  <a:gd name="connsiteX3" fmla="*/ 11051 w 2158090"/>
                  <a:gd name="connsiteY3" fmla="*/ 1045646 h 1763451"/>
                  <a:gd name="connsiteX4" fmla="*/ 212412 w 2158090"/>
                  <a:gd name="connsiteY4" fmla="*/ 1470311 h 1763451"/>
                  <a:gd name="connsiteX5" fmla="*/ 627004 w 2158090"/>
                  <a:gd name="connsiteY5" fmla="*/ 1703920 h 1763451"/>
                  <a:gd name="connsiteX6" fmla="*/ 1612841 w 2158090"/>
                  <a:gd name="connsiteY6" fmla="*/ 1699157 h 1763451"/>
                  <a:gd name="connsiteX7" fmla="*/ 2093854 w 2158090"/>
                  <a:gd name="connsiteY7" fmla="*/ 1318157 h 1763451"/>
                  <a:gd name="connsiteX8" fmla="*/ 1998257 w 2158090"/>
                  <a:gd name="connsiteY8" fmla="*/ 516276 h 1763451"/>
                  <a:gd name="connsiteX9" fmla="*/ 1735435 w 2158090"/>
                  <a:gd name="connsiteY9" fmla="*/ 143654 h 1763451"/>
                  <a:gd name="connsiteX10" fmla="*/ 1398457 w 2158090"/>
                  <a:gd name="connsiteY10" fmla="*/ 14674 h 1763451"/>
                  <a:gd name="connsiteX11" fmla="*/ 1113609 w 2158090"/>
                  <a:gd name="connsiteY11" fmla="*/ 55609 h 1763451"/>
                  <a:gd name="connsiteX12" fmla="*/ 981007 w 2158090"/>
                  <a:gd name="connsiteY12" fmla="*/ 150262 h 1763451"/>
                  <a:gd name="connsiteX13" fmla="*/ 1101333 w 2158090"/>
                  <a:gd name="connsiteY13" fmla="*/ 510971 h 1763451"/>
                  <a:gd name="connsiteX0" fmla="*/ 1101333 w 2158090"/>
                  <a:gd name="connsiteY0" fmla="*/ 510971 h 1763451"/>
                  <a:gd name="connsiteX1" fmla="*/ 553734 w 2158090"/>
                  <a:gd name="connsiteY1" fmla="*/ 211662 h 1763451"/>
                  <a:gd name="connsiteX2" fmla="*/ 146106 w 2158090"/>
                  <a:gd name="connsiteY2" fmla="*/ 421439 h 1763451"/>
                  <a:gd name="connsiteX3" fmla="*/ 11051 w 2158090"/>
                  <a:gd name="connsiteY3" fmla="*/ 1045646 h 1763451"/>
                  <a:gd name="connsiteX4" fmla="*/ 212412 w 2158090"/>
                  <a:gd name="connsiteY4" fmla="*/ 1470311 h 1763451"/>
                  <a:gd name="connsiteX5" fmla="*/ 627004 w 2158090"/>
                  <a:gd name="connsiteY5" fmla="*/ 1703920 h 1763451"/>
                  <a:gd name="connsiteX6" fmla="*/ 1612841 w 2158090"/>
                  <a:gd name="connsiteY6" fmla="*/ 1699157 h 1763451"/>
                  <a:gd name="connsiteX7" fmla="*/ 2093854 w 2158090"/>
                  <a:gd name="connsiteY7" fmla="*/ 1318157 h 1763451"/>
                  <a:gd name="connsiteX8" fmla="*/ 1998257 w 2158090"/>
                  <a:gd name="connsiteY8" fmla="*/ 516276 h 1763451"/>
                  <a:gd name="connsiteX9" fmla="*/ 1735435 w 2158090"/>
                  <a:gd name="connsiteY9" fmla="*/ 143654 h 1763451"/>
                  <a:gd name="connsiteX10" fmla="*/ 1398457 w 2158090"/>
                  <a:gd name="connsiteY10" fmla="*/ 14674 h 1763451"/>
                  <a:gd name="connsiteX11" fmla="*/ 1113609 w 2158090"/>
                  <a:gd name="connsiteY11" fmla="*/ 55609 h 1763451"/>
                  <a:gd name="connsiteX12" fmla="*/ 1123432 w 2158090"/>
                  <a:gd name="connsiteY12" fmla="*/ 129795 h 1763451"/>
                  <a:gd name="connsiteX13" fmla="*/ 1101333 w 2158090"/>
                  <a:gd name="connsiteY13" fmla="*/ 510971 h 1763451"/>
                  <a:gd name="connsiteX0" fmla="*/ 1101333 w 2158090"/>
                  <a:gd name="connsiteY0" fmla="*/ 512677 h 1765157"/>
                  <a:gd name="connsiteX1" fmla="*/ 553734 w 2158090"/>
                  <a:gd name="connsiteY1" fmla="*/ 213368 h 1765157"/>
                  <a:gd name="connsiteX2" fmla="*/ 146106 w 2158090"/>
                  <a:gd name="connsiteY2" fmla="*/ 423145 h 1765157"/>
                  <a:gd name="connsiteX3" fmla="*/ 11051 w 2158090"/>
                  <a:gd name="connsiteY3" fmla="*/ 1047352 h 1765157"/>
                  <a:gd name="connsiteX4" fmla="*/ 212412 w 2158090"/>
                  <a:gd name="connsiteY4" fmla="*/ 1472017 h 1765157"/>
                  <a:gd name="connsiteX5" fmla="*/ 627004 w 2158090"/>
                  <a:gd name="connsiteY5" fmla="*/ 1705626 h 1765157"/>
                  <a:gd name="connsiteX6" fmla="*/ 1612841 w 2158090"/>
                  <a:gd name="connsiteY6" fmla="*/ 1700863 h 1765157"/>
                  <a:gd name="connsiteX7" fmla="*/ 2093854 w 2158090"/>
                  <a:gd name="connsiteY7" fmla="*/ 1319863 h 1765157"/>
                  <a:gd name="connsiteX8" fmla="*/ 1998257 w 2158090"/>
                  <a:gd name="connsiteY8" fmla="*/ 517982 h 1765157"/>
                  <a:gd name="connsiteX9" fmla="*/ 1735435 w 2158090"/>
                  <a:gd name="connsiteY9" fmla="*/ 145360 h 1765157"/>
                  <a:gd name="connsiteX10" fmla="*/ 1398457 w 2158090"/>
                  <a:gd name="connsiteY10" fmla="*/ 16380 h 1765157"/>
                  <a:gd name="connsiteX11" fmla="*/ 1184821 w 2158090"/>
                  <a:gd name="connsiteY11" fmla="*/ 47080 h 1765157"/>
                  <a:gd name="connsiteX12" fmla="*/ 1123432 w 2158090"/>
                  <a:gd name="connsiteY12" fmla="*/ 131501 h 1765157"/>
                  <a:gd name="connsiteX13" fmla="*/ 1101333 w 2158090"/>
                  <a:gd name="connsiteY13" fmla="*/ 512677 h 1765157"/>
                  <a:gd name="connsiteX0" fmla="*/ 1101333 w 2158090"/>
                  <a:gd name="connsiteY0" fmla="*/ 498607 h 1751087"/>
                  <a:gd name="connsiteX1" fmla="*/ 553734 w 2158090"/>
                  <a:gd name="connsiteY1" fmla="*/ 199298 h 1751087"/>
                  <a:gd name="connsiteX2" fmla="*/ 146106 w 2158090"/>
                  <a:gd name="connsiteY2" fmla="*/ 409075 h 1751087"/>
                  <a:gd name="connsiteX3" fmla="*/ 11051 w 2158090"/>
                  <a:gd name="connsiteY3" fmla="*/ 1033282 h 1751087"/>
                  <a:gd name="connsiteX4" fmla="*/ 212412 w 2158090"/>
                  <a:gd name="connsiteY4" fmla="*/ 1457947 h 1751087"/>
                  <a:gd name="connsiteX5" fmla="*/ 627004 w 2158090"/>
                  <a:gd name="connsiteY5" fmla="*/ 1691556 h 1751087"/>
                  <a:gd name="connsiteX6" fmla="*/ 1612841 w 2158090"/>
                  <a:gd name="connsiteY6" fmla="*/ 1686793 h 1751087"/>
                  <a:gd name="connsiteX7" fmla="*/ 2093854 w 2158090"/>
                  <a:gd name="connsiteY7" fmla="*/ 1305793 h 1751087"/>
                  <a:gd name="connsiteX8" fmla="*/ 1998257 w 2158090"/>
                  <a:gd name="connsiteY8" fmla="*/ 503912 h 1751087"/>
                  <a:gd name="connsiteX9" fmla="*/ 1735435 w 2158090"/>
                  <a:gd name="connsiteY9" fmla="*/ 131290 h 1751087"/>
                  <a:gd name="connsiteX10" fmla="*/ 1398457 w 2158090"/>
                  <a:gd name="connsiteY10" fmla="*/ 2310 h 1751087"/>
                  <a:gd name="connsiteX11" fmla="*/ 1123432 w 2158090"/>
                  <a:gd name="connsiteY11" fmla="*/ 117431 h 1751087"/>
                  <a:gd name="connsiteX12" fmla="*/ 1101333 w 2158090"/>
                  <a:gd name="connsiteY12" fmla="*/ 498607 h 1751087"/>
                  <a:gd name="connsiteX0" fmla="*/ 1101333 w 2163689"/>
                  <a:gd name="connsiteY0" fmla="*/ 498607 h 1751087"/>
                  <a:gd name="connsiteX1" fmla="*/ 553734 w 2163689"/>
                  <a:gd name="connsiteY1" fmla="*/ 199298 h 1751087"/>
                  <a:gd name="connsiteX2" fmla="*/ 146106 w 2163689"/>
                  <a:gd name="connsiteY2" fmla="*/ 409075 h 1751087"/>
                  <a:gd name="connsiteX3" fmla="*/ 11051 w 2163689"/>
                  <a:gd name="connsiteY3" fmla="*/ 1033282 h 1751087"/>
                  <a:gd name="connsiteX4" fmla="*/ 212412 w 2163689"/>
                  <a:gd name="connsiteY4" fmla="*/ 1457947 h 1751087"/>
                  <a:gd name="connsiteX5" fmla="*/ 627004 w 2163689"/>
                  <a:gd name="connsiteY5" fmla="*/ 1691556 h 1751087"/>
                  <a:gd name="connsiteX6" fmla="*/ 1612841 w 2163689"/>
                  <a:gd name="connsiteY6" fmla="*/ 1686793 h 1751087"/>
                  <a:gd name="connsiteX7" fmla="*/ 2093854 w 2163689"/>
                  <a:gd name="connsiteY7" fmla="*/ 1305793 h 1751087"/>
                  <a:gd name="connsiteX8" fmla="*/ 2031854 w 2163689"/>
                  <a:gd name="connsiteY8" fmla="*/ 676750 h 1751087"/>
                  <a:gd name="connsiteX9" fmla="*/ 1735435 w 2163689"/>
                  <a:gd name="connsiteY9" fmla="*/ 131290 h 1751087"/>
                  <a:gd name="connsiteX10" fmla="*/ 1398457 w 2163689"/>
                  <a:gd name="connsiteY10" fmla="*/ 2310 h 1751087"/>
                  <a:gd name="connsiteX11" fmla="*/ 1123432 w 2163689"/>
                  <a:gd name="connsiteY11" fmla="*/ 117431 h 1751087"/>
                  <a:gd name="connsiteX12" fmla="*/ 1101333 w 2163689"/>
                  <a:gd name="connsiteY12" fmla="*/ 498607 h 1751087"/>
                  <a:gd name="connsiteX0" fmla="*/ 1101333 w 2163689"/>
                  <a:gd name="connsiteY0" fmla="*/ 507307 h 1759787"/>
                  <a:gd name="connsiteX1" fmla="*/ 553734 w 2163689"/>
                  <a:gd name="connsiteY1" fmla="*/ 207998 h 1759787"/>
                  <a:gd name="connsiteX2" fmla="*/ 146106 w 2163689"/>
                  <a:gd name="connsiteY2" fmla="*/ 417775 h 1759787"/>
                  <a:gd name="connsiteX3" fmla="*/ 11051 w 2163689"/>
                  <a:gd name="connsiteY3" fmla="*/ 1041982 h 1759787"/>
                  <a:gd name="connsiteX4" fmla="*/ 212412 w 2163689"/>
                  <a:gd name="connsiteY4" fmla="*/ 1466647 h 1759787"/>
                  <a:gd name="connsiteX5" fmla="*/ 627004 w 2163689"/>
                  <a:gd name="connsiteY5" fmla="*/ 1700256 h 1759787"/>
                  <a:gd name="connsiteX6" fmla="*/ 1612841 w 2163689"/>
                  <a:gd name="connsiteY6" fmla="*/ 1695493 h 1759787"/>
                  <a:gd name="connsiteX7" fmla="*/ 2093854 w 2163689"/>
                  <a:gd name="connsiteY7" fmla="*/ 1314493 h 1759787"/>
                  <a:gd name="connsiteX8" fmla="*/ 2031854 w 2163689"/>
                  <a:gd name="connsiteY8" fmla="*/ 685450 h 1759787"/>
                  <a:gd name="connsiteX9" fmla="*/ 1810847 w 2163689"/>
                  <a:gd name="connsiteY9" fmla="*/ 112407 h 1759787"/>
                  <a:gd name="connsiteX10" fmla="*/ 1398457 w 2163689"/>
                  <a:gd name="connsiteY10" fmla="*/ 11010 h 1759787"/>
                  <a:gd name="connsiteX11" fmla="*/ 1123432 w 2163689"/>
                  <a:gd name="connsiteY11" fmla="*/ 126131 h 1759787"/>
                  <a:gd name="connsiteX12" fmla="*/ 1101333 w 2163689"/>
                  <a:gd name="connsiteY12" fmla="*/ 507307 h 1759787"/>
                  <a:gd name="connsiteX0" fmla="*/ 1101333 w 2175558"/>
                  <a:gd name="connsiteY0" fmla="*/ 505601 h 1758081"/>
                  <a:gd name="connsiteX1" fmla="*/ 553734 w 2175558"/>
                  <a:gd name="connsiteY1" fmla="*/ 206292 h 1758081"/>
                  <a:gd name="connsiteX2" fmla="*/ 146106 w 2175558"/>
                  <a:gd name="connsiteY2" fmla="*/ 416069 h 1758081"/>
                  <a:gd name="connsiteX3" fmla="*/ 11051 w 2175558"/>
                  <a:gd name="connsiteY3" fmla="*/ 1040276 h 1758081"/>
                  <a:gd name="connsiteX4" fmla="*/ 212412 w 2175558"/>
                  <a:gd name="connsiteY4" fmla="*/ 1464941 h 1758081"/>
                  <a:gd name="connsiteX5" fmla="*/ 627004 w 2175558"/>
                  <a:gd name="connsiteY5" fmla="*/ 1698550 h 1758081"/>
                  <a:gd name="connsiteX6" fmla="*/ 1612841 w 2175558"/>
                  <a:gd name="connsiteY6" fmla="*/ 1693787 h 1758081"/>
                  <a:gd name="connsiteX7" fmla="*/ 2093854 w 2175558"/>
                  <a:gd name="connsiteY7" fmla="*/ 1312787 h 1758081"/>
                  <a:gd name="connsiteX8" fmla="*/ 2103065 w 2175558"/>
                  <a:gd name="connsiteY8" fmla="*/ 673511 h 1758081"/>
                  <a:gd name="connsiteX9" fmla="*/ 1810847 w 2175558"/>
                  <a:gd name="connsiteY9" fmla="*/ 110701 h 1758081"/>
                  <a:gd name="connsiteX10" fmla="*/ 1398457 w 2175558"/>
                  <a:gd name="connsiteY10" fmla="*/ 9304 h 1758081"/>
                  <a:gd name="connsiteX11" fmla="*/ 1123432 w 2175558"/>
                  <a:gd name="connsiteY11" fmla="*/ 124425 h 1758081"/>
                  <a:gd name="connsiteX12" fmla="*/ 1101333 w 2175558"/>
                  <a:gd name="connsiteY12" fmla="*/ 505601 h 1758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75558" h="1758081">
                    <a:moveTo>
                      <a:pt x="1101333" y="505601"/>
                    </a:moveTo>
                    <a:cubicBezTo>
                      <a:pt x="1067683" y="368404"/>
                      <a:pt x="712938" y="221214"/>
                      <a:pt x="553734" y="206292"/>
                    </a:cubicBezTo>
                    <a:cubicBezTo>
                      <a:pt x="394530" y="191370"/>
                      <a:pt x="236553" y="277072"/>
                      <a:pt x="146106" y="416069"/>
                    </a:cubicBezTo>
                    <a:cubicBezTo>
                      <a:pt x="55659" y="555066"/>
                      <a:pt x="0" y="865464"/>
                      <a:pt x="11051" y="1040276"/>
                    </a:cubicBezTo>
                    <a:cubicBezTo>
                      <a:pt x="22102" y="1215088"/>
                      <a:pt x="109753" y="1355229"/>
                      <a:pt x="212412" y="1464941"/>
                    </a:cubicBezTo>
                    <a:cubicBezTo>
                      <a:pt x="315071" y="1574653"/>
                      <a:pt x="393599" y="1660409"/>
                      <a:pt x="627004" y="1698550"/>
                    </a:cubicBezTo>
                    <a:cubicBezTo>
                      <a:pt x="860409" y="1736691"/>
                      <a:pt x="1368366" y="1758081"/>
                      <a:pt x="1612841" y="1693787"/>
                    </a:cubicBezTo>
                    <a:cubicBezTo>
                      <a:pt x="1857316" y="1629493"/>
                      <a:pt x="2012150" y="1482833"/>
                      <a:pt x="2093854" y="1312787"/>
                    </a:cubicBezTo>
                    <a:cubicBezTo>
                      <a:pt x="2175558" y="1142741"/>
                      <a:pt x="2150233" y="873859"/>
                      <a:pt x="2103065" y="673511"/>
                    </a:cubicBezTo>
                    <a:cubicBezTo>
                      <a:pt x="2055897" y="473163"/>
                      <a:pt x="1928282" y="221402"/>
                      <a:pt x="1810847" y="110701"/>
                    </a:cubicBezTo>
                    <a:cubicBezTo>
                      <a:pt x="1693412" y="0"/>
                      <a:pt x="1513026" y="7017"/>
                      <a:pt x="1398457" y="9304"/>
                    </a:cubicBezTo>
                    <a:cubicBezTo>
                      <a:pt x="1283888" y="11591"/>
                      <a:pt x="1172953" y="41709"/>
                      <a:pt x="1123432" y="124425"/>
                    </a:cubicBezTo>
                    <a:cubicBezTo>
                      <a:pt x="1109517" y="202024"/>
                      <a:pt x="1055877" y="312162"/>
                      <a:pt x="1101333" y="505601"/>
                    </a:cubicBezTo>
                    <a:close/>
                  </a:path>
                </a:pathLst>
              </a:custGeom>
              <a:solidFill>
                <a:srgbClr val="FF66CC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0" name="Group 20"/>
              <p:cNvGrpSpPr/>
              <p:nvPr/>
            </p:nvGrpSpPr>
            <p:grpSpPr>
              <a:xfrm rot="1206265">
                <a:off x="7361803" y="2218110"/>
                <a:ext cx="863287" cy="284984"/>
                <a:chOff x="3995936" y="2276872"/>
                <a:chExt cx="576064" cy="288032"/>
              </a:xfrm>
            </p:grpSpPr>
            <p:sp>
              <p:nvSpPr>
                <p:cNvPr id="185" name="Rectangle 184"/>
                <p:cNvSpPr/>
                <p:nvPr/>
              </p:nvSpPr>
              <p:spPr>
                <a:xfrm>
                  <a:off x="4139952" y="2276872"/>
                  <a:ext cx="266328" cy="288032"/>
                </a:xfrm>
                <a:prstGeom prst="rect">
                  <a:avLst/>
                </a:prstGeom>
                <a:solidFill>
                  <a:schemeClr val="tx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186" name="Straight Connector 10"/>
                <p:cNvCxnSpPr/>
                <p:nvPr/>
              </p:nvCxnSpPr>
              <p:spPr>
                <a:xfrm>
                  <a:off x="3995936" y="2564904"/>
                  <a:ext cx="576064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81" name="Freeform 180"/>
            <p:cNvSpPr/>
            <p:nvPr/>
          </p:nvSpPr>
          <p:spPr>
            <a:xfrm>
              <a:off x="7090833" y="2390607"/>
              <a:ext cx="1177934" cy="1777100"/>
            </a:xfrm>
            <a:custGeom>
              <a:avLst/>
              <a:gdLst>
                <a:gd name="connsiteX0" fmla="*/ 46567 w 1189567"/>
                <a:gd name="connsiteY0" fmla="*/ 10583 h 1873250"/>
                <a:gd name="connsiteX1" fmla="*/ 33867 w 1189567"/>
                <a:gd name="connsiteY1" fmla="*/ 124883 h 1873250"/>
                <a:gd name="connsiteX2" fmla="*/ 249767 w 1189567"/>
                <a:gd name="connsiteY2" fmla="*/ 162983 h 1873250"/>
                <a:gd name="connsiteX3" fmla="*/ 275167 w 1189567"/>
                <a:gd name="connsiteY3" fmla="*/ 251883 h 1873250"/>
                <a:gd name="connsiteX4" fmla="*/ 478367 w 1189567"/>
                <a:gd name="connsiteY4" fmla="*/ 277283 h 1873250"/>
                <a:gd name="connsiteX5" fmla="*/ 287867 w 1189567"/>
                <a:gd name="connsiteY5" fmla="*/ 404283 h 1873250"/>
                <a:gd name="connsiteX6" fmla="*/ 605367 w 1189567"/>
                <a:gd name="connsiteY6" fmla="*/ 391583 h 1873250"/>
                <a:gd name="connsiteX7" fmla="*/ 452967 w 1189567"/>
                <a:gd name="connsiteY7" fmla="*/ 620183 h 1873250"/>
                <a:gd name="connsiteX8" fmla="*/ 668867 w 1189567"/>
                <a:gd name="connsiteY8" fmla="*/ 645583 h 1873250"/>
                <a:gd name="connsiteX9" fmla="*/ 491067 w 1189567"/>
                <a:gd name="connsiteY9" fmla="*/ 836083 h 1873250"/>
                <a:gd name="connsiteX10" fmla="*/ 668867 w 1189567"/>
                <a:gd name="connsiteY10" fmla="*/ 912283 h 1873250"/>
                <a:gd name="connsiteX11" fmla="*/ 643467 w 1189567"/>
                <a:gd name="connsiteY11" fmla="*/ 1166283 h 1873250"/>
                <a:gd name="connsiteX12" fmla="*/ 808567 w 1189567"/>
                <a:gd name="connsiteY12" fmla="*/ 1305983 h 1873250"/>
                <a:gd name="connsiteX13" fmla="*/ 719667 w 1189567"/>
                <a:gd name="connsiteY13" fmla="*/ 1572683 h 1873250"/>
                <a:gd name="connsiteX14" fmla="*/ 986367 w 1189567"/>
                <a:gd name="connsiteY14" fmla="*/ 1598083 h 1873250"/>
                <a:gd name="connsiteX15" fmla="*/ 1011767 w 1189567"/>
                <a:gd name="connsiteY15" fmla="*/ 1839383 h 1873250"/>
                <a:gd name="connsiteX16" fmla="*/ 1176867 w 1189567"/>
                <a:gd name="connsiteY16" fmla="*/ 1394883 h 1873250"/>
                <a:gd name="connsiteX17" fmla="*/ 1087967 w 1189567"/>
                <a:gd name="connsiteY17" fmla="*/ 1255183 h 1873250"/>
                <a:gd name="connsiteX18" fmla="*/ 1126067 w 1189567"/>
                <a:gd name="connsiteY18" fmla="*/ 1077383 h 1873250"/>
                <a:gd name="connsiteX19" fmla="*/ 1011767 w 1189567"/>
                <a:gd name="connsiteY19" fmla="*/ 963083 h 1873250"/>
                <a:gd name="connsiteX20" fmla="*/ 1011767 w 1189567"/>
                <a:gd name="connsiteY20" fmla="*/ 721783 h 1873250"/>
                <a:gd name="connsiteX21" fmla="*/ 999067 w 1189567"/>
                <a:gd name="connsiteY21" fmla="*/ 556683 h 1873250"/>
                <a:gd name="connsiteX22" fmla="*/ 872067 w 1189567"/>
                <a:gd name="connsiteY22" fmla="*/ 467783 h 1873250"/>
                <a:gd name="connsiteX23" fmla="*/ 833967 w 1189567"/>
                <a:gd name="connsiteY23" fmla="*/ 302683 h 1873250"/>
                <a:gd name="connsiteX24" fmla="*/ 732367 w 1189567"/>
                <a:gd name="connsiteY24" fmla="*/ 213783 h 1873250"/>
                <a:gd name="connsiteX25" fmla="*/ 630767 w 1189567"/>
                <a:gd name="connsiteY25" fmla="*/ 86783 h 1873250"/>
                <a:gd name="connsiteX26" fmla="*/ 478367 w 1189567"/>
                <a:gd name="connsiteY26" fmla="*/ 10583 h 1873250"/>
                <a:gd name="connsiteX27" fmla="*/ 148167 w 1189567"/>
                <a:gd name="connsiteY27" fmla="*/ 61383 h 1873250"/>
                <a:gd name="connsiteX28" fmla="*/ 46567 w 1189567"/>
                <a:gd name="connsiteY28" fmla="*/ 10583 h 1873250"/>
                <a:gd name="connsiteX0" fmla="*/ 46567 w 1189567"/>
                <a:gd name="connsiteY0" fmla="*/ 19852 h 1882519"/>
                <a:gd name="connsiteX1" fmla="*/ 33867 w 1189567"/>
                <a:gd name="connsiteY1" fmla="*/ 134152 h 1882519"/>
                <a:gd name="connsiteX2" fmla="*/ 249767 w 1189567"/>
                <a:gd name="connsiteY2" fmla="*/ 172252 h 1882519"/>
                <a:gd name="connsiteX3" fmla="*/ 275167 w 1189567"/>
                <a:gd name="connsiteY3" fmla="*/ 261152 h 1882519"/>
                <a:gd name="connsiteX4" fmla="*/ 478367 w 1189567"/>
                <a:gd name="connsiteY4" fmla="*/ 286552 h 1882519"/>
                <a:gd name="connsiteX5" fmla="*/ 287867 w 1189567"/>
                <a:gd name="connsiteY5" fmla="*/ 413552 h 1882519"/>
                <a:gd name="connsiteX6" fmla="*/ 605367 w 1189567"/>
                <a:gd name="connsiteY6" fmla="*/ 400852 h 1882519"/>
                <a:gd name="connsiteX7" fmla="*/ 452967 w 1189567"/>
                <a:gd name="connsiteY7" fmla="*/ 629452 h 1882519"/>
                <a:gd name="connsiteX8" fmla="*/ 668867 w 1189567"/>
                <a:gd name="connsiteY8" fmla="*/ 654852 h 1882519"/>
                <a:gd name="connsiteX9" fmla="*/ 491067 w 1189567"/>
                <a:gd name="connsiteY9" fmla="*/ 845352 h 1882519"/>
                <a:gd name="connsiteX10" fmla="*/ 668867 w 1189567"/>
                <a:gd name="connsiteY10" fmla="*/ 921552 h 1882519"/>
                <a:gd name="connsiteX11" fmla="*/ 643467 w 1189567"/>
                <a:gd name="connsiteY11" fmla="*/ 1175552 h 1882519"/>
                <a:gd name="connsiteX12" fmla="*/ 808567 w 1189567"/>
                <a:gd name="connsiteY12" fmla="*/ 1315252 h 1882519"/>
                <a:gd name="connsiteX13" fmla="*/ 719667 w 1189567"/>
                <a:gd name="connsiteY13" fmla="*/ 1581952 h 1882519"/>
                <a:gd name="connsiteX14" fmla="*/ 986367 w 1189567"/>
                <a:gd name="connsiteY14" fmla="*/ 1607352 h 1882519"/>
                <a:gd name="connsiteX15" fmla="*/ 1011767 w 1189567"/>
                <a:gd name="connsiteY15" fmla="*/ 1848652 h 1882519"/>
                <a:gd name="connsiteX16" fmla="*/ 1176867 w 1189567"/>
                <a:gd name="connsiteY16" fmla="*/ 1404152 h 1882519"/>
                <a:gd name="connsiteX17" fmla="*/ 1087967 w 1189567"/>
                <a:gd name="connsiteY17" fmla="*/ 1264452 h 1882519"/>
                <a:gd name="connsiteX18" fmla="*/ 1126067 w 1189567"/>
                <a:gd name="connsiteY18" fmla="*/ 1086652 h 1882519"/>
                <a:gd name="connsiteX19" fmla="*/ 1011767 w 1189567"/>
                <a:gd name="connsiteY19" fmla="*/ 972352 h 1882519"/>
                <a:gd name="connsiteX20" fmla="*/ 1011767 w 1189567"/>
                <a:gd name="connsiteY20" fmla="*/ 731052 h 1882519"/>
                <a:gd name="connsiteX21" fmla="*/ 999067 w 1189567"/>
                <a:gd name="connsiteY21" fmla="*/ 565952 h 1882519"/>
                <a:gd name="connsiteX22" fmla="*/ 872067 w 1189567"/>
                <a:gd name="connsiteY22" fmla="*/ 477052 h 1882519"/>
                <a:gd name="connsiteX23" fmla="*/ 833967 w 1189567"/>
                <a:gd name="connsiteY23" fmla="*/ 311952 h 1882519"/>
                <a:gd name="connsiteX24" fmla="*/ 732367 w 1189567"/>
                <a:gd name="connsiteY24" fmla="*/ 223052 h 1882519"/>
                <a:gd name="connsiteX25" fmla="*/ 630767 w 1189567"/>
                <a:gd name="connsiteY25" fmla="*/ 96052 h 1882519"/>
                <a:gd name="connsiteX26" fmla="*/ 478367 w 1189567"/>
                <a:gd name="connsiteY26" fmla="*/ 19852 h 1882519"/>
                <a:gd name="connsiteX27" fmla="*/ 217471 w 1189567"/>
                <a:gd name="connsiteY27" fmla="*/ 15040 h 1882519"/>
                <a:gd name="connsiteX28" fmla="*/ 46567 w 1189567"/>
                <a:gd name="connsiteY28" fmla="*/ 19852 h 1882519"/>
                <a:gd name="connsiteX0" fmla="*/ 46567 w 1189567"/>
                <a:gd name="connsiteY0" fmla="*/ 19852 h 1882519"/>
                <a:gd name="connsiteX1" fmla="*/ 33867 w 1189567"/>
                <a:gd name="connsiteY1" fmla="*/ 134152 h 1882519"/>
                <a:gd name="connsiteX2" fmla="*/ 249767 w 1189567"/>
                <a:gd name="connsiteY2" fmla="*/ 172252 h 1882519"/>
                <a:gd name="connsiteX3" fmla="*/ 275167 w 1189567"/>
                <a:gd name="connsiteY3" fmla="*/ 261152 h 1882519"/>
                <a:gd name="connsiteX4" fmla="*/ 478367 w 1189567"/>
                <a:gd name="connsiteY4" fmla="*/ 286552 h 1882519"/>
                <a:gd name="connsiteX5" fmla="*/ 287867 w 1189567"/>
                <a:gd name="connsiteY5" fmla="*/ 413552 h 1882519"/>
                <a:gd name="connsiteX6" fmla="*/ 605367 w 1189567"/>
                <a:gd name="connsiteY6" fmla="*/ 400852 h 1882519"/>
                <a:gd name="connsiteX7" fmla="*/ 452967 w 1189567"/>
                <a:gd name="connsiteY7" fmla="*/ 629452 h 1882519"/>
                <a:gd name="connsiteX8" fmla="*/ 668867 w 1189567"/>
                <a:gd name="connsiteY8" fmla="*/ 654852 h 1882519"/>
                <a:gd name="connsiteX9" fmla="*/ 491067 w 1189567"/>
                <a:gd name="connsiteY9" fmla="*/ 845352 h 1882519"/>
                <a:gd name="connsiteX10" fmla="*/ 668867 w 1189567"/>
                <a:gd name="connsiteY10" fmla="*/ 921552 h 1882519"/>
                <a:gd name="connsiteX11" fmla="*/ 643467 w 1189567"/>
                <a:gd name="connsiteY11" fmla="*/ 1175552 h 1882519"/>
                <a:gd name="connsiteX12" fmla="*/ 808567 w 1189567"/>
                <a:gd name="connsiteY12" fmla="*/ 1315252 h 1882519"/>
                <a:gd name="connsiteX13" fmla="*/ 719667 w 1189567"/>
                <a:gd name="connsiteY13" fmla="*/ 1581952 h 1882519"/>
                <a:gd name="connsiteX14" fmla="*/ 986367 w 1189567"/>
                <a:gd name="connsiteY14" fmla="*/ 1607352 h 1882519"/>
                <a:gd name="connsiteX15" fmla="*/ 1011767 w 1189567"/>
                <a:gd name="connsiteY15" fmla="*/ 1848652 h 1882519"/>
                <a:gd name="connsiteX16" fmla="*/ 1176867 w 1189567"/>
                <a:gd name="connsiteY16" fmla="*/ 1404152 h 1882519"/>
                <a:gd name="connsiteX17" fmla="*/ 1087967 w 1189567"/>
                <a:gd name="connsiteY17" fmla="*/ 1264452 h 1882519"/>
                <a:gd name="connsiteX18" fmla="*/ 1126067 w 1189567"/>
                <a:gd name="connsiteY18" fmla="*/ 1086652 h 1882519"/>
                <a:gd name="connsiteX19" fmla="*/ 1011767 w 1189567"/>
                <a:gd name="connsiteY19" fmla="*/ 972352 h 1882519"/>
                <a:gd name="connsiteX20" fmla="*/ 1011767 w 1189567"/>
                <a:gd name="connsiteY20" fmla="*/ 731052 h 1882519"/>
                <a:gd name="connsiteX21" fmla="*/ 999067 w 1189567"/>
                <a:gd name="connsiteY21" fmla="*/ 565952 h 1882519"/>
                <a:gd name="connsiteX22" fmla="*/ 872067 w 1189567"/>
                <a:gd name="connsiteY22" fmla="*/ 477052 h 1882519"/>
                <a:gd name="connsiteX23" fmla="*/ 833967 w 1189567"/>
                <a:gd name="connsiteY23" fmla="*/ 311952 h 1882519"/>
                <a:gd name="connsiteX24" fmla="*/ 732367 w 1189567"/>
                <a:gd name="connsiteY24" fmla="*/ 223052 h 1882519"/>
                <a:gd name="connsiteX25" fmla="*/ 630767 w 1189567"/>
                <a:gd name="connsiteY25" fmla="*/ 96052 h 1882519"/>
                <a:gd name="connsiteX26" fmla="*/ 505503 w 1189567"/>
                <a:gd name="connsiteY26" fmla="*/ 15041 h 1882519"/>
                <a:gd name="connsiteX27" fmla="*/ 217471 w 1189567"/>
                <a:gd name="connsiteY27" fmla="*/ 15040 h 1882519"/>
                <a:gd name="connsiteX28" fmla="*/ 46567 w 1189567"/>
                <a:gd name="connsiteY28" fmla="*/ 19852 h 1882519"/>
                <a:gd name="connsiteX0" fmla="*/ 46567 w 1189567"/>
                <a:gd name="connsiteY0" fmla="*/ 19852 h 1882519"/>
                <a:gd name="connsiteX1" fmla="*/ 33867 w 1189567"/>
                <a:gd name="connsiteY1" fmla="*/ 134152 h 1882519"/>
                <a:gd name="connsiteX2" fmla="*/ 249767 w 1189567"/>
                <a:gd name="connsiteY2" fmla="*/ 172252 h 1882519"/>
                <a:gd name="connsiteX3" fmla="*/ 275167 w 1189567"/>
                <a:gd name="connsiteY3" fmla="*/ 261152 h 1882519"/>
                <a:gd name="connsiteX4" fmla="*/ 478367 w 1189567"/>
                <a:gd name="connsiteY4" fmla="*/ 286552 h 1882519"/>
                <a:gd name="connsiteX5" fmla="*/ 287867 w 1189567"/>
                <a:gd name="connsiteY5" fmla="*/ 413552 h 1882519"/>
                <a:gd name="connsiteX6" fmla="*/ 605367 w 1189567"/>
                <a:gd name="connsiteY6" fmla="*/ 400852 h 1882519"/>
                <a:gd name="connsiteX7" fmla="*/ 452967 w 1189567"/>
                <a:gd name="connsiteY7" fmla="*/ 629452 h 1882519"/>
                <a:gd name="connsiteX8" fmla="*/ 668867 w 1189567"/>
                <a:gd name="connsiteY8" fmla="*/ 654852 h 1882519"/>
                <a:gd name="connsiteX9" fmla="*/ 491067 w 1189567"/>
                <a:gd name="connsiteY9" fmla="*/ 845352 h 1882519"/>
                <a:gd name="connsiteX10" fmla="*/ 668867 w 1189567"/>
                <a:gd name="connsiteY10" fmla="*/ 921552 h 1882519"/>
                <a:gd name="connsiteX11" fmla="*/ 643467 w 1189567"/>
                <a:gd name="connsiteY11" fmla="*/ 1175552 h 1882519"/>
                <a:gd name="connsiteX12" fmla="*/ 808567 w 1189567"/>
                <a:gd name="connsiteY12" fmla="*/ 1315252 h 1882519"/>
                <a:gd name="connsiteX13" fmla="*/ 719667 w 1189567"/>
                <a:gd name="connsiteY13" fmla="*/ 1581952 h 1882519"/>
                <a:gd name="connsiteX14" fmla="*/ 986367 w 1189567"/>
                <a:gd name="connsiteY14" fmla="*/ 1607352 h 1882519"/>
                <a:gd name="connsiteX15" fmla="*/ 1011767 w 1189567"/>
                <a:gd name="connsiteY15" fmla="*/ 1848652 h 1882519"/>
                <a:gd name="connsiteX16" fmla="*/ 1176867 w 1189567"/>
                <a:gd name="connsiteY16" fmla="*/ 1404152 h 1882519"/>
                <a:gd name="connsiteX17" fmla="*/ 1087967 w 1189567"/>
                <a:gd name="connsiteY17" fmla="*/ 1264452 h 1882519"/>
                <a:gd name="connsiteX18" fmla="*/ 1126067 w 1189567"/>
                <a:gd name="connsiteY18" fmla="*/ 1086652 h 1882519"/>
                <a:gd name="connsiteX19" fmla="*/ 1011767 w 1189567"/>
                <a:gd name="connsiteY19" fmla="*/ 972352 h 1882519"/>
                <a:gd name="connsiteX20" fmla="*/ 1011767 w 1189567"/>
                <a:gd name="connsiteY20" fmla="*/ 731052 h 1882519"/>
                <a:gd name="connsiteX21" fmla="*/ 999067 w 1189567"/>
                <a:gd name="connsiteY21" fmla="*/ 565952 h 1882519"/>
                <a:gd name="connsiteX22" fmla="*/ 872067 w 1189567"/>
                <a:gd name="connsiteY22" fmla="*/ 477052 h 1882519"/>
                <a:gd name="connsiteX23" fmla="*/ 833967 w 1189567"/>
                <a:gd name="connsiteY23" fmla="*/ 311952 h 1882519"/>
                <a:gd name="connsiteX24" fmla="*/ 732367 w 1189567"/>
                <a:gd name="connsiteY24" fmla="*/ 223052 h 1882519"/>
                <a:gd name="connsiteX25" fmla="*/ 721527 w 1189567"/>
                <a:gd name="connsiteY25" fmla="*/ 87049 h 1882519"/>
                <a:gd name="connsiteX26" fmla="*/ 505503 w 1189567"/>
                <a:gd name="connsiteY26" fmla="*/ 15041 h 1882519"/>
                <a:gd name="connsiteX27" fmla="*/ 217471 w 1189567"/>
                <a:gd name="connsiteY27" fmla="*/ 15040 h 1882519"/>
                <a:gd name="connsiteX28" fmla="*/ 46567 w 1189567"/>
                <a:gd name="connsiteY28" fmla="*/ 19852 h 1882519"/>
                <a:gd name="connsiteX0" fmla="*/ 46567 w 1189567"/>
                <a:gd name="connsiteY0" fmla="*/ 19852 h 1882519"/>
                <a:gd name="connsiteX1" fmla="*/ 33867 w 1189567"/>
                <a:gd name="connsiteY1" fmla="*/ 134152 h 1882519"/>
                <a:gd name="connsiteX2" fmla="*/ 249767 w 1189567"/>
                <a:gd name="connsiteY2" fmla="*/ 172252 h 1882519"/>
                <a:gd name="connsiteX3" fmla="*/ 275167 w 1189567"/>
                <a:gd name="connsiteY3" fmla="*/ 261152 h 1882519"/>
                <a:gd name="connsiteX4" fmla="*/ 478367 w 1189567"/>
                <a:gd name="connsiteY4" fmla="*/ 286552 h 1882519"/>
                <a:gd name="connsiteX5" fmla="*/ 287867 w 1189567"/>
                <a:gd name="connsiteY5" fmla="*/ 413552 h 1882519"/>
                <a:gd name="connsiteX6" fmla="*/ 605367 w 1189567"/>
                <a:gd name="connsiteY6" fmla="*/ 400852 h 1882519"/>
                <a:gd name="connsiteX7" fmla="*/ 452967 w 1189567"/>
                <a:gd name="connsiteY7" fmla="*/ 629452 h 1882519"/>
                <a:gd name="connsiteX8" fmla="*/ 668867 w 1189567"/>
                <a:gd name="connsiteY8" fmla="*/ 654852 h 1882519"/>
                <a:gd name="connsiteX9" fmla="*/ 491067 w 1189567"/>
                <a:gd name="connsiteY9" fmla="*/ 845352 h 1882519"/>
                <a:gd name="connsiteX10" fmla="*/ 668867 w 1189567"/>
                <a:gd name="connsiteY10" fmla="*/ 921552 h 1882519"/>
                <a:gd name="connsiteX11" fmla="*/ 643467 w 1189567"/>
                <a:gd name="connsiteY11" fmla="*/ 1175552 h 1882519"/>
                <a:gd name="connsiteX12" fmla="*/ 808567 w 1189567"/>
                <a:gd name="connsiteY12" fmla="*/ 1315252 h 1882519"/>
                <a:gd name="connsiteX13" fmla="*/ 719667 w 1189567"/>
                <a:gd name="connsiteY13" fmla="*/ 1581952 h 1882519"/>
                <a:gd name="connsiteX14" fmla="*/ 986367 w 1189567"/>
                <a:gd name="connsiteY14" fmla="*/ 1607352 h 1882519"/>
                <a:gd name="connsiteX15" fmla="*/ 1011767 w 1189567"/>
                <a:gd name="connsiteY15" fmla="*/ 1848652 h 1882519"/>
                <a:gd name="connsiteX16" fmla="*/ 1176867 w 1189567"/>
                <a:gd name="connsiteY16" fmla="*/ 1404152 h 1882519"/>
                <a:gd name="connsiteX17" fmla="*/ 1087967 w 1189567"/>
                <a:gd name="connsiteY17" fmla="*/ 1264452 h 1882519"/>
                <a:gd name="connsiteX18" fmla="*/ 1126067 w 1189567"/>
                <a:gd name="connsiteY18" fmla="*/ 1086652 h 1882519"/>
                <a:gd name="connsiteX19" fmla="*/ 1011767 w 1189567"/>
                <a:gd name="connsiteY19" fmla="*/ 972352 h 1882519"/>
                <a:gd name="connsiteX20" fmla="*/ 1011767 w 1189567"/>
                <a:gd name="connsiteY20" fmla="*/ 731052 h 1882519"/>
                <a:gd name="connsiteX21" fmla="*/ 999067 w 1189567"/>
                <a:gd name="connsiteY21" fmla="*/ 565952 h 1882519"/>
                <a:gd name="connsiteX22" fmla="*/ 872067 w 1189567"/>
                <a:gd name="connsiteY22" fmla="*/ 477052 h 1882519"/>
                <a:gd name="connsiteX23" fmla="*/ 833967 w 1189567"/>
                <a:gd name="connsiteY23" fmla="*/ 311952 h 1882519"/>
                <a:gd name="connsiteX24" fmla="*/ 865543 w 1189567"/>
                <a:gd name="connsiteY24" fmla="*/ 159057 h 1882519"/>
                <a:gd name="connsiteX25" fmla="*/ 721527 w 1189567"/>
                <a:gd name="connsiteY25" fmla="*/ 87049 h 1882519"/>
                <a:gd name="connsiteX26" fmla="*/ 505503 w 1189567"/>
                <a:gd name="connsiteY26" fmla="*/ 15041 h 1882519"/>
                <a:gd name="connsiteX27" fmla="*/ 217471 w 1189567"/>
                <a:gd name="connsiteY27" fmla="*/ 15040 h 1882519"/>
                <a:gd name="connsiteX28" fmla="*/ 46567 w 1189567"/>
                <a:gd name="connsiteY28" fmla="*/ 19852 h 1882519"/>
                <a:gd name="connsiteX0" fmla="*/ 46567 w 1189567"/>
                <a:gd name="connsiteY0" fmla="*/ 19852 h 1882519"/>
                <a:gd name="connsiteX1" fmla="*/ 33867 w 1189567"/>
                <a:gd name="connsiteY1" fmla="*/ 134152 h 1882519"/>
                <a:gd name="connsiteX2" fmla="*/ 249767 w 1189567"/>
                <a:gd name="connsiteY2" fmla="*/ 172252 h 1882519"/>
                <a:gd name="connsiteX3" fmla="*/ 275167 w 1189567"/>
                <a:gd name="connsiteY3" fmla="*/ 261152 h 1882519"/>
                <a:gd name="connsiteX4" fmla="*/ 478367 w 1189567"/>
                <a:gd name="connsiteY4" fmla="*/ 286552 h 1882519"/>
                <a:gd name="connsiteX5" fmla="*/ 287867 w 1189567"/>
                <a:gd name="connsiteY5" fmla="*/ 413552 h 1882519"/>
                <a:gd name="connsiteX6" fmla="*/ 605367 w 1189567"/>
                <a:gd name="connsiteY6" fmla="*/ 400852 h 1882519"/>
                <a:gd name="connsiteX7" fmla="*/ 452967 w 1189567"/>
                <a:gd name="connsiteY7" fmla="*/ 629452 h 1882519"/>
                <a:gd name="connsiteX8" fmla="*/ 668867 w 1189567"/>
                <a:gd name="connsiteY8" fmla="*/ 654852 h 1882519"/>
                <a:gd name="connsiteX9" fmla="*/ 491067 w 1189567"/>
                <a:gd name="connsiteY9" fmla="*/ 845352 h 1882519"/>
                <a:gd name="connsiteX10" fmla="*/ 668867 w 1189567"/>
                <a:gd name="connsiteY10" fmla="*/ 921552 h 1882519"/>
                <a:gd name="connsiteX11" fmla="*/ 643467 w 1189567"/>
                <a:gd name="connsiteY11" fmla="*/ 1175552 h 1882519"/>
                <a:gd name="connsiteX12" fmla="*/ 808567 w 1189567"/>
                <a:gd name="connsiteY12" fmla="*/ 1315252 h 1882519"/>
                <a:gd name="connsiteX13" fmla="*/ 719667 w 1189567"/>
                <a:gd name="connsiteY13" fmla="*/ 1581952 h 1882519"/>
                <a:gd name="connsiteX14" fmla="*/ 986367 w 1189567"/>
                <a:gd name="connsiteY14" fmla="*/ 1607352 h 1882519"/>
                <a:gd name="connsiteX15" fmla="*/ 1011767 w 1189567"/>
                <a:gd name="connsiteY15" fmla="*/ 1848652 h 1882519"/>
                <a:gd name="connsiteX16" fmla="*/ 1176867 w 1189567"/>
                <a:gd name="connsiteY16" fmla="*/ 1404152 h 1882519"/>
                <a:gd name="connsiteX17" fmla="*/ 1087967 w 1189567"/>
                <a:gd name="connsiteY17" fmla="*/ 1264452 h 1882519"/>
                <a:gd name="connsiteX18" fmla="*/ 1126067 w 1189567"/>
                <a:gd name="connsiteY18" fmla="*/ 1086652 h 1882519"/>
                <a:gd name="connsiteX19" fmla="*/ 1011767 w 1189567"/>
                <a:gd name="connsiteY19" fmla="*/ 972352 h 1882519"/>
                <a:gd name="connsiteX20" fmla="*/ 1011767 w 1189567"/>
                <a:gd name="connsiteY20" fmla="*/ 731052 h 1882519"/>
                <a:gd name="connsiteX21" fmla="*/ 999067 w 1189567"/>
                <a:gd name="connsiteY21" fmla="*/ 565952 h 1882519"/>
                <a:gd name="connsiteX22" fmla="*/ 872067 w 1189567"/>
                <a:gd name="connsiteY22" fmla="*/ 477052 h 1882519"/>
                <a:gd name="connsiteX23" fmla="*/ 1081567 w 1189567"/>
                <a:gd name="connsiteY23" fmla="*/ 303073 h 1882519"/>
                <a:gd name="connsiteX24" fmla="*/ 865543 w 1189567"/>
                <a:gd name="connsiteY24" fmla="*/ 159057 h 1882519"/>
                <a:gd name="connsiteX25" fmla="*/ 721527 w 1189567"/>
                <a:gd name="connsiteY25" fmla="*/ 87049 h 1882519"/>
                <a:gd name="connsiteX26" fmla="*/ 505503 w 1189567"/>
                <a:gd name="connsiteY26" fmla="*/ 15041 h 1882519"/>
                <a:gd name="connsiteX27" fmla="*/ 217471 w 1189567"/>
                <a:gd name="connsiteY27" fmla="*/ 15040 h 1882519"/>
                <a:gd name="connsiteX28" fmla="*/ 46567 w 1189567"/>
                <a:gd name="connsiteY28" fmla="*/ 19852 h 1882519"/>
                <a:gd name="connsiteX0" fmla="*/ 46567 w 1189567"/>
                <a:gd name="connsiteY0" fmla="*/ 19852 h 1882519"/>
                <a:gd name="connsiteX1" fmla="*/ 33867 w 1189567"/>
                <a:gd name="connsiteY1" fmla="*/ 134152 h 1882519"/>
                <a:gd name="connsiteX2" fmla="*/ 249767 w 1189567"/>
                <a:gd name="connsiteY2" fmla="*/ 172252 h 1882519"/>
                <a:gd name="connsiteX3" fmla="*/ 275167 w 1189567"/>
                <a:gd name="connsiteY3" fmla="*/ 261152 h 1882519"/>
                <a:gd name="connsiteX4" fmla="*/ 478367 w 1189567"/>
                <a:gd name="connsiteY4" fmla="*/ 286552 h 1882519"/>
                <a:gd name="connsiteX5" fmla="*/ 287867 w 1189567"/>
                <a:gd name="connsiteY5" fmla="*/ 413552 h 1882519"/>
                <a:gd name="connsiteX6" fmla="*/ 605367 w 1189567"/>
                <a:gd name="connsiteY6" fmla="*/ 400852 h 1882519"/>
                <a:gd name="connsiteX7" fmla="*/ 452967 w 1189567"/>
                <a:gd name="connsiteY7" fmla="*/ 629452 h 1882519"/>
                <a:gd name="connsiteX8" fmla="*/ 668867 w 1189567"/>
                <a:gd name="connsiteY8" fmla="*/ 654852 h 1882519"/>
                <a:gd name="connsiteX9" fmla="*/ 491067 w 1189567"/>
                <a:gd name="connsiteY9" fmla="*/ 845352 h 1882519"/>
                <a:gd name="connsiteX10" fmla="*/ 668867 w 1189567"/>
                <a:gd name="connsiteY10" fmla="*/ 921552 h 1882519"/>
                <a:gd name="connsiteX11" fmla="*/ 643467 w 1189567"/>
                <a:gd name="connsiteY11" fmla="*/ 1175552 h 1882519"/>
                <a:gd name="connsiteX12" fmla="*/ 808567 w 1189567"/>
                <a:gd name="connsiteY12" fmla="*/ 1315252 h 1882519"/>
                <a:gd name="connsiteX13" fmla="*/ 719667 w 1189567"/>
                <a:gd name="connsiteY13" fmla="*/ 1581952 h 1882519"/>
                <a:gd name="connsiteX14" fmla="*/ 986367 w 1189567"/>
                <a:gd name="connsiteY14" fmla="*/ 1607352 h 1882519"/>
                <a:gd name="connsiteX15" fmla="*/ 1011767 w 1189567"/>
                <a:gd name="connsiteY15" fmla="*/ 1848652 h 1882519"/>
                <a:gd name="connsiteX16" fmla="*/ 1176867 w 1189567"/>
                <a:gd name="connsiteY16" fmla="*/ 1404152 h 1882519"/>
                <a:gd name="connsiteX17" fmla="*/ 1087967 w 1189567"/>
                <a:gd name="connsiteY17" fmla="*/ 1264452 h 1882519"/>
                <a:gd name="connsiteX18" fmla="*/ 1126067 w 1189567"/>
                <a:gd name="connsiteY18" fmla="*/ 1086652 h 1882519"/>
                <a:gd name="connsiteX19" fmla="*/ 1011767 w 1189567"/>
                <a:gd name="connsiteY19" fmla="*/ 972352 h 1882519"/>
                <a:gd name="connsiteX20" fmla="*/ 1011767 w 1189567"/>
                <a:gd name="connsiteY20" fmla="*/ 731052 h 1882519"/>
                <a:gd name="connsiteX21" fmla="*/ 999067 w 1189567"/>
                <a:gd name="connsiteY21" fmla="*/ 565952 h 1882519"/>
                <a:gd name="connsiteX22" fmla="*/ 1009559 w 1189567"/>
                <a:gd name="connsiteY22" fmla="*/ 519097 h 1882519"/>
                <a:gd name="connsiteX23" fmla="*/ 1081567 w 1189567"/>
                <a:gd name="connsiteY23" fmla="*/ 303073 h 1882519"/>
                <a:gd name="connsiteX24" fmla="*/ 865543 w 1189567"/>
                <a:gd name="connsiteY24" fmla="*/ 159057 h 1882519"/>
                <a:gd name="connsiteX25" fmla="*/ 721527 w 1189567"/>
                <a:gd name="connsiteY25" fmla="*/ 87049 h 1882519"/>
                <a:gd name="connsiteX26" fmla="*/ 505503 w 1189567"/>
                <a:gd name="connsiteY26" fmla="*/ 15041 h 1882519"/>
                <a:gd name="connsiteX27" fmla="*/ 217471 w 1189567"/>
                <a:gd name="connsiteY27" fmla="*/ 15040 h 1882519"/>
                <a:gd name="connsiteX28" fmla="*/ 46567 w 1189567"/>
                <a:gd name="connsiteY28" fmla="*/ 19852 h 1882519"/>
                <a:gd name="connsiteX0" fmla="*/ 46567 w 1189567"/>
                <a:gd name="connsiteY0" fmla="*/ 19852 h 1882519"/>
                <a:gd name="connsiteX1" fmla="*/ 33867 w 1189567"/>
                <a:gd name="connsiteY1" fmla="*/ 134152 h 1882519"/>
                <a:gd name="connsiteX2" fmla="*/ 249767 w 1189567"/>
                <a:gd name="connsiteY2" fmla="*/ 172252 h 1882519"/>
                <a:gd name="connsiteX3" fmla="*/ 275167 w 1189567"/>
                <a:gd name="connsiteY3" fmla="*/ 261152 h 1882519"/>
                <a:gd name="connsiteX4" fmla="*/ 478367 w 1189567"/>
                <a:gd name="connsiteY4" fmla="*/ 286552 h 1882519"/>
                <a:gd name="connsiteX5" fmla="*/ 287867 w 1189567"/>
                <a:gd name="connsiteY5" fmla="*/ 413552 h 1882519"/>
                <a:gd name="connsiteX6" fmla="*/ 605367 w 1189567"/>
                <a:gd name="connsiteY6" fmla="*/ 400852 h 1882519"/>
                <a:gd name="connsiteX7" fmla="*/ 452967 w 1189567"/>
                <a:gd name="connsiteY7" fmla="*/ 629452 h 1882519"/>
                <a:gd name="connsiteX8" fmla="*/ 668867 w 1189567"/>
                <a:gd name="connsiteY8" fmla="*/ 654852 h 1882519"/>
                <a:gd name="connsiteX9" fmla="*/ 491067 w 1189567"/>
                <a:gd name="connsiteY9" fmla="*/ 845352 h 1882519"/>
                <a:gd name="connsiteX10" fmla="*/ 668867 w 1189567"/>
                <a:gd name="connsiteY10" fmla="*/ 921552 h 1882519"/>
                <a:gd name="connsiteX11" fmla="*/ 643467 w 1189567"/>
                <a:gd name="connsiteY11" fmla="*/ 1175552 h 1882519"/>
                <a:gd name="connsiteX12" fmla="*/ 808567 w 1189567"/>
                <a:gd name="connsiteY12" fmla="*/ 1315252 h 1882519"/>
                <a:gd name="connsiteX13" fmla="*/ 719667 w 1189567"/>
                <a:gd name="connsiteY13" fmla="*/ 1581952 h 1882519"/>
                <a:gd name="connsiteX14" fmla="*/ 986367 w 1189567"/>
                <a:gd name="connsiteY14" fmla="*/ 1607352 h 1882519"/>
                <a:gd name="connsiteX15" fmla="*/ 1011767 w 1189567"/>
                <a:gd name="connsiteY15" fmla="*/ 1848652 h 1882519"/>
                <a:gd name="connsiteX16" fmla="*/ 1176867 w 1189567"/>
                <a:gd name="connsiteY16" fmla="*/ 1404152 h 1882519"/>
                <a:gd name="connsiteX17" fmla="*/ 1087967 w 1189567"/>
                <a:gd name="connsiteY17" fmla="*/ 1264452 h 1882519"/>
                <a:gd name="connsiteX18" fmla="*/ 1126067 w 1189567"/>
                <a:gd name="connsiteY18" fmla="*/ 1086652 h 1882519"/>
                <a:gd name="connsiteX19" fmla="*/ 1011767 w 1189567"/>
                <a:gd name="connsiteY19" fmla="*/ 972352 h 1882519"/>
                <a:gd name="connsiteX20" fmla="*/ 1011767 w 1189567"/>
                <a:gd name="connsiteY20" fmla="*/ 731052 h 1882519"/>
                <a:gd name="connsiteX21" fmla="*/ 1153575 w 1189567"/>
                <a:gd name="connsiteY21" fmla="*/ 591105 h 1882519"/>
                <a:gd name="connsiteX22" fmla="*/ 1009559 w 1189567"/>
                <a:gd name="connsiteY22" fmla="*/ 519097 h 1882519"/>
                <a:gd name="connsiteX23" fmla="*/ 1081567 w 1189567"/>
                <a:gd name="connsiteY23" fmla="*/ 303073 h 1882519"/>
                <a:gd name="connsiteX24" fmla="*/ 865543 w 1189567"/>
                <a:gd name="connsiteY24" fmla="*/ 159057 h 1882519"/>
                <a:gd name="connsiteX25" fmla="*/ 721527 w 1189567"/>
                <a:gd name="connsiteY25" fmla="*/ 87049 h 1882519"/>
                <a:gd name="connsiteX26" fmla="*/ 505503 w 1189567"/>
                <a:gd name="connsiteY26" fmla="*/ 15041 h 1882519"/>
                <a:gd name="connsiteX27" fmla="*/ 217471 w 1189567"/>
                <a:gd name="connsiteY27" fmla="*/ 15040 h 1882519"/>
                <a:gd name="connsiteX28" fmla="*/ 46567 w 1189567"/>
                <a:gd name="connsiteY28" fmla="*/ 19852 h 1882519"/>
                <a:gd name="connsiteX0" fmla="*/ 46567 w 1189567"/>
                <a:gd name="connsiteY0" fmla="*/ 19852 h 1882519"/>
                <a:gd name="connsiteX1" fmla="*/ 33867 w 1189567"/>
                <a:gd name="connsiteY1" fmla="*/ 134152 h 1882519"/>
                <a:gd name="connsiteX2" fmla="*/ 249767 w 1189567"/>
                <a:gd name="connsiteY2" fmla="*/ 172252 h 1882519"/>
                <a:gd name="connsiteX3" fmla="*/ 275167 w 1189567"/>
                <a:gd name="connsiteY3" fmla="*/ 261152 h 1882519"/>
                <a:gd name="connsiteX4" fmla="*/ 478367 w 1189567"/>
                <a:gd name="connsiteY4" fmla="*/ 286552 h 1882519"/>
                <a:gd name="connsiteX5" fmla="*/ 287867 w 1189567"/>
                <a:gd name="connsiteY5" fmla="*/ 413552 h 1882519"/>
                <a:gd name="connsiteX6" fmla="*/ 605367 w 1189567"/>
                <a:gd name="connsiteY6" fmla="*/ 400852 h 1882519"/>
                <a:gd name="connsiteX7" fmla="*/ 452967 w 1189567"/>
                <a:gd name="connsiteY7" fmla="*/ 629452 h 1882519"/>
                <a:gd name="connsiteX8" fmla="*/ 668867 w 1189567"/>
                <a:gd name="connsiteY8" fmla="*/ 654852 h 1882519"/>
                <a:gd name="connsiteX9" fmla="*/ 491067 w 1189567"/>
                <a:gd name="connsiteY9" fmla="*/ 845352 h 1882519"/>
                <a:gd name="connsiteX10" fmla="*/ 668867 w 1189567"/>
                <a:gd name="connsiteY10" fmla="*/ 921552 h 1882519"/>
                <a:gd name="connsiteX11" fmla="*/ 643467 w 1189567"/>
                <a:gd name="connsiteY11" fmla="*/ 1175552 h 1882519"/>
                <a:gd name="connsiteX12" fmla="*/ 808567 w 1189567"/>
                <a:gd name="connsiteY12" fmla="*/ 1315252 h 1882519"/>
                <a:gd name="connsiteX13" fmla="*/ 719667 w 1189567"/>
                <a:gd name="connsiteY13" fmla="*/ 1581952 h 1882519"/>
                <a:gd name="connsiteX14" fmla="*/ 986367 w 1189567"/>
                <a:gd name="connsiteY14" fmla="*/ 1607352 h 1882519"/>
                <a:gd name="connsiteX15" fmla="*/ 1011767 w 1189567"/>
                <a:gd name="connsiteY15" fmla="*/ 1848652 h 1882519"/>
                <a:gd name="connsiteX16" fmla="*/ 1176867 w 1189567"/>
                <a:gd name="connsiteY16" fmla="*/ 1404152 h 1882519"/>
                <a:gd name="connsiteX17" fmla="*/ 1087967 w 1189567"/>
                <a:gd name="connsiteY17" fmla="*/ 1264452 h 1882519"/>
                <a:gd name="connsiteX18" fmla="*/ 1126067 w 1189567"/>
                <a:gd name="connsiteY18" fmla="*/ 1086652 h 1882519"/>
                <a:gd name="connsiteX19" fmla="*/ 1011767 w 1189567"/>
                <a:gd name="connsiteY19" fmla="*/ 972352 h 1882519"/>
                <a:gd name="connsiteX20" fmla="*/ 1153575 w 1189567"/>
                <a:gd name="connsiteY20" fmla="*/ 879137 h 1882519"/>
                <a:gd name="connsiteX21" fmla="*/ 1011767 w 1189567"/>
                <a:gd name="connsiteY21" fmla="*/ 731052 h 1882519"/>
                <a:gd name="connsiteX22" fmla="*/ 1153575 w 1189567"/>
                <a:gd name="connsiteY22" fmla="*/ 591105 h 1882519"/>
                <a:gd name="connsiteX23" fmla="*/ 1009559 w 1189567"/>
                <a:gd name="connsiteY23" fmla="*/ 519097 h 1882519"/>
                <a:gd name="connsiteX24" fmla="*/ 1081567 w 1189567"/>
                <a:gd name="connsiteY24" fmla="*/ 303073 h 1882519"/>
                <a:gd name="connsiteX25" fmla="*/ 865543 w 1189567"/>
                <a:gd name="connsiteY25" fmla="*/ 159057 h 1882519"/>
                <a:gd name="connsiteX26" fmla="*/ 721527 w 1189567"/>
                <a:gd name="connsiteY26" fmla="*/ 87049 h 1882519"/>
                <a:gd name="connsiteX27" fmla="*/ 505503 w 1189567"/>
                <a:gd name="connsiteY27" fmla="*/ 15041 h 1882519"/>
                <a:gd name="connsiteX28" fmla="*/ 217471 w 1189567"/>
                <a:gd name="connsiteY28" fmla="*/ 15040 h 1882519"/>
                <a:gd name="connsiteX29" fmla="*/ 46567 w 1189567"/>
                <a:gd name="connsiteY29" fmla="*/ 19852 h 1882519"/>
                <a:gd name="connsiteX0" fmla="*/ 46567 w 1189567"/>
                <a:gd name="connsiteY0" fmla="*/ 19852 h 1882519"/>
                <a:gd name="connsiteX1" fmla="*/ 33867 w 1189567"/>
                <a:gd name="connsiteY1" fmla="*/ 134152 h 1882519"/>
                <a:gd name="connsiteX2" fmla="*/ 249767 w 1189567"/>
                <a:gd name="connsiteY2" fmla="*/ 172252 h 1882519"/>
                <a:gd name="connsiteX3" fmla="*/ 275167 w 1189567"/>
                <a:gd name="connsiteY3" fmla="*/ 261152 h 1882519"/>
                <a:gd name="connsiteX4" fmla="*/ 478367 w 1189567"/>
                <a:gd name="connsiteY4" fmla="*/ 286552 h 1882519"/>
                <a:gd name="connsiteX5" fmla="*/ 287867 w 1189567"/>
                <a:gd name="connsiteY5" fmla="*/ 413552 h 1882519"/>
                <a:gd name="connsiteX6" fmla="*/ 605367 w 1189567"/>
                <a:gd name="connsiteY6" fmla="*/ 400852 h 1882519"/>
                <a:gd name="connsiteX7" fmla="*/ 452967 w 1189567"/>
                <a:gd name="connsiteY7" fmla="*/ 629452 h 1882519"/>
                <a:gd name="connsiteX8" fmla="*/ 668867 w 1189567"/>
                <a:gd name="connsiteY8" fmla="*/ 654852 h 1882519"/>
                <a:gd name="connsiteX9" fmla="*/ 491067 w 1189567"/>
                <a:gd name="connsiteY9" fmla="*/ 845352 h 1882519"/>
                <a:gd name="connsiteX10" fmla="*/ 668867 w 1189567"/>
                <a:gd name="connsiteY10" fmla="*/ 921552 h 1882519"/>
                <a:gd name="connsiteX11" fmla="*/ 643467 w 1189567"/>
                <a:gd name="connsiteY11" fmla="*/ 1175552 h 1882519"/>
                <a:gd name="connsiteX12" fmla="*/ 808567 w 1189567"/>
                <a:gd name="connsiteY12" fmla="*/ 1315252 h 1882519"/>
                <a:gd name="connsiteX13" fmla="*/ 719667 w 1189567"/>
                <a:gd name="connsiteY13" fmla="*/ 1581952 h 1882519"/>
                <a:gd name="connsiteX14" fmla="*/ 986367 w 1189567"/>
                <a:gd name="connsiteY14" fmla="*/ 1607352 h 1882519"/>
                <a:gd name="connsiteX15" fmla="*/ 1011767 w 1189567"/>
                <a:gd name="connsiteY15" fmla="*/ 1848652 h 1882519"/>
                <a:gd name="connsiteX16" fmla="*/ 1176867 w 1189567"/>
                <a:gd name="connsiteY16" fmla="*/ 1404152 h 1882519"/>
                <a:gd name="connsiteX17" fmla="*/ 1087967 w 1189567"/>
                <a:gd name="connsiteY17" fmla="*/ 1264452 h 1882519"/>
                <a:gd name="connsiteX18" fmla="*/ 1126067 w 1189567"/>
                <a:gd name="connsiteY18" fmla="*/ 1086652 h 1882519"/>
                <a:gd name="connsiteX19" fmla="*/ 1011767 w 1189567"/>
                <a:gd name="connsiteY19" fmla="*/ 972352 h 1882519"/>
                <a:gd name="connsiteX20" fmla="*/ 1153575 w 1189567"/>
                <a:gd name="connsiteY20" fmla="*/ 879137 h 1882519"/>
                <a:gd name="connsiteX21" fmla="*/ 1081567 w 1189567"/>
                <a:gd name="connsiteY21" fmla="*/ 735121 h 1882519"/>
                <a:gd name="connsiteX22" fmla="*/ 1153575 w 1189567"/>
                <a:gd name="connsiteY22" fmla="*/ 591105 h 1882519"/>
                <a:gd name="connsiteX23" fmla="*/ 1009559 w 1189567"/>
                <a:gd name="connsiteY23" fmla="*/ 519097 h 1882519"/>
                <a:gd name="connsiteX24" fmla="*/ 1081567 w 1189567"/>
                <a:gd name="connsiteY24" fmla="*/ 303073 h 1882519"/>
                <a:gd name="connsiteX25" fmla="*/ 865543 w 1189567"/>
                <a:gd name="connsiteY25" fmla="*/ 159057 h 1882519"/>
                <a:gd name="connsiteX26" fmla="*/ 721527 w 1189567"/>
                <a:gd name="connsiteY26" fmla="*/ 87049 h 1882519"/>
                <a:gd name="connsiteX27" fmla="*/ 505503 w 1189567"/>
                <a:gd name="connsiteY27" fmla="*/ 15041 h 1882519"/>
                <a:gd name="connsiteX28" fmla="*/ 217471 w 1189567"/>
                <a:gd name="connsiteY28" fmla="*/ 15040 h 1882519"/>
                <a:gd name="connsiteX29" fmla="*/ 46567 w 1189567"/>
                <a:gd name="connsiteY29" fmla="*/ 19852 h 1882519"/>
                <a:gd name="connsiteX0" fmla="*/ 46567 w 1189567"/>
                <a:gd name="connsiteY0" fmla="*/ 19852 h 1882519"/>
                <a:gd name="connsiteX1" fmla="*/ 33867 w 1189567"/>
                <a:gd name="connsiteY1" fmla="*/ 134152 h 1882519"/>
                <a:gd name="connsiteX2" fmla="*/ 249767 w 1189567"/>
                <a:gd name="connsiteY2" fmla="*/ 172252 h 1882519"/>
                <a:gd name="connsiteX3" fmla="*/ 275167 w 1189567"/>
                <a:gd name="connsiteY3" fmla="*/ 261152 h 1882519"/>
                <a:gd name="connsiteX4" fmla="*/ 478367 w 1189567"/>
                <a:gd name="connsiteY4" fmla="*/ 286552 h 1882519"/>
                <a:gd name="connsiteX5" fmla="*/ 287867 w 1189567"/>
                <a:gd name="connsiteY5" fmla="*/ 413552 h 1882519"/>
                <a:gd name="connsiteX6" fmla="*/ 605367 w 1189567"/>
                <a:gd name="connsiteY6" fmla="*/ 400852 h 1882519"/>
                <a:gd name="connsiteX7" fmla="*/ 452967 w 1189567"/>
                <a:gd name="connsiteY7" fmla="*/ 629452 h 1882519"/>
                <a:gd name="connsiteX8" fmla="*/ 668867 w 1189567"/>
                <a:gd name="connsiteY8" fmla="*/ 654852 h 1882519"/>
                <a:gd name="connsiteX9" fmla="*/ 491067 w 1189567"/>
                <a:gd name="connsiteY9" fmla="*/ 845352 h 1882519"/>
                <a:gd name="connsiteX10" fmla="*/ 668867 w 1189567"/>
                <a:gd name="connsiteY10" fmla="*/ 921552 h 1882519"/>
                <a:gd name="connsiteX11" fmla="*/ 643467 w 1189567"/>
                <a:gd name="connsiteY11" fmla="*/ 1175552 h 1882519"/>
                <a:gd name="connsiteX12" fmla="*/ 808567 w 1189567"/>
                <a:gd name="connsiteY12" fmla="*/ 1315252 h 1882519"/>
                <a:gd name="connsiteX13" fmla="*/ 719667 w 1189567"/>
                <a:gd name="connsiteY13" fmla="*/ 1581952 h 1882519"/>
                <a:gd name="connsiteX14" fmla="*/ 986367 w 1189567"/>
                <a:gd name="connsiteY14" fmla="*/ 1607352 h 1882519"/>
                <a:gd name="connsiteX15" fmla="*/ 1011767 w 1189567"/>
                <a:gd name="connsiteY15" fmla="*/ 1848652 h 1882519"/>
                <a:gd name="connsiteX16" fmla="*/ 1176867 w 1189567"/>
                <a:gd name="connsiteY16" fmla="*/ 1404152 h 1882519"/>
                <a:gd name="connsiteX17" fmla="*/ 1087967 w 1189567"/>
                <a:gd name="connsiteY17" fmla="*/ 1264452 h 1882519"/>
                <a:gd name="connsiteX18" fmla="*/ 1126067 w 1189567"/>
                <a:gd name="connsiteY18" fmla="*/ 1086652 h 1882519"/>
                <a:gd name="connsiteX19" fmla="*/ 1011767 w 1189567"/>
                <a:gd name="connsiteY19" fmla="*/ 972352 h 1882519"/>
                <a:gd name="connsiteX20" fmla="*/ 1153575 w 1189567"/>
                <a:gd name="connsiteY20" fmla="*/ 879137 h 1882519"/>
                <a:gd name="connsiteX21" fmla="*/ 1081567 w 1189567"/>
                <a:gd name="connsiteY21" fmla="*/ 735121 h 1882519"/>
                <a:gd name="connsiteX22" fmla="*/ 1153575 w 1189567"/>
                <a:gd name="connsiteY22" fmla="*/ 591105 h 1882519"/>
                <a:gd name="connsiteX23" fmla="*/ 1081567 w 1189567"/>
                <a:gd name="connsiteY23" fmla="*/ 519097 h 1882519"/>
                <a:gd name="connsiteX24" fmla="*/ 1081567 w 1189567"/>
                <a:gd name="connsiteY24" fmla="*/ 303073 h 1882519"/>
                <a:gd name="connsiteX25" fmla="*/ 865543 w 1189567"/>
                <a:gd name="connsiteY25" fmla="*/ 159057 h 1882519"/>
                <a:gd name="connsiteX26" fmla="*/ 721527 w 1189567"/>
                <a:gd name="connsiteY26" fmla="*/ 87049 h 1882519"/>
                <a:gd name="connsiteX27" fmla="*/ 505503 w 1189567"/>
                <a:gd name="connsiteY27" fmla="*/ 15041 h 1882519"/>
                <a:gd name="connsiteX28" fmla="*/ 217471 w 1189567"/>
                <a:gd name="connsiteY28" fmla="*/ 15040 h 1882519"/>
                <a:gd name="connsiteX29" fmla="*/ 46567 w 1189567"/>
                <a:gd name="connsiteY29" fmla="*/ 19852 h 1882519"/>
                <a:gd name="connsiteX0" fmla="*/ 46567 w 1177934"/>
                <a:gd name="connsiteY0" fmla="*/ 19852 h 1777100"/>
                <a:gd name="connsiteX1" fmla="*/ 33867 w 1177934"/>
                <a:gd name="connsiteY1" fmla="*/ 134152 h 1777100"/>
                <a:gd name="connsiteX2" fmla="*/ 249767 w 1177934"/>
                <a:gd name="connsiteY2" fmla="*/ 172252 h 1777100"/>
                <a:gd name="connsiteX3" fmla="*/ 275167 w 1177934"/>
                <a:gd name="connsiteY3" fmla="*/ 261152 h 1777100"/>
                <a:gd name="connsiteX4" fmla="*/ 478367 w 1177934"/>
                <a:gd name="connsiteY4" fmla="*/ 286552 h 1777100"/>
                <a:gd name="connsiteX5" fmla="*/ 287867 w 1177934"/>
                <a:gd name="connsiteY5" fmla="*/ 413552 h 1777100"/>
                <a:gd name="connsiteX6" fmla="*/ 605367 w 1177934"/>
                <a:gd name="connsiteY6" fmla="*/ 400852 h 1777100"/>
                <a:gd name="connsiteX7" fmla="*/ 452967 w 1177934"/>
                <a:gd name="connsiteY7" fmla="*/ 629452 h 1777100"/>
                <a:gd name="connsiteX8" fmla="*/ 668867 w 1177934"/>
                <a:gd name="connsiteY8" fmla="*/ 654852 h 1777100"/>
                <a:gd name="connsiteX9" fmla="*/ 491067 w 1177934"/>
                <a:gd name="connsiteY9" fmla="*/ 845352 h 1777100"/>
                <a:gd name="connsiteX10" fmla="*/ 668867 w 1177934"/>
                <a:gd name="connsiteY10" fmla="*/ 921552 h 1777100"/>
                <a:gd name="connsiteX11" fmla="*/ 643467 w 1177934"/>
                <a:gd name="connsiteY11" fmla="*/ 1175552 h 1777100"/>
                <a:gd name="connsiteX12" fmla="*/ 808567 w 1177934"/>
                <a:gd name="connsiteY12" fmla="*/ 1315252 h 1777100"/>
                <a:gd name="connsiteX13" fmla="*/ 719667 w 1177934"/>
                <a:gd name="connsiteY13" fmla="*/ 1581952 h 1777100"/>
                <a:gd name="connsiteX14" fmla="*/ 986367 w 1177934"/>
                <a:gd name="connsiteY14" fmla="*/ 1607352 h 1777100"/>
                <a:gd name="connsiteX15" fmla="*/ 1081567 w 1177934"/>
                <a:gd name="connsiteY15" fmla="*/ 1743233 h 1777100"/>
                <a:gd name="connsiteX16" fmla="*/ 1176867 w 1177934"/>
                <a:gd name="connsiteY16" fmla="*/ 1404152 h 1777100"/>
                <a:gd name="connsiteX17" fmla="*/ 1087967 w 1177934"/>
                <a:gd name="connsiteY17" fmla="*/ 1264452 h 1777100"/>
                <a:gd name="connsiteX18" fmla="*/ 1126067 w 1177934"/>
                <a:gd name="connsiteY18" fmla="*/ 1086652 h 1777100"/>
                <a:gd name="connsiteX19" fmla="*/ 1011767 w 1177934"/>
                <a:gd name="connsiteY19" fmla="*/ 972352 h 1777100"/>
                <a:gd name="connsiteX20" fmla="*/ 1153575 w 1177934"/>
                <a:gd name="connsiteY20" fmla="*/ 879137 h 1777100"/>
                <a:gd name="connsiteX21" fmla="*/ 1081567 w 1177934"/>
                <a:gd name="connsiteY21" fmla="*/ 735121 h 1777100"/>
                <a:gd name="connsiteX22" fmla="*/ 1153575 w 1177934"/>
                <a:gd name="connsiteY22" fmla="*/ 591105 h 1777100"/>
                <a:gd name="connsiteX23" fmla="*/ 1081567 w 1177934"/>
                <a:gd name="connsiteY23" fmla="*/ 519097 h 1777100"/>
                <a:gd name="connsiteX24" fmla="*/ 1081567 w 1177934"/>
                <a:gd name="connsiteY24" fmla="*/ 303073 h 1777100"/>
                <a:gd name="connsiteX25" fmla="*/ 865543 w 1177934"/>
                <a:gd name="connsiteY25" fmla="*/ 159057 h 1777100"/>
                <a:gd name="connsiteX26" fmla="*/ 721527 w 1177934"/>
                <a:gd name="connsiteY26" fmla="*/ 87049 h 1777100"/>
                <a:gd name="connsiteX27" fmla="*/ 505503 w 1177934"/>
                <a:gd name="connsiteY27" fmla="*/ 15041 h 1777100"/>
                <a:gd name="connsiteX28" fmla="*/ 217471 w 1177934"/>
                <a:gd name="connsiteY28" fmla="*/ 15040 h 1777100"/>
                <a:gd name="connsiteX29" fmla="*/ 46567 w 1177934"/>
                <a:gd name="connsiteY29" fmla="*/ 19852 h 177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77934" h="1777100">
                  <a:moveTo>
                    <a:pt x="46567" y="19852"/>
                  </a:moveTo>
                  <a:cubicBezTo>
                    <a:pt x="15966" y="39704"/>
                    <a:pt x="0" y="108752"/>
                    <a:pt x="33867" y="134152"/>
                  </a:cubicBezTo>
                  <a:cubicBezTo>
                    <a:pt x="67734" y="159552"/>
                    <a:pt x="209550" y="151085"/>
                    <a:pt x="249767" y="172252"/>
                  </a:cubicBezTo>
                  <a:cubicBezTo>
                    <a:pt x="289984" y="193419"/>
                    <a:pt x="237067" y="242102"/>
                    <a:pt x="275167" y="261152"/>
                  </a:cubicBezTo>
                  <a:cubicBezTo>
                    <a:pt x="313267" y="280202"/>
                    <a:pt x="476250" y="261152"/>
                    <a:pt x="478367" y="286552"/>
                  </a:cubicBezTo>
                  <a:cubicBezTo>
                    <a:pt x="480484" y="311952"/>
                    <a:pt x="266701" y="394502"/>
                    <a:pt x="287867" y="413552"/>
                  </a:cubicBezTo>
                  <a:cubicBezTo>
                    <a:pt x="309033" y="432602"/>
                    <a:pt x="577850" y="364869"/>
                    <a:pt x="605367" y="400852"/>
                  </a:cubicBezTo>
                  <a:cubicBezTo>
                    <a:pt x="632884" y="436835"/>
                    <a:pt x="442384" y="587119"/>
                    <a:pt x="452967" y="629452"/>
                  </a:cubicBezTo>
                  <a:cubicBezTo>
                    <a:pt x="463550" y="671785"/>
                    <a:pt x="662517" y="618869"/>
                    <a:pt x="668867" y="654852"/>
                  </a:cubicBezTo>
                  <a:cubicBezTo>
                    <a:pt x="675217" y="690835"/>
                    <a:pt x="491067" y="800902"/>
                    <a:pt x="491067" y="845352"/>
                  </a:cubicBezTo>
                  <a:cubicBezTo>
                    <a:pt x="491067" y="889802"/>
                    <a:pt x="643467" y="866519"/>
                    <a:pt x="668867" y="921552"/>
                  </a:cubicBezTo>
                  <a:cubicBezTo>
                    <a:pt x="694267" y="976585"/>
                    <a:pt x="620184" y="1109935"/>
                    <a:pt x="643467" y="1175552"/>
                  </a:cubicBezTo>
                  <a:cubicBezTo>
                    <a:pt x="666750" y="1241169"/>
                    <a:pt x="795867" y="1247519"/>
                    <a:pt x="808567" y="1315252"/>
                  </a:cubicBezTo>
                  <a:cubicBezTo>
                    <a:pt x="821267" y="1382985"/>
                    <a:pt x="690034" y="1533269"/>
                    <a:pt x="719667" y="1581952"/>
                  </a:cubicBezTo>
                  <a:cubicBezTo>
                    <a:pt x="749300" y="1630635"/>
                    <a:pt x="926050" y="1580472"/>
                    <a:pt x="986367" y="1607352"/>
                  </a:cubicBezTo>
                  <a:cubicBezTo>
                    <a:pt x="1046684" y="1634232"/>
                    <a:pt x="1049817" y="1777100"/>
                    <a:pt x="1081567" y="1743233"/>
                  </a:cubicBezTo>
                  <a:cubicBezTo>
                    <a:pt x="1113317" y="1709366"/>
                    <a:pt x="1175800" y="1483949"/>
                    <a:pt x="1176867" y="1404152"/>
                  </a:cubicBezTo>
                  <a:cubicBezTo>
                    <a:pt x="1177934" y="1324355"/>
                    <a:pt x="1096434" y="1317369"/>
                    <a:pt x="1087967" y="1264452"/>
                  </a:cubicBezTo>
                  <a:cubicBezTo>
                    <a:pt x="1079500" y="1211535"/>
                    <a:pt x="1138767" y="1135335"/>
                    <a:pt x="1126067" y="1086652"/>
                  </a:cubicBezTo>
                  <a:cubicBezTo>
                    <a:pt x="1113367" y="1037969"/>
                    <a:pt x="1007182" y="1006938"/>
                    <a:pt x="1011767" y="972352"/>
                  </a:cubicBezTo>
                  <a:cubicBezTo>
                    <a:pt x="1016352" y="937766"/>
                    <a:pt x="1141942" y="918676"/>
                    <a:pt x="1153575" y="879137"/>
                  </a:cubicBezTo>
                  <a:cubicBezTo>
                    <a:pt x="1165208" y="839599"/>
                    <a:pt x="1081567" y="783126"/>
                    <a:pt x="1081567" y="735121"/>
                  </a:cubicBezTo>
                  <a:cubicBezTo>
                    <a:pt x="1081567" y="687116"/>
                    <a:pt x="1153575" y="627109"/>
                    <a:pt x="1153575" y="591105"/>
                  </a:cubicBezTo>
                  <a:cubicBezTo>
                    <a:pt x="1153575" y="555101"/>
                    <a:pt x="1093568" y="567102"/>
                    <a:pt x="1081567" y="519097"/>
                  </a:cubicBezTo>
                  <a:cubicBezTo>
                    <a:pt x="1069566" y="471092"/>
                    <a:pt x="1117571" y="363079"/>
                    <a:pt x="1081567" y="303073"/>
                  </a:cubicBezTo>
                  <a:cubicBezTo>
                    <a:pt x="1045563" y="243067"/>
                    <a:pt x="925549" y="195061"/>
                    <a:pt x="865543" y="159057"/>
                  </a:cubicBezTo>
                  <a:cubicBezTo>
                    <a:pt x="805537" y="123053"/>
                    <a:pt x="781534" y="111052"/>
                    <a:pt x="721527" y="87049"/>
                  </a:cubicBezTo>
                  <a:cubicBezTo>
                    <a:pt x="661520" y="63046"/>
                    <a:pt x="589512" y="27042"/>
                    <a:pt x="505503" y="15041"/>
                  </a:cubicBezTo>
                  <a:cubicBezTo>
                    <a:pt x="421494" y="3040"/>
                    <a:pt x="293960" y="14238"/>
                    <a:pt x="217471" y="15040"/>
                  </a:cubicBezTo>
                  <a:cubicBezTo>
                    <a:pt x="140982" y="15842"/>
                    <a:pt x="77168" y="0"/>
                    <a:pt x="46567" y="19852"/>
                  </a:cubicBezTo>
                  <a:close/>
                </a:path>
              </a:pathLst>
            </a:custGeom>
            <a:solidFill>
              <a:srgbClr val="99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" name="Group 52"/>
          <p:cNvGrpSpPr/>
          <p:nvPr/>
        </p:nvGrpSpPr>
        <p:grpSpPr>
          <a:xfrm>
            <a:off x="5619418" y="3315634"/>
            <a:ext cx="451512" cy="251610"/>
            <a:chOff x="1187624" y="2788478"/>
            <a:chExt cx="374105" cy="208474"/>
          </a:xfrm>
        </p:grpSpPr>
        <p:sp>
          <p:nvSpPr>
            <p:cNvPr id="178" name="Oval 177"/>
            <p:cNvSpPr/>
            <p:nvPr/>
          </p:nvSpPr>
          <p:spPr>
            <a:xfrm>
              <a:off x="1475656" y="2788478"/>
              <a:ext cx="86073" cy="2084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9" name="Oval 178"/>
            <p:cNvSpPr/>
            <p:nvPr/>
          </p:nvSpPr>
          <p:spPr>
            <a:xfrm>
              <a:off x="1187624" y="2788478"/>
              <a:ext cx="86073" cy="2084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76" name="Arc 175"/>
          <p:cNvSpPr/>
          <p:nvPr/>
        </p:nvSpPr>
        <p:spPr>
          <a:xfrm flipV="1">
            <a:off x="5474631" y="3654152"/>
            <a:ext cx="869074" cy="955981"/>
          </a:xfrm>
          <a:prstGeom prst="arc">
            <a:avLst>
              <a:gd name="adj1" fmla="val 12679696"/>
              <a:gd name="adj2" fmla="val 20618184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7" name="Freeform 176"/>
          <p:cNvSpPr/>
          <p:nvPr/>
        </p:nvSpPr>
        <p:spPr>
          <a:xfrm>
            <a:off x="6412975" y="3995898"/>
            <a:ext cx="705568" cy="94640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FF66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54"/>
          <p:cNvGrpSpPr/>
          <p:nvPr/>
        </p:nvGrpSpPr>
        <p:grpSpPr>
          <a:xfrm flipH="1">
            <a:off x="1698273" y="2708275"/>
            <a:ext cx="2081640" cy="3460307"/>
            <a:chOff x="831268" y="2285244"/>
            <a:chExt cx="1786636" cy="2867074"/>
          </a:xfrm>
        </p:grpSpPr>
        <p:grpSp>
          <p:nvGrpSpPr>
            <p:cNvPr id="3" name="Group 53"/>
            <p:cNvGrpSpPr/>
            <p:nvPr/>
          </p:nvGrpSpPr>
          <p:grpSpPr>
            <a:xfrm>
              <a:off x="1066910" y="4509120"/>
              <a:ext cx="1307712" cy="643198"/>
              <a:chOff x="1066910" y="4509120"/>
              <a:chExt cx="1307712" cy="643198"/>
            </a:xfrm>
          </p:grpSpPr>
          <p:sp>
            <p:nvSpPr>
              <p:cNvPr id="168" name="Freeform 3"/>
              <p:cNvSpPr/>
              <p:nvPr/>
            </p:nvSpPr>
            <p:spPr>
              <a:xfrm flipH="1">
                <a:off x="1798732" y="4509120"/>
                <a:ext cx="575890" cy="64319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66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9" name="Freeform 4"/>
              <p:cNvSpPr/>
              <p:nvPr/>
            </p:nvSpPr>
            <p:spPr>
              <a:xfrm>
                <a:off x="1066910" y="4509120"/>
                <a:ext cx="544270" cy="64319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66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64" name="Freeform 163"/>
            <p:cNvSpPr/>
            <p:nvPr/>
          </p:nvSpPr>
          <p:spPr>
            <a:xfrm rot="16671217">
              <a:off x="586853" y="2682160"/>
              <a:ext cx="2179234" cy="1690403"/>
            </a:xfrm>
            <a:custGeom>
              <a:avLst/>
              <a:gdLst>
                <a:gd name="connsiteX0" fmla="*/ 1269999 w 2335212"/>
                <a:gd name="connsiteY0" fmla="*/ 499269 h 1677988"/>
                <a:gd name="connsiteX1" fmla="*/ 765174 w 2335212"/>
                <a:gd name="connsiteY1" fmla="*/ 180182 h 1677988"/>
                <a:gd name="connsiteX2" fmla="*/ 179387 w 2335212"/>
                <a:gd name="connsiteY2" fmla="*/ 384969 h 1677988"/>
                <a:gd name="connsiteX3" fmla="*/ 7937 w 2335212"/>
                <a:gd name="connsiteY3" fmla="*/ 927894 h 1677988"/>
                <a:gd name="connsiteX4" fmla="*/ 227012 w 2335212"/>
                <a:gd name="connsiteY4" fmla="*/ 1451769 h 1677988"/>
                <a:gd name="connsiteX5" fmla="*/ 788987 w 2335212"/>
                <a:gd name="connsiteY5" fmla="*/ 1618457 h 1677988"/>
                <a:gd name="connsiteX6" fmla="*/ 1774824 w 2335212"/>
                <a:gd name="connsiteY6" fmla="*/ 1613694 h 1677988"/>
                <a:gd name="connsiteX7" fmla="*/ 2255837 w 2335212"/>
                <a:gd name="connsiteY7" fmla="*/ 1232694 h 1677988"/>
                <a:gd name="connsiteX8" fmla="*/ 2251074 w 2335212"/>
                <a:gd name="connsiteY8" fmla="*/ 442119 h 1677988"/>
                <a:gd name="connsiteX9" fmla="*/ 1841499 w 2335212"/>
                <a:gd name="connsiteY9" fmla="*/ 32544 h 1677988"/>
                <a:gd name="connsiteX10" fmla="*/ 1374774 w 2335212"/>
                <a:gd name="connsiteY10" fmla="*/ 246857 h 1677988"/>
                <a:gd name="connsiteX11" fmla="*/ 1269999 w 2335212"/>
                <a:gd name="connsiteY11" fmla="*/ 499269 h 1677988"/>
                <a:gd name="connsiteX0" fmla="*/ 1269999 w 2335212"/>
                <a:gd name="connsiteY0" fmla="*/ 500505 h 1679224"/>
                <a:gd name="connsiteX1" fmla="*/ 765174 w 2335212"/>
                <a:gd name="connsiteY1" fmla="*/ 181418 h 1679224"/>
                <a:gd name="connsiteX2" fmla="*/ 179387 w 2335212"/>
                <a:gd name="connsiteY2" fmla="*/ 386205 h 1679224"/>
                <a:gd name="connsiteX3" fmla="*/ 7937 w 2335212"/>
                <a:gd name="connsiteY3" fmla="*/ 929130 h 1679224"/>
                <a:gd name="connsiteX4" fmla="*/ 227012 w 2335212"/>
                <a:gd name="connsiteY4" fmla="*/ 1453005 h 1679224"/>
                <a:gd name="connsiteX5" fmla="*/ 788987 w 2335212"/>
                <a:gd name="connsiteY5" fmla="*/ 1619693 h 1679224"/>
                <a:gd name="connsiteX6" fmla="*/ 1774824 w 2335212"/>
                <a:gd name="connsiteY6" fmla="*/ 1614930 h 1679224"/>
                <a:gd name="connsiteX7" fmla="*/ 2255837 w 2335212"/>
                <a:gd name="connsiteY7" fmla="*/ 1233930 h 1679224"/>
                <a:gd name="connsiteX8" fmla="*/ 2251074 w 2335212"/>
                <a:gd name="connsiteY8" fmla="*/ 443355 h 1679224"/>
                <a:gd name="connsiteX9" fmla="*/ 1841499 w 2335212"/>
                <a:gd name="connsiteY9" fmla="*/ 33780 h 1679224"/>
                <a:gd name="connsiteX10" fmla="*/ 1443359 w 2335212"/>
                <a:gd name="connsiteY10" fmla="*/ 240676 h 1679224"/>
                <a:gd name="connsiteX11" fmla="*/ 1269999 w 2335212"/>
                <a:gd name="connsiteY11" fmla="*/ 500505 h 1679224"/>
                <a:gd name="connsiteX0" fmla="*/ 1269999 w 2335212"/>
                <a:gd name="connsiteY0" fmla="*/ 500505 h 1679224"/>
                <a:gd name="connsiteX1" fmla="*/ 765174 w 2335212"/>
                <a:gd name="connsiteY1" fmla="*/ 181418 h 1679224"/>
                <a:gd name="connsiteX2" fmla="*/ 179387 w 2335212"/>
                <a:gd name="connsiteY2" fmla="*/ 386205 h 1679224"/>
                <a:gd name="connsiteX3" fmla="*/ 7937 w 2335212"/>
                <a:gd name="connsiteY3" fmla="*/ 929130 h 1679224"/>
                <a:gd name="connsiteX4" fmla="*/ 227012 w 2335212"/>
                <a:gd name="connsiteY4" fmla="*/ 1453005 h 1679224"/>
                <a:gd name="connsiteX5" fmla="*/ 788987 w 2335212"/>
                <a:gd name="connsiteY5" fmla="*/ 1619693 h 1679224"/>
                <a:gd name="connsiteX6" fmla="*/ 1774824 w 2335212"/>
                <a:gd name="connsiteY6" fmla="*/ 1614930 h 1679224"/>
                <a:gd name="connsiteX7" fmla="*/ 2255837 w 2335212"/>
                <a:gd name="connsiteY7" fmla="*/ 1233930 h 1679224"/>
                <a:gd name="connsiteX8" fmla="*/ 2251074 w 2335212"/>
                <a:gd name="connsiteY8" fmla="*/ 443355 h 1679224"/>
                <a:gd name="connsiteX9" fmla="*/ 1841499 w 2335212"/>
                <a:gd name="connsiteY9" fmla="*/ 33780 h 1679224"/>
                <a:gd name="connsiteX10" fmla="*/ 1443359 w 2335212"/>
                <a:gd name="connsiteY10" fmla="*/ 240676 h 1679224"/>
                <a:gd name="connsiteX11" fmla="*/ 1299343 w 2335212"/>
                <a:gd name="connsiteY11" fmla="*/ 528708 h 1679224"/>
                <a:gd name="connsiteX12" fmla="*/ 1269999 w 2335212"/>
                <a:gd name="connsiteY12" fmla="*/ 500505 h 1679224"/>
                <a:gd name="connsiteX0" fmla="*/ 1263893 w 2329106"/>
                <a:gd name="connsiteY0" fmla="*/ 500505 h 1679224"/>
                <a:gd name="connsiteX1" fmla="*/ 759068 w 2329106"/>
                <a:gd name="connsiteY1" fmla="*/ 181418 h 1679224"/>
                <a:gd name="connsiteX2" fmla="*/ 209918 w 2329106"/>
                <a:gd name="connsiteY2" fmla="*/ 360040 h 1679224"/>
                <a:gd name="connsiteX3" fmla="*/ 1831 w 2329106"/>
                <a:gd name="connsiteY3" fmla="*/ 929130 h 1679224"/>
                <a:gd name="connsiteX4" fmla="*/ 220906 w 2329106"/>
                <a:gd name="connsiteY4" fmla="*/ 1453005 h 1679224"/>
                <a:gd name="connsiteX5" fmla="*/ 782881 w 2329106"/>
                <a:gd name="connsiteY5" fmla="*/ 1619693 h 1679224"/>
                <a:gd name="connsiteX6" fmla="*/ 1768718 w 2329106"/>
                <a:gd name="connsiteY6" fmla="*/ 1614930 h 1679224"/>
                <a:gd name="connsiteX7" fmla="*/ 2249731 w 2329106"/>
                <a:gd name="connsiteY7" fmla="*/ 1233930 h 1679224"/>
                <a:gd name="connsiteX8" fmla="*/ 2244968 w 2329106"/>
                <a:gd name="connsiteY8" fmla="*/ 443355 h 1679224"/>
                <a:gd name="connsiteX9" fmla="*/ 1835393 w 2329106"/>
                <a:gd name="connsiteY9" fmla="*/ 33780 h 1679224"/>
                <a:gd name="connsiteX10" fmla="*/ 1437253 w 2329106"/>
                <a:gd name="connsiteY10" fmla="*/ 240676 h 1679224"/>
                <a:gd name="connsiteX11" fmla="*/ 1293237 w 2329106"/>
                <a:gd name="connsiteY11" fmla="*/ 528708 h 1679224"/>
                <a:gd name="connsiteX12" fmla="*/ 1263893 w 2329106"/>
                <a:gd name="connsiteY12" fmla="*/ 500505 h 1679224"/>
                <a:gd name="connsiteX0" fmla="*/ 1263893 w 2329106"/>
                <a:gd name="connsiteY0" fmla="*/ 528616 h 1707335"/>
                <a:gd name="connsiteX1" fmla="*/ 759068 w 2329106"/>
                <a:gd name="connsiteY1" fmla="*/ 209529 h 1707335"/>
                <a:gd name="connsiteX2" fmla="*/ 209918 w 2329106"/>
                <a:gd name="connsiteY2" fmla="*/ 388151 h 1707335"/>
                <a:gd name="connsiteX3" fmla="*/ 1831 w 2329106"/>
                <a:gd name="connsiteY3" fmla="*/ 957241 h 1707335"/>
                <a:gd name="connsiteX4" fmla="*/ 220906 w 2329106"/>
                <a:gd name="connsiteY4" fmla="*/ 1481116 h 1707335"/>
                <a:gd name="connsiteX5" fmla="*/ 782881 w 2329106"/>
                <a:gd name="connsiteY5" fmla="*/ 1647804 h 1707335"/>
                <a:gd name="connsiteX6" fmla="*/ 1768718 w 2329106"/>
                <a:gd name="connsiteY6" fmla="*/ 1643041 h 1707335"/>
                <a:gd name="connsiteX7" fmla="*/ 2249731 w 2329106"/>
                <a:gd name="connsiteY7" fmla="*/ 1262041 h 1707335"/>
                <a:gd name="connsiteX8" fmla="*/ 2244968 w 2329106"/>
                <a:gd name="connsiteY8" fmla="*/ 471466 h 1707335"/>
                <a:gd name="connsiteX9" fmla="*/ 1835393 w 2329106"/>
                <a:gd name="connsiteY9" fmla="*/ 61891 h 1707335"/>
                <a:gd name="connsiteX10" fmla="*/ 1578070 w 2329106"/>
                <a:gd name="connsiteY10" fmla="*/ 100119 h 1707335"/>
                <a:gd name="connsiteX11" fmla="*/ 1437253 w 2329106"/>
                <a:gd name="connsiteY11" fmla="*/ 268787 h 1707335"/>
                <a:gd name="connsiteX12" fmla="*/ 1293237 w 2329106"/>
                <a:gd name="connsiteY12" fmla="*/ 556819 h 1707335"/>
                <a:gd name="connsiteX13" fmla="*/ 1263893 w 2329106"/>
                <a:gd name="connsiteY13" fmla="*/ 528616 h 1707335"/>
                <a:gd name="connsiteX0" fmla="*/ 1263893 w 2329106"/>
                <a:gd name="connsiteY0" fmla="*/ 490387 h 1669106"/>
                <a:gd name="connsiteX1" fmla="*/ 759068 w 2329106"/>
                <a:gd name="connsiteY1" fmla="*/ 171300 h 1669106"/>
                <a:gd name="connsiteX2" fmla="*/ 209918 w 2329106"/>
                <a:gd name="connsiteY2" fmla="*/ 349922 h 1669106"/>
                <a:gd name="connsiteX3" fmla="*/ 1831 w 2329106"/>
                <a:gd name="connsiteY3" fmla="*/ 919012 h 1669106"/>
                <a:gd name="connsiteX4" fmla="*/ 220906 w 2329106"/>
                <a:gd name="connsiteY4" fmla="*/ 1442887 h 1669106"/>
                <a:gd name="connsiteX5" fmla="*/ 782881 w 2329106"/>
                <a:gd name="connsiteY5" fmla="*/ 1609575 h 1669106"/>
                <a:gd name="connsiteX6" fmla="*/ 1768718 w 2329106"/>
                <a:gd name="connsiteY6" fmla="*/ 1604812 h 1669106"/>
                <a:gd name="connsiteX7" fmla="*/ 2249731 w 2329106"/>
                <a:gd name="connsiteY7" fmla="*/ 1223812 h 1669106"/>
                <a:gd name="connsiteX8" fmla="*/ 2244968 w 2329106"/>
                <a:gd name="connsiteY8" fmla="*/ 433237 h 1669106"/>
                <a:gd name="connsiteX9" fmla="*/ 1938110 w 2329106"/>
                <a:gd name="connsiteY9" fmla="*/ 61891 h 1669106"/>
                <a:gd name="connsiteX10" fmla="*/ 1578070 w 2329106"/>
                <a:gd name="connsiteY10" fmla="*/ 61890 h 1669106"/>
                <a:gd name="connsiteX11" fmla="*/ 1437253 w 2329106"/>
                <a:gd name="connsiteY11" fmla="*/ 230558 h 1669106"/>
                <a:gd name="connsiteX12" fmla="*/ 1293237 w 2329106"/>
                <a:gd name="connsiteY12" fmla="*/ 518590 h 1669106"/>
                <a:gd name="connsiteX13" fmla="*/ 1263893 w 2329106"/>
                <a:gd name="connsiteY13" fmla="*/ 490387 h 1669106"/>
                <a:gd name="connsiteX0" fmla="*/ 1263893 w 2329106"/>
                <a:gd name="connsiteY0" fmla="*/ 490388 h 1669107"/>
                <a:gd name="connsiteX1" fmla="*/ 759068 w 2329106"/>
                <a:gd name="connsiteY1" fmla="*/ 171301 h 1669107"/>
                <a:gd name="connsiteX2" fmla="*/ 209918 w 2329106"/>
                <a:gd name="connsiteY2" fmla="*/ 349923 h 1669107"/>
                <a:gd name="connsiteX3" fmla="*/ 1831 w 2329106"/>
                <a:gd name="connsiteY3" fmla="*/ 919013 h 1669107"/>
                <a:gd name="connsiteX4" fmla="*/ 220906 w 2329106"/>
                <a:gd name="connsiteY4" fmla="*/ 1442888 h 1669107"/>
                <a:gd name="connsiteX5" fmla="*/ 782881 w 2329106"/>
                <a:gd name="connsiteY5" fmla="*/ 1609576 h 1669107"/>
                <a:gd name="connsiteX6" fmla="*/ 1768718 w 2329106"/>
                <a:gd name="connsiteY6" fmla="*/ 1604813 h 1669107"/>
                <a:gd name="connsiteX7" fmla="*/ 2249731 w 2329106"/>
                <a:gd name="connsiteY7" fmla="*/ 1223813 h 1669107"/>
                <a:gd name="connsiteX8" fmla="*/ 2244968 w 2329106"/>
                <a:gd name="connsiteY8" fmla="*/ 433238 h 1669107"/>
                <a:gd name="connsiteX9" fmla="*/ 1866102 w 2329106"/>
                <a:gd name="connsiteY9" fmla="*/ 61891 h 1669107"/>
                <a:gd name="connsiteX10" fmla="*/ 1578070 w 2329106"/>
                <a:gd name="connsiteY10" fmla="*/ 61891 h 1669107"/>
                <a:gd name="connsiteX11" fmla="*/ 1437253 w 2329106"/>
                <a:gd name="connsiteY11" fmla="*/ 230559 h 1669107"/>
                <a:gd name="connsiteX12" fmla="*/ 1293237 w 2329106"/>
                <a:gd name="connsiteY12" fmla="*/ 518591 h 1669107"/>
                <a:gd name="connsiteX13" fmla="*/ 1263893 w 2329106"/>
                <a:gd name="connsiteY13" fmla="*/ 490388 h 1669107"/>
                <a:gd name="connsiteX0" fmla="*/ 1263893 w 2313967"/>
                <a:gd name="connsiteY0" fmla="*/ 488504 h 1667223"/>
                <a:gd name="connsiteX1" fmla="*/ 759068 w 2313967"/>
                <a:gd name="connsiteY1" fmla="*/ 169417 h 1667223"/>
                <a:gd name="connsiteX2" fmla="*/ 209918 w 2313967"/>
                <a:gd name="connsiteY2" fmla="*/ 348039 h 1667223"/>
                <a:gd name="connsiteX3" fmla="*/ 1831 w 2313967"/>
                <a:gd name="connsiteY3" fmla="*/ 917129 h 1667223"/>
                <a:gd name="connsiteX4" fmla="*/ 220906 w 2313967"/>
                <a:gd name="connsiteY4" fmla="*/ 1441004 h 1667223"/>
                <a:gd name="connsiteX5" fmla="*/ 782881 w 2313967"/>
                <a:gd name="connsiteY5" fmla="*/ 1607692 h 1667223"/>
                <a:gd name="connsiteX6" fmla="*/ 1768718 w 2313967"/>
                <a:gd name="connsiteY6" fmla="*/ 1602929 h 1667223"/>
                <a:gd name="connsiteX7" fmla="*/ 2249731 w 2313967"/>
                <a:gd name="connsiteY7" fmla="*/ 1221929 h 1667223"/>
                <a:gd name="connsiteX8" fmla="*/ 2154134 w 2313967"/>
                <a:gd name="connsiteY8" fmla="*/ 420048 h 1667223"/>
                <a:gd name="connsiteX9" fmla="*/ 1866102 w 2313967"/>
                <a:gd name="connsiteY9" fmla="*/ 60007 h 1667223"/>
                <a:gd name="connsiteX10" fmla="*/ 1578070 w 2313967"/>
                <a:gd name="connsiteY10" fmla="*/ 60007 h 1667223"/>
                <a:gd name="connsiteX11" fmla="*/ 1437253 w 2313967"/>
                <a:gd name="connsiteY11" fmla="*/ 228675 h 1667223"/>
                <a:gd name="connsiteX12" fmla="*/ 1293237 w 2313967"/>
                <a:gd name="connsiteY12" fmla="*/ 516707 h 1667223"/>
                <a:gd name="connsiteX13" fmla="*/ 1263893 w 2313967"/>
                <a:gd name="connsiteY13" fmla="*/ 488504 h 1667223"/>
                <a:gd name="connsiteX0" fmla="*/ 1263893 w 2313967"/>
                <a:gd name="connsiteY0" fmla="*/ 488504 h 1667223"/>
                <a:gd name="connsiteX1" fmla="*/ 759068 w 2313967"/>
                <a:gd name="connsiteY1" fmla="*/ 169417 h 1667223"/>
                <a:gd name="connsiteX2" fmla="*/ 209918 w 2313967"/>
                <a:gd name="connsiteY2" fmla="*/ 348039 h 1667223"/>
                <a:gd name="connsiteX3" fmla="*/ 1831 w 2313967"/>
                <a:gd name="connsiteY3" fmla="*/ 917129 h 1667223"/>
                <a:gd name="connsiteX4" fmla="*/ 220906 w 2313967"/>
                <a:gd name="connsiteY4" fmla="*/ 1441004 h 1667223"/>
                <a:gd name="connsiteX5" fmla="*/ 782881 w 2313967"/>
                <a:gd name="connsiteY5" fmla="*/ 1607692 h 1667223"/>
                <a:gd name="connsiteX6" fmla="*/ 1768718 w 2313967"/>
                <a:gd name="connsiteY6" fmla="*/ 1602929 h 1667223"/>
                <a:gd name="connsiteX7" fmla="*/ 2249731 w 2313967"/>
                <a:gd name="connsiteY7" fmla="*/ 1221929 h 1667223"/>
                <a:gd name="connsiteX8" fmla="*/ 2154134 w 2313967"/>
                <a:gd name="connsiteY8" fmla="*/ 420048 h 1667223"/>
                <a:gd name="connsiteX9" fmla="*/ 1866102 w 2313967"/>
                <a:gd name="connsiteY9" fmla="*/ 60007 h 1667223"/>
                <a:gd name="connsiteX10" fmla="*/ 1578070 w 2313967"/>
                <a:gd name="connsiteY10" fmla="*/ 60007 h 1667223"/>
                <a:gd name="connsiteX11" fmla="*/ 1437253 w 2313967"/>
                <a:gd name="connsiteY11" fmla="*/ 228675 h 1667223"/>
                <a:gd name="connsiteX12" fmla="*/ 1290039 w 2313967"/>
                <a:gd name="connsiteY12" fmla="*/ 636072 h 1667223"/>
                <a:gd name="connsiteX13" fmla="*/ 1263893 w 2313967"/>
                <a:gd name="connsiteY13" fmla="*/ 488504 h 1667223"/>
                <a:gd name="connsiteX0" fmla="*/ 1146023 w 2313967"/>
                <a:gd name="connsiteY0" fmla="*/ 420048 h 1667223"/>
                <a:gd name="connsiteX1" fmla="*/ 759068 w 2313967"/>
                <a:gd name="connsiteY1" fmla="*/ 169417 h 1667223"/>
                <a:gd name="connsiteX2" fmla="*/ 209918 w 2313967"/>
                <a:gd name="connsiteY2" fmla="*/ 348039 h 1667223"/>
                <a:gd name="connsiteX3" fmla="*/ 1831 w 2313967"/>
                <a:gd name="connsiteY3" fmla="*/ 917129 h 1667223"/>
                <a:gd name="connsiteX4" fmla="*/ 220906 w 2313967"/>
                <a:gd name="connsiteY4" fmla="*/ 1441004 h 1667223"/>
                <a:gd name="connsiteX5" fmla="*/ 782881 w 2313967"/>
                <a:gd name="connsiteY5" fmla="*/ 1607692 h 1667223"/>
                <a:gd name="connsiteX6" fmla="*/ 1768718 w 2313967"/>
                <a:gd name="connsiteY6" fmla="*/ 1602929 h 1667223"/>
                <a:gd name="connsiteX7" fmla="*/ 2249731 w 2313967"/>
                <a:gd name="connsiteY7" fmla="*/ 1221929 h 1667223"/>
                <a:gd name="connsiteX8" fmla="*/ 2154134 w 2313967"/>
                <a:gd name="connsiteY8" fmla="*/ 420048 h 1667223"/>
                <a:gd name="connsiteX9" fmla="*/ 1866102 w 2313967"/>
                <a:gd name="connsiteY9" fmla="*/ 60007 h 1667223"/>
                <a:gd name="connsiteX10" fmla="*/ 1578070 w 2313967"/>
                <a:gd name="connsiteY10" fmla="*/ 60007 h 1667223"/>
                <a:gd name="connsiteX11" fmla="*/ 1437253 w 2313967"/>
                <a:gd name="connsiteY11" fmla="*/ 228675 h 1667223"/>
                <a:gd name="connsiteX12" fmla="*/ 1290039 w 2313967"/>
                <a:gd name="connsiteY12" fmla="*/ 636072 h 1667223"/>
                <a:gd name="connsiteX13" fmla="*/ 1146023 w 2313967"/>
                <a:gd name="connsiteY13" fmla="*/ 420048 h 1667223"/>
                <a:gd name="connsiteX0" fmla="*/ 1146023 w 2313967"/>
                <a:gd name="connsiteY0" fmla="*/ 420048 h 1667223"/>
                <a:gd name="connsiteX1" fmla="*/ 713975 w 2313967"/>
                <a:gd name="connsiteY1" fmla="*/ 204024 h 1667223"/>
                <a:gd name="connsiteX2" fmla="*/ 209918 w 2313967"/>
                <a:gd name="connsiteY2" fmla="*/ 348039 h 1667223"/>
                <a:gd name="connsiteX3" fmla="*/ 1831 w 2313967"/>
                <a:gd name="connsiteY3" fmla="*/ 917129 h 1667223"/>
                <a:gd name="connsiteX4" fmla="*/ 220906 w 2313967"/>
                <a:gd name="connsiteY4" fmla="*/ 1441004 h 1667223"/>
                <a:gd name="connsiteX5" fmla="*/ 782881 w 2313967"/>
                <a:gd name="connsiteY5" fmla="*/ 1607692 h 1667223"/>
                <a:gd name="connsiteX6" fmla="*/ 1768718 w 2313967"/>
                <a:gd name="connsiteY6" fmla="*/ 1602929 h 1667223"/>
                <a:gd name="connsiteX7" fmla="*/ 2249731 w 2313967"/>
                <a:gd name="connsiteY7" fmla="*/ 1221929 h 1667223"/>
                <a:gd name="connsiteX8" fmla="*/ 2154134 w 2313967"/>
                <a:gd name="connsiteY8" fmla="*/ 420048 h 1667223"/>
                <a:gd name="connsiteX9" fmla="*/ 1866102 w 2313967"/>
                <a:gd name="connsiteY9" fmla="*/ 60007 h 1667223"/>
                <a:gd name="connsiteX10" fmla="*/ 1578070 w 2313967"/>
                <a:gd name="connsiteY10" fmla="*/ 60007 h 1667223"/>
                <a:gd name="connsiteX11" fmla="*/ 1437253 w 2313967"/>
                <a:gd name="connsiteY11" fmla="*/ 228675 h 1667223"/>
                <a:gd name="connsiteX12" fmla="*/ 1290039 w 2313967"/>
                <a:gd name="connsiteY12" fmla="*/ 636072 h 1667223"/>
                <a:gd name="connsiteX13" fmla="*/ 1146023 w 2313967"/>
                <a:gd name="connsiteY13" fmla="*/ 420048 h 1667223"/>
                <a:gd name="connsiteX0" fmla="*/ 1218031 w 2313967"/>
                <a:gd name="connsiteY0" fmla="*/ 492056 h 1667223"/>
                <a:gd name="connsiteX1" fmla="*/ 713975 w 2313967"/>
                <a:gd name="connsiteY1" fmla="*/ 204024 h 1667223"/>
                <a:gd name="connsiteX2" fmla="*/ 209918 w 2313967"/>
                <a:gd name="connsiteY2" fmla="*/ 348039 h 1667223"/>
                <a:gd name="connsiteX3" fmla="*/ 1831 w 2313967"/>
                <a:gd name="connsiteY3" fmla="*/ 917129 h 1667223"/>
                <a:gd name="connsiteX4" fmla="*/ 220906 w 2313967"/>
                <a:gd name="connsiteY4" fmla="*/ 1441004 h 1667223"/>
                <a:gd name="connsiteX5" fmla="*/ 782881 w 2313967"/>
                <a:gd name="connsiteY5" fmla="*/ 1607692 h 1667223"/>
                <a:gd name="connsiteX6" fmla="*/ 1768718 w 2313967"/>
                <a:gd name="connsiteY6" fmla="*/ 1602929 h 1667223"/>
                <a:gd name="connsiteX7" fmla="*/ 2249731 w 2313967"/>
                <a:gd name="connsiteY7" fmla="*/ 1221929 h 1667223"/>
                <a:gd name="connsiteX8" fmla="*/ 2154134 w 2313967"/>
                <a:gd name="connsiteY8" fmla="*/ 420048 h 1667223"/>
                <a:gd name="connsiteX9" fmla="*/ 1866102 w 2313967"/>
                <a:gd name="connsiteY9" fmla="*/ 60007 h 1667223"/>
                <a:gd name="connsiteX10" fmla="*/ 1578070 w 2313967"/>
                <a:gd name="connsiteY10" fmla="*/ 60007 h 1667223"/>
                <a:gd name="connsiteX11" fmla="*/ 1437253 w 2313967"/>
                <a:gd name="connsiteY11" fmla="*/ 228675 h 1667223"/>
                <a:gd name="connsiteX12" fmla="*/ 1290039 w 2313967"/>
                <a:gd name="connsiteY12" fmla="*/ 636072 h 1667223"/>
                <a:gd name="connsiteX13" fmla="*/ 1218031 w 2313967"/>
                <a:gd name="connsiteY13" fmla="*/ 492056 h 1667223"/>
                <a:gd name="connsiteX0" fmla="*/ 1218031 w 2313967"/>
                <a:gd name="connsiteY0" fmla="*/ 492056 h 1667223"/>
                <a:gd name="connsiteX1" fmla="*/ 713975 w 2313967"/>
                <a:gd name="connsiteY1" fmla="*/ 204024 h 1667223"/>
                <a:gd name="connsiteX2" fmla="*/ 209918 w 2313967"/>
                <a:gd name="connsiteY2" fmla="*/ 348039 h 1667223"/>
                <a:gd name="connsiteX3" fmla="*/ 1831 w 2313967"/>
                <a:gd name="connsiteY3" fmla="*/ 917129 h 1667223"/>
                <a:gd name="connsiteX4" fmla="*/ 220906 w 2313967"/>
                <a:gd name="connsiteY4" fmla="*/ 1441004 h 1667223"/>
                <a:gd name="connsiteX5" fmla="*/ 782881 w 2313967"/>
                <a:gd name="connsiteY5" fmla="*/ 1607692 h 1667223"/>
                <a:gd name="connsiteX6" fmla="*/ 1768718 w 2313967"/>
                <a:gd name="connsiteY6" fmla="*/ 1602929 h 1667223"/>
                <a:gd name="connsiteX7" fmla="*/ 2249731 w 2313967"/>
                <a:gd name="connsiteY7" fmla="*/ 1221929 h 1667223"/>
                <a:gd name="connsiteX8" fmla="*/ 2154134 w 2313967"/>
                <a:gd name="connsiteY8" fmla="*/ 420048 h 1667223"/>
                <a:gd name="connsiteX9" fmla="*/ 1866102 w 2313967"/>
                <a:gd name="connsiteY9" fmla="*/ 60007 h 1667223"/>
                <a:gd name="connsiteX10" fmla="*/ 1578070 w 2313967"/>
                <a:gd name="connsiteY10" fmla="*/ 60007 h 1667223"/>
                <a:gd name="connsiteX11" fmla="*/ 1437253 w 2313967"/>
                <a:gd name="connsiteY11" fmla="*/ 228675 h 1667223"/>
                <a:gd name="connsiteX12" fmla="*/ 1342398 w 2313967"/>
                <a:gd name="connsiteY12" fmla="*/ 474254 h 1667223"/>
                <a:gd name="connsiteX13" fmla="*/ 1218031 w 2313967"/>
                <a:gd name="connsiteY13" fmla="*/ 492056 h 1667223"/>
                <a:gd name="connsiteX0" fmla="*/ 1218031 w 2313967"/>
                <a:gd name="connsiteY0" fmla="*/ 492056 h 1667223"/>
                <a:gd name="connsiteX1" fmla="*/ 763809 w 2313967"/>
                <a:gd name="connsiteY1" fmla="*/ 183931 h 1667223"/>
                <a:gd name="connsiteX2" fmla="*/ 209918 w 2313967"/>
                <a:gd name="connsiteY2" fmla="*/ 348039 h 1667223"/>
                <a:gd name="connsiteX3" fmla="*/ 1831 w 2313967"/>
                <a:gd name="connsiteY3" fmla="*/ 917129 h 1667223"/>
                <a:gd name="connsiteX4" fmla="*/ 220906 w 2313967"/>
                <a:gd name="connsiteY4" fmla="*/ 1441004 h 1667223"/>
                <a:gd name="connsiteX5" fmla="*/ 782881 w 2313967"/>
                <a:gd name="connsiteY5" fmla="*/ 1607692 h 1667223"/>
                <a:gd name="connsiteX6" fmla="*/ 1768718 w 2313967"/>
                <a:gd name="connsiteY6" fmla="*/ 1602929 h 1667223"/>
                <a:gd name="connsiteX7" fmla="*/ 2249731 w 2313967"/>
                <a:gd name="connsiteY7" fmla="*/ 1221929 h 1667223"/>
                <a:gd name="connsiteX8" fmla="*/ 2154134 w 2313967"/>
                <a:gd name="connsiteY8" fmla="*/ 420048 h 1667223"/>
                <a:gd name="connsiteX9" fmla="*/ 1866102 w 2313967"/>
                <a:gd name="connsiteY9" fmla="*/ 60007 h 1667223"/>
                <a:gd name="connsiteX10" fmla="*/ 1578070 w 2313967"/>
                <a:gd name="connsiteY10" fmla="*/ 60007 h 1667223"/>
                <a:gd name="connsiteX11" fmla="*/ 1437253 w 2313967"/>
                <a:gd name="connsiteY11" fmla="*/ 228675 h 1667223"/>
                <a:gd name="connsiteX12" fmla="*/ 1342398 w 2313967"/>
                <a:gd name="connsiteY12" fmla="*/ 474254 h 1667223"/>
                <a:gd name="connsiteX13" fmla="*/ 1218031 w 2313967"/>
                <a:gd name="connsiteY13" fmla="*/ 492056 h 1667223"/>
                <a:gd name="connsiteX0" fmla="*/ 1167347 w 2313967"/>
                <a:gd name="connsiteY0" fmla="*/ 374591 h 1667223"/>
                <a:gd name="connsiteX1" fmla="*/ 763809 w 2313967"/>
                <a:gd name="connsiteY1" fmla="*/ 183931 h 1667223"/>
                <a:gd name="connsiteX2" fmla="*/ 209918 w 2313967"/>
                <a:gd name="connsiteY2" fmla="*/ 348039 h 1667223"/>
                <a:gd name="connsiteX3" fmla="*/ 1831 w 2313967"/>
                <a:gd name="connsiteY3" fmla="*/ 917129 h 1667223"/>
                <a:gd name="connsiteX4" fmla="*/ 220906 w 2313967"/>
                <a:gd name="connsiteY4" fmla="*/ 1441004 h 1667223"/>
                <a:gd name="connsiteX5" fmla="*/ 782881 w 2313967"/>
                <a:gd name="connsiteY5" fmla="*/ 1607692 h 1667223"/>
                <a:gd name="connsiteX6" fmla="*/ 1768718 w 2313967"/>
                <a:gd name="connsiteY6" fmla="*/ 1602929 h 1667223"/>
                <a:gd name="connsiteX7" fmla="*/ 2249731 w 2313967"/>
                <a:gd name="connsiteY7" fmla="*/ 1221929 h 1667223"/>
                <a:gd name="connsiteX8" fmla="*/ 2154134 w 2313967"/>
                <a:gd name="connsiteY8" fmla="*/ 420048 h 1667223"/>
                <a:gd name="connsiteX9" fmla="*/ 1866102 w 2313967"/>
                <a:gd name="connsiteY9" fmla="*/ 60007 h 1667223"/>
                <a:gd name="connsiteX10" fmla="*/ 1578070 w 2313967"/>
                <a:gd name="connsiteY10" fmla="*/ 60007 h 1667223"/>
                <a:gd name="connsiteX11" fmla="*/ 1437253 w 2313967"/>
                <a:gd name="connsiteY11" fmla="*/ 228675 h 1667223"/>
                <a:gd name="connsiteX12" fmla="*/ 1342398 w 2313967"/>
                <a:gd name="connsiteY12" fmla="*/ 474254 h 1667223"/>
                <a:gd name="connsiteX13" fmla="*/ 1167347 w 2313967"/>
                <a:gd name="connsiteY13" fmla="*/ 374591 h 1667223"/>
                <a:gd name="connsiteX0" fmla="*/ 1167347 w 2313967"/>
                <a:gd name="connsiteY0" fmla="*/ 374591 h 1667223"/>
                <a:gd name="connsiteX1" fmla="*/ 763809 w 2313967"/>
                <a:gd name="connsiteY1" fmla="*/ 183931 h 1667223"/>
                <a:gd name="connsiteX2" fmla="*/ 209918 w 2313967"/>
                <a:gd name="connsiteY2" fmla="*/ 348039 h 1667223"/>
                <a:gd name="connsiteX3" fmla="*/ 1831 w 2313967"/>
                <a:gd name="connsiteY3" fmla="*/ 917129 h 1667223"/>
                <a:gd name="connsiteX4" fmla="*/ 220906 w 2313967"/>
                <a:gd name="connsiteY4" fmla="*/ 1441004 h 1667223"/>
                <a:gd name="connsiteX5" fmla="*/ 782881 w 2313967"/>
                <a:gd name="connsiteY5" fmla="*/ 1607692 h 1667223"/>
                <a:gd name="connsiteX6" fmla="*/ 1768718 w 2313967"/>
                <a:gd name="connsiteY6" fmla="*/ 1602929 h 1667223"/>
                <a:gd name="connsiteX7" fmla="*/ 2249731 w 2313967"/>
                <a:gd name="connsiteY7" fmla="*/ 1221929 h 1667223"/>
                <a:gd name="connsiteX8" fmla="*/ 2154134 w 2313967"/>
                <a:gd name="connsiteY8" fmla="*/ 420048 h 1667223"/>
                <a:gd name="connsiteX9" fmla="*/ 1866102 w 2313967"/>
                <a:gd name="connsiteY9" fmla="*/ 60007 h 1667223"/>
                <a:gd name="connsiteX10" fmla="*/ 1578070 w 2313967"/>
                <a:gd name="connsiteY10" fmla="*/ 60007 h 1667223"/>
                <a:gd name="connsiteX11" fmla="*/ 1437253 w 2313967"/>
                <a:gd name="connsiteY11" fmla="*/ 228675 h 1667223"/>
                <a:gd name="connsiteX12" fmla="*/ 1388464 w 2313967"/>
                <a:gd name="connsiteY12" fmla="*/ 402755 h 1667223"/>
                <a:gd name="connsiteX13" fmla="*/ 1167347 w 2313967"/>
                <a:gd name="connsiteY13" fmla="*/ 374591 h 1667223"/>
                <a:gd name="connsiteX0" fmla="*/ 1167347 w 2313967"/>
                <a:gd name="connsiteY0" fmla="*/ 374591 h 1667223"/>
                <a:gd name="connsiteX1" fmla="*/ 763809 w 2313967"/>
                <a:gd name="connsiteY1" fmla="*/ 183931 h 1667223"/>
                <a:gd name="connsiteX2" fmla="*/ 209918 w 2313967"/>
                <a:gd name="connsiteY2" fmla="*/ 348039 h 1667223"/>
                <a:gd name="connsiteX3" fmla="*/ 1831 w 2313967"/>
                <a:gd name="connsiteY3" fmla="*/ 917129 h 1667223"/>
                <a:gd name="connsiteX4" fmla="*/ 220906 w 2313967"/>
                <a:gd name="connsiteY4" fmla="*/ 1441004 h 1667223"/>
                <a:gd name="connsiteX5" fmla="*/ 782881 w 2313967"/>
                <a:gd name="connsiteY5" fmla="*/ 1607692 h 1667223"/>
                <a:gd name="connsiteX6" fmla="*/ 1768718 w 2313967"/>
                <a:gd name="connsiteY6" fmla="*/ 1602929 h 1667223"/>
                <a:gd name="connsiteX7" fmla="*/ 2249731 w 2313967"/>
                <a:gd name="connsiteY7" fmla="*/ 1221929 h 1667223"/>
                <a:gd name="connsiteX8" fmla="*/ 2154134 w 2313967"/>
                <a:gd name="connsiteY8" fmla="*/ 420048 h 1667223"/>
                <a:gd name="connsiteX9" fmla="*/ 1866102 w 2313967"/>
                <a:gd name="connsiteY9" fmla="*/ 60007 h 1667223"/>
                <a:gd name="connsiteX10" fmla="*/ 1578070 w 2313967"/>
                <a:gd name="connsiteY10" fmla="*/ 60007 h 1667223"/>
                <a:gd name="connsiteX11" fmla="*/ 1417755 w 2313967"/>
                <a:gd name="connsiteY11" fmla="*/ 188259 h 1667223"/>
                <a:gd name="connsiteX12" fmla="*/ 1388464 w 2313967"/>
                <a:gd name="connsiteY12" fmla="*/ 402755 h 1667223"/>
                <a:gd name="connsiteX13" fmla="*/ 1167347 w 2313967"/>
                <a:gd name="connsiteY13" fmla="*/ 374591 h 1667223"/>
                <a:gd name="connsiteX0" fmla="*/ 1167347 w 2313967"/>
                <a:gd name="connsiteY0" fmla="*/ 378493 h 1671125"/>
                <a:gd name="connsiteX1" fmla="*/ 763809 w 2313967"/>
                <a:gd name="connsiteY1" fmla="*/ 187833 h 1671125"/>
                <a:gd name="connsiteX2" fmla="*/ 209918 w 2313967"/>
                <a:gd name="connsiteY2" fmla="*/ 351941 h 1671125"/>
                <a:gd name="connsiteX3" fmla="*/ 1831 w 2313967"/>
                <a:gd name="connsiteY3" fmla="*/ 921031 h 1671125"/>
                <a:gd name="connsiteX4" fmla="*/ 220906 w 2313967"/>
                <a:gd name="connsiteY4" fmla="*/ 1444906 h 1671125"/>
                <a:gd name="connsiteX5" fmla="*/ 782881 w 2313967"/>
                <a:gd name="connsiteY5" fmla="*/ 1611594 h 1671125"/>
                <a:gd name="connsiteX6" fmla="*/ 1768718 w 2313967"/>
                <a:gd name="connsiteY6" fmla="*/ 1606831 h 1671125"/>
                <a:gd name="connsiteX7" fmla="*/ 2249731 w 2313967"/>
                <a:gd name="connsiteY7" fmla="*/ 1225831 h 1671125"/>
                <a:gd name="connsiteX8" fmla="*/ 2154134 w 2313967"/>
                <a:gd name="connsiteY8" fmla="*/ 423950 h 1671125"/>
                <a:gd name="connsiteX9" fmla="*/ 1866102 w 2313967"/>
                <a:gd name="connsiteY9" fmla="*/ 63909 h 1671125"/>
                <a:gd name="connsiteX10" fmla="*/ 1563322 w 2313967"/>
                <a:gd name="connsiteY10" fmla="*/ 40497 h 1671125"/>
                <a:gd name="connsiteX11" fmla="*/ 1417755 w 2313967"/>
                <a:gd name="connsiteY11" fmla="*/ 192161 h 1671125"/>
                <a:gd name="connsiteX12" fmla="*/ 1388464 w 2313967"/>
                <a:gd name="connsiteY12" fmla="*/ 406657 h 1671125"/>
                <a:gd name="connsiteX13" fmla="*/ 1167347 w 2313967"/>
                <a:gd name="connsiteY13" fmla="*/ 378493 h 1671125"/>
                <a:gd name="connsiteX0" fmla="*/ 1167347 w 2313967"/>
                <a:gd name="connsiteY0" fmla="*/ 391074 h 1683706"/>
                <a:gd name="connsiteX1" fmla="*/ 763809 w 2313967"/>
                <a:gd name="connsiteY1" fmla="*/ 200414 h 1683706"/>
                <a:gd name="connsiteX2" fmla="*/ 209918 w 2313967"/>
                <a:gd name="connsiteY2" fmla="*/ 364522 h 1683706"/>
                <a:gd name="connsiteX3" fmla="*/ 1831 w 2313967"/>
                <a:gd name="connsiteY3" fmla="*/ 933612 h 1683706"/>
                <a:gd name="connsiteX4" fmla="*/ 220906 w 2313967"/>
                <a:gd name="connsiteY4" fmla="*/ 1457487 h 1683706"/>
                <a:gd name="connsiteX5" fmla="*/ 782881 w 2313967"/>
                <a:gd name="connsiteY5" fmla="*/ 1624175 h 1683706"/>
                <a:gd name="connsiteX6" fmla="*/ 1768718 w 2313967"/>
                <a:gd name="connsiteY6" fmla="*/ 1619412 h 1683706"/>
                <a:gd name="connsiteX7" fmla="*/ 2249731 w 2313967"/>
                <a:gd name="connsiteY7" fmla="*/ 1238412 h 1683706"/>
                <a:gd name="connsiteX8" fmla="*/ 2154134 w 2313967"/>
                <a:gd name="connsiteY8" fmla="*/ 436531 h 1683706"/>
                <a:gd name="connsiteX9" fmla="*/ 1891312 w 2313967"/>
                <a:gd name="connsiteY9" fmla="*/ 63909 h 1683706"/>
                <a:gd name="connsiteX10" fmla="*/ 1563322 w 2313967"/>
                <a:gd name="connsiteY10" fmla="*/ 53078 h 1683706"/>
                <a:gd name="connsiteX11" fmla="*/ 1417755 w 2313967"/>
                <a:gd name="connsiteY11" fmla="*/ 204742 h 1683706"/>
                <a:gd name="connsiteX12" fmla="*/ 1388464 w 2313967"/>
                <a:gd name="connsiteY12" fmla="*/ 419238 h 1683706"/>
                <a:gd name="connsiteX13" fmla="*/ 1167347 w 2313967"/>
                <a:gd name="connsiteY13" fmla="*/ 391074 h 1683706"/>
                <a:gd name="connsiteX0" fmla="*/ 1043572 w 2313967"/>
                <a:gd name="connsiteY0" fmla="*/ 461926 h 1683706"/>
                <a:gd name="connsiteX1" fmla="*/ 763809 w 2313967"/>
                <a:gd name="connsiteY1" fmla="*/ 200414 h 1683706"/>
                <a:gd name="connsiteX2" fmla="*/ 209918 w 2313967"/>
                <a:gd name="connsiteY2" fmla="*/ 364522 h 1683706"/>
                <a:gd name="connsiteX3" fmla="*/ 1831 w 2313967"/>
                <a:gd name="connsiteY3" fmla="*/ 933612 h 1683706"/>
                <a:gd name="connsiteX4" fmla="*/ 220906 w 2313967"/>
                <a:gd name="connsiteY4" fmla="*/ 1457487 h 1683706"/>
                <a:gd name="connsiteX5" fmla="*/ 782881 w 2313967"/>
                <a:gd name="connsiteY5" fmla="*/ 1624175 h 1683706"/>
                <a:gd name="connsiteX6" fmla="*/ 1768718 w 2313967"/>
                <a:gd name="connsiteY6" fmla="*/ 1619412 h 1683706"/>
                <a:gd name="connsiteX7" fmla="*/ 2249731 w 2313967"/>
                <a:gd name="connsiteY7" fmla="*/ 1238412 h 1683706"/>
                <a:gd name="connsiteX8" fmla="*/ 2154134 w 2313967"/>
                <a:gd name="connsiteY8" fmla="*/ 436531 h 1683706"/>
                <a:gd name="connsiteX9" fmla="*/ 1891312 w 2313967"/>
                <a:gd name="connsiteY9" fmla="*/ 63909 h 1683706"/>
                <a:gd name="connsiteX10" fmla="*/ 1563322 w 2313967"/>
                <a:gd name="connsiteY10" fmla="*/ 53078 h 1683706"/>
                <a:gd name="connsiteX11" fmla="*/ 1417755 w 2313967"/>
                <a:gd name="connsiteY11" fmla="*/ 204742 h 1683706"/>
                <a:gd name="connsiteX12" fmla="*/ 1388464 w 2313967"/>
                <a:gd name="connsiteY12" fmla="*/ 419238 h 1683706"/>
                <a:gd name="connsiteX13" fmla="*/ 1043572 w 2313967"/>
                <a:gd name="connsiteY13" fmla="*/ 461926 h 1683706"/>
                <a:gd name="connsiteX0" fmla="*/ 1043572 w 2313967"/>
                <a:gd name="connsiteY0" fmla="*/ 461926 h 1683706"/>
                <a:gd name="connsiteX1" fmla="*/ 763809 w 2313967"/>
                <a:gd name="connsiteY1" fmla="*/ 200414 h 1683706"/>
                <a:gd name="connsiteX2" fmla="*/ 209918 w 2313967"/>
                <a:gd name="connsiteY2" fmla="*/ 364522 h 1683706"/>
                <a:gd name="connsiteX3" fmla="*/ 1831 w 2313967"/>
                <a:gd name="connsiteY3" fmla="*/ 933612 h 1683706"/>
                <a:gd name="connsiteX4" fmla="*/ 220906 w 2313967"/>
                <a:gd name="connsiteY4" fmla="*/ 1457487 h 1683706"/>
                <a:gd name="connsiteX5" fmla="*/ 782881 w 2313967"/>
                <a:gd name="connsiteY5" fmla="*/ 1624175 h 1683706"/>
                <a:gd name="connsiteX6" fmla="*/ 1768718 w 2313967"/>
                <a:gd name="connsiteY6" fmla="*/ 1619412 h 1683706"/>
                <a:gd name="connsiteX7" fmla="*/ 2249731 w 2313967"/>
                <a:gd name="connsiteY7" fmla="*/ 1238412 h 1683706"/>
                <a:gd name="connsiteX8" fmla="*/ 2154134 w 2313967"/>
                <a:gd name="connsiteY8" fmla="*/ 436531 h 1683706"/>
                <a:gd name="connsiteX9" fmla="*/ 1891312 w 2313967"/>
                <a:gd name="connsiteY9" fmla="*/ 63909 h 1683706"/>
                <a:gd name="connsiteX10" fmla="*/ 1563322 w 2313967"/>
                <a:gd name="connsiteY10" fmla="*/ 53078 h 1683706"/>
                <a:gd name="connsiteX11" fmla="*/ 1417755 w 2313967"/>
                <a:gd name="connsiteY11" fmla="*/ 204742 h 1683706"/>
                <a:gd name="connsiteX12" fmla="*/ 1166351 w 2313967"/>
                <a:gd name="connsiteY12" fmla="*/ 293083 h 1683706"/>
                <a:gd name="connsiteX13" fmla="*/ 1043572 w 2313967"/>
                <a:gd name="connsiteY13" fmla="*/ 461926 h 1683706"/>
                <a:gd name="connsiteX0" fmla="*/ 1043572 w 2313967"/>
                <a:gd name="connsiteY0" fmla="*/ 461926 h 1683706"/>
                <a:gd name="connsiteX1" fmla="*/ 763809 w 2313967"/>
                <a:gd name="connsiteY1" fmla="*/ 200414 h 1683706"/>
                <a:gd name="connsiteX2" fmla="*/ 209918 w 2313967"/>
                <a:gd name="connsiteY2" fmla="*/ 364522 h 1683706"/>
                <a:gd name="connsiteX3" fmla="*/ 1831 w 2313967"/>
                <a:gd name="connsiteY3" fmla="*/ 933612 h 1683706"/>
                <a:gd name="connsiteX4" fmla="*/ 220906 w 2313967"/>
                <a:gd name="connsiteY4" fmla="*/ 1457487 h 1683706"/>
                <a:gd name="connsiteX5" fmla="*/ 782881 w 2313967"/>
                <a:gd name="connsiteY5" fmla="*/ 1624175 h 1683706"/>
                <a:gd name="connsiteX6" fmla="*/ 1768718 w 2313967"/>
                <a:gd name="connsiteY6" fmla="*/ 1619412 h 1683706"/>
                <a:gd name="connsiteX7" fmla="*/ 2249731 w 2313967"/>
                <a:gd name="connsiteY7" fmla="*/ 1238412 h 1683706"/>
                <a:gd name="connsiteX8" fmla="*/ 2154134 w 2313967"/>
                <a:gd name="connsiteY8" fmla="*/ 436531 h 1683706"/>
                <a:gd name="connsiteX9" fmla="*/ 1891312 w 2313967"/>
                <a:gd name="connsiteY9" fmla="*/ 63909 h 1683706"/>
                <a:gd name="connsiteX10" fmla="*/ 1563322 w 2313967"/>
                <a:gd name="connsiteY10" fmla="*/ 53078 h 1683706"/>
                <a:gd name="connsiteX11" fmla="*/ 1279308 w 2313967"/>
                <a:gd name="connsiteY11" fmla="*/ 50050 h 1683706"/>
                <a:gd name="connsiteX12" fmla="*/ 1166351 w 2313967"/>
                <a:gd name="connsiteY12" fmla="*/ 293083 h 1683706"/>
                <a:gd name="connsiteX13" fmla="*/ 1043572 w 2313967"/>
                <a:gd name="connsiteY13" fmla="*/ 461926 h 1683706"/>
                <a:gd name="connsiteX0" fmla="*/ 1043572 w 2313967"/>
                <a:gd name="connsiteY0" fmla="*/ 529307 h 1751087"/>
                <a:gd name="connsiteX1" fmla="*/ 763809 w 2313967"/>
                <a:gd name="connsiteY1" fmla="*/ 267795 h 1751087"/>
                <a:gd name="connsiteX2" fmla="*/ 209918 w 2313967"/>
                <a:gd name="connsiteY2" fmla="*/ 431903 h 1751087"/>
                <a:gd name="connsiteX3" fmla="*/ 1831 w 2313967"/>
                <a:gd name="connsiteY3" fmla="*/ 1000993 h 1751087"/>
                <a:gd name="connsiteX4" fmla="*/ 220906 w 2313967"/>
                <a:gd name="connsiteY4" fmla="*/ 1524868 h 1751087"/>
                <a:gd name="connsiteX5" fmla="*/ 782881 w 2313967"/>
                <a:gd name="connsiteY5" fmla="*/ 1691556 h 1751087"/>
                <a:gd name="connsiteX6" fmla="*/ 1768718 w 2313967"/>
                <a:gd name="connsiteY6" fmla="*/ 1686793 h 1751087"/>
                <a:gd name="connsiteX7" fmla="*/ 2249731 w 2313967"/>
                <a:gd name="connsiteY7" fmla="*/ 1305793 h 1751087"/>
                <a:gd name="connsiteX8" fmla="*/ 2154134 w 2313967"/>
                <a:gd name="connsiteY8" fmla="*/ 503912 h 1751087"/>
                <a:gd name="connsiteX9" fmla="*/ 1891312 w 2313967"/>
                <a:gd name="connsiteY9" fmla="*/ 131290 h 1751087"/>
                <a:gd name="connsiteX10" fmla="*/ 1554334 w 2313967"/>
                <a:gd name="connsiteY10" fmla="*/ 2310 h 1751087"/>
                <a:gd name="connsiteX11" fmla="*/ 1279308 w 2313967"/>
                <a:gd name="connsiteY11" fmla="*/ 117431 h 1751087"/>
                <a:gd name="connsiteX12" fmla="*/ 1166351 w 2313967"/>
                <a:gd name="connsiteY12" fmla="*/ 360464 h 1751087"/>
                <a:gd name="connsiteX13" fmla="*/ 1043572 w 2313967"/>
                <a:gd name="connsiteY13" fmla="*/ 529307 h 1751087"/>
                <a:gd name="connsiteX0" fmla="*/ 1053396 w 2313967"/>
                <a:gd name="connsiteY0" fmla="*/ 603496 h 1751087"/>
                <a:gd name="connsiteX1" fmla="*/ 763809 w 2313967"/>
                <a:gd name="connsiteY1" fmla="*/ 267795 h 1751087"/>
                <a:gd name="connsiteX2" fmla="*/ 209918 w 2313967"/>
                <a:gd name="connsiteY2" fmla="*/ 431903 h 1751087"/>
                <a:gd name="connsiteX3" fmla="*/ 1831 w 2313967"/>
                <a:gd name="connsiteY3" fmla="*/ 1000993 h 1751087"/>
                <a:gd name="connsiteX4" fmla="*/ 220906 w 2313967"/>
                <a:gd name="connsiteY4" fmla="*/ 1524868 h 1751087"/>
                <a:gd name="connsiteX5" fmla="*/ 782881 w 2313967"/>
                <a:gd name="connsiteY5" fmla="*/ 1691556 h 1751087"/>
                <a:gd name="connsiteX6" fmla="*/ 1768718 w 2313967"/>
                <a:gd name="connsiteY6" fmla="*/ 1686793 h 1751087"/>
                <a:gd name="connsiteX7" fmla="*/ 2249731 w 2313967"/>
                <a:gd name="connsiteY7" fmla="*/ 1305793 h 1751087"/>
                <a:gd name="connsiteX8" fmla="*/ 2154134 w 2313967"/>
                <a:gd name="connsiteY8" fmla="*/ 503912 h 1751087"/>
                <a:gd name="connsiteX9" fmla="*/ 1891312 w 2313967"/>
                <a:gd name="connsiteY9" fmla="*/ 131290 h 1751087"/>
                <a:gd name="connsiteX10" fmla="*/ 1554334 w 2313967"/>
                <a:gd name="connsiteY10" fmla="*/ 2310 h 1751087"/>
                <a:gd name="connsiteX11" fmla="*/ 1279308 w 2313967"/>
                <a:gd name="connsiteY11" fmla="*/ 117431 h 1751087"/>
                <a:gd name="connsiteX12" fmla="*/ 1166351 w 2313967"/>
                <a:gd name="connsiteY12" fmla="*/ 360464 h 1751087"/>
                <a:gd name="connsiteX13" fmla="*/ 1053396 w 2313967"/>
                <a:gd name="connsiteY13" fmla="*/ 603496 h 1751087"/>
                <a:gd name="connsiteX0" fmla="*/ 1053396 w 2313967"/>
                <a:gd name="connsiteY0" fmla="*/ 603496 h 1751087"/>
                <a:gd name="connsiteX1" fmla="*/ 763809 w 2313967"/>
                <a:gd name="connsiteY1" fmla="*/ 267795 h 1751087"/>
                <a:gd name="connsiteX2" fmla="*/ 209918 w 2313967"/>
                <a:gd name="connsiteY2" fmla="*/ 431903 h 1751087"/>
                <a:gd name="connsiteX3" fmla="*/ 1831 w 2313967"/>
                <a:gd name="connsiteY3" fmla="*/ 1000993 h 1751087"/>
                <a:gd name="connsiteX4" fmla="*/ 220906 w 2313967"/>
                <a:gd name="connsiteY4" fmla="*/ 1524868 h 1751087"/>
                <a:gd name="connsiteX5" fmla="*/ 782881 w 2313967"/>
                <a:gd name="connsiteY5" fmla="*/ 1691556 h 1751087"/>
                <a:gd name="connsiteX6" fmla="*/ 1768718 w 2313967"/>
                <a:gd name="connsiteY6" fmla="*/ 1686793 h 1751087"/>
                <a:gd name="connsiteX7" fmla="*/ 2249731 w 2313967"/>
                <a:gd name="connsiteY7" fmla="*/ 1305793 h 1751087"/>
                <a:gd name="connsiteX8" fmla="*/ 2154134 w 2313967"/>
                <a:gd name="connsiteY8" fmla="*/ 503912 h 1751087"/>
                <a:gd name="connsiteX9" fmla="*/ 1891312 w 2313967"/>
                <a:gd name="connsiteY9" fmla="*/ 131290 h 1751087"/>
                <a:gd name="connsiteX10" fmla="*/ 1554334 w 2313967"/>
                <a:gd name="connsiteY10" fmla="*/ 2310 h 1751087"/>
                <a:gd name="connsiteX11" fmla="*/ 1279308 w 2313967"/>
                <a:gd name="connsiteY11" fmla="*/ 117431 h 1751087"/>
                <a:gd name="connsiteX12" fmla="*/ 1166351 w 2313967"/>
                <a:gd name="connsiteY12" fmla="*/ 360464 h 1751087"/>
                <a:gd name="connsiteX13" fmla="*/ 1053396 w 2313967"/>
                <a:gd name="connsiteY13" fmla="*/ 603496 h 1751087"/>
                <a:gd name="connsiteX0" fmla="*/ 1053396 w 2313967"/>
                <a:gd name="connsiteY0" fmla="*/ 603496 h 1751087"/>
                <a:gd name="connsiteX1" fmla="*/ 763809 w 2313967"/>
                <a:gd name="connsiteY1" fmla="*/ 267795 h 1751087"/>
                <a:gd name="connsiteX2" fmla="*/ 209918 w 2313967"/>
                <a:gd name="connsiteY2" fmla="*/ 431903 h 1751087"/>
                <a:gd name="connsiteX3" fmla="*/ 1831 w 2313967"/>
                <a:gd name="connsiteY3" fmla="*/ 1000993 h 1751087"/>
                <a:gd name="connsiteX4" fmla="*/ 220906 w 2313967"/>
                <a:gd name="connsiteY4" fmla="*/ 1524868 h 1751087"/>
                <a:gd name="connsiteX5" fmla="*/ 782881 w 2313967"/>
                <a:gd name="connsiteY5" fmla="*/ 1691556 h 1751087"/>
                <a:gd name="connsiteX6" fmla="*/ 1768718 w 2313967"/>
                <a:gd name="connsiteY6" fmla="*/ 1686793 h 1751087"/>
                <a:gd name="connsiteX7" fmla="*/ 2249731 w 2313967"/>
                <a:gd name="connsiteY7" fmla="*/ 1305793 h 1751087"/>
                <a:gd name="connsiteX8" fmla="*/ 2154134 w 2313967"/>
                <a:gd name="connsiteY8" fmla="*/ 503912 h 1751087"/>
                <a:gd name="connsiteX9" fmla="*/ 1891312 w 2313967"/>
                <a:gd name="connsiteY9" fmla="*/ 131290 h 1751087"/>
                <a:gd name="connsiteX10" fmla="*/ 1554334 w 2313967"/>
                <a:gd name="connsiteY10" fmla="*/ 2310 h 1751087"/>
                <a:gd name="connsiteX11" fmla="*/ 1279308 w 2313967"/>
                <a:gd name="connsiteY11" fmla="*/ 117431 h 1751087"/>
                <a:gd name="connsiteX12" fmla="*/ 1166351 w 2313967"/>
                <a:gd name="connsiteY12" fmla="*/ 360464 h 1751087"/>
                <a:gd name="connsiteX13" fmla="*/ 1053396 w 2313967"/>
                <a:gd name="connsiteY13" fmla="*/ 603496 h 1751087"/>
                <a:gd name="connsiteX0" fmla="*/ 1053396 w 2313967"/>
                <a:gd name="connsiteY0" fmla="*/ 603496 h 1751087"/>
                <a:gd name="connsiteX1" fmla="*/ 763809 w 2313967"/>
                <a:gd name="connsiteY1" fmla="*/ 267795 h 1751087"/>
                <a:gd name="connsiteX2" fmla="*/ 209918 w 2313967"/>
                <a:gd name="connsiteY2" fmla="*/ 431903 h 1751087"/>
                <a:gd name="connsiteX3" fmla="*/ 1831 w 2313967"/>
                <a:gd name="connsiteY3" fmla="*/ 1000993 h 1751087"/>
                <a:gd name="connsiteX4" fmla="*/ 220906 w 2313967"/>
                <a:gd name="connsiteY4" fmla="*/ 1524868 h 1751087"/>
                <a:gd name="connsiteX5" fmla="*/ 782881 w 2313967"/>
                <a:gd name="connsiteY5" fmla="*/ 1691556 h 1751087"/>
                <a:gd name="connsiteX6" fmla="*/ 1768718 w 2313967"/>
                <a:gd name="connsiteY6" fmla="*/ 1686793 h 1751087"/>
                <a:gd name="connsiteX7" fmla="*/ 2249731 w 2313967"/>
                <a:gd name="connsiteY7" fmla="*/ 1305793 h 1751087"/>
                <a:gd name="connsiteX8" fmla="*/ 2154134 w 2313967"/>
                <a:gd name="connsiteY8" fmla="*/ 503912 h 1751087"/>
                <a:gd name="connsiteX9" fmla="*/ 1891312 w 2313967"/>
                <a:gd name="connsiteY9" fmla="*/ 131290 h 1751087"/>
                <a:gd name="connsiteX10" fmla="*/ 1554334 w 2313967"/>
                <a:gd name="connsiteY10" fmla="*/ 2310 h 1751087"/>
                <a:gd name="connsiteX11" fmla="*/ 1279308 w 2313967"/>
                <a:gd name="connsiteY11" fmla="*/ 117431 h 1751087"/>
                <a:gd name="connsiteX12" fmla="*/ 1166351 w 2313967"/>
                <a:gd name="connsiteY12" fmla="*/ 360464 h 1751087"/>
                <a:gd name="connsiteX13" fmla="*/ 1053396 w 2313967"/>
                <a:gd name="connsiteY13" fmla="*/ 603496 h 1751087"/>
                <a:gd name="connsiteX0" fmla="*/ 1053396 w 2313967"/>
                <a:gd name="connsiteY0" fmla="*/ 603496 h 1751087"/>
                <a:gd name="connsiteX1" fmla="*/ 763809 w 2313967"/>
                <a:gd name="connsiteY1" fmla="*/ 267795 h 1751087"/>
                <a:gd name="connsiteX2" fmla="*/ 209918 w 2313967"/>
                <a:gd name="connsiteY2" fmla="*/ 431903 h 1751087"/>
                <a:gd name="connsiteX3" fmla="*/ 1831 w 2313967"/>
                <a:gd name="connsiteY3" fmla="*/ 1000993 h 1751087"/>
                <a:gd name="connsiteX4" fmla="*/ 220906 w 2313967"/>
                <a:gd name="connsiteY4" fmla="*/ 1524868 h 1751087"/>
                <a:gd name="connsiteX5" fmla="*/ 782881 w 2313967"/>
                <a:gd name="connsiteY5" fmla="*/ 1691556 h 1751087"/>
                <a:gd name="connsiteX6" fmla="*/ 1768718 w 2313967"/>
                <a:gd name="connsiteY6" fmla="*/ 1686793 h 1751087"/>
                <a:gd name="connsiteX7" fmla="*/ 2249731 w 2313967"/>
                <a:gd name="connsiteY7" fmla="*/ 1305793 h 1751087"/>
                <a:gd name="connsiteX8" fmla="*/ 2154134 w 2313967"/>
                <a:gd name="connsiteY8" fmla="*/ 503912 h 1751087"/>
                <a:gd name="connsiteX9" fmla="*/ 1891312 w 2313967"/>
                <a:gd name="connsiteY9" fmla="*/ 131290 h 1751087"/>
                <a:gd name="connsiteX10" fmla="*/ 1554334 w 2313967"/>
                <a:gd name="connsiteY10" fmla="*/ 2310 h 1751087"/>
                <a:gd name="connsiteX11" fmla="*/ 1279308 w 2313967"/>
                <a:gd name="connsiteY11" fmla="*/ 117431 h 1751087"/>
                <a:gd name="connsiteX12" fmla="*/ 1156529 w 2313967"/>
                <a:gd name="connsiteY12" fmla="*/ 286275 h 1751087"/>
                <a:gd name="connsiteX13" fmla="*/ 1053396 w 2313967"/>
                <a:gd name="connsiteY13" fmla="*/ 603496 h 1751087"/>
                <a:gd name="connsiteX0" fmla="*/ 1053396 w 2313967"/>
                <a:gd name="connsiteY0" fmla="*/ 603496 h 1751087"/>
                <a:gd name="connsiteX1" fmla="*/ 709611 w 2313967"/>
                <a:gd name="connsiteY1" fmla="*/ 199298 h 1751087"/>
                <a:gd name="connsiteX2" fmla="*/ 209918 w 2313967"/>
                <a:gd name="connsiteY2" fmla="*/ 431903 h 1751087"/>
                <a:gd name="connsiteX3" fmla="*/ 1831 w 2313967"/>
                <a:gd name="connsiteY3" fmla="*/ 1000993 h 1751087"/>
                <a:gd name="connsiteX4" fmla="*/ 220906 w 2313967"/>
                <a:gd name="connsiteY4" fmla="*/ 1524868 h 1751087"/>
                <a:gd name="connsiteX5" fmla="*/ 782881 w 2313967"/>
                <a:gd name="connsiteY5" fmla="*/ 1691556 h 1751087"/>
                <a:gd name="connsiteX6" fmla="*/ 1768718 w 2313967"/>
                <a:gd name="connsiteY6" fmla="*/ 1686793 h 1751087"/>
                <a:gd name="connsiteX7" fmla="*/ 2249731 w 2313967"/>
                <a:gd name="connsiteY7" fmla="*/ 1305793 h 1751087"/>
                <a:gd name="connsiteX8" fmla="*/ 2154134 w 2313967"/>
                <a:gd name="connsiteY8" fmla="*/ 503912 h 1751087"/>
                <a:gd name="connsiteX9" fmla="*/ 1891312 w 2313967"/>
                <a:gd name="connsiteY9" fmla="*/ 131290 h 1751087"/>
                <a:gd name="connsiteX10" fmla="*/ 1554334 w 2313967"/>
                <a:gd name="connsiteY10" fmla="*/ 2310 h 1751087"/>
                <a:gd name="connsiteX11" fmla="*/ 1279308 w 2313967"/>
                <a:gd name="connsiteY11" fmla="*/ 117431 h 1751087"/>
                <a:gd name="connsiteX12" fmla="*/ 1156529 w 2313967"/>
                <a:gd name="connsiteY12" fmla="*/ 286275 h 1751087"/>
                <a:gd name="connsiteX13" fmla="*/ 1053396 w 2313967"/>
                <a:gd name="connsiteY13" fmla="*/ 603496 h 1751087"/>
                <a:gd name="connsiteX0" fmla="*/ 1065078 w 2325649"/>
                <a:gd name="connsiteY0" fmla="*/ 603496 h 1751087"/>
                <a:gd name="connsiteX1" fmla="*/ 721293 w 2325649"/>
                <a:gd name="connsiteY1" fmla="*/ 199298 h 1751087"/>
                <a:gd name="connsiteX2" fmla="*/ 313665 w 2325649"/>
                <a:gd name="connsiteY2" fmla="*/ 409075 h 1751087"/>
                <a:gd name="connsiteX3" fmla="*/ 13513 w 2325649"/>
                <a:gd name="connsiteY3" fmla="*/ 1000993 h 1751087"/>
                <a:gd name="connsiteX4" fmla="*/ 232588 w 2325649"/>
                <a:gd name="connsiteY4" fmla="*/ 1524868 h 1751087"/>
                <a:gd name="connsiteX5" fmla="*/ 794563 w 2325649"/>
                <a:gd name="connsiteY5" fmla="*/ 1691556 h 1751087"/>
                <a:gd name="connsiteX6" fmla="*/ 1780400 w 2325649"/>
                <a:gd name="connsiteY6" fmla="*/ 1686793 h 1751087"/>
                <a:gd name="connsiteX7" fmla="*/ 2261413 w 2325649"/>
                <a:gd name="connsiteY7" fmla="*/ 1305793 h 1751087"/>
                <a:gd name="connsiteX8" fmla="*/ 2165816 w 2325649"/>
                <a:gd name="connsiteY8" fmla="*/ 503912 h 1751087"/>
                <a:gd name="connsiteX9" fmla="*/ 1902994 w 2325649"/>
                <a:gd name="connsiteY9" fmla="*/ 131290 h 1751087"/>
                <a:gd name="connsiteX10" fmla="*/ 1566016 w 2325649"/>
                <a:gd name="connsiteY10" fmla="*/ 2310 h 1751087"/>
                <a:gd name="connsiteX11" fmla="*/ 1290990 w 2325649"/>
                <a:gd name="connsiteY11" fmla="*/ 117431 h 1751087"/>
                <a:gd name="connsiteX12" fmla="*/ 1168211 w 2325649"/>
                <a:gd name="connsiteY12" fmla="*/ 286275 h 1751087"/>
                <a:gd name="connsiteX13" fmla="*/ 1065078 w 2325649"/>
                <a:gd name="connsiteY13" fmla="*/ 603496 h 1751087"/>
                <a:gd name="connsiteX0" fmla="*/ 935149 w 2195720"/>
                <a:gd name="connsiteY0" fmla="*/ 603496 h 1751087"/>
                <a:gd name="connsiteX1" fmla="*/ 591364 w 2195720"/>
                <a:gd name="connsiteY1" fmla="*/ 199298 h 1751087"/>
                <a:gd name="connsiteX2" fmla="*/ 183736 w 2195720"/>
                <a:gd name="connsiteY2" fmla="*/ 409075 h 1751087"/>
                <a:gd name="connsiteX3" fmla="*/ 48681 w 2195720"/>
                <a:gd name="connsiteY3" fmla="*/ 1033282 h 1751087"/>
                <a:gd name="connsiteX4" fmla="*/ 102659 w 2195720"/>
                <a:gd name="connsiteY4" fmla="*/ 1524868 h 1751087"/>
                <a:gd name="connsiteX5" fmla="*/ 664634 w 2195720"/>
                <a:gd name="connsiteY5" fmla="*/ 1691556 h 1751087"/>
                <a:gd name="connsiteX6" fmla="*/ 1650471 w 2195720"/>
                <a:gd name="connsiteY6" fmla="*/ 1686793 h 1751087"/>
                <a:gd name="connsiteX7" fmla="*/ 2131484 w 2195720"/>
                <a:gd name="connsiteY7" fmla="*/ 1305793 h 1751087"/>
                <a:gd name="connsiteX8" fmla="*/ 2035887 w 2195720"/>
                <a:gd name="connsiteY8" fmla="*/ 503912 h 1751087"/>
                <a:gd name="connsiteX9" fmla="*/ 1773065 w 2195720"/>
                <a:gd name="connsiteY9" fmla="*/ 131290 h 1751087"/>
                <a:gd name="connsiteX10" fmla="*/ 1436087 w 2195720"/>
                <a:gd name="connsiteY10" fmla="*/ 2310 h 1751087"/>
                <a:gd name="connsiteX11" fmla="*/ 1161061 w 2195720"/>
                <a:gd name="connsiteY11" fmla="*/ 117431 h 1751087"/>
                <a:gd name="connsiteX12" fmla="*/ 1038282 w 2195720"/>
                <a:gd name="connsiteY12" fmla="*/ 286275 h 1751087"/>
                <a:gd name="connsiteX13" fmla="*/ 935149 w 2195720"/>
                <a:gd name="connsiteY13" fmla="*/ 603496 h 1751087"/>
                <a:gd name="connsiteX0" fmla="*/ 897519 w 2158090"/>
                <a:gd name="connsiteY0" fmla="*/ 603496 h 1751087"/>
                <a:gd name="connsiteX1" fmla="*/ 553734 w 2158090"/>
                <a:gd name="connsiteY1" fmla="*/ 199298 h 1751087"/>
                <a:gd name="connsiteX2" fmla="*/ 146106 w 2158090"/>
                <a:gd name="connsiteY2" fmla="*/ 409075 h 1751087"/>
                <a:gd name="connsiteX3" fmla="*/ 11051 w 2158090"/>
                <a:gd name="connsiteY3" fmla="*/ 1033282 h 1751087"/>
                <a:gd name="connsiteX4" fmla="*/ 212412 w 2158090"/>
                <a:gd name="connsiteY4" fmla="*/ 1457947 h 1751087"/>
                <a:gd name="connsiteX5" fmla="*/ 627004 w 2158090"/>
                <a:gd name="connsiteY5" fmla="*/ 1691556 h 1751087"/>
                <a:gd name="connsiteX6" fmla="*/ 1612841 w 2158090"/>
                <a:gd name="connsiteY6" fmla="*/ 1686793 h 1751087"/>
                <a:gd name="connsiteX7" fmla="*/ 2093854 w 2158090"/>
                <a:gd name="connsiteY7" fmla="*/ 1305793 h 1751087"/>
                <a:gd name="connsiteX8" fmla="*/ 1998257 w 2158090"/>
                <a:gd name="connsiteY8" fmla="*/ 503912 h 1751087"/>
                <a:gd name="connsiteX9" fmla="*/ 1735435 w 2158090"/>
                <a:gd name="connsiteY9" fmla="*/ 131290 h 1751087"/>
                <a:gd name="connsiteX10" fmla="*/ 1398457 w 2158090"/>
                <a:gd name="connsiteY10" fmla="*/ 2310 h 1751087"/>
                <a:gd name="connsiteX11" fmla="*/ 1123431 w 2158090"/>
                <a:gd name="connsiteY11" fmla="*/ 117431 h 1751087"/>
                <a:gd name="connsiteX12" fmla="*/ 1000652 w 2158090"/>
                <a:gd name="connsiteY12" fmla="*/ 286275 h 1751087"/>
                <a:gd name="connsiteX13" fmla="*/ 897519 w 2158090"/>
                <a:gd name="connsiteY13" fmla="*/ 603496 h 1751087"/>
                <a:gd name="connsiteX0" fmla="*/ 978554 w 2158090"/>
                <a:gd name="connsiteY0" fmla="*/ 667451 h 1751087"/>
                <a:gd name="connsiteX1" fmla="*/ 553734 w 2158090"/>
                <a:gd name="connsiteY1" fmla="*/ 199298 h 1751087"/>
                <a:gd name="connsiteX2" fmla="*/ 146106 w 2158090"/>
                <a:gd name="connsiteY2" fmla="*/ 409075 h 1751087"/>
                <a:gd name="connsiteX3" fmla="*/ 11051 w 2158090"/>
                <a:gd name="connsiteY3" fmla="*/ 1033282 h 1751087"/>
                <a:gd name="connsiteX4" fmla="*/ 212412 w 2158090"/>
                <a:gd name="connsiteY4" fmla="*/ 1457947 h 1751087"/>
                <a:gd name="connsiteX5" fmla="*/ 627004 w 2158090"/>
                <a:gd name="connsiteY5" fmla="*/ 1691556 h 1751087"/>
                <a:gd name="connsiteX6" fmla="*/ 1612841 w 2158090"/>
                <a:gd name="connsiteY6" fmla="*/ 1686793 h 1751087"/>
                <a:gd name="connsiteX7" fmla="*/ 2093854 w 2158090"/>
                <a:gd name="connsiteY7" fmla="*/ 1305793 h 1751087"/>
                <a:gd name="connsiteX8" fmla="*/ 1998257 w 2158090"/>
                <a:gd name="connsiteY8" fmla="*/ 503912 h 1751087"/>
                <a:gd name="connsiteX9" fmla="*/ 1735435 w 2158090"/>
                <a:gd name="connsiteY9" fmla="*/ 131290 h 1751087"/>
                <a:gd name="connsiteX10" fmla="*/ 1398457 w 2158090"/>
                <a:gd name="connsiteY10" fmla="*/ 2310 h 1751087"/>
                <a:gd name="connsiteX11" fmla="*/ 1123431 w 2158090"/>
                <a:gd name="connsiteY11" fmla="*/ 117431 h 1751087"/>
                <a:gd name="connsiteX12" fmla="*/ 1000652 w 2158090"/>
                <a:gd name="connsiteY12" fmla="*/ 286275 h 1751087"/>
                <a:gd name="connsiteX13" fmla="*/ 978554 w 2158090"/>
                <a:gd name="connsiteY13" fmla="*/ 667451 h 1751087"/>
                <a:gd name="connsiteX0" fmla="*/ 978554 w 2158090"/>
                <a:gd name="connsiteY0" fmla="*/ 667451 h 1751087"/>
                <a:gd name="connsiteX1" fmla="*/ 553734 w 2158090"/>
                <a:gd name="connsiteY1" fmla="*/ 199298 h 1751087"/>
                <a:gd name="connsiteX2" fmla="*/ 146106 w 2158090"/>
                <a:gd name="connsiteY2" fmla="*/ 409075 h 1751087"/>
                <a:gd name="connsiteX3" fmla="*/ 11051 w 2158090"/>
                <a:gd name="connsiteY3" fmla="*/ 1033282 h 1751087"/>
                <a:gd name="connsiteX4" fmla="*/ 212412 w 2158090"/>
                <a:gd name="connsiteY4" fmla="*/ 1457947 h 1751087"/>
                <a:gd name="connsiteX5" fmla="*/ 627004 w 2158090"/>
                <a:gd name="connsiteY5" fmla="*/ 1691556 h 1751087"/>
                <a:gd name="connsiteX6" fmla="*/ 1612841 w 2158090"/>
                <a:gd name="connsiteY6" fmla="*/ 1686793 h 1751087"/>
                <a:gd name="connsiteX7" fmla="*/ 2093854 w 2158090"/>
                <a:gd name="connsiteY7" fmla="*/ 1305793 h 1751087"/>
                <a:gd name="connsiteX8" fmla="*/ 1998257 w 2158090"/>
                <a:gd name="connsiteY8" fmla="*/ 503912 h 1751087"/>
                <a:gd name="connsiteX9" fmla="*/ 1735435 w 2158090"/>
                <a:gd name="connsiteY9" fmla="*/ 131290 h 1751087"/>
                <a:gd name="connsiteX10" fmla="*/ 1398457 w 2158090"/>
                <a:gd name="connsiteY10" fmla="*/ 2310 h 1751087"/>
                <a:gd name="connsiteX11" fmla="*/ 1123431 w 2158090"/>
                <a:gd name="connsiteY11" fmla="*/ 117431 h 1751087"/>
                <a:gd name="connsiteX12" fmla="*/ 1000652 w 2158090"/>
                <a:gd name="connsiteY12" fmla="*/ 286275 h 1751087"/>
                <a:gd name="connsiteX13" fmla="*/ 978554 w 2158090"/>
                <a:gd name="connsiteY13" fmla="*/ 667451 h 1751087"/>
                <a:gd name="connsiteX0" fmla="*/ 1049766 w 2158090"/>
                <a:gd name="connsiteY0" fmla="*/ 657218 h 1751087"/>
                <a:gd name="connsiteX1" fmla="*/ 553734 w 2158090"/>
                <a:gd name="connsiteY1" fmla="*/ 199298 h 1751087"/>
                <a:gd name="connsiteX2" fmla="*/ 146106 w 2158090"/>
                <a:gd name="connsiteY2" fmla="*/ 409075 h 1751087"/>
                <a:gd name="connsiteX3" fmla="*/ 11051 w 2158090"/>
                <a:gd name="connsiteY3" fmla="*/ 1033282 h 1751087"/>
                <a:gd name="connsiteX4" fmla="*/ 212412 w 2158090"/>
                <a:gd name="connsiteY4" fmla="*/ 1457947 h 1751087"/>
                <a:gd name="connsiteX5" fmla="*/ 627004 w 2158090"/>
                <a:gd name="connsiteY5" fmla="*/ 1691556 h 1751087"/>
                <a:gd name="connsiteX6" fmla="*/ 1612841 w 2158090"/>
                <a:gd name="connsiteY6" fmla="*/ 1686793 h 1751087"/>
                <a:gd name="connsiteX7" fmla="*/ 2093854 w 2158090"/>
                <a:gd name="connsiteY7" fmla="*/ 1305793 h 1751087"/>
                <a:gd name="connsiteX8" fmla="*/ 1998257 w 2158090"/>
                <a:gd name="connsiteY8" fmla="*/ 503912 h 1751087"/>
                <a:gd name="connsiteX9" fmla="*/ 1735435 w 2158090"/>
                <a:gd name="connsiteY9" fmla="*/ 131290 h 1751087"/>
                <a:gd name="connsiteX10" fmla="*/ 1398457 w 2158090"/>
                <a:gd name="connsiteY10" fmla="*/ 2310 h 1751087"/>
                <a:gd name="connsiteX11" fmla="*/ 1123431 w 2158090"/>
                <a:gd name="connsiteY11" fmla="*/ 117431 h 1751087"/>
                <a:gd name="connsiteX12" fmla="*/ 1000652 w 2158090"/>
                <a:gd name="connsiteY12" fmla="*/ 286275 h 1751087"/>
                <a:gd name="connsiteX13" fmla="*/ 1049766 w 2158090"/>
                <a:gd name="connsiteY13" fmla="*/ 657218 h 1751087"/>
                <a:gd name="connsiteX0" fmla="*/ 949086 w 2158090"/>
                <a:gd name="connsiteY0" fmla="*/ 444886 h 1751087"/>
                <a:gd name="connsiteX1" fmla="*/ 553734 w 2158090"/>
                <a:gd name="connsiteY1" fmla="*/ 199298 h 1751087"/>
                <a:gd name="connsiteX2" fmla="*/ 146106 w 2158090"/>
                <a:gd name="connsiteY2" fmla="*/ 409075 h 1751087"/>
                <a:gd name="connsiteX3" fmla="*/ 11051 w 2158090"/>
                <a:gd name="connsiteY3" fmla="*/ 1033282 h 1751087"/>
                <a:gd name="connsiteX4" fmla="*/ 212412 w 2158090"/>
                <a:gd name="connsiteY4" fmla="*/ 1457947 h 1751087"/>
                <a:gd name="connsiteX5" fmla="*/ 627004 w 2158090"/>
                <a:gd name="connsiteY5" fmla="*/ 1691556 h 1751087"/>
                <a:gd name="connsiteX6" fmla="*/ 1612841 w 2158090"/>
                <a:gd name="connsiteY6" fmla="*/ 1686793 h 1751087"/>
                <a:gd name="connsiteX7" fmla="*/ 2093854 w 2158090"/>
                <a:gd name="connsiteY7" fmla="*/ 1305793 h 1751087"/>
                <a:gd name="connsiteX8" fmla="*/ 1998257 w 2158090"/>
                <a:gd name="connsiteY8" fmla="*/ 503912 h 1751087"/>
                <a:gd name="connsiteX9" fmla="*/ 1735435 w 2158090"/>
                <a:gd name="connsiteY9" fmla="*/ 131290 h 1751087"/>
                <a:gd name="connsiteX10" fmla="*/ 1398457 w 2158090"/>
                <a:gd name="connsiteY10" fmla="*/ 2310 h 1751087"/>
                <a:gd name="connsiteX11" fmla="*/ 1123431 w 2158090"/>
                <a:gd name="connsiteY11" fmla="*/ 117431 h 1751087"/>
                <a:gd name="connsiteX12" fmla="*/ 1000652 w 2158090"/>
                <a:gd name="connsiteY12" fmla="*/ 286275 h 1751087"/>
                <a:gd name="connsiteX13" fmla="*/ 949086 w 2158090"/>
                <a:gd name="connsiteY13" fmla="*/ 444886 h 1751087"/>
                <a:gd name="connsiteX0" fmla="*/ 949086 w 2158090"/>
                <a:gd name="connsiteY0" fmla="*/ 444886 h 1751087"/>
                <a:gd name="connsiteX1" fmla="*/ 553734 w 2158090"/>
                <a:gd name="connsiteY1" fmla="*/ 199298 h 1751087"/>
                <a:gd name="connsiteX2" fmla="*/ 146106 w 2158090"/>
                <a:gd name="connsiteY2" fmla="*/ 409075 h 1751087"/>
                <a:gd name="connsiteX3" fmla="*/ 11051 w 2158090"/>
                <a:gd name="connsiteY3" fmla="*/ 1033282 h 1751087"/>
                <a:gd name="connsiteX4" fmla="*/ 212412 w 2158090"/>
                <a:gd name="connsiteY4" fmla="*/ 1457947 h 1751087"/>
                <a:gd name="connsiteX5" fmla="*/ 627004 w 2158090"/>
                <a:gd name="connsiteY5" fmla="*/ 1691556 h 1751087"/>
                <a:gd name="connsiteX6" fmla="*/ 1612841 w 2158090"/>
                <a:gd name="connsiteY6" fmla="*/ 1686793 h 1751087"/>
                <a:gd name="connsiteX7" fmla="*/ 2093854 w 2158090"/>
                <a:gd name="connsiteY7" fmla="*/ 1305793 h 1751087"/>
                <a:gd name="connsiteX8" fmla="*/ 1998257 w 2158090"/>
                <a:gd name="connsiteY8" fmla="*/ 503912 h 1751087"/>
                <a:gd name="connsiteX9" fmla="*/ 1735435 w 2158090"/>
                <a:gd name="connsiteY9" fmla="*/ 131290 h 1751087"/>
                <a:gd name="connsiteX10" fmla="*/ 1398457 w 2158090"/>
                <a:gd name="connsiteY10" fmla="*/ 2310 h 1751087"/>
                <a:gd name="connsiteX11" fmla="*/ 1123431 w 2158090"/>
                <a:gd name="connsiteY11" fmla="*/ 117431 h 1751087"/>
                <a:gd name="connsiteX12" fmla="*/ 981007 w 2158090"/>
                <a:gd name="connsiteY12" fmla="*/ 137898 h 1751087"/>
                <a:gd name="connsiteX13" fmla="*/ 949086 w 2158090"/>
                <a:gd name="connsiteY13" fmla="*/ 444886 h 1751087"/>
                <a:gd name="connsiteX0" fmla="*/ 949086 w 2158090"/>
                <a:gd name="connsiteY0" fmla="*/ 457250 h 1763451"/>
                <a:gd name="connsiteX1" fmla="*/ 553734 w 2158090"/>
                <a:gd name="connsiteY1" fmla="*/ 211662 h 1763451"/>
                <a:gd name="connsiteX2" fmla="*/ 146106 w 2158090"/>
                <a:gd name="connsiteY2" fmla="*/ 421439 h 1763451"/>
                <a:gd name="connsiteX3" fmla="*/ 11051 w 2158090"/>
                <a:gd name="connsiteY3" fmla="*/ 1045646 h 1763451"/>
                <a:gd name="connsiteX4" fmla="*/ 212412 w 2158090"/>
                <a:gd name="connsiteY4" fmla="*/ 1470311 h 1763451"/>
                <a:gd name="connsiteX5" fmla="*/ 627004 w 2158090"/>
                <a:gd name="connsiteY5" fmla="*/ 1703920 h 1763451"/>
                <a:gd name="connsiteX6" fmla="*/ 1612841 w 2158090"/>
                <a:gd name="connsiteY6" fmla="*/ 1699157 h 1763451"/>
                <a:gd name="connsiteX7" fmla="*/ 2093854 w 2158090"/>
                <a:gd name="connsiteY7" fmla="*/ 1318157 h 1763451"/>
                <a:gd name="connsiteX8" fmla="*/ 1998257 w 2158090"/>
                <a:gd name="connsiteY8" fmla="*/ 516276 h 1763451"/>
                <a:gd name="connsiteX9" fmla="*/ 1735435 w 2158090"/>
                <a:gd name="connsiteY9" fmla="*/ 143654 h 1763451"/>
                <a:gd name="connsiteX10" fmla="*/ 1398457 w 2158090"/>
                <a:gd name="connsiteY10" fmla="*/ 14674 h 1763451"/>
                <a:gd name="connsiteX11" fmla="*/ 1113609 w 2158090"/>
                <a:gd name="connsiteY11" fmla="*/ 55609 h 1763451"/>
                <a:gd name="connsiteX12" fmla="*/ 981007 w 2158090"/>
                <a:gd name="connsiteY12" fmla="*/ 150262 h 1763451"/>
                <a:gd name="connsiteX13" fmla="*/ 949086 w 2158090"/>
                <a:gd name="connsiteY13" fmla="*/ 457250 h 1763451"/>
                <a:gd name="connsiteX0" fmla="*/ 1101333 w 2158090"/>
                <a:gd name="connsiteY0" fmla="*/ 510971 h 1763451"/>
                <a:gd name="connsiteX1" fmla="*/ 553734 w 2158090"/>
                <a:gd name="connsiteY1" fmla="*/ 211662 h 1763451"/>
                <a:gd name="connsiteX2" fmla="*/ 146106 w 2158090"/>
                <a:gd name="connsiteY2" fmla="*/ 421439 h 1763451"/>
                <a:gd name="connsiteX3" fmla="*/ 11051 w 2158090"/>
                <a:gd name="connsiteY3" fmla="*/ 1045646 h 1763451"/>
                <a:gd name="connsiteX4" fmla="*/ 212412 w 2158090"/>
                <a:gd name="connsiteY4" fmla="*/ 1470311 h 1763451"/>
                <a:gd name="connsiteX5" fmla="*/ 627004 w 2158090"/>
                <a:gd name="connsiteY5" fmla="*/ 1703920 h 1763451"/>
                <a:gd name="connsiteX6" fmla="*/ 1612841 w 2158090"/>
                <a:gd name="connsiteY6" fmla="*/ 1699157 h 1763451"/>
                <a:gd name="connsiteX7" fmla="*/ 2093854 w 2158090"/>
                <a:gd name="connsiteY7" fmla="*/ 1318157 h 1763451"/>
                <a:gd name="connsiteX8" fmla="*/ 1998257 w 2158090"/>
                <a:gd name="connsiteY8" fmla="*/ 516276 h 1763451"/>
                <a:gd name="connsiteX9" fmla="*/ 1735435 w 2158090"/>
                <a:gd name="connsiteY9" fmla="*/ 143654 h 1763451"/>
                <a:gd name="connsiteX10" fmla="*/ 1398457 w 2158090"/>
                <a:gd name="connsiteY10" fmla="*/ 14674 h 1763451"/>
                <a:gd name="connsiteX11" fmla="*/ 1113609 w 2158090"/>
                <a:gd name="connsiteY11" fmla="*/ 55609 h 1763451"/>
                <a:gd name="connsiteX12" fmla="*/ 981007 w 2158090"/>
                <a:gd name="connsiteY12" fmla="*/ 150262 h 1763451"/>
                <a:gd name="connsiteX13" fmla="*/ 1101333 w 2158090"/>
                <a:gd name="connsiteY13" fmla="*/ 510971 h 1763451"/>
                <a:gd name="connsiteX0" fmla="*/ 1101333 w 2158090"/>
                <a:gd name="connsiteY0" fmla="*/ 510971 h 1763451"/>
                <a:gd name="connsiteX1" fmla="*/ 553734 w 2158090"/>
                <a:gd name="connsiteY1" fmla="*/ 211662 h 1763451"/>
                <a:gd name="connsiteX2" fmla="*/ 146106 w 2158090"/>
                <a:gd name="connsiteY2" fmla="*/ 421439 h 1763451"/>
                <a:gd name="connsiteX3" fmla="*/ 11051 w 2158090"/>
                <a:gd name="connsiteY3" fmla="*/ 1045646 h 1763451"/>
                <a:gd name="connsiteX4" fmla="*/ 212412 w 2158090"/>
                <a:gd name="connsiteY4" fmla="*/ 1470311 h 1763451"/>
                <a:gd name="connsiteX5" fmla="*/ 627004 w 2158090"/>
                <a:gd name="connsiteY5" fmla="*/ 1703920 h 1763451"/>
                <a:gd name="connsiteX6" fmla="*/ 1612841 w 2158090"/>
                <a:gd name="connsiteY6" fmla="*/ 1699157 h 1763451"/>
                <a:gd name="connsiteX7" fmla="*/ 2093854 w 2158090"/>
                <a:gd name="connsiteY7" fmla="*/ 1318157 h 1763451"/>
                <a:gd name="connsiteX8" fmla="*/ 1998257 w 2158090"/>
                <a:gd name="connsiteY8" fmla="*/ 516276 h 1763451"/>
                <a:gd name="connsiteX9" fmla="*/ 1735435 w 2158090"/>
                <a:gd name="connsiteY9" fmla="*/ 143654 h 1763451"/>
                <a:gd name="connsiteX10" fmla="*/ 1398457 w 2158090"/>
                <a:gd name="connsiteY10" fmla="*/ 14674 h 1763451"/>
                <a:gd name="connsiteX11" fmla="*/ 1113609 w 2158090"/>
                <a:gd name="connsiteY11" fmla="*/ 55609 h 1763451"/>
                <a:gd name="connsiteX12" fmla="*/ 1123432 w 2158090"/>
                <a:gd name="connsiteY12" fmla="*/ 129795 h 1763451"/>
                <a:gd name="connsiteX13" fmla="*/ 1101333 w 2158090"/>
                <a:gd name="connsiteY13" fmla="*/ 510971 h 1763451"/>
                <a:gd name="connsiteX0" fmla="*/ 1101333 w 2158090"/>
                <a:gd name="connsiteY0" fmla="*/ 512677 h 1765157"/>
                <a:gd name="connsiteX1" fmla="*/ 553734 w 2158090"/>
                <a:gd name="connsiteY1" fmla="*/ 213368 h 1765157"/>
                <a:gd name="connsiteX2" fmla="*/ 146106 w 2158090"/>
                <a:gd name="connsiteY2" fmla="*/ 423145 h 1765157"/>
                <a:gd name="connsiteX3" fmla="*/ 11051 w 2158090"/>
                <a:gd name="connsiteY3" fmla="*/ 1047352 h 1765157"/>
                <a:gd name="connsiteX4" fmla="*/ 212412 w 2158090"/>
                <a:gd name="connsiteY4" fmla="*/ 1472017 h 1765157"/>
                <a:gd name="connsiteX5" fmla="*/ 627004 w 2158090"/>
                <a:gd name="connsiteY5" fmla="*/ 1705626 h 1765157"/>
                <a:gd name="connsiteX6" fmla="*/ 1612841 w 2158090"/>
                <a:gd name="connsiteY6" fmla="*/ 1700863 h 1765157"/>
                <a:gd name="connsiteX7" fmla="*/ 2093854 w 2158090"/>
                <a:gd name="connsiteY7" fmla="*/ 1319863 h 1765157"/>
                <a:gd name="connsiteX8" fmla="*/ 1998257 w 2158090"/>
                <a:gd name="connsiteY8" fmla="*/ 517982 h 1765157"/>
                <a:gd name="connsiteX9" fmla="*/ 1735435 w 2158090"/>
                <a:gd name="connsiteY9" fmla="*/ 145360 h 1765157"/>
                <a:gd name="connsiteX10" fmla="*/ 1398457 w 2158090"/>
                <a:gd name="connsiteY10" fmla="*/ 16380 h 1765157"/>
                <a:gd name="connsiteX11" fmla="*/ 1184821 w 2158090"/>
                <a:gd name="connsiteY11" fmla="*/ 47080 h 1765157"/>
                <a:gd name="connsiteX12" fmla="*/ 1123432 w 2158090"/>
                <a:gd name="connsiteY12" fmla="*/ 131501 h 1765157"/>
                <a:gd name="connsiteX13" fmla="*/ 1101333 w 2158090"/>
                <a:gd name="connsiteY13" fmla="*/ 512677 h 1765157"/>
                <a:gd name="connsiteX0" fmla="*/ 1101333 w 2158090"/>
                <a:gd name="connsiteY0" fmla="*/ 498607 h 1751087"/>
                <a:gd name="connsiteX1" fmla="*/ 553734 w 2158090"/>
                <a:gd name="connsiteY1" fmla="*/ 199298 h 1751087"/>
                <a:gd name="connsiteX2" fmla="*/ 146106 w 2158090"/>
                <a:gd name="connsiteY2" fmla="*/ 409075 h 1751087"/>
                <a:gd name="connsiteX3" fmla="*/ 11051 w 2158090"/>
                <a:gd name="connsiteY3" fmla="*/ 1033282 h 1751087"/>
                <a:gd name="connsiteX4" fmla="*/ 212412 w 2158090"/>
                <a:gd name="connsiteY4" fmla="*/ 1457947 h 1751087"/>
                <a:gd name="connsiteX5" fmla="*/ 627004 w 2158090"/>
                <a:gd name="connsiteY5" fmla="*/ 1691556 h 1751087"/>
                <a:gd name="connsiteX6" fmla="*/ 1612841 w 2158090"/>
                <a:gd name="connsiteY6" fmla="*/ 1686793 h 1751087"/>
                <a:gd name="connsiteX7" fmla="*/ 2093854 w 2158090"/>
                <a:gd name="connsiteY7" fmla="*/ 1305793 h 1751087"/>
                <a:gd name="connsiteX8" fmla="*/ 1998257 w 2158090"/>
                <a:gd name="connsiteY8" fmla="*/ 503912 h 1751087"/>
                <a:gd name="connsiteX9" fmla="*/ 1735435 w 2158090"/>
                <a:gd name="connsiteY9" fmla="*/ 131290 h 1751087"/>
                <a:gd name="connsiteX10" fmla="*/ 1398457 w 2158090"/>
                <a:gd name="connsiteY10" fmla="*/ 2310 h 1751087"/>
                <a:gd name="connsiteX11" fmla="*/ 1123432 w 2158090"/>
                <a:gd name="connsiteY11" fmla="*/ 117431 h 1751087"/>
                <a:gd name="connsiteX12" fmla="*/ 1101333 w 2158090"/>
                <a:gd name="connsiteY12" fmla="*/ 498607 h 1751087"/>
                <a:gd name="connsiteX0" fmla="*/ 1101333 w 2163689"/>
                <a:gd name="connsiteY0" fmla="*/ 498607 h 1751087"/>
                <a:gd name="connsiteX1" fmla="*/ 553734 w 2163689"/>
                <a:gd name="connsiteY1" fmla="*/ 199298 h 1751087"/>
                <a:gd name="connsiteX2" fmla="*/ 146106 w 2163689"/>
                <a:gd name="connsiteY2" fmla="*/ 409075 h 1751087"/>
                <a:gd name="connsiteX3" fmla="*/ 11051 w 2163689"/>
                <a:gd name="connsiteY3" fmla="*/ 1033282 h 1751087"/>
                <a:gd name="connsiteX4" fmla="*/ 212412 w 2163689"/>
                <a:gd name="connsiteY4" fmla="*/ 1457947 h 1751087"/>
                <a:gd name="connsiteX5" fmla="*/ 627004 w 2163689"/>
                <a:gd name="connsiteY5" fmla="*/ 1691556 h 1751087"/>
                <a:gd name="connsiteX6" fmla="*/ 1612841 w 2163689"/>
                <a:gd name="connsiteY6" fmla="*/ 1686793 h 1751087"/>
                <a:gd name="connsiteX7" fmla="*/ 2093854 w 2163689"/>
                <a:gd name="connsiteY7" fmla="*/ 1305793 h 1751087"/>
                <a:gd name="connsiteX8" fmla="*/ 2031854 w 2163689"/>
                <a:gd name="connsiteY8" fmla="*/ 676750 h 1751087"/>
                <a:gd name="connsiteX9" fmla="*/ 1735435 w 2163689"/>
                <a:gd name="connsiteY9" fmla="*/ 131290 h 1751087"/>
                <a:gd name="connsiteX10" fmla="*/ 1398457 w 2163689"/>
                <a:gd name="connsiteY10" fmla="*/ 2310 h 1751087"/>
                <a:gd name="connsiteX11" fmla="*/ 1123432 w 2163689"/>
                <a:gd name="connsiteY11" fmla="*/ 117431 h 1751087"/>
                <a:gd name="connsiteX12" fmla="*/ 1101333 w 2163689"/>
                <a:gd name="connsiteY12" fmla="*/ 498607 h 1751087"/>
                <a:gd name="connsiteX0" fmla="*/ 1101333 w 2163689"/>
                <a:gd name="connsiteY0" fmla="*/ 507307 h 1759787"/>
                <a:gd name="connsiteX1" fmla="*/ 553734 w 2163689"/>
                <a:gd name="connsiteY1" fmla="*/ 207998 h 1759787"/>
                <a:gd name="connsiteX2" fmla="*/ 146106 w 2163689"/>
                <a:gd name="connsiteY2" fmla="*/ 417775 h 1759787"/>
                <a:gd name="connsiteX3" fmla="*/ 11051 w 2163689"/>
                <a:gd name="connsiteY3" fmla="*/ 1041982 h 1759787"/>
                <a:gd name="connsiteX4" fmla="*/ 212412 w 2163689"/>
                <a:gd name="connsiteY4" fmla="*/ 1466647 h 1759787"/>
                <a:gd name="connsiteX5" fmla="*/ 627004 w 2163689"/>
                <a:gd name="connsiteY5" fmla="*/ 1700256 h 1759787"/>
                <a:gd name="connsiteX6" fmla="*/ 1612841 w 2163689"/>
                <a:gd name="connsiteY6" fmla="*/ 1695493 h 1759787"/>
                <a:gd name="connsiteX7" fmla="*/ 2093854 w 2163689"/>
                <a:gd name="connsiteY7" fmla="*/ 1314493 h 1759787"/>
                <a:gd name="connsiteX8" fmla="*/ 2031854 w 2163689"/>
                <a:gd name="connsiteY8" fmla="*/ 685450 h 1759787"/>
                <a:gd name="connsiteX9" fmla="*/ 1810847 w 2163689"/>
                <a:gd name="connsiteY9" fmla="*/ 112407 h 1759787"/>
                <a:gd name="connsiteX10" fmla="*/ 1398457 w 2163689"/>
                <a:gd name="connsiteY10" fmla="*/ 11010 h 1759787"/>
                <a:gd name="connsiteX11" fmla="*/ 1123432 w 2163689"/>
                <a:gd name="connsiteY11" fmla="*/ 126131 h 1759787"/>
                <a:gd name="connsiteX12" fmla="*/ 1101333 w 2163689"/>
                <a:gd name="connsiteY12" fmla="*/ 507307 h 1759787"/>
                <a:gd name="connsiteX0" fmla="*/ 1101333 w 2175558"/>
                <a:gd name="connsiteY0" fmla="*/ 505601 h 1758081"/>
                <a:gd name="connsiteX1" fmla="*/ 553734 w 2175558"/>
                <a:gd name="connsiteY1" fmla="*/ 206292 h 1758081"/>
                <a:gd name="connsiteX2" fmla="*/ 146106 w 2175558"/>
                <a:gd name="connsiteY2" fmla="*/ 416069 h 1758081"/>
                <a:gd name="connsiteX3" fmla="*/ 11051 w 2175558"/>
                <a:gd name="connsiteY3" fmla="*/ 1040276 h 1758081"/>
                <a:gd name="connsiteX4" fmla="*/ 212412 w 2175558"/>
                <a:gd name="connsiteY4" fmla="*/ 1464941 h 1758081"/>
                <a:gd name="connsiteX5" fmla="*/ 627004 w 2175558"/>
                <a:gd name="connsiteY5" fmla="*/ 1698550 h 1758081"/>
                <a:gd name="connsiteX6" fmla="*/ 1612841 w 2175558"/>
                <a:gd name="connsiteY6" fmla="*/ 1693787 h 1758081"/>
                <a:gd name="connsiteX7" fmla="*/ 2093854 w 2175558"/>
                <a:gd name="connsiteY7" fmla="*/ 1312787 h 1758081"/>
                <a:gd name="connsiteX8" fmla="*/ 2103065 w 2175558"/>
                <a:gd name="connsiteY8" fmla="*/ 673511 h 1758081"/>
                <a:gd name="connsiteX9" fmla="*/ 1810847 w 2175558"/>
                <a:gd name="connsiteY9" fmla="*/ 110701 h 1758081"/>
                <a:gd name="connsiteX10" fmla="*/ 1398457 w 2175558"/>
                <a:gd name="connsiteY10" fmla="*/ 9304 h 1758081"/>
                <a:gd name="connsiteX11" fmla="*/ 1123432 w 2175558"/>
                <a:gd name="connsiteY11" fmla="*/ 124425 h 1758081"/>
                <a:gd name="connsiteX12" fmla="*/ 1101333 w 2175558"/>
                <a:gd name="connsiteY12" fmla="*/ 505601 h 175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558" h="1758081">
                  <a:moveTo>
                    <a:pt x="1101333" y="505601"/>
                  </a:moveTo>
                  <a:cubicBezTo>
                    <a:pt x="1067683" y="368404"/>
                    <a:pt x="712938" y="221214"/>
                    <a:pt x="553734" y="206292"/>
                  </a:cubicBezTo>
                  <a:cubicBezTo>
                    <a:pt x="394530" y="191370"/>
                    <a:pt x="236553" y="277072"/>
                    <a:pt x="146106" y="416069"/>
                  </a:cubicBezTo>
                  <a:cubicBezTo>
                    <a:pt x="55659" y="555066"/>
                    <a:pt x="0" y="865464"/>
                    <a:pt x="11051" y="1040276"/>
                  </a:cubicBezTo>
                  <a:cubicBezTo>
                    <a:pt x="22102" y="1215088"/>
                    <a:pt x="109753" y="1355229"/>
                    <a:pt x="212412" y="1464941"/>
                  </a:cubicBezTo>
                  <a:cubicBezTo>
                    <a:pt x="315071" y="1574653"/>
                    <a:pt x="393599" y="1660409"/>
                    <a:pt x="627004" y="1698550"/>
                  </a:cubicBezTo>
                  <a:cubicBezTo>
                    <a:pt x="860409" y="1736691"/>
                    <a:pt x="1368366" y="1758081"/>
                    <a:pt x="1612841" y="1693787"/>
                  </a:cubicBezTo>
                  <a:cubicBezTo>
                    <a:pt x="1857316" y="1629493"/>
                    <a:pt x="2012150" y="1482833"/>
                    <a:pt x="2093854" y="1312787"/>
                  </a:cubicBezTo>
                  <a:cubicBezTo>
                    <a:pt x="2175558" y="1142741"/>
                    <a:pt x="2150233" y="873859"/>
                    <a:pt x="2103065" y="673511"/>
                  </a:cubicBezTo>
                  <a:cubicBezTo>
                    <a:pt x="2055897" y="473163"/>
                    <a:pt x="1928282" y="221402"/>
                    <a:pt x="1810847" y="110701"/>
                  </a:cubicBezTo>
                  <a:cubicBezTo>
                    <a:pt x="1693412" y="0"/>
                    <a:pt x="1513026" y="7017"/>
                    <a:pt x="1398457" y="9304"/>
                  </a:cubicBezTo>
                  <a:cubicBezTo>
                    <a:pt x="1283888" y="11591"/>
                    <a:pt x="1172953" y="41709"/>
                    <a:pt x="1123432" y="124425"/>
                  </a:cubicBezTo>
                  <a:cubicBezTo>
                    <a:pt x="1109517" y="202024"/>
                    <a:pt x="1055877" y="312162"/>
                    <a:pt x="1101333" y="505601"/>
                  </a:cubicBezTo>
                  <a:close/>
                </a:path>
              </a:pathLst>
            </a:custGeom>
            <a:solidFill>
              <a:srgbClr val="FF66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4" name="Group 20"/>
            <p:cNvGrpSpPr/>
            <p:nvPr/>
          </p:nvGrpSpPr>
          <p:grpSpPr>
            <a:xfrm rot="1206265">
              <a:off x="1754617" y="2285244"/>
              <a:ext cx="863287" cy="284984"/>
              <a:chOff x="3995936" y="2276872"/>
              <a:chExt cx="576064" cy="288032"/>
            </a:xfrm>
          </p:grpSpPr>
          <p:sp>
            <p:nvSpPr>
              <p:cNvPr id="166" name="Rectangle 165"/>
              <p:cNvSpPr/>
              <p:nvPr/>
            </p:nvSpPr>
            <p:spPr>
              <a:xfrm>
                <a:off x="4139952" y="2276872"/>
                <a:ext cx="266328" cy="288032"/>
              </a:xfrm>
              <a:prstGeom prst="rect">
                <a:avLst/>
              </a:prstGeom>
              <a:solidFill>
                <a:srgbClr val="0066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67" name="Straight Connector 10"/>
              <p:cNvCxnSpPr/>
              <p:nvPr/>
            </p:nvCxnSpPr>
            <p:spPr>
              <a:xfrm>
                <a:off x="3995936" y="2564904"/>
                <a:ext cx="576064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" name="Group 102"/>
          <p:cNvGrpSpPr/>
          <p:nvPr/>
        </p:nvGrpSpPr>
        <p:grpSpPr>
          <a:xfrm flipH="1">
            <a:off x="2129372" y="3132707"/>
            <a:ext cx="1487039" cy="521444"/>
            <a:chOff x="971600" y="2636912"/>
            <a:chExt cx="1276300" cy="432048"/>
          </a:xfrm>
        </p:grpSpPr>
        <p:sp>
          <p:nvSpPr>
            <p:cNvPr id="160" name="Oval 159"/>
            <p:cNvSpPr/>
            <p:nvPr/>
          </p:nvSpPr>
          <p:spPr>
            <a:xfrm>
              <a:off x="971600" y="2636912"/>
              <a:ext cx="432048" cy="43204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1" name="Oval 160"/>
            <p:cNvSpPr/>
            <p:nvPr/>
          </p:nvSpPr>
          <p:spPr>
            <a:xfrm>
              <a:off x="1403648" y="2636912"/>
              <a:ext cx="432048" cy="43204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2" name="Freeform 161"/>
            <p:cNvSpPr/>
            <p:nvPr/>
          </p:nvSpPr>
          <p:spPr>
            <a:xfrm>
              <a:off x="1828800" y="2736850"/>
              <a:ext cx="419100" cy="158750"/>
            </a:xfrm>
            <a:custGeom>
              <a:avLst/>
              <a:gdLst>
                <a:gd name="connsiteX0" fmla="*/ 0 w 419100"/>
                <a:gd name="connsiteY0" fmla="*/ 44450 h 158750"/>
                <a:gd name="connsiteX1" fmla="*/ 330200 w 419100"/>
                <a:gd name="connsiteY1" fmla="*/ 19050 h 158750"/>
                <a:gd name="connsiteX2" fmla="*/ 419100 w 419100"/>
                <a:gd name="connsiteY2" fmla="*/ 158750 h 1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00" h="158750">
                  <a:moveTo>
                    <a:pt x="0" y="44450"/>
                  </a:moveTo>
                  <a:cubicBezTo>
                    <a:pt x="130175" y="22225"/>
                    <a:pt x="260350" y="0"/>
                    <a:pt x="330200" y="19050"/>
                  </a:cubicBezTo>
                  <a:cubicBezTo>
                    <a:pt x="400050" y="38100"/>
                    <a:pt x="409575" y="98425"/>
                    <a:pt x="419100" y="15875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55" name="Arc 154"/>
          <p:cNvSpPr/>
          <p:nvPr/>
        </p:nvSpPr>
        <p:spPr>
          <a:xfrm flipH="1" flipV="1">
            <a:off x="2652903" y="3654152"/>
            <a:ext cx="838977" cy="955981"/>
          </a:xfrm>
          <a:prstGeom prst="arc">
            <a:avLst>
              <a:gd name="adj1" fmla="val 12679696"/>
              <a:gd name="adj2" fmla="val 20618184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" name="Freeform 155"/>
          <p:cNvSpPr/>
          <p:nvPr/>
        </p:nvSpPr>
        <p:spPr>
          <a:xfrm flipH="1">
            <a:off x="1844605" y="3827966"/>
            <a:ext cx="681134" cy="94640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FF66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" name="Group 52"/>
          <p:cNvGrpSpPr/>
          <p:nvPr/>
        </p:nvGrpSpPr>
        <p:grpSpPr>
          <a:xfrm flipH="1">
            <a:off x="2928841" y="3315634"/>
            <a:ext cx="435876" cy="251610"/>
            <a:chOff x="1187624" y="2788478"/>
            <a:chExt cx="374105" cy="208474"/>
          </a:xfrm>
        </p:grpSpPr>
        <p:sp>
          <p:nvSpPr>
            <p:cNvPr id="158" name="Oval 157"/>
            <p:cNvSpPr/>
            <p:nvPr/>
          </p:nvSpPr>
          <p:spPr>
            <a:xfrm>
              <a:off x="1475656" y="2788478"/>
              <a:ext cx="86073" cy="2084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9" name="Oval 158"/>
            <p:cNvSpPr/>
            <p:nvPr/>
          </p:nvSpPr>
          <p:spPr>
            <a:xfrm>
              <a:off x="1187624" y="2788478"/>
              <a:ext cx="86073" cy="2084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2" name="Group 59"/>
          <p:cNvGrpSpPr/>
          <p:nvPr/>
        </p:nvGrpSpPr>
        <p:grpSpPr>
          <a:xfrm rot="10800000" flipH="1" flipV="1">
            <a:off x="6500816" y="3429000"/>
            <a:ext cx="1239536" cy="759108"/>
            <a:chOff x="-333721" y="835738"/>
            <a:chExt cx="2836640" cy="1893885"/>
          </a:xfrm>
          <a:solidFill>
            <a:srgbClr val="FF66CC"/>
          </a:solidFill>
        </p:grpSpPr>
        <p:sp>
          <p:nvSpPr>
            <p:cNvPr id="117" name="Freeform 116"/>
            <p:cNvSpPr/>
            <p:nvPr/>
          </p:nvSpPr>
          <p:spPr>
            <a:xfrm rot="13838807" flipH="1">
              <a:off x="137656" y="364361"/>
              <a:ext cx="1893885" cy="283664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1000416"/>
                <a:gd name="connsiteX1" fmla="*/ 239713 w 777479"/>
                <a:gd name="connsiteY1" fmla="*/ 381071 h 1000416"/>
                <a:gd name="connsiteX2" fmla="*/ 82550 w 777479"/>
                <a:gd name="connsiteY2" fmla="*/ 476321 h 1000416"/>
                <a:gd name="connsiteX3" fmla="*/ 3969 w 777479"/>
                <a:gd name="connsiteY3" fmla="*/ 614433 h 1000416"/>
                <a:gd name="connsiteX4" fmla="*/ 106363 w 777479"/>
                <a:gd name="connsiteY4" fmla="*/ 628721 h 1000416"/>
                <a:gd name="connsiteX5" fmla="*/ 254000 w 777479"/>
                <a:gd name="connsiteY5" fmla="*/ 526327 h 1000416"/>
                <a:gd name="connsiteX6" fmla="*/ 261144 w 777479"/>
                <a:gd name="connsiteY6" fmla="*/ 538233 h 1000416"/>
                <a:gd name="connsiteX7" fmla="*/ 223044 w 777479"/>
                <a:gd name="connsiteY7" fmla="*/ 673964 h 1000416"/>
                <a:gd name="connsiteX8" fmla="*/ 198834 w 777479"/>
                <a:gd name="connsiteY8" fmla="*/ 800171 h 1000416"/>
                <a:gd name="connsiteX9" fmla="*/ 248147 w 777479"/>
                <a:gd name="connsiteY9" fmla="*/ 890286 h 1000416"/>
                <a:gd name="connsiteX10" fmla="*/ 335682 w 777479"/>
                <a:gd name="connsiteY10" fmla="*/ 748552 h 1000416"/>
                <a:gd name="connsiteX11" fmla="*/ 368300 w 777479"/>
                <a:gd name="connsiteY11" fmla="*/ 628720 h 1000416"/>
                <a:gd name="connsiteX12" fmla="*/ 375444 w 777479"/>
                <a:gd name="connsiteY12" fmla="*/ 695396 h 1000416"/>
                <a:gd name="connsiteX13" fmla="*/ 391828 w 777479"/>
                <a:gd name="connsiteY13" fmla="*/ 751222 h 1000416"/>
                <a:gd name="connsiteX14" fmla="*/ 451644 w 777479"/>
                <a:gd name="connsiteY14" fmla="*/ 974002 h 1000416"/>
                <a:gd name="connsiteX15" fmla="*/ 504032 w 777479"/>
                <a:gd name="connsiteY15" fmla="*/ 909708 h 1000416"/>
                <a:gd name="connsiteX16" fmla="*/ 504032 w 777479"/>
                <a:gd name="connsiteY16" fmla="*/ 669201 h 1000416"/>
                <a:gd name="connsiteX17" fmla="*/ 527844 w 777479"/>
                <a:gd name="connsiteY17" fmla="*/ 783502 h 1000416"/>
                <a:gd name="connsiteX18" fmla="*/ 573088 w 777479"/>
                <a:gd name="connsiteY18" fmla="*/ 881133 h 1000416"/>
                <a:gd name="connsiteX19" fmla="*/ 625475 w 777479"/>
                <a:gd name="connsiteY19" fmla="*/ 902564 h 1000416"/>
                <a:gd name="connsiteX20" fmla="*/ 662013 w 777479"/>
                <a:gd name="connsiteY20" fmla="*/ 845613 h 1000416"/>
                <a:gd name="connsiteX21" fmla="*/ 644525 w 777479"/>
                <a:gd name="connsiteY21" fmla="*/ 723971 h 1000416"/>
                <a:gd name="connsiteX22" fmla="*/ 632619 w 777479"/>
                <a:gd name="connsiteY22" fmla="*/ 647771 h 1000416"/>
                <a:gd name="connsiteX23" fmla="*/ 718344 w 777479"/>
                <a:gd name="connsiteY23" fmla="*/ 797789 h 1000416"/>
                <a:gd name="connsiteX24" fmla="*/ 770732 w 777479"/>
                <a:gd name="connsiteY24" fmla="*/ 776358 h 1000416"/>
                <a:gd name="connsiteX25" fmla="*/ 758825 w 777479"/>
                <a:gd name="connsiteY25" fmla="*/ 635864 h 1000416"/>
                <a:gd name="connsiteX26" fmla="*/ 668338 w 777479"/>
                <a:gd name="connsiteY26" fmla="*/ 464414 h 1000416"/>
                <a:gd name="connsiteX27" fmla="*/ 577964 w 777479"/>
                <a:gd name="connsiteY27" fmla="*/ 0 h 1000416"/>
                <a:gd name="connsiteX0" fmla="*/ 224488 w 777479"/>
                <a:gd name="connsiteY0" fmla="*/ 79294 h 935141"/>
                <a:gd name="connsiteX1" fmla="*/ 239713 w 777479"/>
                <a:gd name="connsiteY1" fmla="*/ 381071 h 935141"/>
                <a:gd name="connsiteX2" fmla="*/ 82550 w 777479"/>
                <a:gd name="connsiteY2" fmla="*/ 476321 h 935141"/>
                <a:gd name="connsiteX3" fmla="*/ 3969 w 777479"/>
                <a:gd name="connsiteY3" fmla="*/ 614433 h 935141"/>
                <a:gd name="connsiteX4" fmla="*/ 106363 w 777479"/>
                <a:gd name="connsiteY4" fmla="*/ 628721 h 935141"/>
                <a:gd name="connsiteX5" fmla="*/ 254000 w 777479"/>
                <a:gd name="connsiteY5" fmla="*/ 526327 h 935141"/>
                <a:gd name="connsiteX6" fmla="*/ 261144 w 777479"/>
                <a:gd name="connsiteY6" fmla="*/ 538233 h 935141"/>
                <a:gd name="connsiteX7" fmla="*/ 223044 w 777479"/>
                <a:gd name="connsiteY7" fmla="*/ 673964 h 935141"/>
                <a:gd name="connsiteX8" fmla="*/ 198834 w 777479"/>
                <a:gd name="connsiteY8" fmla="*/ 800171 h 935141"/>
                <a:gd name="connsiteX9" fmla="*/ 248147 w 777479"/>
                <a:gd name="connsiteY9" fmla="*/ 890286 h 935141"/>
                <a:gd name="connsiteX10" fmla="*/ 335682 w 777479"/>
                <a:gd name="connsiteY10" fmla="*/ 748552 h 935141"/>
                <a:gd name="connsiteX11" fmla="*/ 368300 w 777479"/>
                <a:gd name="connsiteY11" fmla="*/ 628720 h 935141"/>
                <a:gd name="connsiteX12" fmla="*/ 375444 w 777479"/>
                <a:gd name="connsiteY12" fmla="*/ 695396 h 935141"/>
                <a:gd name="connsiteX13" fmla="*/ 391828 w 777479"/>
                <a:gd name="connsiteY13" fmla="*/ 751222 h 935141"/>
                <a:gd name="connsiteX14" fmla="*/ 465593 w 777479"/>
                <a:gd name="connsiteY14" fmla="*/ 821799 h 935141"/>
                <a:gd name="connsiteX15" fmla="*/ 504032 w 777479"/>
                <a:gd name="connsiteY15" fmla="*/ 909708 h 935141"/>
                <a:gd name="connsiteX16" fmla="*/ 504032 w 777479"/>
                <a:gd name="connsiteY16" fmla="*/ 669201 h 935141"/>
                <a:gd name="connsiteX17" fmla="*/ 527844 w 777479"/>
                <a:gd name="connsiteY17" fmla="*/ 783502 h 935141"/>
                <a:gd name="connsiteX18" fmla="*/ 573088 w 777479"/>
                <a:gd name="connsiteY18" fmla="*/ 881133 h 935141"/>
                <a:gd name="connsiteX19" fmla="*/ 625475 w 777479"/>
                <a:gd name="connsiteY19" fmla="*/ 902564 h 935141"/>
                <a:gd name="connsiteX20" fmla="*/ 662013 w 777479"/>
                <a:gd name="connsiteY20" fmla="*/ 845613 h 935141"/>
                <a:gd name="connsiteX21" fmla="*/ 644525 w 777479"/>
                <a:gd name="connsiteY21" fmla="*/ 723971 h 935141"/>
                <a:gd name="connsiteX22" fmla="*/ 632619 w 777479"/>
                <a:gd name="connsiteY22" fmla="*/ 647771 h 935141"/>
                <a:gd name="connsiteX23" fmla="*/ 718344 w 777479"/>
                <a:gd name="connsiteY23" fmla="*/ 797789 h 935141"/>
                <a:gd name="connsiteX24" fmla="*/ 770732 w 777479"/>
                <a:gd name="connsiteY24" fmla="*/ 776358 h 935141"/>
                <a:gd name="connsiteX25" fmla="*/ 758825 w 777479"/>
                <a:gd name="connsiteY25" fmla="*/ 635864 h 935141"/>
                <a:gd name="connsiteX26" fmla="*/ 668338 w 777479"/>
                <a:gd name="connsiteY26" fmla="*/ 464414 h 935141"/>
                <a:gd name="connsiteX27" fmla="*/ 577964 w 777479"/>
                <a:gd name="connsiteY27" fmla="*/ 0 h 935141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65593 w 777479"/>
                <a:gd name="connsiteY14" fmla="*/ 821799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77734 w 777479"/>
                <a:gd name="connsiteY16" fmla="*/ 72545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89875 w 777479"/>
                <a:gd name="connsiteY16" fmla="*/ 62911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10121"/>
                <a:gd name="connsiteX1" fmla="*/ 239713 w 777479"/>
                <a:gd name="connsiteY1" fmla="*/ 381071 h 910121"/>
                <a:gd name="connsiteX2" fmla="*/ 82550 w 777479"/>
                <a:gd name="connsiteY2" fmla="*/ 476321 h 910121"/>
                <a:gd name="connsiteX3" fmla="*/ 3969 w 777479"/>
                <a:gd name="connsiteY3" fmla="*/ 614433 h 910121"/>
                <a:gd name="connsiteX4" fmla="*/ 106363 w 777479"/>
                <a:gd name="connsiteY4" fmla="*/ 628721 h 910121"/>
                <a:gd name="connsiteX5" fmla="*/ 254000 w 777479"/>
                <a:gd name="connsiteY5" fmla="*/ 526327 h 910121"/>
                <a:gd name="connsiteX6" fmla="*/ 261144 w 777479"/>
                <a:gd name="connsiteY6" fmla="*/ 538233 h 910121"/>
                <a:gd name="connsiteX7" fmla="*/ 223044 w 777479"/>
                <a:gd name="connsiteY7" fmla="*/ 673964 h 910121"/>
                <a:gd name="connsiteX8" fmla="*/ 198834 w 777479"/>
                <a:gd name="connsiteY8" fmla="*/ 800171 h 910121"/>
                <a:gd name="connsiteX9" fmla="*/ 248147 w 777479"/>
                <a:gd name="connsiteY9" fmla="*/ 890286 h 910121"/>
                <a:gd name="connsiteX10" fmla="*/ 335682 w 777479"/>
                <a:gd name="connsiteY10" fmla="*/ 748552 h 910121"/>
                <a:gd name="connsiteX11" fmla="*/ 368300 w 777479"/>
                <a:gd name="connsiteY11" fmla="*/ 628720 h 910121"/>
                <a:gd name="connsiteX12" fmla="*/ 381480 w 777479"/>
                <a:gd name="connsiteY12" fmla="*/ 669351 h 910121"/>
                <a:gd name="connsiteX13" fmla="*/ 395874 w 777479"/>
                <a:gd name="connsiteY13" fmla="*/ 719109 h 910121"/>
                <a:gd name="connsiteX14" fmla="*/ 432757 w 777479"/>
                <a:gd name="connsiteY14" fmla="*/ 754397 h 910121"/>
                <a:gd name="connsiteX15" fmla="*/ 463340 w 777479"/>
                <a:gd name="connsiteY15" fmla="*/ 675701 h 910121"/>
                <a:gd name="connsiteX16" fmla="*/ 489875 w 777479"/>
                <a:gd name="connsiteY16" fmla="*/ 629119 h 910121"/>
                <a:gd name="connsiteX17" fmla="*/ 504032 w 777479"/>
                <a:gd name="connsiteY17" fmla="*/ 669201 h 910121"/>
                <a:gd name="connsiteX18" fmla="*/ 518664 w 777479"/>
                <a:gd name="connsiteY18" fmla="*/ 728634 h 910121"/>
                <a:gd name="connsiteX19" fmla="*/ 573088 w 777479"/>
                <a:gd name="connsiteY19" fmla="*/ 881133 h 910121"/>
                <a:gd name="connsiteX20" fmla="*/ 625475 w 777479"/>
                <a:gd name="connsiteY20" fmla="*/ 902564 h 910121"/>
                <a:gd name="connsiteX21" fmla="*/ 662013 w 777479"/>
                <a:gd name="connsiteY21" fmla="*/ 845613 h 910121"/>
                <a:gd name="connsiteX22" fmla="*/ 644525 w 777479"/>
                <a:gd name="connsiteY22" fmla="*/ 723971 h 910121"/>
                <a:gd name="connsiteX23" fmla="*/ 632619 w 777479"/>
                <a:gd name="connsiteY23" fmla="*/ 647771 h 910121"/>
                <a:gd name="connsiteX24" fmla="*/ 718344 w 777479"/>
                <a:gd name="connsiteY24" fmla="*/ 797789 h 910121"/>
                <a:gd name="connsiteX25" fmla="*/ 770732 w 777479"/>
                <a:gd name="connsiteY25" fmla="*/ 776358 h 910121"/>
                <a:gd name="connsiteX26" fmla="*/ 758825 w 777479"/>
                <a:gd name="connsiteY26" fmla="*/ 635864 h 910121"/>
                <a:gd name="connsiteX27" fmla="*/ 668338 w 777479"/>
                <a:gd name="connsiteY27" fmla="*/ 464414 h 910121"/>
                <a:gd name="connsiteX28" fmla="*/ 577964 w 777479"/>
                <a:gd name="connsiteY28" fmla="*/ 0 h 910121"/>
                <a:gd name="connsiteX0" fmla="*/ 224488 w 777479"/>
                <a:gd name="connsiteY0" fmla="*/ 79294 h 916179"/>
                <a:gd name="connsiteX1" fmla="*/ 239713 w 777479"/>
                <a:gd name="connsiteY1" fmla="*/ 381071 h 916179"/>
                <a:gd name="connsiteX2" fmla="*/ 82550 w 777479"/>
                <a:gd name="connsiteY2" fmla="*/ 476321 h 916179"/>
                <a:gd name="connsiteX3" fmla="*/ 3969 w 777479"/>
                <a:gd name="connsiteY3" fmla="*/ 614433 h 916179"/>
                <a:gd name="connsiteX4" fmla="*/ 106363 w 777479"/>
                <a:gd name="connsiteY4" fmla="*/ 628721 h 916179"/>
                <a:gd name="connsiteX5" fmla="*/ 254000 w 777479"/>
                <a:gd name="connsiteY5" fmla="*/ 526327 h 916179"/>
                <a:gd name="connsiteX6" fmla="*/ 261144 w 777479"/>
                <a:gd name="connsiteY6" fmla="*/ 538233 h 916179"/>
                <a:gd name="connsiteX7" fmla="*/ 223044 w 777479"/>
                <a:gd name="connsiteY7" fmla="*/ 673964 h 916179"/>
                <a:gd name="connsiteX8" fmla="*/ 198834 w 777479"/>
                <a:gd name="connsiteY8" fmla="*/ 800171 h 916179"/>
                <a:gd name="connsiteX9" fmla="*/ 248147 w 777479"/>
                <a:gd name="connsiteY9" fmla="*/ 890286 h 916179"/>
                <a:gd name="connsiteX10" fmla="*/ 335682 w 777479"/>
                <a:gd name="connsiteY10" fmla="*/ 748552 h 916179"/>
                <a:gd name="connsiteX11" fmla="*/ 368300 w 777479"/>
                <a:gd name="connsiteY11" fmla="*/ 628720 h 916179"/>
                <a:gd name="connsiteX12" fmla="*/ 381480 w 777479"/>
                <a:gd name="connsiteY12" fmla="*/ 669351 h 916179"/>
                <a:gd name="connsiteX13" fmla="*/ 395874 w 777479"/>
                <a:gd name="connsiteY13" fmla="*/ 719109 h 916179"/>
                <a:gd name="connsiteX14" fmla="*/ 432757 w 777479"/>
                <a:gd name="connsiteY14" fmla="*/ 754397 h 916179"/>
                <a:gd name="connsiteX15" fmla="*/ 463340 w 777479"/>
                <a:gd name="connsiteY15" fmla="*/ 675701 h 916179"/>
                <a:gd name="connsiteX16" fmla="*/ 489875 w 777479"/>
                <a:gd name="connsiteY16" fmla="*/ 629119 h 916179"/>
                <a:gd name="connsiteX17" fmla="*/ 504032 w 777479"/>
                <a:gd name="connsiteY17" fmla="*/ 669201 h 916179"/>
                <a:gd name="connsiteX18" fmla="*/ 518664 w 777479"/>
                <a:gd name="connsiteY18" fmla="*/ 728634 h 916179"/>
                <a:gd name="connsiteX19" fmla="*/ 555548 w 777479"/>
                <a:gd name="connsiteY19" fmla="*/ 763923 h 916179"/>
                <a:gd name="connsiteX20" fmla="*/ 625475 w 777479"/>
                <a:gd name="connsiteY20" fmla="*/ 902564 h 916179"/>
                <a:gd name="connsiteX21" fmla="*/ 662013 w 777479"/>
                <a:gd name="connsiteY21" fmla="*/ 845613 h 916179"/>
                <a:gd name="connsiteX22" fmla="*/ 644525 w 777479"/>
                <a:gd name="connsiteY22" fmla="*/ 723971 h 916179"/>
                <a:gd name="connsiteX23" fmla="*/ 632619 w 777479"/>
                <a:gd name="connsiteY23" fmla="*/ 647771 h 916179"/>
                <a:gd name="connsiteX24" fmla="*/ 718344 w 777479"/>
                <a:gd name="connsiteY24" fmla="*/ 797789 h 916179"/>
                <a:gd name="connsiteX25" fmla="*/ 770732 w 777479"/>
                <a:gd name="connsiteY25" fmla="*/ 776358 h 916179"/>
                <a:gd name="connsiteX26" fmla="*/ 758825 w 777479"/>
                <a:gd name="connsiteY26" fmla="*/ 635864 h 916179"/>
                <a:gd name="connsiteX27" fmla="*/ 668338 w 777479"/>
                <a:gd name="connsiteY27" fmla="*/ 464414 h 916179"/>
                <a:gd name="connsiteX28" fmla="*/ 577964 w 777479"/>
                <a:gd name="connsiteY28" fmla="*/ 0 h 91617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62013 w 777479"/>
                <a:gd name="connsiteY21" fmla="*/ 845613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32619 w 777479"/>
                <a:gd name="connsiteY22" fmla="*/ 647771 h 898889"/>
                <a:gd name="connsiteX23" fmla="*/ 718344 w 777479"/>
                <a:gd name="connsiteY23" fmla="*/ 797789 h 898889"/>
                <a:gd name="connsiteX24" fmla="*/ 770732 w 777479"/>
                <a:gd name="connsiteY24" fmla="*/ 776358 h 898889"/>
                <a:gd name="connsiteX25" fmla="*/ 758825 w 777479"/>
                <a:gd name="connsiteY25" fmla="*/ 635864 h 898889"/>
                <a:gd name="connsiteX26" fmla="*/ 668338 w 777479"/>
                <a:gd name="connsiteY26" fmla="*/ 464414 h 898889"/>
                <a:gd name="connsiteX27" fmla="*/ 577964 w 777479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18344 w 764914"/>
                <a:gd name="connsiteY23" fmla="*/ 797789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45501 w 764914"/>
                <a:gd name="connsiteY21" fmla="*/ 706047 h 898889"/>
                <a:gd name="connsiteX22" fmla="*/ 631107 w 764914"/>
                <a:gd name="connsiteY22" fmla="*/ 656289 h 898889"/>
                <a:gd name="connsiteX23" fmla="*/ 632619 w 764914"/>
                <a:gd name="connsiteY23" fmla="*/ 647771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4914" h="89888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0667" y="641920"/>
                    <a:pt x="368300" y="628720"/>
                  </a:cubicBezTo>
                  <a:cubicBezTo>
                    <a:pt x="375933" y="615520"/>
                    <a:pt x="376884" y="654286"/>
                    <a:pt x="381480" y="669351"/>
                  </a:cubicBezTo>
                  <a:cubicBezTo>
                    <a:pt x="386076" y="684416"/>
                    <a:pt x="386653" y="710287"/>
                    <a:pt x="395874" y="719109"/>
                  </a:cubicBezTo>
                  <a:cubicBezTo>
                    <a:pt x="405095" y="727931"/>
                    <a:pt x="422486" y="726578"/>
                    <a:pt x="436804" y="722284"/>
                  </a:cubicBezTo>
                  <a:cubicBezTo>
                    <a:pt x="451122" y="717990"/>
                    <a:pt x="472936" y="708874"/>
                    <a:pt x="481781" y="693346"/>
                  </a:cubicBezTo>
                  <a:cubicBezTo>
                    <a:pt x="490626" y="677818"/>
                    <a:pt x="486167" y="633143"/>
                    <a:pt x="489875" y="629119"/>
                  </a:cubicBezTo>
                  <a:cubicBezTo>
                    <a:pt x="493584" y="625095"/>
                    <a:pt x="498559" y="657967"/>
                    <a:pt x="504032" y="669201"/>
                  </a:cubicBezTo>
                  <a:cubicBezTo>
                    <a:pt x="509505" y="680435"/>
                    <a:pt x="513451" y="686086"/>
                    <a:pt x="522711" y="696521"/>
                  </a:cubicBezTo>
                  <a:cubicBezTo>
                    <a:pt x="531971" y="706956"/>
                    <a:pt x="546626" y="725398"/>
                    <a:pt x="559595" y="731809"/>
                  </a:cubicBezTo>
                  <a:cubicBezTo>
                    <a:pt x="572564" y="738220"/>
                    <a:pt x="586206" y="739279"/>
                    <a:pt x="600524" y="734985"/>
                  </a:cubicBezTo>
                  <a:cubicBezTo>
                    <a:pt x="614842" y="730691"/>
                    <a:pt x="640404" y="719163"/>
                    <a:pt x="645501" y="706047"/>
                  </a:cubicBezTo>
                  <a:cubicBezTo>
                    <a:pt x="650598" y="692931"/>
                    <a:pt x="633254" y="666002"/>
                    <a:pt x="631107" y="656289"/>
                  </a:cubicBezTo>
                  <a:cubicBezTo>
                    <a:pt x="628960" y="646576"/>
                    <a:pt x="620325" y="636008"/>
                    <a:pt x="632619" y="647771"/>
                  </a:cubicBezTo>
                  <a:cubicBezTo>
                    <a:pt x="644913" y="659534"/>
                    <a:pt x="683839" y="728850"/>
                    <a:pt x="704873" y="726866"/>
                  </a:cubicBezTo>
                  <a:cubicBezTo>
                    <a:pt x="725907" y="724882"/>
                    <a:pt x="764914" y="679606"/>
                    <a:pt x="758825" y="635864"/>
                  </a:cubicBezTo>
                  <a:cubicBezTo>
                    <a:pt x="752736" y="592122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8" name="Freeform 117"/>
            <p:cNvSpPr/>
            <p:nvPr/>
          </p:nvSpPr>
          <p:spPr>
            <a:xfrm>
              <a:off x="1139431" y="1344988"/>
              <a:ext cx="524655" cy="397240"/>
            </a:xfrm>
            <a:custGeom>
              <a:avLst/>
              <a:gdLst>
                <a:gd name="connsiteX0" fmla="*/ 374755 w 524656"/>
                <a:gd name="connsiteY0" fmla="*/ 0 h 397240"/>
                <a:gd name="connsiteX1" fmla="*/ 74951 w 524656"/>
                <a:gd name="connsiteY1" fmla="*/ 179882 h 397240"/>
                <a:gd name="connsiteX2" fmla="*/ 74951 w 524656"/>
                <a:gd name="connsiteY2" fmla="*/ 389745 h 397240"/>
                <a:gd name="connsiteX3" fmla="*/ 524656 w 524656"/>
                <a:gd name="connsiteY3" fmla="*/ 224853 h 39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656" h="397240">
                  <a:moveTo>
                    <a:pt x="374755" y="0"/>
                  </a:moveTo>
                  <a:cubicBezTo>
                    <a:pt x="249836" y="57462"/>
                    <a:pt x="124918" y="114925"/>
                    <a:pt x="74951" y="179882"/>
                  </a:cubicBezTo>
                  <a:cubicBezTo>
                    <a:pt x="24984" y="244839"/>
                    <a:pt x="0" y="382250"/>
                    <a:pt x="74951" y="389745"/>
                  </a:cubicBezTo>
                  <a:cubicBezTo>
                    <a:pt x="149902" y="397240"/>
                    <a:pt x="337279" y="311046"/>
                    <a:pt x="524656" y="224853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9" name="Freeform 118"/>
            <p:cNvSpPr/>
            <p:nvPr/>
          </p:nvSpPr>
          <p:spPr>
            <a:xfrm>
              <a:off x="1331804" y="1554853"/>
              <a:ext cx="572124" cy="389743"/>
            </a:xfrm>
            <a:custGeom>
              <a:avLst/>
              <a:gdLst>
                <a:gd name="connsiteX0" fmla="*/ 347273 w 572125"/>
                <a:gd name="connsiteY0" fmla="*/ 0 h 389744"/>
                <a:gd name="connsiteX1" fmla="*/ 32479 w 572125"/>
                <a:gd name="connsiteY1" fmla="*/ 254832 h 389744"/>
                <a:gd name="connsiteX2" fmla="*/ 152400 w 572125"/>
                <a:gd name="connsiteY2" fmla="*/ 389744 h 389744"/>
                <a:gd name="connsiteX3" fmla="*/ 572125 w 572125"/>
                <a:gd name="connsiteY3" fmla="*/ 254832 h 38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125" h="389744">
                  <a:moveTo>
                    <a:pt x="347273" y="0"/>
                  </a:moveTo>
                  <a:cubicBezTo>
                    <a:pt x="206115" y="94937"/>
                    <a:pt x="64958" y="189875"/>
                    <a:pt x="32479" y="254832"/>
                  </a:cubicBezTo>
                  <a:cubicBezTo>
                    <a:pt x="0" y="319789"/>
                    <a:pt x="62459" y="389744"/>
                    <a:pt x="152400" y="389744"/>
                  </a:cubicBezTo>
                  <a:cubicBezTo>
                    <a:pt x="242341" y="389744"/>
                    <a:pt x="407233" y="322288"/>
                    <a:pt x="572125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0" name="Freeform 119"/>
            <p:cNvSpPr/>
            <p:nvPr/>
          </p:nvSpPr>
          <p:spPr>
            <a:xfrm>
              <a:off x="1585626" y="1793550"/>
              <a:ext cx="354767" cy="269821"/>
            </a:xfrm>
            <a:custGeom>
              <a:avLst/>
              <a:gdLst>
                <a:gd name="connsiteX0" fmla="*/ 294807 w 354768"/>
                <a:gd name="connsiteY0" fmla="*/ 0 h 269822"/>
                <a:gd name="connsiteX1" fmla="*/ 39974 w 354768"/>
                <a:gd name="connsiteY1" fmla="*/ 74950 h 269822"/>
                <a:gd name="connsiteX2" fmla="*/ 54965 w 354768"/>
                <a:gd name="connsiteY2" fmla="*/ 239842 h 269822"/>
                <a:gd name="connsiteX3" fmla="*/ 354768 w 354768"/>
                <a:gd name="connsiteY3" fmla="*/ 254832 h 26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768" h="269822">
                  <a:moveTo>
                    <a:pt x="294807" y="0"/>
                  </a:moveTo>
                  <a:cubicBezTo>
                    <a:pt x="187377" y="17488"/>
                    <a:pt x="79948" y="34976"/>
                    <a:pt x="39974" y="74950"/>
                  </a:cubicBezTo>
                  <a:cubicBezTo>
                    <a:pt x="0" y="114924"/>
                    <a:pt x="2499" y="209862"/>
                    <a:pt x="54965" y="239842"/>
                  </a:cubicBezTo>
                  <a:cubicBezTo>
                    <a:pt x="107431" y="269822"/>
                    <a:pt x="231099" y="262327"/>
                    <a:pt x="354768" y="254832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" name="Group 30"/>
          <p:cNvGrpSpPr/>
          <p:nvPr/>
        </p:nvGrpSpPr>
        <p:grpSpPr>
          <a:xfrm flipV="1">
            <a:off x="2843808" y="3388269"/>
            <a:ext cx="577373" cy="40731"/>
            <a:chOff x="3347864" y="2492896"/>
            <a:chExt cx="665183" cy="144016"/>
          </a:xfrm>
        </p:grpSpPr>
        <p:cxnSp>
          <p:nvCxnSpPr>
            <p:cNvPr id="133" name="Straight Connector 132"/>
            <p:cNvCxnSpPr/>
            <p:nvPr/>
          </p:nvCxnSpPr>
          <p:spPr>
            <a:xfrm>
              <a:off x="334786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/>
            <p:cNvCxnSpPr/>
            <p:nvPr/>
          </p:nvCxnSpPr>
          <p:spPr>
            <a:xfrm flipV="1">
              <a:off x="3797023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5" name="Moon 54"/>
          <p:cNvSpPr/>
          <p:nvPr/>
        </p:nvSpPr>
        <p:spPr>
          <a:xfrm rot="16200000">
            <a:off x="2735797" y="4329101"/>
            <a:ext cx="648071" cy="720079"/>
          </a:xfrm>
          <a:prstGeom prst="moon">
            <a:avLst>
              <a:gd name="adj" fmla="val 70665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6" name="Group 30"/>
          <p:cNvGrpSpPr/>
          <p:nvPr/>
        </p:nvGrpSpPr>
        <p:grpSpPr>
          <a:xfrm flipV="1">
            <a:off x="5580112" y="3429000"/>
            <a:ext cx="577373" cy="40731"/>
            <a:chOff x="3347864" y="2492896"/>
            <a:chExt cx="665183" cy="144016"/>
          </a:xfrm>
        </p:grpSpPr>
        <p:cxnSp>
          <p:nvCxnSpPr>
            <p:cNvPr id="57" name="Straight Connector 56"/>
            <p:cNvCxnSpPr/>
            <p:nvPr/>
          </p:nvCxnSpPr>
          <p:spPr>
            <a:xfrm>
              <a:off x="3347864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 flipV="1">
              <a:off x="3797023" y="2492896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9" name="Moon 58"/>
          <p:cNvSpPr/>
          <p:nvPr/>
        </p:nvSpPr>
        <p:spPr>
          <a:xfrm rot="16200000">
            <a:off x="5616117" y="4257091"/>
            <a:ext cx="648071" cy="720082"/>
          </a:xfrm>
          <a:prstGeom prst="moon">
            <a:avLst>
              <a:gd name="adj" fmla="val 70665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5" name="Freeform 134"/>
          <p:cNvSpPr/>
          <p:nvPr/>
        </p:nvSpPr>
        <p:spPr>
          <a:xfrm rot="7416491">
            <a:off x="1424213" y="3079484"/>
            <a:ext cx="705568" cy="94640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FF66CC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6" grpId="0" animBg="1"/>
      <p:bldP spid="177" grpId="0" animBg="1"/>
      <p:bldP spid="155" grpId="0" animBg="1"/>
      <p:bldP spid="156" grpId="0" animBg="1"/>
      <p:bldP spid="55" grpId="1" animBg="1"/>
      <p:bldP spid="59" grpId="1" animBg="1"/>
      <p:bldP spid="135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" name="Group 101"/>
          <p:cNvGrpSpPr/>
          <p:nvPr/>
        </p:nvGrpSpPr>
        <p:grpSpPr>
          <a:xfrm>
            <a:off x="0" y="2492896"/>
            <a:ext cx="3156154" cy="3221468"/>
            <a:chOff x="323528" y="1674250"/>
            <a:chExt cx="3156154" cy="3221468"/>
          </a:xfrm>
        </p:grpSpPr>
        <p:grpSp>
          <p:nvGrpSpPr>
            <p:cNvPr id="28" name="Group 21"/>
            <p:cNvGrpSpPr/>
            <p:nvPr/>
          </p:nvGrpSpPr>
          <p:grpSpPr>
            <a:xfrm>
              <a:off x="1187424" y="4122567"/>
              <a:ext cx="1417446" cy="773151"/>
              <a:chOff x="1619672" y="4221089"/>
              <a:chExt cx="1584176" cy="864095"/>
            </a:xfrm>
          </p:grpSpPr>
          <p:sp>
            <p:nvSpPr>
              <p:cNvPr id="45" name="Freeform 12"/>
              <p:cNvSpPr/>
              <p:nvPr/>
            </p:nvSpPr>
            <p:spPr>
              <a:xfrm>
                <a:off x="1619672" y="4246822"/>
                <a:ext cx="669997" cy="838362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00CC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6" name="Freeform 13"/>
              <p:cNvSpPr/>
              <p:nvPr/>
            </p:nvSpPr>
            <p:spPr>
              <a:xfrm flipH="1">
                <a:off x="2555774" y="4221089"/>
                <a:ext cx="648074" cy="864095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00CC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9" name="Freeform 28"/>
            <p:cNvSpPr/>
            <p:nvPr/>
          </p:nvSpPr>
          <p:spPr>
            <a:xfrm rot="7360404">
              <a:off x="452387" y="2382184"/>
              <a:ext cx="644294" cy="902011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44525 w 777479"/>
                <a:gd name="connsiteY27" fmla="*/ 176166 h 909988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14486 w 777479"/>
                <a:gd name="connsiteY27" fmla="*/ 68283 h 90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09988">
                  <a:moveTo>
                    <a:pt x="237180" y="0"/>
                  </a:moveTo>
                  <a:cubicBezTo>
                    <a:pt x="251269" y="45641"/>
                    <a:pt x="265485" y="248008"/>
                    <a:pt x="239713" y="316660"/>
                  </a:cubicBezTo>
                  <a:cubicBezTo>
                    <a:pt x="213941" y="385312"/>
                    <a:pt x="121841" y="373016"/>
                    <a:pt x="82550" y="411910"/>
                  </a:cubicBezTo>
                  <a:cubicBezTo>
                    <a:pt x="43259" y="450804"/>
                    <a:pt x="0" y="524622"/>
                    <a:pt x="3969" y="550022"/>
                  </a:cubicBezTo>
                  <a:cubicBezTo>
                    <a:pt x="7938" y="575422"/>
                    <a:pt x="64691" y="578994"/>
                    <a:pt x="106363" y="564310"/>
                  </a:cubicBezTo>
                  <a:cubicBezTo>
                    <a:pt x="148035" y="549626"/>
                    <a:pt x="228203" y="476997"/>
                    <a:pt x="254000" y="461916"/>
                  </a:cubicBezTo>
                  <a:cubicBezTo>
                    <a:pt x="279797" y="446835"/>
                    <a:pt x="266303" y="449216"/>
                    <a:pt x="261144" y="473822"/>
                  </a:cubicBezTo>
                  <a:cubicBezTo>
                    <a:pt x="255985" y="498428"/>
                    <a:pt x="233429" y="565897"/>
                    <a:pt x="223044" y="609553"/>
                  </a:cubicBezTo>
                  <a:cubicBezTo>
                    <a:pt x="212659" y="653209"/>
                    <a:pt x="194650" y="699706"/>
                    <a:pt x="198834" y="735760"/>
                  </a:cubicBezTo>
                  <a:cubicBezTo>
                    <a:pt x="203018" y="771814"/>
                    <a:pt x="225339" y="834478"/>
                    <a:pt x="248147" y="825875"/>
                  </a:cubicBezTo>
                  <a:cubicBezTo>
                    <a:pt x="270955" y="817272"/>
                    <a:pt x="315657" y="727735"/>
                    <a:pt x="335682" y="684141"/>
                  </a:cubicBezTo>
                  <a:cubicBezTo>
                    <a:pt x="355707" y="640547"/>
                    <a:pt x="361673" y="573168"/>
                    <a:pt x="368300" y="564309"/>
                  </a:cubicBezTo>
                  <a:cubicBezTo>
                    <a:pt x="374927" y="555450"/>
                    <a:pt x="369888" y="584551"/>
                    <a:pt x="375444" y="630985"/>
                  </a:cubicBezTo>
                  <a:cubicBezTo>
                    <a:pt x="381000" y="677420"/>
                    <a:pt x="388938" y="796482"/>
                    <a:pt x="401638" y="842916"/>
                  </a:cubicBezTo>
                  <a:cubicBezTo>
                    <a:pt x="414338" y="889350"/>
                    <a:pt x="434578" y="909194"/>
                    <a:pt x="451644" y="909591"/>
                  </a:cubicBezTo>
                  <a:cubicBezTo>
                    <a:pt x="468710" y="909988"/>
                    <a:pt x="495301" y="896097"/>
                    <a:pt x="504032" y="845297"/>
                  </a:cubicBezTo>
                  <a:cubicBezTo>
                    <a:pt x="512763" y="794497"/>
                    <a:pt x="500063" y="625824"/>
                    <a:pt x="504032" y="604790"/>
                  </a:cubicBezTo>
                  <a:cubicBezTo>
                    <a:pt x="508001" y="583756"/>
                    <a:pt x="516335" y="683769"/>
                    <a:pt x="527844" y="719091"/>
                  </a:cubicBezTo>
                  <a:cubicBezTo>
                    <a:pt x="539353" y="754413"/>
                    <a:pt x="556816" y="796878"/>
                    <a:pt x="573088" y="816722"/>
                  </a:cubicBezTo>
                  <a:cubicBezTo>
                    <a:pt x="589360" y="836566"/>
                    <a:pt x="610654" y="844073"/>
                    <a:pt x="625475" y="838153"/>
                  </a:cubicBezTo>
                  <a:cubicBezTo>
                    <a:pt x="640296" y="832233"/>
                    <a:pt x="658838" y="810968"/>
                    <a:pt x="662013" y="781202"/>
                  </a:cubicBezTo>
                  <a:cubicBezTo>
                    <a:pt x="665188" y="751436"/>
                    <a:pt x="649424" y="692534"/>
                    <a:pt x="644525" y="659560"/>
                  </a:cubicBezTo>
                  <a:cubicBezTo>
                    <a:pt x="639626" y="626586"/>
                    <a:pt x="620316" y="571057"/>
                    <a:pt x="632619" y="583360"/>
                  </a:cubicBezTo>
                  <a:cubicBezTo>
                    <a:pt x="644922" y="595663"/>
                    <a:pt x="695325" y="711947"/>
                    <a:pt x="718344" y="733378"/>
                  </a:cubicBezTo>
                  <a:cubicBezTo>
                    <a:pt x="741363" y="754809"/>
                    <a:pt x="763985" y="738935"/>
                    <a:pt x="770732" y="711947"/>
                  </a:cubicBezTo>
                  <a:cubicBezTo>
                    <a:pt x="777479" y="684960"/>
                    <a:pt x="775891" y="623444"/>
                    <a:pt x="758825" y="571453"/>
                  </a:cubicBezTo>
                  <a:cubicBezTo>
                    <a:pt x="741759" y="519462"/>
                    <a:pt x="692395" y="483865"/>
                    <a:pt x="668338" y="400003"/>
                  </a:cubicBezTo>
                  <a:cubicBezTo>
                    <a:pt x="644281" y="316141"/>
                    <a:pt x="616867" y="147261"/>
                    <a:pt x="614486" y="68283"/>
                  </a:cubicBezTo>
                </a:path>
              </a:pathLst>
            </a:custGeom>
            <a:solidFill>
              <a:srgbClr val="00CC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0" name="Freeform 29"/>
            <p:cNvSpPr/>
            <p:nvPr/>
          </p:nvSpPr>
          <p:spPr>
            <a:xfrm rot="14327133" flipH="1">
              <a:off x="2706530" y="2441209"/>
              <a:ext cx="644294" cy="902011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44525 w 777479"/>
                <a:gd name="connsiteY27" fmla="*/ 176166 h 909988"/>
                <a:gd name="connsiteX0" fmla="*/ 237180 w 777479"/>
                <a:gd name="connsiteY0" fmla="*/ 0 h 909988"/>
                <a:gd name="connsiteX1" fmla="*/ 239713 w 777479"/>
                <a:gd name="connsiteY1" fmla="*/ 316660 h 909988"/>
                <a:gd name="connsiteX2" fmla="*/ 82550 w 777479"/>
                <a:gd name="connsiteY2" fmla="*/ 411910 h 909988"/>
                <a:gd name="connsiteX3" fmla="*/ 3969 w 777479"/>
                <a:gd name="connsiteY3" fmla="*/ 550022 h 909988"/>
                <a:gd name="connsiteX4" fmla="*/ 106363 w 777479"/>
                <a:gd name="connsiteY4" fmla="*/ 564310 h 909988"/>
                <a:gd name="connsiteX5" fmla="*/ 254000 w 777479"/>
                <a:gd name="connsiteY5" fmla="*/ 461916 h 909988"/>
                <a:gd name="connsiteX6" fmla="*/ 261144 w 777479"/>
                <a:gd name="connsiteY6" fmla="*/ 473822 h 909988"/>
                <a:gd name="connsiteX7" fmla="*/ 223044 w 777479"/>
                <a:gd name="connsiteY7" fmla="*/ 609553 h 909988"/>
                <a:gd name="connsiteX8" fmla="*/ 198834 w 777479"/>
                <a:gd name="connsiteY8" fmla="*/ 735760 h 909988"/>
                <a:gd name="connsiteX9" fmla="*/ 248147 w 777479"/>
                <a:gd name="connsiteY9" fmla="*/ 825875 h 909988"/>
                <a:gd name="connsiteX10" fmla="*/ 335682 w 777479"/>
                <a:gd name="connsiteY10" fmla="*/ 684141 h 909988"/>
                <a:gd name="connsiteX11" fmla="*/ 368300 w 777479"/>
                <a:gd name="connsiteY11" fmla="*/ 564309 h 909988"/>
                <a:gd name="connsiteX12" fmla="*/ 375444 w 777479"/>
                <a:gd name="connsiteY12" fmla="*/ 630985 h 909988"/>
                <a:gd name="connsiteX13" fmla="*/ 401638 w 777479"/>
                <a:gd name="connsiteY13" fmla="*/ 842916 h 909988"/>
                <a:gd name="connsiteX14" fmla="*/ 451644 w 777479"/>
                <a:gd name="connsiteY14" fmla="*/ 909591 h 909988"/>
                <a:gd name="connsiteX15" fmla="*/ 504032 w 777479"/>
                <a:gd name="connsiteY15" fmla="*/ 845297 h 909988"/>
                <a:gd name="connsiteX16" fmla="*/ 504032 w 777479"/>
                <a:gd name="connsiteY16" fmla="*/ 604790 h 909988"/>
                <a:gd name="connsiteX17" fmla="*/ 527844 w 777479"/>
                <a:gd name="connsiteY17" fmla="*/ 719091 h 909988"/>
                <a:gd name="connsiteX18" fmla="*/ 573088 w 777479"/>
                <a:gd name="connsiteY18" fmla="*/ 816722 h 909988"/>
                <a:gd name="connsiteX19" fmla="*/ 625475 w 777479"/>
                <a:gd name="connsiteY19" fmla="*/ 838153 h 909988"/>
                <a:gd name="connsiteX20" fmla="*/ 662013 w 777479"/>
                <a:gd name="connsiteY20" fmla="*/ 781202 h 909988"/>
                <a:gd name="connsiteX21" fmla="*/ 644525 w 777479"/>
                <a:gd name="connsiteY21" fmla="*/ 659560 h 909988"/>
                <a:gd name="connsiteX22" fmla="*/ 632619 w 777479"/>
                <a:gd name="connsiteY22" fmla="*/ 583360 h 909988"/>
                <a:gd name="connsiteX23" fmla="*/ 718344 w 777479"/>
                <a:gd name="connsiteY23" fmla="*/ 733378 h 909988"/>
                <a:gd name="connsiteX24" fmla="*/ 770732 w 777479"/>
                <a:gd name="connsiteY24" fmla="*/ 711947 h 909988"/>
                <a:gd name="connsiteX25" fmla="*/ 758825 w 777479"/>
                <a:gd name="connsiteY25" fmla="*/ 571453 h 909988"/>
                <a:gd name="connsiteX26" fmla="*/ 668338 w 777479"/>
                <a:gd name="connsiteY26" fmla="*/ 400003 h 909988"/>
                <a:gd name="connsiteX27" fmla="*/ 614486 w 777479"/>
                <a:gd name="connsiteY27" fmla="*/ 68283 h 90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09988">
                  <a:moveTo>
                    <a:pt x="237180" y="0"/>
                  </a:moveTo>
                  <a:cubicBezTo>
                    <a:pt x="251269" y="45641"/>
                    <a:pt x="265485" y="248008"/>
                    <a:pt x="239713" y="316660"/>
                  </a:cubicBezTo>
                  <a:cubicBezTo>
                    <a:pt x="213941" y="385312"/>
                    <a:pt x="121841" y="373016"/>
                    <a:pt x="82550" y="411910"/>
                  </a:cubicBezTo>
                  <a:cubicBezTo>
                    <a:pt x="43259" y="450804"/>
                    <a:pt x="0" y="524622"/>
                    <a:pt x="3969" y="550022"/>
                  </a:cubicBezTo>
                  <a:cubicBezTo>
                    <a:pt x="7938" y="575422"/>
                    <a:pt x="64691" y="578994"/>
                    <a:pt x="106363" y="564310"/>
                  </a:cubicBezTo>
                  <a:cubicBezTo>
                    <a:pt x="148035" y="549626"/>
                    <a:pt x="228203" y="476997"/>
                    <a:pt x="254000" y="461916"/>
                  </a:cubicBezTo>
                  <a:cubicBezTo>
                    <a:pt x="279797" y="446835"/>
                    <a:pt x="266303" y="449216"/>
                    <a:pt x="261144" y="473822"/>
                  </a:cubicBezTo>
                  <a:cubicBezTo>
                    <a:pt x="255985" y="498428"/>
                    <a:pt x="233429" y="565897"/>
                    <a:pt x="223044" y="609553"/>
                  </a:cubicBezTo>
                  <a:cubicBezTo>
                    <a:pt x="212659" y="653209"/>
                    <a:pt x="194650" y="699706"/>
                    <a:pt x="198834" y="735760"/>
                  </a:cubicBezTo>
                  <a:cubicBezTo>
                    <a:pt x="203018" y="771814"/>
                    <a:pt x="225339" y="834478"/>
                    <a:pt x="248147" y="825875"/>
                  </a:cubicBezTo>
                  <a:cubicBezTo>
                    <a:pt x="270955" y="817272"/>
                    <a:pt x="315657" y="727735"/>
                    <a:pt x="335682" y="684141"/>
                  </a:cubicBezTo>
                  <a:cubicBezTo>
                    <a:pt x="355707" y="640547"/>
                    <a:pt x="361673" y="573168"/>
                    <a:pt x="368300" y="564309"/>
                  </a:cubicBezTo>
                  <a:cubicBezTo>
                    <a:pt x="374927" y="555450"/>
                    <a:pt x="369888" y="584551"/>
                    <a:pt x="375444" y="630985"/>
                  </a:cubicBezTo>
                  <a:cubicBezTo>
                    <a:pt x="381000" y="677420"/>
                    <a:pt x="388938" y="796482"/>
                    <a:pt x="401638" y="842916"/>
                  </a:cubicBezTo>
                  <a:cubicBezTo>
                    <a:pt x="414338" y="889350"/>
                    <a:pt x="434578" y="909194"/>
                    <a:pt x="451644" y="909591"/>
                  </a:cubicBezTo>
                  <a:cubicBezTo>
                    <a:pt x="468710" y="909988"/>
                    <a:pt x="495301" y="896097"/>
                    <a:pt x="504032" y="845297"/>
                  </a:cubicBezTo>
                  <a:cubicBezTo>
                    <a:pt x="512763" y="794497"/>
                    <a:pt x="500063" y="625824"/>
                    <a:pt x="504032" y="604790"/>
                  </a:cubicBezTo>
                  <a:cubicBezTo>
                    <a:pt x="508001" y="583756"/>
                    <a:pt x="516335" y="683769"/>
                    <a:pt x="527844" y="719091"/>
                  </a:cubicBezTo>
                  <a:cubicBezTo>
                    <a:pt x="539353" y="754413"/>
                    <a:pt x="556816" y="796878"/>
                    <a:pt x="573088" y="816722"/>
                  </a:cubicBezTo>
                  <a:cubicBezTo>
                    <a:pt x="589360" y="836566"/>
                    <a:pt x="610654" y="844073"/>
                    <a:pt x="625475" y="838153"/>
                  </a:cubicBezTo>
                  <a:cubicBezTo>
                    <a:pt x="640296" y="832233"/>
                    <a:pt x="658838" y="810968"/>
                    <a:pt x="662013" y="781202"/>
                  </a:cubicBezTo>
                  <a:cubicBezTo>
                    <a:pt x="665188" y="751436"/>
                    <a:pt x="649424" y="692534"/>
                    <a:pt x="644525" y="659560"/>
                  </a:cubicBezTo>
                  <a:cubicBezTo>
                    <a:pt x="639626" y="626586"/>
                    <a:pt x="620316" y="571057"/>
                    <a:pt x="632619" y="583360"/>
                  </a:cubicBezTo>
                  <a:cubicBezTo>
                    <a:pt x="644922" y="595663"/>
                    <a:pt x="695325" y="711947"/>
                    <a:pt x="718344" y="733378"/>
                  </a:cubicBezTo>
                  <a:cubicBezTo>
                    <a:pt x="741363" y="754809"/>
                    <a:pt x="763985" y="738935"/>
                    <a:pt x="770732" y="711947"/>
                  </a:cubicBezTo>
                  <a:cubicBezTo>
                    <a:pt x="777479" y="684960"/>
                    <a:pt x="775891" y="623444"/>
                    <a:pt x="758825" y="571453"/>
                  </a:cubicBezTo>
                  <a:cubicBezTo>
                    <a:pt x="741759" y="519462"/>
                    <a:pt x="692395" y="483865"/>
                    <a:pt x="668338" y="400003"/>
                  </a:cubicBezTo>
                  <a:cubicBezTo>
                    <a:pt x="644281" y="316141"/>
                    <a:pt x="616867" y="147261"/>
                    <a:pt x="614486" y="68283"/>
                  </a:cubicBezTo>
                </a:path>
              </a:pathLst>
            </a:custGeom>
            <a:solidFill>
              <a:srgbClr val="00CC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3" name="Oval 10"/>
            <p:cNvSpPr/>
            <p:nvPr/>
          </p:nvSpPr>
          <p:spPr>
            <a:xfrm>
              <a:off x="994136" y="2254114"/>
              <a:ext cx="1804022" cy="2041933"/>
            </a:xfrm>
            <a:prstGeom prst="ellipse">
              <a:avLst/>
            </a:prstGeom>
            <a:solidFill>
              <a:srgbClr val="00CC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Chord 34"/>
            <p:cNvSpPr/>
            <p:nvPr/>
          </p:nvSpPr>
          <p:spPr>
            <a:xfrm>
              <a:off x="1638430" y="2833978"/>
              <a:ext cx="515435" cy="451006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Arc 35"/>
            <p:cNvSpPr/>
            <p:nvPr/>
          </p:nvSpPr>
          <p:spPr>
            <a:xfrm rot="10800000">
              <a:off x="1378390" y="2903931"/>
              <a:ext cx="1033192" cy="1025346"/>
            </a:xfrm>
            <a:prstGeom prst="arc">
              <a:avLst>
                <a:gd name="adj1" fmla="val 11045684"/>
                <a:gd name="adj2" fmla="val 21237176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37" name="Group 20"/>
            <p:cNvGrpSpPr/>
            <p:nvPr/>
          </p:nvGrpSpPr>
          <p:grpSpPr>
            <a:xfrm>
              <a:off x="1380713" y="1674250"/>
              <a:ext cx="1030870" cy="902011"/>
              <a:chOff x="6156176" y="2132856"/>
              <a:chExt cx="1152128" cy="1008112"/>
            </a:xfrm>
          </p:grpSpPr>
          <p:sp>
            <p:nvSpPr>
              <p:cNvPr id="41" name="Chord 40"/>
              <p:cNvSpPr/>
              <p:nvPr/>
            </p:nvSpPr>
            <p:spPr>
              <a:xfrm>
                <a:off x="6300192" y="2132856"/>
                <a:ext cx="864096" cy="1008112"/>
              </a:xfrm>
              <a:prstGeom prst="chord">
                <a:avLst>
                  <a:gd name="adj1" fmla="val 8868550"/>
                  <a:gd name="adj2" fmla="val 1928325"/>
                </a:avLst>
              </a:prstGeom>
              <a:solidFill>
                <a:srgbClr val="FF99CC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2" name="Freeform 41"/>
              <p:cNvSpPr/>
              <p:nvPr/>
            </p:nvSpPr>
            <p:spPr>
              <a:xfrm>
                <a:off x="6156176" y="2708920"/>
                <a:ext cx="1152128" cy="202691"/>
              </a:xfrm>
              <a:custGeom>
                <a:avLst/>
                <a:gdLst>
                  <a:gd name="connsiteX0" fmla="*/ 0 w 1133475"/>
                  <a:gd name="connsiteY0" fmla="*/ 0 h 109537"/>
                  <a:gd name="connsiteX1" fmla="*/ 195263 w 1133475"/>
                  <a:gd name="connsiteY1" fmla="*/ 92869 h 109537"/>
                  <a:gd name="connsiteX2" fmla="*/ 964406 w 1133475"/>
                  <a:gd name="connsiteY2" fmla="*/ 97631 h 109537"/>
                  <a:gd name="connsiteX3" fmla="*/ 1133475 w 1133475"/>
                  <a:gd name="connsiteY3" fmla="*/ 21431 h 109537"/>
                  <a:gd name="connsiteX0" fmla="*/ 0 w 1133475"/>
                  <a:gd name="connsiteY0" fmla="*/ 7874 h 122296"/>
                  <a:gd name="connsiteX1" fmla="*/ 195263 w 1133475"/>
                  <a:gd name="connsiteY1" fmla="*/ 100743 h 122296"/>
                  <a:gd name="connsiteX2" fmla="*/ 964406 w 1133475"/>
                  <a:gd name="connsiteY2" fmla="*/ 105505 h 122296"/>
                  <a:gd name="connsiteX3" fmla="*/ 1133475 w 1133475"/>
                  <a:gd name="connsiteY3" fmla="*/ 0 h 122296"/>
                  <a:gd name="connsiteX0" fmla="*/ 0 w 1133475"/>
                  <a:gd name="connsiteY0" fmla="*/ 0 h 122296"/>
                  <a:gd name="connsiteX1" fmla="*/ 195263 w 1133475"/>
                  <a:gd name="connsiteY1" fmla="*/ 100743 h 122296"/>
                  <a:gd name="connsiteX2" fmla="*/ 964406 w 1133475"/>
                  <a:gd name="connsiteY2" fmla="*/ 105505 h 122296"/>
                  <a:gd name="connsiteX3" fmla="*/ 1133475 w 1133475"/>
                  <a:gd name="connsiteY3" fmla="*/ 0 h 122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5" h="122296">
                    <a:moveTo>
                      <a:pt x="0" y="0"/>
                    </a:moveTo>
                    <a:cubicBezTo>
                      <a:pt x="17264" y="38298"/>
                      <a:pt x="34529" y="83159"/>
                      <a:pt x="195263" y="100743"/>
                    </a:cubicBezTo>
                    <a:cubicBezTo>
                      <a:pt x="355997" y="118327"/>
                      <a:pt x="808037" y="122296"/>
                      <a:pt x="964406" y="105505"/>
                    </a:cubicBezTo>
                    <a:cubicBezTo>
                      <a:pt x="1120775" y="88714"/>
                      <a:pt x="1127125" y="32147"/>
                      <a:pt x="1133475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8" name="Group 30"/>
            <p:cNvGrpSpPr/>
            <p:nvPr/>
          </p:nvGrpSpPr>
          <p:grpSpPr>
            <a:xfrm flipV="1">
              <a:off x="1568986" y="2636912"/>
              <a:ext cx="626750" cy="91254"/>
              <a:chOff x="3347864" y="2492896"/>
              <a:chExt cx="702713" cy="144016"/>
            </a:xfrm>
          </p:grpSpPr>
          <p:cxnSp>
            <p:nvCxnSpPr>
              <p:cNvPr id="39" name="Straight Connector 38"/>
              <p:cNvCxnSpPr/>
              <p:nvPr/>
            </p:nvCxnSpPr>
            <p:spPr>
              <a:xfrm>
                <a:off x="3347864" y="2492896"/>
                <a:ext cx="216024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/>
              <p:cNvCxnSpPr/>
              <p:nvPr/>
            </p:nvCxnSpPr>
            <p:spPr>
              <a:xfrm flipV="1">
                <a:off x="3834553" y="2492896"/>
                <a:ext cx="216024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4" name="Moon 93"/>
            <p:cNvSpPr/>
            <p:nvPr/>
          </p:nvSpPr>
          <p:spPr>
            <a:xfrm rot="16200000">
              <a:off x="1568036" y="3018996"/>
              <a:ext cx="720082" cy="1294474"/>
            </a:xfrm>
            <a:prstGeom prst="moon">
              <a:avLst>
                <a:gd name="adj" fmla="val 875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3059832" y="2492896"/>
            <a:ext cx="3725959" cy="3873579"/>
            <a:chOff x="3112188" y="1921567"/>
            <a:chExt cx="3725959" cy="3873579"/>
          </a:xfrm>
        </p:grpSpPr>
        <p:sp>
          <p:nvSpPr>
            <p:cNvPr id="62" name="Freeform 61"/>
            <p:cNvSpPr/>
            <p:nvPr/>
          </p:nvSpPr>
          <p:spPr>
            <a:xfrm rot="2029853" flipV="1">
              <a:off x="5517302" y="2218842"/>
              <a:ext cx="558339" cy="97886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1" name="Freeform 60"/>
            <p:cNvSpPr/>
            <p:nvPr/>
          </p:nvSpPr>
          <p:spPr>
            <a:xfrm rot="4587216">
              <a:off x="3301572" y="2909553"/>
              <a:ext cx="558339" cy="93710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8" name="Chord 57"/>
            <p:cNvSpPr/>
            <p:nvPr/>
          </p:nvSpPr>
          <p:spPr>
            <a:xfrm>
              <a:off x="3667434" y="2304387"/>
              <a:ext cx="2265331" cy="3490759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CC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59" name="Group 75"/>
            <p:cNvGrpSpPr/>
            <p:nvPr/>
          </p:nvGrpSpPr>
          <p:grpSpPr>
            <a:xfrm>
              <a:off x="3667434" y="4277314"/>
              <a:ext cx="1007073" cy="899135"/>
              <a:chOff x="3083489" y="4581128"/>
              <a:chExt cx="1344495" cy="1224136"/>
            </a:xfrm>
          </p:grpSpPr>
          <p:sp>
            <p:nvSpPr>
              <p:cNvPr id="74" name="Freeform 73"/>
              <p:cNvSpPr/>
              <p:nvPr/>
            </p:nvSpPr>
            <p:spPr>
              <a:xfrm>
                <a:off x="3306586" y="4581128"/>
                <a:ext cx="1020812" cy="11442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CC00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5" name="Freeform 74"/>
              <p:cNvSpPr/>
              <p:nvPr/>
            </p:nvSpPr>
            <p:spPr>
              <a:xfrm>
                <a:off x="3083489" y="5109782"/>
                <a:ext cx="1344495" cy="695482"/>
              </a:xfrm>
              <a:custGeom>
                <a:avLst/>
                <a:gdLst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937846 w 1444283"/>
                  <a:gd name="connsiteY8" fmla="*/ 222738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882287 w 1444283"/>
                  <a:gd name="connsiteY8" fmla="*/ 64012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42327 w 1444283"/>
                  <a:gd name="connsiteY7" fmla="*/ 64012 h 616633"/>
                  <a:gd name="connsiteX8" fmla="*/ 882287 w 1444283"/>
                  <a:gd name="connsiteY8" fmla="*/ 64012 h 616633"/>
                  <a:gd name="connsiteX0" fmla="*/ 909711 w 1444283"/>
                  <a:gd name="connsiteY0" fmla="*/ 311317 h 747415"/>
                  <a:gd name="connsiteX1" fmla="*/ 501748 w 1444283"/>
                  <a:gd name="connsiteY1" fmla="*/ 142505 h 747415"/>
                  <a:gd name="connsiteX2" fmla="*/ 192259 w 1444283"/>
                  <a:gd name="connsiteY2" fmla="*/ 381656 h 747415"/>
                  <a:gd name="connsiteX3" fmla="*/ 178191 w 1444283"/>
                  <a:gd name="connsiteY3" fmla="*/ 634874 h 747415"/>
                  <a:gd name="connsiteX4" fmla="*/ 1261403 w 1444283"/>
                  <a:gd name="connsiteY4" fmla="*/ 705212 h 747415"/>
                  <a:gd name="connsiteX5" fmla="*/ 1275471 w 1444283"/>
                  <a:gd name="connsiteY5" fmla="*/ 677077 h 747415"/>
                  <a:gd name="connsiteX6" fmla="*/ 1289539 w 1444283"/>
                  <a:gd name="connsiteY6" fmla="*/ 283182 h 747415"/>
                  <a:gd name="connsiteX7" fmla="*/ 1242327 w 1444283"/>
                  <a:gd name="connsiteY7" fmla="*/ 194794 h 747415"/>
                  <a:gd name="connsiteX8" fmla="*/ 882287 w 1444283"/>
                  <a:gd name="connsiteY8" fmla="*/ 194794 h 747415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894530 w 1338018"/>
                  <a:gd name="connsiteY0" fmla="*/ 180535 h 630304"/>
                  <a:gd name="connsiteX1" fmla="*/ 486567 w 1338018"/>
                  <a:gd name="connsiteY1" fmla="*/ 11723 h 630304"/>
                  <a:gd name="connsiteX2" fmla="*/ 177078 w 1338018"/>
                  <a:gd name="connsiteY2" fmla="*/ 250874 h 630304"/>
                  <a:gd name="connsiteX3" fmla="*/ 163010 w 1338018"/>
                  <a:gd name="connsiteY3" fmla="*/ 504092 h 630304"/>
                  <a:gd name="connsiteX4" fmla="*/ 1155138 w 1338018"/>
                  <a:gd name="connsiteY4" fmla="*/ 568068 h 630304"/>
                  <a:gd name="connsiteX5" fmla="*/ 1260290 w 1338018"/>
                  <a:gd name="connsiteY5" fmla="*/ 546295 h 630304"/>
                  <a:gd name="connsiteX6" fmla="*/ 1227146 w 1338018"/>
                  <a:gd name="connsiteY6" fmla="*/ 64012 h 630304"/>
                  <a:gd name="connsiteX7" fmla="*/ 867106 w 1338018"/>
                  <a:gd name="connsiteY7" fmla="*/ 64012 h 630304"/>
                  <a:gd name="connsiteX0" fmla="*/ 894530 w 1344495"/>
                  <a:gd name="connsiteY0" fmla="*/ 180535 h 652077"/>
                  <a:gd name="connsiteX1" fmla="*/ 486567 w 1344495"/>
                  <a:gd name="connsiteY1" fmla="*/ 11723 h 652077"/>
                  <a:gd name="connsiteX2" fmla="*/ 177078 w 1344495"/>
                  <a:gd name="connsiteY2" fmla="*/ 250874 h 652077"/>
                  <a:gd name="connsiteX3" fmla="*/ 163010 w 1344495"/>
                  <a:gd name="connsiteY3" fmla="*/ 504092 h 652077"/>
                  <a:gd name="connsiteX4" fmla="*/ 1155138 w 1344495"/>
                  <a:gd name="connsiteY4" fmla="*/ 568068 h 652077"/>
                  <a:gd name="connsiteX5" fmla="*/ 1299153 w 1344495"/>
                  <a:gd name="connsiteY5" fmla="*/ 568068 h 652077"/>
                  <a:gd name="connsiteX6" fmla="*/ 1227146 w 1344495"/>
                  <a:gd name="connsiteY6" fmla="*/ 64012 h 652077"/>
                  <a:gd name="connsiteX7" fmla="*/ 867106 w 1344495"/>
                  <a:gd name="connsiteY7" fmla="*/ 64012 h 652077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6 w 1344495"/>
                  <a:gd name="connsiteY8" fmla="*/ 86386 h 674451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5 w 1344495"/>
                  <a:gd name="connsiteY8" fmla="*/ 158394 h 674451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84542 h 768086"/>
                  <a:gd name="connsiteX1" fmla="*/ 486567 w 1344495"/>
                  <a:gd name="connsiteY1" fmla="*/ 115730 h 768086"/>
                  <a:gd name="connsiteX2" fmla="*/ 177078 w 1344495"/>
                  <a:gd name="connsiteY2" fmla="*/ 354881 h 768086"/>
                  <a:gd name="connsiteX3" fmla="*/ 163010 w 1344495"/>
                  <a:gd name="connsiteY3" fmla="*/ 608099 h 768086"/>
                  <a:gd name="connsiteX4" fmla="*/ 1155138 w 1344495"/>
                  <a:gd name="connsiteY4" fmla="*/ 672075 h 768086"/>
                  <a:gd name="connsiteX5" fmla="*/ 1299153 w 1344495"/>
                  <a:gd name="connsiteY5" fmla="*/ 672075 h 768086"/>
                  <a:gd name="connsiteX6" fmla="*/ 1227145 w 1344495"/>
                  <a:gd name="connsiteY6" fmla="*/ 96011 h 768086"/>
                  <a:gd name="connsiteX7" fmla="*/ 867105 w 1344495"/>
                  <a:gd name="connsiteY7" fmla="*/ 96011 h 768086"/>
                  <a:gd name="connsiteX8" fmla="*/ 867105 w 1344495"/>
                  <a:gd name="connsiteY8" fmla="*/ 240027 h 768086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67105 w 1344495"/>
                  <a:gd name="connsiteY0" fmla="*/ 239431 h 695482"/>
                  <a:gd name="connsiteX1" fmla="*/ 939113 w 1344495"/>
                  <a:gd name="connsiteY1" fmla="*/ 52746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939113 w 1344495"/>
                  <a:gd name="connsiteY2" fmla="*/ 527463 h 695482"/>
                  <a:gd name="connsiteX3" fmla="*/ 486567 w 1344495"/>
                  <a:gd name="connsiteY3" fmla="*/ 43126 h 695482"/>
                  <a:gd name="connsiteX4" fmla="*/ 177078 w 1344495"/>
                  <a:gd name="connsiteY4" fmla="*/ 282277 h 695482"/>
                  <a:gd name="connsiteX5" fmla="*/ 163010 w 1344495"/>
                  <a:gd name="connsiteY5" fmla="*/ 535495 h 695482"/>
                  <a:gd name="connsiteX6" fmla="*/ 1155138 w 1344495"/>
                  <a:gd name="connsiteY6" fmla="*/ 599471 h 695482"/>
                  <a:gd name="connsiteX7" fmla="*/ 1299153 w 1344495"/>
                  <a:gd name="connsiteY7" fmla="*/ 599471 h 695482"/>
                  <a:gd name="connsiteX8" fmla="*/ 1227145 w 1344495"/>
                  <a:gd name="connsiteY8" fmla="*/ 23407 h 695482"/>
                  <a:gd name="connsiteX9" fmla="*/ 867105 w 1344495"/>
                  <a:gd name="connsiteY9" fmla="*/ 23407 h 695482"/>
                  <a:gd name="connsiteX10" fmla="*/ 867105 w 1344495"/>
                  <a:gd name="connsiteY10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362417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434425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290409 h 818468"/>
                  <a:gd name="connsiteX1" fmla="*/ 486567 w 1344495"/>
                  <a:gd name="connsiteY1" fmla="*/ 166112 h 818468"/>
                  <a:gd name="connsiteX2" fmla="*/ 177078 w 1344495"/>
                  <a:gd name="connsiteY2" fmla="*/ 405263 h 818468"/>
                  <a:gd name="connsiteX3" fmla="*/ 163010 w 1344495"/>
                  <a:gd name="connsiteY3" fmla="*/ 658481 h 818468"/>
                  <a:gd name="connsiteX4" fmla="*/ 1155138 w 1344495"/>
                  <a:gd name="connsiteY4" fmla="*/ 722457 h 818468"/>
                  <a:gd name="connsiteX5" fmla="*/ 1299153 w 1344495"/>
                  <a:gd name="connsiteY5" fmla="*/ 722457 h 818468"/>
                  <a:gd name="connsiteX6" fmla="*/ 1227145 w 1344495"/>
                  <a:gd name="connsiteY6" fmla="*/ 146393 h 818468"/>
                  <a:gd name="connsiteX7" fmla="*/ 867105 w 1344495"/>
                  <a:gd name="connsiteY7" fmla="*/ 146393 h 818468"/>
                  <a:gd name="connsiteX8" fmla="*/ 651081 w 1344495"/>
                  <a:gd name="connsiteY8" fmla="*/ 2377 h 818468"/>
                  <a:gd name="connsiteX0" fmla="*/ 867105 w 1344495"/>
                  <a:gd name="connsiteY0" fmla="*/ 167423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495" h="695482">
                    <a:moveTo>
                      <a:pt x="867105" y="167423"/>
                    </a:moveTo>
                    <a:cubicBezTo>
                      <a:pt x="803682" y="122704"/>
                      <a:pt x="601572" y="23984"/>
                      <a:pt x="486567" y="43126"/>
                    </a:cubicBezTo>
                    <a:cubicBezTo>
                      <a:pt x="371563" y="62268"/>
                      <a:pt x="231004" y="200216"/>
                      <a:pt x="177078" y="282277"/>
                    </a:cubicBezTo>
                    <a:cubicBezTo>
                      <a:pt x="123152" y="364338"/>
                      <a:pt x="0" y="482629"/>
                      <a:pt x="163010" y="535495"/>
                    </a:cubicBezTo>
                    <a:cubicBezTo>
                      <a:pt x="326020" y="588361"/>
                      <a:pt x="965781" y="588808"/>
                      <a:pt x="1155138" y="599471"/>
                    </a:cubicBezTo>
                    <a:cubicBezTo>
                      <a:pt x="1344495" y="610134"/>
                      <a:pt x="1287152" y="695482"/>
                      <a:pt x="1299153" y="599471"/>
                    </a:cubicBezTo>
                    <a:cubicBezTo>
                      <a:pt x="1311154" y="503460"/>
                      <a:pt x="1266957" y="99823"/>
                      <a:pt x="1227145" y="23407"/>
                    </a:cubicBezTo>
                    <a:cubicBezTo>
                      <a:pt x="1133607" y="0"/>
                      <a:pt x="954918" y="16764"/>
                      <a:pt x="867105" y="23407"/>
                    </a:cubicBezTo>
                    <a:cubicBezTo>
                      <a:pt x="864620" y="145541"/>
                      <a:pt x="873422" y="165046"/>
                      <a:pt x="867105" y="167423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6" name="Freeform 75"/>
              <p:cNvSpPr/>
              <p:nvPr/>
            </p:nvSpPr>
            <p:spPr>
              <a:xfrm>
                <a:off x="3131839" y="5589240"/>
                <a:ext cx="1259185" cy="195263"/>
              </a:xfrm>
              <a:custGeom>
                <a:avLst/>
                <a:gdLst>
                  <a:gd name="connsiteX0" fmla="*/ 9525 w 1295400"/>
                  <a:gd name="connsiteY0" fmla="*/ 0 h 195263"/>
                  <a:gd name="connsiteX1" fmla="*/ 0 w 1295400"/>
                  <a:gd name="connsiteY1" fmla="*/ 161925 h 195263"/>
                  <a:gd name="connsiteX2" fmla="*/ 1276350 w 1295400"/>
                  <a:gd name="connsiteY2" fmla="*/ 195263 h 195263"/>
                  <a:gd name="connsiteX3" fmla="*/ 1295400 w 1295400"/>
                  <a:gd name="connsiteY3" fmla="*/ 47625 h 195263"/>
                  <a:gd name="connsiteX4" fmla="*/ 9525 w 1295400"/>
                  <a:gd name="connsiteY4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00" h="195263">
                    <a:moveTo>
                      <a:pt x="9525" y="0"/>
                    </a:moveTo>
                    <a:lnTo>
                      <a:pt x="0" y="161925"/>
                    </a:lnTo>
                    <a:lnTo>
                      <a:pt x="1276350" y="195263"/>
                    </a:lnTo>
                    <a:lnTo>
                      <a:pt x="1295400" y="476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60" name="Group 79"/>
            <p:cNvGrpSpPr/>
            <p:nvPr/>
          </p:nvGrpSpPr>
          <p:grpSpPr>
            <a:xfrm>
              <a:off x="4800099" y="4277314"/>
              <a:ext cx="1024793" cy="899135"/>
              <a:chOff x="4355976" y="4581128"/>
              <a:chExt cx="1368152" cy="1224136"/>
            </a:xfrm>
          </p:grpSpPr>
          <p:sp>
            <p:nvSpPr>
              <p:cNvPr id="71" name="Freeform 70"/>
              <p:cNvSpPr/>
              <p:nvPr/>
            </p:nvSpPr>
            <p:spPr>
              <a:xfrm flipH="1">
                <a:off x="4442273" y="4581128"/>
                <a:ext cx="1080118" cy="11442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CC00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2" name="Freeform 71"/>
              <p:cNvSpPr/>
              <p:nvPr/>
            </p:nvSpPr>
            <p:spPr>
              <a:xfrm flipH="1">
                <a:off x="4355976" y="5109782"/>
                <a:ext cx="1368152" cy="695482"/>
              </a:xfrm>
              <a:custGeom>
                <a:avLst/>
                <a:gdLst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937846 w 1444283"/>
                  <a:gd name="connsiteY8" fmla="*/ 222738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882287 w 1444283"/>
                  <a:gd name="connsiteY8" fmla="*/ 64012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42327 w 1444283"/>
                  <a:gd name="connsiteY7" fmla="*/ 64012 h 616633"/>
                  <a:gd name="connsiteX8" fmla="*/ 882287 w 1444283"/>
                  <a:gd name="connsiteY8" fmla="*/ 64012 h 616633"/>
                  <a:gd name="connsiteX0" fmla="*/ 909711 w 1444283"/>
                  <a:gd name="connsiteY0" fmla="*/ 311317 h 747415"/>
                  <a:gd name="connsiteX1" fmla="*/ 501748 w 1444283"/>
                  <a:gd name="connsiteY1" fmla="*/ 142505 h 747415"/>
                  <a:gd name="connsiteX2" fmla="*/ 192259 w 1444283"/>
                  <a:gd name="connsiteY2" fmla="*/ 381656 h 747415"/>
                  <a:gd name="connsiteX3" fmla="*/ 178191 w 1444283"/>
                  <a:gd name="connsiteY3" fmla="*/ 634874 h 747415"/>
                  <a:gd name="connsiteX4" fmla="*/ 1261403 w 1444283"/>
                  <a:gd name="connsiteY4" fmla="*/ 705212 h 747415"/>
                  <a:gd name="connsiteX5" fmla="*/ 1275471 w 1444283"/>
                  <a:gd name="connsiteY5" fmla="*/ 677077 h 747415"/>
                  <a:gd name="connsiteX6" fmla="*/ 1289539 w 1444283"/>
                  <a:gd name="connsiteY6" fmla="*/ 283182 h 747415"/>
                  <a:gd name="connsiteX7" fmla="*/ 1242327 w 1444283"/>
                  <a:gd name="connsiteY7" fmla="*/ 194794 h 747415"/>
                  <a:gd name="connsiteX8" fmla="*/ 882287 w 1444283"/>
                  <a:gd name="connsiteY8" fmla="*/ 194794 h 747415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894530 w 1338018"/>
                  <a:gd name="connsiteY0" fmla="*/ 180535 h 630304"/>
                  <a:gd name="connsiteX1" fmla="*/ 486567 w 1338018"/>
                  <a:gd name="connsiteY1" fmla="*/ 11723 h 630304"/>
                  <a:gd name="connsiteX2" fmla="*/ 177078 w 1338018"/>
                  <a:gd name="connsiteY2" fmla="*/ 250874 h 630304"/>
                  <a:gd name="connsiteX3" fmla="*/ 163010 w 1338018"/>
                  <a:gd name="connsiteY3" fmla="*/ 504092 h 630304"/>
                  <a:gd name="connsiteX4" fmla="*/ 1155138 w 1338018"/>
                  <a:gd name="connsiteY4" fmla="*/ 568068 h 630304"/>
                  <a:gd name="connsiteX5" fmla="*/ 1260290 w 1338018"/>
                  <a:gd name="connsiteY5" fmla="*/ 546295 h 630304"/>
                  <a:gd name="connsiteX6" fmla="*/ 1227146 w 1338018"/>
                  <a:gd name="connsiteY6" fmla="*/ 64012 h 630304"/>
                  <a:gd name="connsiteX7" fmla="*/ 867106 w 1338018"/>
                  <a:gd name="connsiteY7" fmla="*/ 64012 h 630304"/>
                  <a:gd name="connsiteX0" fmla="*/ 894530 w 1344495"/>
                  <a:gd name="connsiteY0" fmla="*/ 180535 h 652077"/>
                  <a:gd name="connsiteX1" fmla="*/ 486567 w 1344495"/>
                  <a:gd name="connsiteY1" fmla="*/ 11723 h 652077"/>
                  <a:gd name="connsiteX2" fmla="*/ 177078 w 1344495"/>
                  <a:gd name="connsiteY2" fmla="*/ 250874 h 652077"/>
                  <a:gd name="connsiteX3" fmla="*/ 163010 w 1344495"/>
                  <a:gd name="connsiteY3" fmla="*/ 504092 h 652077"/>
                  <a:gd name="connsiteX4" fmla="*/ 1155138 w 1344495"/>
                  <a:gd name="connsiteY4" fmla="*/ 568068 h 652077"/>
                  <a:gd name="connsiteX5" fmla="*/ 1299153 w 1344495"/>
                  <a:gd name="connsiteY5" fmla="*/ 568068 h 652077"/>
                  <a:gd name="connsiteX6" fmla="*/ 1227146 w 1344495"/>
                  <a:gd name="connsiteY6" fmla="*/ 64012 h 652077"/>
                  <a:gd name="connsiteX7" fmla="*/ 867106 w 1344495"/>
                  <a:gd name="connsiteY7" fmla="*/ 64012 h 652077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6 w 1344495"/>
                  <a:gd name="connsiteY8" fmla="*/ 86386 h 674451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5 w 1344495"/>
                  <a:gd name="connsiteY8" fmla="*/ 158394 h 674451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84542 h 768086"/>
                  <a:gd name="connsiteX1" fmla="*/ 486567 w 1344495"/>
                  <a:gd name="connsiteY1" fmla="*/ 115730 h 768086"/>
                  <a:gd name="connsiteX2" fmla="*/ 177078 w 1344495"/>
                  <a:gd name="connsiteY2" fmla="*/ 354881 h 768086"/>
                  <a:gd name="connsiteX3" fmla="*/ 163010 w 1344495"/>
                  <a:gd name="connsiteY3" fmla="*/ 608099 h 768086"/>
                  <a:gd name="connsiteX4" fmla="*/ 1155138 w 1344495"/>
                  <a:gd name="connsiteY4" fmla="*/ 672075 h 768086"/>
                  <a:gd name="connsiteX5" fmla="*/ 1299153 w 1344495"/>
                  <a:gd name="connsiteY5" fmla="*/ 672075 h 768086"/>
                  <a:gd name="connsiteX6" fmla="*/ 1227145 w 1344495"/>
                  <a:gd name="connsiteY6" fmla="*/ 96011 h 768086"/>
                  <a:gd name="connsiteX7" fmla="*/ 867105 w 1344495"/>
                  <a:gd name="connsiteY7" fmla="*/ 96011 h 768086"/>
                  <a:gd name="connsiteX8" fmla="*/ 867105 w 1344495"/>
                  <a:gd name="connsiteY8" fmla="*/ 240027 h 768086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67105 w 1344495"/>
                  <a:gd name="connsiteY0" fmla="*/ 239431 h 695482"/>
                  <a:gd name="connsiteX1" fmla="*/ 939113 w 1344495"/>
                  <a:gd name="connsiteY1" fmla="*/ 52746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939113 w 1344495"/>
                  <a:gd name="connsiteY2" fmla="*/ 527463 h 695482"/>
                  <a:gd name="connsiteX3" fmla="*/ 486567 w 1344495"/>
                  <a:gd name="connsiteY3" fmla="*/ 43126 h 695482"/>
                  <a:gd name="connsiteX4" fmla="*/ 177078 w 1344495"/>
                  <a:gd name="connsiteY4" fmla="*/ 282277 h 695482"/>
                  <a:gd name="connsiteX5" fmla="*/ 163010 w 1344495"/>
                  <a:gd name="connsiteY5" fmla="*/ 535495 h 695482"/>
                  <a:gd name="connsiteX6" fmla="*/ 1155138 w 1344495"/>
                  <a:gd name="connsiteY6" fmla="*/ 599471 h 695482"/>
                  <a:gd name="connsiteX7" fmla="*/ 1299153 w 1344495"/>
                  <a:gd name="connsiteY7" fmla="*/ 599471 h 695482"/>
                  <a:gd name="connsiteX8" fmla="*/ 1227145 w 1344495"/>
                  <a:gd name="connsiteY8" fmla="*/ 23407 h 695482"/>
                  <a:gd name="connsiteX9" fmla="*/ 867105 w 1344495"/>
                  <a:gd name="connsiteY9" fmla="*/ 23407 h 695482"/>
                  <a:gd name="connsiteX10" fmla="*/ 867105 w 1344495"/>
                  <a:gd name="connsiteY10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362417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434425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290409 h 818468"/>
                  <a:gd name="connsiteX1" fmla="*/ 486567 w 1344495"/>
                  <a:gd name="connsiteY1" fmla="*/ 166112 h 818468"/>
                  <a:gd name="connsiteX2" fmla="*/ 177078 w 1344495"/>
                  <a:gd name="connsiteY2" fmla="*/ 405263 h 818468"/>
                  <a:gd name="connsiteX3" fmla="*/ 163010 w 1344495"/>
                  <a:gd name="connsiteY3" fmla="*/ 658481 h 818468"/>
                  <a:gd name="connsiteX4" fmla="*/ 1155138 w 1344495"/>
                  <a:gd name="connsiteY4" fmla="*/ 722457 h 818468"/>
                  <a:gd name="connsiteX5" fmla="*/ 1299153 w 1344495"/>
                  <a:gd name="connsiteY5" fmla="*/ 722457 h 818468"/>
                  <a:gd name="connsiteX6" fmla="*/ 1227145 w 1344495"/>
                  <a:gd name="connsiteY6" fmla="*/ 146393 h 818468"/>
                  <a:gd name="connsiteX7" fmla="*/ 867105 w 1344495"/>
                  <a:gd name="connsiteY7" fmla="*/ 146393 h 818468"/>
                  <a:gd name="connsiteX8" fmla="*/ 651081 w 1344495"/>
                  <a:gd name="connsiteY8" fmla="*/ 2377 h 818468"/>
                  <a:gd name="connsiteX0" fmla="*/ 867105 w 1344495"/>
                  <a:gd name="connsiteY0" fmla="*/ 167423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495" h="695482">
                    <a:moveTo>
                      <a:pt x="867105" y="167423"/>
                    </a:moveTo>
                    <a:cubicBezTo>
                      <a:pt x="803682" y="122704"/>
                      <a:pt x="601572" y="23984"/>
                      <a:pt x="486567" y="43126"/>
                    </a:cubicBezTo>
                    <a:cubicBezTo>
                      <a:pt x="371563" y="62268"/>
                      <a:pt x="231004" y="200216"/>
                      <a:pt x="177078" y="282277"/>
                    </a:cubicBezTo>
                    <a:cubicBezTo>
                      <a:pt x="123152" y="364338"/>
                      <a:pt x="0" y="482629"/>
                      <a:pt x="163010" y="535495"/>
                    </a:cubicBezTo>
                    <a:cubicBezTo>
                      <a:pt x="326020" y="588361"/>
                      <a:pt x="965781" y="588808"/>
                      <a:pt x="1155138" y="599471"/>
                    </a:cubicBezTo>
                    <a:cubicBezTo>
                      <a:pt x="1344495" y="610134"/>
                      <a:pt x="1287152" y="695482"/>
                      <a:pt x="1299153" y="599471"/>
                    </a:cubicBezTo>
                    <a:cubicBezTo>
                      <a:pt x="1311154" y="503460"/>
                      <a:pt x="1266957" y="99823"/>
                      <a:pt x="1227145" y="23407"/>
                    </a:cubicBezTo>
                    <a:cubicBezTo>
                      <a:pt x="1133607" y="0"/>
                      <a:pt x="954918" y="16764"/>
                      <a:pt x="867105" y="23407"/>
                    </a:cubicBezTo>
                    <a:cubicBezTo>
                      <a:pt x="864620" y="145541"/>
                      <a:pt x="873422" y="165046"/>
                      <a:pt x="867105" y="167423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3" name="Freeform 72"/>
              <p:cNvSpPr/>
              <p:nvPr/>
            </p:nvSpPr>
            <p:spPr>
              <a:xfrm flipH="1">
                <a:off x="4407202" y="5589240"/>
                <a:ext cx="1244918" cy="195263"/>
              </a:xfrm>
              <a:custGeom>
                <a:avLst/>
                <a:gdLst>
                  <a:gd name="connsiteX0" fmla="*/ 9525 w 1295400"/>
                  <a:gd name="connsiteY0" fmla="*/ 0 h 195263"/>
                  <a:gd name="connsiteX1" fmla="*/ 0 w 1295400"/>
                  <a:gd name="connsiteY1" fmla="*/ 161925 h 195263"/>
                  <a:gd name="connsiteX2" fmla="*/ 1276350 w 1295400"/>
                  <a:gd name="connsiteY2" fmla="*/ 195263 h 195263"/>
                  <a:gd name="connsiteX3" fmla="*/ 1295400 w 1295400"/>
                  <a:gd name="connsiteY3" fmla="*/ 47625 h 195263"/>
                  <a:gd name="connsiteX4" fmla="*/ 9525 w 1295400"/>
                  <a:gd name="connsiteY4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00" h="195263">
                    <a:moveTo>
                      <a:pt x="9525" y="0"/>
                    </a:moveTo>
                    <a:lnTo>
                      <a:pt x="0" y="161925"/>
                    </a:lnTo>
                    <a:lnTo>
                      <a:pt x="1276350" y="195263"/>
                    </a:lnTo>
                    <a:lnTo>
                      <a:pt x="1295400" y="476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68" name="Moon 67"/>
            <p:cNvSpPr/>
            <p:nvPr/>
          </p:nvSpPr>
          <p:spPr>
            <a:xfrm rot="16200000">
              <a:off x="4297640" y="2972664"/>
              <a:ext cx="1004917" cy="1294474"/>
            </a:xfrm>
            <a:prstGeom prst="moon">
              <a:avLst>
                <a:gd name="adj" fmla="val 79917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4" name="Group 72"/>
            <p:cNvGrpSpPr/>
            <p:nvPr/>
          </p:nvGrpSpPr>
          <p:grpSpPr>
            <a:xfrm>
              <a:off x="4314671" y="1921567"/>
              <a:ext cx="970856" cy="899135"/>
              <a:chOff x="2195736" y="1196752"/>
              <a:chExt cx="1296144" cy="792088"/>
            </a:xfrm>
          </p:grpSpPr>
          <p:sp>
            <p:nvSpPr>
              <p:cNvPr id="65" name="Freeform 13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66" name="Chord 14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solidFill>
                <a:srgbClr val="0099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52" name="Group 31"/>
            <p:cNvGrpSpPr/>
            <p:nvPr/>
          </p:nvGrpSpPr>
          <p:grpSpPr>
            <a:xfrm rot="19851112">
              <a:off x="5602185" y="2021376"/>
              <a:ext cx="1235962" cy="411987"/>
              <a:chOff x="5436096" y="1700808"/>
              <a:chExt cx="1296144" cy="432048"/>
            </a:xfrm>
          </p:grpSpPr>
          <p:sp>
            <p:nvSpPr>
              <p:cNvPr id="53" name="Rounded Rectangle 52"/>
              <p:cNvSpPr/>
              <p:nvPr/>
            </p:nvSpPr>
            <p:spPr>
              <a:xfrm>
                <a:off x="5652120" y="1844824"/>
                <a:ext cx="432048" cy="288032"/>
              </a:xfrm>
              <a:prstGeom prst="round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" name="Rounded Rectangle 53"/>
              <p:cNvSpPr/>
              <p:nvPr/>
            </p:nvSpPr>
            <p:spPr>
              <a:xfrm>
                <a:off x="6228184" y="1844824"/>
                <a:ext cx="432048" cy="288032"/>
              </a:xfrm>
              <a:prstGeom prst="round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55" name="Straight Connector 54"/>
              <p:cNvCxnSpPr>
                <a:stCxn id="54" idx="1"/>
                <a:endCxn id="53" idx="3"/>
              </p:cNvCxnSpPr>
              <p:nvPr/>
            </p:nvCxnSpPr>
            <p:spPr>
              <a:xfrm flipH="1">
                <a:off x="6084168" y="1988840"/>
                <a:ext cx="144016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>
                <a:stCxn id="53" idx="1"/>
              </p:cNvCxnSpPr>
              <p:nvPr/>
            </p:nvCxnSpPr>
            <p:spPr>
              <a:xfrm flipH="1" flipV="1">
                <a:off x="5436096" y="1772816"/>
                <a:ext cx="216024" cy="216024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>
                <a:stCxn id="54" idx="3"/>
              </p:cNvCxnSpPr>
              <p:nvPr/>
            </p:nvCxnSpPr>
            <p:spPr>
              <a:xfrm flipV="1">
                <a:off x="6660232" y="1700808"/>
                <a:ext cx="72008" cy="28803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" name="Group 30"/>
            <p:cNvGrpSpPr/>
            <p:nvPr/>
          </p:nvGrpSpPr>
          <p:grpSpPr>
            <a:xfrm flipV="1">
              <a:off x="4499992" y="2780928"/>
              <a:ext cx="565298" cy="72008"/>
              <a:chOff x="3347864" y="2492896"/>
              <a:chExt cx="633813" cy="144016"/>
            </a:xfrm>
          </p:grpSpPr>
          <p:cxnSp>
            <p:nvCxnSpPr>
              <p:cNvPr id="96" name="Straight Connector 95"/>
              <p:cNvCxnSpPr/>
              <p:nvPr/>
            </p:nvCxnSpPr>
            <p:spPr>
              <a:xfrm>
                <a:off x="3347864" y="2492896"/>
                <a:ext cx="216024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Straight Connector 96"/>
              <p:cNvCxnSpPr/>
              <p:nvPr/>
            </p:nvCxnSpPr>
            <p:spPr>
              <a:xfrm flipV="1">
                <a:off x="3765653" y="2492896"/>
                <a:ext cx="216024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5" name="Group 104"/>
          <p:cNvGrpSpPr/>
          <p:nvPr/>
        </p:nvGrpSpPr>
        <p:grpSpPr>
          <a:xfrm>
            <a:off x="6300192" y="2708275"/>
            <a:ext cx="2574954" cy="3096343"/>
            <a:chOff x="6516216" y="2027510"/>
            <a:chExt cx="2574954" cy="3096343"/>
          </a:xfrm>
        </p:grpSpPr>
        <p:sp>
          <p:nvSpPr>
            <p:cNvPr id="78" name="Freeform 77"/>
            <p:cNvSpPr/>
            <p:nvPr/>
          </p:nvSpPr>
          <p:spPr>
            <a:xfrm flipH="1">
              <a:off x="8532440" y="2955882"/>
              <a:ext cx="558730" cy="115986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33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9" name="Freeform 78"/>
            <p:cNvSpPr/>
            <p:nvPr/>
          </p:nvSpPr>
          <p:spPr>
            <a:xfrm>
              <a:off x="6516216" y="2883874"/>
              <a:ext cx="576630" cy="115986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33CC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0" name="Freeform 79"/>
            <p:cNvSpPr/>
            <p:nvPr/>
          </p:nvSpPr>
          <p:spPr>
            <a:xfrm flipH="1">
              <a:off x="7834283" y="4259758"/>
              <a:ext cx="576066" cy="86409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33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1" name="Freeform 80"/>
            <p:cNvSpPr/>
            <p:nvPr/>
          </p:nvSpPr>
          <p:spPr>
            <a:xfrm>
              <a:off x="7092280" y="4285491"/>
              <a:ext cx="597989" cy="83836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33CC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2" name="Group 20"/>
            <p:cNvGrpSpPr/>
            <p:nvPr/>
          </p:nvGrpSpPr>
          <p:grpSpPr>
            <a:xfrm>
              <a:off x="6880856" y="2027510"/>
              <a:ext cx="1867608" cy="2498144"/>
              <a:chOff x="1475655" y="2564908"/>
              <a:chExt cx="2160239" cy="2808316"/>
            </a:xfrm>
          </p:grpSpPr>
          <p:sp>
            <p:nvSpPr>
              <p:cNvPr id="90" name="Oval 10"/>
              <p:cNvSpPr/>
              <p:nvPr/>
            </p:nvSpPr>
            <p:spPr>
              <a:xfrm>
                <a:off x="1475655" y="2564908"/>
                <a:ext cx="2160239" cy="2808316"/>
              </a:xfrm>
              <a:prstGeom prst="ellipse">
                <a:avLst/>
              </a:prstGeom>
              <a:solidFill>
                <a:srgbClr val="0033CC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1" name="Freeform 6"/>
              <p:cNvSpPr/>
              <p:nvPr/>
            </p:nvSpPr>
            <p:spPr>
              <a:xfrm>
                <a:off x="1979711" y="2996953"/>
                <a:ext cx="1107584" cy="154547"/>
              </a:xfrm>
              <a:custGeom>
                <a:avLst/>
                <a:gdLst>
                  <a:gd name="connsiteX0" fmla="*/ 0 w 1107584"/>
                  <a:gd name="connsiteY0" fmla="*/ 154547 h 154547"/>
                  <a:gd name="connsiteX1" fmla="*/ 103031 w 1107584"/>
                  <a:gd name="connsiteY1" fmla="*/ 12879 h 154547"/>
                  <a:gd name="connsiteX2" fmla="*/ 244699 w 1107584"/>
                  <a:gd name="connsiteY2" fmla="*/ 154547 h 154547"/>
                  <a:gd name="connsiteX3" fmla="*/ 386367 w 1107584"/>
                  <a:gd name="connsiteY3" fmla="*/ 12879 h 154547"/>
                  <a:gd name="connsiteX4" fmla="*/ 515155 w 1107584"/>
                  <a:gd name="connsiteY4" fmla="*/ 141668 h 154547"/>
                  <a:gd name="connsiteX5" fmla="*/ 669702 w 1107584"/>
                  <a:gd name="connsiteY5" fmla="*/ 38637 h 154547"/>
                  <a:gd name="connsiteX6" fmla="*/ 837127 w 1107584"/>
                  <a:gd name="connsiteY6" fmla="*/ 115910 h 154547"/>
                  <a:gd name="connsiteX7" fmla="*/ 978795 w 1107584"/>
                  <a:gd name="connsiteY7" fmla="*/ 0 h 154547"/>
                  <a:gd name="connsiteX8" fmla="*/ 1107584 w 1107584"/>
                  <a:gd name="connsiteY8" fmla="*/ 115910 h 154547"/>
                  <a:gd name="connsiteX9" fmla="*/ 1107584 w 1107584"/>
                  <a:gd name="connsiteY9" fmla="*/ 115910 h 15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7584" h="154547">
                    <a:moveTo>
                      <a:pt x="0" y="154547"/>
                    </a:moveTo>
                    <a:cubicBezTo>
                      <a:pt x="31124" y="83713"/>
                      <a:pt x="62248" y="12879"/>
                      <a:pt x="103031" y="12879"/>
                    </a:cubicBezTo>
                    <a:cubicBezTo>
                      <a:pt x="143814" y="12879"/>
                      <a:pt x="197476" y="154547"/>
                      <a:pt x="244699" y="154547"/>
                    </a:cubicBezTo>
                    <a:cubicBezTo>
                      <a:pt x="291922" y="154547"/>
                      <a:pt x="341291" y="15026"/>
                      <a:pt x="386367" y="12879"/>
                    </a:cubicBezTo>
                    <a:cubicBezTo>
                      <a:pt x="431443" y="10733"/>
                      <a:pt x="467933" y="137375"/>
                      <a:pt x="515155" y="141668"/>
                    </a:cubicBezTo>
                    <a:cubicBezTo>
                      <a:pt x="562378" y="145961"/>
                      <a:pt x="616040" y="42930"/>
                      <a:pt x="669702" y="38637"/>
                    </a:cubicBezTo>
                    <a:cubicBezTo>
                      <a:pt x="723364" y="34344"/>
                      <a:pt x="785612" y="122350"/>
                      <a:pt x="837127" y="115910"/>
                    </a:cubicBezTo>
                    <a:cubicBezTo>
                      <a:pt x="888643" y="109471"/>
                      <a:pt x="933719" y="0"/>
                      <a:pt x="978795" y="0"/>
                    </a:cubicBezTo>
                    <a:cubicBezTo>
                      <a:pt x="1023871" y="0"/>
                      <a:pt x="1107584" y="115910"/>
                      <a:pt x="1107584" y="115910"/>
                    </a:cubicBezTo>
                    <a:lnTo>
                      <a:pt x="1107584" y="11591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2" name="Freeform 7"/>
              <p:cNvSpPr/>
              <p:nvPr/>
            </p:nvSpPr>
            <p:spPr>
              <a:xfrm>
                <a:off x="1979711" y="2852933"/>
                <a:ext cx="1107584" cy="154547"/>
              </a:xfrm>
              <a:custGeom>
                <a:avLst/>
                <a:gdLst>
                  <a:gd name="connsiteX0" fmla="*/ 0 w 1107584"/>
                  <a:gd name="connsiteY0" fmla="*/ 154547 h 154547"/>
                  <a:gd name="connsiteX1" fmla="*/ 103031 w 1107584"/>
                  <a:gd name="connsiteY1" fmla="*/ 12879 h 154547"/>
                  <a:gd name="connsiteX2" fmla="*/ 244699 w 1107584"/>
                  <a:gd name="connsiteY2" fmla="*/ 154547 h 154547"/>
                  <a:gd name="connsiteX3" fmla="*/ 386367 w 1107584"/>
                  <a:gd name="connsiteY3" fmla="*/ 12879 h 154547"/>
                  <a:gd name="connsiteX4" fmla="*/ 515155 w 1107584"/>
                  <a:gd name="connsiteY4" fmla="*/ 141668 h 154547"/>
                  <a:gd name="connsiteX5" fmla="*/ 669702 w 1107584"/>
                  <a:gd name="connsiteY5" fmla="*/ 38637 h 154547"/>
                  <a:gd name="connsiteX6" fmla="*/ 837127 w 1107584"/>
                  <a:gd name="connsiteY6" fmla="*/ 115910 h 154547"/>
                  <a:gd name="connsiteX7" fmla="*/ 978795 w 1107584"/>
                  <a:gd name="connsiteY7" fmla="*/ 0 h 154547"/>
                  <a:gd name="connsiteX8" fmla="*/ 1107584 w 1107584"/>
                  <a:gd name="connsiteY8" fmla="*/ 115910 h 154547"/>
                  <a:gd name="connsiteX9" fmla="*/ 1107584 w 1107584"/>
                  <a:gd name="connsiteY9" fmla="*/ 115910 h 15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7584" h="154547">
                    <a:moveTo>
                      <a:pt x="0" y="154547"/>
                    </a:moveTo>
                    <a:cubicBezTo>
                      <a:pt x="31124" y="83713"/>
                      <a:pt x="62248" y="12879"/>
                      <a:pt x="103031" y="12879"/>
                    </a:cubicBezTo>
                    <a:cubicBezTo>
                      <a:pt x="143814" y="12879"/>
                      <a:pt x="197476" y="154547"/>
                      <a:pt x="244699" y="154547"/>
                    </a:cubicBezTo>
                    <a:cubicBezTo>
                      <a:pt x="291922" y="154547"/>
                      <a:pt x="341291" y="15026"/>
                      <a:pt x="386367" y="12879"/>
                    </a:cubicBezTo>
                    <a:cubicBezTo>
                      <a:pt x="431443" y="10733"/>
                      <a:pt x="467933" y="137375"/>
                      <a:pt x="515155" y="141668"/>
                    </a:cubicBezTo>
                    <a:cubicBezTo>
                      <a:pt x="562378" y="145961"/>
                      <a:pt x="616040" y="42930"/>
                      <a:pt x="669702" y="38637"/>
                    </a:cubicBezTo>
                    <a:cubicBezTo>
                      <a:pt x="723364" y="34344"/>
                      <a:pt x="785612" y="122350"/>
                      <a:pt x="837127" y="115910"/>
                    </a:cubicBezTo>
                    <a:cubicBezTo>
                      <a:pt x="888643" y="109471"/>
                      <a:pt x="933719" y="0"/>
                      <a:pt x="978795" y="0"/>
                    </a:cubicBezTo>
                    <a:cubicBezTo>
                      <a:pt x="1023871" y="0"/>
                      <a:pt x="1107584" y="115910"/>
                      <a:pt x="1107584" y="115910"/>
                    </a:cubicBezTo>
                    <a:lnTo>
                      <a:pt x="1107584" y="11591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3" name="Freeform 8"/>
              <p:cNvSpPr/>
              <p:nvPr/>
            </p:nvSpPr>
            <p:spPr>
              <a:xfrm>
                <a:off x="1979712" y="2708920"/>
                <a:ext cx="1107584" cy="154547"/>
              </a:xfrm>
              <a:custGeom>
                <a:avLst/>
                <a:gdLst>
                  <a:gd name="connsiteX0" fmla="*/ 0 w 1107584"/>
                  <a:gd name="connsiteY0" fmla="*/ 154547 h 154547"/>
                  <a:gd name="connsiteX1" fmla="*/ 103031 w 1107584"/>
                  <a:gd name="connsiteY1" fmla="*/ 12879 h 154547"/>
                  <a:gd name="connsiteX2" fmla="*/ 244699 w 1107584"/>
                  <a:gd name="connsiteY2" fmla="*/ 154547 h 154547"/>
                  <a:gd name="connsiteX3" fmla="*/ 386367 w 1107584"/>
                  <a:gd name="connsiteY3" fmla="*/ 12879 h 154547"/>
                  <a:gd name="connsiteX4" fmla="*/ 515155 w 1107584"/>
                  <a:gd name="connsiteY4" fmla="*/ 141668 h 154547"/>
                  <a:gd name="connsiteX5" fmla="*/ 669702 w 1107584"/>
                  <a:gd name="connsiteY5" fmla="*/ 38637 h 154547"/>
                  <a:gd name="connsiteX6" fmla="*/ 837127 w 1107584"/>
                  <a:gd name="connsiteY6" fmla="*/ 115910 h 154547"/>
                  <a:gd name="connsiteX7" fmla="*/ 978795 w 1107584"/>
                  <a:gd name="connsiteY7" fmla="*/ 0 h 154547"/>
                  <a:gd name="connsiteX8" fmla="*/ 1107584 w 1107584"/>
                  <a:gd name="connsiteY8" fmla="*/ 115910 h 154547"/>
                  <a:gd name="connsiteX9" fmla="*/ 1107584 w 1107584"/>
                  <a:gd name="connsiteY9" fmla="*/ 115910 h 15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7584" h="154547">
                    <a:moveTo>
                      <a:pt x="0" y="154547"/>
                    </a:moveTo>
                    <a:cubicBezTo>
                      <a:pt x="31124" y="83713"/>
                      <a:pt x="62248" y="12879"/>
                      <a:pt x="103031" y="12879"/>
                    </a:cubicBezTo>
                    <a:cubicBezTo>
                      <a:pt x="143814" y="12879"/>
                      <a:pt x="197476" y="154547"/>
                      <a:pt x="244699" y="154547"/>
                    </a:cubicBezTo>
                    <a:cubicBezTo>
                      <a:pt x="291922" y="154547"/>
                      <a:pt x="341291" y="15026"/>
                      <a:pt x="386367" y="12879"/>
                    </a:cubicBezTo>
                    <a:cubicBezTo>
                      <a:pt x="431443" y="10733"/>
                      <a:pt x="467933" y="137375"/>
                      <a:pt x="515155" y="141668"/>
                    </a:cubicBezTo>
                    <a:cubicBezTo>
                      <a:pt x="562378" y="145961"/>
                      <a:pt x="616040" y="42930"/>
                      <a:pt x="669702" y="38637"/>
                    </a:cubicBezTo>
                    <a:cubicBezTo>
                      <a:pt x="723364" y="34344"/>
                      <a:pt x="785612" y="122350"/>
                      <a:pt x="837127" y="115910"/>
                    </a:cubicBezTo>
                    <a:cubicBezTo>
                      <a:pt x="888643" y="109471"/>
                      <a:pt x="933719" y="0"/>
                      <a:pt x="978795" y="0"/>
                    </a:cubicBezTo>
                    <a:cubicBezTo>
                      <a:pt x="1023871" y="0"/>
                      <a:pt x="1107584" y="115910"/>
                      <a:pt x="1107584" y="115910"/>
                    </a:cubicBezTo>
                    <a:lnTo>
                      <a:pt x="1107584" y="11591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3" name="Chord 82"/>
            <p:cNvSpPr/>
            <p:nvPr/>
          </p:nvSpPr>
          <p:spPr>
            <a:xfrm>
              <a:off x="7558236" y="3086605"/>
              <a:ext cx="487393" cy="33072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8" name="Group 30"/>
            <p:cNvGrpSpPr/>
            <p:nvPr/>
          </p:nvGrpSpPr>
          <p:grpSpPr>
            <a:xfrm flipV="1">
              <a:off x="7503117" y="2833690"/>
              <a:ext cx="588652" cy="91254"/>
              <a:chOff x="3347864" y="2492896"/>
              <a:chExt cx="659998" cy="144016"/>
            </a:xfrm>
          </p:grpSpPr>
          <p:cxnSp>
            <p:nvCxnSpPr>
              <p:cNvPr id="99" name="Straight Connector 98"/>
              <p:cNvCxnSpPr/>
              <p:nvPr/>
            </p:nvCxnSpPr>
            <p:spPr>
              <a:xfrm>
                <a:off x="3347864" y="2492896"/>
                <a:ext cx="216024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Straight Connector 99"/>
              <p:cNvCxnSpPr/>
              <p:nvPr/>
            </p:nvCxnSpPr>
            <p:spPr>
              <a:xfrm flipV="1">
                <a:off x="3791838" y="2492896"/>
                <a:ext cx="216024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1" name="Moon 100"/>
            <p:cNvSpPr/>
            <p:nvPr/>
          </p:nvSpPr>
          <p:spPr>
            <a:xfrm rot="16200000">
              <a:off x="7451484" y="3141804"/>
              <a:ext cx="720082" cy="1294474"/>
            </a:xfrm>
            <a:prstGeom prst="moon">
              <a:avLst>
                <a:gd name="adj" fmla="val 76918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-504564" y="4797152"/>
            <a:ext cx="10153128" cy="2060848"/>
            <a:chOff x="-324544" y="4797152"/>
            <a:chExt cx="10153128" cy="2060848"/>
          </a:xfrm>
        </p:grpSpPr>
        <p:sp>
          <p:nvSpPr>
            <p:cNvPr id="107" name="Rectangle 106"/>
            <p:cNvSpPr/>
            <p:nvPr/>
          </p:nvSpPr>
          <p:spPr>
            <a:xfrm>
              <a:off x="-324544" y="4797152"/>
              <a:ext cx="10153128" cy="360040"/>
            </a:xfrm>
            <a:prstGeom prst="rect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-324544" y="5157192"/>
              <a:ext cx="10153128" cy="1700808"/>
            </a:xfrm>
            <a:prstGeom prst="rect">
              <a:avLst/>
            </a:prstGeom>
            <a:solidFill>
              <a:srgbClr val="FFCC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6" dur="11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>
                                      <p:cBhvr>
                                        <p:cTn id="7" dur="11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11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11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1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20" fill="hold">
                                          <p:stCondLst>
                                            <p:cond delay="22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20" fill="hold">
                                          <p:stCondLst>
                                            <p:cond delay="44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20" fill="hold">
                                          <p:stCondLst>
                                            <p:cond delay="66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20" fill="hold">
                                          <p:stCondLst>
                                            <p:cond delay="88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16" dur="7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>
                                      <p:cBhvr>
                                        <p:cTn id="17" dur="7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8" dur="7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7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0" dur="7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140" fill="hold">
                                          <p:stCondLst>
                                            <p:cond delay="14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140" fill="hold">
                                          <p:stCondLst>
                                            <p:cond delay="28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140" fill="hold">
                                          <p:stCondLst>
                                            <p:cond delay="42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140" fill="hold">
                                          <p:stCondLst>
                                            <p:cond delay="56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26" dur="16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>
                                      <p:cBhvr>
                                        <p:cTn id="27" dur="16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8" dur="16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16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0" dur="1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320" fill="hold">
                                          <p:stCondLst>
                                            <p:cond delay="32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320" fill="hold">
                                          <p:stCondLst>
                                            <p:cond delay="64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320" fill="hold">
                                          <p:stCondLst>
                                            <p:cond delay="96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320" fill="hold">
                                          <p:stCondLst>
                                            <p:cond delay="128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38" presetClass="path" presetSubtype="0" repeatCount="indefinite" autoRev="1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85 4.81481E-6 L -0.00798 0.02106 L -0.00746 4.81481E-6 L -0.00694 0.02106 L -0.00642 4.81481E-6 L -0.0059 0.02106 L -0.00538 4.81481E-6 L -0.00486 0.02106 L -0.00434 4.81481E-6 L -0.00382 0.02106 L -0.0033 4.81481E-6 L -0.00277 0.02106 L -0.00225 4.81481E-6 L -0.00173 0.02106 L -0.00121 4.81481E-6 L -0.00069 0.02106 L -3.05556E-6 4.81481E-6 " pathEditMode="relative" rAng="0" ptsTypes="FFFFFFFFFFFFFFFFF">
                                      <p:cBhvr>
                                        <p:cTn id="36" dur="2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" y="10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38" presetClass="path" presetSubtype="0" repeatCount="indefinite" autoRev="1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129 0 L -0.01059 0.01111 L -0.0099 0 L -0.0092 0.01111 L -0.00851 0 L -0.00781 0.01111 L -0.00712 0 L -0.00643 0.01111 L -0.00573 0 L -0.00504 0.01111 L -0.00434 0 L -0.00365 0.01111 L -0.00295 0 L -0.00226 0.01111 L -0.00156 0 L -0.00087 0.01111 L 1.66667E-6 0 " pathEditMode="relative" rAng="0" ptsTypes="FFFFFFFFFFFFFFFFF">
                                      <p:cBhvr>
                                        <p:cTn id="38" dur="2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" y="6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38" presetClass="path" presetSubtype="0" repeatCount="indefinite" autoRev="1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764 3.7037E-6 L 0.00712 0.03125 L 0.0066 3.7037E-6 L 0.00608 0.03125 L 0.00556 3.7037E-6 L 0.00521 0.03125 L 0.00469 3.7037E-6 L 0.00417 0.03125 L 0.00382 3.7037E-6 L 0.0033 0.03125 L 0.00278 3.7037E-6 L 0.00226 0.03125 L 0.00191 3.7037E-6 L 0.00139 0.03125 L 0.00087 3.7037E-6 L 0.00035 0.03125 L -3.33333E-6 3.7037E-6 " pathEditMode="relative" rAng="0" ptsTypes="FFFFFFFFFFFFFFFFF">
                                      <p:cBhvr>
                                        <p:cTn id="40" dur="2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" y="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roup 80"/>
          <p:cNvGrpSpPr/>
          <p:nvPr/>
        </p:nvGrpSpPr>
        <p:grpSpPr>
          <a:xfrm>
            <a:off x="467544" y="1502604"/>
            <a:ext cx="2160240" cy="4374668"/>
            <a:chOff x="683568" y="1844824"/>
            <a:chExt cx="1806368" cy="3658047"/>
          </a:xfrm>
        </p:grpSpPr>
        <p:sp>
          <p:nvSpPr>
            <p:cNvPr id="35" name="Freeform 34"/>
            <p:cNvSpPr/>
            <p:nvPr/>
          </p:nvSpPr>
          <p:spPr>
            <a:xfrm>
              <a:off x="683568" y="2996952"/>
              <a:ext cx="415274" cy="79309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35"/>
            <p:cNvSpPr/>
            <p:nvPr/>
          </p:nvSpPr>
          <p:spPr>
            <a:xfrm flipH="1">
              <a:off x="2082720" y="2996952"/>
              <a:ext cx="407216" cy="79309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Freeform 36"/>
            <p:cNvSpPr/>
            <p:nvPr/>
          </p:nvSpPr>
          <p:spPr>
            <a:xfrm>
              <a:off x="896361" y="4725144"/>
              <a:ext cx="600514" cy="77772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Freeform 37"/>
            <p:cNvSpPr/>
            <p:nvPr/>
          </p:nvSpPr>
          <p:spPr>
            <a:xfrm flipH="1">
              <a:off x="1640891" y="4725144"/>
              <a:ext cx="567542" cy="77772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9" name="Rounded Rectangle 38"/>
            <p:cNvSpPr/>
            <p:nvPr/>
          </p:nvSpPr>
          <p:spPr>
            <a:xfrm>
              <a:off x="992819" y="2132857"/>
              <a:ext cx="1224136" cy="2880320"/>
            </a:xfrm>
            <a:prstGeom prst="roundRect">
              <a:avLst>
                <a:gd name="adj" fmla="val 50000"/>
              </a:avLst>
            </a:prstGeom>
            <a:solidFill>
              <a:srgbClr val="CC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0" name="Chord 7"/>
            <p:cNvSpPr/>
            <p:nvPr/>
          </p:nvSpPr>
          <p:spPr>
            <a:xfrm>
              <a:off x="1424867" y="2636730"/>
              <a:ext cx="357039" cy="28821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99C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44" name="Group 22"/>
            <p:cNvGrpSpPr/>
            <p:nvPr/>
          </p:nvGrpSpPr>
          <p:grpSpPr>
            <a:xfrm>
              <a:off x="992819" y="3501008"/>
              <a:ext cx="1224136" cy="1512168"/>
              <a:chOff x="1619672" y="2636912"/>
              <a:chExt cx="1224136" cy="1512168"/>
            </a:xfrm>
          </p:grpSpPr>
          <p:sp>
            <p:nvSpPr>
              <p:cNvPr id="48" name="Flowchart: Delay 47"/>
              <p:cNvSpPr/>
              <p:nvPr/>
            </p:nvSpPr>
            <p:spPr>
              <a:xfrm rot="5400000">
                <a:off x="1475656" y="2780928"/>
                <a:ext cx="1512168" cy="1224136"/>
              </a:xfrm>
              <a:prstGeom prst="flowChartDelay">
                <a:avLst/>
              </a:prstGeom>
              <a:solidFill>
                <a:srgbClr val="333333"/>
              </a:solidFill>
              <a:ln w="381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9" name="Rectangle 48"/>
              <p:cNvSpPr/>
              <p:nvPr/>
            </p:nvSpPr>
            <p:spPr>
              <a:xfrm>
                <a:off x="1619672" y="2636912"/>
                <a:ext cx="1224136" cy="216024"/>
              </a:xfrm>
              <a:prstGeom prst="rect">
                <a:avLst/>
              </a:prstGeom>
              <a:solidFill>
                <a:srgbClr val="1C1C1C"/>
              </a:solidFill>
              <a:ln w="381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0" name="Rectangle 49"/>
              <p:cNvSpPr/>
              <p:nvPr/>
            </p:nvSpPr>
            <p:spPr>
              <a:xfrm>
                <a:off x="2051720" y="2636912"/>
                <a:ext cx="360040" cy="216024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45" name="Group 36"/>
            <p:cNvGrpSpPr/>
            <p:nvPr/>
          </p:nvGrpSpPr>
          <p:grpSpPr>
            <a:xfrm>
              <a:off x="1136836" y="1844824"/>
              <a:ext cx="936103" cy="720080"/>
              <a:chOff x="1763689" y="980728"/>
              <a:chExt cx="936103" cy="720080"/>
            </a:xfrm>
          </p:grpSpPr>
          <p:sp>
            <p:nvSpPr>
              <p:cNvPr id="46" name="Freeform 45"/>
              <p:cNvSpPr/>
              <p:nvPr/>
            </p:nvSpPr>
            <p:spPr>
              <a:xfrm>
                <a:off x="1763689" y="1272533"/>
                <a:ext cx="936103" cy="86268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  <a:gd name="connsiteX0" fmla="*/ 0 w 1296144"/>
                  <a:gd name="connsiteY0" fmla="*/ 0 h 216987"/>
                  <a:gd name="connsiteX1" fmla="*/ 288032 w 1296144"/>
                  <a:gd name="connsiteY1" fmla="*/ 195885 h 216987"/>
                  <a:gd name="connsiteX2" fmla="*/ 928468 w 1296144"/>
                  <a:gd name="connsiteY2" fmla="*/ 126609 h 216987"/>
                  <a:gd name="connsiteX3" fmla="*/ 1296144 w 1296144"/>
                  <a:gd name="connsiteY3" fmla="*/ 0 h 216987"/>
                  <a:gd name="connsiteX0" fmla="*/ 0 w 1296144"/>
                  <a:gd name="connsiteY0" fmla="*/ 0 h 218451"/>
                  <a:gd name="connsiteX1" fmla="*/ 288032 w 1296144"/>
                  <a:gd name="connsiteY1" fmla="*/ 195885 h 218451"/>
                  <a:gd name="connsiteX2" fmla="*/ 1021399 w 1296144"/>
                  <a:gd name="connsiteY2" fmla="*/ 135395 h 218451"/>
                  <a:gd name="connsiteX3" fmla="*/ 1296144 w 1296144"/>
                  <a:gd name="connsiteY3" fmla="*/ 0 h 218451"/>
                  <a:gd name="connsiteX0" fmla="*/ 0 w 1296144"/>
                  <a:gd name="connsiteY0" fmla="*/ 0 h 157961"/>
                  <a:gd name="connsiteX1" fmla="*/ 288032 w 1296144"/>
                  <a:gd name="connsiteY1" fmla="*/ 135394 h 157961"/>
                  <a:gd name="connsiteX2" fmla="*/ 1021399 w 1296144"/>
                  <a:gd name="connsiteY2" fmla="*/ 135395 h 157961"/>
                  <a:gd name="connsiteX3" fmla="*/ 1296144 w 1296144"/>
                  <a:gd name="connsiteY3" fmla="*/ 0 h 157961"/>
                  <a:gd name="connsiteX0" fmla="*/ 0 w 1283124"/>
                  <a:gd name="connsiteY0" fmla="*/ 74905 h 157961"/>
                  <a:gd name="connsiteX1" fmla="*/ 275012 w 1283124"/>
                  <a:gd name="connsiteY1" fmla="*/ 135394 h 157961"/>
                  <a:gd name="connsiteX2" fmla="*/ 1008379 w 1283124"/>
                  <a:gd name="connsiteY2" fmla="*/ 135395 h 157961"/>
                  <a:gd name="connsiteX3" fmla="*/ 1283124 w 1283124"/>
                  <a:gd name="connsiteY3" fmla="*/ 0 h 157961"/>
                  <a:gd name="connsiteX0" fmla="*/ 0 w 1375061"/>
                  <a:gd name="connsiteY0" fmla="*/ 0 h 70572"/>
                  <a:gd name="connsiteX1" fmla="*/ 275012 w 1375061"/>
                  <a:gd name="connsiteY1" fmla="*/ 60489 h 70572"/>
                  <a:gd name="connsiteX2" fmla="*/ 1008379 w 1375061"/>
                  <a:gd name="connsiteY2" fmla="*/ 60490 h 70572"/>
                  <a:gd name="connsiteX3" fmla="*/ 1375061 w 1375061"/>
                  <a:gd name="connsiteY3" fmla="*/ 0 h 70572"/>
                  <a:gd name="connsiteX0" fmla="*/ 0 w 1283390"/>
                  <a:gd name="connsiteY0" fmla="*/ 0 h 70571"/>
                  <a:gd name="connsiteX1" fmla="*/ 275012 w 1283390"/>
                  <a:gd name="connsiteY1" fmla="*/ 60489 h 70571"/>
                  <a:gd name="connsiteX2" fmla="*/ 1008379 w 1283390"/>
                  <a:gd name="connsiteY2" fmla="*/ 60490 h 70571"/>
                  <a:gd name="connsiteX3" fmla="*/ 1283390 w 1283390"/>
                  <a:gd name="connsiteY3" fmla="*/ 0 h 70571"/>
                  <a:gd name="connsiteX0" fmla="*/ 0 w 1283390"/>
                  <a:gd name="connsiteY0" fmla="*/ 0 h 70573"/>
                  <a:gd name="connsiteX1" fmla="*/ 275011 w 1283390"/>
                  <a:gd name="connsiteY1" fmla="*/ 60491 h 70573"/>
                  <a:gd name="connsiteX2" fmla="*/ 1008379 w 1283390"/>
                  <a:gd name="connsiteY2" fmla="*/ 60490 h 70573"/>
                  <a:gd name="connsiteX3" fmla="*/ 1283390 w 1283390"/>
                  <a:gd name="connsiteY3" fmla="*/ 0 h 70573"/>
                  <a:gd name="connsiteX0" fmla="*/ 0 w 1283390"/>
                  <a:gd name="connsiteY0" fmla="*/ 0 h 70573"/>
                  <a:gd name="connsiteX1" fmla="*/ 275011 w 1283390"/>
                  <a:gd name="connsiteY1" fmla="*/ 60491 h 70573"/>
                  <a:gd name="connsiteX2" fmla="*/ 1008378 w 1283390"/>
                  <a:gd name="connsiteY2" fmla="*/ 60491 h 70573"/>
                  <a:gd name="connsiteX3" fmla="*/ 1283390 w 1283390"/>
                  <a:gd name="connsiteY3" fmla="*/ 0 h 70573"/>
                  <a:gd name="connsiteX0" fmla="*/ 0 w 1283390"/>
                  <a:gd name="connsiteY0" fmla="*/ 0 h 72469"/>
                  <a:gd name="connsiteX1" fmla="*/ 275011 w 1283390"/>
                  <a:gd name="connsiteY1" fmla="*/ 60491 h 72469"/>
                  <a:gd name="connsiteX2" fmla="*/ 1008378 w 1283390"/>
                  <a:gd name="connsiteY2" fmla="*/ 60491 h 72469"/>
                  <a:gd name="connsiteX3" fmla="*/ 1283390 w 1283390"/>
                  <a:gd name="connsiteY3" fmla="*/ 0 h 7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3390" h="72469">
                    <a:moveTo>
                      <a:pt x="0" y="0"/>
                    </a:moveTo>
                    <a:cubicBezTo>
                      <a:pt x="91440" y="45719"/>
                      <a:pt x="106948" y="50409"/>
                      <a:pt x="275011" y="60491"/>
                    </a:cubicBezTo>
                    <a:cubicBezTo>
                      <a:pt x="443074" y="70573"/>
                      <a:pt x="854020" y="72469"/>
                      <a:pt x="1008378" y="60491"/>
                    </a:cubicBezTo>
                    <a:cubicBezTo>
                      <a:pt x="1176441" y="50409"/>
                      <a:pt x="1215396" y="36341"/>
                      <a:pt x="1283390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47" name="Chord 46"/>
              <p:cNvSpPr/>
              <p:nvPr/>
            </p:nvSpPr>
            <p:spPr>
              <a:xfrm>
                <a:off x="1907704" y="980728"/>
                <a:ext cx="648072" cy="720080"/>
              </a:xfrm>
              <a:prstGeom prst="chord">
                <a:avLst>
                  <a:gd name="adj1" fmla="val 10662051"/>
                  <a:gd name="adj2" fmla="val 144016"/>
                </a:avLst>
              </a:prstGeom>
              <a:solidFill>
                <a:srgbClr val="3333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80" name="Group 79"/>
            <p:cNvGrpSpPr/>
            <p:nvPr/>
          </p:nvGrpSpPr>
          <p:grpSpPr>
            <a:xfrm>
              <a:off x="1306240" y="2433588"/>
              <a:ext cx="576064" cy="72008"/>
              <a:chOff x="2267858" y="671488"/>
              <a:chExt cx="626750" cy="91254"/>
            </a:xfrm>
          </p:grpSpPr>
          <p:cxnSp>
            <p:nvCxnSpPr>
              <p:cNvPr id="71" name="Straight Connector 70"/>
              <p:cNvCxnSpPr/>
              <p:nvPr/>
            </p:nvCxnSpPr>
            <p:spPr>
              <a:xfrm flipV="1">
                <a:off x="2267858" y="671488"/>
                <a:ext cx="192672" cy="91254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Connector 71"/>
              <p:cNvCxnSpPr/>
              <p:nvPr/>
            </p:nvCxnSpPr>
            <p:spPr>
              <a:xfrm>
                <a:off x="2701936" y="671488"/>
                <a:ext cx="192672" cy="91254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3" name="Moon 72"/>
            <p:cNvSpPr/>
            <p:nvPr/>
          </p:nvSpPr>
          <p:spPr>
            <a:xfrm rot="16200000">
              <a:off x="1403648" y="2924944"/>
              <a:ext cx="432048" cy="576064"/>
            </a:xfrm>
            <a:prstGeom prst="moon">
              <a:avLst>
                <a:gd name="adj" fmla="val 875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2699792" y="2146134"/>
            <a:ext cx="3371558" cy="3875154"/>
            <a:chOff x="3162371" y="2276872"/>
            <a:chExt cx="2819258" cy="3240359"/>
          </a:xfrm>
        </p:grpSpPr>
        <p:grpSp>
          <p:nvGrpSpPr>
            <p:cNvPr id="53" name="Group 52"/>
            <p:cNvGrpSpPr/>
            <p:nvPr/>
          </p:nvGrpSpPr>
          <p:grpSpPr>
            <a:xfrm>
              <a:off x="3162371" y="2276872"/>
              <a:ext cx="2819258" cy="3240359"/>
              <a:chOff x="3783155" y="1772816"/>
              <a:chExt cx="2819258" cy="3240359"/>
            </a:xfrm>
          </p:grpSpPr>
          <p:grpSp>
            <p:nvGrpSpPr>
              <p:cNvPr id="54" name="Group 21"/>
              <p:cNvGrpSpPr/>
              <p:nvPr/>
            </p:nvGrpSpPr>
            <p:grpSpPr>
              <a:xfrm>
                <a:off x="4499992" y="4293096"/>
                <a:ext cx="1368152" cy="720079"/>
                <a:chOff x="1619672" y="4221089"/>
                <a:chExt cx="1512168" cy="864095"/>
              </a:xfrm>
              <a:solidFill>
                <a:srgbClr val="CCFF33"/>
              </a:solidFill>
            </p:grpSpPr>
            <p:sp>
              <p:nvSpPr>
                <p:cNvPr id="69" name="Freeform 12"/>
                <p:cNvSpPr/>
                <p:nvPr/>
              </p:nvSpPr>
              <p:spPr>
                <a:xfrm>
                  <a:off x="1619672" y="4246822"/>
                  <a:ext cx="669997" cy="838362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70" name="Freeform 69"/>
                <p:cNvSpPr/>
                <p:nvPr/>
              </p:nvSpPr>
              <p:spPr>
                <a:xfrm flipH="1">
                  <a:off x="2483766" y="4221089"/>
                  <a:ext cx="648074" cy="864095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55" name="Freeform 54"/>
              <p:cNvSpPr/>
              <p:nvPr/>
            </p:nvSpPr>
            <p:spPr>
              <a:xfrm rot="6682160">
                <a:off x="3927171" y="2342491"/>
                <a:ext cx="576064" cy="864096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180 w 777479"/>
                  <a:gd name="connsiteY0" fmla="*/ 0 h 909988"/>
                  <a:gd name="connsiteX1" fmla="*/ 239713 w 777479"/>
                  <a:gd name="connsiteY1" fmla="*/ 316660 h 909988"/>
                  <a:gd name="connsiteX2" fmla="*/ 82550 w 777479"/>
                  <a:gd name="connsiteY2" fmla="*/ 411910 h 909988"/>
                  <a:gd name="connsiteX3" fmla="*/ 3969 w 777479"/>
                  <a:gd name="connsiteY3" fmla="*/ 550022 h 909988"/>
                  <a:gd name="connsiteX4" fmla="*/ 106363 w 777479"/>
                  <a:gd name="connsiteY4" fmla="*/ 564310 h 909988"/>
                  <a:gd name="connsiteX5" fmla="*/ 254000 w 777479"/>
                  <a:gd name="connsiteY5" fmla="*/ 461916 h 909988"/>
                  <a:gd name="connsiteX6" fmla="*/ 261144 w 777479"/>
                  <a:gd name="connsiteY6" fmla="*/ 473822 h 909988"/>
                  <a:gd name="connsiteX7" fmla="*/ 223044 w 777479"/>
                  <a:gd name="connsiteY7" fmla="*/ 609553 h 909988"/>
                  <a:gd name="connsiteX8" fmla="*/ 198834 w 777479"/>
                  <a:gd name="connsiteY8" fmla="*/ 735760 h 909988"/>
                  <a:gd name="connsiteX9" fmla="*/ 248147 w 777479"/>
                  <a:gd name="connsiteY9" fmla="*/ 825875 h 909988"/>
                  <a:gd name="connsiteX10" fmla="*/ 335682 w 777479"/>
                  <a:gd name="connsiteY10" fmla="*/ 684141 h 909988"/>
                  <a:gd name="connsiteX11" fmla="*/ 368300 w 777479"/>
                  <a:gd name="connsiteY11" fmla="*/ 564309 h 909988"/>
                  <a:gd name="connsiteX12" fmla="*/ 375444 w 777479"/>
                  <a:gd name="connsiteY12" fmla="*/ 630985 h 909988"/>
                  <a:gd name="connsiteX13" fmla="*/ 401638 w 777479"/>
                  <a:gd name="connsiteY13" fmla="*/ 842916 h 909988"/>
                  <a:gd name="connsiteX14" fmla="*/ 451644 w 777479"/>
                  <a:gd name="connsiteY14" fmla="*/ 909591 h 909988"/>
                  <a:gd name="connsiteX15" fmla="*/ 504032 w 777479"/>
                  <a:gd name="connsiteY15" fmla="*/ 845297 h 909988"/>
                  <a:gd name="connsiteX16" fmla="*/ 504032 w 777479"/>
                  <a:gd name="connsiteY16" fmla="*/ 604790 h 909988"/>
                  <a:gd name="connsiteX17" fmla="*/ 527844 w 777479"/>
                  <a:gd name="connsiteY17" fmla="*/ 719091 h 909988"/>
                  <a:gd name="connsiteX18" fmla="*/ 573088 w 777479"/>
                  <a:gd name="connsiteY18" fmla="*/ 816722 h 909988"/>
                  <a:gd name="connsiteX19" fmla="*/ 625475 w 777479"/>
                  <a:gd name="connsiteY19" fmla="*/ 838153 h 909988"/>
                  <a:gd name="connsiteX20" fmla="*/ 662013 w 777479"/>
                  <a:gd name="connsiteY20" fmla="*/ 781202 h 909988"/>
                  <a:gd name="connsiteX21" fmla="*/ 644525 w 777479"/>
                  <a:gd name="connsiteY21" fmla="*/ 659560 h 909988"/>
                  <a:gd name="connsiteX22" fmla="*/ 632619 w 777479"/>
                  <a:gd name="connsiteY22" fmla="*/ 583360 h 909988"/>
                  <a:gd name="connsiteX23" fmla="*/ 718344 w 777479"/>
                  <a:gd name="connsiteY23" fmla="*/ 733378 h 909988"/>
                  <a:gd name="connsiteX24" fmla="*/ 770732 w 777479"/>
                  <a:gd name="connsiteY24" fmla="*/ 711947 h 909988"/>
                  <a:gd name="connsiteX25" fmla="*/ 758825 w 777479"/>
                  <a:gd name="connsiteY25" fmla="*/ 571453 h 909988"/>
                  <a:gd name="connsiteX26" fmla="*/ 668338 w 777479"/>
                  <a:gd name="connsiteY26" fmla="*/ 400003 h 909988"/>
                  <a:gd name="connsiteX27" fmla="*/ 644525 w 777479"/>
                  <a:gd name="connsiteY27" fmla="*/ 176166 h 909988"/>
                  <a:gd name="connsiteX0" fmla="*/ 237180 w 777479"/>
                  <a:gd name="connsiteY0" fmla="*/ 0 h 909988"/>
                  <a:gd name="connsiteX1" fmla="*/ 239713 w 777479"/>
                  <a:gd name="connsiteY1" fmla="*/ 316660 h 909988"/>
                  <a:gd name="connsiteX2" fmla="*/ 82550 w 777479"/>
                  <a:gd name="connsiteY2" fmla="*/ 411910 h 909988"/>
                  <a:gd name="connsiteX3" fmla="*/ 3969 w 777479"/>
                  <a:gd name="connsiteY3" fmla="*/ 550022 h 909988"/>
                  <a:gd name="connsiteX4" fmla="*/ 106363 w 777479"/>
                  <a:gd name="connsiteY4" fmla="*/ 564310 h 909988"/>
                  <a:gd name="connsiteX5" fmla="*/ 254000 w 777479"/>
                  <a:gd name="connsiteY5" fmla="*/ 461916 h 909988"/>
                  <a:gd name="connsiteX6" fmla="*/ 261144 w 777479"/>
                  <a:gd name="connsiteY6" fmla="*/ 473822 h 909988"/>
                  <a:gd name="connsiteX7" fmla="*/ 223044 w 777479"/>
                  <a:gd name="connsiteY7" fmla="*/ 609553 h 909988"/>
                  <a:gd name="connsiteX8" fmla="*/ 198834 w 777479"/>
                  <a:gd name="connsiteY8" fmla="*/ 735760 h 909988"/>
                  <a:gd name="connsiteX9" fmla="*/ 248147 w 777479"/>
                  <a:gd name="connsiteY9" fmla="*/ 825875 h 909988"/>
                  <a:gd name="connsiteX10" fmla="*/ 335682 w 777479"/>
                  <a:gd name="connsiteY10" fmla="*/ 684141 h 909988"/>
                  <a:gd name="connsiteX11" fmla="*/ 368300 w 777479"/>
                  <a:gd name="connsiteY11" fmla="*/ 564309 h 909988"/>
                  <a:gd name="connsiteX12" fmla="*/ 375444 w 777479"/>
                  <a:gd name="connsiteY12" fmla="*/ 630985 h 909988"/>
                  <a:gd name="connsiteX13" fmla="*/ 401638 w 777479"/>
                  <a:gd name="connsiteY13" fmla="*/ 842916 h 909988"/>
                  <a:gd name="connsiteX14" fmla="*/ 451644 w 777479"/>
                  <a:gd name="connsiteY14" fmla="*/ 909591 h 909988"/>
                  <a:gd name="connsiteX15" fmla="*/ 504032 w 777479"/>
                  <a:gd name="connsiteY15" fmla="*/ 845297 h 909988"/>
                  <a:gd name="connsiteX16" fmla="*/ 504032 w 777479"/>
                  <a:gd name="connsiteY16" fmla="*/ 604790 h 909988"/>
                  <a:gd name="connsiteX17" fmla="*/ 527844 w 777479"/>
                  <a:gd name="connsiteY17" fmla="*/ 719091 h 909988"/>
                  <a:gd name="connsiteX18" fmla="*/ 573088 w 777479"/>
                  <a:gd name="connsiteY18" fmla="*/ 816722 h 909988"/>
                  <a:gd name="connsiteX19" fmla="*/ 625475 w 777479"/>
                  <a:gd name="connsiteY19" fmla="*/ 838153 h 909988"/>
                  <a:gd name="connsiteX20" fmla="*/ 662013 w 777479"/>
                  <a:gd name="connsiteY20" fmla="*/ 781202 h 909988"/>
                  <a:gd name="connsiteX21" fmla="*/ 644525 w 777479"/>
                  <a:gd name="connsiteY21" fmla="*/ 659560 h 909988"/>
                  <a:gd name="connsiteX22" fmla="*/ 632619 w 777479"/>
                  <a:gd name="connsiteY22" fmla="*/ 583360 h 909988"/>
                  <a:gd name="connsiteX23" fmla="*/ 718344 w 777479"/>
                  <a:gd name="connsiteY23" fmla="*/ 733378 h 909988"/>
                  <a:gd name="connsiteX24" fmla="*/ 770732 w 777479"/>
                  <a:gd name="connsiteY24" fmla="*/ 711947 h 909988"/>
                  <a:gd name="connsiteX25" fmla="*/ 758825 w 777479"/>
                  <a:gd name="connsiteY25" fmla="*/ 571453 h 909988"/>
                  <a:gd name="connsiteX26" fmla="*/ 668338 w 777479"/>
                  <a:gd name="connsiteY26" fmla="*/ 400003 h 909988"/>
                  <a:gd name="connsiteX27" fmla="*/ 614486 w 777479"/>
                  <a:gd name="connsiteY27" fmla="*/ 68283 h 90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09988">
                    <a:moveTo>
                      <a:pt x="237180" y="0"/>
                    </a:moveTo>
                    <a:cubicBezTo>
                      <a:pt x="251269" y="45641"/>
                      <a:pt x="265485" y="248008"/>
                      <a:pt x="239713" y="316660"/>
                    </a:cubicBezTo>
                    <a:cubicBezTo>
                      <a:pt x="213941" y="385312"/>
                      <a:pt x="121841" y="373016"/>
                      <a:pt x="82550" y="411910"/>
                    </a:cubicBezTo>
                    <a:cubicBezTo>
                      <a:pt x="43259" y="450804"/>
                      <a:pt x="0" y="524622"/>
                      <a:pt x="3969" y="550022"/>
                    </a:cubicBezTo>
                    <a:cubicBezTo>
                      <a:pt x="7938" y="575422"/>
                      <a:pt x="64691" y="578994"/>
                      <a:pt x="106363" y="564310"/>
                    </a:cubicBezTo>
                    <a:cubicBezTo>
                      <a:pt x="148035" y="549626"/>
                      <a:pt x="228203" y="476997"/>
                      <a:pt x="254000" y="461916"/>
                    </a:cubicBezTo>
                    <a:cubicBezTo>
                      <a:pt x="279797" y="446835"/>
                      <a:pt x="266303" y="449216"/>
                      <a:pt x="261144" y="473822"/>
                    </a:cubicBezTo>
                    <a:cubicBezTo>
                      <a:pt x="255985" y="498428"/>
                      <a:pt x="233429" y="565897"/>
                      <a:pt x="223044" y="609553"/>
                    </a:cubicBezTo>
                    <a:cubicBezTo>
                      <a:pt x="212659" y="653209"/>
                      <a:pt x="194650" y="699706"/>
                      <a:pt x="198834" y="735760"/>
                    </a:cubicBezTo>
                    <a:cubicBezTo>
                      <a:pt x="203018" y="771814"/>
                      <a:pt x="225339" y="834478"/>
                      <a:pt x="248147" y="825875"/>
                    </a:cubicBezTo>
                    <a:cubicBezTo>
                      <a:pt x="270955" y="817272"/>
                      <a:pt x="315657" y="727735"/>
                      <a:pt x="335682" y="684141"/>
                    </a:cubicBezTo>
                    <a:cubicBezTo>
                      <a:pt x="355707" y="640547"/>
                      <a:pt x="361673" y="573168"/>
                      <a:pt x="368300" y="564309"/>
                    </a:cubicBezTo>
                    <a:cubicBezTo>
                      <a:pt x="374927" y="555450"/>
                      <a:pt x="369888" y="584551"/>
                      <a:pt x="375444" y="630985"/>
                    </a:cubicBezTo>
                    <a:cubicBezTo>
                      <a:pt x="381000" y="677420"/>
                      <a:pt x="388938" y="796482"/>
                      <a:pt x="401638" y="842916"/>
                    </a:cubicBezTo>
                    <a:cubicBezTo>
                      <a:pt x="414338" y="889350"/>
                      <a:pt x="434578" y="909194"/>
                      <a:pt x="451644" y="909591"/>
                    </a:cubicBezTo>
                    <a:cubicBezTo>
                      <a:pt x="468710" y="909988"/>
                      <a:pt x="495301" y="896097"/>
                      <a:pt x="504032" y="845297"/>
                    </a:cubicBezTo>
                    <a:cubicBezTo>
                      <a:pt x="512763" y="794497"/>
                      <a:pt x="500063" y="625824"/>
                      <a:pt x="504032" y="604790"/>
                    </a:cubicBezTo>
                    <a:cubicBezTo>
                      <a:pt x="508001" y="583756"/>
                      <a:pt x="516335" y="683769"/>
                      <a:pt x="527844" y="719091"/>
                    </a:cubicBezTo>
                    <a:cubicBezTo>
                      <a:pt x="539353" y="754413"/>
                      <a:pt x="556816" y="796878"/>
                      <a:pt x="573088" y="816722"/>
                    </a:cubicBezTo>
                    <a:cubicBezTo>
                      <a:pt x="589360" y="836566"/>
                      <a:pt x="610654" y="844073"/>
                      <a:pt x="625475" y="838153"/>
                    </a:cubicBezTo>
                    <a:cubicBezTo>
                      <a:pt x="640296" y="832233"/>
                      <a:pt x="658838" y="810968"/>
                      <a:pt x="662013" y="781202"/>
                    </a:cubicBezTo>
                    <a:cubicBezTo>
                      <a:pt x="665188" y="751436"/>
                      <a:pt x="649424" y="692534"/>
                      <a:pt x="644525" y="659560"/>
                    </a:cubicBezTo>
                    <a:cubicBezTo>
                      <a:pt x="639626" y="626586"/>
                      <a:pt x="620316" y="571057"/>
                      <a:pt x="632619" y="583360"/>
                    </a:cubicBezTo>
                    <a:cubicBezTo>
                      <a:pt x="644922" y="595663"/>
                      <a:pt x="695325" y="711947"/>
                      <a:pt x="718344" y="733378"/>
                    </a:cubicBezTo>
                    <a:cubicBezTo>
                      <a:pt x="741363" y="754809"/>
                      <a:pt x="763985" y="738935"/>
                      <a:pt x="770732" y="711947"/>
                    </a:cubicBezTo>
                    <a:cubicBezTo>
                      <a:pt x="777479" y="684960"/>
                      <a:pt x="775891" y="623444"/>
                      <a:pt x="758825" y="571453"/>
                    </a:cubicBezTo>
                    <a:cubicBezTo>
                      <a:pt x="741759" y="519462"/>
                      <a:pt x="692395" y="483865"/>
                      <a:pt x="668338" y="400003"/>
                    </a:cubicBezTo>
                    <a:cubicBezTo>
                      <a:pt x="644281" y="316141"/>
                      <a:pt x="616867" y="147261"/>
                      <a:pt x="614486" y="68283"/>
                    </a:cubicBezTo>
                  </a:path>
                </a:pathLst>
              </a:custGeom>
              <a:solidFill>
                <a:srgbClr val="CCFF33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" name="Freeform 55"/>
              <p:cNvSpPr/>
              <p:nvPr/>
            </p:nvSpPr>
            <p:spPr>
              <a:xfrm rot="14393183" flipH="1">
                <a:off x="5882333" y="2382754"/>
                <a:ext cx="576064" cy="864096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180 w 777479"/>
                  <a:gd name="connsiteY0" fmla="*/ 0 h 909988"/>
                  <a:gd name="connsiteX1" fmla="*/ 239713 w 777479"/>
                  <a:gd name="connsiteY1" fmla="*/ 316660 h 909988"/>
                  <a:gd name="connsiteX2" fmla="*/ 82550 w 777479"/>
                  <a:gd name="connsiteY2" fmla="*/ 411910 h 909988"/>
                  <a:gd name="connsiteX3" fmla="*/ 3969 w 777479"/>
                  <a:gd name="connsiteY3" fmla="*/ 550022 h 909988"/>
                  <a:gd name="connsiteX4" fmla="*/ 106363 w 777479"/>
                  <a:gd name="connsiteY4" fmla="*/ 564310 h 909988"/>
                  <a:gd name="connsiteX5" fmla="*/ 254000 w 777479"/>
                  <a:gd name="connsiteY5" fmla="*/ 461916 h 909988"/>
                  <a:gd name="connsiteX6" fmla="*/ 261144 w 777479"/>
                  <a:gd name="connsiteY6" fmla="*/ 473822 h 909988"/>
                  <a:gd name="connsiteX7" fmla="*/ 223044 w 777479"/>
                  <a:gd name="connsiteY7" fmla="*/ 609553 h 909988"/>
                  <a:gd name="connsiteX8" fmla="*/ 198834 w 777479"/>
                  <a:gd name="connsiteY8" fmla="*/ 735760 h 909988"/>
                  <a:gd name="connsiteX9" fmla="*/ 248147 w 777479"/>
                  <a:gd name="connsiteY9" fmla="*/ 825875 h 909988"/>
                  <a:gd name="connsiteX10" fmla="*/ 335682 w 777479"/>
                  <a:gd name="connsiteY10" fmla="*/ 684141 h 909988"/>
                  <a:gd name="connsiteX11" fmla="*/ 368300 w 777479"/>
                  <a:gd name="connsiteY11" fmla="*/ 564309 h 909988"/>
                  <a:gd name="connsiteX12" fmla="*/ 375444 w 777479"/>
                  <a:gd name="connsiteY12" fmla="*/ 630985 h 909988"/>
                  <a:gd name="connsiteX13" fmla="*/ 401638 w 777479"/>
                  <a:gd name="connsiteY13" fmla="*/ 842916 h 909988"/>
                  <a:gd name="connsiteX14" fmla="*/ 451644 w 777479"/>
                  <a:gd name="connsiteY14" fmla="*/ 909591 h 909988"/>
                  <a:gd name="connsiteX15" fmla="*/ 504032 w 777479"/>
                  <a:gd name="connsiteY15" fmla="*/ 845297 h 909988"/>
                  <a:gd name="connsiteX16" fmla="*/ 504032 w 777479"/>
                  <a:gd name="connsiteY16" fmla="*/ 604790 h 909988"/>
                  <a:gd name="connsiteX17" fmla="*/ 527844 w 777479"/>
                  <a:gd name="connsiteY17" fmla="*/ 719091 h 909988"/>
                  <a:gd name="connsiteX18" fmla="*/ 573088 w 777479"/>
                  <a:gd name="connsiteY18" fmla="*/ 816722 h 909988"/>
                  <a:gd name="connsiteX19" fmla="*/ 625475 w 777479"/>
                  <a:gd name="connsiteY19" fmla="*/ 838153 h 909988"/>
                  <a:gd name="connsiteX20" fmla="*/ 662013 w 777479"/>
                  <a:gd name="connsiteY20" fmla="*/ 781202 h 909988"/>
                  <a:gd name="connsiteX21" fmla="*/ 644525 w 777479"/>
                  <a:gd name="connsiteY21" fmla="*/ 659560 h 909988"/>
                  <a:gd name="connsiteX22" fmla="*/ 632619 w 777479"/>
                  <a:gd name="connsiteY22" fmla="*/ 583360 h 909988"/>
                  <a:gd name="connsiteX23" fmla="*/ 718344 w 777479"/>
                  <a:gd name="connsiteY23" fmla="*/ 733378 h 909988"/>
                  <a:gd name="connsiteX24" fmla="*/ 770732 w 777479"/>
                  <a:gd name="connsiteY24" fmla="*/ 711947 h 909988"/>
                  <a:gd name="connsiteX25" fmla="*/ 758825 w 777479"/>
                  <a:gd name="connsiteY25" fmla="*/ 571453 h 909988"/>
                  <a:gd name="connsiteX26" fmla="*/ 668338 w 777479"/>
                  <a:gd name="connsiteY26" fmla="*/ 400003 h 909988"/>
                  <a:gd name="connsiteX27" fmla="*/ 644525 w 777479"/>
                  <a:gd name="connsiteY27" fmla="*/ 176166 h 909988"/>
                  <a:gd name="connsiteX0" fmla="*/ 237180 w 777479"/>
                  <a:gd name="connsiteY0" fmla="*/ 0 h 909988"/>
                  <a:gd name="connsiteX1" fmla="*/ 239713 w 777479"/>
                  <a:gd name="connsiteY1" fmla="*/ 316660 h 909988"/>
                  <a:gd name="connsiteX2" fmla="*/ 82550 w 777479"/>
                  <a:gd name="connsiteY2" fmla="*/ 411910 h 909988"/>
                  <a:gd name="connsiteX3" fmla="*/ 3969 w 777479"/>
                  <a:gd name="connsiteY3" fmla="*/ 550022 h 909988"/>
                  <a:gd name="connsiteX4" fmla="*/ 106363 w 777479"/>
                  <a:gd name="connsiteY4" fmla="*/ 564310 h 909988"/>
                  <a:gd name="connsiteX5" fmla="*/ 254000 w 777479"/>
                  <a:gd name="connsiteY5" fmla="*/ 461916 h 909988"/>
                  <a:gd name="connsiteX6" fmla="*/ 261144 w 777479"/>
                  <a:gd name="connsiteY6" fmla="*/ 473822 h 909988"/>
                  <a:gd name="connsiteX7" fmla="*/ 223044 w 777479"/>
                  <a:gd name="connsiteY7" fmla="*/ 609553 h 909988"/>
                  <a:gd name="connsiteX8" fmla="*/ 198834 w 777479"/>
                  <a:gd name="connsiteY8" fmla="*/ 735760 h 909988"/>
                  <a:gd name="connsiteX9" fmla="*/ 248147 w 777479"/>
                  <a:gd name="connsiteY9" fmla="*/ 825875 h 909988"/>
                  <a:gd name="connsiteX10" fmla="*/ 335682 w 777479"/>
                  <a:gd name="connsiteY10" fmla="*/ 684141 h 909988"/>
                  <a:gd name="connsiteX11" fmla="*/ 368300 w 777479"/>
                  <a:gd name="connsiteY11" fmla="*/ 564309 h 909988"/>
                  <a:gd name="connsiteX12" fmla="*/ 375444 w 777479"/>
                  <a:gd name="connsiteY12" fmla="*/ 630985 h 909988"/>
                  <a:gd name="connsiteX13" fmla="*/ 401638 w 777479"/>
                  <a:gd name="connsiteY13" fmla="*/ 842916 h 909988"/>
                  <a:gd name="connsiteX14" fmla="*/ 451644 w 777479"/>
                  <a:gd name="connsiteY14" fmla="*/ 909591 h 909988"/>
                  <a:gd name="connsiteX15" fmla="*/ 504032 w 777479"/>
                  <a:gd name="connsiteY15" fmla="*/ 845297 h 909988"/>
                  <a:gd name="connsiteX16" fmla="*/ 504032 w 777479"/>
                  <a:gd name="connsiteY16" fmla="*/ 604790 h 909988"/>
                  <a:gd name="connsiteX17" fmla="*/ 527844 w 777479"/>
                  <a:gd name="connsiteY17" fmla="*/ 719091 h 909988"/>
                  <a:gd name="connsiteX18" fmla="*/ 573088 w 777479"/>
                  <a:gd name="connsiteY18" fmla="*/ 816722 h 909988"/>
                  <a:gd name="connsiteX19" fmla="*/ 625475 w 777479"/>
                  <a:gd name="connsiteY19" fmla="*/ 838153 h 909988"/>
                  <a:gd name="connsiteX20" fmla="*/ 662013 w 777479"/>
                  <a:gd name="connsiteY20" fmla="*/ 781202 h 909988"/>
                  <a:gd name="connsiteX21" fmla="*/ 644525 w 777479"/>
                  <a:gd name="connsiteY21" fmla="*/ 659560 h 909988"/>
                  <a:gd name="connsiteX22" fmla="*/ 632619 w 777479"/>
                  <a:gd name="connsiteY22" fmla="*/ 583360 h 909988"/>
                  <a:gd name="connsiteX23" fmla="*/ 718344 w 777479"/>
                  <a:gd name="connsiteY23" fmla="*/ 733378 h 909988"/>
                  <a:gd name="connsiteX24" fmla="*/ 770732 w 777479"/>
                  <a:gd name="connsiteY24" fmla="*/ 711947 h 909988"/>
                  <a:gd name="connsiteX25" fmla="*/ 758825 w 777479"/>
                  <a:gd name="connsiteY25" fmla="*/ 571453 h 909988"/>
                  <a:gd name="connsiteX26" fmla="*/ 668338 w 777479"/>
                  <a:gd name="connsiteY26" fmla="*/ 400003 h 909988"/>
                  <a:gd name="connsiteX27" fmla="*/ 614486 w 777479"/>
                  <a:gd name="connsiteY27" fmla="*/ 68283 h 90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09988">
                    <a:moveTo>
                      <a:pt x="237180" y="0"/>
                    </a:moveTo>
                    <a:cubicBezTo>
                      <a:pt x="251269" y="45641"/>
                      <a:pt x="265485" y="248008"/>
                      <a:pt x="239713" y="316660"/>
                    </a:cubicBezTo>
                    <a:cubicBezTo>
                      <a:pt x="213941" y="385312"/>
                      <a:pt x="121841" y="373016"/>
                      <a:pt x="82550" y="411910"/>
                    </a:cubicBezTo>
                    <a:cubicBezTo>
                      <a:pt x="43259" y="450804"/>
                      <a:pt x="0" y="524622"/>
                      <a:pt x="3969" y="550022"/>
                    </a:cubicBezTo>
                    <a:cubicBezTo>
                      <a:pt x="7938" y="575422"/>
                      <a:pt x="64691" y="578994"/>
                      <a:pt x="106363" y="564310"/>
                    </a:cubicBezTo>
                    <a:cubicBezTo>
                      <a:pt x="148035" y="549626"/>
                      <a:pt x="228203" y="476997"/>
                      <a:pt x="254000" y="461916"/>
                    </a:cubicBezTo>
                    <a:cubicBezTo>
                      <a:pt x="279797" y="446835"/>
                      <a:pt x="266303" y="449216"/>
                      <a:pt x="261144" y="473822"/>
                    </a:cubicBezTo>
                    <a:cubicBezTo>
                      <a:pt x="255985" y="498428"/>
                      <a:pt x="233429" y="565897"/>
                      <a:pt x="223044" y="609553"/>
                    </a:cubicBezTo>
                    <a:cubicBezTo>
                      <a:pt x="212659" y="653209"/>
                      <a:pt x="194650" y="699706"/>
                      <a:pt x="198834" y="735760"/>
                    </a:cubicBezTo>
                    <a:cubicBezTo>
                      <a:pt x="203018" y="771814"/>
                      <a:pt x="225339" y="834478"/>
                      <a:pt x="248147" y="825875"/>
                    </a:cubicBezTo>
                    <a:cubicBezTo>
                      <a:pt x="270955" y="817272"/>
                      <a:pt x="315657" y="727735"/>
                      <a:pt x="335682" y="684141"/>
                    </a:cubicBezTo>
                    <a:cubicBezTo>
                      <a:pt x="355707" y="640547"/>
                      <a:pt x="361673" y="573168"/>
                      <a:pt x="368300" y="564309"/>
                    </a:cubicBezTo>
                    <a:cubicBezTo>
                      <a:pt x="374927" y="555450"/>
                      <a:pt x="369888" y="584551"/>
                      <a:pt x="375444" y="630985"/>
                    </a:cubicBezTo>
                    <a:cubicBezTo>
                      <a:pt x="381000" y="677420"/>
                      <a:pt x="388938" y="796482"/>
                      <a:pt x="401638" y="842916"/>
                    </a:cubicBezTo>
                    <a:cubicBezTo>
                      <a:pt x="414338" y="889350"/>
                      <a:pt x="434578" y="909194"/>
                      <a:pt x="451644" y="909591"/>
                    </a:cubicBezTo>
                    <a:cubicBezTo>
                      <a:pt x="468710" y="909988"/>
                      <a:pt x="495301" y="896097"/>
                      <a:pt x="504032" y="845297"/>
                    </a:cubicBezTo>
                    <a:cubicBezTo>
                      <a:pt x="512763" y="794497"/>
                      <a:pt x="500063" y="625824"/>
                      <a:pt x="504032" y="604790"/>
                    </a:cubicBezTo>
                    <a:cubicBezTo>
                      <a:pt x="508001" y="583756"/>
                      <a:pt x="516335" y="683769"/>
                      <a:pt x="527844" y="719091"/>
                    </a:cubicBezTo>
                    <a:cubicBezTo>
                      <a:pt x="539353" y="754413"/>
                      <a:pt x="556816" y="796878"/>
                      <a:pt x="573088" y="816722"/>
                    </a:cubicBezTo>
                    <a:cubicBezTo>
                      <a:pt x="589360" y="836566"/>
                      <a:pt x="610654" y="844073"/>
                      <a:pt x="625475" y="838153"/>
                    </a:cubicBezTo>
                    <a:cubicBezTo>
                      <a:pt x="640296" y="832233"/>
                      <a:pt x="658838" y="810968"/>
                      <a:pt x="662013" y="781202"/>
                    </a:cubicBezTo>
                    <a:cubicBezTo>
                      <a:pt x="665188" y="751436"/>
                      <a:pt x="649424" y="692534"/>
                      <a:pt x="644525" y="659560"/>
                    </a:cubicBezTo>
                    <a:cubicBezTo>
                      <a:pt x="639626" y="626586"/>
                      <a:pt x="620316" y="571057"/>
                      <a:pt x="632619" y="583360"/>
                    </a:cubicBezTo>
                    <a:cubicBezTo>
                      <a:pt x="644922" y="595663"/>
                      <a:pt x="695325" y="711947"/>
                      <a:pt x="718344" y="733378"/>
                    </a:cubicBezTo>
                    <a:cubicBezTo>
                      <a:pt x="741363" y="754809"/>
                      <a:pt x="763985" y="738935"/>
                      <a:pt x="770732" y="711947"/>
                    </a:cubicBezTo>
                    <a:cubicBezTo>
                      <a:pt x="777479" y="684960"/>
                      <a:pt x="775891" y="623444"/>
                      <a:pt x="758825" y="571453"/>
                    </a:cubicBezTo>
                    <a:cubicBezTo>
                      <a:pt x="741759" y="519462"/>
                      <a:pt x="692395" y="483865"/>
                      <a:pt x="668338" y="400003"/>
                    </a:cubicBezTo>
                    <a:cubicBezTo>
                      <a:pt x="644281" y="316141"/>
                      <a:pt x="616867" y="147261"/>
                      <a:pt x="614486" y="68283"/>
                    </a:cubicBezTo>
                  </a:path>
                </a:pathLst>
              </a:custGeom>
              <a:solidFill>
                <a:srgbClr val="CCFF33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9" name="Oval 10"/>
              <p:cNvSpPr/>
              <p:nvPr/>
            </p:nvSpPr>
            <p:spPr>
              <a:xfrm>
                <a:off x="4427984" y="2276872"/>
                <a:ext cx="1512168" cy="2232248"/>
              </a:xfrm>
              <a:prstGeom prst="ellipse">
                <a:avLst/>
              </a:prstGeom>
              <a:solidFill>
                <a:srgbClr val="CCFF33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1" name="Chord 60"/>
              <p:cNvSpPr/>
              <p:nvPr/>
            </p:nvSpPr>
            <p:spPr>
              <a:xfrm>
                <a:off x="4932040" y="2852936"/>
                <a:ext cx="504056" cy="432048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CC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63" name="Group 26"/>
              <p:cNvGrpSpPr/>
              <p:nvPr/>
            </p:nvGrpSpPr>
            <p:grpSpPr>
              <a:xfrm>
                <a:off x="4170432" y="1772816"/>
                <a:ext cx="2016224" cy="1008112"/>
                <a:chOff x="4170432" y="1772816"/>
                <a:chExt cx="2016224" cy="1008112"/>
              </a:xfrm>
            </p:grpSpPr>
            <p:sp>
              <p:nvSpPr>
                <p:cNvPr id="64" name="Chord 63"/>
                <p:cNvSpPr/>
                <p:nvPr/>
              </p:nvSpPr>
              <p:spPr>
                <a:xfrm>
                  <a:off x="4788024" y="1772816"/>
                  <a:ext cx="792088" cy="1008112"/>
                </a:xfrm>
                <a:prstGeom prst="chord">
                  <a:avLst>
                    <a:gd name="adj1" fmla="val 10214937"/>
                    <a:gd name="adj2" fmla="val 583375"/>
                  </a:avLst>
                </a:prstGeom>
                <a:solidFill>
                  <a:srgbClr val="FF33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65" name="Rounded Rectangle 64"/>
                <p:cNvSpPr/>
                <p:nvPr/>
              </p:nvSpPr>
              <p:spPr>
                <a:xfrm>
                  <a:off x="4788024" y="2220104"/>
                  <a:ext cx="792088" cy="144016"/>
                </a:xfrm>
                <a:prstGeom prst="roundRect">
                  <a:avLst/>
                </a:prstGeom>
                <a:solidFill>
                  <a:srgbClr val="00CC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66" name="Block Arc 65"/>
                <p:cNvSpPr/>
                <p:nvPr/>
              </p:nvSpPr>
              <p:spPr>
                <a:xfrm flipV="1">
                  <a:off x="4170432" y="1882924"/>
                  <a:ext cx="2016224" cy="576064"/>
                </a:xfrm>
                <a:prstGeom prst="blockArc">
                  <a:avLst>
                    <a:gd name="adj1" fmla="val 10800000"/>
                    <a:gd name="adj2" fmla="val 21571208"/>
                    <a:gd name="adj3" fmla="val 17058"/>
                  </a:avLst>
                </a:prstGeom>
                <a:solidFill>
                  <a:srgbClr val="0033CC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2" name="Group 81"/>
            <p:cNvGrpSpPr/>
            <p:nvPr/>
          </p:nvGrpSpPr>
          <p:grpSpPr>
            <a:xfrm>
              <a:off x="4258625" y="3140968"/>
              <a:ext cx="626750" cy="91254"/>
              <a:chOff x="4500106" y="671488"/>
              <a:chExt cx="626750" cy="91254"/>
            </a:xfrm>
          </p:grpSpPr>
          <p:cxnSp>
            <p:nvCxnSpPr>
              <p:cNvPr id="74" name="Straight Connector 73"/>
              <p:cNvCxnSpPr/>
              <p:nvPr/>
            </p:nvCxnSpPr>
            <p:spPr>
              <a:xfrm flipV="1">
                <a:off x="4500106" y="671488"/>
                <a:ext cx="192672" cy="91254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/>
              <p:cNvCxnSpPr/>
              <p:nvPr/>
            </p:nvCxnSpPr>
            <p:spPr>
              <a:xfrm>
                <a:off x="4934184" y="671488"/>
                <a:ext cx="192672" cy="91254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6" name="Moon 75"/>
            <p:cNvSpPr/>
            <p:nvPr/>
          </p:nvSpPr>
          <p:spPr>
            <a:xfrm rot="16200000">
              <a:off x="4211961" y="3609437"/>
              <a:ext cx="720080" cy="1079285"/>
            </a:xfrm>
            <a:prstGeom prst="moon">
              <a:avLst>
                <a:gd name="adj" fmla="val 66005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5817099" y="652497"/>
            <a:ext cx="3147389" cy="5080759"/>
            <a:chOff x="6009081" y="1124744"/>
            <a:chExt cx="2631811" cy="4248473"/>
          </a:xfrm>
        </p:grpSpPr>
        <p:grpSp>
          <p:nvGrpSpPr>
            <p:cNvPr id="2" name="Group 1"/>
            <p:cNvGrpSpPr/>
            <p:nvPr/>
          </p:nvGrpSpPr>
          <p:grpSpPr>
            <a:xfrm>
              <a:off x="6009081" y="1124744"/>
              <a:ext cx="2631811" cy="4248473"/>
              <a:chOff x="4070639" y="2132856"/>
              <a:chExt cx="2631811" cy="4248473"/>
            </a:xfrm>
          </p:grpSpPr>
          <p:grpSp>
            <p:nvGrpSpPr>
              <p:cNvPr id="3" name="Group 100"/>
              <p:cNvGrpSpPr/>
              <p:nvPr/>
            </p:nvGrpSpPr>
            <p:grpSpPr>
              <a:xfrm>
                <a:off x="5220072" y="2132856"/>
                <a:ext cx="625904" cy="1861345"/>
                <a:chOff x="899592" y="980728"/>
                <a:chExt cx="625904" cy="1861345"/>
              </a:xfrm>
            </p:grpSpPr>
            <p:sp>
              <p:nvSpPr>
                <p:cNvPr id="31" name="Freeform 30"/>
                <p:cNvSpPr/>
                <p:nvPr/>
              </p:nvSpPr>
              <p:spPr>
                <a:xfrm>
                  <a:off x="899592" y="980728"/>
                  <a:ext cx="625904" cy="1861345"/>
                </a:xfrm>
                <a:custGeom>
                  <a:avLst/>
                  <a:gdLst>
                    <a:gd name="connsiteX0" fmla="*/ 339856 w 990895"/>
                    <a:gd name="connsiteY0" fmla="*/ 1850724 h 1861345"/>
                    <a:gd name="connsiteX1" fmla="*/ 296313 w 990895"/>
                    <a:gd name="connsiteY1" fmla="*/ 1821695 h 1861345"/>
                    <a:gd name="connsiteX2" fmla="*/ 209227 w 990895"/>
                    <a:gd name="connsiteY2" fmla="*/ 1778152 h 1861345"/>
                    <a:gd name="connsiteX3" fmla="*/ 209227 w 990895"/>
                    <a:gd name="connsiteY3" fmla="*/ 1618495 h 1861345"/>
                    <a:gd name="connsiteX4" fmla="*/ 310827 w 990895"/>
                    <a:gd name="connsiteY4" fmla="*/ 1545924 h 1861345"/>
                    <a:gd name="connsiteX5" fmla="*/ 281799 w 990895"/>
                    <a:gd name="connsiteY5" fmla="*/ 1502381 h 1861345"/>
                    <a:gd name="connsiteX6" fmla="*/ 223742 w 990895"/>
                    <a:gd name="connsiteY6" fmla="*/ 1473352 h 1861345"/>
                    <a:gd name="connsiteX7" fmla="*/ 107627 w 990895"/>
                    <a:gd name="connsiteY7" fmla="*/ 1444324 h 1861345"/>
                    <a:gd name="connsiteX8" fmla="*/ 78599 w 990895"/>
                    <a:gd name="connsiteY8" fmla="*/ 1386266 h 1861345"/>
                    <a:gd name="connsiteX9" fmla="*/ 93113 w 990895"/>
                    <a:gd name="connsiteY9" fmla="*/ 1328209 h 1861345"/>
                    <a:gd name="connsiteX10" fmla="*/ 35056 w 990895"/>
                    <a:gd name="connsiteY10" fmla="*/ 1255638 h 1861345"/>
                    <a:gd name="connsiteX11" fmla="*/ 6027 w 990895"/>
                    <a:gd name="connsiteY11" fmla="*/ 1197581 h 1861345"/>
                    <a:gd name="connsiteX12" fmla="*/ 165685 w 990895"/>
                    <a:gd name="connsiteY12" fmla="*/ 1095981 h 1861345"/>
                    <a:gd name="connsiteX13" fmla="*/ 122142 w 990895"/>
                    <a:gd name="connsiteY13" fmla="*/ 1052438 h 1861345"/>
                    <a:gd name="connsiteX14" fmla="*/ 78599 w 990895"/>
                    <a:gd name="connsiteY14" fmla="*/ 1023409 h 1861345"/>
                    <a:gd name="connsiteX15" fmla="*/ 49570 w 990895"/>
                    <a:gd name="connsiteY15" fmla="*/ 979866 h 1861345"/>
                    <a:gd name="connsiteX16" fmla="*/ 78599 w 990895"/>
                    <a:gd name="connsiteY16" fmla="*/ 921809 h 1861345"/>
                    <a:gd name="connsiteX17" fmla="*/ 93113 w 990895"/>
                    <a:gd name="connsiteY17" fmla="*/ 878266 h 1861345"/>
                    <a:gd name="connsiteX18" fmla="*/ 64085 w 990895"/>
                    <a:gd name="connsiteY18" fmla="*/ 820209 h 1861345"/>
                    <a:gd name="connsiteX19" fmla="*/ 6027 w 990895"/>
                    <a:gd name="connsiteY19" fmla="*/ 762152 h 1861345"/>
                    <a:gd name="connsiteX20" fmla="*/ 20542 w 990895"/>
                    <a:gd name="connsiteY20" fmla="*/ 718609 h 1861345"/>
                    <a:gd name="connsiteX21" fmla="*/ 281799 w 990895"/>
                    <a:gd name="connsiteY21" fmla="*/ 704095 h 1861345"/>
                    <a:gd name="connsiteX22" fmla="*/ 180199 w 990895"/>
                    <a:gd name="connsiteY22" fmla="*/ 675066 h 1861345"/>
                    <a:gd name="connsiteX23" fmla="*/ 136656 w 990895"/>
                    <a:gd name="connsiteY23" fmla="*/ 646038 h 1861345"/>
                    <a:gd name="connsiteX24" fmla="*/ 122142 w 990895"/>
                    <a:gd name="connsiteY24" fmla="*/ 500895 h 1861345"/>
                    <a:gd name="connsiteX25" fmla="*/ 252770 w 990895"/>
                    <a:gd name="connsiteY25" fmla="*/ 486381 h 1861345"/>
                    <a:gd name="connsiteX26" fmla="*/ 238256 w 990895"/>
                    <a:gd name="connsiteY26" fmla="*/ 399295 h 1861345"/>
                    <a:gd name="connsiteX27" fmla="*/ 252770 w 990895"/>
                    <a:gd name="connsiteY27" fmla="*/ 341238 h 1861345"/>
                    <a:gd name="connsiteX28" fmla="*/ 368885 w 990895"/>
                    <a:gd name="connsiteY28" fmla="*/ 326724 h 1861345"/>
                    <a:gd name="connsiteX29" fmla="*/ 339856 w 990895"/>
                    <a:gd name="connsiteY29" fmla="*/ 283181 h 1861345"/>
                    <a:gd name="connsiteX30" fmla="*/ 296313 w 990895"/>
                    <a:gd name="connsiteY30" fmla="*/ 225124 h 1861345"/>
                    <a:gd name="connsiteX31" fmla="*/ 281799 w 990895"/>
                    <a:gd name="connsiteY31" fmla="*/ 109009 h 1861345"/>
                    <a:gd name="connsiteX32" fmla="*/ 325342 w 990895"/>
                    <a:gd name="connsiteY32" fmla="*/ 79981 h 1861345"/>
                    <a:gd name="connsiteX33" fmla="*/ 426942 w 990895"/>
                    <a:gd name="connsiteY33" fmla="*/ 123524 h 1861345"/>
                    <a:gd name="connsiteX34" fmla="*/ 484999 w 990895"/>
                    <a:gd name="connsiteY34" fmla="*/ 36438 h 1861345"/>
                    <a:gd name="connsiteX35" fmla="*/ 514027 w 990895"/>
                    <a:gd name="connsiteY35" fmla="*/ 138038 h 1861345"/>
                    <a:gd name="connsiteX36" fmla="*/ 586599 w 990895"/>
                    <a:gd name="connsiteY36" fmla="*/ 167066 h 1861345"/>
                    <a:gd name="connsiteX37" fmla="*/ 630142 w 990895"/>
                    <a:gd name="connsiteY37" fmla="*/ 196095 h 1861345"/>
                    <a:gd name="connsiteX38" fmla="*/ 644656 w 990895"/>
                    <a:gd name="connsiteY38" fmla="*/ 239638 h 1861345"/>
                    <a:gd name="connsiteX39" fmla="*/ 630142 w 990895"/>
                    <a:gd name="connsiteY39" fmla="*/ 341238 h 1861345"/>
                    <a:gd name="connsiteX40" fmla="*/ 673685 w 990895"/>
                    <a:gd name="connsiteY40" fmla="*/ 355752 h 1861345"/>
                    <a:gd name="connsiteX41" fmla="*/ 731742 w 990895"/>
                    <a:gd name="connsiteY41" fmla="*/ 370266 h 1861345"/>
                    <a:gd name="connsiteX42" fmla="*/ 717227 w 990895"/>
                    <a:gd name="connsiteY42" fmla="*/ 529924 h 1861345"/>
                    <a:gd name="connsiteX43" fmla="*/ 847856 w 990895"/>
                    <a:gd name="connsiteY43" fmla="*/ 587981 h 1861345"/>
                    <a:gd name="connsiteX44" fmla="*/ 775285 w 990895"/>
                    <a:gd name="connsiteY44" fmla="*/ 675066 h 1861345"/>
                    <a:gd name="connsiteX45" fmla="*/ 717227 w 990895"/>
                    <a:gd name="connsiteY45" fmla="*/ 704095 h 1861345"/>
                    <a:gd name="connsiteX46" fmla="*/ 862370 w 990895"/>
                    <a:gd name="connsiteY46" fmla="*/ 762152 h 1861345"/>
                    <a:gd name="connsiteX47" fmla="*/ 920427 w 990895"/>
                    <a:gd name="connsiteY47" fmla="*/ 805695 h 1861345"/>
                    <a:gd name="connsiteX48" fmla="*/ 949456 w 990895"/>
                    <a:gd name="connsiteY48" fmla="*/ 863752 h 1861345"/>
                    <a:gd name="connsiteX49" fmla="*/ 731742 w 990895"/>
                    <a:gd name="connsiteY49" fmla="*/ 936324 h 1861345"/>
                    <a:gd name="connsiteX50" fmla="*/ 804313 w 990895"/>
                    <a:gd name="connsiteY50" fmla="*/ 994381 h 1861345"/>
                    <a:gd name="connsiteX51" fmla="*/ 905913 w 990895"/>
                    <a:gd name="connsiteY51" fmla="*/ 1052438 h 1861345"/>
                    <a:gd name="connsiteX52" fmla="*/ 920427 w 990895"/>
                    <a:gd name="connsiteY52" fmla="*/ 1095981 h 1861345"/>
                    <a:gd name="connsiteX53" fmla="*/ 934942 w 990895"/>
                    <a:gd name="connsiteY53" fmla="*/ 1241124 h 1861345"/>
                    <a:gd name="connsiteX54" fmla="*/ 804313 w 990895"/>
                    <a:gd name="connsiteY54" fmla="*/ 1255638 h 1861345"/>
                    <a:gd name="connsiteX55" fmla="*/ 862370 w 990895"/>
                    <a:gd name="connsiteY55" fmla="*/ 1313695 h 1861345"/>
                    <a:gd name="connsiteX56" fmla="*/ 847856 w 990895"/>
                    <a:gd name="connsiteY56" fmla="*/ 1371752 h 1861345"/>
                    <a:gd name="connsiteX57" fmla="*/ 775285 w 990895"/>
                    <a:gd name="connsiteY57" fmla="*/ 1400781 h 1861345"/>
                    <a:gd name="connsiteX58" fmla="*/ 731742 w 990895"/>
                    <a:gd name="connsiteY58" fmla="*/ 1415295 h 1861345"/>
                    <a:gd name="connsiteX59" fmla="*/ 659170 w 990895"/>
                    <a:gd name="connsiteY59" fmla="*/ 1444324 h 1861345"/>
                    <a:gd name="connsiteX60" fmla="*/ 630142 w 990895"/>
                    <a:gd name="connsiteY60" fmla="*/ 1487866 h 1861345"/>
                    <a:gd name="connsiteX61" fmla="*/ 731742 w 990895"/>
                    <a:gd name="connsiteY61" fmla="*/ 1502381 h 1861345"/>
                    <a:gd name="connsiteX62" fmla="*/ 775285 w 990895"/>
                    <a:gd name="connsiteY62" fmla="*/ 1516895 h 1861345"/>
                    <a:gd name="connsiteX63" fmla="*/ 702713 w 990895"/>
                    <a:gd name="connsiteY63" fmla="*/ 1574952 h 1861345"/>
                    <a:gd name="connsiteX64" fmla="*/ 688199 w 990895"/>
                    <a:gd name="connsiteY64" fmla="*/ 1618495 h 1861345"/>
                    <a:gd name="connsiteX65" fmla="*/ 644656 w 990895"/>
                    <a:gd name="connsiteY65" fmla="*/ 1647524 h 1861345"/>
                    <a:gd name="connsiteX66" fmla="*/ 441456 w 990895"/>
                    <a:gd name="connsiteY66" fmla="*/ 1676552 h 1861345"/>
                    <a:gd name="connsiteX67" fmla="*/ 397913 w 990895"/>
                    <a:gd name="connsiteY67" fmla="*/ 1720095 h 1861345"/>
                    <a:gd name="connsiteX68" fmla="*/ 368885 w 990895"/>
                    <a:gd name="connsiteY68" fmla="*/ 1807181 h 1861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990895" h="1861345">
                      <a:moveTo>
                        <a:pt x="339856" y="1850724"/>
                      </a:moveTo>
                      <a:cubicBezTo>
                        <a:pt x="325342" y="1841048"/>
                        <a:pt x="311915" y="1829496"/>
                        <a:pt x="296313" y="1821695"/>
                      </a:cubicBezTo>
                      <a:cubicBezTo>
                        <a:pt x="176129" y="1761603"/>
                        <a:pt x="334016" y="1861345"/>
                        <a:pt x="209227" y="1778152"/>
                      </a:cubicBezTo>
                      <a:cubicBezTo>
                        <a:pt x="198556" y="1724797"/>
                        <a:pt x="179188" y="1672565"/>
                        <a:pt x="209227" y="1618495"/>
                      </a:cubicBezTo>
                      <a:cubicBezTo>
                        <a:pt x="214522" y="1608965"/>
                        <a:pt x="295267" y="1556297"/>
                        <a:pt x="310827" y="1545924"/>
                      </a:cubicBezTo>
                      <a:cubicBezTo>
                        <a:pt x="301151" y="1531410"/>
                        <a:pt x="295200" y="1513548"/>
                        <a:pt x="281799" y="1502381"/>
                      </a:cubicBezTo>
                      <a:cubicBezTo>
                        <a:pt x="265177" y="1488529"/>
                        <a:pt x="243629" y="1481875"/>
                        <a:pt x="223742" y="1473352"/>
                      </a:cubicBezTo>
                      <a:cubicBezTo>
                        <a:pt x="184692" y="1456616"/>
                        <a:pt x="150220" y="1452842"/>
                        <a:pt x="107627" y="1444324"/>
                      </a:cubicBezTo>
                      <a:cubicBezTo>
                        <a:pt x="97951" y="1424971"/>
                        <a:pt x="81283" y="1407736"/>
                        <a:pt x="78599" y="1386266"/>
                      </a:cubicBezTo>
                      <a:cubicBezTo>
                        <a:pt x="76125" y="1366472"/>
                        <a:pt x="93113" y="1348157"/>
                        <a:pt x="93113" y="1328209"/>
                      </a:cubicBezTo>
                      <a:cubicBezTo>
                        <a:pt x="93113" y="1281470"/>
                        <a:pt x="68491" y="1277928"/>
                        <a:pt x="35056" y="1255638"/>
                      </a:cubicBezTo>
                      <a:cubicBezTo>
                        <a:pt x="25380" y="1236286"/>
                        <a:pt x="6027" y="1219218"/>
                        <a:pt x="6027" y="1197581"/>
                      </a:cubicBezTo>
                      <a:cubicBezTo>
                        <a:pt x="6027" y="1073697"/>
                        <a:pt x="66044" y="1107052"/>
                        <a:pt x="165685" y="1095981"/>
                      </a:cubicBezTo>
                      <a:cubicBezTo>
                        <a:pt x="151171" y="1081467"/>
                        <a:pt x="137911" y="1065579"/>
                        <a:pt x="122142" y="1052438"/>
                      </a:cubicBezTo>
                      <a:cubicBezTo>
                        <a:pt x="108741" y="1041271"/>
                        <a:pt x="90934" y="1035744"/>
                        <a:pt x="78599" y="1023409"/>
                      </a:cubicBezTo>
                      <a:cubicBezTo>
                        <a:pt x="66264" y="1011074"/>
                        <a:pt x="59246" y="994380"/>
                        <a:pt x="49570" y="979866"/>
                      </a:cubicBezTo>
                      <a:cubicBezTo>
                        <a:pt x="20542" y="892782"/>
                        <a:pt x="30218" y="970191"/>
                        <a:pt x="78599" y="921809"/>
                      </a:cubicBezTo>
                      <a:cubicBezTo>
                        <a:pt x="89417" y="910991"/>
                        <a:pt x="88275" y="892780"/>
                        <a:pt x="93113" y="878266"/>
                      </a:cubicBezTo>
                      <a:cubicBezTo>
                        <a:pt x="83437" y="858914"/>
                        <a:pt x="77067" y="837518"/>
                        <a:pt x="64085" y="820209"/>
                      </a:cubicBezTo>
                      <a:cubicBezTo>
                        <a:pt x="47664" y="798314"/>
                        <a:pt x="16808" y="787308"/>
                        <a:pt x="6027" y="762152"/>
                      </a:cubicBezTo>
                      <a:cubicBezTo>
                        <a:pt x="0" y="748090"/>
                        <a:pt x="5571" y="721761"/>
                        <a:pt x="20542" y="718609"/>
                      </a:cubicBezTo>
                      <a:cubicBezTo>
                        <a:pt x="105891" y="700641"/>
                        <a:pt x="194713" y="708933"/>
                        <a:pt x="281799" y="704095"/>
                      </a:cubicBezTo>
                      <a:cubicBezTo>
                        <a:pt x="263191" y="699443"/>
                        <a:pt x="201026" y="685479"/>
                        <a:pt x="180199" y="675066"/>
                      </a:cubicBezTo>
                      <a:cubicBezTo>
                        <a:pt x="164597" y="667265"/>
                        <a:pt x="151170" y="655714"/>
                        <a:pt x="136656" y="646038"/>
                      </a:cubicBezTo>
                      <a:cubicBezTo>
                        <a:pt x="120546" y="613819"/>
                        <a:pt x="68596" y="538377"/>
                        <a:pt x="122142" y="500895"/>
                      </a:cubicBezTo>
                      <a:cubicBezTo>
                        <a:pt x="158033" y="475771"/>
                        <a:pt x="209227" y="491219"/>
                        <a:pt x="252770" y="486381"/>
                      </a:cubicBezTo>
                      <a:cubicBezTo>
                        <a:pt x="212972" y="426682"/>
                        <a:pt x="220229" y="462391"/>
                        <a:pt x="238256" y="399295"/>
                      </a:cubicBezTo>
                      <a:cubicBezTo>
                        <a:pt x="243736" y="380115"/>
                        <a:pt x="235332" y="350925"/>
                        <a:pt x="252770" y="341238"/>
                      </a:cubicBezTo>
                      <a:cubicBezTo>
                        <a:pt x="286868" y="322295"/>
                        <a:pt x="330180" y="331562"/>
                        <a:pt x="368885" y="326724"/>
                      </a:cubicBezTo>
                      <a:cubicBezTo>
                        <a:pt x="359209" y="312210"/>
                        <a:pt x="349995" y="297376"/>
                        <a:pt x="339856" y="283181"/>
                      </a:cubicBezTo>
                      <a:cubicBezTo>
                        <a:pt x="325796" y="263496"/>
                        <a:pt x="303963" y="248073"/>
                        <a:pt x="296313" y="225124"/>
                      </a:cubicBezTo>
                      <a:cubicBezTo>
                        <a:pt x="283978" y="188119"/>
                        <a:pt x="286637" y="147714"/>
                        <a:pt x="281799" y="109009"/>
                      </a:cubicBezTo>
                      <a:cubicBezTo>
                        <a:pt x="296313" y="99333"/>
                        <a:pt x="308135" y="82849"/>
                        <a:pt x="325342" y="79981"/>
                      </a:cubicBezTo>
                      <a:cubicBezTo>
                        <a:pt x="341361" y="77311"/>
                        <a:pt x="423155" y="121630"/>
                        <a:pt x="426942" y="123524"/>
                      </a:cubicBezTo>
                      <a:cubicBezTo>
                        <a:pt x="420057" y="95986"/>
                        <a:pt x="375686" y="0"/>
                        <a:pt x="484999" y="36438"/>
                      </a:cubicBezTo>
                      <a:cubicBezTo>
                        <a:pt x="487221" y="37179"/>
                        <a:pt x="505479" y="130914"/>
                        <a:pt x="514027" y="138038"/>
                      </a:cubicBezTo>
                      <a:cubicBezTo>
                        <a:pt x="534042" y="154717"/>
                        <a:pt x="563296" y="155414"/>
                        <a:pt x="586599" y="167066"/>
                      </a:cubicBezTo>
                      <a:cubicBezTo>
                        <a:pt x="602202" y="174867"/>
                        <a:pt x="615628" y="186419"/>
                        <a:pt x="630142" y="196095"/>
                      </a:cubicBezTo>
                      <a:cubicBezTo>
                        <a:pt x="634980" y="210609"/>
                        <a:pt x="644656" y="224339"/>
                        <a:pt x="644656" y="239638"/>
                      </a:cubicBezTo>
                      <a:cubicBezTo>
                        <a:pt x="644656" y="273848"/>
                        <a:pt x="621845" y="308049"/>
                        <a:pt x="630142" y="341238"/>
                      </a:cubicBezTo>
                      <a:cubicBezTo>
                        <a:pt x="633853" y="356081"/>
                        <a:pt x="658974" y="351549"/>
                        <a:pt x="673685" y="355752"/>
                      </a:cubicBezTo>
                      <a:cubicBezTo>
                        <a:pt x="692865" y="361232"/>
                        <a:pt x="712390" y="365428"/>
                        <a:pt x="731742" y="370266"/>
                      </a:cubicBezTo>
                      <a:cubicBezTo>
                        <a:pt x="726904" y="423485"/>
                        <a:pt x="731908" y="478541"/>
                        <a:pt x="717227" y="529924"/>
                      </a:cubicBezTo>
                      <a:cubicBezTo>
                        <a:pt x="691609" y="619588"/>
                        <a:pt x="485435" y="557778"/>
                        <a:pt x="847856" y="587981"/>
                      </a:cubicBezTo>
                      <a:cubicBezTo>
                        <a:pt x="824710" y="622700"/>
                        <a:pt x="810842" y="649668"/>
                        <a:pt x="775285" y="675066"/>
                      </a:cubicBezTo>
                      <a:cubicBezTo>
                        <a:pt x="757678" y="687642"/>
                        <a:pt x="736580" y="694419"/>
                        <a:pt x="717227" y="704095"/>
                      </a:cubicBezTo>
                      <a:cubicBezTo>
                        <a:pt x="810340" y="797208"/>
                        <a:pt x="698151" y="702436"/>
                        <a:pt x="862370" y="762152"/>
                      </a:cubicBezTo>
                      <a:cubicBezTo>
                        <a:pt x="885104" y="770419"/>
                        <a:pt x="901075" y="791181"/>
                        <a:pt x="920427" y="805695"/>
                      </a:cubicBezTo>
                      <a:cubicBezTo>
                        <a:pt x="930103" y="825047"/>
                        <a:pt x="962438" y="846443"/>
                        <a:pt x="949456" y="863752"/>
                      </a:cubicBezTo>
                      <a:cubicBezTo>
                        <a:pt x="905443" y="922436"/>
                        <a:pt x="794989" y="927288"/>
                        <a:pt x="731742" y="936324"/>
                      </a:cubicBezTo>
                      <a:cubicBezTo>
                        <a:pt x="786824" y="1018947"/>
                        <a:pt x="728814" y="951238"/>
                        <a:pt x="804313" y="994381"/>
                      </a:cubicBezTo>
                      <a:cubicBezTo>
                        <a:pt x="927327" y="1064676"/>
                        <a:pt x="806079" y="1019161"/>
                        <a:pt x="905913" y="1052438"/>
                      </a:cubicBezTo>
                      <a:cubicBezTo>
                        <a:pt x="910751" y="1066952"/>
                        <a:pt x="914400" y="1081919"/>
                        <a:pt x="920427" y="1095981"/>
                      </a:cubicBezTo>
                      <a:cubicBezTo>
                        <a:pt x="934766" y="1129438"/>
                        <a:pt x="990895" y="1201957"/>
                        <a:pt x="934942" y="1241124"/>
                      </a:cubicBezTo>
                      <a:cubicBezTo>
                        <a:pt x="899051" y="1266248"/>
                        <a:pt x="847856" y="1250800"/>
                        <a:pt x="804313" y="1255638"/>
                      </a:cubicBezTo>
                      <a:cubicBezTo>
                        <a:pt x="738355" y="1354577"/>
                        <a:pt x="792842" y="1244167"/>
                        <a:pt x="862370" y="1313695"/>
                      </a:cubicBezTo>
                      <a:cubicBezTo>
                        <a:pt x="876475" y="1327800"/>
                        <a:pt x="861961" y="1357647"/>
                        <a:pt x="847856" y="1371752"/>
                      </a:cubicBezTo>
                      <a:cubicBezTo>
                        <a:pt x="829433" y="1390175"/>
                        <a:pt x="799680" y="1391633"/>
                        <a:pt x="775285" y="1400781"/>
                      </a:cubicBezTo>
                      <a:cubicBezTo>
                        <a:pt x="760960" y="1406153"/>
                        <a:pt x="746067" y="1409923"/>
                        <a:pt x="731742" y="1415295"/>
                      </a:cubicBezTo>
                      <a:cubicBezTo>
                        <a:pt x="707347" y="1424443"/>
                        <a:pt x="683361" y="1434648"/>
                        <a:pt x="659170" y="1444324"/>
                      </a:cubicBezTo>
                      <a:cubicBezTo>
                        <a:pt x="649494" y="1458838"/>
                        <a:pt x="616521" y="1476969"/>
                        <a:pt x="630142" y="1487866"/>
                      </a:cubicBezTo>
                      <a:cubicBezTo>
                        <a:pt x="656856" y="1509237"/>
                        <a:pt x="698196" y="1495672"/>
                        <a:pt x="731742" y="1502381"/>
                      </a:cubicBezTo>
                      <a:cubicBezTo>
                        <a:pt x="746744" y="1505382"/>
                        <a:pt x="760771" y="1512057"/>
                        <a:pt x="775285" y="1516895"/>
                      </a:cubicBezTo>
                      <a:cubicBezTo>
                        <a:pt x="740483" y="1621298"/>
                        <a:pt x="793839" y="1502051"/>
                        <a:pt x="702713" y="1574952"/>
                      </a:cubicBezTo>
                      <a:cubicBezTo>
                        <a:pt x="690766" y="1584509"/>
                        <a:pt x="697756" y="1606548"/>
                        <a:pt x="688199" y="1618495"/>
                      </a:cubicBezTo>
                      <a:cubicBezTo>
                        <a:pt x="677302" y="1632117"/>
                        <a:pt x="660690" y="1640652"/>
                        <a:pt x="644656" y="1647524"/>
                      </a:cubicBezTo>
                      <a:cubicBezTo>
                        <a:pt x="596619" y="1668112"/>
                        <a:pt x="467049" y="1673993"/>
                        <a:pt x="441456" y="1676552"/>
                      </a:cubicBezTo>
                      <a:cubicBezTo>
                        <a:pt x="426942" y="1691066"/>
                        <a:pt x="407881" y="1702152"/>
                        <a:pt x="397913" y="1720095"/>
                      </a:cubicBezTo>
                      <a:cubicBezTo>
                        <a:pt x="383053" y="1746843"/>
                        <a:pt x="368885" y="1807181"/>
                        <a:pt x="368885" y="1807181"/>
                      </a:cubicBezTo>
                    </a:path>
                  </a:pathLst>
                </a:custGeom>
                <a:solidFill>
                  <a:srgbClr val="FF0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2" name="Freeform 31"/>
                <p:cNvSpPr/>
                <p:nvPr/>
              </p:nvSpPr>
              <p:spPr>
                <a:xfrm>
                  <a:off x="1129695" y="1175657"/>
                  <a:ext cx="74991" cy="1519162"/>
                </a:xfrm>
                <a:custGeom>
                  <a:avLst/>
                  <a:gdLst>
                    <a:gd name="connsiteX0" fmla="*/ 60476 w 74991"/>
                    <a:gd name="connsiteY0" fmla="*/ 1494972 h 1519162"/>
                    <a:gd name="connsiteX1" fmla="*/ 60476 w 74991"/>
                    <a:gd name="connsiteY1" fmla="*/ 1378857 h 1519162"/>
                    <a:gd name="connsiteX2" fmla="*/ 2419 w 74991"/>
                    <a:gd name="connsiteY2" fmla="*/ 653143 h 1519162"/>
                    <a:gd name="connsiteX3" fmla="*/ 74991 w 74991"/>
                    <a:gd name="connsiteY3" fmla="*/ 0 h 1519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991" h="1519162">
                      <a:moveTo>
                        <a:pt x="60476" y="1494972"/>
                      </a:moveTo>
                      <a:cubicBezTo>
                        <a:pt x="65314" y="1507067"/>
                        <a:pt x="70152" y="1519162"/>
                        <a:pt x="60476" y="1378857"/>
                      </a:cubicBezTo>
                      <a:cubicBezTo>
                        <a:pt x="50800" y="1238552"/>
                        <a:pt x="0" y="882952"/>
                        <a:pt x="2419" y="653143"/>
                      </a:cubicBezTo>
                      <a:cubicBezTo>
                        <a:pt x="4838" y="423334"/>
                        <a:pt x="39914" y="211667"/>
                        <a:pt x="74991" y="0"/>
                      </a:cubicBezTo>
                    </a:path>
                  </a:pathLst>
                </a:cu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4" name="Group 65"/>
              <p:cNvGrpSpPr/>
              <p:nvPr/>
            </p:nvGrpSpPr>
            <p:grpSpPr>
              <a:xfrm>
                <a:off x="4070639" y="3429000"/>
                <a:ext cx="2631811" cy="2952329"/>
                <a:chOff x="4070639" y="3429000"/>
                <a:chExt cx="2631811" cy="2952329"/>
              </a:xfrm>
            </p:grpSpPr>
            <p:sp>
              <p:nvSpPr>
                <p:cNvPr id="9" name="Freeform 8"/>
                <p:cNvSpPr/>
                <p:nvPr/>
              </p:nvSpPr>
              <p:spPr>
                <a:xfrm rot="4315448">
                  <a:off x="4166234" y="4732857"/>
                  <a:ext cx="564516" cy="755706"/>
                </a:xfrm>
                <a:custGeom>
                  <a:avLst/>
                  <a:gdLst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75432 w 777479"/>
                    <a:gd name="connsiteY8" fmla="*/ 659606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65919 w 777479"/>
                    <a:gd name="connsiteY10" fmla="*/ 516731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62013 w 777479"/>
                    <a:gd name="connsiteY20" fmla="*/ 605036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2397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24652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164738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  <a:gd name="connsiteX0" fmla="*/ 249011 w 777479"/>
                    <a:gd name="connsiteY0" fmla="*/ 33271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77479" h="974399">
                      <a:moveTo>
                        <a:pt x="249011" y="33271"/>
                      </a:moveTo>
                      <a:cubicBezTo>
                        <a:pt x="263100" y="78912"/>
                        <a:pt x="267456" y="307229"/>
                        <a:pt x="239713" y="381071"/>
                      </a:cubicBezTo>
                      <a:cubicBezTo>
                        <a:pt x="211970" y="454913"/>
                        <a:pt x="121841" y="437427"/>
                        <a:pt x="82550" y="476321"/>
                      </a:cubicBezTo>
                      <a:cubicBezTo>
                        <a:pt x="43259" y="515215"/>
                        <a:pt x="0" y="589033"/>
                        <a:pt x="3969" y="614433"/>
                      </a:cubicBezTo>
                      <a:cubicBezTo>
                        <a:pt x="7938" y="639833"/>
                        <a:pt x="64691" y="643405"/>
                        <a:pt x="106363" y="628721"/>
                      </a:cubicBezTo>
                      <a:cubicBezTo>
                        <a:pt x="148035" y="614037"/>
                        <a:pt x="228203" y="541408"/>
                        <a:pt x="254000" y="526327"/>
                      </a:cubicBezTo>
                      <a:cubicBezTo>
                        <a:pt x="279797" y="511246"/>
                        <a:pt x="266303" y="513627"/>
                        <a:pt x="261144" y="538233"/>
                      </a:cubicBezTo>
                      <a:cubicBezTo>
                        <a:pt x="255985" y="562839"/>
                        <a:pt x="233429" y="630308"/>
                        <a:pt x="223044" y="673964"/>
                      </a:cubicBezTo>
                      <a:cubicBezTo>
                        <a:pt x="212659" y="717620"/>
                        <a:pt x="194650" y="764117"/>
                        <a:pt x="198834" y="800171"/>
                      </a:cubicBezTo>
                      <a:cubicBezTo>
                        <a:pt x="203018" y="836225"/>
                        <a:pt x="225339" y="898889"/>
                        <a:pt x="248147" y="890286"/>
                      </a:cubicBezTo>
                      <a:cubicBezTo>
                        <a:pt x="270955" y="881683"/>
                        <a:pt x="315657" y="792146"/>
                        <a:pt x="335682" y="748552"/>
                      </a:cubicBezTo>
                      <a:cubicBezTo>
                        <a:pt x="355707" y="704958"/>
                        <a:pt x="361673" y="637579"/>
                        <a:pt x="368300" y="628720"/>
                      </a:cubicBezTo>
                      <a:cubicBezTo>
                        <a:pt x="374927" y="619861"/>
                        <a:pt x="369888" y="648962"/>
                        <a:pt x="375444" y="695396"/>
                      </a:cubicBezTo>
                      <a:cubicBezTo>
                        <a:pt x="381000" y="741831"/>
                        <a:pt x="388938" y="860893"/>
                        <a:pt x="401638" y="907327"/>
                      </a:cubicBezTo>
                      <a:cubicBezTo>
                        <a:pt x="414338" y="953761"/>
                        <a:pt x="434578" y="973605"/>
                        <a:pt x="451644" y="974002"/>
                      </a:cubicBezTo>
                      <a:cubicBezTo>
                        <a:pt x="468710" y="974399"/>
                        <a:pt x="495301" y="960508"/>
                        <a:pt x="504032" y="909708"/>
                      </a:cubicBezTo>
                      <a:cubicBezTo>
                        <a:pt x="512763" y="858908"/>
                        <a:pt x="500063" y="690235"/>
                        <a:pt x="504032" y="669201"/>
                      </a:cubicBezTo>
                      <a:cubicBezTo>
                        <a:pt x="508001" y="648167"/>
                        <a:pt x="516335" y="748180"/>
                        <a:pt x="527844" y="783502"/>
                      </a:cubicBezTo>
                      <a:cubicBezTo>
                        <a:pt x="539353" y="818824"/>
                        <a:pt x="556816" y="861289"/>
                        <a:pt x="573088" y="881133"/>
                      </a:cubicBezTo>
                      <a:cubicBezTo>
                        <a:pt x="589360" y="900977"/>
                        <a:pt x="610654" y="908484"/>
                        <a:pt x="625475" y="902564"/>
                      </a:cubicBezTo>
                      <a:cubicBezTo>
                        <a:pt x="640296" y="896644"/>
                        <a:pt x="658838" y="875379"/>
                        <a:pt x="662013" y="845613"/>
                      </a:cubicBezTo>
                      <a:cubicBezTo>
                        <a:pt x="665188" y="815847"/>
                        <a:pt x="649424" y="756945"/>
                        <a:pt x="644525" y="723971"/>
                      </a:cubicBezTo>
                      <a:cubicBezTo>
                        <a:pt x="639626" y="690997"/>
                        <a:pt x="620316" y="635468"/>
                        <a:pt x="632619" y="647771"/>
                      </a:cubicBezTo>
                      <a:cubicBezTo>
                        <a:pt x="644922" y="660074"/>
                        <a:pt x="695325" y="776358"/>
                        <a:pt x="718344" y="797789"/>
                      </a:cubicBezTo>
                      <a:cubicBezTo>
                        <a:pt x="741363" y="819220"/>
                        <a:pt x="763985" y="803346"/>
                        <a:pt x="770732" y="776358"/>
                      </a:cubicBezTo>
                      <a:cubicBezTo>
                        <a:pt x="777479" y="749371"/>
                        <a:pt x="775891" y="687855"/>
                        <a:pt x="758825" y="635864"/>
                      </a:cubicBezTo>
                      <a:cubicBezTo>
                        <a:pt x="741759" y="583873"/>
                        <a:pt x="698481" y="570391"/>
                        <a:pt x="668338" y="464414"/>
                      </a:cubicBezTo>
                      <a:cubicBezTo>
                        <a:pt x="638195" y="358437"/>
                        <a:pt x="580345" y="78978"/>
                        <a:pt x="577964" y="0"/>
                      </a:cubicBezTo>
                    </a:path>
                  </a:pathLst>
                </a:custGeom>
                <a:solidFill>
                  <a:srgbClr val="DDDDDD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0" name="Freeform 9"/>
                <p:cNvSpPr/>
                <p:nvPr/>
              </p:nvSpPr>
              <p:spPr>
                <a:xfrm rot="2589555" flipV="1">
                  <a:off x="6137934" y="4163999"/>
                  <a:ext cx="564516" cy="784680"/>
                </a:xfrm>
                <a:custGeom>
                  <a:avLst/>
                  <a:gdLst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75432 w 777479"/>
                    <a:gd name="connsiteY8" fmla="*/ 659606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65919 w 777479"/>
                    <a:gd name="connsiteY10" fmla="*/ 516731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62013 w 777479"/>
                    <a:gd name="connsiteY20" fmla="*/ 605036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2397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24652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164738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  <a:gd name="connsiteX0" fmla="*/ 249011 w 777479"/>
                    <a:gd name="connsiteY0" fmla="*/ 33271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77479" h="974399">
                      <a:moveTo>
                        <a:pt x="249011" y="33271"/>
                      </a:moveTo>
                      <a:cubicBezTo>
                        <a:pt x="263100" y="78912"/>
                        <a:pt x="267456" y="307229"/>
                        <a:pt x="239713" y="381071"/>
                      </a:cubicBezTo>
                      <a:cubicBezTo>
                        <a:pt x="211970" y="454913"/>
                        <a:pt x="121841" y="437427"/>
                        <a:pt x="82550" y="476321"/>
                      </a:cubicBezTo>
                      <a:cubicBezTo>
                        <a:pt x="43259" y="515215"/>
                        <a:pt x="0" y="589033"/>
                        <a:pt x="3969" y="614433"/>
                      </a:cubicBezTo>
                      <a:cubicBezTo>
                        <a:pt x="7938" y="639833"/>
                        <a:pt x="64691" y="643405"/>
                        <a:pt x="106363" y="628721"/>
                      </a:cubicBezTo>
                      <a:cubicBezTo>
                        <a:pt x="148035" y="614037"/>
                        <a:pt x="228203" y="541408"/>
                        <a:pt x="254000" y="526327"/>
                      </a:cubicBezTo>
                      <a:cubicBezTo>
                        <a:pt x="279797" y="511246"/>
                        <a:pt x="266303" y="513627"/>
                        <a:pt x="261144" y="538233"/>
                      </a:cubicBezTo>
                      <a:cubicBezTo>
                        <a:pt x="255985" y="562839"/>
                        <a:pt x="233429" y="630308"/>
                        <a:pt x="223044" y="673964"/>
                      </a:cubicBezTo>
                      <a:cubicBezTo>
                        <a:pt x="212659" y="717620"/>
                        <a:pt x="194650" y="764117"/>
                        <a:pt x="198834" y="800171"/>
                      </a:cubicBezTo>
                      <a:cubicBezTo>
                        <a:pt x="203018" y="836225"/>
                        <a:pt x="225339" y="898889"/>
                        <a:pt x="248147" y="890286"/>
                      </a:cubicBezTo>
                      <a:cubicBezTo>
                        <a:pt x="270955" y="881683"/>
                        <a:pt x="315657" y="792146"/>
                        <a:pt x="335682" y="748552"/>
                      </a:cubicBezTo>
                      <a:cubicBezTo>
                        <a:pt x="355707" y="704958"/>
                        <a:pt x="361673" y="637579"/>
                        <a:pt x="368300" y="628720"/>
                      </a:cubicBezTo>
                      <a:cubicBezTo>
                        <a:pt x="374927" y="619861"/>
                        <a:pt x="369888" y="648962"/>
                        <a:pt x="375444" y="695396"/>
                      </a:cubicBezTo>
                      <a:cubicBezTo>
                        <a:pt x="381000" y="741831"/>
                        <a:pt x="388938" y="860893"/>
                        <a:pt x="401638" y="907327"/>
                      </a:cubicBezTo>
                      <a:cubicBezTo>
                        <a:pt x="414338" y="953761"/>
                        <a:pt x="434578" y="973605"/>
                        <a:pt x="451644" y="974002"/>
                      </a:cubicBezTo>
                      <a:cubicBezTo>
                        <a:pt x="468710" y="974399"/>
                        <a:pt x="495301" y="960508"/>
                        <a:pt x="504032" y="909708"/>
                      </a:cubicBezTo>
                      <a:cubicBezTo>
                        <a:pt x="512763" y="858908"/>
                        <a:pt x="500063" y="690235"/>
                        <a:pt x="504032" y="669201"/>
                      </a:cubicBezTo>
                      <a:cubicBezTo>
                        <a:pt x="508001" y="648167"/>
                        <a:pt x="516335" y="748180"/>
                        <a:pt x="527844" y="783502"/>
                      </a:cubicBezTo>
                      <a:cubicBezTo>
                        <a:pt x="539353" y="818824"/>
                        <a:pt x="556816" y="861289"/>
                        <a:pt x="573088" y="881133"/>
                      </a:cubicBezTo>
                      <a:cubicBezTo>
                        <a:pt x="589360" y="900977"/>
                        <a:pt x="610654" y="908484"/>
                        <a:pt x="625475" y="902564"/>
                      </a:cubicBezTo>
                      <a:cubicBezTo>
                        <a:pt x="640296" y="896644"/>
                        <a:pt x="658838" y="875379"/>
                        <a:pt x="662013" y="845613"/>
                      </a:cubicBezTo>
                      <a:cubicBezTo>
                        <a:pt x="665188" y="815847"/>
                        <a:pt x="649424" y="756945"/>
                        <a:pt x="644525" y="723971"/>
                      </a:cubicBezTo>
                      <a:cubicBezTo>
                        <a:pt x="639626" y="690997"/>
                        <a:pt x="620316" y="635468"/>
                        <a:pt x="632619" y="647771"/>
                      </a:cubicBezTo>
                      <a:cubicBezTo>
                        <a:pt x="644922" y="660074"/>
                        <a:pt x="695325" y="776358"/>
                        <a:pt x="718344" y="797789"/>
                      </a:cubicBezTo>
                      <a:cubicBezTo>
                        <a:pt x="741363" y="819220"/>
                        <a:pt x="763985" y="803346"/>
                        <a:pt x="770732" y="776358"/>
                      </a:cubicBezTo>
                      <a:cubicBezTo>
                        <a:pt x="777479" y="749371"/>
                        <a:pt x="775891" y="687855"/>
                        <a:pt x="758825" y="635864"/>
                      </a:cubicBezTo>
                      <a:cubicBezTo>
                        <a:pt x="741759" y="583873"/>
                        <a:pt x="698481" y="570391"/>
                        <a:pt x="668338" y="464414"/>
                      </a:cubicBezTo>
                      <a:cubicBezTo>
                        <a:pt x="638195" y="358437"/>
                        <a:pt x="580345" y="78978"/>
                        <a:pt x="577964" y="0"/>
                      </a:cubicBezTo>
                    </a:path>
                  </a:pathLst>
                </a:custGeom>
                <a:solidFill>
                  <a:srgbClr val="DDDDDD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5" name="Freeform 4"/>
                <p:cNvSpPr/>
                <p:nvPr/>
              </p:nvSpPr>
              <p:spPr>
                <a:xfrm>
                  <a:off x="4932040" y="5733256"/>
                  <a:ext cx="457148" cy="648072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333333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6" name="Freeform 5"/>
                <p:cNvSpPr/>
                <p:nvPr/>
              </p:nvSpPr>
              <p:spPr>
                <a:xfrm flipH="1">
                  <a:off x="5580112" y="5733257"/>
                  <a:ext cx="432048" cy="648072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333333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7" name="Group 84"/>
                <p:cNvGrpSpPr/>
                <p:nvPr/>
              </p:nvGrpSpPr>
              <p:grpSpPr>
                <a:xfrm>
                  <a:off x="4693022" y="3789040"/>
                  <a:ext cx="1616696" cy="2088232"/>
                  <a:chOff x="5269086" y="3645024"/>
                  <a:chExt cx="1616696" cy="2088232"/>
                </a:xfrm>
              </p:grpSpPr>
              <p:sp>
                <p:nvSpPr>
                  <p:cNvPr id="28" name="Oval 27"/>
                  <p:cNvSpPr/>
                  <p:nvPr/>
                </p:nvSpPr>
                <p:spPr>
                  <a:xfrm>
                    <a:off x="5269086" y="3645024"/>
                    <a:ext cx="1616696" cy="2088232"/>
                  </a:xfrm>
                  <a:prstGeom prst="ellipse">
                    <a:avLst/>
                  </a:prstGeom>
                  <a:solidFill>
                    <a:srgbClr val="DDDDDD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9" name="Chord 28"/>
                  <p:cNvSpPr/>
                  <p:nvPr/>
                </p:nvSpPr>
                <p:spPr>
                  <a:xfrm>
                    <a:off x="5830040" y="4437112"/>
                    <a:ext cx="504056" cy="432048"/>
                  </a:xfrm>
                  <a:prstGeom prst="chord">
                    <a:avLst>
                      <a:gd name="adj1" fmla="val 5430208"/>
                      <a:gd name="adj2" fmla="val 5345722"/>
                    </a:avLst>
                  </a:prstGeom>
                  <a:solidFill>
                    <a:srgbClr val="FFCC66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</p:grpSp>
            <p:grpSp>
              <p:nvGrpSpPr>
                <p:cNvPr id="8" name="Group 78"/>
                <p:cNvGrpSpPr/>
                <p:nvPr/>
              </p:nvGrpSpPr>
              <p:grpSpPr>
                <a:xfrm>
                  <a:off x="4572000" y="3429000"/>
                  <a:ext cx="1872209" cy="2376264"/>
                  <a:chOff x="6588223" y="1988840"/>
                  <a:chExt cx="1872209" cy="2376264"/>
                </a:xfrm>
              </p:grpSpPr>
              <p:grpSp>
                <p:nvGrpSpPr>
                  <p:cNvPr id="11" name="Group 75"/>
                  <p:cNvGrpSpPr/>
                  <p:nvPr/>
                </p:nvGrpSpPr>
                <p:grpSpPr>
                  <a:xfrm>
                    <a:off x="6660232" y="1988840"/>
                    <a:ext cx="1728192" cy="2376264"/>
                    <a:chOff x="5148064" y="1340768"/>
                    <a:chExt cx="1728192" cy="2376264"/>
                  </a:xfrm>
                </p:grpSpPr>
                <p:sp>
                  <p:nvSpPr>
                    <p:cNvPr id="26" name="Chord 25"/>
                    <p:cNvSpPr/>
                    <p:nvPr/>
                  </p:nvSpPr>
                  <p:spPr>
                    <a:xfrm>
                      <a:off x="5148064" y="1628800"/>
                      <a:ext cx="1728192" cy="2088232"/>
                    </a:xfrm>
                    <a:prstGeom prst="chord">
                      <a:avLst>
                        <a:gd name="adj1" fmla="val 11780920"/>
                        <a:gd name="adj2" fmla="val 20431182"/>
                      </a:avLst>
                    </a:prstGeom>
                    <a:solidFill>
                      <a:srgbClr val="808080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27" name="Rounded Rectangle 26"/>
                    <p:cNvSpPr/>
                    <p:nvPr/>
                  </p:nvSpPr>
                  <p:spPr>
                    <a:xfrm>
                      <a:off x="5940152" y="1340768"/>
                      <a:ext cx="144016" cy="432048"/>
                    </a:xfrm>
                    <a:prstGeom prst="roundRect">
                      <a:avLst/>
                    </a:prstGeom>
                    <a:solidFill>
                      <a:srgbClr val="4D4D4D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12" name="Group 55"/>
                  <p:cNvGrpSpPr/>
                  <p:nvPr/>
                </p:nvGrpSpPr>
                <p:grpSpPr>
                  <a:xfrm>
                    <a:off x="6588223" y="2492896"/>
                    <a:ext cx="1872209" cy="864096"/>
                    <a:chOff x="5076054" y="1772816"/>
                    <a:chExt cx="1872209" cy="864096"/>
                  </a:xfrm>
                  <a:solidFill>
                    <a:srgbClr val="4D4D4D"/>
                  </a:solidFill>
                </p:grpSpPr>
                <p:sp>
                  <p:nvSpPr>
                    <p:cNvPr id="13" name="Freeform 12"/>
                    <p:cNvSpPr/>
                    <p:nvPr/>
                  </p:nvSpPr>
                  <p:spPr>
                    <a:xfrm>
                      <a:off x="5076055" y="1916832"/>
                      <a:ext cx="1872208" cy="720080"/>
                    </a:xfrm>
                    <a:custGeom>
                      <a:avLst/>
                      <a:gdLst>
                        <a:gd name="connsiteX0" fmla="*/ 0 w 1885950"/>
                        <a:gd name="connsiteY0" fmla="*/ 504825 h 595313"/>
                        <a:gd name="connsiteX1" fmla="*/ 938213 w 1885950"/>
                        <a:gd name="connsiteY1" fmla="*/ 0 h 595313"/>
                        <a:gd name="connsiteX2" fmla="*/ 1885950 w 1885950"/>
                        <a:gd name="connsiteY2" fmla="*/ 490538 h 595313"/>
                        <a:gd name="connsiteX3" fmla="*/ 1795463 w 1885950"/>
                        <a:gd name="connsiteY3" fmla="*/ 595313 h 595313"/>
                        <a:gd name="connsiteX4" fmla="*/ 928688 w 1885950"/>
                        <a:gd name="connsiteY4" fmla="*/ 338138 h 595313"/>
                        <a:gd name="connsiteX5" fmla="*/ 66675 w 1885950"/>
                        <a:gd name="connsiteY5" fmla="*/ 590550 h 595313"/>
                        <a:gd name="connsiteX6" fmla="*/ 0 w 1885950"/>
                        <a:gd name="connsiteY6" fmla="*/ 504825 h 595313"/>
                        <a:gd name="connsiteX0" fmla="*/ 0 w 1886719"/>
                        <a:gd name="connsiteY0" fmla="*/ 502171 h 595313"/>
                        <a:gd name="connsiteX1" fmla="*/ 938982 w 1886719"/>
                        <a:gd name="connsiteY1" fmla="*/ 0 h 595313"/>
                        <a:gd name="connsiteX2" fmla="*/ 1886719 w 1886719"/>
                        <a:gd name="connsiteY2" fmla="*/ 490538 h 595313"/>
                        <a:gd name="connsiteX3" fmla="*/ 1796232 w 1886719"/>
                        <a:gd name="connsiteY3" fmla="*/ 595313 h 595313"/>
                        <a:gd name="connsiteX4" fmla="*/ 929457 w 1886719"/>
                        <a:gd name="connsiteY4" fmla="*/ 338138 h 595313"/>
                        <a:gd name="connsiteX5" fmla="*/ 67444 w 1886719"/>
                        <a:gd name="connsiteY5" fmla="*/ 590550 h 595313"/>
                        <a:gd name="connsiteX6" fmla="*/ 0 w 1886719"/>
                        <a:gd name="connsiteY6" fmla="*/ 502171 h 595313"/>
                        <a:gd name="connsiteX0" fmla="*/ 0 w 1872209"/>
                        <a:gd name="connsiteY0" fmla="*/ 502171 h 595313"/>
                        <a:gd name="connsiteX1" fmla="*/ 938982 w 1872209"/>
                        <a:gd name="connsiteY1" fmla="*/ 0 h 595313"/>
                        <a:gd name="connsiteX2" fmla="*/ 1872209 w 1872209"/>
                        <a:gd name="connsiteY2" fmla="*/ 502171 h 595313"/>
                        <a:gd name="connsiteX3" fmla="*/ 1796232 w 1872209"/>
                        <a:gd name="connsiteY3" fmla="*/ 595313 h 595313"/>
                        <a:gd name="connsiteX4" fmla="*/ 929457 w 1872209"/>
                        <a:gd name="connsiteY4" fmla="*/ 338138 h 595313"/>
                        <a:gd name="connsiteX5" fmla="*/ 67444 w 1872209"/>
                        <a:gd name="connsiteY5" fmla="*/ 590550 h 595313"/>
                        <a:gd name="connsiteX6" fmla="*/ 0 w 1872209"/>
                        <a:gd name="connsiteY6" fmla="*/ 502171 h 595313"/>
                        <a:gd name="connsiteX0" fmla="*/ 0 w 1872209"/>
                        <a:gd name="connsiteY0" fmla="*/ 502171 h 590550"/>
                        <a:gd name="connsiteX1" fmla="*/ 938982 w 1872209"/>
                        <a:gd name="connsiteY1" fmla="*/ 0 h 590550"/>
                        <a:gd name="connsiteX2" fmla="*/ 1872209 w 1872209"/>
                        <a:gd name="connsiteY2" fmla="*/ 502171 h 590550"/>
                        <a:gd name="connsiteX3" fmla="*/ 1800201 w 1872209"/>
                        <a:gd name="connsiteY3" fmla="*/ 574179 h 590550"/>
                        <a:gd name="connsiteX4" fmla="*/ 929457 w 1872209"/>
                        <a:gd name="connsiteY4" fmla="*/ 338138 h 590550"/>
                        <a:gd name="connsiteX5" fmla="*/ 67444 w 1872209"/>
                        <a:gd name="connsiteY5" fmla="*/ 590550 h 590550"/>
                        <a:gd name="connsiteX6" fmla="*/ 0 w 1872209"/>
                        <a:gd name="connsiteY6" fmla="*/ 502171 h 590550"/>
                        <a:gd name="connsiteX0" fmla="*/ 0 w 1872209"/>
                        <a:gd name="connsiteY0" fmla="*/ 502171 h 646187"/>
                        <a:gd name="connsiteX1" fmla="*/ 938982 w 1872209"/>
                        <a:gd name="connsiteY1" fmla="*/ 0 h 646187"/>
                        <a:gd name="connsiteX2" fmla="*/ 1872209 w 1872209"/>
                        <a:gd name="connsiteY2" fmla="*/ 502171 h 646187"/>
                        <a:gd name="connsiteX3" fmla="*/ 1800201 w 1872209"/>
                        <a:gd name="connsiteY3" fmla="*/ 574179 h 646187"/>
                        <a:gd name="connsiteX4" fmla="*/ 929457 w 1872209"/>
                        <a:gd name="connsiteY4" fmla="*/ 338138 h 646187"/>
                        <a:gd name="connsiteX5" fmla="*/ 72009 w 1872209"/>
                        <a:gd name="connsiteY5" fmla="*/ 646187 h 646187"/>
                        <a:gd name="connsiteX6" fmla="*/ 0 w 1872209"/>
                        <a:gd name="connsiteY6" fmla="*/ 502171 h 646187"/>
                        <a:gd name="connsiteX0" fmla="*/ 0 w 1872209"/>
                        <a:gd name="connsiteY0" fmla="*/ 502171 h 646187"/>
                        <a:gd name="connsiteX1" fmla="*/ 938982 w 1872209"/>
                        <a:gd name="connsiteY1" fmla="*/ 0 h 646187"/>
                        <a:gd name="connsiteX2" fmla="*/ 1872209 w 1872209"/>
                        <a:gd name="connsiteY2" fmla="*/ 502171 h 646187"/>
                        <a:gd name="connsiteX3" fmla="*/ 1800201 w 1872209"/>
                        <a:gd name="connsiteY3" fmla="*/ 646187 h 646187"/>
                        <a:gd name="connsiteX4" fmla="*/ 929457 w 1872209"/>
                        <a:gd name="connsiteY4" fmla="*/ 338138 h 646187"/>
                        <a:gd name="connsiteX5" fmla="*/ 72009 w 1872209"/>
                        <a:gd name="connsiteY5" fmla="*/ 646187 h 646187"/>
                        <a:gd name="connsiteX6" fmla="*/ 0 w 1872209"/>
                        <a:gd name="connsiteY6" fmla="*/ 502171 h 646187"/>
                        <a:gd name="connsiteX0" fmla="*/ 0 w 1872209"/>
                        <a:gd name="connsiteY0" fmla="*/ 576064 h 720080"/>
                        <a:gd name="connsiteX1" fmla="*/ 936105 w 1872209"/>
                        <a:gd name="connsiteY1" fmla="*/ 0 h 720080"/>
                        <a:gd name="connsiteX2" fmla="*/ 1872209 w 1872209"/>
                        <a:gd name="connsiteY2" fmla="*/ 576064 h 720080"/>
                        <a:gd name="connsiteX3" fmla="*/ 1800201 w 1872209"/>
                        <a:gd name="connsiteY3" fmla="*/ 720080 h 720080"/>
                        <a:gd name="connsiteX4" fmla="*/ 929457 w 1872209"/>
                        <a:gd name="connsiteY4" fmla="*/ 412031 h 720080"/>
                        <a:gd name="connsiteX5" fmla="*/ 72009 w 1872209"/>
                        <a:gd name="connsiteY5" fmla="*/ 720080 h 720080"/>
                        <a:gd name="connsiteX6" fmla="*/ 0 w 1872209"/>
                        <a:gd name="connsiteY6" fmla="*/ 576064 h 720080"/>
                        <a:gd name="connsiteX0" fmla="*/ 0 w 1872209"/>
                        <a:gd name="connsiteY0" fmla="*/ 576064 h 720080"/>
                        <a:gd name="connsiteX1" fmla="*/ 936105 w 1872209"/>
                        <a:gd name="connsiteY1" fmla="*/ 0 h 720080"/>
                        <a:gd name="connsiteX2" fmla="*/ 1872209 w 1872209"/>
                        <a:gd name="connsiteY2" fmla="*/ 576064 h 720080"/>
                        <a:gd name="connsiteX3" fmla="*/ 1800201 w 1872209"/>
                        <a:gd name="connsiteY3" fmla="*/ 720080 h 720080"/>
                        <a:gd name="connsiteX4" fmla="*/ 936105 w 1872209"/>
                        <a:gd name="connsiteY4" fmla="*/ 432048 h 720080"/>
                        <a:gd name="connsiteX5" fmla="*/ 72009 w 1872209"/>
                        <a:gd name="connsiteY5" fmla="*/ 720080 h 720080"/>
                        <a:gd name="connsiteX6" fmla="*/ 0 w 1872209"/>
                        <a:gd name="connsiteY6" fmla="*/ 576064 h 720080"/>
                        <a:gd name="connsiteX0" fmla="*/ 0 w 1872208"/>
                        <a:gd name="connsiteY0" fmla="*/ 576064 h 720080"/>
                        <a:gd name="connsiteX1" fmla="*/ 936105 w 1872208"/>
                        <a:gd name="connsiteY1" fmla="*/ 0 h 720080"/>
                        <a:gd name="connsiteX2" fmla="*/ 1872208 w 1872208"/>
                        <a:gd name="connsiteY2" fmla="*/ 432048 h 720080"/>
                        <a:gd name="connsiteX3" fmla="*/ 1800201 w 1872208"/>
                        <a:gd name="connsiteY3" fmla="*/ 720080 h 720080"/>
                        <a:gd name="connsiteX4" fmla="*/ 936105 w 1872208"/>
                        <a:gd name="connsiteY4" fmla="*/ 432048 h 720080"/>
                        <a:gd name="connsiteX5" fmla="*/ 72009 w 1872208"/>
                        <a:gd name="connsiteY5" fmla="*/ 720080 h 720080"/>
                        <a:gd name="connsiteX6" fmla="*/ 0 w 1872208"/>
                        <a:gd name="connsiteY6" fmla="*/ 576064 h 720080"/>
                        <a:gd name="connsiteX0" fmla="*/ 0 w 1872208"/>
                        <a:gd name="connsiteY0" fmla="*/ 504056 h 720080"/>
                        <a:gd name="connsiteX1" fmla="*/ 936105 w 1872208"/>
                        <a:gd name="connsiteY1" fmla="*/ 0 h 720080"/>
                        <a:gd name="connsiteX2" fmla="*/ 1872208 w 1872208"/>
                        <a:gd name="connsiteY2" fmla="*/ 432048 h 720080"/>
                        <a:gd name="connsiteX3" fmla="*/ 1800201 w 1872208"/>
                        <a:gd name="connsiteY3" fmla="*/ 720080 h 720080"/>
                        <a:gd name="connsiteX4" fmla="*/ 936105 w 1872208"/>
                        <a:gd name="connsiteY4" fmla="*/ 432048 h 720080"/>
                        <a:gd name="connsiteX5" fmla="*/ 72009 w 1872208"/>
                        <a:gd name="connsiteY5" fmla="*/ 720080 h 720080"/>
                        <a:gd name="connsiteX6" fmla="*/ 0 w 1872208"/>
                        <a:gd name="connsiteY6" fmla="*/ 504056 h 720080"/>
                        <a:gd name="connsiteX0" fmla="*/ 0 w 1872208"/>
                        <a:gd name="connsiteY0" fmla="*/ 432048 h 720080"/>
                        <a:gd name="connsiteX1" fmla="*/ 936105 w 1872208"/>
                        <a:gd name="connsiteY1" fmla="*/ 0 h 720080"/>
                        <a:gd name="connsiteX2" fmla="*/ 1872208 w 1872208"/>
                        <a:gd name="connsiteY2" fmla="*/ 432048 h 720080"/>
                        <a:gd name="connsiteX3" fmla="*/ 1800201 w 1872208"/>
                        <a:gd name="connsiteY3" fmla="*/ 720080 h 720080"/>
                        <a:gd name="connsiteX4" fmla="*/ 936105 w 1872208"/>
                        <a:gd name="connsiteY4" fmla="*/ 432048 h 720080"/>
                        <a:gd name="connsiteX5" fmla="*/ 72009 w 1872208"/>
                        <a:gd name="connsiteY5" fmla="*/ 720080 h 720080"/>
                        <a:gd name="connsiteX6" fmla="*/ 0 w 1872208"/>
                        <a:gd name="connsiteY6" fmla="*/ 432048 h 7200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872208" h="720080">
                          <a:moveTo>
                            <a:pt x="0" y="432048"/>
                          </a:moveTo>
                          <a:lnTo>
                            <a:pt x="936105" y="0"/>
                          </a:lnTo>
                          <a:lnTo>
                            <a:pt x="1872208" y="432048"/>
                          </a:lnTo>
                          <a:lnTo>
                            <a:pt x="1800201" y="720080"/>
                          </a:lnTo>
                          <a:lnTo>
                            <a:pt x="936105" y="432048"/>
                          </a:lnTo>
                          <a:lnTo>
                            <a:pt x="72009" y="720080"/>
                          </a:lnTo>
                          <a:lnTo>
                            <a:pt x="0" y="432048"/>
                          </a:lnTo>
                          <a:close/>
                        </a:path>
                      </a:pathLst>
                    </a:cu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cxnSp>
                  <p:nvCxnSpPr>
                    <p:cNvPr id="14" name="Straight Connector 13"/>
                    <p:cNvCxnSpPr/>
                    <p:nvPr/>
                  </p:nvCxnSpPr>
                  <p:spPr>
                    <a:xfrm>
                      <a:off x="6012160" y="2060848"/>
                      <a:ext cx="0" cy="216024"/>
                    </a:xfrm>
                    <a:prstGeom prst="line">
                      <a:avLst/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" name="Straight Connector 14"/>
                    <p:cNvCxnSpPr/>
                    <p:nvPr/>
                  </p:nvCxnSpPr>
                  <p:spPr>
                    <a:xfrm>
                      <a:off x="6156176" y="2132856"/>
                      <a:ext cx="0" cy="216024"/>
                    </a:xfrm>
                    <a:prstGeom prst="line">
                      <a:avLst/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" name="Straight Connector 15"/>
                    <p:cNvCxnSpPr/>
                    <p:nvPr/>
                  </p:nvCxnSpPr>
                  <p:spPr>
                    <a:xfrm>
                      <a:off x="6300192" y="2204864"/>
                      <a:ext cx="0" cy="144016"/>
                    </a:xfrm>
                    <a:prstGeom prst="line">
                      <a:avLst/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" name="Straight Connector 16"/>
                    <p:cNvCxnSpPr/>
                    <p:nvPr/>
                  </p:nvCxnSpPr>
                  <p:spPr>
                    <a:xfrm>
                      <a:off x="6444208" y="2276872"/>
                      <a:ext cx="0" cy="144016"/>
                    </a:xfrm>
                    <a:prstGeom prst="line">
                      <a:avLst/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" name="Straight Connector 17"/>
                    <p:cNvCxnSpPr/>
                    <p:nvPr/>
                  </p:nvCxnSpPr>
                  <p:spPr>
                    <a:xfrm>
                      <a:off x="6588224" y="2348880"/>
                      <a:ext cx="0" cy="144016"/>
                    </a:xfrm>
                    <a:prstGeom prst="line">
                      <a:avLst/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" name="Straight Connector 18"/>
                    <p:cNvCxnSpPr/>
                    <p:nvPr/>
                  </p:nvCxnSpPr>
                  <p:spPr>
                    <a:xfrm>
                      <a:off x="6732240" y="2420888"/>
                      <a:ext cx="0" cy="72008"/>
                    </a:xfrm>
                    <a:prstGeom prst="line">
                      <a:avLst/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" name="Straight Connector 19"/>
                    <p:cNvCxnSpPr/>
                    <p:nvPr/>
                  </p:nvCxnSpPr>
                  <p:spPr>
                    <a:xfrm>
                      <a:off x="5868144" y="2132856"/>
                      <a:ext cx="0" cy="216024"/>
                    </a:xfrm>
                    <a:prstGeom prst="line">
                      <a:avLst/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" name="Straight Connector 20"/>
                    <p:cNvCxnSpPr/>
                    <p:nvPr/>
                  </p:nvCxnSpPr>
                  <p:spPr>
                    <a:xfrm>
                      <a:off x="5724128" y="2204864"/>
                      <a:ext cx="0" cy="144016"/>
                    </a:xfrm>
                    <a:prstGeom prst="line">
                      <a:avLst/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" name="Straight Connector 21"/>
                    <p:cNvCxnSpPr/>
                    <p:nvPr/>
                  </p:nvCxnSpPr>
                  <p:spPr>
                    <a:xfrm>
                      <a:off x="5580112" y="2276872"/>
                      <a:ext cx="0" cy="144016"/>
                    </a:xfrm>
                    <a:prstGeom prst="line">
                      <a:avLst/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" name="Straight Connector 22"/>
                    <p:cNvCxnSpPr/>
                    <p:nvPr/>
                  </p:nvCxnSpPr>
                  <p:spPr>
                    <a:xfrm>
                      <a:off x="5436096" y="2348880"/>
                      <a:ext cx="0" cy="144016"/>
                    </a:xfrm>
                    <a:prstGeom prst="line">
                      <a:avLst/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" name="Straight Connector 23"/>
                    <p:cNvCxnSpPr/>
                    <p:nvPr/>
                  </p:nvCxnSpPr>
                  <p:spPr>
                    <a:xfrm>
                      <a:off x="5292080" y="2420888"/>
                      <a:ext cx="0" cy="72008"/>
                    </a:xfrm>
                    <a:prstGeom prst="line">
                      <a:avLst/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5" name="Freeform 24"/>
                    <p:cNvSpPr/>
                    <p:nvPr/>
                  </p:nvSpPr>
                  <p:spPr>
                    <a:xfrm>
                      <a:off x="5076054" y="1772816"/>
                      <a:ext cx="1872209" cy="576064"/>
                    </a:xfrm>
                    <a:custGeom>
                      <a:avLst/>
                      <a:gdLst>
                        <a:gd name="connsiteX0" fmla="*/ 0 w 1857375"/>
                        <a:gd name="connsiteY0" fmla="*/ 697706 h 723900"/>
                        <a:gd name="connsiteX1" fmla="*/ 921543 w 1857375"/>
                        <a:gd name="connsiteY1" fmla="*/ 0 h 723900"/>
                        <a:gd name="connsiteX2" fmla="*/ 1857375 w 1857375"/>
                        <a:gd name="connsiteY2" fmla="*/ 723900 h 723900"/>
                        <a:gd name="connsiteX3" fmla="*/ 916781 w 1857375"/>
                        <a:gd name="connsiteY3" fmla="*/ 150019 h 723900"/>
                        <a:gd name="connsiteX4" fmla="*/ 0 w 1857375"/>
                        <a:gd name="connsiteY4" fmla="*/ 697706 h 723900"/>
                        <a:gd name="connsiteX0" fmla="*/ 0 w 1872432"/>
                        <a:gd name="connsiteY0" fmla="*/ 723627 h 723900"/>
                        <a:gd name="connsiteX1" fmla="*/ 936600 w 1872432"/>
                        <a:gd name="connsiteY1" fmla="*/ 0 h 723900"/>
                        <a:gd name="connsiteX2" fmla="*/ 1872432 w 1872432"/>
                        <a:gd name="connsiteY2" fmla="*/ 723900 h 723900"/>
                        <a:gd name="connsiteX3" fmla="*/ 931838 w 1872432"/>
                        <a:gd name="connsiteY3" fmla="*/ 150019 h 723900"/>
                        <a:gd name="connsiteX4" fmla="*/ 0 w 1872432"/>
                        <a:gd name="connsiteY4" fmla="*/ 723627 h 723900"/>
                        <a:gd name="connsiteX0" fmla="*/ 0 w 1872208"/>
                        <a:gd name="connsiteY0" fmla="*/ 723627 h 723627"/>
                        <a:gd name="connsiteX1" fmla="*/ 936600 w 1872208"/>
                        <a:gd name="connsiteY1" fmla="*/ 0 h 723627"/>
                        <a:gd name="connsiteX2" fmla="*/ 1872208 w 1872208"/>
                        <a:gd name="connsiteY2" fmla="*/ 723627 h 723627"/>
                        <a:gd name="connsiteX3" fmla="*/ 931838 w 1872208"/>
                        <a:gd name="connsiteY3" fmla="*/ 150019 h 723627"/>
                        <a:gd name="connsiteX4" fmla="*/ 0 w 1872208"/>
                        <a:gd name="connsiteY4" fmla="*/ 723627 h 723627"/>
                        <a:gd name="connsiteX0" fmla="*/ 0 w 1872208"/>
                        <a:gd name="connsiteY0" fmla="*/ 723627 h 723627"/>
                        <a:gd name="connsiteX1" fmla="*/ 936600 w 1872208"/>
                        <a:gd name="connsiteY1" fmla="*/ 0 h 723627"/>
                        <a:gd name="connsiteX2" fmla="*/ 1872208 w 1872208"/>
                        <a:gd name="connsiteY2" fmla="*/ 723627 h 723627"/>
                        <a:gd name="connsiteX3" fmla="*/ 936104 w 1872208"/>
                        <a:gd name="connsiteY3" fmla="*/ 147564 h 723627"/>
                        <a:gd name="connsiteX4" fmla="*/ 0 w 1872208"/>
                        <a:gd name="connsiteY4" fmla="*/ 723627 h 723627"/>
                        <a:gd name="connsiteX0" fmla="*/ 0 w 1872208"/>
                        <a:gd name="connsiteY0" fmla="*/ 720079 h 720079"/>
                        <a:gd name="connsiteX1" fmla="*/ 936104 w 1872208"/>
                        <a:gd name="connsiteY1" fmla="*/ 0 h 720079"/>
                        <a:gd name="connsiteX2" fmla="*/ 1872208 w 1872208"/>
                        <a:gd name="connsiteY2" fmla="*/ 720079 h 720079"/>
                        <a:gd name="connsiteX3" fmla="*/ 936104 w 1872208"/>
                        <a:gd name="connsiteY3" fmla="*/ 144016 h 720079"/>
                        <a:gd name="connsiteX4" fmla="*/ 0 w 1872208"/>
                        <a:gd name="connsiteY4" fmla="*/ 720079 h 720079"/>
                        <a:gd name="connsiteX0" fmla="*/ 0 w 1872209"/>
                        <a:gd name="connsiteY0" fmla="*/ 576064 h 720079"/>
                        <a:gd name="connsiteX1" fmla="*/ 936105 w 1872209"/>
                        <a:gd name="connsiteY1" fmla="*/ 0 h 720079"/>
                        <a:gd name="connsiteX2" fmla="*/ 1872209 w 1872209"/>
                        <a:gd name="connsiteY2" fmla="*/ 720079 h 720079"/>
                        <a:gd name="connsiteX3" fmla="*/ 936105 w 1872209"/>
                        <a:gd name="connsiteY3" fmla="*/ 144016 h 720079"/>
                        <a:gd name="connsiteX4" fmla="*/ 0 w 1872209"/>
                        <a:gd name="connsiteY4" fmla="*/ 576064 h 720079"/>
                        <a:gd name="connsiteX0" fmla="*/ 0 w 1872209"/>
                        <a:gd name="connsiteY0" fmla="*/ 576064 h 576064"/>
                        <a:gd name="connsiteX1" fmla="*/ 936105 w 1872209"/>
                        <a:gd name="connsiteY1" fmla="*/ 0 h 576064"/>
                        <a:gd name="connsiteX2" fmla="*/ 1872209 w 1872209"/>
                        <a:gd name="connsiteY2" fmla="*/ 576064 h 576064"/>
                        <a:gd name="connsiteX3" fmla="*/ 936105 w 1872209"/>
                        <a:gd name="connsiteY3" fmla="*/ 144016 h 576064"/>
                        <a:gd name="connsiteX4" fmla="*/ 0 w 1872209"/>
                        <a:gd name="connsiteY4" fmla="*/ 576064 h 5760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209" h="576064">
                          <a:moveTo>
                            <a:pt x="0" y="576064"/>
                          </a:moveTo>
                          <a:lnTo>
                            <a:pt x="936105" y="0"/>
                          </a:lnTo>
                          <a:lnTo>
                            <a:pt x="1872209" y="576064"/>
                          </a:lnTo>
                          <a:lnTo>
                            <a:pt x="936105" y="144016"/>
                          </a:lnTo>
                          <a:lnTo>
                            <a:pt x="0" y="576064"/>
                          </a:lnTo>
                          <a:close/>
                        </a:path>
                      </a:pathLst>
                    </a:cu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</p:grpSp>
          </p:grpSp>
        </p:grpSp>
        <p:sp>
          <p:nvSpPr>
            <p:cNvPr id="79" name="Moon 78"/>
            <p:cNvSpPr/>
            <p:nvPr/>
          </p:nvSpPr>
          <p:spPr>
            <a:xfrm rot="16200000">
              <a:off x="7092279" y="3861047"/>
              <a:ext cx="720082" cy="1008112"/>
            </a:xfrm>
            <a:prstGeom prst="moon">
              <a:avLst>
                <a:gd name="adj" fmla="val 7295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-504564" y="4797152"/>
            <a:ext cx="10153128" cy="2060848"/>
            <a:chOff x="-324544" y="4797152"/>
            <a:chExt cx="10153128" cy="2060848"/>
          </a:xfrm>
        </p:grpSpPr>
        <p:sp>
          <p:nvSpPr>
            <p:cNvPr id="86" name="Rectangle 85"/>
            <p:cNvSpPr/>
            <p:nvPr/>
          </p:nvSpPr>
          <p:spPr>
            <a:xfrm>
              <a:off x="-324544" y="4797152"/>
              <a:ext cx="10153128" cy="360040"/>
            </a:xfrm>
            <a:prstGeom prst="rect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7" name="Rectangle 86"/>
            <p:cNvSpPr/>
            <p:nvPr/>
          </p:nvSpPr>
          <p:spPr>
            <a:xfrm>
              <a:off x="-324544" y="5157192"/>
              <a:ext cx="10153128" cy="1700808"/>
            </a:xfrm>
            <a:prstGeom prst="rect">
              <a:avLst/>
            </a:prstGeom>
            <a:solidFill>
              <a:srgbClr val="FFCC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6" dur="2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>
                                      <p:cBhvr>
                                        <p:cTn id="7" dur="2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2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2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4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4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4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40" fill="hold">
                                          <p:stCondLst>
                                            <p:cond delay="16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16" dur="13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>
                                      <p:cBhvr>
                                        <p:cTn id="17" dur="13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8" dur="13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13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0" dur="13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60" fill="hold">
                                          <p:stCondLst>
                                            <p:cond delay="26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260" fill="hold">
                                          <p:stCondLst>
                                            <p:cond delay="52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60" fill="hold">
                                          <p:stCondLst>
                                            <p:cond delay="78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260" fill="hold">
                                          <p:stCondLst>
                                            <p:cond delay="104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26" dur="8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>
                                      <p:cBhvr>
                                        <p:cTn id="27" dur="8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8" dur="8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8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0" dur="8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160" fill="hold">
                                          <p:stCondLst>
                                            <p:cond delay="16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160" fill="hold">
                                          <p:stCondLst>
                                            <p:cond delay="32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6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160" fill="hold">
                                          <p:stCondLst>
                                            <p:cond delay="64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38" presetClass="pat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81 -3.7037E-7 L -0.00746 0.03819 L -0.00694 -3.7037E-7 L -0.00642 0.03819 L -0.0059 -3.7037E-7 L -0.00538 0.03819 L -0.00503 -3.7037E-7 L -0.00451 0.03819 L -0.00399 -3.7037E-7 L -0.00347 0.03819 L -0.00295 -3.7037E-7 L -0.0026 0.03819 L -0.00208 -3.7037E-7 L -0.00156 0.03819 L -0.00104 -3.7037E-7 L -0.00052 0.03819 L -3.33333E-6 -3.7037E-7 " pathEditMode="relative" rAng="0" ptsTypes="FFFFFFFFFFFFFFFFF">
                                      <p:cBhvr>
                                        <p:cTn id="36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" y="19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38" presetClass="pat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64 -4.07407E-6 L -0.00729 0.04329 L -0.00677 -4.07407E-6 L -0.00625 0.04329 L -0.0059 -4.07407E-6 L -0.00538 0.04329 L -0.00486 -4.07407E-6 L -0.00434 0.04329 L -0.00382 -4.07407E-6 L -0.00347 0.04329 L -0.00295 -4.07407E-6 L -0.00243 0.04329 L -0.00208 -4.07407E-6 L -0.00156 0.04329 L -0.00104 -4.07407E-6 L -0.00052 0.04329 L -2.77778E-6 -4.07407E-6 " pathEditMode="relative" rAng="0" ptsTypes="FFFFFFFFFFFFFFFFF">
                                      <p:cBhvr>
                                        <p:cTn id="38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" y="22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38" presetClass="pat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4.81481E-6 L 0.00052 0.07061 L 0.00104 -4.81481E-6 L 0.00174 0.07061 L 0.00243 -4.81481E-6 L 0.00313 0.07061 L 0.00365 -4.81481E-6 L 0.00417 0.07061 L 0.00504 -4.81481E-6 L 0.00556 0.07061 L 0.00625 -4.81481E-6 L 0.00677 0.07061 L 0.00747 -4.81481E-6 L 0.00816 0.07061 L 0.00886 -4.81481E-6 L 0.00938 0.07061 L 0.01024 -4.81481E-6 " pathEditMode="relative" rAng="0" ptsTypes="FFFFFFFFFFFFFFFFF">
                                      <p:cBhvr>
                                        <p:cTn id="40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" y="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94522" y="2060848"/>
            <a:ext cx="2277390" cy="3780942"/>
            <a:chOff x="1848665" y="2276872"/>
            <a:chExt cx="1744251" cy="2895821"/>
          </a:xfrm>
        </p:grpSpPr>
        <p:sp>
          <p:nvSpPr>
            <p:cNvPr id="3" name="Freeform 2"/>
            <p:cNvSpPr/>
            <p:nvPr/>
          </p:nvSpPr>
          <p:spPr>
            <a:xfrm flipH="1">
              <a:off x="3304884" y="3264999"/>
              <a:ext cx="288032" cy="91310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5" name="Freeform 4"/>
            <p:cNvSpPr/>
            <p:nvPr/>
          </p:nvSpPr>
          <p:spPr>
            <a:xfrm flipH="1">
              <a:off x="2704324" y="4617592"/>
              <a:ext cx="479697" cy="55510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Freeform 5"/>
            <p:cNvSpPr/>
            <p:nvPr/>
          </p:nvSpPr>
          <p:spPr>
            <a:xfrm>
              <a:off x="2093139" y="4617592"/>
              <a:ext cx="453358" cy="55510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Oval 6"/>
            <p:cNvSpPr/>
            <p:nvPr/>
          </p:nvSpPr>
          <p:spPr>
            <a:xfrm>
              <a:off x="1848665" y="2708057"/>
              <a:ext cx="1564962" cy="1984662"/>
            </a:xfrm>
            <a:prstGeom prst="ellipse">
              <a:avLst/>
            </a:prstGeom>
            <a:solidFill>
              <a:srgbClr val="CC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" name="Group 60"/>
            <p:cNvGrpSpPr/>
            <p:nvPr/>
          </p:nvGrpSpPr>
          <p:grpSpPr>
            <a:xfrm>
              <a:off x="2093139" y="2276872"/>
              <a:ext cx="1122145" cy="523582"/>
              <a:chOff x="1214203" y="1352769"/>
              <a:chExt cx="1394086" cy="664886"/>
            </a:xfrm>
          </p:grpSpPr>
          <p:sp>
            <p:nvSpPr>
              <p:cNvPr id="12" name="Freeform 11"/>
              <p:cNvSpPr/>
              <p:nvPr/>
            </p:nvSpPr>
            <p:spPr>
              <a:xfrm>
                <a:off x="1541419" y="1352769"/>
                <a:ext cx="726326" cy="636072"/>
              </a:xfrm>
              <a:custGeom>
                <a:avLst/>
                <a:gdLst>
                  <a:gd name="connsiteX0" fmla="*/ 12492 w 687049"/>
                  <a:gd name="connsiteY0" fmla="*/ 484682 h 484682"/>
                  <a:gd name="connsiteX1" fmla="*/ 57462 w 687049"/>
                  <a:gd name="connsiteY1" fmla="*/ 34977 h 484682"/>
                  <a:gd name="connsiteX2" fmla="*/ 357265 w 687049"/>
                  <a:gd name="connsiteY2" fmla="*/ 274820 h 484682"/>
                  <a:gd name="connsiteX3" fmla="*/ 582118 w 687049"/>
                  <a:gd name="connsiteY3" fmla="*/ 49968 h 484682"/>
                  <a:gd name="connsiteX4" fmla="*/ 687049 w 687049"/>
                  <a:gd name="connsiteY4" fmla="*/ 424722 h 484682"/>
                  <a:gd name="connsiteX0" fmla="*/ 12492 w 687049"/>
                  <a:gd name="connsiteY0" fmla="*/ 560929 h 560929"/>
                  <a:gd name="connsiteX1" fmla="*/ 57462 w 687049"/>
                  <a:gd name="connsiteY1" fmla="*/ 111224 h 560929"/>
                  <a:gd name="connsiteX2" fmla="*/ 357265 w 687049"/>
                  <a:gd name="connsiteY2" fmla="*/ 351067 h 560929"/>
                  <a:gd name="connsiteX3" fmla="*/ 607223 w 687049"/>
                  <a:gd name="connsiteY3" fmla="*/ 24984 h 560929"/>
                  <a:gd name="connsiteX4" fmla="*/ 687049 w 687049"/>
                  <a:gd name="connsiteY4" fmla="*/ 500969 h 560929"/>
                  <a:gd name="connsiteX0" fmla="*/ 6246 w 680803"/>
                  <a:gd name="connsiteY0" fmla="*/ 570921 h 570921"/>
                  <a:gd name="connsiteX1" fmla="*/ 96921 w 680803"/>
                  <a:gd name="connsiteY1" fmla="*/ 34977 h 570921"/>
                  <a:gd name="connsiteX2" fmla="*/ 351019 w 680803"/>
                  <a:gd name="connsiteY2" fmla="*/ 361059 h 570921"/>
                  <a:gd name="connsiteX3" fmla="*/ 600977 w 680803"/>
                  <a:gd name="connsiteY3" fmla="*/ 34976 h 570921"/>
                  <a:gd name="connsiteX4" fmla="*/ 680803 w 680803"/>
                  <a:gd name="connsiteY4" fmla="*/ 510961 h 570921"/>
                  <a:gd name="connsiteX0" fmla="*/ 6246 w 680803"/>
                  <a:gd name="connsiteY0" fmla="*/ 589264 h 589264"/>
                  <a:gd name="connsiteX1" fmla="*/ 96921 w 680803"/>
                  <a:gd name="connsiteY1" fmla="*/ 53320 h 589264"/>
                  <a:gd name="connsiteX2" fmla="*/ 384953 w 680803"/>
                  <a:gd name="connsiteY2" fmla="*/ 269344 h 589264"/>
                  <a:gd name="connsiteX3" fmla="*/ 600977 w 680803"/>
                  <a:gd name="connsiteY3" fmla="*/ 53319 h 589264"/>
                  <a:gd name="connsiteX4" fmla="*/ 680803 w 680803"/>
                  <a:gd name="connsiteY4" fmla="*/ 529304 h 589264"/>
                  <a:gd name="connsiteX0" fmla="*/ 6246 w 722293"/>
                  <a:gd name="connsiteY0" fmla="*/ 589264 h 589264"/>
                  <a:gd name="connsiteX1" fmla="*/ 96921 w 722293"/>
                  <a:gd name="connsiteY1" fmla="*/ 53320 h 589264"/>
                  <a:gd name="connsiteX2" fmla="*/ 384953 w 722293"/>
                  <a:gd name="connsiteY2" fmla="*/ 269344 h 589264"/>
                  <a:gd name="connsiteX3" fmla="*/ 672985 w 722293"/>
                  <a:gd name="connsiteY3" fmla="*/ 53320 h 589264"/>
                  <a:gd name="connsiteX4" fmla="*/ 680803 w 722293"/>
                  <a:gd name="connsiteY4" fmla="*/ 529304 h 589264"/>
                  <a:gd name="connsiteX0" fmla="*/ 6246 w 817001"/>
                  <a:gd name="connsiteY0" fmla="*/ 589264 h 589264"/>
                  <a:gd name="connsiteX1" fmla="*/ 96921 w 817001"/>
                  <a:gd name="connsiteY1" fmla="*/ 53320 h 589264"/>
                  <a:gd name="connsiteX2" fmla="*/ 384953 w 817001"/>
                  <a:gd name="connsiteY2" fmla="*/ 269344 h 589264"/>
                  <a:gd name="connsiteX3" fmla="*/ 672985 w 817001"/>
                  <a:gd name="connsiteY3" fmla="*/ 53320 h 589264"/>
                  <a:gd name="connsiteX4" fmla="*/ 817001 w 817001"/>
                  <a:gd name="connsiteY4" fmla="*/ 485368 h 589264"/>
                  <a:gd name="connsiteX0" fmla="*/ 6246 w 744993"/>
                  <a:gd name="connsiteY0" fmla="*/ 595951 h 636071"/>
                  <a:gd name="connsiteX1" fmla="*/ 96921 w 744993"/>
                  <a:gd name="connsiteY1" fmla="*/ 60007 h 636071"/>
                  <a:gd name="connsiteX2" fmla="*/ 384953 w 744993"/>
                  <a:gd name="connsiteY2" fmla="*/ 276031 h 636071"/>
                  <a:gd name="connsiteX3" fmla="*/ 672985 w 744993"/>
                  <a:gd name="connsiteY3" fmla="*/ 60007 h 636071"/>
                  <a:gd name="connsiteX4" fmla="*/ 744993 w 744993"/>
                  <a:gd name="connsiteY4" fmla="*/ 636071 h 636071"/>
                  <a:gd name="connsiteX0" fmla="*/ 6246 w 726326"/>
                  <a:gd name="connsiteY0" fmla="*/ 636072 h 636072"/>
                  <a:gd name="connsiteX1" fmla="*/ 78254 w 726326"/>
                  <a:gd name="connsiteY1" fmla="*/ 60007 h 636072"/>
                  <a:gd name="connsiteX2" fmla="*/ 366286 w 726326"/>
                  <a:gd name="connsiteY2" fmla="*/ 276031 h 636072"/>
                  <a:gd name="connsiteX3" fmla="*/ 654318 w 726326"/>
                  <a:gd name="connsiteY3" fmla="*/ 60007 h 636072"/>
                  <a:gd name="connsiteX4" fmla="*/ 726326 w 726326"/>
                  <a:gd name="connsiteY4" fmla="*/ 636071 h 63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326" h="636072">
                    <a:moveTo>
                      <a:pt x="6246" y="636072"/>
                    </a:moveTo>
                    <a:cubicBezTo>
                      <a:pt x="0" y="428708"/>
                      <a:pt x="18247" y="120014"/>
                      <a:pt x="78254" y="60007"/>
                    </a:cubicBezTo>
                    <a:cubicBezTo>
                      <a:pt x="138261" y="0"/>
                      <a:pt x="270275" y="276031"/>
                      <a:pt x="366286" y="276031"/>
                    </a:cubicBezTo>
                    <a:cubicBezTo>
                      <a:pt x="462297" y="276031"/>
                      <a:pt x="594311" y="0"/>
                      <a:pt x="654318" y="60007"/>
                    </a:cubicBezTo>
                    <a:cubicBezTo>
                      <a:pt x="714325" y="120014"/>
                      <a:pt x="701342" y="461186"/>
                      <a:pt x="726326" y="636071"/>
                    </a:cubicBezTo>
                  </a:path>
                </a:pathLst>
              </a:custGeom>
              <a:solidFill>
                <a:srgbClr val="33CCCC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" name="Freeform 12"/>
              <p:cNvSpPr/>
              <p:nvPr/>
            </p:nvSpPr>
            <p:spPr>
              <a:xfrm>
                <a:off x="1214203" y="1772816"/>
                <a:ext cx="1394086" cy="244839"/>
              </a:xfrm>
              <a:custGeom>
                <a:avLst/>
                <a:gdLst>
                  <a:gd name="connsiteX0" fmla="*/ 0 w 1394086"/>
                  <a:gd name="connsiteY0" fmla="*/ 0 h 244839"/>
                  <a:gd name="connsiteX1" fmla="*/ 344774 w 1394086"/>
                  <a:gd name="connsiteY1" fmla="*/ 209862 h 244839"/>
                  <a:gd name="connsiteX2" fmla="*/ 1079292 w 1394086"/>
                  <a:gd name="connsiteY2" fmla="*/ 209862 h 244839"/>
                  <a:gd name="connsiteX3" fmla="*/ 1394086 w 1394086"/>
                  <a:gd name="connsiteY3" fmla="*/ 0 h 24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086" h="244839">
                    <a:moveTo>
                      <a:pt x="0" y="0"/>
                    </a:moveTo>
                    <a:cubicBezTo>
                      <a:pt x="82446" y="87442"/>
                      <a:pt x="164892" y="174885"/>
                      <a:pt x="344774" y="209862"/>
                    </a:cubicBezTo>
                    <a:cubicBezTo>
                      <a:pt x="524656" y="244839"/>
                      <a:pt x="904407" y="244839"/>
                      <a:pt x="1079292" y="209862"/>
                    </a:cubicBezTo>
                    <a:cubicBezTo>
                      <a:pt x="1254177" y="174885"/>
                      <a:pt x="1324131" y="87442"/>
                      <a:pt x="1394086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9" name="Oval 8"/>
            <p:cNvSpPr/>
            <p:nvPr/>
          </p:nvSpPr>
          <p:spPr>
            <a:xfrm>
              <a:off x="2978753" y="3346480"/>
              <a:ext cx="129992" cy="19886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Oval 9"/>
            <p:cNvSpPr/>
            <p:nvPr/>
          </p:nvSpPr>
          <p:spPr>
            <a:xfrm>
              <a:off x="2611769" y="3346480"/>
              <a:ext cx="129992" cy="19886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Arc 10"/>
            <p:cNvSpPr/>
            <p:nvPr/>
          </p:nvSpPr>
          <p:spPr>
            <a:xfrm flipV="1">
              <a:off x="2281962" y="3694624"/>
              <a:ext cx="803507" cy="528280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51" name="Freeform 50"/>
          <p:cNvSpPr/>
          <p:nvPr/>
        </p:nvSpPr>
        <p:spPr>
          <a:xfrm rot="17436733" flipH="1">
            <a:off x="1037000" y="3769435"/>
            <a:ext cx="782766" cy="1191390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733822">
                <a:moveTo>
                  <a:pt x="237332" y="11906"/>
                </a:moveTo>
                <a:cubicBezTo>
                  <a:pt x="251421" y="57547"/>
                  <a:pt x="265510" y="103188"/>
                  <a:pt x="239713" y="140494"/>
                </a:cubicBezTo>
                <a:cubicBezTo>
                  <a:pt x="213916" y="177800"/>
                  <a:pt x="121841" y="196850"/>
                  <a:pt x="82550" y="235744"/>
                </a:cubicBezTo>
                <a:cubicBezTo>
                  <a:pt x="43259" y="274638"/>
                  <a:pt x="0" y="348456"/>
                  <a:pt x="3969" y="373856"/>
                </a:cubicBezTo>
                <a:cubicBezTo>
                  <a:pt x="7938" y="399256"/>
                  <a:pt x="64691" y="402828"/>
                  <a:pt x="106363" y="388144"/>
                </a:cubicBezTo>
                <a:cubicBezTo>
                  <a:pt x="148035" y="373460"/>
                  <a:pt x="228203" y="300831"/>
                  <a:pt x="254000" y="285750"/>
                </a:cubicBezTo>
                <a:cubicBezTo>
                  <a:pt x="279797" y="270669"/>
                  <a:pt x="266303" y="273050"/>
                  <a:pt x="261144" y="297656"/>
                </a:cubicBezTo>
                <a:cubicBezTo>
                  <a:pt x="255985" y="322262"/>
                  <a:pt x="233429" y="389731"/>
                  <a:pt x="223044" y="433387"/>
                </a:cubicBezTo>
                <a:cubicBezTo>
                  <a:pt x="212659" y="477043"/>
                  <a:pt x="194650" y="523540"/>
                  <a:pt x="198834" y="559594"/>
                </a:cubicBezTo>
                <a:cubicBezTo>
                  <a:pt x="203018" y="595648"/>
                  <a:pt x="225339" y="658312"/>
                  <a:pt x="248147" y="649709"/>
                </a:cubicBezTo>
                <a:cubicBezTo>
                  <a:pt x="270955" y="641106"/>
                  <a:pt x="315657" y="551569"/>
                  <a:pt x="335682" y="507975"/>
                </a:cubicBezTo>
                <a:cubicBezTo>
                  <a:pt x="355707" y="464381"/>
                  <a:pt x="361673" y="397002"/>
                  <a:pt x="368300" y="388143"/>
                </a:cubicBezTo>
                <a:cubicBezTo>
                  <a:pt x="374927" y="379284"/>
                  <a:pt x="369888" y="408385"/>
                  <a:pt x="375444" y="454819"/>
                </a:cubicBezTo>
                <a:cubicBezTo>
                  <a:pt x="381000" y="501254"/>
                  <a:pt x="388938" y="620316"/>
                  <a:pt x="401638" y="666750"/>
                </a:cubicBezTo>
                <a:cubicBezTo>
                  <a:pt x="414338" y="713184"/>
                  <a:pt x="434578" y="733028"/>
                  <a:pt x="451644" y="733425"/>
                </a:cubicBezTo>
                <a:cubicBezTo>
                  <a:pt x="468710" y="733822"/>
                  <a:pt x="495301" y="719931"/>
                  <a:pt x="504032" y="669131"/>
                </a:cubicBezTo>
                <a:cubicBezTo>
                  <a:pt x="512763" y="618331"/>
                  <a:pt x="500063" y="449658"/>
                  <a:pt x="504032" y="428624"/>
                </a:cubicBezTo>
                <a:cubicBezTo>
                  <a:pt x="508001" y="407590"/>
                  <a:pt x="516335" y="507603"/>
                  <a:pt x="527844" y="542925"/>
                </a:cubicBezTo>
                <a:cubicBezTo>
                  <a:pt x="539353" y="578247"/>
                  <a:pt x="556816" y="620712"/>
                  <a:pt x="573088" y="640556"/>
                </a:cubicBezTo>
                <a:cubicBezTo>
                  <a:pt x="589360" y="660400"/>
                  <a:pt x="610654" y="667907"/>
                  <a:pt x="625475" y="661987"/>
                </a:cubicBezTo>
                <a:cubicBezTo>
                  <a:pt x="640296" y="656067"/>
                  <a:pt x="658838" y="634802"/>
                  <a:pt x="662013" y="605036"/>
                </a:cubicBezTo>
                <a:cubicBezTo>
                  <a:pt x="665188" y="575270"/>
                  <a:pt x="649424" y="516368"/>
                  <a:pt x="644525" y="483394"/>
                </a:cubicBezTo>
                <a:cubicBezTo>
                  <a:pt x="639626" y="450420"/>
                  <a:pt x="620316" y="394891"/>
                  <a:pt x="632619" y="407194"/>
                </a:cubicBezTo>
                <a:cubicBezTo>
                  <a:pt x="644922" y="419497"/>
                  <a:pt x="695325" y="535781"/>
                  <a:pt x="718344" y="557212"/>
                </a:cubicBezTo>
                <a:cubicBezTo>
                  <a:pt x="741363" y="578643"/>
                  <a:pt x="763985" y="562769"/>
                  <a:pt x="770732" y="535781"/>
                </a:cubicBezTo>
                <a:cubicBezTo>
                  <a:pt x="777479" y="508794"/>
                  <a:pt x="775891" y="447278"/>
                  <a:pt x="758825" y="395287"/>
                </a:cubicBezTo>
                <a:cubicBezTo>
                  <a:pt x="741759" y="343296"/>
                  <a:pt x="687388" y="289718"/>
                  <a:pt x="668338" y="223837"/>
                </a:cubicBezTo>
                <a:cubicBezTo>
                  <a:pt x="649288" y="157956"/>
                  <a:pt x="646906" y="78978"/>
                  <a:pt x="644525" y="0"/>
                </a:cubicBezTo>
              </a:path>
            </a:pathLst>
          </a:custGeom>
          <a:solidFill>
            <a:srgbClr val="CC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8" name="Group 57"/>
          <p:cNvGrpSpPr/>
          <p:nvPr/>
        </p:nvGrpSpPr>
        <p:grpSpPr>
          <a:xfrm>
            <a:off x="5754102" y="2611100"/>
            <a:ext cx="2971823" cy="3015004"/>
            <a:chOff x="5754102" y="2611100"/>
            <a:chExt cx="2971823" cy="3015004"/>
          </a:xfrm>
        </p:grpSpPr>
        <p:grpSp>
          <p:nvGrpSpPr>
            <p:cNvPr id="23" name="Group 1"/>
            <p:cNvGrpSpPr/>
            <p:nvPr/>
          </p:nvGrpSpPr>
          <p:grpSpPr>
            <a:xfrm>
              <a:off x="5754102" y="2611100"/>
              <a:ext cx="2971823" cy="3015004"/>
              <a:chOff x="3203848" y="1700808"/>
              <a:chExt cx="3168352" cy="3419950"/>
            </a:xfrm>
          </p:grpSpPr>
          <p:sp>
            <p:nvSpPr>
              <p:cNvPr id="29" name="Freeform 28"/>
              <p:cNvSpPr/>
              <p:nvPr/>
            </p:nvSpPr>
            <p:spPr>
              <a:xfrm flipH="1">
                <a:off x="4932040" y="4149080"/>
                <a:ext cx="583644" cy="936104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0" name="Freeform 29"/>
              <p:cNvSpPr/>
              <p:nvPr/>
            </p:nvSpPr>
            <p:spPr>
              <a:xfrm>
                <a:off x="4139952" y="4184654"/>
                <a:ext cx="504056" cy="936104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1" name="Sun 4"/>
              <p:cNvSpPr/>
              <p:nvPr/>
            </p:nvSpPr>
            <p:spPr>
              <a:xfrm>
                <a:off x="3203848" y="1700808"/>
                <a:ext cx="3168352" cy="3348372"/>
              </a:xfrm>
              <a:prstGeom prst="sun">
                <a:avLst>
                  <a:gd name="adj" fmla="val 21511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4" name="Arc 23"/>
            <p:cNvSpPr/>
            <p:nvPr/>
          </p:nvSpPr>
          <p:spPr>
            <a:xfrm rot="10800000" flipV="1">
              <a:off x="6752573" y="3572572"/>
              <a:ext cx="961475" cy="961471"/>
            </a:xfrm>
            <a:prstGeom prst="arc">
              <a:avLst>
                <a:gd name="adj1" fmla="val 430388"/>
                <a:gd name="adj2" fmla="val 10457216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27" name="Freeform 26"/>
            <p:cNvSpPr/>
            <p:nvPr/>
          </p:nvSpPr>
          <p:spPr>
            <a:xfrm rot="18469738" flipH="1" flipV="1">
              <a:off x="5956805" y="3027741"/>
              <a:ext cx="721740" cy="942522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8" name="Freeform 27"/>
            <p:cNvSpPr/>
            <p:nvPr/>
          </p:nvSpPr>
          <p:spPr>
            <a:xfrm rot="2816318" flipV="1">
              <a:off x="7823652" y="3116924"/>
              <a:ext cx="737625" cy="94251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52" name="Group 30"/>
            <p:cNvGrpSpPr/>
            <p:nvPr/>
          </p:nvGrpSpPr>
          <p:grpSpPr>
            <a:xfrm flipV="1">
              <a:off x="6876256" y="3717032"/>
              <a:ext cx="720080" cy="72008"/>
              <a:chOff x="3347864" y="2492896"/>
              <a:chExt cx="823580" cy="144016"/>
            </a:xfrm>
          </p:grpSpPr>
          <p:cxnSp>
            <p:nvCxnSpPr>
              <p:cNvPr id="53" name="Straight Connector 52"/>
              <p:cNvCxnSpPr/>
              <p:nvPr/>
            </p:nvCxnSpPr>
            <p:spPr>
              <a:xfrm>
                <a:off x="3347864" y="2492896"/>
                <a:ext cx="216024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/>
              <p:cNvCxnSpPr/>
              <p:nvPr/>
            </p:nvCxnSpPr>
            <p:spPr>
              <a:xfrm flipV="1">
                <a:off x="3955420" y="2492896"/>
                <a:ext cx="216024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5" name="Moon 54"/>
            <p:cNvSpPr/>
            <p:nvPr/>
          </p:nvSpPr>
          <p:spPr>
            <a:xfrm rot="16200000">
              <a:off x="6832460" y="3760828"/>
              <a:ext cx="861148" cy="1205604"/>
            </a:xfrm>
            <a:prstGeom prst="moon">
              <a:avLst>
                <a:gd name="adj" fmla="val 66314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3491906" y="1635007"/>
            <a:ext cx="2160188" cy="4530297"/>
            <a:chOff x="3491906" y="1378363"/>
            <a:chExt cx="2160188" cy="4530297"/>
          </a:xfrm>
        </p:grpSpPr>
        <p:sp>
          <p:nvSpPr>
            <p:cNvPr id="34" name="Freeform 33"/>
            <p:cNvSpPr/>
            <p:nvPr/>
          </p:nvSpPr>
          <p:spPr>
            <a:xfrm>
              <a:off x="3491906" y="2790792"/>
              <a:ext cx="581589" cy="104629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Freeform 34"/>
            <p:cNvSpPr/>
            <p:nvPr/>
          </p:nvSpPr>
          <p:spPr>
            <a:xfrm flipH="1">
              <a:off x="5081790" y="2790792"/>
              <a:ext cx="570304" cy="104629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3851000" y="5011305"/>
              <a:ext cx="692884" cy="89735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Freeform 36"/>
            <p:cNvSpPr/>
            <p:nvPr/>
          </p:nvSpPr>
          <p:spPr>
            <a:xfrm flipH="1">
              <a:off x="4710052" y="5011305"/>
              <a:ext cx="654840" cy="89735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Rounded Rectangle 37"/>
            <p:cNvSpPr/>
            <p:nvPr/>
          </p:nvSpPr>
          <p:spPr>
            <a:xfrm>
              <a:off x="4001958" y="1378363"/>
              <a:ext cx="1246262" cy="3824184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9" name="Chord 7"/>
            <p:cNvSpPr/>
            <p:nvPr/>
          </p:nvSpPr>
          <p:spPr>
            <a:xfrm>
              <a:off x="4405832" y="2388068"/>
              <a:ext cx="411958" cy="332546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44" name="Group 30"/>
            <p:cNvGrpSpPr/>
            <p:nvPr/>
          </p:nvGrpSpPr>
          <p:grpSpPr>
            <a:xfrm flipV="1">
              <a:off x="4350451" y="2132856"/>
              <a:ext cx="554441" cy="72008"/>
              <a:chOff x="3347864" y="2492896"/>
              <a:chExt cx="634133" cy="144016"/>
            </a:xfrm>
          </p:grpSpPr>
          <p:cxnSp>
            <p:nvCxnSpPr>
              <p:cNvPr id="45" name="Straight Connector 44"/>
              <p:cNvCxnSpPr/>
              <p:nvPr/>
            </p:nvCxnSpPr>
            <p:spPr>
              <a:xfrm>
                <a:off x="3347864" y="2492896"/>
                <a:ext cx="216024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 flipV="1">
                <a:off x="3765973" y="2492896"/>
                <a:ext cx="216024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" name="Moon 55"/>
            <p:cNvSpPr/>
            <p:nvPr/>
          </p:nvSpPr>
          <p:spPr>
            <a:xfrm rot="16200000">
              <a:off x="4283646" y="2636591"/>
              <a:ext cx="648717" cy="792086"/>
            </a:xfrm>
            <a:prstGeom prst="moon">
              <a:avLst>
                <a:gd name="adj" fmla="val 66314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-504564" y="4797152"/>
            <a:ext cx="10153128" cy="2060848"/>
            <a:chOff x="-324544" y="4797152"/>
            <a:chExt cx="10153128" cy="2060848"/>
          </a:xfrm>
        </p:grpSpPr>
        <p:sp>
          <p:nvSpPr>
            <p:cNvPr id="59" name="Rectangle 58"/>
            <p:cNvSpPr/>
            <p:nvPr/>
          </p:nvSpPr>
          <p:spPr>
            <a:xfrm>
              <a:off x="-324544" y="4797152"/>
              <a:ext cx="10153128" cy="360040"/>
            </a:xfrm>
            <a:prstGeom prst="rect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0" name="Rectangle 59"/>
            <p:cNvSpPr/>
            <p:nvPr/>
          </p:nvSpPr>
          <p:spPr>
            <a:xfrm>
              <a:off x="-324544" y="5157192"/>
              <a:ext cx="10153128" cy="1700808"/>
            </a:xfrm>
            <a:prstGeom prst="rect">
              <a:avLst/>
            </a:prstGeom>
            <a:solidFill>
              <a:srgbClr val="FFCC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755576" y="3645024"/>
            <a:ext cx="2303242" cy="1152128"/>
            <a:chOff x="1331640" y="620688"/>
            <a:chExt cx="2303242" cy="1152128"/>
          </a:xfrm>
        </p:grpSpPr>
        <p:sp>
          <p:nvSpPr>
            <p:cNvPr id="49" name="Rectangle 48"/>
            <p:cNvSpPr/>
            <p:nvPr/>
          </p:nvSpPr>
          <p:spPr>
            <a:xfrm>
              <a:off x="1331640" y="1628800"/>
              <a:ext cx="2088232" cy="144016"/>
            </a:xfrm>
            <a:prstGeom prst="rect">
              <a:avLst/>
            </a:prstGeom>
            <a:solidFill>
              <a:srgbClr val="F2F2F2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1835696" y="620688"/>
              <a:ext cx="1799186" cy="1108126"/>
              <a:chOff x="2377339" y="752154"/>
              <a:chExt cx="5614472" cy="3457979"/>
            </a:xfrm>
          </p:grpSpPr>
          <p:sp>
            <p:nvSpPr>
              <p:cNvPr id="18" name="Rounded Rectangle 17"/>
              <p:cNvSpPr/>
              <p:nvPr/>
            </p:nvSpPr>
            <p:spPr>
              <a:xfrm>
                <a:off x="2377339" y="752154"/>
                <a:ext cx="5614472" cy="3457979"/>
              </a:xfrm>
              <a:prstGeom prst="roundRect">
                <a:avLst>
                  <a:gd name="adj" fmla="val 11857"/>
                </a:avLst>
              </a:prstGeom>
              <a:solidFill>
                <a:srgbClr val="F2F2F2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/>
              <a:lstStyle/>
              <a:p>
                <a:r>
                  <a:rPr lang="en-GB" sz="1050" dirty="0" smtClean="0">
                    <a:solidFill>
                      <a:schemeClr val="tx1"/>
                    </a:solidFill>
                    <a:latin typeface="Arial Black" pitchFamily="34" charset="0"/>
                  </a:rPr>
                  <a:t>BUILDINGY MCBUILDINGFACE</a:t>
                </a:r>
              </a:p>
              <a:p>
                <a:r>
                  <a:rPr lang="en-GB" sz="800" dirty="0" smtClean="0">
                    <a:solidFill>
                      <a:schemeClr val="tx1"/>
                    </a:solidFill>
                    <a:latin typeface="Arial Black" pitchFamily="34" charset="0"/>
                  </a:rPr>
                  <a:t>.... .... ... ... ... ..... . . . ... .. .. ... ..... ... ..... ... ... .. ...... .. ... ..... ... .. ... ..... ... .. ... ..... .. . ..... .. ......... ... ..... ... ... ... ...   ........ .. ....... .. ...... .. .... . .....</a:t>
                </a:r>
                <a:endParaRPr lang="en-GB" sz="800" dirty="0">
                  <a:solidFill>
                    <a:schemeClr val="tx1"/>
                  </a:solidFill>
                  <a:latin typeface="Arial Black" pitchFamily="34" charset="0"/>
                </a:endParaRPr>
              </a:p>
            </p:txBody>
          </p:sp>
          <p:pic>
            <p:nvPicPr>
              <p:cNvPr id="19" name="Picture 2"/>
              <p:cNvPicPr>
                <a:picLocks noChangeAspect="1" noChangeArrowheads="1"/>
              </p:cNvPicPr>
              <p:nvPr/>
            </p:nvPicPr>
            <p:blipFill>
              <a:blip r:embed="rId4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 rot="10800000">
                <a:off x="4427984" y="1628800"/>
                <a:ext cx="1332812" cy="13891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glow rad="228600">
                  <a:schemeClr val="accent5">
                    <a:satMod val="175000"/>
                    <a:alpha val="40000"/>
                  </a:schemeClr>
                </a:glow>
              </a:effectLst>
            </p:spPr>
          </p:pic>
        </p:grpSp>
      </p:grpSp>
      <p:pic>
        <p:nvPicPr>
          <p:cNvPr id="47" name="typewriter_typeing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5" cstate="print"/>
          <a:stretch>
            <a:fillRect/>
          </a:stretch>
        </p:blipFill>
        <p:spPr>
          <a:xfrm>
            <a:off x="9972600" y="2636912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6" dur="1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66FF"/>
                                      </p:to>
                                    </p:animClr>
                                    <p:animClr clrSpc="rgb">
                                      <p:cBhvr>
                                        <p:cTn id="7" dur="1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C66FF"/>
                                      </p:to>
                                    </p:animClr>
                                    <p:set>
                                      <p:cBhvr>
                                        <p:cTn id="8" dur="1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1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16" dur="9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>
                                      <p:cBhvr>
                                        <p:cTn id="17" dur="9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8" dur="9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9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0" dur="9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180" fill="hold">
                                          <p:stCondLst>
                                            <p:cond delay="18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18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18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180" fill="hold">
                                          <p:stCondLst>
                                            <p:cond delay="72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26" dur="1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>
                                      <p:cBhvr>
                                        <p:cTn id="27" dur="1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8" dur="1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1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0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38" presetClass="pat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81 0 L -0.00746 0.03171 L -0.00694 0 L -0.00642 0.03171 L -0.0059 0 L -0.00538 0.03171 L -0.00503 0 L -0.00451 0.03171 L -0.00399 0 L -0.00347 0.03171 L -0.00295 0 L -0.0026 0.03171 L -0.00208 0 L -0.00156 0.03171 L -0.00104 0 L -0.00052 0.03171 L -2.5E-6 0 " pathEditMode="relative" rAng="0" ptsTypes="FFFFFFFFFFFFFFFFF">
                                      <p:cBhvr>
                                        <p:cTn id="36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" y="16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38" presetClass="pat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33 -2.96296E-6 L 0.00764 0.01505 L 0.00729 -2.96296E-6 L 0.00659 0.01505 L 0.00607 -2.96296E-6 L 0.00573 0.01505 L 0.00503 -2.96296E-6 L 0.00468 0.01505 L 0.00416 -2.96296E-6 L 0.00347 0.01505 L 0.00312 -2.96296E-6 L 0.00243 0.01505 L 0.00208 -2.96296E-6 L 0.00156 0.01505 L 0.00087 -2.96296E-6 L 0.00052 0.01505 L 3.05556E-6 -2.96296E-6 " pathEditMode="relative" rAng="0" ptsTypes="FFFFFFFFFFFFFFFFF">
                                      <p:cBhvr>
                                        <p:cTn id="38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" y="7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0" dur="1" fill="hold"/>
                                        <p:tgtEl>
                                          <p:spTgt spid="4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41" repeatCount="indefinite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7"/>
                </p:tgtEl>
              </p:cMediaNode>
            </p:audio>
          </p:childTnLst>
        </p:cTn>
      </p:par>
    </p:tnLst>
    <p:bldLst>
      <p:bldP spid="51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104016" y="2348880"/>
            <a:ext cx="493596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600" b="1" dirty="0" smtClean="0">
                <a:latin typeface="Century Gothic" pitchFamily="34" charset="0"/>
              </a:rPr>
              <a:t>THE END</a:t>
            </a:r>
            <a:endParaRPr lang="en-GB" sz="9600" b="1" dirty="0">
              <a:latin typeface="Century Gothic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43608" y="1340768"/>
            <a:ext cx="698477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latin typeface="Century Gothic" pitchFamily="34" charset="0"/>
              </a:rPr>
              <a:t>[SCENE 0: EGYPT – Prof Hawkins has run to COP 27]</a:t>
            </a:r>
            <a:endParaRPr lang="en-GB" sz="3200" b="1" dirty="0">
              <a:latin typeface="Century Gothic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38100">
          <a:solidFill>
            <a:schemeClr val="tx1"/>
          </a:solidFill>
        </a:ln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sp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27842</TotalTime>
  <Words>3661</Words>
  <Application>Microsoft Office PowerPoint</Application>
  <PresentationFormat>On-screen Show (4:3)</PresentationFormat>
  <Paragraphs>271</Paragraphs>
  <Slides>77</Slides>
  <Notes>65</Notes>
  <HiddenSlides>6</HiddenSlides>
  <MMClips>21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77</vt:i4>
      </vt:variant>
    </vt:vector>
  </HeadingPairs>
  <TitlesOfParts>
    <vt:vector size="78" baseType="lpstr">
      <vt:lpstr>Office Theme</vt:lpstr>
      <vt:lpstr>Slide 1</vt:lpstr>
      <vt:lpstr>Slide 2</vt:lpstr>
      <vt:lpstr>Slide 3</vt:lpstr>
      <vt:lpstr>Slide 4</vt:lpstr>
      <vt:lpstr>Slide 5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Slide 18</vt:lpstr>
      <vt:lpstr>Slide 19</vt:lpstr>
      <vt:lpstr>Slide 20</vt:lpstr>
      <vt:lpstr>Slide 21</vt:lpstr>
      <vt:lpstr>Slide 22</vt:lpstr>
      <vt:lpstr>Slide 23</vt:lpstr>
      <vt:lpstr>Slide 24</vt:lpstr>
      <vt:lpstr>Slide 25</vt:lpstr>
      <vt:lpstr>Slide 26</vt:lpstr>
      <vt:lpstr>Slide 27</vt:lpstr>
      <vt:lpstr>Slide 28</vt:lpstr>
      <vt:lpstr>Slide 29</vt:lpstr>
      <vt:lpstr>Slide 30</vt:lpstr>
      <vt:lpstr>Slide 31</vt:lpstr>
      <vt:lpstr>Slide 32</vt:lpstr>
      <vt:lpstr>Slide 33</vt:lpstr>
      <vt:lpstr>Slide 34</vt:lpstr>
      <vt:lpstr>Slide 35</vt:lpstr>
      <vt:lpstr>Slide 36</vt:lpstr>
      <vt:lpstr>Slide 37</vt:lpstr>
      <vt:lpstr>Slide 38</vt:lpstr>
      <vt:lpstr>Slide 39</vt:lpstr>
      <vt:lpstr>Slide 40</vt:lpstr>
      <vt:lpstr>Slide 41</vt:lpstr>
      <vt:lpstr>Slide 42</vt:lpstr>
      <vt:lpstr>Slide 43</vt:lpstr>
      <vt:lpstr>Slide 44</vt:lpstr>
      <vt:lpstr>Slide 45</vt:lpstr>
      <vt:lpstr>Slide 46</vt:lpstr>
      <vt:lpstr>Slide 47</vt:lpstr>
      <vt:lpstr>Slide 48</vt:lpstr>
      <vt:lpstr>Slide 49</vt:lpstr>
      <vt:lpstr>Slide 50</vt:lpstr>
      <vt:lpstr>Slide 51</vt:lpstr>
      <vt:lpstr>Slide 52</vt:lpstr>
      <vt:lpstr>Slide 53</vt:lpstr>
      <vt:lpstr>Slide 54</vt:lpstr>
      <vt:lpstr>Slide 55</vt:lpstr>
      <vt:lpstr>Slide 56</vt:lpstr>
      <vt:lpstr>Slide 57</vt:lpstr>
      <vt:lpstr>Slide 58</vt:lpstr>
      <vt:lpstr>Slide 59</vt:lpstr>
      <vt:lpstr>Slide 60</vt:lpstr>
      <vt:lpstr>Slide 61</vt:lpstr>
      <vt:lpstr>Slide 62</vt:lpstr>
      <vt:lpstr>Slide 63</vt:lpstr>
      <vt:lpstr>Slide 64</vt:lpstr>
      <vt:lpstr>Slide 65</vt:lpstr>
      <vt:lpstr>Slide 66</vt:lpstr>
      <vt:lpstr>Slide 67</vt:lpstr>
      <vt:lpstr>Slide 68</vt:lpstr>
      <vt:lpstr>Slide 69</vt:lpstr>
      <vt:lpstr>Slide 70</vt:lpstr>
      <vt:lpstr>Slide 71</vt:lpstr>
      <vt:lpstr>Slide 72</vt:lpstr>
      <vt:lpstr>Slide 73</vt:lpstr>
      <vt:lpstr>Slide 74</vt:lpstr>
      <vt:lpstr>Slide 75</vt:lpstr>
      <vt:lpstr>Slide 76</vt:lpstr>
      <vt:lpstr>Slide 77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Acer</dc:creator>
  <cp:lastModifiedBy>Acer</cp:lastModifiedBy>
  <cp:revision>64</cp:revision>
  <dcterms:created xsi:type="dcterms:W3CDTF">2021-10-30T14:52:46Z</dcterms:created>
  <dcterms:modified xsi:type="dcterms:W3CDTF">2023-01-22T19:24:24Z</dcterms:modified>
</cp:coreProperties>
</file>